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86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74.xml" ContentType="application/vnd.openxmlformats-officedocument.presentationml.slide+xml"/>
  <Override PartName="/ppt/slides/slide73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67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85.xml" ContentType="application/vnd.openxmlformats-officedocument.presentationml.slide+xml"/>
  <Override PartName="/ppt/slides/slide84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81.xml" ContentType="application/vnd.openxmlformats-officedocument.presentationml.slide+xml"/>
  <Override PartName="/ppt/slides/slide80.xml" ContentType="application/vnd.openxmlformats-officedocument.presentationml.slide+xml"/>
  <Override PartName="/ppt/slides/slide79.xml" ContentType="application/vnd.openxmlformats-officedocument.presentationml.slide+xml"/>
  <Override PartName="/ppt/slides/slide78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64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62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89.xml" ContentType="application/inkml+xml"/>
  <Override PartName="/ppt/ink/ink92.xml" ContentType="application/inkml+xml"/>
  <Override PartName="/ppt/ink/ink93.xml" ContentType="application/inkml+xml"/>
  <Override PartName="/ppt/ink/ink90.xml" ContentType="application/inkml+xml"/>
  <Override PartName="/ppt/ink/ink91.xml" ContentType="application/inkml+xml"/>
  <Override PartName="/ppt/ink/ink94.xml" ContentType="application/inkml+xml"/>
  <Override PartName="/ppt/ink/ink96.xml" ContentType="application/inkml+xml"/>
  <Override PartName="/ppt/ink/ink95.xml" ContentType="application/inkml+xml"/>
  <Override PartName="/ppt/theme/theme1.xml" ContentType="application/vnd.openxmlformats-officedocument.theme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56.xml" ContentType="application/inkml+xml"/>
  <Override PartName="/ppt/ink/ink55.xml" ContentType="application/inkml+xml"/>
  <Override PartName="/ppt/ink/ink54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65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1.xml" ContentType="application/inkml+xml"/>
  <Override PartName="/ppt/ink/ink70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45.xml" ContentType="application/inkml+xml"/>
  <Override PartName="/ppt/ink/ink44.xml" ContentType="application/inkml+xml"/>
  <Override PartName="/ppt/ink/ink43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11.xml" ContentType="application/inkml+xml"/>
  <Override PartName="/ppt/ink/ink10.xml" ContentType="application/inkml+xml"/>
  <Override PartName="/ppt/ink/ink9.xml" ContentType="application/inkml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34.xml" ContentType="application/inkml+xml"/>
  <Override PartName="/ppt/ink/ink33.xml" ContentType="application/inkml+xml"/>
  <Override PartName="/ppt/ink/ink32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76.xml" ContentType="application/inkml+xml"/>
  <Override PartName="/ppt/ink/ink77.xml" ContentType="application/inkml+xml"/>
  <Override PartName="/ppt/ink/ink85.xml" ContentType="application/inkml+xml"/>
  <Override PartName="/ppt/ink/ink84.xml" ContentType="application/inkml+xml"/>
  <Override PartName="/ppt/ink/ink83.xml" ContentType="application/inkml+xml"/>
  <Override PartName="/ppt/ink/ink82.xml" ContentType="application/inkml+xml"/>
  <Override PartName="/ppt/ink/ink86.xml" ContentType="application/inkml+xml"/>
  <Override PartName="/ppt/ink/ink8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8.xml" ContentType="application/inkml+xml"/>
  <Override PartName="/ppt/ink/ink81.xml" ContentType="application/inkml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14" r:id="rId2"/>
    <p:sldId id="415" r:id="rId3"/>
    <p:sldId id="427" r:id="rId4"/>
    <p:sldId id="417" r:id="rId5"/>
    <p:sldId id="418" r:id="rId6"/>
    <p:sldId id="423" r:id="rId7"/>
    <p:sldId id="428" r:id="rId8"/>
    <p:sldId id="429" r:id="rId9"/>
    <p:sldId id="430" r:id="rId10"/>
    <p:sldId id="431" r:id="rId11"/>
    <p:sldId id="432" r:id="rId12"/>
    <p:sldId id="466" r:id="rId13"/>
    <p:sldId id="465" r:id="rId14"/>
    <p:sldId id="433" r:id="rId15"/>
    <p:sldId id="434" r:id="rId16"/>
    <p:sldId id="435" r:id="rId17"/>
    <p:sldId id="436" r:id="rId18"/>
    <p:sldId id="437" r:id="rId19"/>
    <p:sldId id="438" r:id="rId20"/>
    <p:sldId id="314" r:id="rId21"/>
    <p:sldId id="467" r:id="rId22"/>
    <p:sldId id="468" r:id="rId23"/>
    <p:sldId id="469" r:id="rId24"/>
    <p:sldId id="470" r:id="rId25"/>
    <p:sldId id="471" r:id="rId26"/>
    <p:sldId id="472" r:id="rId27"/>
    <p:sldId id="473" r:id="rId28"/>
    <p:sldId id="474" r:id="rId29"/>
    <p:sldId id="475" r:id="rId30"/>
    <p:sldId id="476" r:id="rId31"/>
    <p:sldId id="477" r:id="rId32"/>
    <p:sldId id="506" r:id="rId33"/>
    <p:sldId id="507" r:id="rId34"/>
    <p:sldId id="508" r:id="rId35"/>
    <p:sldId id="509" r:id="rId36"/>
    <p:sldId id="510" r:id="rId37"/>
    <p:sldId id="511" r:id="rId38"/>
    <p:sldId id="512" r:id="rId39"/>
    <p:sldId id="513" r:id="rId40"/>
    <p:sldId id="514" r:id="rId41"/>
    <p:sldId id="515" r:id="rId42"/>
    <p:sldId id="516" r:id="rId43"/>
    <p:sldId id="519" r:id="rId44"/>
    <p:sldId id="550" r:id="rId45"/>
    <p:sldId id="551" r:id="rId46"/>
    <p:sldId id="552" r:id="rId47"/>
    <p:sldId id="553" r:id="rId48"/>
    <p:sldId id="554" r:id="rId49"/>
    <p:sldId id="555" r:id="rId50"/>
    <p:sldId id="556" r:id="rId51"/>
    <p:sldId id="557" r:id="rId52"/>
    <p:sldId id="558" r:id="rId53"/>
    <p:sldId id="559" r:id="rId54"/>
    <p:sldId id="560" r:id="rId55"/>
    <p:sldId id="561" r:id="rId56"/>
    <p:sldId id="562" r:id="rId57"/>
    <p:sldId id="563" r:id="rId58"/>
    <p:sldId id="564" r:id="rId59"/>
    <p:sldId id="565" r:id="rId60"/>
    <p:sldId id="566" r:id="rId61"/>
    <p:sldId id="567" r:id="rId62"/>
    <p:sldId id="568" r:id="rId63"/>
    <p:sldId id="569" r:id="rId64"/>
    <p:sldId id="622" r:id="rId65"/>
    <p:sldId id="623" r:id="rId66"/>
    <p:sldId id="624" r:id="rId67"/>
    <p:sldId id="625" r:id="rId68"/>
    <p:sldId id="626" r:id="rId69"/>
    <p:sldId id="637" r:id="rId70"/>
    <p:sldId id="638" r:id="rId71"/>
    <p:sldId id="639" r:id="rId72"/>
    <p:sldId id="640" r:id="rId73"/>
    <p:sldId id="641" r:id="rId74"/>
    <p:sldId id="642" r:id="rId75"/>
    <p:sldId id="643" r:id="rId76"/>
    <p:sldId id="644" r:id="rId77"/>
    <p:sldId id="647" r:id="rId78"/>
    <p:sldId id="648" r:id="rId79"/>
    <p:sldId id="649" r:id="rId80"/>
    <p:sldId id="650" r:id="rId81"/>
    <p:sldId id="651" r:id="rId82"/>
    <p:sldId id="652" r:id="rId83"/>
    <p:sldId id="627" r:id="rId84"/>
    <p:sldId id="628" r:id="rId85"/>
    <p:sldId id="629" r:id="rId86"/>
    <p:sldId id="548" r:id="rId8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customXml" Target="../customXml/item2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customXml" Target="../customXml/item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06:39:47.92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02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26T06:50:15.075"/>
    </inkml:context>
  </inkml:definitions>
  <inkml:trace contextRef="#ctx0" brushRef="#br0">9123 583 966,'0'0'114,"0"0"-67,0 0 14,0 0-42,0 0-19,-22 120 23,22-43 8,0 1-9,0 4 11,4-7 0,3-3-9,-3-4-6,3-10-10,-4-4-4,5-6-3,-1-5 0,-2-6-1,-1-9-24,0-3-31,-2-10-39,-2-6-60,0-9-129,-4 0-49</inkml:trace>
  <inkml:trace contextRef="#ctx0" brushRef="#br0" timeOffset="216.8803">8851 822 813,'0'0'52,"0"0"42,0 0 27,20-128-78,33 79-10,13-1 10,0 1-15,1 10-7,-9 9-2,-8 12-14,-11 8-5,-3 2 1,-5 4-1,-1 4-8,-2 0-43,-3 0-50,-10 7-128,-13 19-148</inkml:trace>
  <inkml:trace contextRef="#ctx0" brushRef="#br0" timeOffset="690.468">8849 1255 949,'0'0'23,"0"0"-1,0 0-7,0 0 2,154-54 11,-76 20-18,-7 0-10,-11 10-9,-16 3-103,-9 7-23,-14 6 37,-7 2 65,-5 6 33,-7 0 2,0 0 16,0 14 33,0 17 46,1 7-23,-3 10-25,2 0-20,-2-2 0,2-6-12,5-9-8,2-10-5,7-7-4,4-10 2,9-4-1,7-2 5,4-26 0,0-7 4,-7-6-8,-10-3 10,-18 0-8,-5 2 6,-5 4 4,-27 9 12,-5 11-9,-4 8-8,-1 9-9,4 1-12,7 0-23,11 8-26,8 9-46,12 1-119,0 0 3,0-7-168</inkml:trace>
  <inkml:trace contextRef="#ctx0" brushRef="#br0" timeOffset="1063.1721">9707 1145 831,'0'0'40,"0"0"-10,0 0-2,0 0-10,0 118-13,4-85 1,8-4-6,-3-5 0,7-5 0,-1-7 0,3-9 0,6-3-10,3 0 10,4-18 0,0-14-7,-2-3 7,-6-4-1,-10 1 1,-8 4 5,-5 10 4,0 4 30,0 6 46,0 6-10,-8 4-25,4 4 2,1 0-26,2 0-22,-1 2-4,2 20-7,0 5 4,0 4 1,0 1 0,0-2 2,16 0-17,1 0-55,1-4-95,-7-8-169,-5-7-169</inkml:trace>
  <inkml:trace contextRef="#ctx0" brushRef="#br0" timeOffset="1350.1896">10082 1090 1005,'0'0'36,"0"0"-20,0 0-4,0 0-8,131 31 10,-102 5-6,-8 6-7,-8-2 2,-11-4 3,-2-4 10,0-9 12,0-9 1,-7-7-4,5-4-8,0-3-4,2 0 8,-2-12-4,2-20-17,0-9-3,0-2-10,19 4-14,6 3-35,6 7-58,-4 6-129,-4 2-159</inkml:trace>
  <inkml:trace contextRef="#ctx0" brushRef="#br0" timeOffset="1515.4948">10519 1087 607,'0'0'142,"0"0"2,0 0-53,0 0-35,2 134-18,0-100-20,4-2-12,-4 2-2,-2-6-4,6-1-37,-6-5-96,0-13-160,0-7-138</inkml:trace>
  <inkml:trace contextRef="#ctx0" brushRef="#br0" timeOffset="1650.1869">10481 874 966,'0'0'14,"0"0"-10,0 0-4,0 0-198,0 0-173</inkml:trace>
  <inkml:trace contextRef="#ctx0" brushRef="#br0" timeOffset="2010.0523">10802 1344 684,'0'0'172,"0"0"-160,0 0 87,0 0-40,141-63-29,-104 27-15,-14-3-5,-5 4 0,-15 0-6,-3 4 4,0 4 16,-9 8 15,-10 6-17,-4 9-1,-4 4-9,3 9-11,-5 21-1,0 13-1,7 6 1,0 4 0,15-4 1,7-5 4,0-7-5,11-10 0,16-5 0,4-10 2,4-8-2,3-4-1,1 0-10,-4-9-72,-6-12-168,-12-2-235</inkml:trace>
  <inkml:trace contextRef="#ctx0" brushRef="#br0" timeOffset="2301.8098">11189 1092 707,'0'0'253,"0"0"-249,0 0 30,125-5-5,-78 24 6,-7 10-10,-9 4 0,-15 8-16,-16 2 0,0 1-3,-13-9 9,-12-7 1,0-10 4,5-12-3,7-6 0,4 0 8,5-14-8,4-18-10,0-6-4,25-6 1,14-2-2,6 0-1,2 2 0,-7 10-1,-11 9-2,-13 7-80,-16 8-138,0-2-491</inkml:trace>
  <inkml:trace contextRef="#ctx0" brushRef="#br0" timeOffset="4064.2128">12703 1243 926,'0'0'61,"0"0"-30,25-112 46,-4 57-45,2-6-13,4 1-1,-9 3-10,-5 13-2,-9 12-4,-4 12 2,0 8-4,0 2 0,-10 10-10,-15 0-27,2 2-21,0 24 1,6 2 18,13 1 1,4-2-15,8 2 8,30-3 25,8 1 12,5 4 8,-2-2 0,-4 8-1,-8-2 0,-14 4-4,-17-1-2,-6 2-17,-4-6 0,-16-10 24,5-6 6,5-12-4,8-4 4,2-2-6,0-9 0,22-22-3,12-13 6,5-6-3,4-1 0,-5 3 1,-6 4 23,-8 8 4,-11 9 18,-10 2-23,-3 7 10,0 6-8,0 3 3,-3 6-14,-6 3 9,-1 0-23,-2 14-1,1 10 1,2 8 1,4 6-1,5 5 1,0-2-1,5-2 0,17-6 0,7-6 0,2-9-1,8-10 0,-2-8 0,3 0 2,-2-23 6,-5-11-4,-4-9 2,-12-8-1,-5-2 3,-12 2-4,0 7 3,0 10 3,-17 13 8,-1 9-11,3 3-6,-1 9 0,5 0-10,6 0-37,5 9-29,0 5 1,0-2-30,20-3 40,9 1 19,2 0 36,2 0 10,-1 4 1,-10 6 3,-1 2 33,-11 8-10,-3 5 11,-2-1 7,-5 0-1,0-3-27,4-4 3,1-5-15,3-8-1,4-4-3,3-10-2,8 0 2,6-15 4,4-20-3,5-7 3,-1-2-3,-8 1-2,-6 7 3,-10 11 1,-10 3 13,-3 10 31,0 3 20,0 6-2,-11 3-24,-3 0-18,-2 1-17,1 23-3,0 9-4,8-1 1,7 6 0,0-2-1,0-4 0,13-6 1,9-4 0,5-9-1,4-8-5,3-5-9,-1 0 6,-2-21-4,-2-8-3,-2-5 2,-2-7-5,-10-1 14,1 3 4,-12 4 4,-4 12 2,0 5 9,0 9 11,0 3 4,-6 6-8,-3 0-15,-5 2-7,5 24 0,-2 10-2,4 8 0,4 6 0,3 1 2,0-3-1,10-6 1,10-14 1,10-10-1,9-16 0,2-2 0,5-16 0,1-23 2,-7-6-1,0-7-2,-12-3-6,-9 6-11,-8 5 1,-11 11-2,0 11 7,-7 10 10,-16 10-6,2 2-11,-7 2-5,11 18-6,11 6 1,6 0-15,16 1 9,21-4 21,8-3 14,4-2 0,-3-2 29,-1 0 19,-10 0 11,-7-4-6,-11 2-30,-7 3-2,-10-1 0,0 6-7,-16 4 3,-24 6-9,-16 5-8,-11-4-21,-13-5-80,-5-10-52,1-14-158,5-4-183</inkml:trace>
  <inkml:trace contextRef="#ctx0" brushRef="#br0" timeOffset="4328.415">13960 427 963,'0'0'210,"0"0"-210,0 0-18,0 0 17,0 0 1,0 0 4,-45 108 4,8-90 0,-1-16-2,2-2 4,6-12-3,14-16 5,4 1 8,12 0-3,0 1-10,14 4-7,19 4-1,5 6-3,0 12-8,-13 0-121,-14 6-315</inkml:trace>
  <inkml:trace contextRef="#ctx0" brushRef="#br0" timeOffset="5144.162">9223 1849 129,'0'0'159,"0"0"-91,0 0 52,0 0 35,0 0 15,0 0-39,-84 14-42,84-14-32,0 0-31,11 0-11,24 0 14,26 1 9,28 2 5,38-3-3,39 0-19,38 0 10,30-18-5,23-7-6,19-3 3,0-2-2,-11 4-8,-31 3-3,-44 4-9,-48 6 2,-50 6-3,-38 5 0,-32 0-1,-22 2-25,0 0-15,-33 0 11,-23 0-35,-18 2-45,-15 7-59,-16 4-138,-24 1-7</inkml:trace>
  <inkml:trace contextRef="#ctx0" brushRef="#br0" timeOffset="5452.1554">9036 2310 363,'0'0'82,"0"0"90,0 0-67,0 0-46,0 0 89,201 7-34,-65-8-38,38-15-15,33-6-2,24-7-23,12 0-11,12-3 2,-6-3 0,-12 5-9,-19 2 2,-37 2-10,-40 10-4,-44 6-4,-38 6-2,-38-1-12,-18 5-37,-3 0-49,0-5-73,0-11-239</inkml:trace>
  <inkml:trace contextRef="#ctx0" brushRef="#br0" timeOffset="5931.9822">12636 1613 601,'0'0'108,"0"0"-29,0 0 39,0 0-72,0 0 5,0 0 20,219 33-20,-84-33-23,24 0 9,24-19-7,15-12-4,5-3 7,-7 2-10,-10 1-5,-22 9-6,-33 3-5,-34 7-7,-37 1-3,-24 6-27,-31 1-25,-5 4-26,-37 0-41,-39 0-182,-19 12-178</inkml:trace>
  <inkml:trace contextRef="#ctx0" brushRef="#br0" timeOffset="6202.1634">12732 1997 903,'0'0'0,"0"0"13,167 8 13,-20-8 60,39-10-28,29-9 2,17-1-4,1-1-19,-4 3 3,-15 2-16,-34-1-1,-33 2-13,-49 1-7,-38 4-3,-35 2-9,-20 2-42,-10-2-50,-46-6-335</inkml:trace>
  <inkml:trace contextRef="#ctx0" brushRef="#br0" timeOffset="21129.3068">3639 3421 1029,'0'0'29,"0"0"-23,0 0 1,-31 125 5,31-42 20,0 8-1,20-4-15,-3-5-3,0-11-4,-4-11-6,-3-7-2,-2-9 0,-2-7-1,-2-4-16,2-11-69,-2-10-49,-4-12-170,0-4-110</inkml:trace>
  <inkml:trace contextRef="#ctx0" brushRef="#br0" timeOffset="21322.9672">3501 3488 878,'0'0'65,"0"0"-63,114-88 47,-47 55-12,8-3-17,-3 3 3,-7 13-17,-15 8-6,-13 12-41,-13 0-89,-11 9-142,-13 14-121</inkml:trace>
  <inkml:trace contextRef="#ctx0" brushRef="#br0" timeOffset="21700.0382">3559 3988 566,'0'0'418,"0"0"-407,0 0-11,125-79 11,-40 30-4,-5 6-4,-6 15-3,-16 23 0,-16 5-12,-15 30-8,-14 19 17,-10 12 3,-3 5 5,0 1 0,0-10 6,-3-12-6,3-15 0,0-14-4,11-16-1,16 0 0,4-30 6,3-14 4,-7-6-10,-10-1 13,-15 8-9,-2 4 3,-19 12 10,-20 6 13,-5 9-16,-3 6-9,9 6-5,13 0-35,14 0-51,11 0-116,0 0-128,13 0-113</inkml:trace>
  <inkml:trace contextRef="#ctx0" brushRef="#br0" timeOffset="22949.095">4359 3814 590,'0'0'187,"0"0"-114,0 0 44,0 142-76,0-99-16,0-5-8,7-7-13,5-7-3,5-10-1,1-10 0,7-4-17,2-5 8,1-24 1,1-10-12,0-6-11,-7-3 2,-8 2 19,-5 6 10,-9 10 10,0 12 46,0 13 26,0 5 0,0 0-19,0 0-47,-5 11-14,1 16-4,-1 10 2,5 4-3,0-2 2,0-3-1,16-7 4,7-8-4,3-7 1,2-8-4,1-6-8,0 0-6,0-18-3,-6-12 10,-9-6 4,-8-11 3,-6 1 4,0 3 2,-14 2-2,-9 11 2,2 11-2,3 9-1,7 6-2,7 1 0,4 2 4,0 1-41,0 0-64,9 0-33,15 14 97,3 9 39,0 7 1,-5 3-1,-2 4 2,-4 2 0,-6 0 9,-3-2 12,-2-2 1,-1-8-12,-2-5-2,6-9-5,0-9-3,5-4-4,10-3 0,4-25 1,6-9-7,-2-10-4,-4 1 1,-9 5 7,-7 10 6,-7 10 4,-4 8 12,0 5 66,0 6 4,-4 2-18,-5 0-35,0 0-28,0 17 0,3 12-5,1 6-3,5-4 2,0 5 0,0-5 1,5-1 0,8-5 0,7-5 0,0-7-1,2-7-7,5-6-9,0 0 10,2-19 2,-2-11 5,0-8 0,-5-4 2,-8 2 0,-1 6 0,-11 10 5,-2 7 16,0 8 10,0 5 1,0 2-18,-7 2-11,2 0-5,-1 0-2,6 6-5,-2 16 4,2 8-1,0 8 1,0 0 3,2 0 0,16-4 0,4-8 0,5-8 0,-1-12-6,6-6-5,1 0 2,0-27 3,1-14 5,-10-8-1,-9-9-4,-7-1 5,-8 2 0,0 10-7,-2 14 3,-17 16 4,4 10-5,-1 7-8,3 0-3,7 0-13,-2 2-5,6 10-7,2 6-35,0 0-21,23 0 54,6 5 36,4-1 6,3 4 4,-1 6 7,-4 4 35,-6 2 5,-7-2-6,-5-2 3,-3-6-7,-2-8-5,5-8-12,6-8-10,8-4 2,7-9 10,6-22-3,1-5-12,-7-1-9,-15 3-32,-17 1-78,-4 8-170</inkml:trace>
  <inkml:trace contextRef="#ctx0" brushRef="#br0" timeOffset="23209.0111">5071 3342 948,'0'0'38,"0"0"-38,0 0-8,0 0 7,0 0-1,0 0 2,-27 103 7,2-95 3,3-2 0,5-6 4,9 0 49,8-14-6,0-8-48,16-1-6,15 5-3,7 15-4,-2 3-27,-10 5-139,-15 20-395</inkml:trace>
  <inkml:trace contextRef="#ctx0" brushRef="#br0" timeOffset="24029.9671">6803 3546 1014,'0'0'95,"0"0"-71,0 0 30,-127 35-28,93 11-18,3 12-4,6 3-4,10-2-1,6-6-1,9-15 0,0-8 1,9-12-3,15-6 0,5-10-20,7-2-6,-1 0-4,-1-23 14,-7-6-2,-9-2 16,-9-1 6,-7 5 4,-2 9 1,0 8-1,0 10 3,0 0-3,0 8-4,-5 20-6,1 4 2,4-2 4,0-7-6,0-11-12,9-5 9,9-7 3,4 0 6,0-14 1,-2-8 9,-2-4 14,-9 3 6,-9 0-12,0 1 0,-9 4-3,-22 4-15,-3 12-31,1 2-29,3 14-76,8 15-147,12 4-100</inkml:trace>
  <inkml:trace contextRef="#ctx0" brushRef="#br0" timeOffset="24930.0124">7041 3872 601,'0'0'139,"0"0"-96,36-102 87,-29 75-87,-7 9-12,0 10 3,0 7 7,0 1-9,0 0-32,-6 9-7,3 20 7,0 5 0,3-2 0,0-1-1,20-10-12,11-7-19,7-14 11,5 0 4,1-16-4,-3-24 2,-6-2 6,-8-7-8,-14 3 21,-8 8 2,-5 7 31,0 14 53,0 11 2,0 6-7,0 0-31,0 6-50,0 40-21,0 35 21,2 33 4,9 22 0,5 11-3,4 1-1,2-7 0,2-23-1,3-24-17,0-28 4,0-26 10,-2-17-7,4-23-15,-3-3-12,-2-41-3,-3-16 19,-11-20-28,-10-14 5,0-19 1,-20-11 28,-12-6 13,3 1 3,10 13 6,11 15 22,8 22-5,0 16 2,22 15-11,12 14-4,1 11 7,1 12 8,-1 11-8,-2 4-10,0 36-1,-3 20 9,-6 26-1,-5 20 3,-4 13-5,-3 3-6,-2-9 0,3-15-4,3-24-2,5-19 1,8-18 1,0-17-1,2-17 1,0-3-1,-4-26-1,-8-17-3,-13-11 0,-6-5-7,-12-5 2,-26 5-2,-7 6-5,3 13 13,5 10 2,5 5 2,10 4-2,9-7 0,13-7-2,0-4-12,19-9-11,12 0 3,3 8 4,-5 4-2,-9 11 13,-7 14 7,-11 4 3,-2 7 41,0 0 22,0 0-45,0 12-19,0 19-4,0 10 1,0 9-1,0-1 2,2-3-32,17-6-89,-1-9-145,-4-14-98</inkml:trace>
  <inkml:trace contextRef="#ctx0" brushRef="#br0" timeOffset="25060.1424">8032 3430 697,'0'0'238,"0"0"-233,0 0-10,0 0-152,0 0-264</inkml:trace>
  <inkml:trace contextRef="#ctx0" brushRef="#br0" timeOffset="26383.7493">8502 3534 1006,'0'0'56,"0"0"0,0 0-1,0 0-42,0 0-9,-135 61-4,108-23 3,3 6 0,6 9-3,10-5 1,8-4-2,0-8 0,8-14-1,24-10-42,5-12-7,15-6 14,-2-26 0,-5-8-13,-9-7-8,-12 1 22,-10 9 30,-12 8 6,-2 9 20,0 9 67,0 5 3,0 3-16,-9 3-30,1 0-27,1 9-17,3 15-3,4 4-1,0 5 1,0 1 3,6-7-7,9-9-26,8-10-10,8-8 14,5 0 4,6-26 3,3-13-21,-3-1-1,-11-1 11,-11 4 18,-11 9 13,-9 2 2,0 10 45,0 4 40,-13 8-3,-3 4-31,-2 0-32,2 7-12,1 16-7,6 9-3,4 6 2,5 1 0,0 1 0,0-3 1,14-6-1,11-7-6,8-17-19,5-7 13,2 0 12,3-9-2,-8-16-32,-8-4 4,-2-4 8,-12 1 13,-7-2 10,-4 4 2,-2 6 2,0 8 12,0 6 16,0 7 10,0 3-10,0 0-30,0 17-2,0 11-3,0 6 1,0-6 2,0-7 0,0-10 3,8-4-3,-4-7-4,5 0 3,6-25 1,4-11 5,5-2-5,-8 8 0,-1 8 1,-4 10-1,-1 6 0,0 6-7,3 0-5,3 22 0,3 14 11,-7 8 2,4 5 2,-2-3-3,-2-13 1,7-8-1,-2-19 0,8-6 0,4-13 2,4-25 1,4-8-3,-6-5 2,-5-7-2,-4 0 1,-10-9-1,-6-2 1,-6-3 0,-3 6 3,-18 12-2,-2 7 27,4 18-7,3 9 1,5 11-6,3 9 2,4 0-19,2 23-4,0 21 2,2 14 2,0 12 0,14 1 3,5 1 2,8-4-3,4-8-1,5-12 0,2-15 0,0-18 0,-3-12-1,1-3 2,-4-16-2,-4-21-1,-1-5-3,-7-4-8,-7 6-4,-4 6-3,-9 8 0,0 11 15,0 10 1,3 5 1,1 0-12,7 2-16,7 12 15,6 4 10,10 2 5,6 0 1,-2 0 0,-3 4 25,-8 2 13,-13 2 1,-9 0-11,-5 8-8,0-1-9,-19 1-6,-8-1-5,-6-11-1,-7-6-38,-3-7-53,-5-11-138,-8 0-235</inkml:trace>
  <inkml:trace contextRef="#ctx0" brushRef="#br0" timeOffset="26535.8491">9596 3352 168,'0'0'914,"0"0"-905,142-123 62,-93 88-40,-13 12-24,-20 6-7,-16 11-34,-20 6-100,-45 0-332</inkml:trace>
  <inkml:trace contextRef="#ctx0" brushRef="#br0" timeOffset="26813.0911">8590 3205 168,'0'0'902,"0"0"-900,0 0 9,0 0 17,118-14-27,-111 19-1,-7 16-3,-11 0 3,-29-1 13,-5-8 0,-4-12 13,12 0 13,8-2 9,15-16-13,12-2-13,2 0-17,5-2-5,23 2 0,4 6 0,-2 6 0,-3 8-31,-16 0-144,-11 0-354</inkml:trace>
  <inkml:trace contextRef="#ctx0" brushRef="#br0" timeOffset="27775.4106">10521 3689 48,'0'0'625,"0"0"-573,0 0-17,0 0 5,0 0 59,131 17-24,-46-17-12,8-15-19,0-6 3,-7 1-5,-8 8-8,-18 3-24,-18 4 4,-13 2-11,-16 0-1,-5 3-2,-8 0-1,0 0-26,0 0-32,0 0-65,-12 0-106,-12 6-139</inkml:trace>
  <inkml:trace contextRef="#ctx0" brushRef="#br0" timeOffset="28066.8816">10960 3471 769,'0'0'78,"0"0"-19,0 0-26,0 0-25,0 0 20,147-15 9,-78 21-2,-6 15 5,-10 13-23,-10 8-3,-21 11-10,-18 5-4,-4 7 10,-24 2-6,-21-3 8,-4-9 1,-2-9-5,6-11 4,7-12-8,13-6-4,12-9 0,9-6-4,4-2-72,4 0-163,21 0-237</inkml:trace>
  <inkml:trace contextRef="#ctx0" brushRef="#br0" timeOffset="29544.881">12238 3321 775,'0'0'91,"0"0"-12,0 0-32,0 0-24,0 0 32,-8 135 21,8-70-31,2 1-10,1-3-15,0 0-11,-1-10-5,2-7-4,-2-7 0,-2-10-2,0-3-58,0-11-69,0-15-195,-11 0-125</inkml:trace>
  <inkml:trace contextRef="#ctx0" brushRef="#br0" timeOffset="29717.5988">12122 3409 757,'0'0'105,"0"0"-89,86-107 51,-27 69-28,1 11-17,0 4-22,-12 15-1,-8 8-54,-16 0-137,-17 16-84,-7 14-199</inkml:trace>
  <inkml:trace contextRef="#ctx0" brushRef="#br0" timeOffset="30070.0219">12128 3800 433,'0'0'430,"0"0"-416,0 0 19,118-115-12,-42 68 0,6 10-11,-11 21-4,-13 16-6,-17 2-2,-21 32-13,-14 12 15,-6 14 10,0 2-2,-2-5 1,-5-14-5,7-16-1,0-13-3,0-14 0,23 0 0,3-24 9,10-19 10,0-10-11,-12-5 2,-11 5-9,-13 7 18,0 14 4,-23 15 3,-11 5-17,0 7-9,3 5-3,4 0-43,12 0-41,8 0-105,7 2-50,0-2-78</inkml:trace>
  <inkml:trace contextRef="#ctx0" brushRef="#br0" timeOffset="31261.969">12859 3546 472,'0'0'107,"0"0"-36,0 0 141,0 0-116,0 0-45,4 145-20,-4-105-21,0-1-8,0-11 1,14-9-2,8-11-1,5-8-10,8-9 4,5-32 5,3-4-8,-8-5-12,-6 1 8,-10 10 13,-11 10 5,-8 9 7,0 11 20,0 4 21,0 5-5,-6 0-20,-7 5-21,1 20-6,4 11 1,3 4-2,5 5 0,0-1 0,10-4 0,16-11 0,3-12 0,6-11-1,6-6-5,3-14 4,-4-24-7,-9-10 0,-6 3-4,-15-8 0,-10 8 0,0 6 8,-8 4-22,-15 12 14,4 14-2,1 5 8,7 4 0,4 0-9,7 0-25,0 8-39,7 2 15,20 0 15,4-6 39,1 6 11,1 2 6,-7 5 0,-5 4 21,-4 7 7,-6 6 1,-1 6-18,-8-1-1,2-4-6,-2-9-7,2-8 0,5-8-3,5-10 0,5 0 8,6-15-1,6-21 4,0-7-6,1 0 7,-5-4 1,-7 5-4,-9 6 6,-5 10-1,-6 10 16,0 8 3,0 3 8,-6 5-2,-5 0-21,-3 0-12,1 20-6,3 12 1,4 1 1,6 6-1,0 2-1,0-3 1,16-3-1,9-10-2,8-13 0,5-12-1,4 0 2,1-26-6,-6-10-4,-4-6 2,-5-2 6,-10 2 3,-7 3 0,-9 10 1,-2 7 4,0 8 5,-5 7 6,-3 7-7,-6 0-1,2 21-8,4 11 0,1 4 0,7 4 0,0-2 0,2-6 0,16-6 0,5-8-1,4-10 2,6-8-1,-2 0 4,3-23-2,-6-9-1,-5-2-1,-8-4-9,-8-3-4,-7 1-2,0 6-16,-2 8-7,-9 10-4,-3 10 3,10 3 8,1 3-12,3 0-29,0 3 16,12 8 21,12 5 32,5-1 3,4 3 35,-2 7 48,-1 0-11,-8 8-5,-8 10-20,-5 1-18,-9 8-4,0-6-3,0-13-12,0-9-6,4-12-3,2-7 0,4-5-1,5 0-1,3-7-12,0-20-25,0-6-79,-16-6-137,-2 2-222</inkml:trace>
  <inkml:trace contextRef="#ctx0" brushRef="#br0" timeOffset="31509.9684">13962 2965 966,'0'0'25,"0"0"-25,0 0 0,0 0 0,0 0 2,10 107-2,-18-79 4,-29-8-4,-10-8 11,-2-12-1,3 0 23,11-8 18,14-15-5,16 6-16,5-5-18,20-1-12,30 0-9,18 1-83,8 0-195,0 3-384</inkml:trace>
  <inkml:trace contextRef="#ctx0" brushRef="#br0" timeOffset="31875.9755">14765 3246 1057,'0'0'38,"0"0"-31,138-29-7,-52 4 13,0 1-12,-17 2-1,-20 6-21,-24 6-65,-21 3 25,-4 4 58,-18 3 3,-13 0 9,-3 6 29,7 16 23,10 8-14,3 2-8,8 8-4,4 2-9,2 4-4,0 0-9,0 3-9,0-4-2,0 1-2,0-1-44,0-7-97,0-11-122,0-16-124</inkml:trace>
  <inkml:trace contextRef="#ctx0" brushRef="#br0" timeOffset="32126.0861">15290 3355 618,'0'0'119,"0"0"-21,0 0 9,0 0-45,0 0-14,100 130-24,-100-98-9,0-8 9,0-12-7,0-6 8,-1-6-1,-1 0 5,-1 0 17,3-22-23,0-13-23,0 0-6,21-2-25,8 5-33,0 8-45,2 10-71,-2 3-173,4-1-183</inkml:trace>
  <inkml:trace contextRef="#ctx0" brushRef="#br0" timeOffset="32963.1539">15762 3302 466,'0'0'396,"0"0"-331,0 0 38,0 0-17,-125 128-38,100-91-29,4-4-15,13-2 0,8-9-4,0-6 0,0-8-6,7-8-23,18 0-13,6-10 23,4-18-11,-4-4-8,-4 0 19,-6 4 8,-13 4 11,-4 4 0,-1 8 34,-3 5 34,0 5 7,0 2-25,0 0-16,0 0-21,-5 9-11,1 10-2,2 6 0,2 2 1,0-1-1,4-1 0,17-4-1,2-6 1,2-9-2,6-6-6,0 0-11,1-9 3,-1-12-6,-11-4-7,-5-4 16,-7-3 4,-8 2 9,0 5 1,0 10 4,0 9 17,0 3 9,0 3-10,0 4-21,0 21-4,0 7 4,0-2 2,0-6-2,0-4 0,0-10 0,0-6 0,0-4 0,0 0 1,2 0 1,11-18-1,12-5-1,-1 0-7,-1 5-1,-2 4 0,-4 6 7,-2 8 0,-1 0-4,-2 8-5,0 16 4,-3 6 4,-5 0 2,3 0 0,2-8 0,0-11 2,6-4-2,5-7-3,7 0-3,4-21 6,1-11 0,-4 1 0,-5-1 0,-12-1 0,-11 7-18,0 5-10,0 9 15,-6 5 4,1 7 9,5 0 3,0 0-3,0 0-4,2 12 3,23 6 1,1 5 19,1 2 10,-2 1-2,-9 9-10,-12 1 3,-4 3-7,-2 2-7,-25-3-6,-2-6-5,2-10-64,7-18-103,2-4-253</inkml:trace>
  <inkml:trace contextRef="#ctx0" brushRef="#br0" timeOffset="34171.8843">16638 3278 0,'0'0'1112,"0"0"-1097,0 0-4,0 0 42,65 145-8,-48-66-28,-1 24-6,-6 12-1,5 2-3,-2-10-5,7-23 0,7-13 0,4-17-2,9-16 0,2-18 1,1-20-2,-4-8-1,-5-31-14,-9-8 1,-17-6 8,-8-3 6,-6 1-4,-32-3 4,-7 3 0,-11 4-2,1 4 3,1 3-8,7-4 1,14 10-6,16-1 9,10 0-2,7 5-47,15-3-10,16-1-21,9 2 36,1-1-6,1 9 4,-4 5 41,-4 0 9,-4 9 19,-10 4 36,-7 4-9,-7 4-20,-4 2-1,-2 0 6,0 0-10,0 10-5,-8 16 2,-2 5 0,3 3-8,7 0 2,0-2-2,0-8-7,21-5 1,0-7-3,4-9 4,0-3-5,-1 0-1,-6-16-4,-2-12-3,-6-3 2,-7-2 0,-3 1-2,0 3-9,0 7 14,0 6 3,0 8 0,16 2 0,5 6-3,6 0 1,1 0 1,12 6-1,-5 8 2,-4 3 24,-6-2 12,-15 2-19,-5-3 11,-3-6 2,-2-4 3,0-4 7,0 0-29,0 0 4,0 0-9,-7-7 0,6-12-1,1-4-4,0 2-1,11-4 0,15 5-8,3 0-8,5 6 6,1 3 0,-1 6 4,2 5 3,-3 0 2,-4 4 0,-4 18 1,-5 4 2,-9 2 9,-4-1-2,-7-4-1,0-2-2,0-10 2,0-3-5,0-8-3,0 0 5,0-1 5,0-22-10,0-7 0,2 4-8,11 2 1,1 7 5,1 8 0,3 6 2,-3 3-2,6 0-2,-1 25 2,-5 3 2,1 0 1,-7-5 3,-5-6-3,-3-6 1,-1-5 0,6-6-2,-4 0 2,3-3 6,4-21-1,4-12-7,9-2 0,5 4 0,6 10 0,-1 10-1,-6 8-1,-3 6 1,-6 0 1,-1 8 1,-6 14 2,-2 4 3,-6 0 6,0-4 1,1-4 4,1-10-4,1-1-9,5-7-1,9 0 5,3-8-8,0-10-4,7-1-53,0 3-69,2 1-193</inkml:trace>
  <inkml:trace contextRef="#ctx0" brushRef="#br0" timeOffset="34315.6818">18824 3130 1302,'0'0'55,"0"0"-23,0 0-4,0 0-28,0 0-2,0 0-109,-15-46-369</inkml:trace>
  <inkml:trace contextRef="#ctx0" brushRef="#br0" timeOffset="194647.3135">5389 6208 414,'0'0'29,"0"0"-18,0 0 28,0 0-21,0 0-15,0 0-3,0 0-11,-31-10-11,31 10-13,0 0 23,0 0 12,0 0 28,-2 0 41,-3 0 23,3 0 17,0 0-17,-4-2-37,3 0-21,-2 2-6,3-3-9,2 3-4,0 0-4,0 0-3,0 0 1,-2 0 2,0 0 6,2 0-7,-2 0-1,2 0-8,0 0 2,0 0-3,0 0-6,-2 0-60,2 15-130,0-5-48,0 0-244</inkml:trace>
  <inkml:trace contextRef="#ctx0" brushRef="#br0" timeOffset="195859.965">5280 6198 283,'0'0'199,"0"0"-129,0 0 62,0 0-20,0 0-61,0 0-37,-24 34-9,18-8 7,6-4 13,0-4-4,0-4-6,0-10-3,15-1 0,7-3 4,9-9 6,7-21 3,7-12-9,1-8-6,-4-8-7,-1-2-1,-9-4 0,-4 5 4,-11 9-6,-8 16 5,-9 13-3,0 7 16,-4 9 14,-16 3-10,0 2-16,-7 7-5,0 19-2,3 6-4,2 5 2,11-1-4,11-2 2,0-3-4,26-5-1,12-4 5,11-4 5,1 0 0,-2-4 1,-1 2-1,-9 0 2,-9 1 0,-15 10-1,-14 4 0,0 6 0,-12 1 0,-13-4-1,-1-7-3,6-10-20,2-8-21,7-9-24,9 0-65,2-21-128,0-16-59</inkml:trace>
  <inkml:trace contextRef="#ctx0" brushRef="#br0" timeOffset="196028.9955">6012 5999 724,'0'0'79,"0"0"-32,0 0 77,12 139-64,-3-99-36,2 2-15,1-4-9,-1-4-2,3-4-84,-6-11-148,-1-11-183</inkml:trace>
  <inkml:trace contextRef="#ctx0" brushRef="#br0" timeOffset="196167.8487">6083 5791 789,'0'0'152,"0"0"-139,0 0 63,0 0-73,0 0-3,0 0-145,29-12-86,0 44-56</inkml:trace>
  <inkml:trace contextRef="#ctx0" brushRef="#br0" timeOffset="196626.1199">6536 5909 981,'0'0'59,"0"0"-25,0 0 26,0 0-38,-135 88-8,104-37-7,4-2-1,12-1-6,10-15 0,5-8-7,0-12-1,23-13-14,6 0-3,9-13 11,-3-22 0,-4-5 4,-4-1-3,-12 6 13,-5 7 1,-10 6 6,0 10 22,0 7 26,0 5-2,0 0-21,0 36-32,5 27 0,14 24 9,5 22 9,1 14-7,2 1-3,-4-2-5,-13-14-1,-8-13 2,-2-19-2,-2-14 14,-18-18-1,-4-19-1,-7-20-7,-5-5 3,-9-39-8,2-28-2,1-17-27,13-12 1,19-3-14,10 3-42,0 3-134,13 7-241</inkml:trace>
  <inkml:trace contextRef="#ctx0" brushRef="#br0" timeOffset="196970.9863">6720 5929 579,'0'0'548,"0"0"-543,0 145 35,0-89-4,0-8-22,5-4 1,11-8-9,-1-12-5,-5-8-1,1-7-2,-1-9-10,-4 0-16,6-29 25,-1-13-7,2-10-27,3 1-3,-1 10 29,-1 15 11,-3 12 2,-7 10 18,-4 4 22,0 0-5,0 14-26,7 14 3,0 10 5,-1 2-10,-1 2-7,1-10-2,4-6-4,-3-6-59,11-12-40,1-8-45,12 0-168,5-21 5</inkml:trace>
  <inkml:trace contextRef="#ctx0" brushRef="#br0" timeOffset="197646.6363">7259 6021 436,'0'0'348,"0"0"-196,0 0 28,0 0-106,0 0-39,0 0-17,-104 80-6,79-36-8,8-9-3,5-5-1,8-11-2,4-6-3,0-6-22,9-7-25,19 0 1,9-20-1,-2-9 18,-2-9 10,-8 1 21,-5 8 3,-9 7 7,-8 12 34,-3 6 30,0 4-1,0 0-28,0 2-30,0 22-5,0 14-5,0 9-1,0-1-1,6-7 0,12-13-2,2-10-3,4-14-1,8-2 3,5-18-3,6-26 2,-3-8-8,-5-9-6,-10-2 1,-11-7 12,-10-5 1,-4 5 4,0 7 2,-11 20 12,-7 19 28,7 7-9,-2 12-5,6 5-10,5 0-7,0 12-11,2 30-2,0 12 0,0 12 2,0 2-2,8-8 2,11-5-1,7-17-5,3-12-8,6-12 3,4-12 5,-2-2-10,1-7-5,-1-22-3,-5-3-18,-5 0 11,-3 11 20,-3 12 10,1 9 1,3 0 12,-1 0 8,1 19 4,-5 6 6,-8 1-13,-3 1-3,-9 2-6,0-1-3,0 0-5,-19-6-1,-3-4-47,3-10-81,11-8-131,8-12-295</inkml:trace>
  <inkml:trace contextRef="#ctx0" brushRef="#br0" timeOffset="198080.7604">9065 5653 970,'0'0'142,"0"0"-127,0 120 66,-4-62-29,-19 6-17,-6 4-13,-9-3-19,-9-3-2,-3-10 3,-2-8-4,5-14 0,11-14-2,9-12 2,14-4-4,11-26-6,2-20-8,5-21 0,17-9 8,1-6 2,-4 0-3,-12 7 7,-7 8 4,0 15 0,-13 13 2,-10 15 9,-2 16 2,2 8 6,0 14-7,10 26-8,10 13 0,3 9 1,16-4-4,26 0 3,12-6-3,10-7 0,6-2 3,1-5 0,-6 3-4,-16 1-5,-23 2-37,-21 3-65,-5 2-203,-45-8-281</inkml:trace>
  <inkml:trace contextRef="#ctx0" brushRef="#br0" timeOffset="198620.8039">9912 6104 445,'0'0'692,"0"0"-691,0 0 15,7-121 28,22 63-27,4-8-10,0 3 5,-8 8-11,-9 13 3,-14 18-3,-2 10-1,-9 10-1,-25 4-2,-3 0 2,1 20-7,9 12-3,14 2 0,13 4-17,3 0 1,28 0 9,9 0 15,-1-4 3,2 0 0,-12 0-2,-12 1 2,-10-3-15,-7-4-55,0-9 1,0-5-34,-4-11-70,4-3-65,0-18-209</inkml:trace>
  <inkml:trace contextRef="#ctx0" brushRef="#br0" timeOffset="199236.739">10234 5871 681,'0'0'111,"0"0"-13,0 0-16,0 0-20,16 103-31,3-70-24,6-4-4,4-12-3,-2-6-6,3-11-10,-1 0 3,-4-26 13,-5-10 6,-1-8-1,-5-2-2,-5 3 7,-7 9 5,-2 15 10,0 10 19,0 9 1,3 35-30,8 32-13,6 31 10,5 23 2,6 17-7,3 12 1,-6 9-7,-10-3 2,-13-5-2,-2-22-1,-24-22 1,-13-26-1,0-33 1,2-30 1,1-18-1,3-30-1,4-41-10,9-24 2,9-18 6,9-11 2,0-6 1,31-6-1,21 0 0,13 1 2,12 4-2,-1 13 2,-11 18-1,-18 19-1,-30 23-3,-17 21 1,0 16-7,-35 17 1,-11 4-7,-6 13 15,7 20 1,18 4 0,21 4-1,6-1 1,26 0 2,30-4 0,15-4 2,0-3-2,-11-3 1,-10-1-4,-25 3 0,-21 3-4,-4-1-7,-13-4-29,-25-6-51,2-12 9,3-8-53,8-6-51,10-30-5,8-17-143</inkml:trace>
  <inkml:trace contextRef="#ctx0" brushRef="#br0" timeOffset="200167.1443">10983 5642 454,'0'0'335,"0"0"-188,0 0-7,0 0-71,0 0-31,0 0-4,95 36-10,-95 33-7,0 7-10,0 1-3,6-3 1,4-14-5,5-20-1,7-18 0,10-19-5,5-3 0,10-20-2,5-21-15,-1-9-13,-6-3 3,-15 4 15,-7 5 9,-16 9 9,-7 10 4,0 13 5,-7 9 20,-11 3 3,-2 8-17,0 20-6,4 6 1,7 4-1,5-1-8,4 0 0,0-5-1,3-4 0,14-5-1,10-7-2,4-7 1,4-6-4,6-3-1,-3 0 6,2-21 1,-4-9-5,-8-5 5,-5-5 2,-9-3 1,-8 11-2,-4 8 1,0 14 1,-2 10 10,2 0-2,1 8-11,3 20 0,4 6 3,-4-4-2,3-6-1,-5-7 0,-2-9 0,2-8-2,0 0 0,2-13-4,5-14 5,3-7 1,1 11-1,2 5-1,4 10 1,-1 8-3,5 0 1,-1 24 3,1 8 0,-5 2 0,-2-5 1,-5-7-1,-9-10 0,0-9-1,0-3 2,-2-1 2,4-30 3,7-10-6,3-7 0,9-3 0,4 9-1,0 12 1,2 14 0,-2 16 0,-6 0-1,3 20 1,-10 18 2,-5 4 1,-4 4-2,-2-7-1,-1-12 0,0-8 0,2-18 0,5-1-2,5-18 2,9-20-1,4-8 1,2 2-1,-2 7 0,-3 16 1,-1 13 1,2 8 1,0 0 6,2 20 1,-3 9 3,-1 0-1,-9 1-6,-1-5-4,-9 2 0,-6-3-1,0 0-1,-26 3-21,-14-5-26,-11 0-82,-16-2-116,-7-4-155</inkml:trace>
  <inkml:trace contextRef="#ctx0" brushRef="#br0" timeOffset="200309.8529">11138 5704 1091,'0'0'38,"16"-163"-24,53 72 41,18-1-34,4 12-21,-10 19-11,-35 17-287</inkml:trace>
  <inkml:trace contextRef="#ctx0" brushRef="#br0" timeOffset="202310.0433">5077 8893 162,'0'0'111,"0"0"-24,0 0 28,0 0-28,0 0-8,0 0-4,-4 0 7,4 0-7,0 0-24,0 0-4,0 0-9,0 0 5,-2 0-10,2 0-7,0 0-6,0 0-6,0 0-5,15 4 6,9 0 13,12-4-4,4 0-5,12 0-3,1 0 1,7 0-6,5-6-2,-7 0-6,2 3 2,-2 0-3,-5-1-1,4-1 1,2-4-2,1-1 1,7-2 3,5 0-2,2 2 5,2 0-5,-5 0-2,-5 3 3,-1 4-3,-3-1 1,-1-1-1,2-2 0,-4-1 2,0-3-2,5 2 1,-1 1-1,-3 0 3,-3 1-3,-3 4 1,-3 1-1,-1-2 1,5-1 0,1 2-1,10-1 0,1-4-1,1 3 3,-8 0-4,-10 2 2,-2 2 0,-11-2 0,4 1-1,-8 1 1,3 1 4,-3-2-3,1 0 9,-1-1-1,-4 1 2,-2-1 2,-5-3 0,-4 1 0,-2 2-2,-9-1 1,-4 1-6,-3 3-5,0-2-1,0 2-5,0 0-37,0 0-50,-13 0-93,-13 0-414</inkml:trace>
  <inkml:trace contextRef="#ctx0" brushRef="#br0" timeOffset="203346.5907">6403 8594 75,'0'0'199,"0"0"-142,0 0 49,0 0-12,0 0-12,0 0-2,-13-5 0,11 2 12,-2 3-28,4-2-19,-2 2-2,2 0-4,0-2-9,0 2-2,0 0-8,0 0-10,0 0-3,0 0-6,0 0 3,3 2 5,11 6-1,2 1 1,3 3-2,4-3 0,2 4 3,1-1-4,2-2-1,2-1 0,-1 0 1,-2-2-2,-5 4-3,0-4-1,-3 1 1,-2 1-1,-2-2 1,1 0 0,-2 1-1,-4-7 1,5 3-1,-7 3 0,1-2 0,2 2 1,-2-3-1,-1 2 0,0-2 1,-1 0-2,-3 4 1,-4-3-1,0 6 1,0 3 0,0 4 1,0 5 0,0 3 1,-11 1-1,-5 1 1,-4-2-1,-5 2 1,4-1 1,-5 1-2,4 2-1,-2-2 1,-3 4 0,-1-3 2,5 2-3,-1-5 2,3-3 2,6 0 0,1-9-1,3 0 3,3-7 3,0-4-3,6-1 3,2-2-3,0 0 0,0 0-6,0 0-2,0 0-49,10 0-125,11 0-283</inkml:trace>
  <inkml:trace contextRef="#ctx0" brushRef="#br0" timeOffset="204164.8239">7861 8659 293,'0'0'301,"0"0"-245,0 0 19,0 0-5,0 0-38,0 0-28,0 0-4,14-24 0,-14 17-58,0-1-77,0-4-160</inkml:trace>
  <inkml:trace contextRef="#ctx0" brushRef="#br0" timeOffset="204325.8222">7992 8301 666,'0'0'0,"0"0"0,0 0-6,0 0-93,0 0-67,0 0-125</inkml:trace>
  <inkml:trace contextRef="#ctx0" brushRef="#br0" timeOffset="204486.4308">8230 8061 509,'0'0'25,"0"0"-24,0 0-1,0 0 0,0 0-42,0 0-102,102-67 9</inkml:trace>
  <inkml:trace contextRef="#ctx0" brushRef="#br0" timeOffset="204625.6671">8617 7858 262,'0'0'19,"0"0"24,0 0 34,0 0-36,0 0-20,0 0-21,74-38-54,-53 30-110</inkml:trace>
  <inkml:trace contextRef="#ctx0" brushRef="#br0" timeOffset="204778.6518">9071 7686 595,'0'0'16,"0"0"-14,0 0-2,0 0-86,0 0-91,0 0-173</inkml:trace>
  <inkml:trace contextRef="#ctx0" brushRef="#br0" timeOffset="204928.2517">9620 7529 588,'0'0'54,"0"0"-47,0 0 0,0 0-7,0 0-27,0 0-46,120-5-118,-75-2-154</inkml:trace>
  <inkml:trace contextRef="#ctx0" brushRef="#br0" timeOffset="205061.8909">10224 7513 500,'0'0'2,"0"0"42,0 0 23,0 0-21,0 0-39,0 0-7,39 26-77,-13-26-109</inkml:trace>
  <inkml:trace contextRef="#ctx0" brushRef="#br0" timeOffset="205205.3442">10625 7650 509,'0'0'125,"0"0"-116,0 0 23,0 0-17,0 0-15,0 0-54,45 86-149</inkml:trace>
  <inkml:trace contextRef="#ctx0" brushRef="#br0" timeOffset="205370.8209">10992 7923 679,'0'0'61,"0"0"-24,0 0 51,0 0-50,0 0-29,0 0-9,41 124-13,-22-100-132,-4-2-54,2 0-83</inkml:trace>
  <inkml:trace contextRef="#ctx0" brushRef="#br0" timeOffset="205506.0074">11192 8274 338,'0'0'200,"0"0"-107,0 0 0,0 0-4,0 0-59,0 0-30,0 75-4,0-55-125,0-1-72,0 7-116</inkml:trace>
  <inkml:trace contextRef="#ctx0" brushRef="#br0" timeOffset="205645.9943">11256 8615 482,'0'0'213,"0"0"-178,0 0 38,0 0-7,0 0-53,0 0-13,-6 85-30,-1-56-141,1-2-94</inkml:trace>
  <inkml:trace contextRef="#ctx0" brushRef="#br0" timeOffset="205873.9983">11181 9104 275,'0'0'25,"0"0"-23,0 0-2,0 0-4,0 0-12,0 0-12,-27 80 9,27-73 19,-4 0 28,-6 3 27,-1 0 16,-6 2-11,-3 2-60,-5 3-19,-9 0-138</inkml:trace>
  <inkml:trace contextRef="#ctx0" brushRef="#br0" timeOffset="206407.4883">8198 8301 180,'0'0'173,"0"0"-43,0 0-12,0 0-70,0 0-17,0 0-26,-13-19-5,6 19-19,-2 0-88,-5 0-198</inkml:trace>
  <inkml:trace contextRef="#ctx0" brushRef="#br0" timeOffset="206936.7777">8198 8301 315,'-89'-12'99,"87"14"-81,-1 0 19,3 1-10,-2-1-8,-3 3 12,0-1 15,0 4 3,-2 2-6,-2-2-16,2 5-8,-2 1-8,1 4-6,0 6-3,0 1 0,3 6-2,1-3 2,0 4-2,2-5 0,2-6-2,0 2 2,0-8 0,0 5 0,0-2 2,0-3-2,0 1 0,0-3 0,0 6-21,0-3-22,0-1-4,0 5-41,0-1-46,2 3 10,2-3 13,-2-2-10,-2-3 120,0-4 1,0-2 62,0 1 46,0 3-13,0-5 5,0 3-26,0-2-23,0 2-20,2 1-13,4 1-12,1 1-5,1 1 0,0 3-1,-1 1-36,4 1-69,0 6-51,0-6-13</inkml:trace>
  <inkml:trace contextRef="#ctx0" brushRef="#br0" timeOffset="207074.5058">8152 9162 24,'0'0'258,"0"0"-189,0 0 38,0 0-23,0 0-43,0 0-21,26 78-10,-9-60-7,4 2-3,3-2-65,1-4-109,0-2-112</inkml:trace>
  <inkml:trace contextRef="#ctx0" brushRef="#br0" timeOffset="207221.9943">8490 9465 534,'0'0'42,"0"0"-21,0 0 46,0 0-34,0 0-27,0 0-6,96 113-86,-68-104-85,2-3-114</inkml:trace>
  <inkml:trace contextRef="#ctx0" brushRef="#br0" timeOffset="207395.8187">8935 9671 531,'0'0'42,"0"0"9,0 0 56,0 0-58,0 0-18,0 0-23,107 52-8,-75-49-16,4 0-46,-3-1-54,5-2-15,0 0-58,-1 0-47</inkml:trace>
  <inkml:trace contextRef="#ctx0" brushRef="#br0" timeOffset="207514.6132">9407 9774 293,'0'0'73,"0"0"31,0 0-13,0 0-45,0 0-19,0 0-27,117-11 0,-79-5-121,-2 2-100</inkml:trace>
  <inkml:trace contextRef="#ctx0" brushRef="#br0" timeOffset="207681.8239">10028 9659 831,'0'0'28,"0"0"-24,0 0-1,0 0-3,114-35-31,-74 21-130,-2-1-61,-1-2-155</inkml:trace>
  <inkml:trace contextRef="#ctx0" brushRef="#br0" timeOffset="207822.2409">10566 9426 611,'0'0'95,"0"0"-89,0 0 12,0 0-6,0 0-12,0 0-49,135-90-104,-101 76-105</inkml:trace>
  <inkml:trace contextRef="#ctx0" brushRef="#br0" timeOffset="207966.5739">11021 9104 567,'0'0'93,"0"0"2,0 0-26,0 0-39,0 0-30,59-112-26,-50 87-70,-2-3-84,-7-8-231</inkml:trace>
  <inkml:trace contextRef="#ctx0" brushRef="#br0" timeOffset="208498.9413">8448 8149 153,'0'0'133,"0"0"-79,0 0 36,0 0 0,0 0-17,0 0-39,-18-36-23,32 16 6,11-4-17,12-2-2,3 0-9,2-1-34,4 2-33,4-4-71,0 4 34,0-4-28</inkml:trace>
  <inkml:trace contextRef="#ctx0" brushRef="#br0" timeOffset="208648.6385">9341 7654 331,'0'0'9,"0"0"1,145-55 21,-83 39-31,3 5-19,-4 3-131</inkml:trace>
  <inkml:trace contextRef="#ctx0" brushRef="#br0" timeOffset="208874.8078">10301 7548 450,'0'0'82,"0"0"-47,0 0 21,0 0-20,118 94-21,-99-68-12,6 2-3,2 0-50,4-6-63,-1-7-46,2-2 49,4-5 49,-1 0 55,-1-3 6,-2 0 59,-10-1-11,-2 2-26,-12 3-22,-8-4-102</inkml:trace>
  <inkml:trace contextRef="#ctx0" brushRef="#br0" timeOffset="209914.4589">11365 8333 228,'0'0'100,"0"0"-32,0 0 50,0 0-45,0 0-39,0 0-2,-6-1 17,17 1 9,12 0 28,3-4-10,8 1-16,3 3-12,5 0-2,8-2-21,4-1 5,1-3-10,10-1-7,4 1-6,4 3 2,5-4-4,3 2 3,-1-2-1,-2 2-1,-3 1 0,2-1 2,-2 1-6,1 3 2,-5 1-1,-8 0-1,-5 0-1,-8 0 0,3 0 0,0-4 1,9 4 2,10-7-2,5 1 0,8 1 2,2-4 1,-3-1-3,-5 2 2,-13-2-1,-12 0-1,-13 4-1,-15 4 1,-8-2 0,-9 4 0,-5 0 6,0 0 3,-4 0-4,0 0-2,0 0-5,0 0 0,0 0-1,0 0-31,0 0-81,-4 0-111,-20-6-187</inkml:trace>
  <inkml:trace contextRef="#ctx0" brushRef="#br0" timeOffset="210470.7235">12658 7881 586,'0'0'122,"0"0"-101,0 0 87,0 0 2,0 0-71,0 0-29,-28 4-8,38 15 26,16 5-7,5 1 0,2 1-7,5 1 5,4-1-9,5 0-2,2 1-7,2-8 2,-2 1-3,-2 1 5,-4-5-4,-10-2-1,-4 2 1,-14 0 0,-8 3-1,-7 7 1,0 4 2,-31 6 8,-12 2 3,-5 4 1,-9 0 2,2 0 2,-1 4-1,2-5-10,10-7-2,11-2-3,8-8-2,15-5-1,10-2-2,0-9-15,8-4-59,23-4-108,9-4-218</inkml:trace>
  <inkml:trace contextRef="#ctx0" brushRef="#br0" timeOffset="214714.5702">5275 9985 130,'0'0'80,"0"0"-19,0 0-8,0 0 5,0 0 20,0 0 3,0 0 12,-4-9 18,4 9 13,0 0-32,0 0-22,0 0-21,0 0-25,0 23-17,0 12 7,14 9 10,1-2-3,1-2-10,-1 0 2,3-4-3,-6-2-5,3 1-3,-6-7-1,-5-1 1,-2-6-2,1-3-15,-1-6-36,-2-5-59,0-4-44,0-3-51,0-3 2</inkml:trace>
  <inkml:trace contextRef="#ctx0" brushRef="#br0" timeOffset="215029.7671">5073 10096 426,'0'0'112,"0"0"-58,0 0 87,0 0-38,0 0-46,0 0-35,-20-12-10,35 2 7,16-9 3,20-5 27,16-8 17,7 1-16,2 2 2,-12 4-31,-17 11-10,-13 6-7,-16 2-3,-6 6-2,-7 0-3,-3 0-17,-2 0-48,0 0-46,0 9-44,-12 15-101,-11 5-226</inkml:trace>
  <inkml:trace contextRef="#ctx0" brushRef="#br0" timeOffset="215359.9825">5201 10747 642,'0'0'77,"0"0"-4,0 0 18,0 0-59,0 0-11,0 0 14,119-19 12,-54-8 4,4-5 1,0-1 0,-10 1-9,-9 3-8,-14 7-22,-12 11-9,-9 3 2,-5 3-3,-6 3-3,-2 2-20,-2-2-57,0-1-132,0-6-257</inkml:trace>
  <inkml:trace contextRef="#ctx0" brushRef="#br0" timeOffset="217362.4136">5601 10154 56,'0'0'365,"0"0"-251,0 0 48,0 0-8,0 0-67,0 0-41,-20-16-37,20 32-9,0 12 0,14 11 8,5 7 13,-1-11-1,3 3-7,-4-6-8,1-11-1,-4-1 0,-1-8-3,-7-7 0,-1-5-1,-3 0-10,0-7 10,2-27 0,2-10 0,0-12-17,-2 6-14,5 9 11,-2 14 13,2 12 7,-5 11 0,3 4-2,2 0-17,5 19 0,3 8 15,0 8 4,7-1 5,-3-4-4,0-6-1,-1-14 0,-3-6-6,-1-4-22,5-7 20,-6-22 8,3-12 12,-7-7-4,-5 2-4,-5 9 0,-1 6 1,0 15 11,0 14 21,0 0 13,0 2-17,0 4-33,0 24 2,13 18-2,2 17 22,7 11 8,6 4-11,1-3-15,2-8-3,-2-7 3,-2-12-4,-8-10 1,-3-11 3,-7-15-4,-6-10-5,-3-2-28,0-18 13,-3-24 11,-22-25-14,-4-16-14,2-16 19,6-3-17,7 9 15,12 21 20,2 22 2,0 21 8,16 12 13,1 13 1,3 4-7,1 0-4,-4 21-6,-5 16 11,-10 7-3,-2 3-6,0-6-4,-2-6-5,-12-12-22,5-11-35,0-12-33,2 0-61,5-21-31,0-19-165</inkml:trace>
  <inkml:trace contextRef="#ctx0" brushRef="#br0" timeOffset="217818.6161">6305 10026 267,'0'0'248,"0"0"-224,0 0 129,0 0-52,0 0-35,45 121-39,-34-90-11,3 1-11,3-11-2,2-12-3,-2-6 3,3-3 2,-3-17 6,-3-15 1,-3-6 0,-7 0-5,0 6 2,-4 15 30,0 8 5,0 9 3,0 0-11,0 0-33,0 0 2,0 16-4,0 4 0,4 1-1,7-11-1,5-5 0,1-5-3,8 0 4,-1-22 4,1-10 4,-3-6-5,-8-5-1,-8-4 0,-6-3 1,0-1 1,-4 12 1,-8 8-3,2 17 17,7 10 16,1 4-9,2 0-26,0 32-9,0 10 9,11 13 2,11 3 6,5-2-5,7 4-3,-2 4 0,0-6-40,-5-5-105,-7-22-162,-15-19-171</inkml:trace>
  <inkml:trace contextRef="#ctx0" brushRef="#br0" timeOffset="217970.7133">6685 9951 872,'0'0'84,"0"0"-81,31-109 16,7 73-6,1 7-9,-3 17-4,-9 12-36,-16 31-192,-11 31-58</inkml:trace>
  <inkml:trace contextRef="#ctx0" brushRef="#br0" timeOffset="218523.8272">5948 11117 1195,'0'0'42,"0"0"-42,0 0-1,0 0-3,16 112 4,4-54 3,-2 2-2,-2-6-1,-3-11 2,-1-13-2,-6-12-1,-1-13-10,-5-2-18,0-3 2,0 0 20,-3-8-1,-14-16-44,1 0 8,2-4 20,8 5 21,6 2 0,0 0 0,2 3 3,16 3 4,-2 8 6,4 3-5,-5 4-5,-1 0-1,-4 4-5,-3 10 5,-4-4 1,-1-3 8,-2-3-6,2-4 3,-2 0 0,0-9-4,0-14-1,5-6 0,5-1 2,3 6-1,6 4 6,1 6 1,-1 10 1,2 4-4,-3 0-5,-1 0-2,-1 14-33,-6 5-141,-2 2-180</inkml:trace>
  <inkml:trace contextRef="#ctx0" brushRef="#br0" timeOffset="218667.8421">6536 11161 1168,'0'0'28,"0"0"-5,0 0-2,0 0-21,0 0-1,0 0-101,14-10-327</inkml:trace>
  <inkml:trace contextRef="#ctx0" brushRef="#br0" timeOffset="219086.8223">6662 11895 912,'0'0'49,"0"0"42,0 0 18,-120-52-67,91 52-14,2 17-9,2 18-9,10 7-4,4 6 3,11 8-1,0 7 2,18 6 4,11 5-5,4-1-3,5-1-5,-5-9-1,-3-5-2,-4-5-32,-10-6-40,-10-5-104,-6-8-186,-13-14-182</inkml:trace>
  <inkml:trace contextRef="#ctx0" brushRef="#br0" timeOffset="219237.9813">6321 12719 327,'0'0'646,"0"0"-646,9-110 13,35 44-8,14-17-5,14-6-2,-1 6-57,-4 9-75,-16 18-76,-13 10-140</inkml:trace>
  <inkml:trace contextRef="#ctx0" brushRef="#br0" timeOffset="219396.4837">6769 12019 656,'0'0'228,"0"0"-64,0 0-67,0 0-47,0 0-21,0 0-13,-24 132 6,24-69 0,4 2-11,19-2-5,0-5-6,9-1-2,-3-17-26,2-12-73,-6-23-119,-7-5-262</inkml:trace>
  <inkml:trace contextRef="#ctx0" brushRef="#br0" timeOffset="219614.3507">6928 11959 1184,'0'0'29,"0"0"12,0 0-10,0 0-17,6 124 9,23-61-2,5-1-8,3-8-6,-4-11-6,10-9-1,-5-17 0,0-10-8,-7-7-29,-6-7-20,-8-21-23,-7-4-88,-10 2-211</inkml:trace>
  <inkml:trace contextRef="#ctx0" brushRef="#br0" timeOffset="219740.871">6998 12256 824,'0'0'170,"0"0"-170,0 0-11,0 0 2,80-110-164,-21 51-109</inkml:trace>
  <inkml:trace contextRef="#ctx0" brushRef="#br0" timeOffset="220001.6804">7252 11821 1232,'0'0'60,"0"0"-48,0 0 18,0 0-22,114 12 9,-40 27 0,-4 16-13,-6 19-2,-20 7-1,-22 13 1,-19 9-1,-3-6 3,-29-5-2,-7-15 0,-2-21 1,-2-12 1,6-12 1,8-12-5,5-12-13,16-8-38,5 0-41,0-22-166,0-20-474</inkml:trace>
  <inkml:trace contextRef="#ctx0" brushRef="#br0" timeOffset="221845.4678">11212 8388 256,'0'0'151,"0"0"-78,0 0-29,0 0-7,0 0 3,0 0-3,40-37 4,-18 33-2,-1 1-4,-2 1 3,4-3 1,-3 1-4,-3 0-6,2 3-4,-4 1-12,1 0 5,1 0 2,1 0 0,3 0 10,4 0-2,0 0 5,0 0-21,0 0 7,-1 0-9,-3 0 7,2 0-3,0-3-2,-3 1 1,2-1 0,-2-2-7,3 1 3,2 0-2,-4 3 2,3-4-1,2 4 0,-2-1 0,3-3-3,-3 3-3,3-1 1,-2 1-3,1-1 3,1 3-2,-2-4 0,2 2 0,-1 0-1,-2-1 2,0 3-1,-2 0 0,-4 0 0,-1 0-1,0 0 1,2 0-1,1 0 2,2 0 0,3 0-2,-1-5 2,3-1 2,0 2-4,0-1 1,-1-2 1,-2 5-2,-1 1 0,-1 1-1,0 0 1,-3 0 0,7 0 0,-1 0-2,-1 0 4,0 0-3,3 0 1,-5 0 0,5 0 0,-2 0 1,0 0-1,4 0 0,-6 0-1,4 0-4,-4 0 4,2 1 1,2 1 1,-4 0 2,6-2-3,-2 0 0,2 0 2,0 0-2,0 0 0,0 0 1,-4 0 0,-1 0-1,1 0-1,0 0 0,3 0 1,1 0 0,-2 0 2,-1 0-1,2 0 0,-1 0 2,-1 0 0,1 0-1,-4 0 0,5 0 0,-3 0 6,-1 0-1,-1 0 1,-4 0-5,0 0 1,-4 0 0,-1 0-1,-4 5 0,-1-4 0,3-1-1,-4 3 0,-1-3 0,-3 1 2,-1 2-3,-3-3-1,0 0-6,-7 0-25,-20-15-65,-9 1-145,-13-2-172</inkml:trace>
  <inkml:trace contextRef="#ctx0" brushRef="#br0" timeOffset="222768.6624">12805 7990 14,'0'0'208,"0"0"-181,0 0 20,0 0 34,0 0 0,0 0-56,-8-23-3,1 18 11,1 0 8,-4-5-7,4 2 22,-5 0-6,-3 0-6,3 1-7,-3 5-11,3 2 7,4 0 1,4 0-17,1 0-6,2 0 8,0 0-2,0 0 1,0 0 1,0 0 0,0 0-6,0 2 3,5 13 14,16 3 7,1 0-11,5 1-11,2 3-2,2-1-2,5 1-3,2-2-1,-1-1 2,3 2 1,4-5-6,-7-2 3,1 1-4,-3-1 3,-1 1-5,-1-3 0,-3-2 2,-2-2-2,-3-2 1,-7-1-1,-3-3 2,-8-1-3,-4 1 2,-3 0 0,0 0 4,0-2 0,0 0 0,0 0-2,0 5-1,0 4-3,0 9 4,-12 8 9,-19 9 1,-7 9-5,-7 4 1,-6 6 5,-4 6 1,-1-2-3,2 2-1,6-5 3,0-6 2,8-3-1,7-8-1,4-4-2,9-11-5,7-7-6,1-4-1,9-5-2,3-7 1,0 0-1,0 0-15,0 0-32,0 0-32,13-14-46,12-11-221,4-8-214</inkml:trace>
  <inkml:trace contextRef="#ctx0" brushRef="#br0" timeOffset="226998.7049">13536 9340 506,'0'0'173,"0"0"-100,0 0 114,0 0-65,0 0-57,0 0-18,0 0-8,-10-24-20,10 34-13,4 29 3,14 12 27,2 14 8,0 6-3,0 6-7,-2 1-10,0-4 0,0-4-12,-3-7-9,-2-7 2,1-8-4,-7-11-1,1-8 0,-3-9 0,-5-9-10,3-9-20,-3-2-15,0-2-5,0-27-28,-6-11-132,-7-9-189,3 0-102</inkml:trace>
  <inkml:trace contextRef="#ctx0" brushRef="#br0" timeOffset="227448.7015">13452 9423 258,'0'0'68,"0"0"58,0 0-4,0 0-54,0 0 8,0 0 9,-38-45 10,36 45-36,2 0-4,0 0-17,0-1-10,0-6-11,2 0-6,17-5 5,11-3 5,12 3-6,10-2 9,8-3 7,7 0 2,3-1 0,-4 0 4,-8 2-3,-14 6-17,-15 2-5,-13 5-9,-9 0-2,-7 1 0,0 2 1,0 0-2,0 0-7,-2 0-29,-15 0-41,-3 5-69,-3 12-105,-6 7-131</inkml:trace>
  <inkml:trace contextRef="#ctx0" brushRef="#br0" timeOffset="227758.3178">13519 9757 692,'0'0'102,"0"0"-76,0 0 73,0 0-33,0 0 9,0 0-3,154-56-28,-100 40-3,-4-4 1,0 0-9,-15 4-6,-8 2-12,-11 6-12,-7 2-3,-5 2 0,-2 4-23,2-4-40,1-2-61,-1-8-172,-2-4-208</inkml:trace>
  <inkml:trace contextRef="#ctx0" brushRef="#br0" timeOffset="228161.8313">14346 9133 739,'0'0'74,"0"0"-61,0 0 100,0 0-23,0 0-55,0 0-3,-25-9-1,14 9 7,-5 16-11,-7 10-10,-6 14 7,3 15 0,2 18 2,7 9-9,12 8 3,2-3 0,3-9-1,0-7-2,21-12-4,6-11-2,0-11 0,4-11-7,-2-11-2,-5-3 1,-4-7-3,-4-5-2,-11 2-26,3-2-39,-2 0-42,-3-14-111,-1-8-259</inkml:trace>
  <inkml:trace contextRef="#ctx0" brushRef="#br0" timeOffset="228703.5069">14535 9322 452,'0'0'59,"0"0"-24,0 0 63,0 0-27,0 0-5,0 0 42,-4-40-24,4 40 3,0 0-16,0 0-18,0 0-11,0 0-17,0 0-9,0 0-8,0 0-5,0 14-1,0 12 1,8 10 10,6 8 2,0 7-1,1-1-4,-2-1 1,0 2 1,-1-3-11,-1 0 5,1-2-3,2-5-3,1-12 0,-2-7 1,5-8-1,-1-9 0,6-5 0,8 0-2,2-12-3,-2-13-6,-4-5-21,-9 1-17,-9-2-29,-9-1-105,0 3-148,-11 4-211</inkml:trace>
  <inkml:trace contextRef="#ctx0" brushRef="#br0" timeOffset="228958.0616">14495 9601 657,'0'0'246,"0"0"-237,0 0 54,0 0 51,0 0-65,158-88-26,-106 61 1,-6 3-10,-7 5-11,-15 4-3,-6 5-32,-12 1-58,-6-1-69,0-1-142,0-3-230</inkml:trace>
  <inkml:trace contextRef="#ctx0" brushRef="#br0" timeOffset="229272.8876">14796 9101 938,'0'0'92,"0"0"-90,116-36 84,-47 36-19,2 0-33,-1 32 5,-10 15-22,-12 12-9,-16 6 0,-14 9 7,-18 5 2,0-3 9,-8-2-2,-17-12 2,0-13 7,0-5-13,5-13-6,3-7-7,1-7-6,1-8 1,1-5-2,1 3-13,4-6-32,-1 1-21,4-2-46,-3 2-118,1-2-191</inkml:trace>
  <inkml:trace contextRef="#ctx0" brushRef="#br0" timeOffset="231934.5598">14348 9440 577,'0'0'103,"0"0"-61,0 0 40,0 0-16,0 0-3,131-63-5,-65 42-10,-3-5 4,7 3-11,-8-3-8,-8 1-9,-12 11-6,-17 2-13,-9 6-2,-12 4-2,-4 2 0,0 0 4,-27 0-10,-8 4 4,-10 8-22,3 4 13,6 0 4,2 0 6,12 0 3,9 1-2,6 0 4,7 5 4,0 6 3,0 7 8,23 6 0,4 10 2,6 0-2,-2 0-7,-2-5-2,-2 0-5,-10-6-6,-5-3 1,-6-15-1,-3-5 1,1-10 1,-2-7 0,-2 0-2,0 0 0,0-23-2,-6-19-10,-14-12-3,2-12 12,0-1 3,-1 6 0,6 11 0,3 18 0,2 11 1,4 13 4,4 8 6,0 0-11,0 15 2,7 19-2,13 12 3,7 2 3,2 4-2,-2-2-4,-1-7 1,-6-2-2,-4-15 1,-10-10 0,-4-7-2,1-9-4,-3 0 2,0-5 4,0-27 0,-9-12-3,-16-12-3,-6-8 4,2 2 2,2 6 0,5 20 2,9 16-1,6 13 8,3 7 7,4 2-16,0 28 1,0 15-1,13 6 2,5 7 0,3 1-1,-6-5 0,-2-5-1,-4-14 0,-2-12-1,-3-12 1,-4-9-2,0-2 1,0-5 1,-9-27 0,-15-11-3,-5-11-1,0-13 4,-3 2 0,6 1 0,3 15 1,10 21-1,7 18 11,1 10 10,5 5-11,0 34-10,0 19 0,0 15 3,11 3-3,5-10 2,-1-5-2,1-20 0,-4-12 0,0-15-1,-7-10 1,-2-4 0,-3 0 3,0-26 3,0-19-6,-8-13 0,-11-5-1,-4-4-2,2 9-7,4 14 10,4 18 1,3 13-1,9 8 1,-4 5 6,5 7-7,0 32 0,0 12-1,0 2 1,3 1-1,12-10 1,5-6 0,-2-10-1,0-13 0,-2-10 0,-6-5-4,-1 0-3,-7-17 3,1-18 5,-3-7-2,0-8-4,-14-2 1,-3 8 3,8 8 2,2 17 0,3 10 1,4 9 6,0 0 2,0 11-9,0 28 3,17 13 3,10 10 1,0-2-4,2-4-1,-5-8-1,-3-9-2,-8-13 1,-5-12-14,-5-8-20,-3-6-15,0 0-4,-13-15-65,-19-12-174,-8-6-57,0-2-102</inkml:trace>
  <inkml:trace contextRef="#ctx0" brushRef="#br0" timeOffset="232354.5496">14323 9501 493,'0'0'127,"0"0"-46,0 0 102,0 0-103,0 0-61,0 0-8,39-95 14,7 71 6,10 0 1,4-2-5,3 1-2,1 2-3,-7 3-6,-7 5-2,-16 1-9,-18 9-5,-10 5-1,-6 0-8,-6 0 9,-26 12 9,-14 7-9,-12 6-1,-9-1 1,-3 5 0,1 0 1,5-3 1,10-4-1,10-7 1,15-6 0,15-6 0,14-3-2,0 0-1,31-7 0,19-15 1,8-6 0,4 0 0,-4 9 0,-14 4-15,-5 7-66,-18 6-105,-5 2-115,-9 0-71</inkml:trace>
  <inkml:trace contextRef="#ctx0" brushRef="#br0" timeOffset="232722.012">14600 9354 831,'0'0'81,"0"0"-72,0 0 74,7 125-22,24-69-21,3-1-12,1 6-12,-4-3 0,-2-4-7,-4-6-2,-9-12-6,-1-14-1,-6-8 0,-3-11-12,-4-3-11,1-10-54,-3-24 13,0-12-67,-5-15-18,-16-6 83,-2 0 24,1 5 42,3 16 18,6 22 107,3 13 34,2 11-13,8 0-75,0 18-54,0 19-7,6 7 1,11 0-6,3 2-5,3 1-29,-3-3-169,-3-5-315</inkml:trace>
  <inkml:trace contextRef="#ctx0" brushRef="#br0" timeOffset="244490.6043">7944 8628 67,'0'0'22,"0"0"9,0 0 36,0 0-42,0 0 7,0 0 11,0 0-7,-11 0 15,11 0 7,0 0-9,0 0-12,0-1-17,0-6-16,4 0-4,5-3 0,3-1-56,1 1-111,-3-2-126</inkml:trace>
  <inkml:trace contextRef="#ctx0" brushRef="#br0" timeOffset="244638.4004">8037 8424 269,'0'0'0,"0"0"-27,0 0 11,0 0-88</inkml:trace>
  <inkml:trace contextRef="#ctx0" brushRef="#br0" timeOffset="244789.8725">8172 8275 236,'10'-14'33,"3"2"-1,3-2-3,-1 2-27,-1 3-2,-2-2-75,3 3 13,-2-2-133</inkml:trace>
  <inkml:trace contextRef="#ctx0" brushRef="#br0" timeOffset="244923.7051">8340 8107 92,'0'0'43,"0"0"-24,0 0 1,0 0-8,0 0-12,0 0 0,72-75-26,-57 63-37,-1-1-34</inkml:trace>
  <inkml:trace contextRef="#ctx0" brushRef="#br0" timeOffset="245299.5592">9042 7678 293,'0'0'15,"0"0"-15,0 0-1,0 0-19,0 0-92</inkml:trace>
  <inkml:trace contextRef="#ctx0" brushRef="#br0" timeOffset="245447.7757">9455 7599 311,'0'0'15,"0"0"-10,0 0-8,0 0 3,0 0-47,125-29-99</inkml:trace>
  <inkml:trace contextRef="#ctx0" brushRef="#br0" timeOffset="245608.0752">9834 7548 391,'0'0'57,"0"0"-23,0 0-20,0 0-14,0 0-11,0 0-73,128-51-11,-103 46-72</inkml:trace>
  <inkml:trace contextRef="#ctx0" brushRef="#br0" timeOffset="246010.4426">10075 7490 223,'0'0'48,"0"0"4,0 0-3,0 0-7,0 0 13,0 0-44,64-15-11,-46 11-25,5 0-42,-4 4-7,4 0-8,-3 0-22,1 0 45,-2 0 7,-5 0 52,-3 0 69,-5 0 45,-4 0-38,1 0 7,-1 0-9,5 0-39,-3 0-9,5 0 2,5 0-18,-1 0-4,2 0-6,3 0-18,3 0-29,-2 0-44,1 0 30,3 4 15,-8 4-5,-1 1 7,-1-2 44,-1-3 0,-4 3 14,3-3 23,-1-3-4,-2 1-12,3 0-6,3 0 13,1 1-25,3 1-3,-2 1-55,-2 4-13,-2 1-108</inkml:trace>
  <inkml:trace contextRef="#ctx0" brushRef="#br0" timeOffset="246147.5543">10788 7624 86,'0'0'108,"0"0"-70,0 0 16,0 0-27,0 0-12,0 0-9,100 46-6,-85-38-3,-1 4-26,2 4-21,0 0-83</inkml:trace>
  <inkml:trace contextRef="#ctx0" brushRef="#br0" timeOffset="246305.1589">11154 7863 233,'0'0'47,"0"0"19,0 0 3,0 0-18,0 0-25,89 102-6,-74-74-13,-3-1-7,1 4-36,-1-7-64,1-2-7,0 0-97</inkml:trace>
  <inkml:trace contextRef="#ctx0" brushRef="#br0" timeOffset="246485.6733">11493 8336 205,'0'0'74,"0"0"-7,0 0 20,0 0-40,0 0-24,26 120-10,-23-98-10,-1 6-2,-2 2-1,0 0-20,0 7-47,0-4-54,0-5-59</inkml:trace>
  <inkml:trace contextRef="#ctx0" brushRef="#br0" timeOffset="246655.8383">11493 8853 273,'0'0'70,"0"0"3,0 0-14,0 0-27,0 0-12,-65 111-13,51-94-7,3-3 0,1 1-16,-2-3-3,1-2-44,0 1-54,-4-1-53</inkml:trace>
  <inkml:trace contextRef="#ctx0" brushRef="#br0" timeOffset="246806.6479">11109 9249 326,'0'0'130,"0"0"-77,0 0 8,0 0-20,0 0-29,-136 97-12,114-76-41,-3-6-81,-6 0-58</inkml:trace>
  <inkml:trace contextRef="#ctx0" brushRef="#br0" timeOffset="247009.5935">10327 9631 157,'0'0'55,"0"0"-16,0 0 27,0 0-27,-118 32-24,89-22-12,-4-3 1,-8 0-4,1 0-14,0-2-26,-1-1-47</inkml:trace>
  <inkml:trace contextRef="#ctx0" brushRef="#br0" timeOffset="247220.9406">9126 9828 162,'0'0'384,"0"0"-384,0 0-35,0 0 30,0 0-130,0 0-154</inkml:trace>
  <inkml:trace contextRef="#ctx0" brushRef="#br0" timeOffset="247407.4792">8521 9697 519,'0'0'0,"0"0"-38,0 0 37,0 0 1,0 0-101,-91-104-4,80 84-62</inkml:trace>
  <inkml:trace contextRef="#ctx0" brushRef="#br0" timeOffset="247608.5847">8247 9244 103,'0'0'240,"0"0"-228,0 0 35,0 0 21,0 0-53,0 0-4,-60-90-11,51 67-5,-3 0-24,-2-3-48,4-3-9,-1 1-12,-2-2-86</inkml:trace>
  <inkml:trace contextRef="#ctx0" brushRef="#br0" timeOffset="247798.1597">8078 8439 292,'0'0'7,"0"0"-1,0 0-5,0 0-1,0 0-13,0 0-25,19-88-3,-12 69-43</inkml:trace>
  <inkml:trace contextRef="#ctx0" brushRef="#br0" timeOffset="247937.6028">8343 7950 98,'0'0'0</inkml:trace>
  <inkml:trace contextRef="#ctx0" brushRef="#br0" timeOffset="248127.2868">8915 7703 574,'0'0'0,"0"0"-29,0 0 28,0 0-8,0 0-119,0 0-69</inkml:trace>
  <inkml:trace contextRef="#ctx0" brushRef="#br0" timeOffset="248351.5796">9881 7972 594,'0'0'3,"0"0"1,0 0-3,0 0 5,0 0-5,0 0-1,28 25-62,-28-22-114,0 3-109</inkml:trace>
  <inkml:trace contextRef="#ctx0" brushRef="#br0" timeOffset="318633.8026">18827 5129 488,'0'0'185,"0"0"-25,0 0 9,0 0-48,0 0-49,0 0-16,0 0-12,0 0-9,27-74-3,-30 62-14,-17 0-12,-7 1 3,-3 11-7,0 0 5,1 0 2,2 11-5,2 21-2,8 18-1,6 16-1,8 9 2,3 5 0,0-2 3,23-4-4,2-8 3,-1-12-3,0-3-1,-8-5 0,-7-2-10,-7 5-33,-2-3-33,0-2-41,-19-3-147,-8-9-209</inkml:trace>
  <inkml:trace contextRef="#ctx0" brushRef="#br0" timeOffset="318785.1273">18508 5741 701,'0'0'82,"0"0"-39,66-117 73,0 69-86,9 0-28,4-1-2,-6 6-24,-9 2-96,-14-3-94,-16 5-108</inkml:trace>
  <inkml:trace contextRef="#ctx0" brushRef="#br0" timeOffset="318973.5182">19074 5092 446,'0'0'181,"0"0"3,0 0 14,0 0-103,0 0-61,0 0 0,-43 165 10,32-94-5,5-1-9,6-6-5,0-6-17,0-4-6,0-10-2,10-3-20,7-11-54,2-10-74,4-8-163,-1-12-161</inkml:trace>
  <inkml:trace contextRef="#ctx0" brushRef="#br0" timeOffset="319196.0783">19272 5266 769,'0'0'121,"0"0"-27,0 0 91,0 0-106,0 0-53,0 0-22,-2 39 10,2 38 33,0-3-16,4-2-12,8-8-4,3-7-3,5-11-7,7-15-5,9-4 0,2-10-1,2-14-18,-6-3-38,-7 0-34,-10-23-143,-17-3-206</inkml:trace>
  <inkml:trace contextRef="#ctx0" brushRef="#br0" timeOffset="319333.0396">19268 5599 657,'0'0'69,"0"0"0,0 0 36,0 0-76,0 0-29,128-91-41,-78 62-153,-12 3-22,-13-6-209</inkml:trace>
  <inkml:trace contextRef="#ctx0" brushRef="#br0" timeOffset="319572.0661">19596 5104 748,'0'0'171,"0"0"-60,0 0 9,0 0-41,161 63-20,-111 5-5,-10 14-18,-19 5-20,-19 1 2,-2-2 0,-23-3 1,-17-3-7,-11-10 1,2-6-7,6-12-1,8-12-5,12-8 0,10-14-1,7-3-21,6-13-39,0-2-36,0 0-56,0-9-323</inkml:trace>
  <inkml:trace contextRef="#ctx0" brushRef="#br0" timeOffset="326855.6284">17037 8306 138,'0'0'92,"0"0"-74,0 0-10,0 0 17,0 0 7,0 0-5,0 0 1,9 0-8,-3 4-5,-2 0-8,6-4-4,1 0-3,-3 0-31,4 0-40,-2-4-28,-1-8-97</inkml:trace>
  <inkml:trace contextRef="#ctx0" brushRef="#br0" timeOffset="327048.8033">17220 8159 126,'0'0'328,"0"0"-328,0 0-47,0 0 16,0 0 14,0 0-23,2-60-60,4 44-101</inkml:trace>
  <inkml:trace contextRef="#ctx0" brushRef="#br0" timeOffset="327237.7412">17257 7839 191,'0'0'58,"0"0"-52,0 0-1,0 0 16,0 0-2,0 0-17,48-115-2,-38 94-22,3-2-10,1-1-4,-1 0-35,3 0-17</inkml:trace>
  <inkml:trace contextRef="#ctx0" brushRef="#br0" timeOffset="327354.9634">17451 7485 3,'0'0'57,"0"0"-13,0 0 3,0 0-16,0 0-12,0 0-9,56-70-10,-44 55 0,-2-2-41,3-1-112</inkml:trace>
  <inkml:trace contextRef="#ctx0" brushRef="#br0" timeOffset="327493.0793">17656 7236 61,'0'0'86,"0"0"-83,0 0 0,0 0-3,0 0-37</inkml:trace>
  <inkml:trace contextRef="#ctx0" brushRef="#br0" timeOffset="327633.3274">18080 7275 180,'0'0'0,"0"0"-94</inkml:trace>
  <inkml:trace contextRef="#ctx0" brushRef="#br0" timeOffset="327798.9547">18282 7488 333,'0'0'0,"0"0"-91,0 0 47,0 0-67</inkml:trace>
  <inkml:trace contextRef="#ctx0" brushRef="#br0" timeOffset="327947.1679">18374 7768 503,'0'0'57,"0"0"-57,0 0-22,0 0 0,0 0-26,20 106-94,11-99-91</inkml:trace>
  <inkml:trace contextRef="#ctx0" brushRef="#br0" timeOffset="328248.2886">18588 8143 529,'0'0'72,"0"0"-72,0 0-1,0 0-3,0 0-30,0 0-42,0 0-68,42 90 53,-17-88 20,-3 1 3,-6 4 43,-2 4 25,-6 5 35,-6 5 23,-2 4 0,0 1 9,0 2-4,0 2 6,0-2-19,0-5-12,0 0-8,0-9-18,0-5-12,9-4-45,7-5-48,4 0-41,0-5-51</inkml:trace>
  <inkml:trace contextRef="#ctx0" brushRef="#br0" timeOffset="328385.1565">18823 8502 217,'0'0'122,"0"0"-83,0 0-4,0 0 5,0 106-7,0-92-14,0-9-8,1-4-5,15-1-6,11-11-43,8-24-67,8-13-68</inkml:trace>
  <inkml:trace contextRef="#ctx0" brushRef="#br0" timeOffset="328556.1306">19243 8221 638,'0'0'79,"0"0"-57,0 0-21,0 0-2,0 0 0,0 0-52,-9-117-47,31 84-12,-3-3-4,1 0 16,-6-1-79</inkml:trace>
  <inkml:trace contextRef="#ctx0" brushRef="#br0" timeOffset="333706.9706">17226 8261 62,'0'0'81,"0"0"-33,0 0 17,0 0-4,0 0 0,0 0 6,0 0-10,0 0-10,0 0-16,0-1-2,0-3 6,0-5 10,0-5-4,0-2-11,0-2 5,4-4 0,1-2 4,-1 0-1,-2 2-14,1 0-5,0 2-8,-3-2 8,0-1-7,0 2-1,0-4 10,0-2-7,1 1-7,6-7-1,2 1 2,-1-4-7,4 0 4,1 6-2,-3 2 0,-2 5 5,3 0 0,-4-1-6,4 4 4,-2-1-5,-4 3-1,10 0 1,-2-4-1,0 1 0,6-2 0,-3 0 2,1 0-1,1 0 2,-3-1 3,-3 1-4,0 0-2,5 2 1,0 1 3,4 2-4,-1 2 1,-1-1-1,2 2 2,4-3-2,-1 0 0,0-1 0,1 4 3,-1 0-3,-1 8 0,-4-4 1,-3 4-1,-5 3 3,3 0-3,-3 1-3,3 3 3,-3 0-1,2-1 1,3 1-1,-3 0-1,3 0 1,1 0 0,-1 0-1,2 1 2,-1 6 0,2-1 0,-4 1 1,1 0-3,-3 2 3,1 1-3,-3 1 1,-1 1 1,2-3 1,-3 3 0,2-3-1,-2 3 1,2-2-1,0 2 1,1 2-1,0-4 0,0 6 3,1-4-3,0 2 0,1 2 0,-5-2 0,-1 2 0,2 0 1,-1 0 2,-1 0 0,2 0-2,-2 4 0,3-2 0,3 0-1,-1 0 0,1 1 2,-3 0 1,-1-3-2,2 0 2,-1 3-2,0-4-1,-2 4 3,2 0-3,-2 1 1,3 1 0,-4-4 0,3 6 1,1-3 1,-4 1-1,1 0-1,1-3 2,-4 0 1,3 0-4,0 0 3,0 3-2,2-3 0,-3 0 0,2 0-1,1 0 1,-5 0 3,3 0-4,1 2 1,-2 0 1,2-4 0,-2 0 2,-1 1-4,-1-2 6,-1 2-3,0 0-3,1 0 3,1 0 3,1-1-4,2 0 2,0 0-4,0 1 3,-1 1-3,2 1 3,-2-1-2,2-3-1,-2 0 0,0-5 1,-1 4-1,4 6 1,-3-6-1,-1 9 2,4-1 0,-1-4-2,-3 2-1,2-1 1,-1-2 0,-3 3 0,4-4 3,0 3-3,-1-4 0,-2-1 0,2 3 0,-2-5 1,-1 3 0,1-3-1,-1-2 0,2-1 1,-2-4 1,1 2-2,-1 1 1,4-3 1,-6 0-1,2-5 1,1 2-1,-2 1-1,2-1 1,-1 3-1,-2-3 2,5-2-1,1 0-1,-2 2 0,1 0 0,-3-2 0,2 3 1,3-1-1,-3 1 1,2 1-1,1-4 0,-1 0 0,0 0 0,1 0 3,0 0-3,0 0 1,5 0 0,-1-2-1,3-10 1,2-2-1,-2 2 2,2-5-1,-2 4-1,-3-3 2,1 0-2,-3 3 2,0-1-2,-1 2 1,2-2 0,-3 2 0,-3-6-1,4 2 1,-3-2 0,1-4 0,4 2 0,-1 1-1,1-2 0,-1 3 0,-3-4 2,5 2 0,-4-1-2,4 2 1,-1-2-2,0-2 2,-1-2 0,1-3-1,-4-2 2,1 2-2,1 0 0,-6 3 0,0 0 2,1-1 1,1-2-1,-3 3-2,3-5 3,0-2-1,2 1-2,-1-4 1,3-1-1,0 0 0,3 2 1,1 2-1,-3 4 1,1 2 2,-5 3-2,0-4-1,-1 1 3,2-4 0,-2 0-1,3-6-1,-2 0 2,3-1 1,2 7-1,-8 4-1,5 2 5,-3 2-7,1 2 4,3 0-3,-6 2 1,6-2-2,-3 2 1,1-4 2,4 2-1,-1 0-2,1 0 1,-1 2-1,0 0 1,3 1 1,-3 1 0,1 5-1,-1-4 0,-1 5 1,-1-1-2,-1-2 0,-2 5-1,3-2 1,-1 4 0,2 0 1,1 4-2,1 2-1,-3 0 0,5 0 1,-1 0 1,2 0-1,4 2 0,-1 2 1,3 4 0,-2 2 0,0 0-1,-1 2 1,-1 2 0,0-4 1,-4 1-1,-4 2 0,-1-3-1,-2 4 1,-3 0 0,1-1 0,1 1 2,-1 0-1,3 2 0,0 2 0,5 1 5,2 2-4,1 0 1,3 2 1,1-3-4,-4 2 3,-1 0-1,-1-2-1,-3 2-1,1 0 0,-2-2 0,0 2 4,0-2-1,-1 0-3,-3-2 0,5 2 2,-4-1-1,5 1 2,-6-2 0,3 3 0,2-2-2,-2 5 0,2-2 1,-1 6-2,-2-3 3,-1 1-1,4 6-2,-3-7 1,1 6 0,2-6-1,-1 1 2,1 3-2,-1-1 3,-1 0-3,2 0 3,1-2-2,-1 2-1,1-2 2,-2 3-2,0-4 0,-1-3 0,0-2 1,1 0-1,2-1 1,-1-1-1,-1-1 0,2 2 0,1 0 0,-1 2 1,1-3 0,-1 4-1,-3 0 0,4 0 0,1 2 0,-1 0 0,4 2 1,-4 4-1,3-4 0,1-2 1,2-4-1,0-4-1,2-2 1,3-3 0,0 1 0,0-7 1,-2 0-1,6-5 1,0 0-1,-2 2 1,2-2 1,-2 0-1,-2 0-1,2 0 0,-4 0-2,2-2 2,0-6 0,-7-3 0,-3 4 0,3-6 2,0-1-2,2-1 1,0-8 0,-2 0 1,2-6-2,-5 0 1,3-3-1,-5 5 0,1 1 0,1-2 0,1 0-1,-1-1 3,2-3-2,1 1 0,-7-6 0,2 5 1,1 0 0,-4 0-1,4 3 0,-1-3 0,0-1 0,3-2 0,-4-1 0,1-2 3,-2 4-3,0-4 0,0 4 0,0-1 0,3 4-2,-1 2 2,-1 3 0,-2 1 0,-1-1-1,3-1 0,-1 2 1,2-4 0,1 0 3,-4 0-3,4 1-2,-2 1 2,3 0 2,-4 3-2,0 0 0,0 2-1,0-2 1,0 0 0,-1 4 0,0-1 1,0 1 0,1 1-1,2-1-2,1-1 2,-1 6-1,3-3 1,-3 4 0,0 0 0,0 3-1,2-3 1,0 2 0,-5 4-1,4-2 1,-5 7-1,2-6 1,-2 4 0,2-2 1,-2 0-1,2 1 0,2 5-1,-2-3 1,3 4 0,-1-2-2,3 2 2,-2-2 1,1 0-1,0 2 0,1 0 1,-1 0-1,1 0-1,0 0 0,0 0 0,-4 0 0,5 0 0,-4 10 1,5 0 0,-6 1-1,5 1 1,-2 1 0,3 5 0,3-2 0,-4 4 0,3 1 0,0 0 2,0 3-2,-2 1 0,-5-2 0,1 0 0,-1 3-1,-2-2 1,3 4 0,-6-2 2,4 2-1,-1-1-1,-2-2 1,-1 5 1,2-3-1,1-1 0,-3-2 0,4-2 0,-3 3 0,1-2 0,2 0-1,-3 0 0,-1 0 2,2 1 0,-1 3-1,-1-1 0,4 2 1,-1 3 0,2-2-1,-2 1 1,3-2-2,0-2 0,1-4 0,5 1 1,-3-5-1,1-1-1,1 2 1,-2-1 0,-5 3 1,5 4-1,1-4 0,2 4 0,2-3 0,-1 2 0,-2-2 0,4 3 0,1-2 1,-2-2-2,0 3-2,1-2 3,0-3 0,1 6 3,-4-3-4,2 0 2,-4 4-2,-2-4 2,0 7-2,-1-8 2,-1-1-1,-4 0 0,1-4 1,-1 0-1,-2-8 0,0-2 1,3 0 0,-3-1 0,3-2 0,0-1 5,3-2-6,4 0 4,4 0-2,2 0-2,3-5 1,-2-6 0,0 5 0,-2-6 0,-1 0-1,1 0 0,-5-2 0,0-3 1,0-3 0,-1-1-1,6-5 1,-5-2 0,2-4 0,0 0-1,0 0 1,2-1-1,-4 9 0,3-2 0,-4 7-1,1-2 2,-3-1-1,-1-2 0,-1-6 1,-1-1-1,3-6 1,1-1-1,0-3 0,1 4 0,-2 3 0,-1 1 0,-3 6 1,-4-3-1,-1 4 0,6-6 0,-4-1 0,6-1 0,4-6 0,0 0 0,1 2 0,4 4-1,-7 3 1,-1 5 0,-1 2 0,-1-2 0,3 0 0,1-2 0,4 0-1,1 0 1,0 0-1,3 4 2,-6 4 1,0 3-2,-4 5 0,-6 1 1,-3 1-1,-6-4-1,0 1-11,-10 1-35,-29 2-54,-16 5-110,-26 3-317</inkml:trace>
  <inkml:trace contextRef="#ctx0" brushRef="#br0" timeOffset="340600.9675">19181 5059 206,'0'0'60,"0"0"-40,0 0 15,0 0 27,0 0-30,0 0-5,0 0-8,4 0-4,-4 0 3,5 0 8,-5 0 15,0 0 8,0 0 1,0 0 5,0 0-3,0 0-2,0 0-5,0 0-10,0 0-11,0 0-3,0 0-1,0 0 2,0 0 2,0 0-3,0 0 0,0 0-3,0 0 0,0 0 1,0 0-6,0 0-1,0 4-2,0 0 2,-5 0-1,3 3-1,-2-4 2,0 1-4,1-2 2,1-2-4,0 5-1,-3 0 1,3-1 3,-4 2-4,5-2-1,-1 2-1,0-2 0,-1 2 1,-1-2-1,2 1 0,0 2-1,2-5 4,0 3-4,-2 2 0,2-1 1,-5 6 1,3-3 3,-2-4-3,4 0 1,-3-1-2,0 1 0,1 1 1,2 2-2,-3 0 0,3-2-1,-1 5 1,-1-8-1,0 4 4,0-2-2,-1-1 1,1 1-1,-2-1 2,4 1-3,-5 4 0,2-4 0,1 4-1,0 0-1,0 0 0,0 0 1,0 2 0,0-3 1,-2 4-1,4-2-1,-3 2 1,-1 2-1,-2 0 0,4 1 3,2 0-3,-4-5 1,2 2 2,0 0 0,0-3-3,2 6 1,0-1 1,-3 0-2,3 2 0,0 3 0,0-3-1,0 6 1,0-2 0,0 1 2,0 2-2,11-2 1,-1 2 1,3-4-1,0 4 2,1-5 0,-2-2 2,0-4 1,-3-4-3,-3-4 0,-1-2 1,-3 0-2,-2-2 1,0 0-2,0 0-1,0 0-7,0 0-35,0-6-39,0-25-159,0-6-353</inkml:trace>
  <inkml:trace contextRef="#ctx0" brushRef="#br0" timeOffset="342852.9205">17270 8168 214,'0'0'81,"0"0"-2,0 0 17,0 0-17,0 0-18,0 0-5,0 0 7,0 0-8,0 0-4,0 0 2,0 0-21,0 0-4,0 0-1,0 0-9,0 0-2,0 0-6,0 0-5,0 0-1,0 0-4,0 0-10,0 0-48,0 0-91,0 0-66,0 0-133</inkml:trace>
  <inkml:trace contextRef="#ctx0" brushRef="#br0" timeOffset="348505.8676">17217 8081 35,'0'0'21,"0"0"30,0 0-10,0 0-7,0 0-11,0 0 8,0 0-18,3 6-8,-3-6-3,0 6 4,0-2-6,0 2 6,0 1 7,0-4-8,0 3-4,0-1 0,0 2-1,0 1 1,0-2-1,2-2 3,-2-2-2,2 0 14,-2 1 10,0-2 12,0-1 41,0 0 8,0 0-19,0 0-4,0 0-15,0 0-12,0 0-4,0 0-1,0 0-2,0 0 13,2 0-8,-2 0-1,2 0 1,-2 0 1,0-4-1,5-2-7,-3 0-6,0 1 5,2-2-8,-1 0 1,1-2-2,1-3 0,0 0-2,1 1-1,-3-3-5,6 1-1,-5-1 0,2 2-1,-1 0 0,-3-2-3,2 4 4,0-5-3,2-1-2,-2 1 1,0 0-2,3 1 1,-3 0-2,3 0 1,-4-2 4,1-1-5,3 3 1,-3-3 3,2 2-1,-1 1-1,0-5-2,1 1 0,1-2 1,1 2 1,3-2-3,-3 2 0,3 0 1,-2 1 0,0 0-1,-3-1 2,0 2-1,1-3 0,1 4-1,0-4 0,-1 3 0,2 1 0,0 2 2,-3-3-2,0 5 0,5-6 0,-1 1 0,-1 2 0,5 0 1,-7 0-1,3 0 0,4-2 0,-1-2 0,1-1 0,-3 4 0,2-2 0,-2 3 0,-2 2 1,2 0-1,-4 3 0,2-2 0,-1 2 0,2 2-1,5 0 1,-2-5 0,3-1 0,1 0-1,0 0 1,3 3 0,-1 1 0,0 0 0,-1 4 0,-1-4-1,-3 4 1,1-4-1,1 4-1,-5 1 2,0 4-2,-2 0 1,-2 0 1,-1-3-3,-1 2 2,4 1 0,-1-3 0,1 3 0,1 0 1,5 0 0,-2 0 0,3 0 0,-1 0 0,-1 0-4,-1 4 4,-1 0 0,-3 2-2,1 3 2,-6-4-3,6 6 3,-8-1 0,3-2 4,1 4-3,-1-5-1,2 3 2,0 2 0,-1 1-2,0-1 1,0 0 0,5 4 3,-3-3-3,1 1 1,-2 1-1,2-1 0,-3 0 2,1 1-1,-1 2 0,0-5-2,0 5 0,3-5 4,-3-1-2,2 3 1,0 2-2,3 2 1,-1 1 0,-2-2 0,3 1-1,-1-2 2,-2-2-3,5 0 2,-1-1-2,-1-4 1,-3 4 0,-1-1 0,2 2 0,0 0-1,-1 1 1,2 0 1,0 3-1,2-1-1,-3 3 1,2 3-1,-3 0 1,3 0 0,-5 0 0,3-6-1,-1 1 0,2-6 0,-1 2 1,-3-3 0,4 0-1,-2 3 0,1 1-1,-1 1 1,4-3 0,-1 4 0,1 1 0,-1-3 0,-1 6 2,2-5-2,-1-2 1,0 0-2,0 0 1,0-1 0,-2-2 0,1 3 0,-2-2 1,3 4-1,-1 0 1,-2 0 0,1 0 0,-3 0 0,-1 0-1,2 2-1,0-2 1,-3-1 0,2 0 1,4 1 0,-1 4-1,1 1 0,2-6 0,-3 6 0,-1-3 0,2-2 1,-2 2-1,1-5 0,3 4 0,-1-3 0,-3-2 0,2 0 0,0-1 1,-1 1 0,0 3-1,-2-1 0,0-2-1,-1 2 1,1 0 0,-1-2 1,2 4-1,-2-4 0,-1 3 1,1-3-1,2 0 0,-2-3-1,0 1 1,-2-2 0,1-5 1,-1 3-2,4-3 2,-2 4-1,1-2 0,-1-3 0,6 3 1,-3-1-1,1-4 0,7 0 1,-5 0 0,5 0-1,0 0 2,-1-9-2,-1-3 2,1 2-2,-3 2 1,-1-3-1,1-3 1,-4-1-1,2 0 1,0 1-1,-1 2 0,0-5 0,-1-1 0,1-3 1,-4-6 0,3 6 0,-3-6-1,4 3 0,-4 2 0,1-2 0,1 5 0,0-4 0,-1 1 0,3-3 0,-4-3 0,4 1 1,-1-1-1,2-1 0,0 5 0,-2 2 0,-3 5 0,1-2 0,0 3 1,2-4-1,-5-3 0,3-3 0,-3 1 0,3-1 0,2-1 1,0 1-1,3 5-1,-6-1 1,-2 2 0,3 1 0,-1 1 0,4 0 1,-2-2-2,3 0 2,1-1-1,-3-6 0,-1 3 0,5 0 0,-5 0 0,0 5 0,-4 2 0,4-1 1,3 4-1,-3-3 0,6 0-1,-1-3 1,1-2 0,-2 1 0,2 1 0,-2 2-1,-1 3-1,0-2 3,0 2-1,2 1 0,-1-5-1,1-1 0,1 4 1,-1-2-3,1 0 3,1 2 0,-2-5 1,5 3-2,-4 0 1,-1 0 0,-3 3 2,1-3-2,3 4-1,-5-1 1,3 4-1,-4 4 1,3 1-1,-1 1 1,1-5 0,2-1 0,-2-3 0,4 6 1,1-2-1,-3 2 0,1 2 0,-1-3 0,-1 0 0,1-1 0,-2 3 0,3 2 0,1 1 1,-1 2-1,3 2 0,-1 0-2,-3 0 1,3 0 0,-1 0 1,-1 0 2,1 0-2,-1 0 0,-1 4 0,1 3-1,-1 0 2,1 6-1,1-2 0,-4 1 0,3 0 0,-4 0 0,2 2 0,1-2 1,-2-1-1,3 1 0,-3-3-1,0 1 1,0 3 1,0-1-1,1-1 0,-1 6 0,-5-4 0,6 4 0,-4-1 1,1 0 0,3 0-1,-7 0 0,3 2 2,-2-1-2,4 4 1,-2-1-1,3 4 0,-1 0 1,-3 3 0,5-4 2,-4 2-3,5-6 1,-3 3 2,2 1-3,1-1 2,-2 2 0,1-2-1,-3 2 1,6-1 0,-2 4-1,-1-1 0,3-1 2,0 0-2,-1-3 2,1 4-2,1-2 0,-3 0 2,0 1-3,-1-4 3,2-1-3,-3 2 1,2 1-1,-2 2 1,2-4 0,-1 3 0,-1-2-1,0-5 0,1 6 0,-4-5 0,3 0 0,-1-2 1,0-2-1,-1 2 0,1-4-1,0 2 1,1-4 0,1 2 2,-2-2-2,1 0 0,-2 2 0,1 1 0,0 0 0,-2 1 0,-2 0 0,3-1 0,-2 5 0,2-2 1,-2 3-2,1 0 2,-2-1-2,5 0 2,1 0-1,-1 6 0,1-5 0,1 2 0,1-1 0,1-2 0,-2 2 0,1-2 0,-4-4 1,0 2-1,-1-7 0,-3-4 0,5 4 0,1-4 0,-2 5 0,4 0 0,-5 0 0,0-3 0,0-2 0,-2-1 0,3 3-1,1-5 3,8-1-2,3-1 3,1 0-3,0 0 0,-2 0 1,-3 0-3,-1-3 2,-1-4 0,-5 2 1,1-2 0,-4-3 0,2-2-1,5 0 1,0-4-1,1 1 0,-3-2 1,-2 2-1,1-8 0,-4-2-2,6-2 2,2 1 0,-6 2 3,4 6-3,-3-2-2,1 0 2,1 4 2,1-5-2,-1 2 0,0 1 0,-2-6 0,2 2 1,1-1-1,1 2-3,-1-2 3,-1 4 3,-2-6-3,3 4 0,-3-2 0,3 2-2,-1-2 2,-3 0 0,2-2 3,-1 1-3,3-5 0,-1 3 0,-2 1-1,0-1 1,2 0 0,-3-1-1,1-1 1,-1 0 0,0-2 1,1 0 0,0 2-2,0 2 1,-1 3 0,2 3 0,0 3 0,-2 2 0,-1 1 0,1-1 0,1 1 0,-1-4 0,0 2 0,3-3 0,-1 1 0,-2 2 0,1-5 1,0 0-1,1 0 0,-1 0 0,0 1-1,0 3 1,1-4 0,-1 3 1,1 2-1,0 0 0,1 2 0,-1 0 0,1 0 0,-3 0 0,5 3 1,-5 2-1,-1 1 0,1 0 0,-2 1 2,-1 3-1,-1 1-1,2 3 0,-2-2-1,3-1 1,-1 1 1,2-1 0,-1-2 1,-4 4-1,4-3 1,-5 4 1,0 0 0,-2 0 1,0 0-1,1 0 0,-3 0 0,2 0 1,-2 0 1,0 0 0,0 0-2,0 0 1,2 0 1,-2 0-2,2 0 1,0 0 2,1 0 2,-1 0-2,1 0-1,-2 0 1,-1 0-2,3 0 1,-3 0-1,2 0 0,0 0-2,1 0 2,-3 0-3,0 0 0,0 0-1,0 0 0,0 0 0,0 0-36,0 0-36,0 0-46,-14 0-121,-20 0-559</inkml:trace>
  <inkml:trace contextRef="#ctx0" brushRef="#br0" timeOffset="357598.9425">9327 12687 648,'0'0'92,"0"0"93,0 0-16,0 0-60,0 0-48,0 0-32,0 0 3,-1 131 10,1-49-17,0-2-18,0 6-6,1 0-1,9 6-4,1-3-64,3-15-57,-3-12-105,-7-28-137,-4-24-223</inkml:trace>
  <inkml:trace contextRef="#ctx0" brushRef="#br0" timeOffset="357809.465">9324 12504 963,'0'0'57,"0"0"-18,0 0 70,146-88-52,-111 106-25,-13 23 6,-11 10-18,-11 14-10,-2 5-7,-31 7 0,-8-4-3,1-5-10,2-6-41,9-18-32,9-9-82,9-17-105,6-13-131</inkml:trace>
  <inkml:trace contextRef="#ctx0" brushRef="#br0" timeOffset="358617.7982">9645 13075 629,'0'0'63,"0"0"106,0 0-77,91-141-56,-71 98-24,-11 6-6,-9 2-1,0 7 0,0 10 0,-16 8 1,-1 8-2,-4 2 5,6 9-7,-1 20 6,7 14-3,5 8-1,4 6 5,0 1 4,11-4-7,14-8-3,6-12-3,2-12 0,5-6 0,0-14 2,0-2 1,-2-11-2,-4-24 5,-4-5 0,-8-6-2,-13-4-4,-7 1 0,0 10-8,0 5-1,-7 14 7,-3 12 2,4 4 0,4 4-3,2 0-8,0 8-19,0 16 30,0 6 1,8-1-1,9 0-4,5 1 4,0-6-2,-1-4-4,5-5-4,-1-4-3,-3-11 2,2 0-2,-2 0 11,0-20-1,-2-6-12,-3-2 2,-9 4 6,-4 4 7,-4 11 0,0 6 5,0 3 21,0 0-24,0 10 9,0 12-11,0 4 7,0 2-3,10-7-4,5 0-2,2-7 2,5-5 0,-1-7-1,2-2 2,0 0 3,-2-5-3,-3-4 1,-6 2-1,-2-1-1,-3 3 0,0 5 0,-1 0-1,2 0-2,3 0 2,0 0 1,7-5 2,2-9 1,-1-6-2,2 0 4,-9-2-2,-6 6-1,-6 6 3,0-1-1,-6 10 4,-4-1-3,1 2-5,5 0-8,2 0-41,2 7-113,0 3-84,8-2-87</inkml:trace>
  <inkml:trace contextRef="#ctx0" brushRef="#br0" timeOffset="359015.3566">10994 12867 508,'0'0'364,"0"0"-321,0 0 62,-152 38-5,109-13-60,10 4-11,6 4-18,10-1-7,11-4-4,6-2-2,0-10-6,25-6-28,6-6-27,6-4 7,-3-2 12,3-22 16,-4-12 25,-8-2 3,-8-6 8,-9-4 4,-8-9 23,0-3 6,-14-4-8,-7 9-5,2 14 17,3 17 10,6 14 1,5 8 7,0 2-30,3 0-19,2 22-14,0 16 0,0 16 2,9 2-2,11 1 0,6-8-5,5-6-38,4-11-33,2-12-23,-1-12-78,-1-8-63,-4-11-17,-2-24-80</inkml:trace>
  <inkml:trace contextRef="#ctx0" brushRef="#br0" timeOffset="359121.6361">11212 12833 311,'0'0'234,"0"0"-63,0 0-81,0 0-26,0 0-9,6 104-38,-1-61-17,3-3-29,2-8-219,-1-12-166</inkml:trace>
  <inkml:trace contextRef="#ctx0" brushRef="#br0" timeOffset="359268.7324">11299 12564 1081,'0'0'32,"0"0"-17,0 0 1,0 0-16,0 0-86,0 0-223,-31-3-129</inkml:trace>
  <inkml:trace contextRef="#ctx0" brushRef="#br0" timeOffset="359436.7664">10529 12610 899,'0'0'0,"0"0"-82,0 0 73,0 0-27,0 0-256</inkml:trace>
  <inkml:trace contextRef="#ctx0" brushRef="#br0" timeOffset="359835.3012">11689 12629 1176,'0'0'26,"0"0"-23,-141 74 23,117-26 25,15 5-33,9-6-6,0-5-7,15-8-5,10-5-1,5-14-12,7-6-19,6-9-22,1 0-91,-3-24-219</inkml:trace>
  <inkml:trace contextRef="#ctx0" brushRef="#br0" timeOffset="360559.7416">11804 12680 866,'0'0'297,"0"0"-297,0 0-1,0 0 1,46 131 48,-24-34-2,-3 19-20,0 22-7,0 9-9,2-6-8,3-16 2,3-30-4,-2-30 0,2-21 0,-6-21-2,4-15-7,-2-8-7,-4-43 1,-3-19 10,-10-17 0,-6-13-5,-10-5-2,-25-6-10,1 11 8,3 12 4,6 12 10,7 17 0,13 4-1,5 7-4,2 11 0,28 14 1,3 15 0,7 1-5,-2 30 6,-4 9 2,-10-2 2,-6 0-1,-10-9 3,-5-5-1,0-11 1,-3-11-2,0-2 4,0-12 8,0-29-13,0-8-21,4-6 1,9 6 17,1 17 3,-3 9 5,7 15 11,-1 8-3,6 0-2,3 15 9,-3 12-10,-1 8-2,-4 3-5,-6 0-3,1 0-11,-3-6-84,-3-8-146,-1-8-109</inkml:trace>
  <inkml:trace contextRef="#ctx0" brushRef="#br0" timeOffset="361062.7894">13178 12712 912,'0'0'101,"0"0"-99,0 0 51,0 0 31,123-17-33,-65-7-16,-3 0-21,-1-1-7,-11 10-7,-15 4-8,-10 2-40,-12 6-75,-6 3-109,-2 0-82,-27 12-100</inkml:trace>
  <inkml:trace contextRef="#ctx0" brushRef="#br0" timeOffset="361287.6235">13169 12996 855,'0'0'94,"0"0"-87,0 0 16,127 0 66,-64-16-30,1 0-8,1-4-15,-9 8-14,-14 0-12,-13 5-8,-14 7-2,-12 0-1,-3 0-11,0 0-36,0 0-34,-5 7-63,-8 0-202</inkml:trace>
  <inkml:trace contextRef="#ctx0" brushRef="#br0" timeOffset="362085.0124">14714 12492 756,'0'0'96,"0"0"-27,0 0 65,0 0-57,0 0-64,0 0 22,-3 121 7,10-71-23,9-1-14,-3-8-3,1-3 0,-3-6-2,-7-4-29,0-5-95,-4-7-173,0-15-111</inkml:trace>
  <inkml:trace contextRef="#ctx0" brushRef="#br0" timeOffset="362211.5163">14653 12376 746,'0'0'0,"0"0"-4,0 0 3,0 0-111,0 0-234</inkml:trace>
  <inkml:trace contextRef="#ctx0" brushRef="#br0" timeOffset="363905.7316">14928 12538 793,'0'0'33,"0"0"10,21 113 57,-9-69-51,4 0-2,-1-2-23,-3-7-13,-4-8-4,-1-11 0,-5-11-3,0-5-3,-2 0 7,0-22 23,2-19-9,4-11-22,5 0 0,5 10-6,1 9-3,3 14 8,0 7-1,0 12-3,-5 0 0,1 8 1,0 20 4,-5 8 0,2 8 2,-3 2-2,0-3 0,3-9-15,1-13-24,1-13 8,7-8-5,4-8 19,3-27 17,0-8 6,-2-7-3,-8 2 4,-3 10 4,-12 8 6,-1 14 17,-3 9 20,0 7-4,0 0-15,0 33-27,0 18-6,0 22 13,0 14-3,6 12 5,16 12-1,5 10-8,9 11-6,1-14-2,4-10 0,-3-29-3,-2-28 0,-7-16-4,-3-26 4,-1-9 0,-2-19-4,-6-27 5,-8-14-2,-9-10 2,-3-11 1,-37-5 1,-15 6-8,-11 11 7,3 19-2,5 16 2,11 4 1,18 2-1,13-6 1,16-11-8,0-5-27,29-12-2,11 2-9,1 2-4,-1 6 17,-7 9 25,-6 5 8,-7 8 2,-9 7 15,-9 5 7,-2 8 12,0 1 7,0 6-13,-2 3-11,-11 0-11,-2 3-8,5 20 2,-1 7-4,11 0 2,0 0 0,0 2-1,5-3-1,11-6 0,10-7 2,-4-6-3,0-8-5,3-2-4,-5 0-1,1-8-3,-4-15-1,-3-4 4,-6-4 10,-2 6 3,-3 4 1,-3 6 4,0 7 17,0 6 8,0 2-5,0 0-13,0 2-12,4 21 0,3 6 0,0 0 1,2-10-1,-5-5 2,0-8-2,1-2 0,-5-4 1,5 0 0,2-12 1,3-12-2,2-6-1,-1 8-6,0 4 1,-2 6 0,-2 9 4,1 3-5,3 0-3,1 13 3,3 11 1,-1 4 6,1 2 0,3-1 0,0-8-15,4-4-10,5-14 8,-1-3-1,2-8 7,1-22 9,-2-8 2,-4-2-3,-4-1 6,-9 7-1,-8 9 4,-2 8 10,0 12 18,0 5 9,0 0-21,-6 10-18,2 12-4,2 4 0,2 4 0,0 0 0,0 0 0,12-1-1,9-9-2,6-6-7,4-13-6,2-1 5,5-15 4,-2-17-1,-2-9-10,-7-5 4,-12-6 6,-7-6 2,-8-7 2,0-4 4,-4 2 3,-11 9-2,-2 18 13,5 18 20,2 12 2,6 10-11,-3 0-13,5 20-12,0 21-4,2 16 4,0 11 0,0 4-2,21-2 2,2-3 1,8-15-1,10-17-7,3-15-6,6-17 5,1-3 1,-4-20 5,-10-14-3,-8-5 5,-10 5 1,-11 5 1,-6 7 1,-2 5-2,0 10 18,0 7 2,-5 0-5,-5 17-12,4 17-2,2 2 0,4 0 0,0-6-2,25-9 0,10-9-3,11-12 3,6 0 1,-2-16-1,-7-18-4,-7-2-25,-19-1-13,-17 3-32,-3 8-57,-47 4-197</inkml:trace>
  <inkml:trace contextRef="#ctx0" brushRef="#br0" timeOffset="364040.7157">16067 12240 846,'0'0'0,"0"0"-75,0 0 41,71-112-167</inkml:trace>
  <inkml:trace contextRef="#ctx0" brushRef="#br0" timeOffset="364183.1232">16435 12290 155,'0'0'792,"0"0"-783,0 0 73,150-46 5,-115 26-72,-22 4-15,-13 12-56,-24 4-99,-48 0-455</inkml:trace>
  <inkml:trace contextRef="#ctx0" brushRef="#br0" timeOffset="364332.7356">15490 12267 377,'0'0'740,"0"0"-720,0 0 25,0 0-7,0 0-36,0 0-2,35 3-85,-9 13-234,-8-2-425</inkml:trace>
  <inkml:trace contextRef="#ctx0" brushRef="#br0" timeOffset="365089.7831">17674 12262 779,'0'0'65,"0"0"-26,0 0 18,0 0 43,0 0-27,5 136-20,5-88-21,7-7-8,-9-10-12,3-4-4,-1-13-5,-6-7 2,2-4-5,-3-3 2,-2 0 0,4 0-2,5-14 1,-2-15 3,3-7-3,1 1-2,-4 6-3,1 7 4,-2 4-1,-4 6 1,3 2-1,3 0 0,2 0-1,7 3-5,2-4 6,2 1 1,-2 4 0,-4 1-2,-7 2 2,-7 1 0,0 0 1,-2 2 1,0 0 2,0 0-4,0 0 0,0 0 0,0 0-1,0 0 2,0 0 0,0 0-1,0 0 0,0 0-2,0 0 1,0 0-6,0 0-20,0 0-36,0 0-61,0 0-155,0 0-70</inkml:trace>
  <inkml:trace contextRef="#ctx0" brushRef="#br0" timeOffset="366371.7158">17853 12395 236,'0'0'24,"0"0"25,0 0-7,0 0-21,0 0 20,0 0 2,15-31 0,-13 27-11,0 2 3,0 2 2,1 0-4,4 0 0,2 18 13,1 4 18,4 4-21,-3 3-11,1 1-9,-1-5-4,2 0-13,-2-6 2,0-5-6,2-4-1,3-3 2,5-7-2,0 0 6,3-10 1,-1-16-8,-2-6 9,-6-4-9,-6 0 6,-7 2-2,-2 8 6,0 7 18,0 9 23,0 2-5,0 8-12,-2 0-2,-1 0-12,1 2-18,-4 21 0,6 4-1,0 4-2,0-5 1,3-2 0,16-4-2,2-6 0,7-5-1,-1-6 3,2-3-2,-2-9 2,-7-15 0,-5-4 4,-8 3 1,-7-4 1,0 2-2,0 4 2,-9 5 13,-4 8-8,-3 4-2,2 5-9,3 1 0,0 0-16,7 0-50,2 0-114,2 7-189,0-5-119</inkml:trace>
  <inkml:trace contextRef="#ctx0" brushRef="#br0" timeOffset="366508.5166">18528 12388 903,'0'0'6,"0"0"2,0 0-8,0 0-54,0 0-85,0 0-148</inkml:trace>
  <inkml:trace contextRef="#ctx0" brushRef="#br0" timeOffset="366957.8481">18786 12194 622,'0'0'138,"0"0"-115,0 0 111,0 0-56,-15 118-38,13-93-16,2 1-15,0-9-7,0-5-2,0-7-2,4-5-7,3 0-4,-1-23 10,2-7 3,-2-6-9,-2 4 8,3 3 1,-3 12 0,4 9 9,-2 7 11,3 1-7,7 9-5,3 33 6,8 20 16,0 18-7,2 14-2,-2 11-3,-2 8-5,-4 4-10,2-2-2,-3-15 2,-1-20-3,0-27 2,-1-26-2,-5-19 0,1-8 1,3-16 6,-4-23 15,-3-11-1,-10-13 5,-7-5-3,-31-4-17,-9 4 0,-6 7-2,1 21-4,1 10-1,4 8-12,14 5-42,6-2-52,16-9-138,9-9-369</inkml:trace>
  <inkml:trace contextRef="#ctx0" brushRef="#br0" timeOffset="368675.7414">19356 12404 84,'0'0'305,"0"0"-242,0 0 29,0 0 1,0 0-21,0 0 12,40 44 15,-17-74-27,2-10-29,-2-6-18,-2-6-9,-7-2 6,-10-6-12,-4-2 8,0 5-13,-9 6-1,-6 10 5,-3 11 6,2 6 4,6 10 1,-2 10-7,5 4-5,3 4-6,0 30-2,2 10-2,2 13 1,0 4 2,7 2-2,19-1 0,5-6 0,5-10 0,3-12 1,2-12-1,1-16-2,1-6 2,-3-4-3,-5-22 3,-12-4-11,-8-2 12,-7-6-1,-8 2 1,0 7 0,0 6 1,0 15 2,-6 8 6,2 0-2,0 4-7,-3 23-3,7 10 0,0 3 2,0-1-1,11-6 2,11-8-2,5-5 0,0-8 0,2-10 0,2-2 2,-3-7 2,2-17-1,-11-8-1,-6-6-2,-9-2 2,-4-3-10,0 4-2,-17 6 2,5 12-9,0 9 4,6 8 9,6 1-21,0 3-15,0 0-10,0 0-8,4 12 31,14 1 15,3 1 13,0 1 2,2 4 6,-5 3 17,-3 3 9,-4 4-9,-2-3-5,-2 3-4,-3-6 1,1-5-9,0-4-2,-1-6-3,0-6 0,3 0-1,2-2-1,0 0 2,2 0 2,2 0 1,0-9 0,1-2-2,-5 3-2,-2 1-1,-5-2-12,-2 3-13,0-2-25,0-1-81,-4 2-60,-12 1-100</inkml:trace>
  <inkml:trace contextRef="#ctx0" brushRef="#br0" timeOffset="369132.8116">19416 12209 91,'0'0'176,"0"0"-175,0 0-2,0 0-3,0 0-68,0 0-51</inkml:trace>
  <inkml:trace contextRef="#ctx0" brushRef="#br0" timeOffset="369239.5772">19416 12209 201,'-16'-9'47,"11"9"-6,2 0 12,3 0-35,0 0-18,0 0-65,0 0-157</inkml:trace>
  <inkml:trace contextRef="#ctx0" brushRef="#br0" timeOffset="371397.5082">20249 12100 239,'0'0'431,"0"0"-389,0 0 81,0 0-19,0 0-87,0 0-17,7 0 0,8 26 12,3 8 2,-5 2-6,1 3 3,-5-7-4,-3-3-1,-4-3-3,0-9-1,-2-10 1,0-2-1,0-5 3,0 0 5,0 0 10,0-25 12,0-11-30,0-7-2,12 0 0,1 9 0,1 7-4,-1 10 3,1 8 1,-3 7-2,4 2-1,1 7-1,1 22 4,-1 7 2,-3 5-1,-3-7 1,-6-3 2,-2-8-1,-2-9-1,0-4 1,0-6-1,0-4 2,0 0 9,0-28 0,0-15-13,5-6-1,8-3-1,3 9-6,2 10 7,-1 12-3,0 12-1,-1 7 4,0 2-3,0 2 4,-4 21 3,2 7 4,-4 9 1,1-1-2,-3-2-6,1-8 1,3-9-1,1-12-1,5-7 1,7 0 0,6-28 8,4-9-4,0-11 2,-5 3-4,-8-8-1,-9 5-1,-6 6-2,-7 12 1,0 12 1,-9 14 0,-15 4 1,2 0-1,-1 20 1,13 8-1,5 2 0,5 2-2,11 0-2,16-3 4,6-5 0,3-1 3,-7 2 5,-3-7 4,-8 2-1,-4-8 1,-8-3-2,-6 3-4,0 3-3,-10 5 4,-19 3-4,-3 2-3,1-4-26,2-8-31,-2-1-78,-2-8-113,-8-1-112</inkml:trace>
  <inkml:trace contextRef="#ctx0" brushRef="#br0" timeOffset="371676.9814">19531 12184 1014,'0'0'11,"0"0"5,0 0 77,0 0-78,0 0-1,138-120-1,-95 110-13,-3 7-4,-9 3-35,-2 0-99,0 0-103,-7 0-52</inkml:trace>
  <inkml:trace contextRef="#ctx0" brushRef="#br0" timeOffset="372695.0676">21521 11881 742,'0'0'91,"0"0"-67,0 0 79,0 0-44,0 0-48,0 0 9,-24 134-10,24-83-5,0-12 0,11-1-4,5-9-1,4-12 0,0-5-3,3-12 3,-4 0 3,4-7 5,-1-21-1,0-5-3,-4-4-1,-5-2-3,-6 7 0,-3 4 2,-1 7 0,-1 14-1,-2 3 2,0 3-2,0 1-1,0 0-8,0 15-1,0 11 9,0-2 2,4-5 0,-1-3-4,1-9 4,-2-5-4,3-2 5,0 0-3,3-14 3,5-11 3,5-6-6,3 7 2,-6 2-1,3 4 2,-3 12 11,3 6 1,3 0-9,-2 10 4,0 9 0,-4 7 1,-2-3-10,-6 3-1,-5 3-2,-2-2-5,0 8-61,-15-5-52,-12-4-232,-2-12-58</inkml:trace>
  <inkml:trace contextRef="#ctx0" brushRef="#br0" timeOffset="372838.9328">21613 11601 938,'0'0'14,"0"0"-10,0 0 32,0 0-36,0 0-23,0 0-100,107-11-149</inkml:trace>
  <inkml:trace contextRef="#ctx0" brushRef="#br0" timeOffset="373300.9168">22696 11740 1062,'0'0'4,"0"0"37,0 0 34,-124 71-46,90-19-10,7-4-6,12-2-11,7-12 1,8-3-3,0-16 0,10-5-5,14-10-5,7 0-1,5-18 2,2-14 7,-6 0 2,-8-6 1,-9 6 2,-4 9 3,-8 8 10,-3 9 12,0 4 11,0 2-8,0 18-20,0 16-6,0 9 3,0-6 0,0-7-6,29-10 2,13-8 2,14-12 6,9 0 7,4-21-6,-5-12-3,-11 1-10,-17 5 0,-22 6-20,-14 13-20,-29 8-26,-33 14-106,-25 26-248,-19 6-57</inkml:trace>
  <inkml:trace contextRef="#ctx0" brushRef="#br0" timeOffset="374748.7016">19961 13805 565,'0'0'179,"0"0"-78,0 0 56,0 0-84,0 0-50,56-125 10,-31 72-11,2-1-10,-8 6-5,-12 12-2,-7 16-2,0 13 1,-9 7-4,-10 0 0,-2 0-14,3 19-16,7 8 11,11-1-23,0 1-16,17-1 5,26-4 16,6 2 11,0 1 14,-2 3 3,-13 0 9,-13-2-11,-9 1 11,-12-3-5,0-3-1,0-5 5,0-7 1,0-9 2,0 0-2,0-12-10,27-23 8,11-5 4,4-9 5,5 3-5,-7 5 4,-5 5 5,-13 12 1,-7 4-3,-13 9 13,-2 5 33,0 6 25,-8 0-33,-10 0-21,-1 17-7,1 10-6,2-1-3,8 2 2,8 0-6,0-1-4,6-3-2,23-6 0,6-9-1,11-9 1,-2 0 2,3-9-2,-7-21 3,-6-5-2,-10-3 0,-13-2-1,-11-2-11,0 4 8,-20 6-8,-2 12-6,-1 8 8,10 8 0,4 4-1,7 0-7,2 0-40,0 14 5,20 1 35,7 8 6,-2-3 10,-3 2 0,0 9 2,-4-6 1,-3 8 5,-1-4 0,-5-7-2,1-4-3,2-9-1,3-7-1,3-2 5,2-11 1,5-15 0,-2-9 7,1-2-7,-8 8 12,-1 3 4,-9 11 10,-3 7 7,-3 4 1,0 4 2,0 0-6,0 0-20,0 0-16,0 10 0,0 14-4,2 3 4,10 1-1,-2-5 1,9-4 0,0-7-4,6-8-5,2-4-5,2-2 9,-4-22 0,0-8 1,-11 1 2,-4-3 2,-7 6 0,-3 8 3,0 6 1,0 14 10,0 0 7,0 0-7,0 4-14,2 13-3,6 12 0,5 3 3,1-5-2,6-4-2,4-9 3,-2-8-3,0-6-1,5 0 0,-1-27 3,6-19 2,-4-3 0,-3 5-1,-4 10 1,-7 11 5,1 10 5,-2 5 4,3 8-4,-1 0-3,-1 28 8,-1 6-9,-8 3 2,-5-2-4,0 2-4,-3 4 0,-28-1-31,-9-1-48,-9-13-144,-12-10-247</inkml:trace>
  <inkml:trace contextRef="#ctx0" brushRef="#br0" timeOffset="374886.228">21099 13193 1161,'0'0'9,"0"0"41,0 0-9,0 0-41,0 0-96,0 0-188,93-9-337</inkml:trace>
  <inkml:trace contextRef="#ctx0" brushRef="#br0" timeOffset="376378.0003">22147 13319 869,'0'0'140,"0"0"-94,0 0 80,0 0-63,0 0-48,0 0-5,-12 27 0,10 11-1,2 8 3,0-5-9,0-7 4,17-5-6,10-14-2,3-7 1,4-8-1,0 0-3,-3-18-8,-4-18 9,-5-5 1,-10-6-1,-3 1 3,-9 10 0,0 12 3,0 13 0,0 11 15,-5 0-6,-2 0-12,1 13 0,3 10-2,3 8 1,0-5-1,0 1 1,7-2-5,7-9-12,3-2 0,-3-8 0,-1-6-7,0 0-5,2 0 11,5-20 2,3-14 5,4-8-13,0-7-14,0 6 23,-1-1 13,-3 4 3,-6-1 0,-7 3 14,-10 6 3,0 2 10,0 2 8,-8 6-7,-5 6-2,3 8 1,1 8 0,6 0-14,3 17-13,0 17 0,0 19 0,0 5 0,9 6 1,6 5-1,-4-3 1,3-12-1,-5-11 0,-5-20-5,1-15-6,-3-8-3,-2 0 4,2-16 10,3-8 1,-3 6-1,0 8 0,1 6 2,1 4-2,2 0 0,5 4-3,7 8 3,3 0 0,1-4 0,0-8 0,5 0-1,2-15-1,2-23 0,-4-3 1,-5 2 1,-10 10 2,1 4-2,-9 14 1,-4 4 8,3 7 5,-3 0 0,0 0-10,0 13-4,0 10-2,-3 3 1,1 3-1,2-14-4,0-4-3,0-10-6,18-1-2,8-5 0,8-22 9,-1 3-4,-2 1 3,-6 0 9,-11 9 0,-9 2 1,-1 12 15,-4 0 18,0 0-4,0 0-14,-11 10-13,-1 16-3,1 8 0,9 5-1,2-9-1,0-7 2,9-11-1,14-7-7,7-5-3,10-2 3,8-26-1,-4-8 2,-1-7 5,-10-3-2,-12 0 4,-7-8 2,-9 1-1,-5-8 0,0 1-1,0 7 7,-2 22 5,-3 14 8,3 16 3,2 1-12,0 12-11,0 21 0,0 10 5,7 0-1,-2 3-1,5-7-2,-5-5-1,-1-14 0,1-12 0,3-5-3,8-3-1,8 0 4,7 0-3,6 0 3,0 0 0,-8 0 5,-4 21-1,-8-1 10,-5 5-3,-8-1-4,-4-1-3,0 5-4,-14-5 0,-19 0-63,-15-4-51,-18-13-209,-7-6-278</inkml:trace>
  <inkml:trace contextRef="#ctx0" brushRef="#br0" timeOffset="376498.3176">23033 12900 1101,'0'0'91,"0"0"-56,0 0 57,0 0-75,0 0-17,0 0-69,-13-75-252</inkml:trace>
  <inkml:trace contextRef="#ctx0" brushRef="#br0" timeOffset="377809.6919">15818 14793 435,'0'0'186,"0"0"7,0 0-23,0 0-75,0 0-55,-83 134-2,65-53 1,3-2-9,7-7-11,8-5-7,0-27-8,5-12-4,24-10 0,5-14-1,6-4-5,2-14-15,-6-18-9,-5-5 4,-14 8 6,-13 2 9,-4 9 11,0 6-2,-6 10 2,-9 2-4,-4 10-4,7 17 8,2-1-1,6-2-4,4-4 0,4-9-27,23-7-20,8-4-2,4 0 21,-5-22-10,-7-2 6,-14-2 20,-11 1 10,-2 0 3,-7 4-2,-13-8-5,3 12 2,5 5 7,10 3 1,2 3-12,4 4-20,19 0 23,10 2 7,1 4 3,-1 14 9,-4 0 20,-9 2 9,-5 9 12,-5-2-13,-6-3-3,-2-6-21,0-5 1,0-10-11,3-3-2,7 0 0,-5-16 7,9-16 9,3-9-9,-1 10-7,-3 8 2,5 16 16,-5 7-3,1 0-7,2 12-7,2 12 2,-2 10 6,2-2-8,-2-5-1,0-6 1,-1-10-2,6-10 0,2-1-3,4 0 0,-2-15-2,-1-17 5,-4-13 4,-2-1 1,-9-9 1,-4-12 18,-7 7 7,0 5 9,0 18 9,0 23 1,-7 4 7,3 10-16,0 0-22,4 28-17,0 22 0,0 11 1,0 2-3,13 4 0,9-14-1,1 10-39,4-5-52,-4-8-77,-7-3-157,-9-14-193</inkml:trace>
  <inkml:trace contextRef="#ctx0" brushRef="#br0" timeOffset="377938.6434">16644 15236 824,'0'0'49,"0"0"3,0 0-13,65-124-39,-3 85-15,7 6-109,1 4-115,-11 3-97</inkml:trace>
  <inkml:trace contextRef="#ctx0" brushRef="#br0" timeOffset="378858.7978">17130 14923 634,'0'0'116,"0"0"0,0 0-4,-95 106-34,67-60-28,0-2 1,7-8-22,10 0-12,7-6-11,4-11-6,0-5 0,23-10-19,7-4-39,7-4 4,-4-29 0,0-6 3,-8-10 21,-10 3 30,-8 6 5,-7 8 20,0 10 37,0 8 23,0 4-14,-7 8-26,-2 2 0,3 0-26,1 12-13,-2 17-5,7 3 2,0 11-3,0-7 0,7-5-1,15-6-2,3-9-7,2-7-17,6-9-2,3 0 3,-1-25-5,-4-5-7,-4-8 9,-9-3 6,-9 2 23,-7 0 1,-2 13 7,0 14 18,0 1 23,-4 11-16,-5 0-10,0 11-16,2 15-4,0 6-3,7 3 0,0 0 2,0-4-4,5 1 1,13-8 0,2-7-4,4-12-9,3-5-5,2 0 7,-2-14 1,-4-12-12,-6 3 3,-6-12 17,-4 3 2,-4 2 2,-3 11 2,0 8 14,0 11 12,0 0-6,0 0-21,0 16-2,0 5 0,0 6 0,0-15 0,0-2 0,0-6 0,0-4-1,4 0-1,2 0-4,1-4 3,2-8 2,2 7 2,1 0-2,-4 5-1,3 0-3,2 5 2,1 4 2,6 3 1,0-10 1,7-2 0,1 0 4,4-16-2,-3-20 1,-7 7 3,-3-3 2,-11 15 1,-3 11 6,-5 3 7,0 3-7,6 0-11,8 19-3,2 15 2,14 6 10,2-14-3,-6-2-8,-1-12 6,-10-5-6,-3-4 0,-8-3 0,-4 0-3,0 0-2,-11 0-25,-27 4-90,-20 1-263,-2-5-361</inkml:trace>
  <inkml:trace contextRef="#ctx0" brushRef="#br0" timeOffset="379002.8141">17508 14552 1233,'0'0'29,"0"0"-12,0 0 38,0 0-42,0 0-13,0 0-21,44-50-89,-33 70-238</inkml:trace>
  <inkml:trace contextRef="#ctx0" brushRef="#br0" timeOffset="379595.787">18503 15168 949,'0'0'82,"0"0"-73,0 0 49,29-125-11,5 58-27,3-12-2,-3 11-10,-10 9-4,-17 15-2,-7 22 0,-2 12-1,-24 10-1,-3 0 0,1 23-7,8 9 0,18-1 1,2 4-6,21-4 7,19 2 4,1-3 1,3-2-1,-11 2-2,-11-2 3,-11-3 0,-10 4 2,-1 0-5,0-2-1,-5-7-68,-5-9-56,6-10-146,2-1-39</inkml:trace>
  <inkml:trace contextRef="#ctx0" brushRef="#br0" timeOffset="379737.9871">18874 14829 781,'0'0'103,"0"0"-72,0 0-13,17 101 23,-10-40-31,2 2-10,-1-8-13,1-13-134,-2-7-124,-5-21-150</inkml:trace>
  <inkml:trace contextRef="#ctx0" brushRef="#br0" timeOffset="379859.4373">18858 14676 693,'0'0'0,"0"0"-75,0 0 25,0 0-371</inkml:trace>
  <inkml:trace contextRef="#ctx0" brushRef="#br0" timeOffset="380329.5202">19112 14895 1051,'0'0'0,"0"0"6,14 108 68,-1-68-44,0-5-8,-4-4-10,-2-7-7,-1-12-2,-5-10-2,3-2 1,-4 0-1,2 0 0,5-15-1,2-20-13,4-5-19,3-2 11,-3 9 11,-1 13 7,-4 8 3,-4 12 2,3 0-2,-2 0 1,8 17 1,-2 9 3,5-4 1,1-3-6,4-6 0,1-9 0,5-4 2,2 0-1,0-26-1,-3-11 5,-1-6-4,-13 2 9,-8 6-6,-4 5 10,0 12 11,-8 12 13,-7 6 10,2 1-29,-2 20-11,10 11-5,5 10 1,0 0-4,0 2-1,29-12 0,9-4-29,9-6-61,11-14-117,-1-8-282</inkml:trace>
  <inkml:trace contextRef="#ctx0" brushRef="#br0" timeOffset="380899.6625">20239 14668 1157,'0'0'20,"0"0"25,0 0 30,-124 40-43,97-4-6,6 4-14,2 10-7,13-3-5,6-5-2,0-10-1,6-20-31,17-10-15,1-2 1,5-14-6,-4-18 9,-1 0 21,-7-2 14,-9 2 10,-4 9 2,-4 4 28,0 11 21,0 3-10,0 5-8,-3 0-12,0 2-16,3 19-5,0 5 0,0 6-1,0 0 1,12 1 0,18-4 0,3-15-4,4-11-2,9-3 0,-7 0 0,2-23 0,-10 2-4,-7-6 7,-8 1 3,-11-2 2,-3 7 2,-2 5 2,0 9 7,0 7 3,0 0-13,0 0-3,0 0-6,-2 0 5,2 0 1,0 0-7,0 0-10,4 0 3,13-3 14,13-7 0,-1 0 0,4 6 1,1 4 3,-5 0 3,-2 4-1,-5 6-4,-7 5-2,-6 1-5,-9 3-47,0-3-170,0-1-156</inkml:trace>
  <inkml:trace contextRef="#ctx0" brushRef="#br0" timeOffset="381259.6286">20992 14633 970,'0'0'63,"0"0"2,0 0 21,0 0-44,-128 84-31,114-39-4,10-5-5,4-3-4,0-11 2,20-14-4,5-6-9,4-6-7,2-8 17,-2-21 2,-7-15 1,-8-4 4,-10-3 2,-4-10 9,0 3 5,-14 12 3,-1 10 31,4 19 10,3 15-13,7 2-2,1 12-35,0 27-12,0 9 5,7 10 8,10 5-11,1 4-1,1 9-3,0 5-9,-10 3-69,-9-6-49,0-4-184,-42-19-520</inkml:trace>
  <inkml:trace contextRef="#ctx0" brushRef="#br0" timeOffset="381769.6567">19230 16012 716,'0'0'477,"0"0"-471,0 0 24,0 0 57,-116-55-62,99 84-22,1 7-1,0 4 0,5 0 2,9-6-3,2-10-1,0-5-2,4-7 0,15-12-6,11 0-12,6 0-4,2-19-2,2-1 1,-6 1 0,-7 14 18,-8 5 6,-3 0-1,-3 10-5,-1 17 5,1-10 2,5-3 1,-1-10 2,6-4 2,1-9 12,-4-17 3,-4-6 7,-11-7 1,-5 7-16,0 4 1,-21 10-9,-3 10-4,-3 8-7,3 0-44,5 26-59,13 10-105,6 4-139,0-5-172</inkml:trace>
  <inkml:trace contextRef="#ctx0" brushRef="#br0" timeOffset="382053.6026">19583 16204 979,'0'0'64,"0"0"38,77-134-4,-48 76-49,-8 9-28,-14 6-7,-7 14-11,0 12-3,-17 8 0,-9 9-7,-1 0 1,5 9-9,3 12 1,19-1 5,0 10-12,19-4-2,25-2-16,12-7 18,4-3 21,-7-2 3,-13 2 4,-13-4 4,-17 6-11,-10 2-3,0 2 3,-10 6 0,-12-3-49,4-11-89,2-7-112,8-5-71</inkml:trace>
  <inkml:trace contextRef="#ctx0" brushRef="#br0" timeOffset="382237.6954">20044 15936 957,'0'0'24,"0"0"24,0 0 23,0 0-36,0 0-1,25 126-21,-12-92-12,3 3 1,-1-16-2,-2-3-13,-2-8-45,0-10-87,-4 0-87,-7-14-109</inkml:trace>
  <inkml:trace contextRef="#ctx0" brushRef="#br0" timeOffset="382374.7319">20042 15781 810,'0'0'101,"0"0"-82,0 0 35,0 0-54,0 0-75,0 0-219,2-23-63</inkml:trace>
  <inkml:trace contextRef="#ctx0" brushRef="#br0" timeOffset="382833.2949">20273 15891 61,'0'0'715,"0"0"-611,0 0 11,35 121-8,-23-89-62,-1-1-12,-2-10-23,-2-7-8,0-14-1,-1 0-1,1-8 0,4-14 10,1-4-7,3 1 0,-4 8-3,-2 8 1,-5 6 2,6 3-3,-2 0-2,8 3 2,6 10 5,7 5 0,6-4 0,6-14-4,5 0 4,-1-4-2,0-28-2,-8-4 7,-12 0-8,-9 5 7,-9 1 13,-7 10 4,0 9 4,0 0 3,-11 11-5,-5 0-20,-5 18-2,8 14-1,7-1 0,6 1 1,0-6-4,7-7 5,23-2 2,8-13 6,9-4 4,2 0 10,0-18-4,-4-2-8,-11-1-11,-13 4 0,-7 0-4,-14 3-13,0 4-53,0 2-65,-6 4-224</inkml:trace>
  <inkml:trace contextRef="#ctx0" brushRef="#br0" timeOffset="383000.7003">21381 15906 1294,'0'0'92,"0"0"-78,0 0 21,0 0 31,0 0-58,0 0-8,0 0-14,-14 3-70,-11 6-89,-21-4-311</inkml:trace>
  <inkml:trace contextRef="#ctx0" brushRef="#br0" timeOffset="428721.3415">8530 16361 144,'0'0'62,"0"0"-54,0 0 3,0 0 64,0 0 9,0 0 12,0 0-9,0 0-12,0 0-14,49-5-3,-47 5 3,0 0-19,-2 0-24,0 0-9,0 0-6,0 0 3,0 0-6,0 0-48,0 0-28,0 0-12,0 0-23,0 0-62,0-10-30</inkml:trace>
  <inkml:trace contextRef="#ctx0" brushRef="#br0" timeOffset="431548.6652">8477 15727 95,'0'0'11,"0"0"-8,0 0 14,0 0-2,0 0-7,0 0-1,0 0 1,0 0 10,0 0 12,0-4 0,0-2-12,0 1-5,0 2-7,-3 3 0,3 0-6,0 0 1,0 0 0,0-4 1,0 4-2,0 0 0,-1 0-8,-3 0-11,2 0-1,2 0-8,-2 0-1,2 4-6,0-1-30</inkml:trace>
  <inkml:trace contextRef="#ctx0" brushRef="#br0" timeOffset="431681.2745">8477 15727 13</inkml:trace>
  <inkml:trace contextRef="#ctx0" brushRef="#br0" timeOffset="432115.8308">8477 15727 13,'-12'-27'15,"12"27"6,0-9 4,0 5-1,0 3 2,0-5 3,0 5 6,0-1 0,0 2 4,0 0-5,0-4 3,0 4-6,0 0-4,0 0-4,0 0-4,0 0-2,0 0 1,0 0-3,0 0 4,0 0 4,0 0 4,0 0 0,0 0-5,0 0-3,0 0 3,0 0 6,0 0-5,0 0-8,0 0-6,0 0-3,0 0 0,0 6-4,0 10-1,0-2 3,4 0-4,0 7 2,-3-4-2,2 1 0,-1 2 1,-2-3-1,4 4 1,1 1-1,-1 2 0,2 6 0,0 7 0,-2-6-4,0 4-16,-2-7 18,7-6-3,-2-8-29,4-2 29,1-10-7,5-2-18,3 0-3,2-7-22,3-14-19,0-5-48,-8 8-47</inkml:trace>
  <inkml:trace contextRef="#ctx0" brushRef="#br0" timeOffset="432351.6966">8438 15906 156,'0'0'87,"0"0"-63,0 0-12,0 0 55,0 0-24,0 0-22,114-104-16,-100 92-5,-7 5-58,-7 7-61</inkml:trace>
  <inkml:trace contextRef="#ctx0" brushRef="#br0" timeOffset="500753.0535">16703 8893 19,'0'0'4,"0"0"-1,0 0 0,0 0-1,6-112-2,-4 98 0,5-6-7,-1-1-17</inkml:trace>
  <inkml:trace contextRef="#ctx0" brushRef="#br0" timeOffset="511326.777">496 16612 201,'0'0'57,"0"0"-23,0 0 43,0 0 6,0 0-22,0 0-14,0 0-7,5 79 3,3-79 7,2 0-2,1 0-6,0 0-3,0-9 7,0-10-12,2-7-10,3-4-9,-3-2-4,3-3-4,-1-6-4,8 1-1,1-10-2,8 2 4,1-6-4,7-3 0,3 1-1,1 4 2,5-3 0,3 12-1,-2-1 1,-4 12-1,-4 0 0,-5 11-1,-6 12 1,1 2-2,-8 7 1,3 0-5,0 2 3,-3 20 3,4 9 0,1 9 2,2 6 1,-2 6-1,0 12 4,-2 3-1,0 0 3,3 8-2,0-11-3,7 6-1,-1 2 1,4-6-3,7-4 1,-1-8 2,12-17-2,0-16 2,0-12-1,-2-9 7,-5-4-6,0-28 4,-1-12-2,-6-5-1,-6-9-1,-4 0 0,-8 0-2,-4-9 2,-1 0-2,-4-4-1,1-1 0,3 0-4,0 14 2,6 2-3,4 5 0,3 11-4,-2 9-2,5 5 7,-5 7 0,0 6-3,4 4 3,0 9-1,7 0 2,-1 10 0,0 21-3,3 3 6,-5 12-1,3 16 0,-3 0-2,-6 14 3,-2 0 3,-4-4-3,2 9-1,-5-11 1,0 2 1,-2 0 0,4-6 0,4-3 2,8-13-2,-1-6-1,-1-18 1,9-12-1,-9-14 0,3 0 4,0-18-3,1-19 0,-2-10 1,3-15-2,-3-7 0,-10-7-1,-5 1-3,-3-6 1,3 5-7,2 1 3,8-1 1,4 9 1,7 9 0,1 5 4,2 17-1,2 4-4,4 10 4,2 8-1,-3 9-3,3 5-7,-1 10 10,-3 17 2,-1 9-2,-2 7-20,-6 12 8,-8 6-6,-4 8 7,-8 5 12,-6 3 2,-3 5 5,-3 11-4,2-6 6,5 0-7,7-15 1,6-10 1,4-18-2,6 0 0,1-22 0,-2-7 0,1-8 1,-4-7 1,1 0-2,-2-26 1,-1-4 0,-8-6 0,2-22 5,-7-9-6,-9-14-3,1-12 0,-6 3-3,1-8-6,8 8-1,5 2 11,9 1 0,5 17-10,6 7-1,9 14-1,7 10-8,-3 15 12,4 8 3,-6 16 4,-4 0-1,1 22-2,-8 17 3,-4 6 3,-5 10 0,-4 11 1,-2 9 0,-2 0 2,-5 5 5,2-3-3,-4-5 1,2 1-1,2-3 0,2-7-3,1-1-1,6-9 1,3-13-2,3-16 0,6-12 5,1-12 4,6 0-5,1-9-2,0-23-2,1-7 2,-6-19-2,-3-9-2,-8-5-5,-4-4 0,-6-2 2,0 0-4,-6-3 9,3 7 0,6 2 3,-1 5-1,10 4 5,3 5-3,8 10-4,5 11 0,3 4 0,-1 13-6,1 11 4,0 9 0,0 0-2,-6 12 2,-3 24 1,-9 8-1,-5 12-1,-6 15 3,-11 5 1,-3 8 2,-3-4-2,-4 0 9,3-3-1,0-5-1,4 4 11,0-2-9,8 2-6,4-7-4,-1-17 2,3-16-2,3-12 6,5-16-2,7-8-3,0 0 5,7-18-1,-2-18-5,-9-12-1,-9-24-5,-10-5 3,-3-7-8,-5-6 6,3-3-14,5 8 5,4 1 10,8 3 4,6 14 0,5 0-2,4 18 1,1 13 0,2 12 1,-4 20-3,-1 4 3,1 0 3,-5 23-1,3 9 2,-10 4 3,-2 14 1,-4 8-5,-3 13 0,-2 4 0,-3 5 2,-9 1-1,-1 5-3,1 2-1,-8-4 0,2-3 0,3-13 18,1-20-7,6-4-3,6-15 1,2-17-5,7-3 3,5-9 3,8-9-4,3-26 2,2-19-7,1-19 0,0-7 1,-6-14-2,0-3-7,-2 0-3,2 11 9,6 5 1,-2 14 0,5 14 5,3 9 8,0 12-4,4 10-4,-1 8 1,1 14-5,-2 0 4,-7 4-5,-6 24 0,1 12 3,-8 12-2,-3 12 1,-6 20 2,-5 1 2,-4 1 3,0 2 6,-1-7-8,8-14 4,4-5 2,7-17-13,2-9 48,4-14-29,12-16-8,10-6-11,16-10-2,17-31-30,9-12-86,2-14-298</inkml:trace>
  <inkml:trace contextRef="#ctx1" brushRef="#br0">4515 4242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3:40:31.5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3499 805 413,'0'0'13,"0"0"-13,0 0-5,0 0-2,0 0-3,0 0 3,0 0 7,0 0 18,0 0 58,51-27 37,-42 22 7,-2 0 1,-3 1-8,-4 1-19,0 3-18,0-1-20,0-3-4,-6-5-8,-21 4-23,-9-2-20,1 6 15,-4 1-7,2 0-4,5 0 0,5 15 0,8 7-4,3 9 2,3 9-1,8 8 0,5 4 0,0 4 1,0 1-2,0 1 1,7 0-2,1 2-1,6 0-42,-7-2-88,-5 0-107,-2-3-101,0-11-107</inkml:trace>
  <inkml:trace contextRef="#ctx0" brushRef="#br0" timeOffset="308.6062">3151 1395 773,'0'0'30,"0"0"14,85-116 2,-23 72-38,12 3-6,2 2-2,-3 3-17,-9 5-85,-10 6-36,-9 3 17,-16 4-29,-12 3 118,-9 3 32,-8 4 99,0 3 110,0 3-23,-4 2-21,0 0-35,-4 0-55,-3 3-50,-5 23-17,1 10 5,-1 10-3,7 1-3,5 1-6,4 3-1,0 2-9,0 3-85,15-3-175,1-15-191</inkml:trace>
  <inkml:trace contextRef="#ctx0" brushRef="#br0" timeOffset="703.8824">3835 1233 1001,'0'0'15,"0"0"-5,0 0 5,146-22-6,-102 22-9,-9 24-3,-10 5-3,-16 6-6,-9-1 11,0 1 1,-17-5 0,-2-7 9,6-10-6,7-8-3,6-5-5,0 0-5,0-12-33,11-20 9,11-12-37,7-2 37,2 0 28,-7 8 6,-8 6 9,-9 14 65,-5 7 33,-2 8-18,0 3 8,-2 0-39,-11 2-35,-3 24-22,5 10 0,7 7-2,4 6 1,0-4-1,10-3-6,11-7-44,2 0-83,2-6-99,-12-2-128</inkml:trace>
  <inkml:trace contextRef="#ctx0" brushRef="#br0" timeOffset="941.0249">4270 1015 1058,'0'0'17,"0"0"-2,154-13 24,-85 27 3,-9 25-6,-13 11-28,-16 9-1,-18 10-5,-13 1-2,-4 0 1,-28-8 6,-1-9-7,6-11-13,6-10-44,9-14-104,8-14-173</inkml:trace>
  <inkml:trace contextRef="#ctx0" brushRef="#br0" timeOffset="1352.1685">5298 1580 901,'0'0'326,"0"0"-315,0 0-11,0 0-19,0 0-26,0 0-18,-42 120-140,36-84-102,4-9-189</inkml:trace>
  <inkml:trace contextRef="#ctx0" brushRef="#br0" timeOffset="3403.7978">5619 1245 803,'0'0'31,"0"0"35,-132 68-6,99-36-39,4 4-17,9 0 2,9-2-5,11-5-1,0-7-11,6-8-1,21-9 11,6-5 0,8 0-10,-3-17 1,-3-13-18,1-9 13,-9-7 6,-5-4 9,-9-4 8,-9-5 3,-4 0 28,0 1-2,-8 12-8,-7 13 31,3 16 12,1 10-22,7 7 0,-1 0-35,0 7-15,-1 26-6,-2 13 4,7 15 1,1 3-2,0-2 1,15-6 2,11-10-3,8-11-2,3-17-3,3-13 1,4-5-1,2-4-4,-1-22-5,-2-10-1,-10-2-1,-10 1 15,-12 0 4,-9 11 5,-2 10 2,0 10 6,0 6 16,-2 0-12,-12 13-17,1 18-1,2 8 1,5 0-3,6-3 1,0-7-1,6-8 2,21-4-5,8-16-2,5-1 3,5 0 1,-3-22 0,-2-4-8,-11-2 12,-8-2 0,-13-5 2,-6-2 4,-2 7 1,0 8 14,0 12 22,0 10-2,0 0-14,0 12-27,0 34-2,-2 22 2,2 26 4,0 19-2,0 9-2,8 6 0,18-1 0,3-17 0,7-16-3,-3-26 3,1-23 0,-1-22 0,0-20 0,-1-3-4,-1-26 4,-9-24-1,-13-17-1,-9-8 1,-16-4-2,-30 3-7,-10 13 3,-5 13-2,6 17 1,10 8 8,16 2 3,13-3-1,16-6-2,0-9-14,21-10-23,19 1-3,5 0 5,1 6 20,-5 7 8,-7 2 7,-2 7 0,-7 6 5,-12 8 8,-4 2 10,-9 4 6,0 4 14,0 4-6,0 0-21,0 0-15,-11 0 6,2 24-7,-5 5-6,6 8 4,3 1 1,5-4 1,0-4-10,11-9-5,12-9 2,4-6-5,4-6 4,2 0 4,0-16 4,-4-13-7,-7-3-3,-6-6-3,-6 1 3,-10 2 16,0 12 0,0 10 1,0 13 15,0 0-4,0 0-12,0 18-29,0 10 29,0 4 2,0-4-2,0-12-2,0-6-5,0-10-15,4 0 2,9-6 11,7-22 9,3-6 0,-1 0-14,-4 10 3,-4 8 6,-4 13 4,-1 3-5,-2 5-7,-3 27-9,3 6 2,-2 5 20,-1-4 7,0-6-5,5-11-4,5-11-17,7-11 4,8 0 15,8-18 1,3-15-1,-3-6-1,-1 1-26,-14 1 8,-13 5 19,-9 6 15,0 6 50,0 13 3,-15 7 17,-1 0-56,-6 2-22,2 18-7,2 8-2,3 2 0,8 4 1,7 0-3,0-8-11,7-6-43,22-8-11,17-12-7,12 0 21,9-20-16,-4-7 22,-8-6-19,-12 4 63,-12 0 5,-16 9 77,-5 6 50,-10 7-32,0 7 8,0 0-18,-13 0-56,-9 9-20,1 19-9,-2 7-2,1 4 1,10-3 0,6-6-32,6-6-53,0-12-5,20-12 14,13 0 31,10-22 9,1-15-3,-5-8 9,-12-1-4,-8-5 35,-15-7 23,-4-3 52,0 5-11,-6 9 2,-7 19 17,3 16 23,6 12-22,-2 0-37,1 22-47,-1 24 1,-2 19-1,4 9 10,4-2-2,0-2-8,16-12 1,11-11-1,-1-12-3,1-8-19,-11-11-23,-12-3-81,-4-6-178,-27-7-126</inkml:trace>
  <inkml:trace contextRef="#ctx0" brushRef="#br0" timeOffset="3674.2981">6812 768 1007,'0'0'91,"0"0"-85,0 0-6,0 0 0,0 0-6,0 0 6,24 104 1,-65-82 4,2-10 4,0-12 0,17 0 38,10-4 25,9-14-22,3-3-37,11 0-5,23 1-5,5 4-3,6 8-6,-7 2-175,-9-1-474</inkml:trace>
  <inkml:trace contextRef="#ctx0" brushRef="#br0" timeOffset="4448.8432">8272 1252 830,'0'0'118,"0"0"-62,0 0-26,71-101 1,-51 56 13,-10-1-8,-10 2-16,0 7-1,0 6 3,-8 13-3,-4 11-3,2 7-4,-1 0-1,0 24-11,-1 15-5,6 12-1,6 2 6,0 0 0,4-9-9,21-8 4,2-12 0,4-8-8,0-10-1,1-6 6,3 0-5,-6-17 7,-7-6-7,-9-9 4,-6-5 3,-7-1 4,0 6 2,0 13 5,0 11 0,0 8-5,0 0-4,0 0-26,0 10 18,0 9 9,0 2 1,0-7-22,0-6-16,0-8 20,0 0 9,0 0 11,0-18 6,11-9-5,2 1 2,3 6-3,2 13 9,2 4 2,3 3-2,-2 7 2,0 18 1,-1 8 12,-8 3 1,-1 2-13,-11 0-12,0-2-6,-6-6-63,-13-8-58,-4-11-94,3-11-54</inkml:trace>
  <inkml:trace contextRef="#ctx0" brushRef="#br0" timeOffset="4690.7992">8599 685 844,'0'0'45,"0"0"6,0 0-30,0 0-18,0 0-3,0 0 31,29 107 5,-58-85-16,-2-12-4,4-8 18,3-2 4,11 0 15,2-16-16,11-9-24,0 1-11,15 1-2,21 2 0,8 10-38,2 4-150,1-3-298</inkml:trace>
  <inkml:trace contextRef="#ctx0" brushRef="#br0" timeOffset="5640.9622">9719 1351 852,'0'0'93,"0"0"-54,66-134 44,-30 76-28,-9-2-10,-7-5-18,-11 1-12,-9 8 3,0 12-4,-5 16-1,-6 17 19,-1 11 2,-3 0-25,0 20-9,-1 21-4,5 17 0,6 10 3,5 2 1,0-3-2,25-7 1,11-11 0,5-12-16,5-15-14,0-15 18,-1-7-5,-3-20 0,3-17-7,-9-13-12,-12-6 9,-13-6-10,-11-9 19,0 4 4,0 6 14,-13 18 1,-1 20 4,6 13 35,3 10 2,0 0-15,3 21-26,0 22-6,2 15 6,0 6 2,7 5 5,10-3 2,2-6 1,-4-10-8,-1-13-1,-3-14 0,-3-13-1,-4-8 0,6-2 0,0-12 6,7-22 10,2-8-8,2-4-5,-1 10-3,-3 9 0,-1 15 0,-3 10-6,1 2-4,-1 5 0,-2 21-2,5 10-8,-7 4 3,3 2-8,-2-3-28,3-12 10,6-13 26,3-11 6,8-3 11,13-24 7,4-17-6,3-7-1,-4-2-4,-15 0-5,-10 6 9,-10 11 6,-11 13 21,0 15 58,0 5 10,-25 0-42,-2 25-44,2 12-9,3 5 8,9 0 1,13-4-2,0-6-4,16-10 1,21-10-3,19-10 2,9-2 6,2-10-7,-7-16-2,-13-3-24,-18 0-47,-22 3-42,-7 3-200,-50 4-409</inkml:trace>
  <inkml:trace contextRef="#ctx0" brushRef="#br0" timeOffset="5784.0607">9678 1189 1147,'0'0'0,"0"0"-101,187-111 93,-57 53-148,-3-6-118</inkml:trace>
  <inkml:trace contextRef="#ctx0" brushRef="#br0" timeOffset="7319.8412">11666 1226 599,'0'0'109,"0"0"-39,0 0 36,0 0-40,88-138-6,-80 96-12,-8-2-6,0 11 6,0 4-28,-4 13 0,-4 10 12,-4 6-18,-1 0-13,-1 24-2,1 13-4,1 9 4,8 0 0,4 0-5,0-6 6,14-8-2,13-8-6,4-11-3,2-8-6,0-5 6,3 0 5,-5-22-2,-4-7-13,-7 0 4,-9-9-5,-6-2 5,-5 1 12,0 6 3,0 15 4,0 5 4,0 12 17,0 1-6,-3 0-17,1 24-11,-2 10 11,-3-1-4,5-1 8,2-11-6,0-10 2,0-6-5,0-5-5,0 0 10,13-19 1,8-15 3,0-5-4,8 0-4,-4 6-2,0 8 5,-5 13-2,-3 10 3,-5 2-4,-3 14-19,-3 20 17,-2 7 6,-1 4 0,-1 1 2,0-7-2,8-7-2,-4-10 2,9-15-1,5-7 1,10 0 1,3-19 8,8-15-9,-4-10-4,-3-9-20,-5-5-15,-12-8 13,-11-3 7,-6 2 17,0 2 2,-13 10 7,-4 2 13,-5 13 8,3 17 16,4 12 14,-3 11-27,5 16-31,-1 27 1,6 13-1,5 6 3,3 5 2,0-2 1,9 5 0,11 4-5,7-3 2,2-5-3,3-14-10,1-17-26,-2-14 23,7-21 13,5 0 0,-4-30 0,2-12-8,-4-9-16,-15-2-14,-8 2 25,-11 7 13,-3 15 2,0 8 8,-6 16 32,-9 5 5,-1 0-30,-2 21-17,3 11-1,6 7 0,9-1-1,0-1 0,0-4-2,16-3 3,6-10-1,9-6-2,2-10 2,4-4 2,-2 0 4,-6-21-4,-2-6 2,-10-9-2,-7-6-6,-10-5-16,0 3-7,-5 7-31,-8 11 10,2 13 23,3 11-4,8 2-5,0 0-38,0 8 17,3 8 32,15 1-9,6 0 27,-1 3 7,-1 2 5,0 2 24,1 4 21,-4 4-7,-3 5 0,-1-6-17,2-4-13,1-9-8,1-12-1,2-6 2,3-3 2,3-24 8,-3-11-13,1-4-3,-7-4 0,-7 6 0,-7 9 4,-2 13 12,-2 10 40,0 8 20,0 0-33,0 26-43,0 14 1,0 10 8,0-1 6,0-3 2,20-10 2,9-10 0,7-12 4,-1-12 0,-1-2 6,0-10-1,-10-19-16,-4-14-1,-10-3-11,-5-3-10,-1 6-73,0 2-63,0 11-205,5 11-251</inkml:trace>
  <inkml:trace contextRef="#ctx0" brushRef="#br0" timeOffset="7904.8219">13787 890 1113,'0'0'22,"0"0"19,0 0-5,-113 116-18,83-70-9,1 3-7,6-4 1,10-6-3,11-7-2,2-14-4,0-6-20,27-12-8,6 0 13,7-21 15,0-11-10,-7-9 11,-6-2 5,-13-4 5,-11 7 0,-3 7 0,0 13 30,0 15 31,0 5-21,0 0-12,-5 11-28,-2 18-5,2 3-4,2 5 3,3-2 0,0-5 1,17-9-4,12-8 2,7-11-7,10-2 6,10-16-1,-2-19-13,-7-8 5,-12-6-1,-14-4 2,-10-8 1,-11-6 5,0 4 2,0 13 3,-17 18 2,2 14 20,6 15 14,2 3-6,-4 9-26,-2 27-4,0 18 0,2 13 5,5 8 4,6 4-4,0-8 1,11-11-5,21-11 0,15-17-1,6-14 0,10-14 3,-1-4-1,-4-13-2,-11-14-23,-17-1-39,-20 0-46,-10 4-162,-42 4-243</inkml:trace>
  <inkml:trace contextRef="#ctx0" brushRef="#br0" timeOffset="8167.2269">12208 892 594,'0'0'380,"0"0"-374,0 0-3,163-73-3,-115 60-21,-18 7-256</inkml:trace>
  <inkml:trace contextRef="#ctx0" brushRef="#br0" timeOffset="8320.9301">11636 740 515,'0'0'572,"0"0"-572,0 0-63,0 0-108,147-60-311</inkml:trace>
  <inkml:trace contextRef="#ctx0" brushRef="#br0" timeOffset="8725.1297">15561 621 580,'0'0'94,"0"0"89,0 0 32,0 0-68,0 0-62,0 0-47,-87 60-25,40 12 5,2 3 7,13-3-5,11-7-6,12-5-12,9-9-2,2-5 0,25-5-4,6-7-40,8-5-33,-5-17-178,-5-12-389</inkml:trace>
  <inkml:trace contextRef="#ctx0" brushRef="#br0" timeOffset="8881.9278">15677 1148 909,'0'0'263,"0"0"-242,0 0 2,0 0-10,167-100-13,-105 80-5,-2 5-152,-8 4-178,-12 2-310</inkml:trace>
  <inkml:trace contextRef="#ctx0" brushRef="#br0" timeOffset="9179.9275">16223 1173 856,'0'0'147,"0"0"-81,0 0-30,0 0 5,98-136-10,-76 85-8,-9-5 3,-8-6-9,-5-4-7,0 2-7,-9 11 3,-10 16-3,-8 12 2,2 11-1,3 13-3,-1 1-1,1 22 0,2 21-7,6 10 7,5 5 4,9 2 1,0-6-2,21 3-3,10-7 0,7-7-2,-1-6-43,4-12-103,-1-13-196,-2-10-103</inkml:trace>
  <inkml:trace contextRef="#ctx0" brushRef="#br0" timeOffset="9324.0615">16758 1221 757,'0'0'210,"0"0"-157,0 0 43,0 0-60,0 0-30,-49 130-6,24-96-129,1-10-216,2-12-169</inkml:trace>
  <inkml:trace contextRef="#ctx0" brushRef="#br0" timeOffset="9666.309">16961 1273 645,'0'0'438,"0"0"-426,0 0 16,114-144-2,-77 84-11,-3-3-2,-13-3 3,-9 3-3,-12 5 1,0 10-12,-2 19 9,-18 11 11,0 11 0,-3 7-14,2 9-8,-2 23 0,3 10-1,9 12 2,9 1 3,2 1-3,9-3 7,20-7-8,8-4 5,4-7-5,1-5-1,-2-7-32,-8-8-97,-6-11-233,-18-4-337</inkml:trace>
  <inkml:trace contextRef="#ctx0" brushRef="#br0" timeOffset="9940.9194">17308 523 1175,'0'0'52,"0"0"-51,176 4 25,-89 41 4,0 13-9,-13 11-11,-21 10-2,-16 6-1,-31 4-4,-6 5 0,-38 3 12,-13-11 3,-1-12-5,5-21 1,17-21-9,9-17 0,11-11-3,7-4-2,3 0-14,0-4-43,0-16-119,0-7-319</inkml:trace>
  <inkml:trace contextRef="#ctx0" brushRef="#br0" timeOffset="11714.7202">1901 2717 483,'0'0'52,"0"0"91,0 0 22,0 0-52,0 0 18,0 0-32,-81-95-20,74 95-17,3 0-43,2 21-19,-4 18-2,3 17 2,-1 7 4,-1 7-1,0-2-3,1 5-14,4-1-71,-4-8-88,2-10-120,-5-18-6</inkml:trace>
  <inkml:trace contextRef="#ctx0" brushRef="#br0" timeOffset="11873.7736">1642 2733 568,'0'0'63,"92"-150"-5,-15 87 13,2 15-26,-11 22-23,-9 20-22,-26 6-59,-15 12-127,-9 18-148</inkml:trace>
  <inkml:trace contextRef="#ctx0" brushRef="#br0" timeOffset="12250.3895">1722 2888 522,'0'0'46,"0"0"-1,0 0-15,0 0 34,0 0 54,183-31-59,-105 7-22,-15 12-19,-12 10-18,-17 2-9,-19 16 3,-11 18-1,-4 11 7,0 0 23,0 0-15,-9-6-6,7-8-1,2-13-1,0-9-3,0-9-7,15 0-4,12-9 14,1-21 8,9-7 1,-14-4-9,-3 3 10,-12 4-1,-8 7 10,0 10 20,-24 8 11,-12 7-38,1 2-4,-1 0-8,11 2-4,9 8-25,12 2-88,4 0-72,0-5-6,25-2-172</inkml:trace>
  <inkml:trace contextRef="#ctx0" brushRef="#br0" timeOffset="12556.6864">2453 2909 580,'0'0'101,"0"0"-20,0 0 17,0 0-68,0 112-11,0-81-7,0-5-8,6-6 1,4-10-5,7-5-8,4-5 8,6-3 2,2-20-2,-1-12-14,-2-3-17,-9 4 18,-3 2 13,-11 10 7,0 8 61,-3 7 26,0 5-10,0 2-11,0 0-29,0 0-34,0 11-6,0 13-4,0 10-3,0 6 3,0 3-4,0 0-75,11-5-128,1-12-142</inkml:trace>
  <inkml:trace contextRef="#ctx0" brushRef="#br0" timeOffset="12884.6406">2806 2931 813,'0'0'158,"0"0"-152,0 0-6,0 0 21,126 68-4,-106-33-11,-8-2-1,-10-2-3,-2-13 5,0-7 5,0-6 11,0-5 9,0-2 18,0-24-37,2-12-13,14-5-33,4 4 23,2 4-19,1 16 15,-3 8 11,2 11 0,-2 0-8,0 7 5,-4 16 4,-6 8 4,-2 1-2,-8 2 0,0-2 0,0 3-81,0-10-137,0-9-118</inkml:trace>
  <inkml:trace contextRef="#ctx0" brushRef="#br0" timeOffset="13021.6427">3109 2740 1041,'0'0'45,"0"0"-45,0 0-39,0 0-217,0 0-49</inkml:trace>
  <inkml:trace contextRef="#ctx0" brushRef="#br0" timeOffset="13476.7622">3379 3104 379,'0'0'619,"0"0"-588,0 0-1,0 0-21,100-115-3,-86 79 0,-13 6-5,-1 7 5,-1 12 3,-24 10 4,-4 1 12,-2 10-12,4 15-10,9 10 3,7 3-1,7 4-3,4 1 1,0 0-6,10-8 3,22-14-5,5-9 4,8-12 1,7 0 4,-2-10-4,-4-20-12,-11-9-5,-12-5 5,-13-2-7,-10 3-8,0 4-22,0 12-1,-8 8-20,3 12 43,5 7 1,0 0-26,0 0-46,10 3 58,14 15 40,1 3 3,5 2 5,-6 4 35,-3-3 17,-6 4 10,-4 0 2,-2 0-24,-4 2-30,-3-2-18,0 0-15,0-2-165,6-6-160</inkml:trace>
  <inkml:trace contextRef="#ctx0" brushRef="#br0" timeOffset="14684.5315">4237 3217 604,'0'0'354,"0"0"-307,66-125 26,-34 72-38,-3-5-4,-9 3-21,-11 6-7,-9 14 4,0 12 0,-3 13-7,-17 10-6,1 0-3,-2 0-20,6 16-40,7 8 6,8-2-1,0 5 1,20 1 5,12-3 24,2-1 13,0 3 19,-2 1 2,-9 6-3,-9 6 3,-14 4-40,0 0-66,-18-7 20,-5-12 55,12-13 31,7-12 53,4 0 10,0-20 23,25-16-61,10-10-23,7-8 6,5-1-7,-3 4 5,-4 5-5,-13 7-2,-11 11 2,-11 10 7,-5 8 50,0 4 80,-13 6-45,-12 0-49,2 16-21,1 14-15,7 6 2,8 2-9,7 3-1,0-7-2,0-5 2,22-4-1,7-9 3,4-11-1,6-5 0,1-3 3,-5-23 4,-4-10-8,-4-6 5,-12-3 4,-10 0-6,-5 3-3,0 8-15,-7 11-10,-10 11 5,-2 8-33,7 4-23,2 0 31,10 6-33,0 10-17,0 1 67,18 2-27,9 3 24,2 4 31,-2 6 0,-2 0 1,-8 4 11,-3-2 13,-1-2-6,-5-11-6,6-5 8,1-10-12,4-6-1,3-6 8,7-22 12,0-11-13,2 2-9,-1-3 6,-11 6 0,-5 7 5,-12 11 36,-2 8 42,0 6 1,0 2-29,-14 0-46,-1 0-11,-3 16-10,5 10 0,1 4-3,8 2 3,4 5-2,0-9-2,0-3 2,22-8-27,7-11 16,5-6-2,10 0-7,-1-18 19,1-8 3,-1-8 0,-13-1 1,-4 1-1,-12 6 6,-9 7-6,-5 7 2,0 7 19,0 7 37,0 0-29,-9 7-18,1 14-7,-4 4-8,8-1 5,2-6-2,2-4 1,0-4-4,0-6-19,9-4-8,12 0 19,7 0 3,4-12 9,2-11 1,-3 0 1,-4 0-2,-11 2 1,0 5 2,-6 6-2,-4 7 6,-2 3 14,2 0-13,4 13-5,3 8 16,-2 8-4,-5-2-5,-6 2-6,0-1-3,-4 0-1,-25 0-38,-8-6-101,-6-7-226</inkml:trace>
  <inkml:trace contextRef="#ctx0" brushRef="#br0" timeOffset="14822.7719">5300 2668 1187,'0'0'11,"0"0"-11,0 0-161,0 0-593</inkml:trace>
  <inkml:trace contextRef="#ctx0" brushRef="#br0" timeOffset="15232.8882">6769 2868 854,'0'0'54,"0"0"-20,74-137 18,-50 91-21,-11 4-8,-10 9-6,-3 11-8,0 12 7,-18 10 25,-11 0-24,-4 32-17,-4 6-3,6 8 2,12-2 2,11-1 5,8-3-6,0-4-4,23-2-5,10-8-9,8-4-42,-3-8-134,-7-9-138</inkml:trace>
  <inkml:trace contextRef="#ctx0" brushRef="#br0" timeOffset="15952.9042">7001 2717 869,'0'0'116,"0"0"-93,0 0-2,127-37-4,-78 37-7,-11 26-10,-16 17-16,-15 4 7,-7 4-56,-13-3 38,-20-8-29,3-12 29,10-11 16,14-13 6,6-4 5,0-7-23,16-22-14,16-10-28,5-7 43,0 0 15,-2 4 7,-7 7 2,-13 14 55,-13 8 45,-2 12 26,0 1-22,0 0-12,0 0-66,-7 16-18,-3 12-9,2 10-1,8 5-1,0-5-2,20-6-33,19-11-35,7-12 23,10-9 8,2-7-9,-7-21-33,-6-4 22,-16 0 33,-14-3 27,-13 6 9,-2 2 73,0 10 38,0 9-25,0 6 7,-4 2-51,-5 8-43,2 26-8,-3 16 0,9 14 8,1 11 1,0 2-4,1 8 0,14-3-5,-4-7 0,-1-14-6,-4-16-21,-4-22-12,-2-15-61,0-8 5,0-11 84,0-29-42,-6-21 5,1-15 41,5-14-1,0-12-35,0 1-13,16 15 33,15 22 23,2 21 54,0 20 60,3 14-43,-4 9-15,-8 0-13,-4 11-16,-15 15-16,-5 7 2,-7 8-3,-24 1-9,-5-1-1,3-6-114,8-10-96,9-15-95</inkml:trace>
  <inkml:trace contextRef="#ctx0" brushRef="#br0" timeOffset="16852.557">8273 2617 998,'0'0'150,"0"0"-103,0 0-14,0 0-27,0 0-5,-138 98 3,105-54 0,4 0-3,8-5 2,10-2-3,9-7 0,2-8-8,2-9-34,21-11-7,8-2 5,6-7 24,3-20-4,-7-8-7,-5-5 6,-9-1 23,-6 4 2,-11 9 2,-2 14 19,0 8 48,0 4 3,0 2-13,-2 0-40,-4 4-16,-2 16-3,2 6 0,4 4-1,2 0 1,0 0 0,0-6 0,9-4-5,15-8-10,1-5-15,6-7 11,-2 0-1,0 0 1,-7-14 7,-4-7 2,-4-5 7,-6-4 3,-1 2 2,-3 4-1,-2 10 0,0 9 1,-2 5 0,0 2-2,0 25-35,0 11 35,0 8 3,2-6 3,2-5-5,-3-15-1,4-13-12,-1-7-12,3 0 4,5-21 20,0-16-14,8-5-46,-2 2-8,4 2 31,-2 10 28,0 7 9,0 12 16,-1 9 10,1 0-13,-4 23-13,-1 14 8,-4 7 10,-2 2-3,0-4-10,-3-7 1,4-11-5,1-12 0,-1-12 1,9 0 21,3-25-3,0-11-9,0-6-11,-3-2-1,-6-2-37,-4 2-37,-9 10-6,0 12-14,-3 12 56,-12 10-19,4 0 48,8 12 10,3 8-4,0-3 2,23 6 2,8 0 18,4 0 16,2 1 57,-6 0 21,-10 0-38,-9 2-14,-12 4-28,-4 0-24,-35 4-8,-7-1-40,-1-10-123,16-11-92,11-12 65</inkml:trace>
  <inkml:trace contextRef="#ctx0" brushRef="#br0" timeOffset="17047.2272">9304 2713 508,'0'0'580,"0"0"-545,0 0-18,0 0 9,0 120-7,0-76-7,0 2-9,-2-4-3,-1-10-27,3-9-89,0-13-90,3-10-39,19-2-69</inkml:trace>
  <inkml:trace contextRef="#ctx0" brushRef="#br0" timeOffset="17676.4822">9540 2764 588,'0'0'427,"0"0"-361,0 0-35,0 0-25,0 0-6,0 0 7,0 107-6,0-83 1,0-5-2,13-10 0,8-6-1,8-3 2,2-9-1,3-15 0,-2-7-1,-5-6-6,-12 1 7,-8-3 0,-7 4 2,-3 5-2,-30 12-9,-6 11-17,-7 7-21,2 0-30,2 15-14,13-1 6,11-6 24,16-2 43,2-3-19,6 0-41,29-3 78,7 0 3,7 0-3,4 0 1,-3 0 5,1 2 18,-5 13 28,-8 8 26,-9 5 0,-12 4-20,-9 1-11,-8-6-14,0-5-4,0-8-19,0-7-1,0-7-3,-3 0 10,3-21 7,0-16-16,9-10-7,17-1-4,6 4-10,4 9 9,-3 15 5,3 15 3,-4 5 2,-3 5 5,-8 27 13,-7 9 3,-8 10 12,-6 4-3,0-1-11,0-3-6,0-11-6,0-15 3,0-11-2,9-9-2,20-5 2,2-5-7,2-19 1,0-3-7,-16-4-29,-15-1-71,-2-2-137,-37-2-357</inkml:trace>
  <inkml:trace contextRef="#ctx0" brushRef="#br0" timeOffset="17932.7558">9600 2268 699,'0'0'45,"0"0"-21,0 0 63,0 0-78,0 0-2,45 126 4,-90-104 8,-4-6-7,1-10 1,5-6 32,10 0 22,16-8-6,9-8 12,8 0-26,0-2-39,15 1-8,17-2-5,10 3-9,5 4-140,-5 1-269</inkml:trace>
  <inkml:trace contextRef="#ctx0" brushRef="#br0" timeOffset="18516.9905">11448 2602 850,'0'0'264,"0"0"-204,0 0-48,0 0-12,0 0-3,5 104 3,-3-51 37,0-5-12,6-13-23,7-15 3,-2-9-3,7-7-2,5-4 0,6 0-1,9-23-26,-3-10-15,-1-7-23,-9-6-6,-11 2 19,-12 6-27,-4 12 10,0 12 65,0 7 4,-6 7-17,-1 0 3,7 7 7,0 12 6,0 6 1,17 3 15,8 2 5,4-2 48,1-2 31,0-4-31,-5 0 0,-10-5-22,-13-5-24,-2 8-9,-2 1-6,-33 10-7,-15-1-66,-6-7-154,-4-9-126</inkml:trace>
  <inkml:trace contextRef="#ctx0" brushRef="#br0" timeOffset="18667.5391">11578 2239 1178,'0'0'76,"0"0"-66,0 0 16,0 0-26,0 0 0,0 0-83,22 17-351</inkml:trace>
  <inkml:trace contextRef="#ctx0" brushRef="#br0" timeOffset="19379.7824">3521 4913 879,'0'0'92,"0"0"-12,-71-125 47,37 95-59,-1 8-28,-2 15-7,2 7-13,-1 0-7,5 25-8,4 17 0,8 8-5,7 7 1,12 2 0,0 6 0,9 0-1,13 10-4,1 5-37,-3 2-64,-9 1-151,-11-13-89,0-14-102</inkml:trace>
  <inkml:trace contextRef="#ctx0" brushRef="#br0" timeOffset="19650.8314">3057 5578 529,'0'0'105,"0"0"41,-58-106 14,58 60-103,23-6-56,33-12 4,13-6-3,15-3 1,12 1 1,-2 6-3,-5 8 1,-18 14 1,-24 12-3,-20 18-1,-20 5 1,-7 9 21,0 0 86,0 0-36,-13 17-33,-10 10-30,3 14-4,-1 7 5,8 4-1,5 8-6,8 5-2,0 0-2,10 2-41,19-13-157,2-13-96,1-26-185</inkml:trace>
  <inkml:trace contextRef="#ctx0" brushRef="#br0" timeOffset="20024.0032">3825 5092 881,'0'0'114,"0"0"-111,0 0 2,0 0-5,131 0 0,-104 32-8,-14 11-3,-11 7-43,-2 3-7,-6-7 46,-15-13 3,6-12 12,4-9 4,11-12-4,0 0-2,0-14-12,20-26 4,1-17-23,9-3 30,-7 2 3,-6 6 5,-7 17 39,-4 10 59,-6 11 8,0 10 9,0 4-15,0 0-67,0 8-37,0 18-1,0 16 0,0 9 0,0 0 1,17 7-2,6-5-14,0-2-70,-8-5-114,-11-11-150,-4-12-292</inkml:trace>
  <inkml:trace contextRef="#ctx0" brushRef="#br0" timeOffset="20243.5494">4130 4900 615,'0'0'311,"0"0"-305,152-23 69,-79 28-8,-4 29 21,-15 11-31,-17 9-34,-21 12-13,-16 12 3,-4 5-6,-25-3-2,-8-7-5,8-18-5,10-11-80,5-13-138,10-24-179</inkml:trace>
  <inkml:trace contextRef="#ctx0" brushRef="#br0" timeOffset="20386.8463">4837 5208 947,'0'0'176,"0"0"-166,162-101 55,-95 75-47,-5 11-18,-19 12-84,-24 3-300</inkml:trace>
  <inkml:trace contextRef="#ctx0" brushRef="#br0" timeOffset="20525.791">4974 5406 370,'0'0'720,"0"0"-652,0 0 13,0 0-68,0 0-9,114-38 0,-49 18-4,-3-8-181,-10-8-464</inkml:trace>
  <inkml:trace contextRef="#ctx0" brushRef="#br0" timeOffset="21082.5098">6319 4648 784,'0'0'73,"0"0"91,0 0-53,0 0-26,0 0-35,0 0-31,-103-28-14,65 60-3,-1 14-1,3 5 0,7 2 1,9 0-2,15-8 0,5-4-2,0-13-9,15-9-12,12-14-1,9-5-5,2-2 11,0-24-1,-6-9-6,-2-9 0,-11 0 15,-4 0 10,-7 9 1,-5 6 9,-3 12 36,0 12 10,0 5 4,0 0-28,0 5-32,0 21-10,0 15 10,0 9 4,0-3-3,0-1-1,9-8-55,11-8-112,4-14-97,5-12-129</inkml:trace>
  <inkml:trace contextRef="#ctx0" brushRef="#br0" timeOffset="21366.0672">6562 4913 726,'0'0'176,"0"0"-162,0 0 17,0 0-4,-37 124-16,37-94-4,8-5-7,12-6-2,3-6 2,7-10 8,0-3 1,7-6 3,-4-20-3,2-6 1,-12 0-4,-10-6 16,-10 0 14,-3-1 10,-11 5-11,-22 10 15,-3 11-29,-4 9-15,0 4-6,6 4-15,5 16-68,7 4-51,6-4-141,3-4-193</inkml:trace>
  <inkml:trace contextRef="#ctx0" brushRef="#br0" timeOffset="21615.3389">6004 5500 917,'0'0'0,"0"0"0,137 18 62,-33-18 15,19 0-11,3-12-17,4-8 11,-9-6-1,-12-2-13,-16-2-13,-14 3-10,-24 10-16,-19 8-7,-23 9-14,-13 0-68,-22 11-159,-34 12-125</inkml:trace>
  <inkml:trace contextRef="#ctx0" brushRef="#br0" timeOffset="22110.7931">6646 5819 664,'0'0'60,"0"0"-23,-67 116 33,41-81-39,-4-12-7,7-7-2,-2-9 3,3-7 13,3 0 0,6-26 6,5-6-17,8-1-20,0-1-5,0 8-2,15 3 0,7 6-1,7 5 0,3 10-2,-1 2-3,0 6-3,-4 24 8,-11 9 0,-6 10 1,-10 6 5,0 3 8,-15 0-2,-14-7-4,-3-5-1,1-15 2,4-13-2,6-9 0,7-6 2,5-3 1,7 0-3,2-12-6,0-4-6,2 2 2,21 6-6,6 8 6,2 0-1,4 6 4,-1 16-4,-3 0 5,-2-2 0,-6-4 0,-4-7 1,4-9 1,3 0 6,8-14 21,-3-17-5,4-4-24,-3-8-19,-8-5-165,-8-12-537</inkml:trace>
  <inkml:trace contextRef="#ctx0" brushRef="#br0" timeOffset="22425.8686">7709 4979 1006,'0'0'96,"0"0"-95,0 0 3,8 106 25,3-55 3,-1 0-19,-2 4-5,0-1-8,-5-4-2,-3-6-94,0-10-167,-13-10-169</inkml:trace>
  <inkml:trace contextRef="#ctx0" brushRef="#br0" timeOffset="22576.4156">7495 5344 1007,'0'0'90,"0"0"-89,0 0-2,137-109-2,-48 72 0,9 1-146,-7-2-269</inkml:trace>
  <inkml:trace contextRef="#ctx0" brushRef="#br0" timeOffset="22898.5794">8427 4703 946,'0'0'87,"0"0"-77,121-11 49,-48-7-7,0 3-17,-5 1-19,-15 5-9,-17 1-7,-16 5-24,-20 0-48,0 1-9,-24 2-176,-16 0-215</inkml:trace>
  <inkml:trace contextRef="#ctx0" brushRef="#br0" timeOffset="23324.838">8240 4795 89,'0'0'799,"0"0"-770,0 0-29,0 0 0,0 0 12,0 0 30,148 31-19,-88-26-2,-4 0 14,-3 1-7,-13 2-18,-11 0-9,-11 1 0,-12-2-1,-3 3-4,-3 5-26,0 7 30,-27 2 0,-13 6 0,-7 3-8,-2 2 8,-3 3 0,6 2 0,6 1 0,13-4 2,9-5 0,14-4-2,4-8 0,6-1-4,32-3 4,18-6 10,14-6 8,7-4 3,12 0 10,3-14 5,-1-9 12,-2 2-7,-16 3-8,-21 6-23,-23 7-10,-20 5-19,-9 0-112,-3 3-221,-28-3-272</inkml:trace>
  <inkml:trace contextRef="#ctx0" brushRef="#br0" timeOffset="23850.7493">8311 5893 758,'0'0'150,"0"0"-97,0 0-34,0 0 3,0 0 26,0 0-2,25 127-23,-23-97-13,-2-8-4,0-7-3,0-8 2,0-5-2,0-2 0,0 0-3,0-29-1,9-10-28,0-11 8,4 4 8,4 5-2,0 9 7,1 10 8,-1 10 3,-2 8 5,-3 4 3,0 0 1,-6 21 5,1 4 1,-1 3-6,0 4-9,0-1-3,-2 1-10,3-2-53,-3-2-64,0-2-96,-1-4-100</inkml:trace>
  <inkml:trace contextRef="#ctx0" brushRef="#br0" timeOffset="24038.7578">8691 5979 856,'0'0'50,"0"0"-47,127-82 30,-63 52-11,-1 5-12,-12 8-10,-11 8-101,-13 4-123,-21 5-152</inkml:trace>
  <inkml:trace contextRef="#ctx0" brushRef="#br0" timeOffset="24196.8217">8797 6140 653,'0'0'178,"0"0"-164,0 0-6,0 0 11,0 0 20,170-43-33,-97 8-6,-3-2-129,-14 0-185</inkml:trace>
  <inkml:trace contextRef="#ctx0" brushRef="#br0" timeOffset="24359.9239">9331 5767 929,'0'0'81,"0"0"-36,0 0 26,-34 107-27,34-68-12,0 7-17,0-1-11,0-3 0,0-4-4,0-4-71,5-12-76,-1-12-198</inkml:trace>
  <inkml:trace contextRef="#ctx0" brushRef="#br0" timeOffset="25176.6918">9156 3785 784,'0'0'98,"0"0"-58,0 0 19,0 0-26,-104 136-12,78-90 1,3-7-5,-11 0 2,-1-6-11,-3-2 7,-3-3-9,4-6 1,1-6-5,7-9-1,7-7 3,6 0-1,9-2-3,7-18 0,0-1-7,14-4-2,15 3 9,7 8 0,3 9 0,9 5-5,0 0 5,5 1-1,-3 16 0,-4-2 1,-3-3 0,-7-3-1,-5-9 1,-2 0-4,-6 0-2,-6-24 1,-7-3 5,-8-3 4,-2-2 3,0 0-2,-12-2 10,-13 4 9,-6 7-23,7 8 1,2 9-4,6 6-15,9 0-48,3 0-192,4 0-229</inkml:trace>
  <inkml:trace contextRef="#ctx0" brushRef="#br0" timeOffset="25950.9698">10084 4652 604,'0'0'59,"0"0"28,0 0 7,0 0-21,0 0 7,0 0-10,-38-42-17,6 42-8,-3 0-20,-3 8-9,-2 20-5,4 6 0,8 6-10,0 4 0,13-1 1,10-9-2,5-7-1,0-6-5,16-11-19,7-9 7,10-1-4,0-11 12,3-18-8,0-5-1,-5-1-5,-8-2 16,-6 0 7,-6 4 1,-9 3 2,-2 4 4,0 11 31,0 6-1,0 5-2,0 4 10,-2 0-30,0 18-13,-1 12-1,3 10 5,0-2-3,0-1 0,0-2-2,16 0-1,2-1-35,2-6-100,1-10-111,-6-8-140</inkml:trace>
  <inkml:trace contextRef="#ctx0" brushRef="#br0" timeOffset="26256.5882">10267 4889 421,'0'0'383,"0"0"-379,0 0 81,27 104-15,-23-70-32,-2-4-14,-2-9-2,0-10-3,0-8 8,0-3-2,0 0 7,1-17 13,5-15-31,5-6-13,5-5-1,0 8 0,7 4 0,-5 14 0,0 6-1,0 11-1,0 0 0,0 6 2,-2 19 1,-4 1 3,-3 4 0,1 3-4,-4-1-2,-1 1-45,-1-5-104,0-10-218</inkml:trace>
  <inkml:trace contextRef="#ctx0" brushRef="#br0" timeOffset="26812.8229">11147 4536 524,'0'0'469,"0"0"-429,0 0 41,0 0-32,0 0-26,0 0 2,-140 106-2,108-54-7,8 3 4,4-4-11,11-5-7,9-8-2,0-9-1,16-12-7,19-15-19,7-2 7,10-16 14,2-16-20,-6-7-9,-5-1-8,-11 3 19,-11 9 24,-10 8 4,-11 12 6,0 4 32,0 4 17,0 0-23,-8 2-24,-8 18-12,5 6 0,-1 9 0,7-3 1,5-2 1,0-9-2,7-11-3,22-8 3,12-2 0,8-9 4,2-18 2,-4-4-3,-11-6 0,-15 4 2,-11 1 2,-10-1 9,0 8-3,-18 11-7,-14 9-6,-5 5-5,2 5-27,1 21-37,14 11-43,11 4-49,9 1-69,0 0-4,9-1 46</inkml:trace>
  <inkml:trace contextRef="#ctx0" brushRef="#br0" timeOffset="27134.8173">11459 4962 214,'0'0'175,"0"0"46,125-25-45,-84-8-22,0-3-41,-3-6-44,-2-6-6,-5-4-15,-8-6-15,-11 3-19,-12 4-6,0 10-3,-2 16-4,-17 9-2,-1 11-5,1 5-8,4 0-9,7 17-18,8 5 0,0 2-4,10 2 13,19 0 16,5 2 10,6 0 6,-2-3 5,0 7-3,-9 1 22,-13 3 18,-10 1-2,-6 0-9,-16-1-6,-17-2-10,0-5-6,4-7-4,6-8-5,8-4 0,5-8-67,2-2-207,8-2-389</inkml:trace>
  <inkml:trace contextRef="#ctx0" brushRef="#br0" timeOffset="30960.6698">18858 965 1046,'0'0'58,"0"0"-58,0 0-8,0 150 8,0-46 23,0 12-6,0 12-3,0 7 5,0-4-7,0-11-11,0-14 1,11-27 2,9-21-2,2-23-2,5-23-4,2-12 4,0-20 9,2-24-9,-8-10 0,-11-2 0,-12 0-2,0-4-2,-25 0-11,-16-3-12,-3 3 7,1 4-12,3 3 26,15 10 5,12 1-12,13 0-9,0 0-25,27-2-19,11 3-18,2 5 36,-2 2 17,-2 6 25,-7 0 6,-3 4 8,-6 4 32,-6 2 27,-8 8 3,-1 4-22,-5 4-1,0 2-10,0 0 11,0 0-44,0 0-4,0 20-18,-5 6 18,-3 8 1,2 2 2,6-2-3,0-4-3,0-2-2,10-10-17,7-6-20,6-8 7,4-4 20,2 0 5,2-14 10,-3-10-1,0-8 2,-11-2 0,-3-2 8,-8 4-8,-3 8 1,-3 5 9,0 12 22,0 3-1,0 4 1,0 0-18,0 0-15,-3 18-25,-2 11 22,2 5 3,-1-2 0,4-1 0,0-7-3,2-6 3,11-7-4,5-2 4,3-7 0,0-2 2,1 0 2,-6 0-3,-3-2 5,-2-12-1,-4 0 2,0-6-1,-3-4-2,-1 3-2,-1-2 1,-2 5-2,0 4-1,0 7 0,0 3 1,0 4-1,0 0-3,2 4-27,3 19 14,5 5 16,-3 2 2,-3-2 0,-1-5 2,-3-9-3,0-9 0,4-5 1,1 0 4,-1-5 3,2-20-9,4-8-20,3-2-9,7 3 22,5 7 5,0 11 0,-2 7 0,2 7-6,-2 0 4,-1 6 0,-4 13-3,-5 6 3,-4 1-7,-9 4-8,0 4-136,-4-8-90,-14-6-238</inkml:trace>
  <inkml:trace contextRef="#ctx0" brushRef="#br0" timeOffset="31356.5191">20049 1151 43,'0'0'886,"0"0"-858,0 0 49,0 0-35,0 0-32,0 0-6,-123 75 8,94-40 2,6 3-2,10-2-8,9-6-4,4-6 0,0-8-10,21-9-1,13-7-10,2 0 7,0-24 7,-3-10-8,-8-10-11,-10 1 23,-11-9 3,-4-3 10,0 1-4,-4 4 17,-7 17 15,2 15 33,0 9 1,7 9-11,2 0-36,0 5-25,0 26-17,0 11 17,4 13 2,5-1-1,0 1-1,1 0-5,-1-4-117,-3-15-130,3-18-269</inkml:trace>
  <inkml:trace contextRef="#ctx0" brushRef="#br0" timeOffset="31738.7883">20439 1143 1069,'0'0'78,"0"0"-70,0 0 9,0 0-15,-125 86 0,94-42-1,2-2 2,6-1-2,9-9-1,12-8-3,2-9-10,5-7-30,24-8-4,9 0 26,4-9-5,-2-17-4,-2-5 19,-11-3-2,-11 2 13,-8 0 1,-8 6 15,0 7 38,0 10 32,0 5-19,0 4-1,0 0-29,0 0-20,0 0-17,0 20-14,0 11 12,0 6 2,0 1 0,16-1 0,0-8-32,8-4-127,1-16-126,-3-9-153</inkml:trace>
  <inkml:trace contextRef="#ctx0" brushRef="#br0" timeOffset="32195.9155">20681 1203 762,'0'0'236,"0"0"-236,0 0-8,0 0 8,18 110 2,-14-76 9,-4-8-9,0-11 3,0-8-1,0-7 1,0 0 2,0-10 20,0-17-27,10-12-25,0-1 11,9 4-15,-2 4-15,3 12 11,-5 9 25,2 11 7,-1 0-8,1 11 7,1 21 2,-3 6 14,-1 2 5,-5-2 10,-3-9-11,-4-12-11,-2-9 9,0-8-13,3 0 6,-2 0 22,7-22 29,1-10-60,4-6-7,3 0 1,-5 10-1,0 10 7,-4 12 23,-2 6 11,5 0-11,1 0-14,3 8 6,0 11-5,-2 2-3,-3 4 0,-7 1-7,-2 3-36,0 1-100,-4-4-222</inkml:trace>
  <inkml:trace contextRef="#ctx0" brushRef="#br0" timeOffset="32954.646">21272 1247 616,'0'0'7,"0"0"-3,0 0 4,56-104 3,-56 102 61,-5 2-18,-15 0-30,-5 10 23,1 12-4,2 6-7,6 2-2,5 2-4,7 3-18,4-3-4,0-3-7,0-5 1,8-5-2,6-5-4,8-13-8,5-1 12,6 0 10,0-19-10,2-8-7,-7-2-3,-3-3-1,-7-1 10,-8 3 1,-3 4 0,-4 6 0,-3 8 16,0 8 9,0 4 10,0 0-4,0 0-31,0 14-20,0 13 20,0 8 0,0 2 7,0-4-7,0-8 3,0-10 1,0-6-4,0-8-2,1-1-18,11-5 4,6-22 13,0-3-22,0 9-13,-5 4 28,-5 11 7,0 6 1,0 0-3,3 2-14,3 22 13,3 5 2,2-3 4,1-6-3,4-11-13,3-5-13,4-4 24,3-4 5,6-22 5,-2-8 2,-3-7-4,-4-5 3,-8-3-6,-12-4-17,-9-2-11,-2 4 10,0 11 18,-11 15 50,0 15 81,-1 7-43,6 3-33,-5 6-33,-1 30-21,2 12-1,1 11 13,7 0-2,0 2-3,2-5-6,0-3-2,0-6-22,0-12-108,0-16-150,0-16-190</inkml:trace>
  <inkml:trace contextRef="#ctx0" brushRef="#br0" timeOffset="33532.7748">22393 1223 956,'0'0'95,"0"0"-57,0 0 24,0 0-61,0 0-1,-149 38-1,112-3-1,7 0 2,7-1-2,10-8 2,9-5-8,4-7 0,0-6-35,25-8 5,6 0 3,2-7-10,-1-17 6,-6 4 2,-6 2 37,-8 9 3,-6 4 31,-4 3 9,-2 2-8,2 0-35,1 19 6,3 2 7,4-1-8,5-3 2,5-8-7,8-9 3,9 0 10,5-12-13,5-18-9,-5-5 9,-7-4-4,-12-1 4,-9-8-2,-10-6 2,-4 1-12,0 5 4,-4 14 8,-8 17 30,1 12 46,-3 5-40,-1 14-16,-1 25-15,1 15 1,1 8 14,8 1-2,6-2-8,0-11-1,11-11-2,17-15-1,9-12-3,9-12 4,4 0 2,3-19-9,-8-11 0,-12 2-67,-13 2-30,-20 1-71,-2 2-176</inkml:trace>
  <inkml:trace contextRef="#ctx0" brushRef="#br0" timeOffset="33666.7665">21940 1102 1016,'0'0'64,"0"0"-62,135-89-4,-60 57-11,-18 3-208</inkml:trace>
  <inkml:trace contextRef="#ctx0" brushRef="#br0" timeOffset="34118.5902">19625 2041 1042,'0'0'121,"0"0"-85,0 0-27,0 0-6,-8 160 12,7-95-4,1-3-10,0-2-2,0-2-5,-4 2-120,-8-10-146,-3-11-133</inkml:trace>
  <inkml:trace contextRef="#ctx0" brushRef="#br0" timeOffset="34313.7629">19557 2201 680,'0'0'75,"0"0"8,86-116 94,-46 102-113,-3 14-18,-1 0-11,-18 10-19,-9 20-16,-9 12 0,-9 6 0,-18 0-73,0-1-81,4-7-74,13-4-58,10-6-49</inkml:trace>
  <inkml:trace contextRef="#ctx0" brushRef="#br0" timeOffset="35188.4675">19874 2435 289,'0'0'66,"0"0"103,0 0-26,121-118-34,-108 93-17,-6 1-36,-7 3 12,0 4-15,0 0-8,-7 10 14,-4 4-38,-2 3-11,1 0-3,-2 17-5,4 12-1,0 10-1,8 4 0,2 2 0,0-5-1,5-8-1,20-8-9,6-10 4,6-10 4,0-4 3,-4-6 0,0-18 0,-3-6 2,-8-4 0,-9-4-2,-9-4 0,-4-3-17,0 8-2,-7 4-2,-3 16-5,0 9 4,6 5-24,2 3-12,2 0-20,0 3-14,0 12 48,6 6 21,13 2 14,-2 3 5,1 2 4,-1 2 0,4 2 1,-3-1-1,-1-1 2,-3-7 1,-3-8 1,1-5 1,-1-8 0,4-2 5,6 0 9,7-22 7,3-4-10,-4-2-12,-2-2 4,-10 8 2,-5 2 18,-8 6 66,-2 7-26,0 6-9,0 1 15,0 0-44,0 4-29,-12 17-1,1 8 0,5-3 0,4-2-3,2-6 0,0-6-12,19-3-13,10-9-1,6 0 8,2 0-3,-6-19-6,-2-1-5,-9 1 26,-9 8 9,-4 3 1,-7 1 1,0 7 11,0 0 19,0 0-20,0 0-12,0 7-4,0 7 4,0 2 0,0-4-2,16-3 2,8-6 6,5-3-4,4 0 2,0-6 5,-6-12 0,-6 0 6,-8-1 7,-9 2 14,-4 0-4,0 2-7,-9 1-8,-13 8-17,-11 4-1,3 2-21,-1 4-30,7 14-41,8-1-103,14-6-41,2-5-156</inkml:trace>
  <inkml:trace contextRef="#ctx0" brushRef="#br0" timeOffset="35577.6993">21172 2198 928,'0'0'97,"0"0"-71,0 0 14,0 0-25,-114 59 7,83-18-3,6 1-2,10-5-10,13-2-3,2-5-4,0-12-3,27-8 2,8-10-5,9 0-5,1-20 8,2-14-8,-9-2 2,-7-4-6,-10-7 5,-8 0 10,-13-14 1,0-5 1,0 0 4,-13 10 18,1 20 18,-2 17 24,5 14 3,7 5-28,-2 2-31,2 38-10,0 15-6,2 15 6,0 6 1,4-7 0,11 1 1,5-3-2,-3-11-4,-9-5-80,-6-16-119,-2-17-277</inkml:trace>
  <inkml:trace contextRef="#ctx0" brushRef="#br0" timeOffset="35738.5633">20688 1824 924,'0'0'0,"0"0"-122,0 0-266</inkml:trace>
  <inkml:trace contextRef="#ctx0" brushRef="#br0" timeOffset="36507.3555">22946 764 998,'0'0'77,"0"0"-63,0 0 50,0 0-51,0 0-12,0 0-2,111-62-3,-71 80 0,1 20 1,-12 16 0,-9 11 3,-16 13 0,-4 1 4,0 8-3,-20-3 4,2-12 2,5-7-4,13-14-3,0-9 0,9-12 0,18-7-3,6-14 3,3-9 1,-3 0 2,-6 0 1,-7-1 0,-11-7-1,-7 4 1,-2 1 4,0 3 3,-11 0-4,-16 21-7,0 20-1,-3 22 0,14 11 1,7 14 2,9 7 6,0 7-2,2-4 3,14-6 0,-3-13 2,-7-21 6,-6-12 0,0-18 5,-13-8 0,-18-10-1,-7-6-6,-3-4-4,1 0-4,7-8-7,9-12-4,11-12-28,13-12-59,0-10-99,10-24-455</inkml:trace>
  <inkml:trace contextRef="#ctx0" brushRef="#br0" timeOffset="36728.3476">23723 1261 924,'0'0'84,"0"0"-78,0 0-12,115-23 4,-70 8-85,-5 5-188,-16 0-106</inkml:trace>
  <inkml:trace contextRef="#ctx0" brushRef="#br0" timeOffset="36876.4635">23740 1458 273,'0'0'693,"0"0"-693,0 0-5,0 0 5,0 0 0,160-46-118,-109 15-170</inkml:trace>
  <inkml:trace contextRef="#ctx0" brushRef="#br0" timeOffset="37363.7566">24386 1074 1004,'0'0'14,"0"0"-14,0 0 0,0 0 0,0 0 2,0 0 0,-103 81 0,97-81 6,-1 0-6,5-22-2,2-2-26,0-7 15,2 4 6,16 3-4,-2 5-6,2 7 10,-1 6-12,0 6 17,5 0-20,-3 30-3,0 9 23,-2 4 12,-8 8 26,-7-3-8,-2 3-8,-6-5-10,-27-2-2,-8-5-3,-8-4 3,4-10-7,10-8-3,5-13 3,12-4-3,10 0 0,4-16-7,4-3-22,0 4 28,6 3-2,14 3 3,2 6 0,5 3 6,0 0-6,4 0 2,-2 1-2,-2 13-2,-3 2 2,-7-1-160,2-1-96,-5-4-78</inkml:trace>
  <inkml:trace contextRef="#ctx0" brushRef="#br0" timeOffset="37708.6829">24625 1494 136,'0'0'753,"0"0"-737,0 0 56,0 0 1,84-135-48,-53 86 4,1-9 10,-7-3-2,-3-6-22,-14-1 6,-8 2-8,0 6 3,-6 12 0,-15 14 3,0 12-11,-2 15-2,1 7-5,0 0-1,2 35-9,-3 17 1,8 14 8,7 6-3,8 1 1,0-5 3,19-8-2,16-9 0,8-14 1,8-11 1,5-9 1,-3-10 3,-1-5-2,-10-2-3,-11 0-1,-18 0-69,-13 0-226</inkml:trace>
  <inkml:trace contextRef="#ctx0" brushRef="#br0" timeOffset="40237.0586">12296 4570 94,'0'0'183,"0"0"-23,0 0-30,0 0 24,0 0-27,0 0-7,8-45-37,-8 45-29,0 13-45,0 21 10,7 12 34,-3 7-10,-1 0-27,6-2-5,-7-12-4,0-11-6,0-12 2,3-9-3,-3-7 2,2 0 2,3-12 6,1-20-8,6-14-2,2-5-17,1 3 6,-4 8-2,3 12 3,-2 12 10,-1 10-4,3 6 3,2 0 1,2 6 0,-1 18 0,4 5 5,-7 0-3,-1 7-2,-8 3 0,-7-4 0,0 2-63,0-12-141,2-8-92,5-13-103</inkml:trace>
  <inkml:trace contextRef="#ctx0" brushRef="#br0" timeOffset="40409.7066">12784 4600 1005,'0'0'10,"0"0"-1,0 0-9,31 103 2,-22-60 0,-3 3-2,0-5-72,4-7-92,-1-17-58,2-12-54</inkml:trace>
  <inkml:trace contextRef="#ctx0" brushRef="#br0" timeOffset="40582.524">13019 4606 686,'0'0'153,"0"0"-93,0 0-57,0 0 34,16 104 13,-7-60-17,0-2-15,2 3-12,-6-7-6,-1-4-20,-4-8-177,0-10-174</inkml:trace>
  <inkml:trace contextRef="#ctx0" brushRef="#br0" timeOffset="40740.7296">12784 4514 829,'0'0'89,"0"0"-83,0 0 3,131-105-9,-67 89-23,-8 12-195,-14 4-349</inkml:trace>
  <inkml:trace contextRef="#ctx0" brushRef="#br0" timeOffset="41158.5164">13282 4543 630,'0'0'123,"0"0"-119,0 0 39,141 32 4,-107-3-4,-13 7-27,-16 6-11,-5 2 4,-22 0-4,-18-7 1,4-10-6,10-11-5,12-11 4,14-5-5,0-6-13,6-24-54,25-11-22,6-3 34,1-4-9,-3 4 29,-6 3 41,-6 10 41,-10 9 22,-7 10 66,-6 8-19,0 4 4,0 0-40,-19 23-34,-2 14-21,3 7 20,10 4-9,8-6-19,0-5-1,20-12-6,20-8-3,11-13-1,10-4 6,1-2-4,-8-14-2,-12 0-19,-15 5-92,-21 5-41,-6 4-134,-23 2-40</inkml:trace>
  <inkml:trace contextRef="#ctx0" brushRef="#br0" timeOffset="41466.8244">12384 5325 734,'0'0'13,"161"0"44,-43 0 45,16-21-30,10-8-7,0-4 9,-7-6-18,-18 6-12,-28 6-11,-30 9-17,-28 6-12,-23 8-4,-10 4-1,-3 0-23,-27 2-47,-12 20-188,-5 2-80,-4 3-208</inkml:trace>
  <inkml:trace contextRef="#ctx0" brushRef="#br0" timeOffset="41826.636">12826 6079 744,'0'0'72,"0"0"-31,0 0 88,0 0-51,158-104-38,-109 46-14,-5-5-6,-15 2-8,-15 3-3,-14 8-3,0 10-3,-14 13 0,-7 13-1,-2 10 5,-1 4 0,1 4-4,4 23 0,4 10 1,11 7 7,4 9 5,0 3 1,19 2-2,14-5-4,5-7-6,8-8-4,-3-11 1,-3-6-2,-7-7-6,-11-8-46,-5-3-80,-13-3-196,-4 0-229</inkml:trace>
  <inkml:trace contextRef="#ctx0" brushRef="#br0" timeOffset="42294.4541">14676 4502 744,'0'0'146,"0"0"-49,0 0-56,0 0 21,0 111-7,0-58-11,0 3-23,0-6-3,4-1-13,5-5-2,-4-5-1,2-4-4,-1-7-77,-5-7-147,-1-9-159</inkml:trace>
  <inkml:trace contextRef="#ctx0" brushRef="#br0" timeOffset="42450.5053">14464 4846 847,'0'0'134,"0"0"-103,0 0-13,127-71-13,-46 39-5,12-3-6,-1 1-170,-10-4-171</inkml:trace>
  <inkml:trace contextRef="#ctx0" brushRef="#br0" timeOffset="42727.9932">15586 4377 828,'0'0'71,"0"0"-1,146-22 47,-81 9-63,-9 8-32,-10 1-22,-17 2-14,-12 2-90,-17 0-127,0 0-36,-39 0 10</inkml:trace>
  <inkml:trace contextRef="#ctx0" brushRef="#br0" timeOffset="43145.6844">15438 4463 192,'0'0'273,"0"0"-183,0 0-11,0 0-35,0 0 10,0 0 33,118 66 2,-44-66-40,-5 0 2,-6 0-33,-13 0 6,-16 0-15,-16 0-9,-18 13-9,0 9 9,-29 6 8,-17 8-8,-12-2-33,-1 4 32,4 2-1,5 0 2,6 1 0,11-4-3,8-3 3,14-5-1,11-3-1,0-8-1,17-4 3,27-5 13,12-9 6,19 0 25,7 0-8,8 0 6,3-12-3,-1 3-9,-12 1-9,-14 4-10,-27 2-8,-22 2-3,-17 0-8,0 0-33,-25 0-5,-19 0-56,-12 14-169,-2 2 10,2 1-169</inkml:trace>
  <inkml:trace contextRef="#ctx0" brushRef="#br0" timeOffset="43506.361">15430 5550 499,'0'0'125,"0"0"-87,0 0 23,4 121-17,2-93-18,-6-10-6,0-9-4,0-4-7,0-5 15,0 0 32,0-9 7,7-22-39,7-10-23,3-1-1,3 5-12,1 7-9,-2 3 16,2 7 5,-1 8 6,-5 4 14,-3 8 12,-1 0-17,-5 5-1,6 18 16,-6 3 6,1 0-9,-1 3-17,-4-4-5,3 1-2,-5-1-3,2-4-41,3-1-93,-1-3-85,3-10-157</inkml:trace>
  <inkml:trace contextRef="#ctx0" brushRef="#br0" timeOffset="43687.7898">15872 5581 848,'0'0'23,"0"0"-15,144-63 41,-82 41-39,-2 5-10,-22 5-88,-14 5-85,-15 3-153</inkml:trace>
  <inkml:trace contextRef="#ctx0" brushRef="#br0" timeOffset="43875.6824">15911 5793 754,'0'0'73,"0"0"-37,0 0 19,0 0-9,0 0 7,152-14-30,-92-8-16,-7 0-7,-6 4-23,-14 1-196,-6-3-137</inkml:trace>
  <inkml:trace contextRef="#ctx0" brushRef="#br0" timeOffset="44061.7528">16465 5504 1062,'0'0'42,"0"0"11,-3 102 19,3-55-42,8-3-16,3-3-5,-1 0-8,-6-7-1,-4-8-1,0-4-49,0-14-108,0-8-180,-10 0-313</inkml:trace>
  <inkml:trace contextRef="#ctx0" brushRef="#br0" timeOffset="44749.7048">16324 3413 758,'0'0'28,"0"0"28,-70 104 41,46-64-73,-1 7-2,-4-3-5,-5-7-11,-1-6-5,-7-5 7,3-12-6,6-8 1,2-6 2,9 0-2,8-10-2,10-12 5,4-2-6,0-1-11,20 7 11,9 8 5,5 7 2,6 3-4,7 7 7,1 16-2,6-4-6,-2-1 5,-2-5-4,-3-12 0,-2-1 3,-9 0-1,-10-19 5,-8-9-5,-11-3 16,-7-4 9,0-6 1,0 5-11,-18 4 2,-4 8-11,-1 10-11,3 8 0,2 6-32,3 0-68,8 6-176,5-1-233</inkml:trace>
  <inkml:trace contextRef="#ctx0" brushRef="#br0" timeOffset="45409.9884">17230 4059 585,'0'0'212,"0"0"-204,0 0 12,-4 108 58,4-54-25,7 2 3,-3-2-23,0-2-4,-4-3-2,0-6-8,0-9-11,0-5-3,0-15-4,0-9 1,0-5-1,0 0 7,0-19-3,14-13-5,9-7-34,6 6 25,2 8 8,2 7-3,4 8 4,2 10-2,-4 0 2,-6 7-1,-11 18 2,-11 5 3,-7 2 5,-5 2 5,-27-1 3,-2-9-9,-7-3 0,3-8-5,7-7 1,4-4-4,10-2-25,5 0-32,12-16-69,0-10-124,14-4-18</inkml:trace>
  <inkml:trace contextRef="#ctx0" brushRef="#br0" timeOffset="45734.6599">17663 4485 565,'0'0'98,"0"0"52,0 0-47,18 128-46,-16-109-32,-2-9-14,0-6-4,0-4-4,0 0 7,6-10 34,4-16 3,1-12-39,4-2 1,3 4 4,5 1 0,1 11-4,0 7 12,5 9 6,-2 5-4,0 3-8,2 11-8,-6 12 7,-4 8-3,-7 4-6,-11 4-4,-1-1 3,0 0-4,-3-10-40,-9-9-66,5-8-70,7-11-145,0 0-279</inkml:trace>
  <inkml:trace contextRef="#ctx0" brushRef="#br0" timeOffset="46078.342">18412 4520 763,'0'0'294,"0"0"-285,102-129 50,-59 80-17,-10 3-33,-12 3 2,-17 5-8,-4 3-2,-7 14 1,-21 12-2,-5 9 0,-2 0-21,5 13-16,14 6 1,4 6 6,12-3-12,0 6 2,16-4 9,13 0-7,7 2 38,1-2 0,4 2 3,-8 2 30,-6 0 14,-12 2-26,-13 0-10,-2-2-3,-2-1-6,-18-7-2,0-6-50,4-8-133,7-6-108</inkml:trace>
  <inkml:trace contextRef="#ctx0" brushRef="#br0" timeOffset="46582.1654">18829 4197 710,'0'0'28,"0"0"-4,0 0 22,0 0 11,0 122-15,0-86-8,0-2-3,0-3-11,11-8-6,5-5-4,-1-5-4,5-9 1,3-4-4,-1 0 7,2-3 7,-1-16-5,-4-5 10,2-5-9,-5-3 1,-3-2-5,-5-2-4,-3 8-1,-2 8-2,-3 8 3,0 12 4,0 0-8,0 0-1,0 22-5,0-1 5,-6 4 1,4-11-1,0-4 1,2-8-2,0-2-1,0 0-9,0-10-2,12-14 6,7-6-12,2 6-7,-1 8 10,2 10 13,0 6 3,1 0 1,1 13 15,0 13 18,-1 9-7,-9 1-14,-10-3-4,-4-1-7,0 0-2,-16-6-49,-13-6-127,-9-13-276</inkml:trace>
  <inkml:trace contextRef="#ctx0" brushRef="#br0" timeOffset="46836.586">19050 3918 835,'0'0'90,"0"0"-90,0 0 0,0 0 2,0 0 7,0 0-9,-103 98 5,58-94-5,7-4 11,7 0 42,13-10 9,10-8-11,8-2-6,0 3-28,22-3-13,16 6-4,9 9-35,3 1-181,-4 1-262</inkml:trace>
  <inkml:trace contextRef="#ctx0" brushRef="#br0" timeOffset="47316.687">19743 4127 889,'0'0'13,"0"0"4,0 0 61,0 140-45,0-106-1,0-5-12,0-14-11,0-5 6,0-6-4,0-4-5,0 0 9,0-14 7,6-18-11,5-8-11,3-4 0,3 2 3,2 8-3,1 8-5,-3 9 0,-1 12 5,4 5 4,-2 0 2,0 24 0,-5 10 1,1 6 0,-11 2-3,-3-3-4,0-2-6,0-9-83,0-10-83,0-14-71,6-4-122</inkml:trace>
  <inkml:trace contextRef="#ctx0" brushRef="#br0" timeOffset="47490.2054">20106 4081 818,'0'0'42,"0"0"-34,0 0 44,0 0-4,33 119-23,-30-78-12,-3-5-9,0-4-4,0-8-53,0-8-165,2-16-26,9 0-119</inkml:trace>
  <inkml:trace contextRef="#ctx0" brushRef="#br0" timeOffset="47678.8099">20304 3974 730,'0'0'207,"0"0"-164,0 0-40,0 0 22,0 0 19,29 144-17,-24-94-10,0 3-7,-3-7-7,0-6-3,-2-5-49,0-6-142,0-12-72,-9-12-205</inkml:trace>
  <inkml:trace contextRef="#ctx0" brushRef="#br0" timeOffset="47843.8532">20058 3854 975,'0'0'15,"0"0"-9,0 0-1,159-44-5,-86 44-63,-13 0-237,-20 12-197</inkml:trace>
  <inkml:trace contextRef="#ctx0" brushRef="#br0" timeOffset="48328.6003">20534 4076 890,'0'0'49,"0"0"-37,0 0 40,137-30-17,-102 30-16,-13 13-17,-10 15-1,-12 9 6,0 7 2,-21 3-3,-8-9-3,0-7 0,9-12-2,7-11 3,8-3-4,5-5-2,0 0-5,5-20-16,17-9-4,9-5-24,1-7 34,1 2-57,-4 0 45,-4 6 0,-6 7 29,-7 8 30,-11 6 38,-1 5 3,0 7-6,-3 0-13,-18 20-30,1 13-6,3 5 10,9-1 0,8-1-16,0-5-1,23-11-9,20-8 2,7-7 1,11-5 2,-1 0-5,-7-1-8,-15-7-54,-17 0-39,-21 8-97,-3 0-144</inkml:trace>
  <inkml:trace contextRef="#ctx0" brushRef="#br0" timeOffset="48570.8733">19843 4802 931,'0'0'0,"149"0"28,-43-24 46,13-8-41,2-2 34,-12 0-30,-20 8-11,-28 8-7,-28 9-19,-22 8-41,-11 1-113,-13 1-129,-25 16-78</inkml:trace>
  <inkml:trace contextRef="#ctx0" brushRef="#br0" timeOffset="48898.1276">20137 5312 34,'0'0'735,"0"0"-729,0 0 65,0 0 44,0 0-61,159-104-36,-120 51-3,-10-1 13,-10 2 11,-15 3-12,-4 4-17,0 8-5,-18 11 5,-2 13 6,2 13-8,1 0 3,2 13-8,6 22-2,8 7 9,1 6 1,7 1 0,17-4-2,6-3 2,7-4-3,-2-5-5,1-10-3,-5-6 0,-2-11-58,-4-6-86,-7 0-208,-3-13-157</inkml:trace>
  <inkml:trace contextRef="#ctx0" brushRef="#br0" timeOffset="50594.3539">1948 7564 520,'0'0'289,"0"0"-227,0 0 92,0 0-107,0 0-6,-125-40-15,78 64-11,-7 11-9,6 10-1,9 1 4,10 4 1,16-2-6,13-1 1,0-8-5,6-9 0,21-11-6,13-15-18,11-4-18,3-14 21,0-18-1,-12-9-25,-15 3 22,-12 1 25,-13 3 8,-2 8 6,0 3 24,0 9 17,0 10 0,0 1-21,0 3-1,0 0-33,0 25-12,0 11 12,0 10 1,0 6-1,6-2-1,11-1-64,7-12-72,3-8-125,-4-17-30</inkml:trace>
  <inkml:trace contextRef="#ctx0" brushRef="#br0" timeOffset="50869.613">2168 7936 615,'0'0'118,"0"0"-86,0 0 15,0 122-32,0-93-6,7-5-7,9-8-2,1-12 4,10-4-3,4-2 19,5-24 19,4-6-6,-8-4-15,-6 1-7,-11 0-3,-15 2 25,0 5 3,-5 2 2,-23 11 4,-9 6 0,-4 9-30,-6 0-12,9 14-5,8 8-29,7 2-63,16-2-96,7-4-37</inkml:trace>
  <inkml:trace contextRef="#ctx0" brushRef="#br0" timeOffset="51030.6645">2791 8043 784,'0'0'226,"0"0"-226,0 0 0,0 0-1,-30 139-98,20-113-153,0-6-163</inkml:trace>
  <inkml:trace contextRef="#ctx0" brushRef="#br0" timeOffset="51440.0418">3229 7565 88,'0'0'922,"0"0"-908,0 0 53,0 0-39,-124 31-25,88 11 5,2 3-5,6 8-3,5-5 0,14-4-2,9-7-1,0-17-6,14-8-29,15-12 3,8 0-7,3-23-11,-6-9-37,-6 0 41,-9 0 24,-11-2 25,-6 4 25,-2 2 82,0 6-21,0 10-6,-4 8-1,2 4-17,2 0-32,0 0-17,0 8-13,0 19-10,0 10 10,0 7 0,0 0-1,0-3 1,10-8-59,5-7-98,5-11-97,-2-11-91</inkml:trace>
  <inkml:trace contextRef="#ctx0" brushRef="#br0" timeOffset="51734.476">3425 7865 710,'0'0'9,"0"0"36,0 0 15,0 0-32,36 104-16,-36-90 1,0-8 1,0-6 0,0 0 2,0-6 14,0-19 2,0-8-31,16-4-2,4 7 1,4 2 0,-1 10 0,1 8 0,-4 6 3,-2 4 14,2 0 4,-7 18-7,1 8 7,-1 4-6,-7 6-5,-3 1-10,-3-1-12,0-4-104,0-10-152,0-12-212</inkml:trace>
  <inkml:trace contextRef="#ctx0" brushRef="#br0" timeOffset="51891.702">3929 8007 702,'0'0'163,"0"0"-148,0 0 85,0 0-66,0 112-28,0-90-6,0-10-38,0-6-151,5-6-60,5-6-221</inkml:trace>
  <inkml:trace contextRef="#ctx0" brushRef="#br0" timeOffset="52258.7351">4259 7517 1042,'0'0'9,"0"0"10,36 114-19,-21-55 35,-6 0-20,-4-4-5,-5-9-5,0-15-1,0-15 0,0-10 0,0-6-3,3 0 7,9-21-2,10-8-6,3-4-8,4 6 4,4 6 2,-3 10 0,-4 4 2,-2 7-2,-4 0 2,-3 2 4,-11 14 9,-6 8-4,0 2 19,-18 6-1,-18 4-17,-6-3-7,-1-6-3,4-8-13,7-9-44,15-10-35,8 0-106,9-14-34,0-12-213</inkml:trace>
  <inkml:trace contextRef="#ctx0" brushRef="#br0" timeOffset="52529.7866">4631 7874 627,'0'0'58,"0"0"78,0 0-77,18 119-21,-15-99-16,-1-13-9,-2-4-9,2-3 5,2-6 28,4-22 12,11-7-44,3 2-5,0 4-2,-4 15 2,1 6 0,-4 8 6,1 0 12,1 0 3,-3 11-6,-1 7-3,-4 4-7,-9 4 1,0-1-6,0 3-44,-3-8-109,-3-8-193</inkml:trace>
  <inkml:trace contextRef="#ctx0" brushRef="#br0" timeOffset="53488.5608">5850 7483 688,'0'0'121,"0"0"11,0 0-46,0 0-45,0 0-16,0 0-13,-137 24-4,106 12-1,6 7-5,7 3 1,9 2-3,9-6 0,0-6-4,7-10 3,17-12-8,5-8 0,2-6-19,1-6 12,-3-20 6,-8-4-10,-1-4-3,-5-3 19,-10 4 0,-5 1 8,0 5 2,0 12 12,-1 4 25,-6 10 3,5 1-21,0 1-22,2 25-3,0 13-5,0 3 5,0-2 0,17-4 0,8-11-1,4-11-4,7-5 4,-3-9 0,0 0-2,-3-16-6,-2-14-5,-3-5-2,-5-8-1,-11-2-20,-3 2-43,-6 7-22,0 10 47,0 15 40,-4 7 13,2 4 2,2 0-7,0 0-7,0 18 10,11 7 3,9 1 1,1 4 0,0 0 0,0 0 9,-1-4 10,-3-3-12,-1-8 5,2-5 4,0-10-5,6 0 6,8-2 9,1-21-6,0-10-13,-6-4-7,-4 1-9,-12 3-6,-7 8 15,-4 7 16,0 10 92,-4 8-10,-13 0-20,2 2-27,-3 21-28,3 6-5,6 6 3,4-1-5,5-4-8,0-5-4,2-2-4,23-9-5,10-7-53,11-7-94,0 0-200,1-21-306</inkml:trace>
  <inkml:trace contextRef="#ctx0" brushRef="#br0" timeOffset="55115.3669">7399 7339 82,'0'0'695,"0"0"-567,0 0 13,0 0-71,0 0-52,0 0-8,0 0-2,-144 119 3,110-70-7,11-6-2,11-6-2,10-4-2,2-8 0,8-13-31,21-9-44,14-3-5,2-15 12,8-19-14,-5-5 12,-5-5-1,-1-1 29,-3 6 35,-10 4 9,-7 9 49,-13 10 20,-7 12-6,-2 4 56,0 0-31,-16 14-63,-11 15-24,-4 6 2,0 5-1,4-1 3,6-2-2,9 0-1,10-6-2,2-8-4,2-5-5,25-14-78,4-4-10,10-6 23,1-22-3,-7-6 31,-6-3 13,-11-3 33,-9 5 8,-7 2 24,-2 9 73,0 8 49,0 10-32,-11 6-65,6 0-10,1 0-30,2 12-16,2 14-1,0 6-1,0 2 0,0 1 1,16-7-2,8-4 1,8-11-20,1-6-20,7-7-3,0-2-8,-2-22 7,-7-8-17,-9-7 16,-6-5 26,-10-5 20,-6-6 0,0 6 20,0 12 29,-10 11 26,-2 14-5,1 8-10,0 4-25,2 7-16,0 19-19,3 17 2,6 6 0,0 2 2,0-1-2,18 0-1,8-5-2,5-11-1,2-10-9,4-14-19,0-10-9,-1 0 25,-5-18-8,-4-16-2,-7-6-5,-4-7 0,-10 0 19,-6-8 10,0 3 3,0 3-2,-4 9 35,-5 8 12,-3 12 5,4 8 4,1 12-22,1 0-17,-1 5-7,1 25-10,0 10-1,4 9 0,2 4 5,0 1-3,0-3-1,11-5 0,5-9-1,5-11 0,2-12-21,6-7 0,6-7-13,7 0 16,2-26 1,1-9-5,-3-2 3,-9 1 2,-8 5 17,-9 9 0,-12 5 13,-4 8 20,0 4 25,0 0-26,-14 5-4,1 0-13,-3 14-14,1 14-1,1 4-1,3 1-1,9-4 0,2-5-6,0-5-20,11-9-16,16-8-5,8-2 23,6-2 14,3-22 1,1-7-2,-5 1 7,-14-2 6,-2 4 3,-9 6-1,-11 5 22,-4 12 20,0 3 17,-6 2-32,-21 4-19,0 19-7,0 10 4,5 7 1,8 1-3,8 0-5,6-5-2,0-5 1,13-9 0,14-10-16,9-12-3,6-6 4,0-26 6,-1-9-7,-8-3-2,-13-3-8,-8-8 11,-12-1-4,0-4 8,-12 4 10,-8 10 2,4 14 4,5 18 54,3 7 6,0 7-11,2 12-32,4 25-15,2 15 10,0 4 3,0 2-8,6 0 1,12-5-10,5-9 3,8-16-3,13-13-2,6-15 0,8 0-45,2-18-102,-16-18-222</inkml:trace>
  <inkml:trace contextRef="#ctx0" brushRef="#br0" timeOffset="55409.1985">9495 7139 334,'0'0'457,"0"0"-415,0 0 103,10 152-63,3-101-41,0 0 6,-2 0-35,-6-7-8,-4-3-4,-1-9-92,0-10-194,0-11-225</inkml:trace>
  <inkml:trace contextRef="#ctx0" brushRef="#br0" timeOffset="55559.1131">9470 7171 911,'0'0'11,"116"-97"14,-44 54-6,-3 11-19,-11 11-7,-20 21-233,-22 0-141</inkml:trace>
  <inkml:trace contextRef="#ctx0" brushRef="#br0" timeOffset="55887.9252">9540 7386 587,'0'0'85,"0"0"-50,0 0-17,0 0 38,0 0-11,150-25-24,-112 25-8,1 0-11,-10 20-2,-9 8 0,-4 2-2,-5-2-11,-2-7-5,2-12-10,3-9 16,3 0 9,6-12 3,-1-18 11,-2-4 9,-10 2 9,-10-4 25,0 8 17,-17 5-14,-16 6-28,-7 13 2,0 4-24,1 0-7,13 12-8,8 6-93,14-4-90,4-4-76</inkml:trace>
  <inkml:trace contextRef="#ctx0" brushRef="#br0" timeOffset="56210.7433">10050 7361 788,'0'0'129,"0"0"-104,0 0 23,0 103-24,0-74-14,3-1-2,3-8-5,4-8-3,9-12 0,3 0-2,7-7-9,3-22 6,-4-5-23,-5-2-62,-5-2 36,-14 0 42,-4 6 12,0 8 29,0 11 72,0 7-13,0 6-16,0 0-17,0 0-35,0 25-19,0 8-1,0 8 3,0-1-3,0 0 0,5-4-103,1-8-115,-2-10-127</inkml:trace>
  <inkml:trace contextRef="#ctx0" brushRef="#br0" timeOffset="56563.5873">10391 7342 693,'0'0'67,"0"0"-47,0 0 52,0 0-16,0 0-12,115 111-24,-111-69-7,-4-12-6,0-9-2,0-11 2,0-9-5,0-1 1,2-7 20,9-26 5,3-9-26,3-4-2,1 3-3,0 8 1,-2 12 1,-3 6 1,0 8 1,-4 6 7,2 3 1,7 0 14,-3 17 2,6 7 9,-7 11-10,-4 3-19,-3 2 0,-7 2-5,0-1-41,-5-2-89,-11-8-182,2-12-61</inkml:trace>
  <inkml:trace contextRef="#ctx0" brushRef="#br0" timeOffset="56699.6455">10666 7204 975,'0'0'37,"0"0"18,0 0-55,0 0-63,0 0-203,0 0-258</inkml:trace>
  <inkml:trace contextRef="#ctx0" brushRef="#br0" timeOffset="57209.0583">10982 7490 764,'0'0'65,"0"0"-4,0 0-16,123-133-30,-107 104-7,-16 3 4,0 5 0,-12 5 45,-17 4-23,3 6 26,1 6-35,3 0-5,3 6-1,6 22-10,3 4-3,5 8 1,0 0-4,5-1 2,0-7-2,12-4-1,17-13 0,-1-9 1,8-6-1,2 0 2,-2-18 3,1-7 1,-2-10-2,-10-1 0,-6-2-5,-11-2-1,-8 1 0,0 6-12,-2 6-8,-10 9-19,5 9 11,1 4-7,6 5 12,0 0-11,0 9-40,0 13 46,8-3 11,11 6 5,4 1 12,-3 4 1,0 2 34,-2 1 19,-2 2-2,-3-3-17,-2-2-21,-2-6-3,0-6-9,-5-5-2,7-10-77,1-3-194,-1-3-201</inkml:trace>
  <inkml:trace contextRef="#ctx0" brushRef="#br0" timeOffset="57868.2055">12118 7072 656,'0'0'221,"0"0"-117,0 0-1,0 0-23,0 0-56,0 0-13,-81 73-1,45-23 6,-2 0-4,7 0 2,9-3-6,10-8-4,12-7-4,0-13-1,22-7-4,15-12-5,9 0-10,1-23-9,2-9-19,-9-4-16,-9-1 38,-11 10 5,-9 11 21,-9 8 4,-2 6 5,0 2 17,0 0-7,-2 16-19,-9 10 0,5 6 0,6-2 0,0-6-1,0-6-2,11-10 0,11-8 3,7 0 0,2 0 8,-2-18-1,-4-4 5,-14-4 0,-9 6 15,-2-4 1,-6-1-20,-24 6-3,-3 5-10,-4 12-16,5 2-35,10 6-21,6 18-133,9 1 31,7 1-64</inkml:trace>
  <inkml:trace contextRef="#ctx0" brushRef="#br0" timeOffset="58805.4913">12527 7319 506,'0'0'137,"0"0"-49,0 0 20,78-120-69,-78 103 7,0 10 16,-14 7-21,-7 0-22,0 12-10,1 16-9,7 4-3,11 2 1,2 0 2,2-9 0,25-4-15,11-11-2,4-10-30,7 0 9,-5-11-11,-1-16 22,-10-1 16,-6-2 11,-12 0 8,-5 4 8,-6-3 21,-2 10 37,1 9-29,-3 3-4,2 7 23,-2 0-27,0 14-27,2 27-5,-2 20 2,0 20 18,0 7-10,2 11-6,7 3-2,-2-2-5,4-1 0,2-7-2,3-12-2,4-16-5,2-22-5,0-23-5,7-19-9,3-5 5,-3-29 21,-2-14 3,-10-8-2,-10-9 10,-7-10-11,0-10 0,-19-6-3,3-8-17,4-4-4,10 7 2,2 8 9,0 16 10,20 14 3,7 15 0,2 13-2,0 16 2,-3 10 5,1 4 1,-2 12 10,-5 23 3,-5 12-5,-5 11 2,-6 13-1,0 5 3,1 4-7,5-1-3,4-3-7,9-9 1,3-10-1,1-15-1,4-16-3,-1-15 0,2-11-2,-7-3-3,-5-20 8,-13-9 4,-7-5-4,-2-5 4,-27-4-4,-11-4-2,1-3-10,2 6-8,7 2 13,15 5 3,13 2-4,2 0-14,11 2 6,20-1-10,5 6-11,1-3-10,-2 4-15,-12 3 37,-7 12 25,-7 4 20,-7 7 36,-2 4 1,0 0 3,0 0-35,0 18-19,0 10 4,0 13 4,-4-5-8,4 3-5,0 4-1,0-8-8,0 2-106,9-13-112,2-13-146</inkml:trace>
  <inkml:trace contextRef="#ctx0" brushRef="#br0" timeOffset="58920.4966">13604 6982 403,'0'0'116,"0"0"-36,-7-124-77,7 112-3,0 12-206</inkml:trace>
  <inkml:trace contextRef="#ctx0" brushRef="#br0" timeOffset="60156.5998">13949 6964 930,'0'0'90,"0"0"-62,0 0-1,0 0-2,-85 146 14,55-99-15,10-4-13,0-3-3,13-3 0,7-9-7,0-10 1,7-8-2,21-10-23,4 0-20,7-18 10,6-12-20,-5-5 9,-4 0-5,-9-7 31,-7 0 18,-6-5 12,-6 8 29,-3 8-17,-5 9 2,0 16 19,0 6-3,0 0-11,0 18-13,-8 16-14,-2 8 14,5 0 1,5-1-9,0-5-6,0-6-3,10-9-1,11-6 2,6-10-2,6-5-6,7-3-19,6-19 9,-2-4-17,-7-4-11,-8 2 8,-8-2 17,-13 5 12,-5 3 7,-3 4 1,0 9 5,-3 6-6,-12 3 11,-1 0-5,-6 18-3,9 9 0,2 5 1,3 0-1,8 0 3,0-6-6,0-2 0,10-8-1,15-7 1,4-6-10,6-3-4,5 0 5,-4-3-12,-3-14 4,-8 0-2,-7-4 19,-5-4 5,-7-1 6,2 3-4,-4 6-7,-2 10 18,-2 5-6,0 2-10,0 0-2,0 13-3,0 5 3,0-1 1,0-9-1,0-6-1,0-2 1,0 0-1,2 0 0,9-7 0,3-9-8,1 8 9,-1 7-1,-1 1-4,-2 0-2,-1 16 0,-4 9 7,3 4 1,-5-4 0,5 2-1,1-13 0,4-6-2,4-8-5,9 0 4,2-20 3,5-12 2,-1-6 0,-4-7-1,-6 1 1,-10-10 1,-9-6-4,-4-11 2,0-1-2,0 9 3,0 15 3,-4 19 23,-1 22 12,1 7 9,-3 0-14,0 31-33,0 18 5,3 15 4,4 6 2,0-2-9,0-7 2,0-11-4,15-13 1,8-10-3,4-15 0,3-12 0,12 0 0,0-17-2,-3-13-11,-3-2-10,-9 2-20,-7 6 19,-7 11 21,-3 10 3,-6 3 2,3 0 5,7 2 2,3 20 17,7 1 6,6 4-8,-1-3 4,-5 2 1,-7-1 5,-11-1-17,-6 3-4,-1 0-6,-30 1-7,-9-6-3,-10-5-58,-2-5-86,-9-12-176,-4 0-120</inkml:trace>
  <inkml:trace contextRef="#ctx0" brushRef="#br0" timeOffset="60292.3261">14952 6861 791,'0'0'137,"0"0"-22,170-140-44,-119 110-47,-16 6-24,-25 4-16,-10 9-101,-56 2-256</inkml:trace>
  <inkml:trace contextRef="#ctx0" brushRef="#br0" timeOffset="60419.5929">14065 6523 1003,'0'0'45,"0"0"-21,0 0-24,0 0-33,0 0-310</inkml:trace>
  <inkml:trace contextRef="#ctx0" brushRef="#br0" timeOffset="61385.4996">3073 9215 776,'0'0'81,"0"0"11,0 0-29,0 0-30,-121 11-17,93 17 2,-1 8-17,2 6 3,5-2-4,8-3 0,10-7 0,4-9-6,0-2-2,11-9-1,14-6 5,2-4-23,2 0-24,0-17 22,0-9-2,-6-3 14,-2-2 8,-13 4 9,-6 3 9,-2 4 29,0 11 31,0 6-2,0 1 8,0 2-32,0 0-35,0 2-8,0 21-12,0 12 12,0 9 0,0 2 0,12-2-40,6-6-82,2-9-59,7-14-21,2-15-117</inkml:trace>
  <inkml:trace contextRef="#ctx0" brushRef="#br0" timeOffset="61671.5352">3283 9490 273,'0'0'283,"0"0"-238,0 0 29,0 0-18,-10 113-23,10-85-12,5-3-12,13-6-3,0-7-2,11-12-2,5 0 8,3-12 9,1-16-2,-6-2 4,-6-2 0,-8 2 10,-13 0 14,-5 4 0,-5 1 1,-22 6-2,-4 7 2,0 8-37,-2 4-9,1 0-4,2 9-2,9 12-60,3-4-50,9 3-126,9-13-153</inkml:trace>
  <inkml:trace contextRef="#ctx0" brushRef="#br0" timeOffset="61837.927">4110 9444 922,'0'0'94,"0"0"-92,131-58-4,-86 49-86,-14 2-102,-21 7-212</inkml:trace>
  <inkml:trace contextRef="#ctx0" brushRef="#br0" timeOffset="61994.6258">4079 9682 994,'0'0'95,"0"0"-72,0 0-22,0 0 5,127-23 5,-66 5-11,-4 1-78,-20-2-300</inkml:trace>
  <inkml:trace contextRef="#ctx0" brushRef="#br0" timeOffset="62399.476">5576 8927 826,'0'0'292,"0"0"-276,0 0-10,0 0-6,0 111 16,0-59 3,2-2-10,2-4-5,-1-6 0,4-5-4,2-6-28,0 0-84,-3-2-149,-3-3-96</inkml:trace>
  <inkml:trace contextRef="#ctx0" brushRef="#br0" timeOffset="62714.6199">5265 9559 577,'0'0'138,"0"0"-132,0 0-5,0 0 44,171 16 24,-79-16-2,12-6-25,10-12 10,2-8 16,1-5 6,-3 4-21,-18 0-15,-20 10-11,-24 5-21,-23 7-4,-18 3-2,-11 2-27,0 0-28,-7 0-10,-22 7-97,-11 10-114,-7 8-35</inkml:trace>
  <inkml:trace contextRef="#ctx0" brushRef="#br0" timeOffset="63140.6232">5614 10386 655,'0'0'48,"0"0"-5,0 0 44,116-111-40,-71 48-20,-5 1-10,-5-2-4,-12 2-4,-17 3 1,-6 12-5,0 10-5,-17 5-4,-5 18 4,-5 9 13,0 5-12,2 0 1,6 16 2,3 12 1,9 14-1,7 6 5,0 10 4,7 9 9,15 0 8,7 1-5,5-5-4,1-10-9,5-8 1,-2-12-4,-8-14-6,-7-7 4,-4-6-7,-9-4-29,0-2-71,-4 0-145,-4-16-176</inkml:trace>
  <inkml:trace contextRef="#ctx0" brushRef="#br0" timeOffset="63770.5707">7487 8828 502,'0'0'300,"0"0"-283,0 0 52,0 0-19,0 0-13,0 0 0,-40-70-5,15 59-5,-4-1 2,-2 6 4,-7 3-5,-5 3-13,1 0 0,-3 30-8,1 7-2,7 15-2,2 14 7,12 16 3,6 8-2,15 9 0,2 0 0,7-3-4,17-1-4,3 4-2,2-5 4,0 1-4,-6-4-1,-6-1 6,-11 0-6,-6-6 1,-10-10-1,-21-16 6,-8-18-5,2-13 7,2-15 9,-4-5-8,4-7 4,-3 0-10,3-5 0,3-9-3,1 1-11,9-1-45,3 0-110,7-1-260</inkml:trace>
  <inkml:trace contextRef="#ctx0" brushRef="#br0" timeOffset="64267.8624">6787 10805 798,'0'0'151,"0"0"-133,0 0 5,0 0 12,0 0 19,0 0 3,129 2-18,-98-16-22,-4 7-12,-4-3-5,-2 4-59,-1 0-143,-3 0-209</inkml:trace>
  <inkml:trace contextRef="#ctx0" brushRef="#br0" timeOffset="64678.4851">7322 11081 888,'0'0'23,"0"0"-21,0 0 22,105-133-1,-74 84-1,0-10 14,-10-7-6,-1-2 4,-12 0-19,-8 12 2,0 9-8,0 17 5,-11 14 17,-7 10-9,-2 6-9,-3 0-2,0 16-4,2 16-2,5 12 0,9 9 7,7 5 5,0 0-4,19-4 2,6-8-9,6-8 0,0-14-2,4-9 2,3-8-5,0-7 8,-4 0-8,-1 0 4,-7-7-5,-3-2-36,-7-4-70,-7-4-156,-7-9-316</inkml:trace>
  <inkml:trace contextRef="#ctx0" brushRef="#br0" timeOffset="65659.5514">7686 8825 657,'0'0'116,"0"0"-70,0 0-13,0 0 9,0 0-14,149-118-17,-111 75 3,-7 1-5,-9-4-4,-11-4 7,-11 2 0,0 2 10,-16 12 4,-4 10 23,-4 15-31,-3 9-5,5 0-6,0 21-2,4 15-5,7 10 0,11 10 3,0 2 6,0 2 4,23-4-2,7-5-2,4-1-5,2-2-4,1 6-1,1 0-54,0-6-202,-7-8-143</inkml:trace>
  <inkml:trace contextRef="#ctx0" brushRef="#br0" timeOffset="65968.4917">8650 8939 969,'0'0'24,"0"0"37,0 0 41,0 0-66,-138-20-4,109 45-10,-1 10-6,9 11 2,6 9-7,3 3 7,12 0-13,0 0-2,2-2-3,18 1-2,5 1-27,0 0-63,-6-6-77,-9-6-133,-10-12-74</inkml:trace>
  <inkml:trace contextRef="#ctx0" brushRef="#br0" timeOffset="66254.549">8307 9566 381,'0'0'161,"0"0"-92,0 0 70,-40-123-65,76 89-62,14-5-4,16-7-6,1-2-1,6 0 3,-6 2 1,-9 12 11,-11 5-8,-18 11-8,-9 9 8,-16 0-5,-4 8 15,0 1 76,-2 0-33,-14 0-32,-3 10-6,-4 17-10,3 11 5,3 8-3,9 0-7,3 5-7,5 0-1,0-2-7,0-1-98,13-10-133,-1-7-98</inkml:trace>
  <inkml:trace contextRef="#ctx0" brushRef="#br0" timeOffset="66651.2953">8855 9278 673,'0'0'94,"0"0"-70,0 0 16,137-38 22,-97 42-34,-13 24-18,-12 10-5,-15 6-5,0 2 9,-20-2-9,-15-5-9,0-14 6,10-6 1,8-11-1,15-8-22,2 0-16,7-12-20,26-18 17,6-10 21,-6-2-4,3 1-23,-10 3 7,-8 11 43,-4 6 4,-10 9 90,-4 6 37,0 1 3,-9 5-51,-9 0-23,-2 0-19,5 20-21,8 9-9,5 7 1,2 6-6,0 1-4,17 0-2,8 1-37,4-3-82,-4-10-149,-6-14-145</inkml:trace>
  <inkml:trace contextRef="#ctx0" brushRef="#br0" timeOffset="66870.0296">9241 9150 784,'0'0'87,"0"0"-41,0 0 41,163-39-52,-112 46 11,-9 20-4,-13 12-17,-11 3-7,-14 6-8,-4 2-5,0 3-3,-22-4-2,1-6-69,5-11-106,7-16-106,7-16-203</inkml:trace>
  <inkml:trace contextRef="#ctx0" brushRef="#br0" timeOffset="67266.2094">10004 9142 950,'0'0'30,"0"0"11,0 0 17,-123 64-38,94-23-7,4 2-8,7-3-2,12-5-2,6-8-1,0-8-2,16-12-28,14-7-16,6 0 1,4-16-21,1-16 22,-8-6 0,-6-1 13,-14-5 31,-11-2 29,-2-7 1,-2-1 13,-17 4 15,-4 11-2,5 13 6,5 14 14,3 10-1,6 2-28,1 4-19,2 31-20,1 10-2,0 12 1,8 3-6,13 0 1,1-2-2,-1 0-8,-2-2-71,-1-8-125,-7-11-209</inkml:trace>
  <inkml:trace contextRef="#ctx0" brushRef="#br0" timeOffset="67686.4567">10253 9258 777,'0'0'93,"0"0"-81,0 0 52,137-6-29,-111 32-22,-15 8-11,-11 5 8,0-2-8,-18 1 2,-9-9-1,5-10-1,9-8-2,10-11 0,3 0-4,6-11-37,24-20 28,9-13-16,-2-7-35,3 3 8,-5 2-4,-8 7 22,-8 13 38,-15 11 34,-4 10 74,0 5 25,-13 11-60,-16 24-32,2 11 23,6 0-5,13 0-29,8-11-7,0-7-9,27-13-5,5-14-2,11-1 6,11-11 3,4-20-3,-4 1-10,-14 4 2,-14 8-5,-17 9-13,-9 4-79,-38 5-333</inkml:trace>
  <inkml:trace contextRef="#ctx0" brushRef="#br0" timeOffset="68690.5519">2868 12071 801,'0'0'117,"0"0"-25,0 0 0,0 0-45,0 0-9,0 0-5,-145-30-23,107 58-5,3 11-5,4 4 0,10 4-2,13-1 2,8-6-3,0-8 2,4-9-4,21-16-19,2-5-24,4-2 7,2-9 23,0-20 4,-5-8-22,-4 2 2,-13 3 20,-7 3 14,-4 3 2,0 6 7,0 6 11,-6 7 14,1 5 1,3 2 10,2 0-20,0 0-25,0 14-17,0 14 9,0 16 8,0 0 0,4 0 0,9-1-23,1-14-61,1-3-68,4-9-41,-6-16-93</inkml:trace>
  <inkml:trace contextRef="#ctx0" brushRef="#br0" timeOffset="68992.6854">3020 12252 532,'0'0'96,"0"0"-88,0 0 42,0 0-6,64 136-17,-56-106 2,-5-4-21,0-13-1,-3-10 1,0-3-5,0 0 15,0-19 65,4-18-39,1-4-39,8-4-4,3 13-1,-3 8 0,5 9 3,-1 8 15,-1 7 6,2 0-6,0 18 0,-2 12-2,-1 0 3,-6 3-11,-2 4-1,-7 4-7,0-3-68,0-6-112,0-13-120</inkml:trace>
  <inkml:trace contextRef="#ctx0" brushRef="#br0" timeOffset="69156.1857">3675 12224 981,'0'0'26,"0"0"-21,147-81-5,-100 71 0,-9 10-173,-11 0-115</inkml:trace>
  <inkml:trace contextRef="#ctx0" brushRef="#br0" timeOffset="69307.2104">3759 12453 989,'0'0'63,"0"0"-49,0 0-14,0 0 4,0 0 6,139-39-10,-79 15-86,-8-2-405</inkml:trace>
  <inkml:trace contextRef="#ctx0" brushRef="#br0" timeOffset="69659.855">5523 11809 1112,'0'0'116,"0"0"-111,0 0 1,-13 102-4,13-51 8,0 2-6,4-2-1,5 5-3,-4 2-10,-1-3-90,-4-2-155,0-11-186</inkml:trace>
  <inkml:trace contextRef="#ctx0" brushRef="#br0" timeOffset="69908.44">5122 12535 509,'0'0'507,"0"0"-507,0 0 8,0 0-8,198-29 60,-87 8 11,10-11-11,-7 1-20,-9-1-12,-14 8-9,-22 9-10,-21 6-9,-18 6 0,-19 3-32,-7 0-74,-4 0-115,-15 7-72</inkml:trace>
  <inkml:trace contextRef="#ctx0" brushRef="#br0" timeOffset="70272.6565">5418 13261 391,'0'0'414,"0"0"-409,0 0 21,0 0 57,129-114-36,-84 59-18,-7-3-8,-11 0 1,-16-2-15,-11 6-1,0 8-6,-29 9 6,2 16-3,-4 12 3,7 9 9,1 0-14,5 23 3,4 14-2,13 13 0,1 4 4,0 4 15,22-7 0,4-5 1,10-6-11,0-6 2,2-8-5,0 0-5,-5-2-3,0-3-49,-1-6-84,-6-11-214</inkml:trace>
  <inkml:trace contextRef="#ctx0" brushRef="#br0" timeOffset="70880.3841">7204 11843 627,'0'0'67,"0"0"-9,0 0 91,0 0-21,0 0-60,0 0-22,-89-54-13,41 54-5,-2 18-5,0 12-20,-1 5 7,11 14 6,9 15-10,11 15 3,11 15-5,9 8 0,0 6-2,16 7 0,9-5 1,7 0-1,-5 1-1,-2-16-1,-15-7 1,-10-17 3,0-17-3,-4-14 0,-17-11 9,-6-10 4,-7-8-2,-6-2-6,-8-7-1,-2-2-5,3 0-6,9 0-10,9 0-22,11 2-23,7 11-42,9 11-197,-4-2-123</inkml:trace>
  <inkml:trace contextRef="#ctx0" brushRef="#br0" timeOffset="71143.3934">6504 14108 756,'0'0'156,"0"0"-148,0 0-8,122-3 73,-73-11-44,1-2-11,-13 2-18,-4 5-20,-6 2-154,-12 0-107</inkml:trace>
  <inkml:trace contextRef="#ctx0" brushRef="#br0" timeOffset="71532.582">7034 14367 242,'0'0'605,"0"0"-605,0 0 0,76-118 18,-38 62 7,-2-6 10,-14 2 8,-10 2-19,-12 7-18,0 7 4,-12 12 29,-16 14 15,7 8-7,-4 10-19,3 0-16,2 14-9,0 20-1,8 4 1,12 15 6,0 0 16,0 0-7,28-2-7,7-12-10,2-7 4,3-10-3,-3-18-2,-1-4-3,-1-6-16,1-27-64,-5-2-146,-6-15-341</inkml:trace>
  <inkml:trace contextRef="#ctx0" brushRef="#br0" timeOffset="71997.6136">7580 11962 844,'0'0'89,"0"0"-66,0 0-1,52-137-6,-25 80-3,-6-4 7,-5-2-5,-12 8 3,-4 9-6,0 14-1,-20 11 4,-6 5 0,4 10-11,-5 6-2,4 3-2,4 26-1,1 23-2,11 17 3,5 6 11,2 5-1,7-7 2,15-9-2,7-12-4,7-7-4,1-14-2,1-1-12,-5-5-83,-14-11-274</inkml:trace>
  <inkml:trace contextRef="#ctx0" brushRef="#br0" timeOffset="72470.5083">8574 11840 116,'0'0'720,"0"0"-678,0 0-9,0 0 69,0 0-55,0 0-11,-101-75-3,72 75-9,-3 20-5,1 14-1,3 12 2,8 7-6,10 5-5,6 7 0,4-1-5,2 3-3,20-1-1,0 1-8,3 0-71,-8-5-65,-7-6-166,-10-11-57</inkml:trace>
  <inkml:trace contextRef="#ctx0" brushRef="#br0" timeOffset="72762.3667">8203 12479 574,'0'0'74,"0"0"-55,40-103-2,13 61-9,10-8-6,8-4 1,-3-3 1,-2 7-3,-18 9 1,-12 10 3,-14 9-4,-15 6 3,-7 8 45,0 2 57,0 4 19,-4 2-57,-9 0-10,-3 14-17,0 22-20,5 9 1,2 9-2,7 4-12,2 0-5,0 0 0,2-2-3,14-8-41,1-5-101,4-13-156,-6-14-29</inkml:trace>
  <inkml:trace contextRef="#ctx0" brushRef="#br0" timeOffset="73138.1535">8758 12250 588,'0'0'83,"0"0"-51,0 0 40,0 0 1,140-46-24,-113 50-20,-10 23-24,-12 8-4,-5 3 10,-2-2-7,-13-8-4,-2-3-1,9-16-19,6-6-1,2-3-22,0 0 0,15-23 43,9-12-3,5-8-1,-4-1-11,0-2-9,-4 4 15,-9 12 9,-5 7 22,-7 15 42,0 8 63,0 0-20,-5 11-47,-6 17-47,0 12 3,9 6 15,2 0-16,0 0-10,16 0-3,5-3-2,2-2-13,-3-4-93,-6-11-132,-6-10-99</inkml:trace>
  <inkml:trace contextRef="#ctx0" brushRef="#br0" timeOffset="73363.417">9105 11913 825,'0'0'53,"0"0"-20,134-8 65,-80 44-20,-4 11-9,0 8-22,-16 14-25,-8 3-8,-19 6-6,-7-1-3,0-12-5,-23-12-14,8-20-61,6-19-70,9-14-121,0-19-96</inkml:trace>
  <inkml:trace contextRef="#ctx0" brushRef="#br0" timeOffset="74046.3249">9917 11923 706,'0'0'121,"0"0"-79,0 0 6,0 0 8,-109 114 0,84-55 2,3 3-22,10-6-19,11-4-9,1-10-5,4-11-3,21-14 0,6-10-35,7-7-11,3-15 15,0-17-10,-3-5-12,-7-4 27,-8 1-4,-13 4 25,-7 5 5,-3 15 13,0 9 39,0 7 4,-13 0-33,-1 21-17,5 16-3,2 6 1,7 6 0,0-5-4,3-7-1,18-12 1,6-13-3,4-12-12,5 0 8,-5-25 7,-6-8 3,-7-6 5,-12 0 1,-6 0 9,0 4 12,-15 5-8,-16 6-13,-5 12-9,-1 12-4,7 0-30,8 14-65,13 13-71,5 5 0,4 4-146</inkml:trace>
  <inkml:trace contextRef="#ctx0" brushRef="#br0" timeOffset="74346.2827">10289 12372 653,'0'0'88,"0"0"10,98-148 40,-58 87-86,-11-2-22,-8 4-10,-19 7-8,-2 10-7,-16 16-5,-11 16 2,2 8-6,5 2-1,7 9-24,4 8-1,9 10 7,0-1 0,11 3-14,16 1 37,2-2 1,-2 1 1,1-2 9,-5 0 31,-8 4-18,-5 4-4,-10 3-13,0 0 4,-4-1-11,-12-6-85,-3-13-156,9-12-57</inkml:trace>
  <inkml:trace contextRef="#ctx0" brushRef="#br0" timeOffset="74690.56">10772 12008 757,'0'0'32,"0"0"22,34 130 9,-25-82-36,0-8 6,-9-10-19,4-13-8,-4-10-2,4-7-2,-1-1 15,4-31 8,2-11-21,2-11-4,7 4 0,2 4-1,0 11-14,-4 13 15,1 10 8,1 12 10,-3 0 4,2 11 6,-3 16 8,-2 11-8,-8 6-7,-4 5-12,0-3-2,0-2-7,0-9-52,0-18-65,0-11-104,0-6-74,13-16-171</inkml:trace>
  <inkml:trace contextRef="#ctx0" brushRef="#br0" timeOffset="74849.6419">11229 11969 734,'0'0'203,"0"0"-199,0 0 32,0 0 9,27 145-17,-18-105-20,-2-3-8,2 0-2,-3-13-95,4-12-159,1-12-60</inkml:trace>
  <inkml:trace contextRef="#ctx0" brushRef="#br0" timeOffset="75030.2814">11425 11969 810,'0'0'159,"0"0"-130,0 0-9,0 0 19,0 0 13,7 145-19,0-104-26,-3 2-6,6-3-1,-8-6-38,0-4-96,-2-12-194,0-8-192</inkml:trace>
  <inkml:trace contextRef="#ctx0" brushRef="#br0" timeOffset="75179.5351">11163 11875 950,'0'0'37,"0"0"-37,0 0 0,0 0-10,149-92-129,-109 92-197</inkml:trace>
  <inkml:trace contextRef="#ctx0" brushRef="#br0" timeOffset="75620.5419">11557 11976 570,'0'0'100,"0"0"-90,118 27 77,-68-3-29,-6 4-11,-15 9-17,-17-1-16,-12 6-12,0-3 10,-27-1-6,0-6 1,7-15-7,9-8 3,6-9-1,5-7-1,0-25-1,16-12-24,8-5 0,5-2 3,2 4-6,-4 9 22,-5 6 5,-8 15 22,-8 8 18,-6 6 31,0 3 19,0 0-4,-6 7-38,-12 21-34,-2 8-3,4 4 10,13 1-10,3-1-3,0-7-5,28-4-1,3-9 1,7-10 0,5-10-2,1 0-1,-1-4 3,-8-14-6,-11 4-10,-10 2-50,-14 6-32,-8 6-106,-31 0-222</inkml:trace>
  <inkml:trace contextRef="#ctx0" brushRef="#br0" timeOffset="75883.5615">10749 12657 937,'0'0'13,"137"0"-5,-37-18 41,14-2-11,2-3 23,0-4-1,-7 3-31,-22 4-4,-20 6-14,-24 6-10,-21 8-1,-16 0-29,-6 0-74,0 0-75,-26 10-183</inkml:trace>
  <inkml:trace contextRef="#ctx0" brushRef="#br0" timeOffset="76211.9715">11171 13207 776,'0'0'118,"0"0"-104,126-99 52,-71 46-23,-2-5-7,-15 2-7,-16 3-11,-17 4-11,-5 11 3,-11 9 1,-16 12 23,-4 13 12,7 4-6,2 8-27,6 24 0,14 12 1,2 9-3,2 3 1,24 0-4,4-6-4,3-4-1,0-9-3,1-8-4,-1-15-38,0-11-68,-1-3-172,-6-20-179</inkml:trace>
  <inkml:trace contextRef="#ctx0" brushRef="#br0" timeOffset="76685.6167">12957 12022 684,'0'0'342,"0"0"-323,-127 13-10,81 27 16,2 14-21,9 8 2,4 3-6,11-5 0,9-13 0,11-13 0,0-15-2,17-14 1,18-5 1,0-12 0,9-25-10,-3-10-1,-3-6-12,-12-1 13,-10 2 10,-12 0 1,-4-7-1,-2-3 2,-20-1 2,0 12 2,3 18 32,4 13 31,9 19 3,0 1-22,2 0-23,1 28-19,3 12-4,0 17 6,7-4-1,10-1-5,-1 1-1,-1-3-3,-4-4 0,-4 0-33,-1-10-86,1-12-207,-5-14-368</inkml:trace>
  <inkml:trace contextRef="#ctx0" brushRef="#br0" timeOffset="77105.8471">13108 12123 675,'0'0'51,"0"0"-5,0 0 11,117 71-34,-101-23-15,-12 3-3,-4-4-2,0-7-1,-10-11 3,2-14-5,6-13-5,2-2-22,0-14-8,24-20 19,5-7 10,5-10-12,-1 0 11,-4 5-4,-2 7 11,-9 8 8,-7 12 65,-9 8 29,-2 11 35,0 0-36,-20 23-40,-5 15-33,6 3 7,12 3-3,7-7-12,7-4-9,18-10-2,12-9-2,5-12 5,9-2 1,3-10 3,-1-19-2,-9 4-8,-14 3-4,-15 6 0,-15 9-2,0 4-29,-26 3-95,-23-4-429</inkml:trace>
  <inkml:trace contextRef="#ctx0" brushRef="#br0" timeOffset="78162.369">2855 15119 757,'0'0'64,"0"0"-58,0 0 13,-20 144 26,20-82 7,0 13-17,6-9-18,1 6-7,-5-9-3,-2-10 1,0-12 0,0-17-7,0-12 1,0-12-2,0 0-23,9-28-27,9-14 42,9-8-10,1 0-11,2 9 29,0 15 0,-2 8 0,3 15 9,-2 3 9,-4 7 6,-4 17-1,-7 10-4,-10 7 2,-4-1 3,-4 6 3,-24 1-8,-4-6-18,1-11-1,2-2-15,1-14-121,8-10-44,3-4-101</inkml:trace>
  <inkml:trace contextRef="#ctx0" brushRef="#br0" timeOffset="78461.7837">3247 15654 556,'0'0'25,"0"0"64,0 0-13,45 125-28,-41-97-5,-4-10-20,0-10-4,0-2-8,0-6-2,0 0 14,0-23 7,6-16-30,11-1-4,-3 3 4,5 10 0,1 8 1,0 12 13,2 5 6,1 2-8,-4 2 3,2 16 1,-4 8-4,-3 2-7,-3 6 0,-6 6-5,-5 0-32,0-4-179,0-8-206</inkml:trace>
  <inkml:trace contextRef="#ctx0" brushRef="#br0" timeOffset="78621.481">3969 15651 942,'0'0'29,"0"0"-29,161-85-39,-112 76-155,-18 9-52</inkml:trace>
  <inkml:trace contextRef="#ctx0" brushRef="#br0" timeOffset="78772.3319">4007 15906 870,'0'0'91,"0"0"-91,0 0-16,0 0 9,0 0-1,165-69-97,-84 29-247</inkml:trace>
  <inkml:trace contextRef="#ctx0" brushRef="#br0" timeOffset="79094.3342">5485 15476 957,'0'0'111,"0"0"-111,0 0 0,-3 135 5,3-83 7,0 2-8,0-8-3,5 2-1,7-4-72,-6-8-171,-6-9-143</inkml:trace>
  <inkml:trace contextRef="#ctx0" brushRef="#br0" timeOffset="79350.6198">5130 16160 866,'0'0'7,"0"0"16,199-8 84,-87-8-12,15-4-9,2-4-23,0 2-12,-9 0-21,-19 0-11,-26 8-12,-27 2-4,-25 7-3,-13 5-8,-10 0-40,-2 0-79,-29 21-111,-17 1-224</inkml:trace>
  <inkml:trace contextRef="#ctx0" brushRef="#br0" timeOffset="79700.8018">5447 16950 893,'0'0'6,"0"0"24,0 0-22,119-98 25,-64 40-2,-6-8-22,-2-6-2,-14 3-6,-17-1 2,-16 8-6,0 11-36,-16 8-20,-13 25 46,-4 14 13,2 4 2,-2 14 1,8 23-3,7 14 10,11 11 14,7 6 19,0 2-4,18-7-1,9-5 7,4-4-9,2-10-20,1-4-8,2-8-8,-3-10-21,-2-8-146,-2-14-237</inkml:trace>
  <inkml:trace contextRef="#ctx0" brushRef="#br0" timeOffset="80188.3818">7362 15548 602,'0'0'121,"0"0"-56,0 0 68,0 0-61,-131-58-28,81 58-10,-1 0-11,-2 22-11,2 18-7,9 19 2,13 7 6,11 15 3,18 4 4,0 13-2,14 13 1,21-7 1,2 6 0,3 2-8,-2-5-3,-18-9-5,-13-8-1,-7-19 4,-20-21-4,-23-7 11,-4-14 3,-1-12-7,4-8-4,3-9-6,10 0-6,13 0-48,14 0-104,4 0-208</inkml:trace>
  <inkml:trace contextRef="#ctx0" brushRef="#br0" timeOffset="80438.3585">6727 17660 854,'0'0'119,"0"0"-114,0 0 67,140-66-24,-79 38-32,-5 6-16,-8 9-73,-15 11-247,-12 2-203</inkml:trace>
  <inkml:trace contextRef="#ctx0" brushRef="#br0" timeOffset="80779.4316">7327 17861 843,'0'0'94,"0"0"-92,0 0 61,131-103-28,-86 56-6,-10-8-9,-6 1-5,-16 6-4,-13 2-6,0 2-4,-13 3 2,-11 9 4,1 20 5,3 12 18,-2 0-12,2 8-6,5 20-2,3 12 1,10 13 2,2 0 3,4 2 3,22-3-3,8-16-6,7-8-8,-1-11-1,7-17-1,2 0 0,2-13 0,1-12-23,-8-12-118,-15-4-253</inkml:trace>
  <inkml:trace contextRef="#ctx0" brushRef="#br0" timeOffset="81243.3788">7667 15502 951,'0'0'80,"0"0"-52,40-142 7,-11 90 11,-6 2-23,-9-3-17,-14-2-6,0-8-5,-6 1-2,-17 6 6,-4 16 2,0 15 2,4 22 0,1 3-1,5 12 4,3 44-3,7 18 0,7 15 7,0 5 8,21-18 1,11-4-8,11-10-3,0-10-7,1-6-1,-2-5 0,-6-9-71,-9-12-183,-9-9-353</inkml:trace>
  <inkml:trace contextRef="#ctx0" brushRef="#br0" timeOffset="81694.604">8583 15749 812,'0'0'87,"0"0"-56,0 0 31,0 0 30,0 0-55,-122-76-16,91 80-5,-3 28-7,3 12 7,4 7-6,10 4 1,7 4-5,10 1 0,0 2-6,3 0-1,15 1-62,-7-2-74,-4-11-131,-7-14-27,0-9-95</inkml:trace>
  <inkml:trace contextRef="#ctx0" brushRef="#br0" timeOffset="81958.5009">8255 16332 365,'0'0'13,"0"0"131,0 0-2,-17-109-83,34 82-17,20-1-24,11-4-7,13-2-7,3-6 4,4 4 7,-13 0 3,-12 9-4,-19 5-3,-11 8-9,-8 7-2,-5 0 16,0 3 32,-7 4-7,-11 0-5,3 4-11,-1 20-16,1 10-2,1 7 1,5 3-6,4 6-2,5-4 0,0 2-18,0 1-130,3-14-51,8-17-100</inkml:trace>
  <inkml:trace contextRef="#ctx0" brushRef="#br0" timeOffset="82326.0548">8734 16094 562,'0'0'128,"0"0"-86,0 0 53,115-36-21,-86 40-28,-7 21-40,-15 8 1,-7-1 4,0 2-5,-9-2 1,-9-10-4,5-8-3,6-10 0,5-4-24,2 0 6,0 0-18,13-26 8,9-2 22,7-11-10,-4 2 9,-3 3 6,-3 6 1,-13 10 6,-6 6 54,0 10 29,0 2 14,-2 0-38,-12 4-46,3 24-16,5 0 9,6 6-4,0 10-4,8-5-4,13 8 0,-4 2-9,-1-10-122,-7 2-164,-9-19-173</inkml:trace>
  <inkml:trace contextRef="#ctx0" brushRef="#br0" timeOffset="82560.0311">9132 15875 777,'0'0'82,"0"0"-12,163-18 52,-103 35-31,-9 18-38,-16 10-20,-19 13-22,-16 5 7,0 0-12,-26 7 4,-8-8-2,1-2-8,2-7 0,8-13-33,10-8-77,13-20-121,0-12-113</inkml:trace>
  <inkml:trace contextRef="#ctx0" brushRef="#br0" timeOffset="83150.5087">9919 16330 621,'0'0'117,"0"0"-79,0 0 45,0 0-32,33-100-20,-17 61-6,3-10 13,-2 1-18,-7 2 16,-2 10 2,-8 14-25,0 3-13,-5 16-2,-17 3-7,-4 0-29,5 3 8,3 21 23,9 3 3,9-1 1,0 6-7,18-2 10,12 2 1,9-2-1,-4-6 5,-3 3 3,-10-6-2,-13 1-2,-9 0 4,0 1-8,-11 0 0,-15-1-120,7-9-64,6-12-6,9-1-207</inkml:trace>
  <inkml:trace contextRef="#ctx0" brushRef="#br0" timeOffset="83651.8281">10298 16036 769,'0'0'79,"0"0"-76,0 0 27,0 0 11,-16 102-25,16-68-3,0-2-2,0-6-7,0-2-2,0-6 2,4-6 2,8-8-6,3-4 7,3 0 3,1 0 5,7-4 1,-4-10 1,-1-6 2,-4 0-2,-5-10-3,-2 2 4,-5 6-1,-3 5-3,-2 12 4,0 1-6,0 4-12,0 0-3,0 9-3,0 18 5,0-5 1,0 0-1,0-8-9,0-9-10,0-5 1,0 0-5,0-15 9,12-11 14,9-11-2,2 5-23,-2 3 13,3 11 9,-3 6 4,0 10 9,1 2 7,0 2 12,-4 24-6,0 7 5,-9 6-12,-7 0-6,-2 2-6,-7 3-3,-21-4-72,-11-10-99,1-11-158</inkml:trace>
  <inkml:trace contextRef="#ctx0" brushRef="#br0" timeOffset="83908.4167">10479 15819 795,'0'0'127,"0"0"-127,0 0 0,0 0-6,0 0 6,0 0 17,-39 46-7,-3-37 5,4-9 54,3 0-11,10-5 3,11-9-21,14-5-6,0-1-26,27-3-8,16 5-7,8 6-70,-2 12-184,-9 0-237</inkml:trace>
  <inkml:trace contextRef="#ctx0" brushRef="#br0" timeOffset="84334.4001">11144 16066 572,'0'0'152,"0"0"-74,0 0 45,0 0-47,0 120-50,0-106 0,0-3-9,0-10-1,0-1-5,0 0 11,0-4 3,8-18 0,7-12-10,2-2-14,7-5-1,-1 10-2,2 3-10,2 12 9,-2 10 3,-3 6 2,-8 0-1,3 9 1,-8 17 1,-5 11 1,-4 7-4,0-4-4,0 1-85,0-9-81,0-11-139</inkml:trace>
  <inkml:trace contextRef="#ctx0" brushRef="#br0" timeOffset="84523.2401">11590 15976 905,'0'0'188,"0"0"-188,0 0 8,0 0-8,0 0 24,16 140-18,-16-91-6,0-10-11,0-8-97,0-8-106,0-15-57,5-8-162</inkml:trace>
  <inkml:trace contextRef="#ctx0" brushRef="#br0" timeOffset="84689.1996">11771 15981 396,'0'0'504,"0"0"-398,0 0-88,0 0-2,0 0 37,0 0-26,29 121-18,-29-81-5,0-5-4,0 0-49,0 2-138,-11-16-129</inkml:trace>
  <inkml:trace contextRef="#ctx0" brushRef="#br0" timeOffset="84845.4641">11609 15829 842,'0'0'27,"0"0"-25,129-36-2,-92 36-127,-8 0-299</inkml:trace>
  <inkml:trace contextRef="#ctx0" brushRef="#br0" timeOffset="85265.5811">11966 15891 747,'0'0'34,"0"0"16,129 8 54,-78 13-53,-11 9-25,-13 10-21,-25 4 2,-2 6 2,-23-6-7,-16-7-2,4-11-1,12-13-7,12-9-1,8-4 8,3-4-8,9-26-38,19-11-22,5-5 40,-2 3 11,0-1-15,-6 7 5,-5 6 28,-3 12 26,-10 7 29,-7 12 62,0 0-20,0 8-27,-19 23-40,0 9-3,5 6-2,10-2-8,4-4-3,0-5-6,9-6 0,19-9-7,8-10 0,9-10 4,7 0-2,-2 0-3,-2 0-29,-15-4-60,-17 0-39,-16 2-151,-3 2-75</inkml:trace>
  <inkml:trace contextRef="#ctx0" brushRef="#br0" timeOffset="85520.3019">11112 16624 89,'0'0'666,"0"0"-656,185 9 100,-65-9-1,18-6-48,5-9 7,-3-14-7,-8 0-21,-23 2-4,-27 8-9,-35 10-21,-27 5-6,-20 4-6,0 0-33,-36 13-71,-17 19-300</inkml:trace>
  <inkml:trace contextRef="#ctx0" brushRef="#br0" timeOffset="85842.387">11644 17209 795,'0'0'126,"0"0"-98,0 0 64,147-72-46,-84 28-26,-12-4 2,-13 2-19,-18 1 7,-17 6-10,-3-2-13,-14 1-2,-11 10 15,-1 12 2,4 11 28,5 7-1,9 0-5,1 19-2,7 17-17,0 8 9,0 7 12,18 0-7,2 0-10,5-3-6,-3-7 0,3-10-6,5-9-42,4-16-120,2-6-193,2-14-259</inkml:trace>
  <inkml:trace contextRef="#ctx0" brushRef="#br0" timeOffset="86351.4551">13264 16016 851,'0'0'54,"0"0"-48,0 0 62,-146-13-40,95 39-26,5 11 6,9 7-5,8 2 2,12 2 4,11-8-3,6-8-3,9-10-3,19-9 0,9-13-2,7 0 4,2-18 8,-1-13-10,-8-5-3,-15-4-7,-10-1 1,-10 2 9,-2-5 1,-2-6 0,-21-7-2,-2 8 2,-1-2 1,6 17 11,3 17 35,8 10 14,8 7-5,1 5-37,0 22-17,0 18-3,0 4 12,10 8-4,7-1-6,0 0 0,-1 2-2,0-8-15,-3 2-103,-1-14-134,-2-12-164</inkml:trace>
  <inkml:trace contextRef="#ctx0" brushRef="#br0" timeOffset="86742.5746">13468 16078 646,'0'0'184,"0"0"-164,0 0 41,0 0-26,0 0-25,0 0-2,89 134-1,-104-106 0,-6-10-7,7-6-6,8-6 6,6-6 0,0 0-2,14-14-10,17-13 5,9-8-4,2 0-17,-1 3-16,-10-3 28,-7 12 16,-14 6 9,-4 11 50,-6 6 42,0 0 10,-23 14-47,0 22-28,2 7 17,12-2-17,9-4-11,0-6-10,20-9-3,20-14-3,13-8 10,12 0-2,5-8-10,-8-10-7,-18 0-33,-32 1-140,-14-15-871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3:43:14.8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3733 858 750,'0'0'149,"0"0"-57,0 0 35,0 0-41,-53-109-34,16 98-16,-5 7-9,0 4 0,-3 1-2,1 25-11,8 13-8,5 12-4,13 8-1,5 10 1,13-2-2,0 0 0,0 0-2,18 2-34,-2 3-45,-3 5-112,-13-5-183,0-7-187</inkml:trace>
  <inkml:trace contextRef="#ctx0" brushRef="#br0" timeOffset="283.883">3149 1676 342,'0'0'405,"0"0"-387,41-116 12,16 65-14,21-7-16,9-4 3,4 0 0,-1 4-6,-17 8-27,-17 11-59,-23 10 33,-17 13 56,-12 10 26,-4 6 129,0 0 6,0 0-74,0 0-48,0 14-29,-6 14 0,-6 12-3,0 6 2,7 4-9,-1 1 0,6-4-36,0 4-78,0-11-124,15-4 11,-7-11-33</inkml:trace>
  <inkml:trace contextRef="#ctx0" brushRef="#br0" timeOffset="621.7249">3905 1403 379,'0'0'149,"0"0"-71,74-104 46,-39 80-42,1 10-12,-1 8-11,-6 6-50,-6 6-9,-14 26-12,-9 10 12,0 4 2,-7-1 6,-14-9 0,9-13-1,2-9-6,6-9 3,4-5-4,0-2-39,6-28-34,19-11-6,4-5 28,-2 0 41,-7 6 10,-1 8 13,-10 12 59,-4 12 52,-5 8-19,0 0-18,0 0-61,0 8-23,0 14-3,0 10 2,5 4 1,8 3-3,3-1-73,0-8-162,-3-9-90</inkml:trace>
  <inkml:trace contextRef="#ctx0" brushRef="#br0" timeOffset="834.2872">4446 1101 50,'0'0'1037,"0"0"-1005,0 0-21,0 0 10,152 26-4,-112 10 3,-11 10-12,-11 8-7,-16 8 8,-2 2-8,-16-4-1,-17-3-17,2-8-47,6-16-67,10-17-162,8-16-304</inkml:trace>
  <inkml:trace contextRef="#ctx0" brushRef="#br0" timeOffset="2886.5936">5843 1183 930,'0'0'115,"0"0"-102,0 0 20,-128 22-13,89 11-19,5 6-1,6 7 0,9-1-22,9-10-10,7-8 3,3-11-18,10-11 4,17-5 10,9 0 16,4-20-10,-5-13-24,-2-7-8,-6-8 19,-6-1 40,-11-3 22,-10-4 41,0 2 36,0 1-33,0 13-4,-6 17-2,-3 9 8,5 10-9,-3 4-22,0 0-17,1 18-19,-5 19 0,3 12-2,4 9 0,4 2-1,0 0 2,7-6 0,15-8 0,7-16-1,7-7-14,2-16-5,0-7 0,0 0-8,-1-14-10,-3-14 1,-10-2 9,-10 0 24,-9 6 4,-5 6 7,0 7 5,0 11 32,0 0-8,-7 0-28,-3 7-8,2 18-1,6 1-3,2-1 3,0-2-8,10-8-20,17-7-12,4-4 24,7-4-3,3-4 7,-3-18 6,-5-10-1,-6 1 4,-9-6 4,-7 1 1,-9 4 22,-2 8 32,0 8-2,0 10 2,0 6-11,0 0-31,0 38-13,0 22 0,-2 27-1,-1 17 2,3 14 1,0 10 2,0 5-3,14-4 3,4-11-6,-3-19 2,5-19 0,5-21 0,-2-19 3,2-15-2,2-16-1,-3-9 0,2 0 0,-8-26 3,-12-15-3,-6-10-2,-6-22 0,-31-4-8,-7-2 4,0 5 6,6 14-1,9 4 0,9-1 1,13-1-12,7-3-17,2-4-15,27-1-11,4 3-2,8 7 15,-3 8-7,-6 6 13,2 10 34,-11 4 2,-5 8 5,-9 7-1,-5 4 21,-4 3 27,0 4-7,0 2-11,0 0-9,0 2-23,-4 22-3,-5 8 1,0 8-2,6-2-1,3-2 3,0-3-5,3-8 5,15-6-7,4-7 2,0-8-6,5-4-1,2 0 6,0-18 5,-2-7-13,-7-4-8,-3-4 10,-10-1 5,0 0 7,-5 4 0,1 11 3,-3 10-3,2 9 17,-2 0-17,0 0-4,2 14-17,-1 10 21,2 5 0,-3-6 6,2-9-6,-2-3-1,5-8-5,0-3-6,4 0 0,6-10 12,5-11-2,3-2 2,-2 7-30,0 6 4,-5 6 3,1 4-35,-5 4 0,-4 20 48,1 8 10,-5 0 1,6-6 0,-1-4-1,1-8 0,9-11 0,1-3 0,6 0 9,7-18 9,1-9-12,2-3-3,-9-2-2,-8 3-1,-7 2 0,-8 5 10,-4 6 27,0 6 52,0 6-4,-2 4-7,-7 0-48,0 0-30,0 12-2,-5 9 2,8 4-5,4 3-3,2 2-31,3-6-22,23-7-23,11-10-33,13-7 51,1 0-25,7-22-23,0-8 13,-3-2 41,-8-3 25,-13 4 35,-9 4 47,-12 10 123,-9 8-13,-4 9 35,0 0-43,0 0-67,-11 0-59,-9 21-23,-2 9-3,2 8 2,4 0 0,7-1-1,9-8-8,0-7-42,4-10-14,23-10-11,11-2 25,7-9 24,-1-22 8,-1-7-4,-11-2-20,-11-2 34,-12-6 10,-6-8 38,-3-1 28,0 8 11,-3 12-21,-6 19 38,2 13 2,3 5-37,-2 0-33,-1 29-26,3 22 0,-1 14 0,5 5 6,0-1-6,0-1-3,7-8-2,2-7-49,-3-9-107,-6-14-119,0-14-230</inkml:trace>
  <inkml:trace contextRef="#ctx0" brushRef="#br0" timeOffset="3186.6429">7110 810 1119,'0'0'0,"0"0"-2,0 0-10,0 0 11,0 0-6,0 0 1,-67 111 6,18-90 5,0-5 0,5-12 12,8-4 27,7 0-4,10 0-5,16 0-5,3-6-14,0-3-12,15-6-1,19 4-1,4-1-2,2 6-2,-4 6-63,-12 0-303</inkml:trace>
  <inkml:trace contextRef="#ctx0" brushRef="#br0" timeOffset="4702.6708">8498 1535 843,'0'0'195,"0"0"-172,0 0 3,0 0-20,0 0-2,59-105-1,-43 68 1,-8 2-2,-3 4 3,-5 7-1,0 5 8,0 6 6,0 5 8,0 6-4,-3 2-11,-3 0-8,-1 0-3,-1 16-4,-2 17-1,2 4 4,1 4 1,4-3-1,3-2-2,0-4 2,0-10-5,12-4-3,4-9-7,-1-6 1,2-3 0,3 0 4,-1-7 6,-2-11 4,-5-6 1,-4-3 3,1-2-1,-4 4 1,-2 7-2,-1 8 4,-2 5-1,0 5-4,0 0-1,0 0-10,0 0-4,0 17 15,2-1 0,0-9 0,-2 0-3,0-7-12,0 0-6,0 0 19,6-23 0,3-1-15,7-1-8,-3 2 25,5 9 0,0 8-1,2 6-3,0 0-6,1 12 8,-2 12 0,-8 2 4,-1 4-1,-9 4-1,-1 1-24,0 0-158,-22-4-127</inkml:trace>
  <inkml:trace contextRef="#ctx0" brushRef="#br0" timeOffset="4847.2515">8670 1092 1239,'0'0'16,"0"0"-16,0 0-34,0 0-352</inkml:trace>
  <inkml:trace contextRef="#ctx0" brushRef="#br0" timeOffset="5910.7942">9520 1449 1005,'0'0'124,"0"0"-124,56-102 9,-29 51-8,-3-6 6,-9 7-5,-10 6 4,-5 12-2,0 11 19,0 10 18,0 6-10,-9 5-12,3 0-11,-4 0-8,-1 29-3,-2 12 3,6 12-2,2 3 1,5-1 0,0-6 1,10-10-4,16-11 2,5-10-4,8-9-11,1-9 6,2-2-14,0-26-5,0-10 0,-11-5-12,-8-6 8,-10-3 21,-13-2 13,0 0-3,0 6 3,-2 11 9,-7 16 0,3 10 18,2 10 15,1 1-13,3 0-29,0 15-15,0 15 12,0 15 2,11 1 1,0 0-2,3 4 2,-5-4 4,-1-4-4,0-9 2,-4-12-3,-1-10 2,0-9-1,0-2 5,-1 0 1,0-4 4,2-18 3,3-7-11,2 3 2,0 8-4,0 4-1,4 6-1,0 6-2,3 2 1,0 0-6,-1 0-8,1 17 1,0 6-9,-1-3-10,3 0 9,3-3-12,2-16-35,6-1 53,10 0 20,1-23 2,2-10 7,-6-3 1,-10-2 1,-8-3 0,-9 6 24,-9 5 10,0 11 15,0 12 21,-7 7-4,-8 2-55,-3 26-22,0 16-1,3 8 1,10-4-1,5-2 2,0-12-1,22-8 1,10-9 0,8-12-1,6-5 2,5-1 1,-3-22-1,-10-1-2,-16-3-60,-22 0-62,-9 3-192</inkml:trace>
  <inkml:trace contextRef="#ctx0" brushRef="#br0" timeOffset="6062.6906">9386 1363 1242,'0'0'0,"0"0"-54,188-111-20,-72 48-154,-10-2-288</inkml:trace>
  <inkml:trace contextRef="#ctx0" brushRef="#br0" timeOffset="7740.7255">11279 1289 529,'0'0'134,"0"0"-87,0 0-38,0 0 3,33-116 25,-27 82 7,-3 4-12,-3 9 23,0 14 15,0 0-19,0 7-3,-7 0-18,-4 0-23,3 13-7,-4 6-4,8 6 3,1-1-1,3-2 0,0-5-4,0 0 4,13-2-1,4 0-3,0-4-14,3 0-17,1-3-48,0-4 9,-1-4 27,-1 0 23,-4 0 23,3-18 3,-5-8 4,1-4 6,-3-7-2,-5 2 1,-2 5-1,2 7 15,-2 16 15,-2 7 10,0 0-38,3 0-10,-1 19-11,6 10 11,-2 5 12,1 2-6,-5-6-3,1-2 4,-4-9-6,-1-6-1,0-6 4,0-7-3,4 0 8,-2-11 20,2-17-7,3-4-16,1-1-9,4 1 3,3 11-8,6 7 7,-2 6-2,4 8 0,-1 0-2,-4 17-9,-5 14 14,-2 5 0,-3 4 1,-2 2-1,-2-6 0,0-6-3,1-11 1,5-10-2,3-9 1,9 0-5,5-16 8,4-20 1,2-10-1,-1-12-14,-5-6 4,-8-8 10,-5-7 0,-12 9 0,-2 9 2,0 10 6,-12 17 21,-5 12 8,1 8-10,1 10 5,1 4-12,-1 0-13,4 20-7,-1 14-6,6 14 6,4 10 0,2 6 5,0 4-1,6-1-1,14-5 3,5-12-6,0-12 0,7-12-5,5-14 5,0-12-1,5 0 1,-3-12 2,-3-14-2,-8-10-12,-8-2 2,-8 0-2,-8 2 12,-4 10 0,0 5 2,0 11 5,0 2 3,-6 8 5,-2 0-5,2 7-10,0 15-5,5 7 2,1 0 0,0-2-1,0 0 3,9-3-2,7-6 0,5-4 1,2-7 1,6-7-1,-2 0-1,-2-7-5,-1-15-12,-9-7-1,-6-6-4,-9-1-20,0 3-5,0 5 23,-6 8 0,-4 12 22,7 3 1,3 5-21,0 0-25,0 0-29,2 0 41,11 13 38,5 7 2,-5 1 0,7-2 14,-1 6-10,-4-5 15,3 0 0,-3-2-8,-1-4 5,-1-5-8,-4-4-7,0-5 5,6 0-1,1 0 10,-2-16 12,6-10-16,-5-2-11,-1 0 1,-4 8 2,-5 8 10,-1 9 42,-4 3-6,2 0-45,8 19-3,5 9 7,3 5-1,5 1 0,0-1-9,-1-8 1,2-11 12,-2-5 15,-8-7 6,3-2 2,-2-2 11,1-24-9,0-10-20,-5-4-12,-5-4-6,-1 3-40,-5 4-86,7 6-140,-1 9-186</inkml:trace>
  <inkml:trace contextRef="#ctx0" brushRef="#br0" timeOffset="8332.4421">13222 986 889,'0'0'208,"0"0"-200,0 0 16,-100 111-13,89-75-8,1-6-6,7-4 3,3-9-19,0-4 0,0-6-8,18-7 9,13 0 17,4-17 1,3-12 1,-2-3 1,-7-3 1,-4-2 1,-10 3-1,-7 8 3,-2 11 25,-4 10 20,-2 5-1,0 0-15,0 5-29,0 19-4,0 11-2,0 6 5,0-3-5,0-9-2,15-3 1,9-15 0,10-10 2,9-1-1,7-9 0,2-25-2,-5-8-7,-9-3 1,-11-6-1,-10-4 1,-12-1 8,-5-2 1,0 10 2,0 16 4,0 12 18,-7 16 19,0 4 0,-1 14-43,-8 30 0,1 20-2,1 12 2,7 2 3,7-9-2,0-13-1,23-18 3,14-12-2,8-17-1,8-9 1,4 0 0,-4-27-2,-13-9-10,-13 0-37,-21-1-37,-6 10-89,-33 3-98,-34 5-193</inkml:trace>
  <inkml:trace contextRef="#ctx0" brushRef="#br0" timeOffset="8514.5247">11974 935 925,'0'0'103,"0"0"-103,110-101 0,-48 67-1,-18 7-189,-21 3-265</inkml:trace>
  <inkml:trace contextRef="#ctx0" brushRef="#br0" timeOffset="8662.7045">11385 696 1119,'0'0'18,"0"0"-18,0 0-38,0 0-226,0 0-154</inkml:trace>
  <inkml:trace contextRef="#ctx0" brushRef="#br0" timeOffset="9135.6549">15247 519 872,'0'0'130,"0"0"-65,0 0 14,-139 143-34,106-67-14,7 5-1,14-2-5,8-7-11,4-10-8,0-9-4,25-9 0,3-9-2,6-5-4,1-7-64,-1-9-110,-3-14-185</inkml:trace>
  <inkml:trace contextRef="#ctx0" brushRef="#br0" timeOffset="9502.6542">15702 731 1043,'0'0'41,"0"0"8,0 0 0,0 0-36,0 0-6,0 0-5,-61-5 5,45 14-1,-1 8 5,-5 4 4,1 8-4,2 5 3,0-2-5,11 0-6,4-2 0,4-4-3,0-1 1,0-4-1,8 0 2,9-3 0,-1-4-1,3-3-1,-4-3 0,1-4-3,3-1-5,0-3-9,0 0 3,1 0-9,1-12-35,1-6-28,0-6-77,-2-5-188</inkml:trace>
  <inkml:trace contextRef="#ctx0" brushRef="#br0" timeOffset="9847.6264">16341 1078 64,'0'0'984,"0"0"-967,0 0-13,0 0 3,-27 127-2,19-99-5,0-4-5,-2-4-104,3-12-134,5-8-110</inkml:trace>
  <inkml:trace contextRef="#ctx0" brushRef="#br0" timeOffset="10117.9714">16961 730 1040,'0'0'102,"0"0"-91,0 0 19,0 0-15,-146 100-7,116-48 3,8 1 2,8-5-3,9-6 4,5-8-7,5-8-2,28-9-4,10-6-1,10-9-13,5-2-81,4-5-157,-8-20-206</inkml:trace>
  <inkml:trace contextRef="#ctx0" brushRef="#br0" timeOffset="10305.621">17340 744 1117,'0'0'135,"0"0"-130,0 0-3,0 0 0,0 0 3,-2 133-1,2-94-4,0 1 0,-2 0-1,-1-2-65,-4 1-69,-4-10-188,-3-7-137</inkml:trace>
  <inkml:trace contextRef="#ctx0" brushRef="#br0" timeOffset="10464.548">17119 1023 1091,'0'0'36,"0"0"-35,118-85-2,-37 49-55,6 2-58,-5 0-173,-13-2-83</inkml:trace>
  <inkml:trace contextRef="#ctx0" brushRef="#br0" timeOffset="10956.5638">17810 713 242,'0'0'504,"0"0"-477,0 0 51,0 0 16,0 0-54,-75 118-18,50-103-16,2-5 3,1-10-2,5 0-1,0 0 2,7-8 2,5-14-7,5-4-3,0 2 0,5 0-16,13 3 1,1 7 5,6 3 4,0 4 6,-1 4 0,2 3-3,-1 0-5,2 7 4,-7 14 3,1 2 1,-8 3 2,-3 6 7,-5 1-1,-5 6 4,-2 8 2,-27 3-1,-7 1-5,-4-3-3,0-12-2,8-12-2,9-11 2,9-13 0,5 0 8,4-1-3,5-20-6,0 2 0,0-3 2,16 3 4,0 7 13,3 8 16,4 4-10,2 0-2,4 0-14,-3 12-2,1 4-7,-2 0-2,-1 2-17,0 1-118,1-7-173,-4-7-226</inkml:trace>
  <inkml:trace contextRef="#ctx0" brushRef="#br0" timeOffset="11271.2207">18200 1051 1008,'0'0'29,"0"0"-8,73-125-5,-46 76-9,-2 2-2,-9 1-3,-12 6 0,-4 9 4,0 6 14,0 10 21,-16 11-10,-1 2-6,-6 2-17,-1 13-8,0 15-4,5 11 0,6 4 4,8 3 7,5 2 2,0 0-4,12-4 1,12-5-3,5-10 0,2-7-2,3-5 0,-3-12-1,-2-5-24,-5 0-106,-5-3-202,-14-22-307</inkml:trace>
  <inkml:trace contextRef="#ctx0" brushRef="#br0" timeOffset="11552.7931">18503 395 1122,'0'0'10,"0"0"-3,194 32 32,-108 22-9,-5 14-5,-12 10-8,-21 7 1,-21 3-2,-25 2-3,-2 1 7,-36-1-3,-11-13 3,-6-10-1,8-18 1,10-17-14,10-13-6,9-11 6,5-8-6,7 0-15,-1-13-55,5-8-66,0-4-219,-7 4-358</inkml:trace>
  <inkml:trace contextRef="#ctx0" brushRef="#br0" timeOffset="16254.6004">3095 2837 1080,'0'0'87,"0"0"-80,0 0-7,0 0-5,-31 122 5,31-58 6,0 5-4,9-2-2,2-2 0,-3-5-87,-8-7-112,0-16-117</inkml:trace>
  <inkml:trace contextRef="#ctx0" brushRef="#br0" timeOffset="16417.6121">2972 2807 804,'0'0'50,"87"-104"-33,-26 58 48,1 11-43,-8 15-22,-9 15-8,-17 5-193,-16 8-198</inkml:trace>
  <inkml:trace contextRef="#ctx0" brushRef="#br0" timeOffset="16762.5501">3015 3118 714,'0'0'73,"0"0"-71,0 0 3,161-90 3,-112 85 2,-9 5-10,-13 12 0,-10 25 0,-5 4 0,-12 5 16,2-5 11,-2-7 2,4-12-13,5-12-9,7-10-5,9 0-1,6-24 18,2-12 1,-4-6 4,-15 0 1,-14 4 20,0 4 23,-18 5-19,-19 7-25,1 15-23,-1 7-1,8 0-10,9 5-72,6 14-76,14-3-106,0-9-67</inkml:trace>
  <inkml:trace contextRef="#ctx0" brushRef="#br0" timeOffset="17070.2398">3675 3081 660,'0'0'154,"0"0"-96,0 0 27,-7 110-67,7-79-6,0-1-7,0-7-5,16-7 2,3-13-4,6-3-66,6-2 26,1-24 23,-3-10-17,-7-3-33,-6-4 49,-5 3 20,-9 6 9,-2 8 57,0 10 58,0 7-28,0 7 0,0 2-31,0 0-42,0 0-23,0 18-15,0 10 7,0 13-30,0-1-83,0-4-125,0-6-136</inkml:trace>
  <inkml:trace contextRef="#ctx0" brushRef="#br0" timeOffset="17397.7131">4021 3076 916,'0'0'25,"0"0"-19,0 0-6,118 37 17,-87-8-6,-8 3-7,-13-1 3,-6-7 1,-4-7 0,0-7 10,0-8 17,-1-2 11,-8 0 13,-2-21-36,10-10-22,1-4-2,0-2 1,1 4-3,14 8-2,2 6 4,2 10 0,1 7 0,0 2 1,-2 0 0,0 4 0,-4 15-1,-2 6-2,-5 6 1,-4 10-21,-3-1-136,0 0-175,0-11-111</inkml:trace>
  <inkml:trace contextRef="#ctx0" brushRef="#br0" timeOffset="17536.4444">4310 2859 839,'0'0'192,"0"0"-184,0 0-8,0 0-55,0 0-257,0 0-271</inkml:trace>
  <inkml:trace contextRef="#ctx0" brushRef="#br0" timeOffset="17991.5754">4611 3180 617,'0'0'412,"0"0"-411,0 0 6,62-120-5,-54 85 5,-8 7-5,0 6 5,-2 9 0,-17 9 29,-1 4 3,3 0-8,-2 9-22,4 20-1,4 5-6,6 8-1,5 2 1,0-4-2,2-5-1,19-9 1,6-9-3,4-7 3,6-10 0,1 0 1,1-12 4,-4-20-4,-6-9 0,-7-5-1,-8-10-13,-10 6-5,-4 10-17,0 14 9,0 15 21,0 7-3,0 4-5,0 0-31,0 1-42,11 21 66,7 6 18,-1 4 4,2 1-2,1 1 10,-7-2 28,3 2-5,-5-2 2,-5-1-22,4-4-9,-8-5-4,5-8-25,1-14-272</inkml:trace>
  <inkml:trace contextRef="#ctx0" brushRef="#br0" timeOffset="19566.0685">5634 3309 740,'0'0'213,"0"0"-213,0 0 0,52-113 5,-23 65-2,2-6 2,-4 2-1,-10 7-4,-10 18 4,-7 6 0,0 13-1,0 6-3,-14 2 0,4 0 5,-2 0-2,6 12-3,4 14-10,2 9-9,2 3 4,26-1 0,6-4 5,4-3 2,-5-2-30,-8 0-7,-14 0 14,-11 1 14,0-4 11,0-4 6,-5-7 5,1-9 4,4-5-1,0 0 5,0 0 3,12-18-2,17-12-6,4-8-6,5-6 1,2 0 1,-9 6 10,-9 3 24,-7 14 6,-9 7-1,-6 6 4,0 4 28,0 4-18,-10 0-30,-3 0-16,-2 0-5,-1 12-6,5 11-3,2 8-3,4 3 4,5 3 1,0 0-2,7-3 2,15-1 1,1-10 0,2-8-1,1-9-4,6-6 3,3-3 0,3-22 1,-5-14 0,-4-3 1,-11-6 0,-11 4 0,-7 6 1,0 6-1,-2 12-1,-12 6 1,3 7-2,4 6-5,5-1-7,2 2-20,0 0-39,0 0-36,2 12 50,16 6 45,4 3-1,-1 2 3,0-1 6,-1 3 6,-3 0 0,-9 3 0,-1-1-1,-3-2 1,-2 1 2,4-7 1,-2-3-2,2-9-1,5-3 0,5-4 3,9-4 6,6-21-7,2-10 5,3-3-7,-7 0 0,-9 8 0,-7 4 1,-8 8 22,-5 8 66,0 1 1,0 4-27,-3 5-18,-3 0-13,0 0-22,-4 2-10,1 20-6,3 6 4,-1 6-4,7 1 5,0 0 0,0-5 1,5-5-1,14-8 0,8-11-6,4-6-7,2 0-3,1-14 4,-2-14-4,-7-6-6,-2-4-5,-4-2 15,-9 0 13,-3 5 0,-7 12 1,0 7 6,0 7 25,0 8 5,0 1-6,-4 0-31,1 0-1,1 19-5,2 11 4,0-1 1,0 3-2,0 0 3,5-6 0,9-6-1,3-11 0,5-6-3,3-3 0,2 0-1,2-22 0,2-8 0,-7-8-4,-2 2-8,-1 2 5,-10 8 11,2 8 1,-8 9 12,-3 8 10,1 1 3,3 0-25,4 1 1,6 20-1,7 1 8,-6 2-1,-3 2-5,-3 1 2,-11-2 0,0 3-3,-23-3-1,-19 0-43,-16-3-134,0-8-125</inkml:trace>
  <inkml:trace contextRef="#ctx0" brushRef="#br0" timeOffset="19709.5839">6725 2687 1198,'0'0'57,"0"0"-54,0 0-3,0 0-97,0 0-362</inkml:trace>
  <inkml:trace contextRef="#ctx0" brushRef="#br0" timeOffset="20466.3906">7825 3125 603,'0'0'494,"0"0"-487,0 0-7,0 0 0,141-83 1,-99 53-1,-11 2-4,-18 6-22,-13 1 26,0 1 9,-17 6 1,-8 7 19,-4 7-5,-1 0-6,2 0-11,5 26-2,4 4-5,11 8 0,8 3 1,0 2-1,2-3-2,18-6 1,2-4 0,0-7-15,5-6-58,-4-5-99,-2-8-121,-2-4-168</inkml:trace>
  <inkml:trace contextRef="#ctx0" brushRef="#br0" timeOffset="21231.6069">8152 2972 779,'0'0'71,"0"0"-33,0 0-4,0 0-25,0 0-7,126-33-2,-108 59-3,-9 6-11,-9 6 14,0 7 1,-9-7 12,-11-4-11,5-12-2,6-8-6,9-10-32,0-4-30,3 0-22,24-26 64,7-8-1,2-6-25,-2 0 36,-5 2 16,-12 5 7,-8 11 63,-6 9 78,-3 5 3,0 4-31,-6 4-39,-7 0-42,0 0-30,2 22-9,2 7-1,7 7-3,2-2 3,0-1-1,6-8-28,21-4-19,11-7-15,7-14 16,1 0 28,4-9-36,-8-17-28,-12 0 35,-10-6 47,-8 7 2,-10 2 70,-2 5 73,0 9-36,0 4-27,0 5-23,0 0-23,0 2-33,-6 28-1,-2 18 0,5 10 0,1 9 2,2 5-1,0 2 2,0 0-3,0-6 0,0-9 0,0-13-1,0-14-22,0-13-8,0-16-43,0-3 19,0-14 50,0-24-22,-5-16-11,-2-12 28,7-15 10,0-18-2,0-2 1,7 3-2,17 11 1,7 29 2,-2 20 9,2 20 7,3 16-2,-5 2-8,-4 12-6,-5 22-4,-14 9-2,-6 1 6,0 2 0,-26-2 12,-3-2-12,-5-9 0,5-10-54,9-12-35,9-11-97,9 0-71</inkml:trace>
  <inkml:trace contextRef="#ctx0" brushRef="#br0" timeOffset="22642.6121">9231 2865 984,'0'0'115,"0"0"-102,0 0-7,0 0-1,0 0-2,0 0-3,-139 115 3,116-88-1,4 1-1,3-6 0,8 1-2,5-7 0,3-4-3,0-2-2,0-4-9,2-5-22,15-1-3,2 0 16,3 0 6,-4-19 11,-5-3-3,3-5 10,-7 4 0,-2 3 5,-3 5 2,-4 8 30,0 7 14,0 0-10,0 0-14,0 0-25,0 0-2,0 10-12,0 6 10,0 8 2,2-2 0,0 1 0,3-4-1,1-5 1,1-4-5,4-2-17,-2-7-10,1-1-3,4 0 8,1 0 14,2-3 9,2-13 2,-1-3 2,1 5 0,-4-4 1,-1 4-1,-1-2 4,-4 5-3,-4-1 2,1 0 1,-2 4 3,-1 0-3,1 4 3,-4 1 1,0 2 5,0 1 4,0 0 3,0 0-15,0 0-5,5 12-8,-3 8 8,5 6 0,-3 2 1,-2-2 0,3-5-1,-3-4 1,-2-9-1,2-4 1,-1-2 0,-1-2-1,0 0 2,3 0 5,0 0 3,1 0-2,-1-10-2,-1-2-6,2-2 0,-3 2 2,5 0-1,2 0-1,2-5 2,1 4-2,3-4 0,-4 4 1,1 3-1,-1 2 0,-6 3 1,-2 4 1,0 1 0,1-3 3,-1 3 4,0-1-5,0-2 2,5 2-2,0-2-3,2 0-1,1 1 2,-2-3-1,3 1 2,-1 0-2,2 3 7,1-4 3,-4 5-2,-1 0-3,-2 0-5,-2 0 0,-2 0 0,0 0 1,3 0-1,1 0 1,-1 0 0,2 9 1,-1-1-2,3 3 0,-2 5 0,0 1 0,-3 1 1,-4 0 1,0 4 1,0-4-3,0 2 4,0-3-3,2 2 1,1-3 0,1-7-3,2 2 1,2-8 1,-2 3-1,5-5 2,0-1 0,5 0 3,6-10 0,5-18-4,7-6 3,-1-6 1,0-5-6,-1-1 1,-10 5 1,-7 10-1,-11 9-1,-4 10 3,0 6-2,0 2-1,-4 4-2,-15 0-6,-4 0-4,3 12-2,3 8 6,5 1 5,7 2-7,5 2 3,0-5 3,7 0-12,16-2-6,3-7 18,3 1 3,0-1 1,-6-1 1,-8 1 1,-6 0 1,-9 4-3,0 4 0,-13 8 1,-16-1-1,-8 1-13,9-7-36,8-8-64,11-12-67,9 0-32,0-15-158</inkml:trace>
  <inkml:trace contextRef="#ctx0" brushRef="#br0" timeOffset="22815.254">10162 2941 883,'0'0'146,"0"0"-143,0 0 7,0 0 7,0 105-9,0-70-4,0 0-4,0-5-4,0-8-78,0-8-117,16-14-22,3 0-25</inkml:trace>
  <inkml:trace contextRef="#ctx0" brushRef="#br0" timeOffset="23427.611">10373 2941 736,'0'0'155,"0"0"-60,0 0-74,0 0-6,0 0 10,0 0-7,0 123-14,0-97-3,7-8 0,9-8 1,7-8-2,-1-2 3,4 0 1,-2-14-3,-5-8-1,-6-2-1,-11-4-3,-2-2 4,0-5-5,-19 6-23,-10 0-19,-7 11 7,6 6 6,4 8-8,4 4-3,8 0 26,9 0 11,5 0-31,0 0-40,19 0 47,12 4 2,4 2 15,5 0 15,1 1 0,3 2 0,-4 3 10,1 8 27,-6 3 11,-6 4 5,-6 4 20,-13-3-60,-5 0-1,-5-8 13,0-8 2,0-7-11,0-5-10,0-9 20,2-23 10,18-10-34,7-7-2,4 3 0,3 9 4,-3 4-3,-4 15-1,0 13 15,-6 5 8,-5 5-6,-1 25 4,-5 9-10,-10 8 6,2-1 15,-2 0-7,3-9-3,7-9-7,6-12 4,7-13-7,5-3 1,10-3-2,-2-25-5,-7 0-6,-16-2-39,-13 0-80,-13-1-240</inkml:trace>
  <inkml:trace contextRef="#ctx0" brushRef="#br0" timeOffset="23694.22">10210 2502 1024,'0'0'60,"0"0"-60,0 0-5,0 0 1,0 0 4,0 0-19,-55 40 19,35-40 0,5-8 10,5-6 55,10 0 0,0 2-18,0 2-20,23 5-25,6 5-2,4 0-6,-2 11-51,-10 17-169,-18 5-329</inkml:trace>
  <inkml:trace contextRef="#ctx0" brushRef="#br0" timeOffset="43954.1968">2498 4493 526,'0'0'278,"0"0"-202,0 0 18,0 0-30,0 0-41,-139-18 11,115 24 8,-2 10-10,1 7-4,5 5-5,0 8-10,9 4 1,4 7-8,5-4 4,2 1-6,0 3-4,0-2 0,7 5 0,6 3-32,-6 1-81,-7-2-76,0-2-152,-14-9-237</inkml:trace>
  <inkml:trace contextRef="#ctx0" brushRef="#br0" timeOffset="44260.4118">2068 5034 339,'0'0'40,"0"0"3,134-95 36,-70 52-44,7 0-11,2-1 18,-3 1-10,-10 3-10,-13 10-12,-15 5-4,-17 13 15,-9 1 61,-6 5 105,0 2-49,0 4-45,0 0-30,-4 0-22,0 0-26,-5 2-13,-4 20-4,1 12 0,-3 8 1,2 2 1,6 5-3,7 2-32,0 2-52,0-5-89,11-8-139,5-17-97</inkml:trace>
  <inkml:trace contextRef="#ctx0" brushRef="#br0" timeOffset="44650.6625">2799 4788 646,'0'0'63,"0"0"-63,0 0 6,0 0-5,0 0-1,0 0-10,107 112 8,-107-77 2,-5-3 8,-13-11-4,3-4 2,4-9-2,5-6 4,5-2-3,1 0-5,0-20-45,18-14-81,6-9 20,4-1 39,-5 4 5,-7 2 62,-5 12 7,-9 8 152,-2 9 29,0 9 46,0 0-91,0 0-100,0 7-43,0 18 0,0 9-2,-2 6 0,2 2 1,0-1 1,0 2 0,0-3-1,5-4-120,4-4-145,-7-11-77</inkml:trace>
  <inkml:trace contextRef="#ctx0" brushRef="#br0" timeOffset="44891.4365">3080 4664 783,'0'0'35,"0"0"-28,118-12 5,-63 19 13,-6 20 39,-8 7-5,-12 7-28,-20 5-17,-9 0 4,-2 4 17,-21-4-1,0-7-18,-1-4-7,7-9-8,-2-9-1,13-5-96,4-11-172,2-1-130</inkml:trace>
  <inkml:trace contextRef="#ctx0" brushRef="#br0" timeOffset="45057.255">3720 4865 993,'0'0'80,"0"0"-79,133-87 6,-65 52-7,-4 9-16,-15 9-221,-27 5-253</inkml:trace>
  <inkml:trace contextRef="#ctx0" brushRef="#br0" timeOffset="45244.1349">3728 5069 1105,'0'0'97,"0"0"-95,0 0 3,116-40 8,-39 6 7,-9 1-8,-7 6-11,-17 6-1,-17 7-91,-13 3-134,-14-1-203</inkml:trace>
  <inkml:trace contextRef="#ctx0" brushRef="#br0" timeOffset="47692.3338">5106 4628 124,'0'0'529,"0"0"-490,0 0 55,0 0-10,0 0-22,0 0-3,0 0-17,0 0 4,-7-28-4,7 28-12,-2 18-26,2 16 1,-2 6 21,0 0 4,2-2-16,0 1-10,0-2-2,0-2-2,0 0-8,0-1-108,0-1-122,0-9-150</inkml:trace>
  <inkml:trace contextRef="#ctx0" brushRef="#br0" timeOffset="49123.7993">5186 4642 474,'0'0'132,"0"0"-31,0 0 43,0 0-56,0 0-18,0 0-25,-106-34-23,65 34-8,-1 22-1,0 7-5,-5 6-2,5 9 3,6 2-2,9 1-2,15-7-4,12-4 2,0-13-2,10-3 0,19-9-1,9-11 5,3 0 0,7-16 1,-6-15 1,1-2-7,-12-3 0,-7 0 0,-8 2 2,-7 1 0,-9 8 0,0 6 5,0 9 15,0 8 4,0 2-1,0 0-15,-3 0-10,3 20-4,-2 12 4,0 8 0,2 1 3,0 0-3,0-5 1,11-2-3,9-3-3,1-11-77,2-4-45,10-13-141,-2-3-11,2 0-99</inkml:trace>
  <inkml:trace contextRef="#ctx0" brushRef="#br0" timeOffset="49402.4576">5381 4872 383,'0'0'126,"0"0"16,0 0-46,0 0-93,0 0 11,0 0 9,0 103-8,0-71-6,10-5-6,9-6 3,7-9-1,6-8 7,2-4 4,9-8 8,0-18-3,-5-6 0,-9 0 13,-10-2 18,-14-2 4,-5 0 29,0 7-19,-31 5-27,-7 10-21,-6 12-14,-2 2-4,4 0-1,9 18-14,6 2-95,10 0-79,10-4-67,2-6-152</inkml:trace>
  <inkml:trace contextRef="#ctx0" brushRef="#br0" timeOffset="49656.2933">4812 5432 721,'0'0'258,"0"0"-252,0 0-6,151 14 52,-48-14 29,19-20-21,17-8-29,0-10-1,2-5-1,-14 4-8,-21 3-12,-24 11-3,-33 9-5,-27 9-1,-22 4-50,0 3-80,-43 3-144,-14 19-301</inkml:trace>
  <inkml:trace contextRef="#ctx0" brushRef="#br0" timeOffset="50151.969">5482 5671 665,'0'0'89,"0"0"-42,0 0 40,0 0-64,-133 87-16,100-75 2,4-9 5,2-3 16,5 0 9,9-12-1,3-8 9,10-6-15,0 2-25,4-1-5,23 5-2,4 5 2,12 2-2,4 12-2,-2 1 2,-3 5-2,-9 27-5,-13 11 7,-11 7 0,-9 6 1,-2-2 6,-23-2 1,-10-10-2,-1-10 5,1-9 4,3-13 1,10-9 0,7-1-4,2 0 6,12-8-18,1-8 2,0 2-5,9-2 1,20-1 0,14 6 1,3 8 0,-1 3 0,-3 0-1,-7 9 1,-6 5 1,-5-2 0,0-1 0,-5-8 0,4-1 1,-1-2 2,3 0-3,6-8-14,5-18-116,-1-11-169,5-14-189</inkml:trace>
  <inkml:trace contextRef="#ctx0" brushRef="#br0" timeOffset="50386.0805">6575 4809 830,'0'0'439,"0"0"-437,0 0 0,0 0-2,0 141 6,0-92-1,1-2-4,2-6 0,0 1-1,-3-1-42,0-2-89,0-3-121,-20-3-131</inkml:trace>
  <inkml:trace contextRef="#ctx0" brushRef="#br0" timeOffset="50544.2848">6335 5113 1059,'0'0'105,"0"0"-81,0 0-12,0 0-8,153-84-2,-84 60-2,0 2-110,-10-4-272</inkml:trace>
  <inkml:trace contextRef="#ctx0" brushRef="#br0" timeOffset="50917.3736">7356 4534 900,'0'0'138,"0"0"-133,0 0 0,133-14 13,-50-10 3,8-1 11,0 2-15,-13 5-13,-20 5-4,-25 8-31,-21 5-62,-12 0-83,-22 0 2,-27 13-49,-15 3-140</inkml:trace>
  <inkml:trace contextRef="#ctx0" brushRef="#br0" timeOffset="51306.1003">7398 4528 575,'0'0'146,"0"0"-66,0 0-61,0 0 12,0 0 23,0 0-5,107 73-9,-62-64-15,-1-3-11,-2 2-4,-13-4-10,-8 4 0,-8 1 0,-13 2-12,0 4-10,-23 10 16,-13 3 0,-8 2 5,-3 3-1,7-6 2,1 0 0,6-1 1,12-2 0,7-1 0,10-2-1,4-7-10,4-2-6,27-4 16,16-4 11,9-4 32,13 0-9,4 0-2,8-18 5,-8 0-4,-14 4-17,-15 2-13,-24 8-3,-17 4-71,-3 0-80,-45 14-89,-18 12-268</inkml:trace>
  <inkml:trace contextRef="#ctx0" brushRef="#br0" timeOffset="51660.369">7186 5508 851,'0'0'121,"0"0"-120,0 0 13,0 0-3,0 121-2,0-105-2,0-11 1,0-1-3,0-4-1,0 0 16,0-12 41,0-17 2,0-13-57,13 1-2,1 3-3,6 6 1,-3 13-3,2 4 1,-1 7-4,-3 8 4,1 0 1,-5 0-1,-1 12-1,0 8 1,-3 6 0,-4 4 0,0 5 0,-3-2-40,0 3-57,4-4-143,3-8-64</inkml:trace>
  <inkml:trace contextRef="#ctx0" brushRef="#br0" timeOffset="51831.0349">7543 5530 930,'0'0'83,"0"0"-81,0 0-2,145-86 0,-97 63-107,-9 11-135,-15 9-135</inkml:trace>
  <inkml:trace contextRef="#ctx0" brushRef="#br0" timeOffset="51998.0586">7578 5682 907,'0'0'108,"0"0"-108,0 0-7,0 0 7,0 0 0,160-29-67,-98 3-127,-11 2-55</inkml:trace>
  <inkml:trace contextRef="#ctx0" brushRef="#br0" timeOffset="52168.2008">8032 5460 1103,'0'0'55,"0"0"-46,0 0 4,-26 102-13,26-72 3,0 0-3,0-6-70,4-7-62,-1-9-110,-3-8-105</inkml:trace>
  <inkml:trace contextRef="#ctx0" brushRef="#br0" timeOffset="52702.3582">7815 3880 792,'0'0'153,"0"0"-118,0 0 11,0 0-45,0 0 1,0 0 4,-38 119 2,5-76-3,-6-2 6,-3-6-4,2-7-2,6-7 2,4-11-5,14-7 1,3-3 0,3 0 5,8-12-8,2-2 0,0 1-4,16 3 4,13 1 0,4 8 1,5-3 3,6 4-2,3 0 0,5-4 1,-8 0 4,-4-6-1,-6-1-1,-14-1-3,-2-2 5,-10 0 20,-3-6 5,-5-6-6,0-2 3,0 0-20,-15 3-1,1 8-8,5 5-1,1 6-66,-2 6-80,1 0-389</inkml:trace>
  <inkml:trace contextRef="#ctx0" brushRef="#br0" timeOffset="53542.5099">9085 4434 474,'0'0'156,"0"0"-92,0 0 77,0 0-57,0 0-42,0 0-8,-95-18-17,60 39-8,2 5 8,4 7 0,5 3-6,6 2-4,5-2-4,9-4-1,4-8-2,0-6-5,6-7 3,16-8-16,7-3-11,2 0 18,2-10 7,2-12-24,-6-2-2,-8-1 18,-2-1 11,-11 1 1,-1 2 3,-7 4 2,0 8 24,0 6 15,0 5 6,0 0-17,0 0-28,0 16-5,0 10 0,0 8 2,0-1-2,9 4 0,0-3-2,2-4 2,0-6-26,0-4-89,7-6-88,-5-8-75,1-6-159</inkml:trace>
  <inkml:trace contextRef="#ctx0" brushRef="#br0" timeOffset="53848.3125">9260 4708 617,'0'0'121,"0"0"-112,0 0 27,0 0-8,0 0-4,44 118-12,-38-103-2,-2-3-2,-2-10-7,-2-2-1,0 0 12,6 0 32,-2-24 42,5-7-75,4-6-11,5-2 3,5 7-3,1 6 0,0 8 0,3 10 3,0 8 0,-3 0 7,-1 5-2,-4 16-1,-5 7-3,-3 0-2,-7 4 0,-4 2-2,0 1-49,0-8-124,0-10-96,0-16-187</inkml:trace>
  <inkml:trace contextRef="#ctx0" brushRef="#br0" timeOffset="54412.0244">10182 4398 949,'0'0'43,"0"0"20,0 0-9,0 0-32,0 0-15,0 0-1,-102 85-2,68-36 8,5 5 0,9-4-4,6-6-4,14-7-4,0-12 0,0-9 0,26-10-1,11-6-4,7-1-18,3-24-14,0-5 0,-7-2 20,-7 2-1,-6 2 18,-13 8 0,-11 9 5,-3 10 16,0 1 40,0 0-26,0 1-29,-12 18-4,-1 5-2,4 2 0,7-2-2,2-4 1,0-3-3,2-4 4,15-5-2,9-8 2,6 0 0,6-6 0,3-16 4,-8-8-1,-4-4 0,-6-6 2,-8-4 0,-11-1 10,-4 6 2,0 7 2,-15 11 0,-10 12-6,-4 9-13,-4 0-1,-3 16 0,3 15-23,2 8-69,6 7-83,11-2-206</inkml:trace>
  <inkml:trace contextRef="#ctx0" brushRef="#br0" timeOffset="54764.2519">10654 4792 843,'0'0'88,"0"0"-5,114-138-32,-60 80-16,-5-2-16,-17 5-8,-9 9-6,-16 11-2,-7 10-1,0 9-2,-20 6 0,-10 10-1,-2 0-11,5 0-19,5 14 4,15 6-8,7 4 15,0 1-13,16 2 13,19-1 10,2 3 9,8-1 1,-4-4 3,-8 0 0,-11-1 20,-13 2 3,-9 1-10,0 4 19,-18-2-5,-11 2-19,-6 0-11,-1 0-1,4-6-118,8-11-214</inkml:trace>
  <inkml:trace contextRef="#ctx0" brushRef="#br0" timeOffset="55431.7375">11200 4427 653,'0'0'208,"0"0"-148,0 0-56,0 0 10,0 0 30,37 116-13,-31-81-8,-5-3-6,2-6-3,-3-8-4,0-8 2,0-6-3,0-1-8,0-3 5,0 0 7,3-12 1,1-17-14,7-11-30,5-4 11,0 4 11,1 9 4,-1 12 4,1 6 2,1 13 2,2 0-1,-2 8-2,1 22 6,-4 6 1,-4 2-4,-6 0-1,-5-1-3,0-5 0,0-2-10,0-10-71,0-6-113,0-11-31,0-3-139</inkml:trace>
  <inkml:trace contextRef="#ctx0" brushRef="#br0" timeOffset="55614.0018">11624 4466 104,'0'0'855,"0"0"-836,0 0-15,0 0-1,0 0 3,12 132-3,-12-100-2,2-3-1,-2-6-27,0-7-122,4-9 10,5-7-80,0 0-54</inkml:trace>
  <inkml:trace contextRef="#ctx0" brushRef="#br0" timeOffset="55808.2228">11796 4412 777,'0'0'189,"0"0"-158,0 0-25,0 0 6,0 0 16,6 134-15,-6-94 4,2-2-8,-2-3-2,0-2-5,0-5-2,0-5-2,0-2-56,0-7-153,0-8-84</inkml:trace>
  <inkml:trace contextRef="#ctx0" brushRef="#br0" timeOffset="55996.0756">11530 4296 924,'0'0'19,"0"0"-8,0 0-6,123-51-4,-63 39-1,-4 5-67,-13 7-112,-17 0-209</inkml:trace>
  <inkml:trace contextRef="#ctx0" brushRef="#br0" timeOffset="56452.2878">12005 4413 754,'0'0'81,"0"0"-76,0 0-5,125 45 20,-92-22-12,-10 3-6,-14 6 2,-9 4-3,-7-1 2,-23-3-3,4-10-4,4-10 4,13-8 3,9-4-1,0 0-2,2-21-46,25-10-48,4-10 64,5-3 23,-3 5 4,-2 1 3,-8 9 1,-9 9 36,-8 8 50,-6 10 25,0 2-1,0 0-36,-11 17-48,-7 14-21,4 10 8,10-1 0,4 0-7,0-4-3,16-10 0,19-6-2,16-8 1,13-10 3,4-2-2,-5 0 0,-7-2-4,-21-8-39,-17 2-57,-18 5-55,-11 3-84,-43 0-270</inkml:trace>
  <inkml:trace contextRef="#ctx0" brushRef="#br0" timeOffset="56723.9987">11430 5011 764,'0'0'22,"160"-8"83,-48-7-12,11-4-36,-1-3 17,-6-2-23,-13-3-20,-21 3-4,-26 7-14,-22 4-10,-19 9-2,-15 2-1,0 2-33,-26 0-53,-19 13-244,-13 9-129</inkml:trace>
  <inkml:trace contextRef="#ctx0" brushRef="#br0" timeOffset="57111.5417">11655 5854 891,'0'0'88,"0"0"-77,0 0 46,139-84-11,-81 29-23,-3-7-11,-6-5-3,-14-3-3,-12-2 2,-16 0-4,-7 7-1,0 15 0,-14 14 0,-6 21 0,0 12 11,-2 3-12,0 28-1,0 19 0,6 12 0,7 6 3,9 0 3,0-2 5,20-9 3,21-11-7,7-9 3,12-8-2,2-6 6,-1-10-1,-11-3-7,-13-5-5,-12-2-2,-15 0-87,-10 0-227,0-7-482</inkml:trace>
  <inkml:trace contextRef="#ctx0" brushRef="#br0" timeOffset="57533.338">13634 4375 66,'0'0'978,"0"0"-967,0 0-11,0 0 25,-6 149-11,20-101-7,-1 0-5,-4-6-2,-2-1-6,-5-6-75,-2-5-171,0-6-118</inkml:trace>
  <inkml:trace contextRef="#ctx0" brushRef="#br0" timeOffset="57689.1262">13513 4700 535,'0'0'538,"0"0"-522,0 0 0,0 0-5,189-122-9,-104 96-2,-6 2-93,-14 0-277</inkml:trace>
  <inkml:trace contextRef="#ctx0" brushRef="#br0" timeOffset="57908.2974">14547 4323 1084,'0'0'20,"0"0"-19,187-59 16,-104 44-6,-10 1-11,-17 2-2,-23 10-89,-24 2-123,-9 0-54,-20 0 5</inkml:trace>
  <inkml:trace contextRef="#ctx0" brushRef="#br0" timeOffset="58311.3296">14294 4448 718,'0'0'111,"0"0"-103,0 0 15,119 3 30,-47-3-12,3 0-27,-6 0-11,-11 0 3,-15 0-5,-16 0-1,-14 8-3,-13 11 3,0 5 6,-25 3 5,-15 6-1,-5-2-8,-4 0 4,2 1-4,5-4 3,11 0 13,6-4 4,16-4 5,9-1-16,0-2-8,28-2 10,20-8-3,16-7 9,15 0 8,12-4-7,12-18 6,2-5-7,-7 2 3,-16 6-4,-23 5-9,-26 5-9,-25 9-4,-8 0-40,-25 9-58,-25 17-140,-18 6-207</inkml:trace>
  <inkml:trace contextRef="#ctx0" brushRef="#br0" timeOffset="58663.3229">14321 5525 417,'0'0'392,"0"0"-381,0 0 53,14 111-12,-10-90-29,-1-12-7,-1-2-8,-2-7 2,2 0 15,2 0 26,2-23 33,11-12-55,1-14-26,7 3-3,5 5 2,-3 12-2,0 7 0,-5 8 1,-5 9 1,-3 5-2,-1 0 1,1 5-1,-3 13-1,-5 3 1,2 5 2,-2-1-2,-3-1-21,0 0-68,2-3-105,-3-6-138</inkml:trace>
  <inkml:trace contextRef="#ctx0" brushRef="#br0" timeOffset="58824.0158">14832 5430 942,'0'0'19,"0"0"-19,157-93-3,-98 73-170,-18 7-160</inkml:trace>
  <inkml:trace contextRef="#ctx0" brushRef="#br0" timeOffset="58996.3152">14838 5657 1066,'0'0'28,"0"0"-25,0 0-3,0 0 0,164-21-7,-100-5-87,-8 0-55,-10 1-200</inkml:trace>
  <inkml:trace contextRef="#ctx0" brushRef="#br0" timeOffset="59203.5356">15410 5342 1129,'0'0'87,"0"0"-83,0 0 0,-12 118 1,23-74-3,-2-2-2,0-2 0,-5-4 0,-4-5-43,0-9-47,0-6-72,0-15-100,0-1-152</inkml:trace>
  <inkml:trace contextRef="#ctx0" brushRef="#br0" timeOffset="59826.2271">14898 3684 211,'0'0'314,"0"0"-285,0 0 37,-4 118-27,-7-89-19,-5-2 2,-3-3 10,-4-6 4,3-6-2,-3-3-9,4-4-7,3-5-9,1 0 0,8 0 6,2 0 13,5 0-6,0 0-8,0 0-11,10 0-3,11 0-3,10 0 3,8 0 4,3 0-3,3 0 1,-1 0 0,-7-5 3,-5-7 12,-11-1 4,-9-3 5,-6-1-1,-6-3 14,0-1 4,0 1-6,-8 0-24,-7 4 2,-1 4-5,4 5-9,7 7-1,-3 0-13,4 5-105,-2 9-168,1-2-246</inkml:trace>
  <inkml:trace contextRef="#ctx0" brushRef="#br0" timeOffset="60502.2211">16124 4207 763,'0'0'105,"0"0"-91,0 0 17,0 0 7,0 150-15,0-98-14,0-2 2,0-3-2,0-11 2,0-8 1,0-6-6,0-10-1,0-8-5,0-4 0,0 0 1,12-7 3,15-16 7,4-5-7,5-2 0,-3 7 0,-2 11-2,-2 5-1,-4 7 4,-8 0 5,-3 0 7,-12 2-8,-2 15-1,0 6 10,-22 3 3,-13 2-14,1-1 2,-4-4-9,3-7-4,8-4-35,4-10-22,17-2-36,6 0-83,0-20-110</inkml:trace>
  <inkml:trace contextRef="#ctx0" brushRef="#br0" timeOffset="60802.0548">16439 4520 545,'0'0'50,"0"0"67,0 0-32,42 118-32,-38-88 2,-4-7-29,0-9-18,0-7-2,0-5 0,0-2-3,0 0 9,10-14 23,3-20-11,7-8-22,5 2-2,0 6 5,1 9 0,-2 11 26,-1 9 15,2 5-26,-6 0 1,-1 0-7,-6 14-14,-1 5 2,-9 6 5,-2-2-7,0 6-17,0 0-63,0-3-64,0-3-118,0-7-158</inkml:trace>
  <inkml:trace contextRef="#ctx0" brushRef="#br0" timeOffset="61116.2529">17067 4555 737,'0'0'106,"49"-118"-42,-15 55 51,-7 6-82,-11 13-27,-12 18 2,-4 14-3,-6 8-5,-21 4-1,-4 0-1,-1 10 4,6 12-2,3-1 0,12 8-3,11 0-16,0 0-26,0 0-49,23-8 33,8 1 26,4-2 20,1 0 15,2 1 0,-7-1 0,-9-1 0,-9 2 0,-11-3-5,-2 0-14,0-2 3,-21 2-88,-6-7-153,4-10-71</inkml:trace>
  <inkml:trace contextRef="#ctx0" brushRef="#br0" timeOffset="61626.1793">17438 4296 850,'0'0'55,"0"0"-22,0 0-14,0 0-16,0 0 1,-25 120-4,23-88 4,2-2-4,0-4 2,0-6-3,18-5 2,4-6-1,5-5 1,2-1 0,2-3 7,0 0-6,-2-9-1,-6-9 1,-1-6 5,-9-2-2,1-6 2,-3-2-3,-3 3 0,-3 7 6,-5 12 10,0 9 2,0 3 0,0 0-13,0 5-9,0 15 0,0 2 1,0-2-1,-2-9 0,-1-6 0,3-5-6,0 0-4,0-2 3,5-21 1,13-2-17,2-1 10,0 7 12,-4 8 1,-1 9 0,2 2 0,2 4 4,2 17 6,1 5 5,-5 4-9,-8-1-5,-9 3-1,0 1-8,-24-5-101,-18-2-169,-10-10-262</inkml:trace>
  <inkml:trace contextRef="#ctx0" brushRef="#br0" timeOffset="61888.2698">17605 4041 822,'0'0'47,"0"0"-43,0 0-4,0 0 0,0 0-4,0 0-10,-63 101 9,29-101 5,8 0 16,7-8 65,9-13-9,10-1-32,0-1-16,20 3-22,12 6-2,7 5-7,4 9-54,-3 0-192,0 0-241</inkml:trace>
  <inkml:trace contextRef="#ctx0" brushRef="#br0" timeOffset="62234.1282">18374 4235 981,'0'0'37,"0"0"-29,0 128 21,0-84-16,2-8-6,1-8-7,-3-14 3,0-6 1,0-5 5,0-3 0,0-3 24,2-24 14,6-14-43,8-5-4,7 4-2,-1 8-4,-2 12 4,0 11 2,-4 5 0,-3 6 0,3 0 2,0 7 5,-4 13-1,1 5-6,-3 1 0,-6 3-1,-4 3 1,0-1-68,0-6-134,0-13-120,0-8-124</inkml:trace>
  <inkml:trace contextRef="#ctx0" brushRef="#br0" timeOffset="62415.6084">18804 4200 915,'0'0'158,"0"0"-89,0 0-56,0 0-5,0 0 6,0 139-5,0-92-8,0-6 2,0-5-3,0-10-67,0-11-87,0-15-121,15 0-60</inkml:trace>
  <inkml:trace contextRef="#ctx0" brushRef="#br0" timeOffset="62604.0305">18994 4173 267,'0'0'774,"0"0"-689,0 0-46,0 0-29,0 0 1,18 111 3,-12-58 1,5-2-5,-1-2-7,-4-5-2,3-9-1,-5-8-37,-2-8-73,-2-14-130,0-5-135</inkml:trace>
  <inkml:trace contextRef="#ctx0" brushRef="#br0" timeOffset="62766.3583">18715 4041 993,'0'0'74,"0"0"-67,0 0-3,123-49-4,-59 47-5,-6 2-119,-16 0-133,-11 9-310</inkml:trace>
  <inkml:trace contextRef="#ctx0" brushRef="#br0" timeOffset="63194.2896">19384 4121 791,'0'0'86,"0"0"-48,0 0 48,131 38-59,-113-6-12,-13 6-13,-5 6 4,-22 0-1,-14-4-2,0-8-3,5-12-20,10-6 6,13-7-2,6-7-25,2 0 9,0-18-33,22-17-46,12-7 69,1-4 19,3-2 13,-5 7 10,-6 5 11,-11 14 43,-7 11 27,-5 7 30,-4 4 9,0 0-48,-3 4-32,-11 19-20,-7 14-1,11 1 4,4-3-9,6 0-9,6-3-4,18-8 6,17-5-4,11-10-1,8-6 5,2-3-3,-8 0-4,-13-11 0,-17-3-43,-15 2-42,-9 2-54,-7 6-262</inkml:trace>
  <inkml:trace contextRef="#ctx0" brushRef="#br0" timeOffset="63516.2629">18405 4930 787,'0'0'91,"0"0"-63,212-23 85,-96 0-56,11 2-14,2-4-4,-4 1-1,-11 2 4,-16 2-8,-20 2-9,-26 4-11,-17 6-7,-20 5-5,-12 3-2,-3 0-16,0 0-43,-27 3-117,-9 14-229,-10 0-139</inkml:trace>
  <inkml:trace contextRef="#ctx0" brushRef="#br0" timeOffset="63898.2583">18838 5574 41,'0'0'897,"0"0"-842,0 0-6,116-70 34,-56 22-54,0-10-12,-8-8-2,-10-10-6,-13-1-4,-16 9 2,-11 14-3,-2 22-4,0 14 17,-9 14 8,-9 4-9,-4 2-15,-2 27-1,3 16-1,8 14 1,11 6 0,2 3 1,5-5 0,26-9 8,9-10-3,11-9 8,3-10 4,-1-11 2,-6-7 4,-7-7-7,-9 0-6,-11-7-8,-11-5-3,-9 0-8,0 2-54,-13-6-181,-20-4-539</inkml:trace>
  <inkml:trace contextRef="#ctx0" brushRef="#br0" timeOffset="67604.2397">5707 7395 721,'0'0'151,"0"0"-34,0 0 23,0 0-62,0 0-39,0 0-22,-28 25-10,10 12-5,-1 9-2,7 1 2,3-7-4,4-6 2,5-6-1,0-3-2,12-12 2,15-5 0,4-8-7,4 0-17,3-12 3,0-14-6,-4-3 1,-8-3 20,-12 5 7,-6-2 1,-8 6 10,0 2 15,0 7 9,0 4-7,-2 6-7,0 4-7,0 0-6,2 0-8,0 0-2,0 0-7,0 10 4,0 11 5,0 1-2,4 2 2,10 2-1,-2 4-3,4-2-18,3 0-10,1-5 12,-1-6-9,4-5-23,1-10-12,-4-2-19,-2 0 31,-2-18 45,-7-10 7,0-9 2,-2-11 3,-5-2 0,3 0 1,1 2 7,2 4-5,9 6 2,0 4-10,3 2 0,1 3 0,-8 7 1,-5 5 0,-6 7 0,-2 1 41,0 6 17,0-2 2,0 5-16,-2 0-23,2 0-21,-2 15-1,2 14-2,0 14-3,0 6 5,0 6 0,2 1 0,8-3-1,-5-9 1,1-10 1,-2-10 0,-4-10-2,2-11 1,2-3-1,2 0-5,0 0 0,3-15 6,3-9-1,5 0-2,-1 5-8,1 7 10,1 5-10,0 7 2,0 0 1,-3 0-2,1 11-2,-3 7 2,-3 8 9,-4 1 0,1-1-5,-1-4-14,6-8-17,1-8-32,5-6 26,7 0 21,1-18 9,3-13 13,-5-1 3,-6-4 1,-9-1 0,-2-4 26,-7 8 21,0 4 1,0 12-13,0 12 12,0 5-17,-7 0-20,-4 8-14,0 24-1,2 11-1,7 0 1,2 0-2,0-7 3,11-8-1,12-9-1,5-7 2,3-9-3,5-3-2,-3-10-20,-4-18-10,-5-4-2,-12-5 7,-5 3 0,-7 1-8,0 3 16,0 6-12,0 11 30,0 6 3,0 7-8,0 0 4,0 0-12,5 0 2,11 9 15,3 9 0,-1 7 0,-5 6 1,-3 6 0,3-1-1,-6-5 1,5-10 1,4-9-1,-1-10-1,10-2 3,2-7 4,2-16 4,4-8 0,-9 3 11,-3 5 14,-10 8 18,-11 8 17,0 7 9,0 0-22,0 2-29,0 18-21,0 6-2,-4 2-2,4-2-2,0-2-2,17-7 0,10-3-15,10-5-84,0-9-192,-2 0-248</inkml:trace>
  <inkml:trace contextRef="#ctx0" brushRef="#br0" timeOffset="68007.2944">8089 7157 1051,'0'0'106,"0"0"-94,0 0 27,0 0-19,0 0-9,-145 128-4,114-64-2,6 2 0,8-6-4,10-10 1,7-14-2,0-15 0,22-13-1,11-8-6,10-8-10,-1-22-4,-5-9-3,-7-3 10,-14 3 14,-12-7 2,-4 9 2,0 9 18,0 9 20,0 10-6,-7 9-2,3 0-17,-1 3-9,3 26-8,-3 11 2,5 6-4,0 1 2,0 6 0,0-4-2,5-3-49,9-10-83,3-14-165,1-12-101</inkml:trace>
  <inkml:trace contextRef="#ctx0" brushRef="#br0" timeOffset="68279.9733">8251 7703 890,'0'0'60,"0"0"3,0 0-21,-2 105-28,5-91-10,12-4 2,3-6-2,4-4 1,7-4 5,2-20-3,3-10 2,-5-4-4,-9 0 10,-13 0 16,-7 10 11,0 6-6,-11 8 7,-18 8-12,-5 6-20,1 0-10,2 2 0,5 12-1,11 0-12,6-3-76,7-9-146,2-2-418</inkml:trace>
  <inkml:trace contextRef="#ctx0" brushRef="#br0" timeOffset="68458.2209">8833 7567 1197,'0'0'15,"0"0"2,172-61 11,-116 36-24,-7 5-4,-20 11-47,-16 6-151,-13 3-230</inkml:trace>
  <inkml:trace contextRef="#ctx0" brushRef="#br0" timeOffset="68609.2107">8882 7774 1025,'0'0'118,"0"0"-94,0 0 4,139-25-14,-91 8-10,-5 5-4,-14 6-45,-18-2-253</inkml:trace>
  <inkml:trace contextRef="#ctx0" brushRef="#br0" timeOffset="69007.1854">10327 7305 1057,'0'0'92,"0"0"-61,0 0-11,0 0 18,0 108-8,0-60-4,0-2-20,0-1-2,0-3-4,2-4-1,0-2-48,-2-4-93,0-6-135,0-6-149</inkml:trace>
  <inkml:trace contextRef="#ctx0" brushRef="#br0" timeOffset="69268.0114">9985 7911 771,'0'0'68,"0"0"-63,157 0 67,-52-16-3,15-7-20,13-3 21,8-1-29,-4-2-4,-13 5 2,-32 7-9,-30 6-22,-31 8-6,-20 0-2,-11 3-31,0 0-50,-18 8-73,-19 13-178</inkml:trace>
  <inkml:trace contextRef="#ctx0" brushRef="#br0" timeOffset="69868.0153">10298 8649 555,'0'0'183,"0"0"-124,0 0 26,0 0 8,0 0-24,0 0-22,140-104-25,-105 49-4,0 1-10,-12-4 2,-12 0-3,-8 5-3,-3 9-2,0 10 3,-8 13 1,-6 9 13,-1 5 8,-3 7-15,1 0-7,4 4 1,1 18-4,4 10-1,6 8 1,2 4 1,0 7-1,2-3-1,14-6-1,-3 0 1,3-10 0,-1-4 0,-1-2-1,-3-6 1,1-2-1,-1-1 0,-3-4 1,2 1-1,1-2 0,-1 0 1,-3-7-1,0-1-15,-6-4-17,-1 0-2,0 0 3,4 3 5,-2 1 18,0 3 2,2-1 6,-2 2-4,-2 1-31,0 1-91,0-3-143,0-7-255</inkml:trace>
  <inkml:trace contextRef="#ctx0" brushRef="#br0" timeOffset="70573.5564">11910 7204 935,'0'0'79,"0"0"-43,0 0 62,0 0-57,0 0-11,0 0-2,-34-38-15,3 36-5,-4 1 5,-9 1-1,1 1-1,-2 24-3,0 15-3,7 12 5,4 18-9,15 14 4,9 10-4,10 8 2,0-5-2,14 2 1,13-5-3,4 0 3,-6-6-1,-6-4-1,-10-4 0,-9-7 0,0-7 2,-11-10 0,-16-14-1,-2-12 4,0-14-2,0-14 2,0-2-4,6 0-2,2 0 1,8-7-28,8-6-25,5 7-72,0 2-191,14 4-140</inkml:trace>
  <inkml:trace contextRef="#ctx0" brushRef="#br0" timeOffset="71646.2261">11569 9174 717,'0'0'163,"0"0"-152,0 0 31,0 0 7,0 0-33,0 0-2,-47 8-1,20 18 17,0 6 22,0 10-4,5 6-12,8 4 2,12 2-12,2-9-12,2-3-9,28-8 3,3-13-6,12-9 1,-1-7 2,5-5-2,-2-5 4,-6-14-6,-9-3-1,-6-4-8,-13-3-95,-9-5-229</inkml:trace>
  <inkml:trace contextRef="#ctx0" brushRef="#br0" timeOffset="72148.2364">12342 6515 394,'0'0'384,"0"0"-342,0 0 37,0 0-31,0 0-32,0 0 5,-98 51 15,72-13-2,5 7 9,6 3-3,8 2-8,7-6-6,0-1-4,2-9-7,18-7-9,5-8-4,6-9 1,4-7-3,1-3-17,-1 0-106,0-15-141,-11-14-153</inkml:trace>
  <inkml:trace contextRef="#ctx0" brushRef="#br0" timeOffset="72346.2429">12616 6563 967,'0'0'53,"0"0"-42,0 0 4,0 0-3,-4 126 11,6-80-20,7-3 1,-2-1 1,-3-8-5,2-5 0,-3-3-47,-3-8-110,0-4-72,0-5-150</inkml:trace>
  <inkml:trace contextRef="#ctx0" brushRef="#br0" timeOffset="72509.3046">12467 6796 872,'0'0'11,"0"0"-4,0 0-9,147-67 2,-85 49-91,-4-4-72,-12-2-184</inkml:trace>
  <inkml:trace contextRef="#ctx0" brushRef="#br0" timeOffset="73039.9555">13067 6515 599,'0'0'279,"0"0"-265,0 0 3,0 0-4,0 0-11,0 0 1,-86 51 1,76-44-3,-2-7 8,6 0 0,-1 0-6,2-7 7,5-6-5,0-6 0,0 2-5,0-1 0,14 2-4,2 2 4,1 4-2,3 1 2,-1 6-1,-2 3-1,1 0-2,-3 15 4,-1 9 3,-1 7 13,-1-2-3,-8 3-2,-4-1 0,0 5 0,-9 3 2,-15 2-3,-7 0-2,0-4-5,-3-4-1,10-8 2,1-11-3,9-9 2,5-5 2,7 0 2,2-19-7,0 2-9,0-2 9,5 6 0,6 6 4,2 2 13,6 5 4,2 0-1,6 0-3,2 0-3,-2 3-6,-6 9-7,-2 1 1,-1 5-2,-3-3-78,1 6-82,4-5-144,-4-2-248</inkml:trace>
  <inkml:trace contextRef="#ctx0" brushRef="#br0" timeOffset="73400.4547">13359 6936 68,'0'0'710,"0"0"-650,48-112 66,-22 62-72,9-9-29,0-3-14,-2-2 1,-6 2-4,-8 6 4,-13 12 0,-6 16 8,0 10 10,-2 5-2,-16 8-7,0 2-7,-2 3-11,-3 0-1,4 14 3,1 16-1,5 8-3,3 8 11,8 3-3,2 3-3,0-2-3,18-2-3,9-4 0,4-8 2,9-7 1,5-11 5,1-12 21,4-6-7,-2 0-6,-7-17-5,-12 7-5,-15 3-3,-8 3-3,-6 1-15,0 2-44,-11-3-163,-16-3-402</inkml:trace>
  <inkml:trace contextRef="#ctx0" brushRef="#br0" timeOffset="79699.9187">13565 7660 710,'0'0'57,"0"0"-37,0 0 122,0 0-46,0 0-48,0 0 27,-13-108-27,-9 95-4,-3 10-9,-7 3-11,2 0-5,-1 10-4,1 23-7,7 16-8,6 9 6,8 8-6,9 1 1,0-1-1,0-2 0,16 2 0,-4 2-23,-5-2-36,-7-1-85,0-5-98,0-12-68,-23-14-116</inkml:trace>
  <inkml:trace contextRef="#ctx0" brushRef="#br0" timeOffset="79969.5213">13192 8270 535,'0'0'60,"0"0"8,20-121-9,26 73-51,16-6-6,10-4-2,6 0-15,-2-5 4,-5 5-1,-15 9 5,-16 12 7,-20 13 5,-13 13 35,-7 4 111,0 7 30,0 0-91,-9 4-50,-8 22-21,3 11-4,0 4-6,7 2-1,2 2-5,5 4-3,0 1 0,0 0-41,0-6-77,8-11-151,3-13-81</inkml:trace>
  <inkml:trace contextRef="#ctx0" brushRef="#br0" timeOffset="80338.277">13854 7900 736,'0'0'84,"0"0"-74,0 0 43,0 0-23,137-44-21,-114 44-9,-7 12-3,-12 15-35,-4 3-7,0-2 1,-6 0-2,-10-10 32,5-9 14,9-4-1,2-5-19,0 0-80,2-5-52,17-17 67,2-10 28,1-4 57,-5 3 16,-3-3 45,-5 6 96,-7 9-19,0 7 8,-2 11-3,0 3-43,0 0-50,0 12-50,0 17 0,0 9 0,0 6 0,8 2-2,9-2-12,1-1-59,2-9-129,-2-15-27,-5-8-99</inkml:trace>
  <inkml:trace contextRef="#ctx0" brushRef="#br0" timeOffset="80549.1357">14346 7631 1018,'0'0'22,"0"0"-17,0 0 39,158 11-17,-111 18-13,-9 8-5,-13 4-9,-12 6 3,-13 1-3,0 0-20,-10-1-48,-12-7-59,5-13-83,10-16-57,7-11-158</inkml:trace>
  <inkml:trace contextRef="#ctx0" brushRef="#br0" timeOffset="80931.271">15006 7686 948,'0'0'67,"0"0"-55,0 0 49,-132 60-20,107-32-32,8 2-3,10-2-2,7-4-4,0-8-8,11-10-28,23-6-31,5 0-14,9-22 21,-3-12 8,-8-2 16,-10-4 34,-12-6 2,-10-4 8,-5-6 44,0 0 33,0 3-8,-5 17 2,1 19-4,-2 8-17,6 9-7,-3 0-39,3 24-12,0 14 0,0 13 0,0-1 2,7 2-1,7 0-2,-1 4-2,-3-4-58,2-4-90,-3-8-100,0-15-15,-3-13-123</inkml:trace>
  <inkml:trace contextRef="#ctx0" brushRef="#br0" timeOffset="81350.1831">15318 7746 321,'0'0'267,"0"0"-206,0 0 67,0 0-39,151-60-39,-105 60-7,-7 20-11,-14 6-26,-14 3-1,-11 6 2,-4-1 3,-23-1-9,-2-8 1,8-10-2,8-10 0,13-5-1,0 0-1,14-27-69,26-12-33,0-1 55,-3-4 18,-1 6 9,-9 7 17,-7 6 5,-9 11 32,-9 9 51,-2 5 59,0 0-50,-17 11-62,-8 16-14,3 10 21,11 1-6,9-1-7,2-4-13,17-5-4,26-12-1,17-10 4,13-6 16,8 0-6,2-20-2,-4-2-7,-14 0-3,-20 6-1,-20 0-7,-23 4 0,-2 6-19,-25 0-83,-27 4-317</inkml:trace>
  <inkml:trace contextRef="#ctx0" brushRef="#br0" timeOffset="82317.9674">7851 10270 254,'0'0'468,"0"0"-399,0 0 23,0 0 40,0 0-47,0 0-28,-30-41-28,8 47-13,-7 20-12,-5 10-1,3 6-3,0 4 5,11-1-5,6-2 0,10-6-3,4-10-1,0-7 3,24-8-12,10-10-22,2-2-24,-1-6 15,0-22 26,-7-4 16,-6 0 2,-8 3 2,-7 3 5,-7 11 25,0 5 23,0 3-5,0 7 0,0 0-30,0 0-14,0 3-6,2 17-3,4 10 1,5 2 2,3 0 0,-3 4-2,3 0-45,-4 3-43,1-5-65,1-13-132,-1-6-90</inkml:trace>
  <inkml:trace contextRef="#ctx0" brushRef="#br0" timeOffset="82605.9019">8087 10636 687,'0'0'131,"0"0"-128,0 0 21,0 0 22,2 125-28,0-96-8,-2-7-5,0-8-1,0-10-4,0-4 5,1 0 1,7-20 18,-1-12-21,4-4 2,2 4-2,1 8 13,1 6 12,-3 12 15,1 4-6,0 2-14,-2 0-8,2 9-6,-2 11-3,1 1 0,-2 4-5,2-2-2,-3 3-91,0 2-134,-7-6-151</inkml:trace>
  <inkml:trace contextRef="#ctx0" brushRef="#br0" timeOffset="82753.1072">8546 10557 874,'0'0'42,"0"0"-41,127-68-1,-85 55-15,-6 10-91,-12 3-139</inkml:trace>
  <inkml:trace contextRef="#ctx0" brushRef="#br0" timeOffset="82902.8939">8614 10749 1043,'0'0'36,"0"0"-29,0 0 8,0 0 2,173-57-17,-89 31-42,-2-2-274</inkml:trace>
  <inkml:trace contextRef="#ctx0" brushRef="#br0" timeOffset="83249.357">9997 10353 978,'0'0'55,"0"0"-35,0 0 36,0 0-27,-12 114-14,12-78-2,2-2-13,8 2 0,-1-1-15,-3-3-94,-1-3-131,-5-4-129</inkml:trace>
  <inkml:trace contextRef="#ctx0" brushRef="#br0" timeOffset="83531.9237">9671 11027 828,'0'0'50,"0"0"-39,0 0 31,206-10 21,-100-14-38,10-7 1,3-6 2,-3-3 10,-10-5-1,-11 5-4,-22 8-6,-19 11-16,-21 9-9,-18 7-1,-15 5-1,0 0-30,0 0-28,-25 10-49,-6 14-145,-9 5-55,-6 4-161</inkml:trace>
  <inkml:trace contextRef="#ctx0" brushRef="#br0" timeOffset="83929.2274">10115 11714 883,'0'0'63,"0"0"-59,0 0 15,0 0 47,0 0-26,144-124-8,-98 63-13,-13-3-11,-13 0-5,-15 2-1,-5 4 1,-5 8-2,-19 13 3,0 20-1,0 13 3,3 4 4,0 16-4,5 18-4,6 12 1,10 10 3,0 7-2,8 3 2,25-2 1,8-10-1,3-5-3,10-10 0,2-6 0,0-8 6,-5-10-4,-11-8 10,-11-7-11,-14 0-1,-3 0-3,-10 0-6,-2-1-52,0-20-112,-7-1-359</inkml:trace>
  <inkml:trace contextRef="#ctx0" brushRef="#br0" timeOffset="84867.959">12192 10385 625,'0'0'81,"0"0"-46,0 0 114,0 0-54,0 0-36,0 0-8,21-71-8,-28 64-12,-17 1-4,-7 6-9,-8 0-1,-1 0-6,0 24-3,9 11 5,4 23 1,10 26-5,14 24-1,3 14-3,3 9-3,27 0 4,4-6-6,0-6 2,-5-14-2,-14-12 2,-11-15-1,-4-16 0,-4-16 2,-23-14 1,-8-14 6,-7-11-5,-3-7-2,-2-3-1,6-14 0,10-2-2,10 14-3,11 5-24,10 0-33,0 21-103,4 12-113,18 0-95</inkml:trace>
  <inkml:trace contextRef="#ctx0" brushRef="#br0" timeOffset="85168.1726">12177 12218 1008,'0'0'54,"0"0"-47,0 0 39,0 0 7,0 0-41,-119 104-7,106-55 10,7-6-11,4-7 8,2-6-2,2-9-7,20-14-1,12-7 3,5 0-1,4-7-2,2-15-1,-4-4-1,0-5-50,-7-1-97,-13-10-275</inkml:trace>
  <inkml:trace contextRef="#ctx0" brushRef="#br0" timeOffset="85595.9221">12714 9709 845,'0'0'60,"0"0"-15,0 0 62,0 0-78,0 0-20,0 0 7,-144 116 4,113-63 7,8 1 3,17-1-6,6-6-9,4-5-14,27-10 1,9-7-1,7-12-2,-1-10-29,6-3-89,-4-15-126,-5-21-139</inkml:trace>
  <inkml:trace contextRef="#ctx0" brushRef="#br0" timeOffset="85777.0797">12977 9740 946,'0'0'96,"0"0"-87,0 0-9,0 0 19,13 106-1,1-64-10,-3 2-4,-1-2-4,-2-2-7,-1 1-54,-3-10-129,-2-2-99,-2-9-259</inkml:trace>
  <inkml:trace contextRef="#ctx0" brushRef="#br0" timeOffset="85933.0698">12904 9985 672,'0'0'271,"0"0"-271,0 0-3,0 0 2,121-85 1,-54 53-38,-1-1-101,-8 4-34,-16 0-198</inkml:trace>
  <inkml:trace contextRef="#ctx0" brushRef="#br0" timeOffset="86406.4468">13450 9665 147,'0'0'574,"0"0"-516,0 0-40,0 0 60,0 0-28,0 0-23,-40 96-15,20-78-5,0-4-1,-1-9-3,5-5 2,3 0-3,5 0-2,3-14 0,5-5-24,0-1 3,0-4 10,15 2 8,5 0 0,3 4 2,-1 4-2,1 8 4,-1 6-2,-2 0 0,-4 10 0,-2 14 1,-4 6 5,-5 5 2,-5 1 4,0 1 8,0 3-6,-19 4 3,-7 0-12,-5-3 0,3-10 1,3-4-4,6-15 1,6-7-2,7-5 1,4 0 1,2-9-2,0-3 0,0 4 4,11 8 3,6-2 12,7 2 7,1 0 3,0 0-8,2 0-17,-6 2-4,0 6-22,1 1-98,-4-9-156,0 7-182</inkml:trace>
  <inkml:trace contextRef="#ctx0" brushRef="#br0" timeOffset="86719.2981">13748 9978 724,'0'0'157,"0"0"-148,52-138 26,-21 73 18,-6-1-39,-6 2-4,-7 8-4,-12 14-1,0 12-1,-16 10 8,-8 12 24,1 8 2,-1 0-15,1 22-6,6 16-11,5 8-1,8 8 9,4 0 0,0-4-8,10-3 1,13-10-3,4-6 5,6-7-3,1-4 2,0-5-2,-6-6-3,-7-4-3,-3 0 0,-10-1-79,-5-3-133,-3-1-282</inkml:trace>
  <inkml:trace contextRef="#ctx0" brushRef="#br0" timeOffset="87380.2114">14591 10193 704,'0'0'115,"0"0"-33,0 0 61,0 0-80,0 0-19,0 0-25,-112-15-3,84 54 6,4 11 0,7 4-9,13 2-3,4-1-6,0-2-2,18 1-4,0 3-14,-4-1-57,-6 6-77,-8-9-147,0-10-123</inkml:trace>
  <inkml:trace contextRef="#ctx0" brushRef="#br0" timeOffset="87649.9313">14226 10742 678,'0'0'48,"0"0"-38,0 0 7,107-131-10,-25 84-3,0-4-4,1-1-22,-14 9 10,-15 4 11,-19 13-2,-15 16 3,-13 4 7,-7 6 93,0 0 71,0 0-64,-12 10-75,-5 15-19,1 10 0,4 2-4,7 4-4,0 3-5,5 2-2,0-2-75,0-6-92,7-9-130,6-14-139</inkml:trace>
  <inkml:trace contextRef="#ctx0" brushRef="#br0" timeOffset="87995.5419">14861 10457 139,'0'0'532,"0"0"-517,0 0 38,148-32 9,-109 32-49,-12 19-2,-21 13-11,-6 2 9,0-5-6,-17 0 5,-3-14-2,7-8-1,5-5-2,8-2-3,0-7-22,12-18-15,13-11-3,-4-5 32,2 2 8,-7 2 9,-5 11 36,-7 12 46,-4 4 21,0 10-9,0 0-46,0 6-36,0 20-20,0 10 1,0 3 0,0 2-2,0 5-2,11 2-54,1-5-95,-4-9-151,-1-14-64</inkml:trace>
  <inkml:trace contextRef="#ctx0" brushRef="#br0" timeOffset="88208.0906">15245 10243 912,'0'0'95,"0"0"-89,0 0 29,165 22 14,-108 22 7,-7 10-21,-13 4-18,-14 2-6,-14 1-5,-9 5 1,0-5-5,-23-2-2,-4-9-75,1-23-86,7-16-167,6-11-169</inkml:trace>
  <inkml:trace contextRef="#ctx0" brushRef="#br0" timeOffset="88828.1314">16321 10325 787,'0'0'148,"0"0"-73,0 0 42,0 0-78,0 0-18,-116 42 2,84 4-8,-1 5-11,9-5-1,13-6-1,11-10 0,0-9-4,31-8-1,11-12-22,4-1-25,1-9 14,-4-19 3,-7-2 20,-9 4 9,-12 1 4,-5 16 0,-8 4 2,-2 5 14,0 0 10,0 10-24,0 16 0,0 6-2,0-1-2,0-3 1,20-9-3,8-8-5,5-11-3,4-7 5,-6-18 6,-4-10 2,-12 4 2,-13-1 10,-2-2 16,-6 7-9,-23 8-15,-2 7-5,-3 12-1,2 5-54,6 21-79,8 6-121,9 2-98</inkml:trace>
  <inkml:trace contextRef="#ctx0" brushRef="#br0" timeOffset="89120.4041">16700 10587 834,'0'0'105,"0"0"-73,90-140 65,-67 84-52,-10-4-37,-10 2-2,-3 11-4,0 14 0,0 18 1,0 13-3,-4 2-1,4 0-20,0 17-5,0 14-3,7 3 13,17 2 0,7-4 11,1-5 5,-4 5 4,-9-4 4,-4 6 12,-15 2-4,0 0-9,-12-2-7,-12-7-20,2-11-120,5-8-115,9-8-98</inkml:trace>
  <inkml:trace contextRef="#ctx0" brushRef="#br0" timeOffset="89419.5727">17166 10251 794,'0'0'27,"0"0"34,31 109 39,-27-66-70,-1-7 0,-3-14-17,3-7-10,-3-8-2,5-7-1,5-4-2,1-28 2,7-10-2,1-3-8,4-1 8,2 9 2,-3 11 0,0 15 2,-4 11 15,-2 0 0,-5 33-2,-3 8 13,-3 5-1,-5 3-19,0-5-4,0-7-4,0-5-48,0-15-93,0-13-144,0-4-131</inkml:trace>
  <inkml:trace contextRef="#ctx0" brushRef="#br0" timeOffset="89579.6945">17573 10293 835,'0'0'181,"0"0"-162,0 0-8,0 0 7,0 0-12,10 110-4,-10-81-2,2 0-45,2-9-137,5-8-63,5-12-174</inkml:trace>
  <inkml:trace contextRef="#ctx0" brushRef="#br0" timeOffset="89743.6338">17795 10219 754,'0'0'218,"0"0"-155,0 0-3,0 0-32,0 0-16,-8 120-1,8-68-10,6-6-2,4-2 1,1-6-79,1-4-138,-10-12-160</inkml:trace>
  <inkml:trace contextRef="#ctx0" brushRef="#br0" timeOffset="89893.6367">17616 10090 224,'0'0'738,"0"0"-734,0 0-2,61-112-2,-6 96-33,0 14-84,-7 2-198</inkml:trace>
  <inkml:trace contextRef="#ctx0" brushRef="#br0" timeOffset="90282.1741">18101 10124 686,'0'0'59,"0"0"0,115 30 45,-77-3-65,-10 7-7,-10 5-24,-18 6-1,0 3 5,-11-12-8,-11-8 0,7-12-3,10-13-2,5-3-18,0-15-35,13-19-37,12-10 47,4-6 15,-2-4 20,-3 3 9,-4 9 7,-6 15 42,-8 15 84,-6 12-37,0 9-12,-24 28-61,-3 10 2,7 6 22,11-9-22,9-7-14,4-5-8,37-11-2,11-11 5,16-10-6,3 0-1,-4-8-19,-7-12-9,-18 4-8,-15 2-14,-17 6-43,-10 8-34,-19 0-67,-32 6-164</inkml:trace>
  <inkml:trace contextRef="#ctx0" brushRef="#br0" timeOffset="90501.3149">17199 10997 756,'0'0'45,"152"0"-26,-36-14 90,9-14-76,10-6 0,2-7 27,-11 1-11,-15 5 4,-31 4-22,-34 13-30,-32 11-1,-14 7-83,-19 0-91,-23 12-206</inkml:trace>
  <inkml:trace contextRef="#ctx0" brushRef="#br0" timeOffset="90799.9117">17781 11464 783,'0'0'61,"0"0"20,0 0 39,149-74-81,-89 21-16,-9 0-1,-14-5-12,-19 3-7,-16 13 0,-2 14 0,0 14 15,-14 14 46,-3 0-37,-1 14-16,2 21 1,9 9 0,7 2-2,0 3-8,18-3 0,13-3-1,3-7-1,3-9-11,4-12-42,-1-11-101,-2-4-199,-3-24-282</inkml:trace>
  <inkml:trace contextRef="#ctx0" brushRef="#br0" timeOffset="91228.261">19342 10217 741,'0'0'277,"0"0"-264,0 0 31,-130 41 31,99 3-62,4 1-7,5-3 2,5-4-7,10-10 2,4-4 0,3-8-2,0-6 3,25-10-4,8 0-2,5-8-23,0-16 0,-7-5 14,-6-4-2,-11-11 9,-12-7 4,-2-7 2,0-10 1,-16 6 12,-5 6 17,3 18 7,7 22 8,0 14 2,5 2-16,4 30-25,2 18-6,0 14 0,4 6-1,17-3 3,0-3-4,2-6 0,-9-2-2,-2-8-48,-5-5-73,-3-16-167,1-13-229</inkml:trace>
  <inkml:trace contextRef="#ctx0" brushRef="#br0" timeOffset="91631.6266">19546 10357 566,'0'0'251,"0"0"-231,0 0 53,0 0-4,135 26-57,-113 6 6,-11 4-13,-11-2 1,0 0-2,-4-2-1,-12-10-1,3-3-1,10-14-1,3-5-6,7-1-29,22-30 7,9-7-6,-1-8-30,2-5 32,-12 4 28,-4 1 4,-6 10 30,-9 10 59,-4 9-11,-4 15-2,0 2 1,-12 17-33,-11 19-28,3 8 6,6-2 9,14-2-18,0-10-9,27-7-2,11-16 0,12-7 5,8 0-5,4-19 5,0-10-7,-7 0 3,-16 4-3,-19 9 0,-20 4-41,0 4-85,-36 6-398</inkml:trace>
  <inkml:trace contextRef="#ctx0" brushRef="#br0" timeOffset="92488.0984">7507 13058 971,'0'0'234,"0"0"-225,0 0-8,-7 160 11,12-90-2,6 2-7,-5-2 3,-1-11-4,-2-19 2,-3-12-2,0-14-1,2-12 1,0-2-1,2-16-1,8-26-6,12-11-1,5 4 2,4 11 4,3 12 0,-5 16 1,-4 10 1,-7 0 1,-7 7 4,-11 19-2,-2 9 11,0 5 7,-27 4-13,-4-4-9,-4-5 0,8-16-65,7-11-112,5-8-172,12 0-184</inkml:trace>
  <inkml:trace contextRef="#ctx0" brushRef="#br0" timeOffset="92771.2364">7888 13450 814,'0'0'91,"0"0"-47,0 0 67,13 125-23,-13-100-68,0-8-4,0-7-11,0-8-2,0-2-2,0 0 4,7-2 6,6-20-1,5-1-9,5-2 3,-2 7-4,4 13 12,2 5 12,4 0-6,-2 9 1,-2 17-7,-2 2-3,-10 1-2,-5 4-3,-6 2-4,-4-3-14,0-2-99,0-10-183,0-12-272</inkml:trace>
  <inkml:trace contextRef="#ctx0" brushRef="#br0" timeOffset="92939.8393">8650 13404 1064,'0'0'79,"0"0"-70,159-78 31,-101 63-32,-10 4-8,-4 8-104,-25 3-207,-19 0-243</inkml:trace>
  <inkml:trace contextRef="#ctx0" brushRef="#br0" timeOffset="93109.061">8648 13694 1160,'0'0'64,"0"0"-56,0 0 18,163-54-1,-81 21-15,0 6-7,-15 8-3,-17 12-62,-23-1-166,-23-1-263</inkml:trace>
  <inkml:trace contextRef="#ctx0" brushRef="#br0" timeOffset="93569.021">10465 13191 1117,'0'0'54,"0"0"-48,0 0 5,0 0 7,0 120-3,0-62-11,0 3 2,4-3-6,0-7-49,0-5-111,-4-9-182,0-9-338</inkml:trace>
  <inkml:trace contextRef="#ctx0" brushRef="#br0" timeOffset="93786.8454">10242 13883 1078,'0'0'83,"0"0"-76,0 0 7,198-81 37,-75 45-22,13-4-8,-3 8-9,-14 8-7,-27 1-3,-35 14-2,-26 7-24,-19 2-41,-12 0-90,-12 4-119,-25 14-160</inkml:trace>
  <inkml:trace contextRef="#ctx0" brushRef="#br0" timeOffset="94122.1317">10438 14601 861,'0'0'90,"0"0"-79,0 0 78,120-121-11,-72 59-55,-4-1-3,-13-3-11,-13 6-5,-18 8-3,0 6 0,-25 16 0,-4 9 0,3 17 1,1 4 2,1 20 6,8 18 1,4 15 0,12 9-2,0 0 10,14 4 4,27-6-13,4-3-5,12-11-2,3-8-2,-4-6-1,0-9-5,-10-14-87,-8-9-183,-10-4-317</inkml:trace>
  <inkml:trace contextRef="#ctx0" brushRef="#br0" timeOffset="94686.0567">12917 13437 931,'0'0'65,"0"0"-52,0 0-2,-18-118 92,-6 99-69,-5 14 1,-7 5-10,-8 3-15,-6 32-3,0 15-2,-2 10-2,12 20 3,18 12 4,13 14 4,9 13-7,9 9 1,24 5-7,7-5 3,5-7-4,-10-12-2,-12-10 2,-15-12 4,-8-18-4,-10-13 7,-29-19 2,-14-14-3,0-10-1,-5-13 0,2 0-5,7-14 0,11-3-1,13 12-15,14 0-13,11 5-57,0 13-219,9 23-83</inkml:trace>
  <inkml:trace contextRef="#ctx0" brushRef="#br0" timeOffset="94970.0174">12924 15302 1028,'0'0'122,"0"0"-118,0 0-4,-132 23 51,110 12-24,1 11-21,11 6 9,10-6-8,0-3 4,10-11-3,27-13-5,7-10 0,10-9 1,2-2-4,2-19-1,-3-2-17,-8-4-50,-7 1-119,-13-6-236</inkml:trace>
  <inkml:trace contextRef="#ctx0" brushRef="#br0" timeOffset="95435.9473">13305 12805 930,'0'0'64,"0"0"-48,0 0 38,0 0 16,0 0-39,0 0-19,-132 103-2,108-37 0,8-2 2,14-8-1,2-10-6,16-12-5,22-8 5,8-16-5,5-10-3,8 0-75,-3-17-90,-8-14-164,-5-3-189</inkml:trace>
  <inkml:trace contextRef="#ctx0" brushRef="#br0" timeOffset="95592.9659">13593 12837 943,'0'0'104,"0"0"-86,0 0-15,0 0 16,-5 121 10,5-75-14,0 0-9,5-6-6,6 3-7,-2-5-88,-7-2-180,-2-4-154</inkml:trace>
  <inkml:trace contextRef="#ctx0" brushRef="#br0" timeOffset="95752.2252">13441 13198 977,'0'0'52,"0"0"-52,0 0-2,114-126-1,-39 80 1,1-4-104,-9 6-114,-11 2-454</inkml:trace>
  <inkml:trace contextRef="#ctx0" brushRef="#br0" timeOffset="96207.0544">14074 12753 821,'0'0'126,"0"0"-126,0 0 26,0 0 8,0 0-19,-119 112-12,97-98-1,7-3-2,2-8 0,6-3-8,2-3-16,5-22-47,0-5 26,0 2 31,19 5 6,-2 0 3,3 11-4,3 6 8,-4 6 2,-1 0-1,5 8 1,-8 18 8,-1 4 6,-8 9 6,-6 1 8,0 1-1,-4 3-6,-18-6-12,-5 1-4,-2-7-4,-1-11 3,8-4-4,3-11 2,5-4-1,7-2 4,3 0 1,4 0 9,0 0 11,2 0-15,21 0-7,4 0 13,2 0 5,-6 0-15,-1 0-1,1 0-4,-2 0-3,0 2-49,4 3-100,2 0-125,-4-3-114</inkml:trace>
  <inkml:trace contextRef="#ctx0" brushRef="#br0" timeOffset="96515.6695">14342 13124 860,'0'0'133,"0"0"-122,29-115 25,-5 62 9,5-15-26,-5 1-5,-8 7-6,-9 13-7,-7 13 7,0 17 10,-14 9 10,-6 8 4,-7 0-14,3 16-10,2 18-6,6 7 4,10 2-2,6 5 2,2-4-3,21 0-1,14-7 1,1-9-2,5-4 0,3-6 2,-6-4-1,-3-2-2,-7 0 0,-6-4-63,-4-4-111,-8-4-278</inkml:trace>
  <inkml:trace contextRef="#ctx0" brushRef="#br0" timeOffset="97181.8737">15621 13272 984,'0'0'40,"0"0"-35,0 0 34,0 0 39,0 0-43,-130-79 6,113 86-23,2 30-17,3 14 4,8 10-5,4 8 2,0-4 0,0-2-1,6 0-1,4-2-39,-4 2-38,-2-5-36,-4-9-92,0-13 25,-6-17-15,-14-16 68,-7-3 117,0-3 10,-2-20 64,7-5 36,8-6 30,12 3-27,2-6-22,25-1-56,24-4-14,16-6 3,10-2-12,4-6-1,-8 5 1,-13 12 2,-19 10-4,-20 11 1,-11 7 1,-8 8 91,0 1 20,0 2-29,0 0-28,-6 22-32,-6 8-14,-1 10-7,4 9-3,3 1 0,6 5 0,0-2-40,0-7-90,0-11-159,4-12-78</inkml:trace>
  <inkml:trace contextRef="#ctx0" brushRef="#br0" timeOffset="97521.1102">15906 13539 701,'0'0'133,"0"0"-125,0 0 21,114-38 42,-87 38-52,-9 21-13,-14 8-2,-4 9 3,0 0-4,-20-6-3,-1-5-15,9-12-5,7-12-8,5-3-55,0 0-8,15-13 56,10-16 15,2-9 3,2-1 17,-6 8 7,-8 8 26,-6 12 73,-4 8 23,-5 1-35,0 2-36,0 5-40,0 22-16,6 11 6,-2 3-4,5 3-4,-4 0-22,-4 1-86,-1-6-147,0-9-116</inkml:trace>
  <inkml:trace contextRef="#ctx0" brushRef="#br0" timeOffset="97746.0791">16261 13291 787,'0'0'211,"0"0"-201,127-28 4,-69 31 53,0 31-17,-5 15-8,-11 9-16,-13 4-16,-13 0-1,-11-1-4,-5-2 4,-5-5-4,-15-9-5,1-16-45,11-12-86,4-17-169,4 0-77</inkml:trace>
  <inkml:trace contextRef="#ctx0" brushRef="#br0" timeOffset="98210.1894">17239 13746 706,'0'0'267,"0"0"-256,0 0-6,25-142 44,-1 84-21,3-9-1,-4 6-2,-8 6-16,-10 11-2,-5 18-5,0 12 5,-10 11-7,-8 3 0,-1 11-15,3 16 6,9 5 3,7 6-6,3 5-15,24 3 11,6-6 11,-2-4 4,-6-5 1,-10-7 0,-8-2 0,-7-1 0,0 5 1,-18-5-1,-2-3-74,5-4-89,3-14-61,10 0-187</inkml:trace>
  <inkml:trace contextRef="#ctx0" brushRef="#br0" timeOffset="98667.8046">17579 13367 938,'0'0'144,"0"0"-144,0 0-6,0 0 5,0 114 2,0-68 1,0-7-2,4-5 0,9-8-3,1-11 2,3-2 0,4-12-1,-2-1-8,3 0 10,3-19 3,-4-5-2,-4-3 3,-1-3-3,-5-5 2,0-6-1,-1 7 2,-4 10 0,-4 12 0,0 12 0,-2 0-4,0 0-1,0 18 0,0 0 0,-2 8 2,-6-6-1,7-10 0,1-6-7,0-4-20,0 0-6,0 0 8,20-20 25,4-3 5,3-2-3,-2 13-1,-3 8 6,0 4 5,-2 0 1,-4 18-8,-3 14 0,-8 5 2,-5 6-4,0-1-3,-5 1-82,-15-9-138,-4-10-135</inkml:trace>
  <inkml:trace contextRef="#ctx0" brushRef="#br0" timeOffset="98920.9611">17803 13124 910,'0'0'46,"0"0"-46,0 0-6,0 0 6,0 0 0,0 0 18,-35 42-11,4-28-5,4-12 4,9-2 2,5 0 2,8-20 13,5-6-12,5 3-11,22 2-4,10 7 4,5 8-64,5 6-79,-2 0-160</inkml:trace>
  <inkml:trace contextRef="#ctx0" brushRef="#br0" timeOffset="99229.7331">18339 13247 212,'0'0'758,"0"0"-741,2 122 15,-2-73 47,0-2-64,0-4-9,0-10-3,0-10 1,0-14 1,0-7-4,0-2 2,0-11 13,0-22-6,9-13-10,6 6-1,2 2 1,2 12 2,1 10-1,-2 8 4,2 8 0,-3 0 0,2 12 0,-6 18 0,-2 6-4,-4-2-1,-3 5 0,1-8-68,-1-1-155,-1-12-175</inkml:trace>
  <inkml:trace contextRef="#ctx0" brushRef="#br0" timeOffset="99387.9674">18699 13283 802,'0'0'184,"0"0"-153,0 0-15,0 0-7,14 104 5,-12-46-2,0 0-12,3-7-24,1-9-149,4-12-137</inkml:trace>
  <inkml:trace contextRef="#ctx0" brushRef="#br0" timeOffset="99567.0419">18883 13314 935,'0'0'137,"0"0"-112,0 0-15,0 0 16,0 0-12,0 141-8,2-100-5,4-3-1,1 6-55,-1-13-102,-3-7-142,-3-7-264</inkml:trace>
  <inkml:trace contextRef="#ctx0" brushRef="#br0" timeOffset="99727.2709">18644 13152 978,'0'0'11,"0"0"-6,0 0-10,113-84 2,-57 78-82,-7 6-122,-11 0-159</inkml:trace>
  <inkml:trace contextRef="#ctx0" brushRef="#br0" timeOffset="100108.0806">19065 13138 520,'0'0'109,"0"0"-28,0 0 66,140 34-45,-97-12-54,-9 10-24,-15 8-18,-17 1-1,-2 5 4,-8-4 1,-17-7-10,8-12-10,3-11-7,12-10-24,2-2-15,0-12 12,8-22-5,15-15 21,4 3 23,-3-4 5,1 8 7,-13 13 49,-2 10 42,-7 13-18,-3 6 17,0 0-32,-3 11-20,-17 16-30,4 18 5,5 3-2,11-4-8,0-4-4,23-8-4,19-9 1,12-8-1,12-15 3,5 0-5,-1 0 0,-15-15-18,-14 8-34,-25 1-61,-16-1-111,-14 7-98</inkml:trace>
  <inkml:trace contextRef="#ctx0" brushRef="#br0" timeOffset="100348.8084">18474 14030 384,'0'0'538,"0"0"-538,125 4 0,-17-5 70,12-19-50,7-6-1,-2-3 11,-16 0-5,-23 6 8,-23 7-14,-29 9-13,-23 4-6,-11 3-33,-2 0-44,-30 16-220,-11 10-214</inkml:trace>
  <inkml:trace contextRef="#ctx0" brushRef="#br0" timeOffset="100639.2961">18887 14645 792,'0'0'29,"0"0"23,0 0 87,140-79-100,-82 25-15,-4-8-1,-14 0-8,-16 2-7,-15 11-3,-9 13 3,0 19 39,-11 10 17,-7 7-29,3 4-10,1 24-10,7 12-5,7 2-2,0 4-6,16-5 0,16-7-2,1-6 0,7-10-4,-5-10-33,6-4-50,-9-4-125,3-12-128</inkml:trace>
  <inkml:trace contextRef="#ctx0" brushRef="#br0" timeOffset="101059.4933">20262 13323 37,'0'0'989,"0"0"-971,-136 10-18,100 17 42,3 8-23,13 0-12,7 4-3,4-3-2,9-2-2,0-4 2,4-14-2,19-8 0,6-8-6,2 0-13,2-15 17,1-14-1,-10-7 1,-2-8 2,-10-2 2,-12-10-2,0-9 15,0 3 22,-7 11-10,-5 14 16,3 18 12,3 12-9,3 3-22,3 4-13,0 30-10,0 23-1,0 22 0,16-2 2,0 4-2,1-8 0,2-7-24,-4-6-68,-1-15-101,-5-19-214</inkml:trace>
  <inkml:trace contextRef="#ctx0" brushRef="#br0" timeOffset="101435.8712">20454 13404 679,'0'0'132,"0"0"-123,0 0 33,0 0 7,132 21-30,-111 7-4,-9-2-6,-12 3-3,0 0 5,0-7-5,-9-6-6,2-8-6,7-8-4,0 0-8,16-26-27,16-9-11,11-11 18,0-5-14,-1-3 42,-8 4 10,-15 12 13,-7 18 84,-10 10 43,-2 10-15,-2 10-61,-21 24-36,2 12 13,7 2-7,14-9-14,0-7-11,18-18-3,22-7 3,8-7-3,11-12-3,-4-14 1,-5-1-4,-15 1-22,-17 5-88,-14-1-246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3:46:18.1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2587 648 142,'0'0'441,"0"0"-328,0 0 15,0 0-63,0 0-8,0 0-23,0 0 10,0 0-1,3-8-3,-3 8-5,0 0-12,0 0-11,0 3-1,0 20-6,0 13 15,0 9 5,1 10-8,4 9-2,-1 0 4,1 0-3,-1-6-7,1-4-3,0-3 2,-1-7-5,0-7-2,-2-11 2,-2-6 0,3-8-3,-3-9 0,0-1-21,0-2-54,2 0-67,-2-17-60,0-15-379</inkml:trace>
  <inkml:trace contextRef="#ctx0" brushRef="#br0" timeOffset="403.8352">2255 766 474,'0'0'140,"0"0"51,0 0-156,0 0-2,0 0 0,125-90 14,-77 80-19,6 6-2,9 4-6,9 0-5,-4 0 16,3 14-19,-4 12-8,-9 6-2,-7 5-2,-11 6 0,-13 3 0,-14 4 4,-13 7 3,0 1 16,-37 0 21,-12-2 16,-13-1-21,-7-2-12,-5-4-6,3-3-5,4-11-4,9-5 3,11-10-6,11-6-6,16-6-3,8-6-27,12-2-85,0-20-228</inkml:trace>
  <inkml:trace contextRef="#ctx0" brushRef="#br0" timeOffset="923.6669">3173 956 520,'0'0'224,"0"0"-113,0 0-35,0 0-45,0 0-20,0 0-11,0 32 0,0 5 9,5 4 36,-3 3 0,0 1-5,2-6-12,0-4-17,-2-3-5,-1-4-2,-1-2-4,0-2-22,0-7-121,0-8-86,0-6-160</inkml:trace>
  <inkml:trace contextRef="#ctx0" brushRef="#br0" timeOffset="1246.5895">3381 1032 406,'0'0'315,"0"0"-264,0 0 17,0 0-51,0 0-9,0 0-5,0 24-2,0 7 38,0 1 14,0-3-6,0 3-5,4-3-19,-2 1 4,1-2-9,-3-2-15,3-2 6,-3-2-9,0 2-4,0-4-97,0-3-90,0-5-91,0-10-227</inkml:trace>
  <inkml:trace contextRef="#ctx0" brushRef="#br0" timeOffset="1643.6338">3410 1027 702,'0'0'32,"0"0"-17,0 0 7,133-69-7,-97 67 1,-5 2-8,-13 0-8,-12 6-2,-6 16 2,-1 9 29,-26 2 23,-7 2-10,1-5-20,-3 0-17,5-5-3,3-2 7,9-8-9,4-6 1,8-5 3,2-2 2,0-2 9,5 0 9,0 0-6,0 5-15,15 2 3,6 3 19,11 2 20,0 2-13,-1 1-13,0 2-13,-7-1-2,-2 4-4,-1 1-2,-2 1-57,-3-2-55,-3-6-233,-3-11 24</inkml:trace>
  <inkml:trace contextRef="#ctx0" brushRef="#br0" timeOffset="2462.2057">3963 1016 100,'0'0'642,"0"0"-507,0 0-11,0 0-49,0 0-75,0 0 2,0 48-2,0-3 11,0 3 16,2-2-1,2-4-7,0-3-9,2-8-3,-2-2-7,-2-5 4,2-7-4,1-2-70,-1-6-172,-2-9-104</inkml:trace>
  <inkml:trace contextRef="#ctx0" brushRef="#br0" timeOffset="2782.4586">4508 1069 712,'0'0'68,"0"0"68,0 0-60,0 0-34,0 0-19,0 0-19,-91 19 3,49 10-3,2 7 6,2 5-1,2 8 4,7 6 1,11-6-3,11-3-5,7-9-6,7-11 0,26-10-6,13-12 6,5-4 8,6 0-8,-1-16-12,-2-6-98,-9-2-105,-12-2-252</inkml:trace>
  <inkml:trace contextRef="#ctx0" brushRef="#br0" timeOffset="2986.0225">4776 1155 971,'0'0'16,"0"0"-9,0 0-7,0 104 9,5-67-7,3-2 6,-3-1-7,-3-4 2,3-2-3,-1-3-33,0-8-96,3-8-69,0-9-22</inkml:trace>
  <inkml:trace contextRef="#ctx0" brushRef="#br0" timeOffset="3218.3111">4968 1122 951,'0'0'158,"0"0"-154,0 0-4,0 0 0,0 0 0,14 104 8,-10-69 8,-2 2-4,0-4 1,-2-3-9,3-2 0,-3-5-3,2-1-1,-2-5-3,2-1-108,-2-3-81,0-8-57,0-5-125</inkml:trace>
  <inkml:trace contextRef="#ctx0" brushRef="#br0" timeOffset="3375.9026">4754 1391 662,'0'0'310,"0"0"-296,0 0-11,0 0-6,120-81-16,-60 50-191,1-5-86,-10 2-108</inkml:trace>
  <inkml:trace contextRef="#ctx0" brushRef="#br0" timeOffset="3600.6024">5256 1087 638,'0'0'186,"0"0"-147,0 0-14,0 0 33,0 107 0,0-66-23,-6-1 1,6 0-12,-2-6-2,2-7-10,0-8 0,0-2-5,6-8-6,11-3-1,6-6 0,8 0 0,11 0-31,5-15-120,-1-12-113,-5-4-251</inkml:trace>
  <inkml:trace contextRef="#ctx0" brushRef="#br0" timeOffset="3781.8336">5601 1180 919,'0'0'112,"0"0"-77,0 0-21,0 0-7,0 0-5,-27 101 6,27-72-6,0 3-2,0-5 0,0-1 0,2-4-72,4 0-82,0-5-31,-6-11-139</inkml:trace>
  <inkml:trace contextRef="#ctx0" brushRef="#br0" timeOffset="3943.5485">5547 1163 862,'0'0'94,"0"0"-90,0 0-4,0 0-2,166-122-6,-116 99-82,-7 10-53,-11 4-174</inkml:trace>
  <inkml:trace contextRef="#ctx0" brushRef="#br0" timeOffset="4120.6613">5657 1291 583,'0'0'311,"0"0"-311,0 0-5,0 0-11,0 0 16,0 0 32,138-22-32,-91 5-33,-3 3-89,-11-1-136</inkml:trace>
  <inkml:trace contextRef="#ctx0" brushRef="#br0" timeOffset="4312.6994">5559 1526 902,'0'0'61,"0"0"-57,0 0-4,0 0 0,0 0 13,167-18-13,-103-5-11,3-4-120,-7 0-52,-10-2-216</inkml:trace>
  <inkml:trace contextRef="#ctx0" brushRef="#br0" timeOffset="4650.8197">6074 1191 973,'0'0'101,"0"0"-89,0 0-12,160-20 5,-95 2 2,-3 0-5,-15 2-2,-13 3-14,-19 6-63,-13 7 27,-2 0 30,-4 0 9,-23 0-14,-4 0-10,-5 14 10,5 4 25,4 6 4,7 1 3,5 6 25,4 1 6,5 0 0,6 0-2,0 3-9,0-4-6,10 3-13,1-2-3,-5 1-5,-1-1-32,-5-2-152,0-7-205</inkml:trace>
  <inkml:trace contextRef="#ctx0" brushRef="#br0" timeOffset="5048.7816">6822 1197 918,'0'0'234,"0"0"-214,0 0 13,0 0-28,0 0-5,0 0-2,-124 70 1,95-46 1,8 0-2,8-4 2,9-4-1,4-2-6,0-3 2,9-2-7,20-1 0,8-3 8,13-3 4,-3-2 2,-1 0 1,-12 2 0,-12 1-1,-10 6-2,-3 3 0,-9 10 0,0 0 15,-6 7 6,-18 6 0,-9-5-11,-5 0-6,-2-4-1,-2-7 2,-3-2-5,1-9-33,3-8-86,4 0-100,5-25-160</inkml:trace>
  <inkml:trace contextRef="#ctx0" brushRef="#br0" timeOffset="5230.4617">6542 594 1079,'0'0'180,"0"0"-180,0 0 0,0 0-9,0 0 7,47 137 2,-38-90-52,-5 1-96,-2-6-123,-2-8-250</inkml:trace>
  <inkml:trace contextRef="#ctx0" brushRef="#br0" timeOffset="5743.3523">8100 986 811,'0'0'54,"0"0"-9,0 0 1,-113 19-23,67 10 6,5 11 14,-2 8 2,9 5-7,11 1-4,11-2-10,10-2-4,2-5-7,2-9-9,29-9-4,7-6-7,9-11-21,4-10-63,0 0-101,-5-12-147</inkml:trace>
  <inkml:trace contextRef="#ctx0" brushRef="#br0" timeOffset="6044.3422">8243 1261 311,'0'0'464,"0"0"-448,0 0 38,-54 142-17,52-104-18,2-2-3,0-9-11,5-10-5,14-4-5,3-9 5,4-4 4,2 0 11,4-12 5,-4-17-10,1-5 6,-7-3-1,-11-6 18,-5 2-3,-6 2-10,0 7-2,-23 10-1,-8 12 1,-5 10-18,-4 0-12,2 18-27,7 4-52,13 2-69,15-8-55,3-5-200</inkml:trace>
  <inkml:trace contextRef="#ctx0" brushRef="#br0" timeOffset="6242.1179">8634 1239 856,'0'0'93,"0"0"-88,0 0 1,0 106 7,0-66-4,0 1-2,0-4-5,0-4-2,0-6-32,0-4-103,0-14-85,0-9-153</inkml:trace>
  <inkml:trace contextRef="#ctx0" brushRef="#br0" timeOffset="6421.5696">8655 1293 932,'0'0'18,"0"0"-18,0 0-7,0 0 7,0 0 13,125 116-10,-87-91 0,-1-6-3,-3-2-30,1-10-147,-8-7-133</inkml:trace>
  <inkml:trace contextRef="#ctx0" brushRef="#br0" timeOffset="6630.6291">8922 1175 987,'0'0'4,"0"0"-4,0 0 11,-11 126-6,13-88 0,9-6-3,-1-1-2,-4-3 1,1-7-1,-1-5-69,0-7-85,2-9-129</inkml:trace>
  <inkml:trace contextRef="#ctx0" brushRef="#br0" timeOffset="6804.8646">9221 1203 929,'0'0'99,"0"0"-92,0 0-4,2 110-1,6-76-1,-4 2-1,0-2-64,-4-3-118,0-9-117</inkml:trace>
  <inkml:trace contextRef="#ctx0" brushRef="#br0" timeOffset="7079.9306">9190 1175 285,'0'0'693,"0"0"-686,0 0-7,114-34 0,-56 34 1,-3 12 5,-8 18-6,-14 6-2,-17 2 2,-16 3 4,0 0 8,-27 1 16,-15-2 5,-3-5-7,-1-3-15,-1-9-1,3-6-10,5-10-1,10-7-61,10 0-52,10-1-104,9-22-163</inkml:trace>
  <inkml:trace contextRef="#ctx0" brushRef="#br0" timeOffset="7276.2949">9665 1235 970,'0'0'35,"0"0"-28,0 0 0,27 104 3,-19-72-5,0 0-5,0-1 0,-3-2-73,-3-4-121,-2-7-125</inkml:trace>
  <inkml:trace contextRef="#ctx0" brushRef="#br0" timeOffset="7470.8289">9849 1264 949,'0'0'82,"0"0"-82,150-55 0,-77 35-1,-8 6 1,-12 2-83,-17 6-132,-20 6-55,-16 0-97</inkml:trace>
  <inkml:trace contextRef="#ctx0" brushRef="#br0" timeOffset="7630.3168">10048 1203 312,'0'0'199,"0"0"-100,0 0 16,-20 110-27,20-74-15,0 3-9,5-4-36,1 2-22,1-3-6,0-5-7,-5-2-135,2-11-107,-1-10-175</inkml:trace>
  <inkml:trace contextRef="#ctx0" brushRef="#br0" timeOffset="7808.0315">10265 1363 680,'0'0'449,"0"0"-440,0 0-9,0 0 0,0 0 0,0 0 1,17 133-2,-17-97-72,0-2-120,0-12-77,0-14-235</inkml:trace>
  <inkml:trace contextRef="#ctx0" brushRef="#br0" timeOffset="8121.5535">10479 1342 874,'0'0'170,"0"0"-130,0 0-33,0 0-5,0 0 1,-10 104-2,10-73-1,0-4-8,4-8-20,10-7-1,5-8 13,4-4-32,-1 0 48,6-7 15,1-17-15,-9-3 10,-3-3-8,-5-2 8,-12 1 3,0 1 23,0 5 1,-20 9-1,-5 4-23,-4 10-13,0 2-6,2 0-14,6 10-92,2 4-62,11-4-115</inkml:trace>
  <inkml:trace contextRef="#ctx0" brushRef="#br0" timeOffset="8333.8048">10980 1264 810,'0'0'192,"0"0"-179,0 0 7,0 0 5,0 104-11,0-77-5,-5-1-4,1-1-5,0-6-1,0-4-72,1-7-93,0-8-122,1 0-228</inkml:trace>
  <inkml:trace contextRef="#ctx0" brushRef="#br0" timeOffset="8527.7993">10951 1264 475,'0'0'519,"0"0"-497,0 0-11,0 0 17,0 0-8,127 95-9,-89-71-6,-2-5-5,-7-5-1,-4-7-47,-10-4-68,-1-3-34,-5 0-98,1-14-113</inkml:trace>
  <inkml:trace contextRef="#ctx0" brushRef="#br0" timeOffset="8723.8432">11292 1148 692,'0'0'271,"0"0"-172,0 0-55,0 0-44,0 0 1,0 0 13,-3 131-3,3-89-4,0-5-4,8-6 4,-2-4-1,1-9-6,-5-8-21,-2-5-150,0-5-237</inkml:trace>
  <inkml:trace contextRef="#ctx0" brushRef="#br0" timeOffset="9614.6554">3267 1736 694,'0'0'86,"0"0"-50,0 0 5,0 0 9,145 34 41,-33-22-11,32-2-20,19 3-12,29-5-21,22-2-1,8-6-6,6 0-1,-25 0-9,-27 0 2,-36 0 1,-40 0-7,-28 0-3,-36 0 1,-21 0-4,-13 0-4,-2 0-2,0-3-22,-8 3-3,-24 0-64,-12 0-146,-16 0-94</inkml:trace>
  <inkml:trace contextRef="#ctx0" brushRef="#br0" timeOffset="9974.7549">3524 2037 252,'0'0'594,"0"0"-577,0 0 70,0 0 5,0 0-66,0 0-20,40 12 13,41 6 20,27 0 18,17 1-9,22-4-15,13 1-6,14-6-8,5-3-8,-5-7-2,-12 0-3,-23 0-4,-28-9 5,-31-4-2,-28 1-2,-23 3-2,-20 9 0,-9 0-1,0 0-32,0 0-70,-9 0-199</inkml:trace>
  <inkml:trace contextRef="#ctx0" brushRef="#br0" timeOffset="10589.2984">7825 1923 977,'0'0'44,"0"0"-6,0 0-6,154-14-2,-26 3 15,28 2-20,22 1-3,22-1-4,28 6-1,8-3-3,9-2 2,-9 0-7,-30-1-3,-34-1-1,-48 1 0,-39-1-4,-36 3 1,-24 6-1,-17-2-1,-8 3-21,0 0-37,-15 0-4,-25 8-135,-11 7-124</inkml:trace>
  <inkml:trace contextRef="#ctx0" brushRef="#br0" timeOffset="10964.2419">7888 2224 521,'0'0'236,"0"0"-236,0 0 11,0 0 12,170 47 92,-43-34-8,24-8-55,19-5-19,13 0 14,17-4-3,9-15-22,9-3-8,-3 0-6,-18-1 4,-21 8 1,-32 2 1,-35 4 15,-30-1-8,-33-1 3,-19 8-17,-18 0-7,-9 1-5,0 2-45,0-2-65,-5-3-196,-24-17-543</inkml:trace>
  <inkml:trace contextRef="#ctx0" brushRef="#br0" timeOffset="25891.6371">14624 888 470,'0'0'350,"0"0"-271,0 0 42,0 0-41,0 0-37,0 0-4,0 0-13,0 0-23,-110 12 3,69 38 3,1 8 3,7 3 0,8-8-3,14-7 2,11-8-10,0-11-1,29-8 0,13-12-1,14-7-5,2-10-18,1-24-13,-5-8-6,-11-2 16,-10 2 6,-13 1 21,-8 13 1,-8 12 8,-4 7-4,0 9-5,0 0-1,0 17-22,0 17 22,-2 9 2,-3-3 3,5-8 0,0-8-6,0-10 2,23-10-5,6-4 5,4 0 1,5-28 0,-3-4 9,-8-4-7,-6 0 5,-17-1 2,-4 6 4,0 6 0,-18 9-11,-11 12-3,-5 4-7,1 4-47,4 19-107,6-4-90,15-6-57</inkml:trace>
  <inkml:trace contextRef="#ctx0" brushRef="#br0" timeOffset="26186.3371">15126 1027 424,'0'0'52,"0"0"96,0 0 14,20 124-73,-20-95-10,0-4-42,0-9-26,0-11-6,2-5 1,3 0 5,6-20 17,5-19-7,4-11-15,9 2 2,0 6-5,0 13 11,0 14-7,0 11 3,-5 4-2,1 9-3,-9 21-5,-1 8 8,-9 1-3,-3 2-5,-3-2-27,0-9-75,0-9-160,2-14-92</inkml:trace>
  <inkml:trace contextRef="#ctx0" brushRef="#br0" timeOffset="27835.9849">15744 967 773,'0'0'121,"0"0"-84,0 0 30,0 0-52,-121 85-9,94-45-1,2-1-4,13-6 0,4-3 1,8-5 1,0-9-3,16-10 0,18-6 0,4-6-10,6-26 2,-4-8-4,-6-6-19,-12-5 29,-12-5 2,-10-6 19,0-2-4,0 4 12,-10 9 4,-1 20-3,3 9 4,-1 12 16,4 10-17,-2 2-28,-1 38-3,-4 13 0,8 8 4,4 1 3,0-2-6,4-6 6,18-6-7,3-9 0,6-13-1,4-13-2,8-10-18,2-3-1,1-14-13,-1-19 12,-9-4 10,-12-6 6,-13 12 7,-10 2 8,-1 14 28,0 11 6,0 4-5,0 0-30,-5 19-7,-6 17 2,5 7 2,3-5-4,3-8 0,0-10-3,18-8-4,11-8-16,6-4 13,8-3-25,-2-25 8,2-9 0,-10-3-9,-10-6-1,-13-5 37,-10-2 1,0-5 11,0 0 20,-16 14 19,3 10 11,-1 17-11,5 8-24,-3 9-17,2 19-10,-1 26-4,-3 16 3,10 9 1,4-10 0,0 2 0,6-9 0,19-13-3,6-10-11,4-16-2,8-12-14,1-2-9,-1-16 12,-1-16-19,-6-6 34,-9-3 12,-7 2 3,-9 7 18,-5 13 19,-6 9 8,0 8-14,0 2-17,0 2-17,0 22-1,0 10 1,-4 6 0,4-4 0,0-7 0,0-8-7,14-10-13,8-9 1,7-2 0,2-6 9,2-16-6,-2-5 16,-8 1-3,-5 5 3,-9 2 5,-8 9 13,-1 5 7,0 2 10,0 3-26,0 3-9,0 19-7,-3 5 7,-2 8 1,5-8-1,0-4-2,5-3-11,17-10-8,5-8 11,4-2-1,-2-2 10,-5-19 1,-6 0 3,-9-9-2,-9 0 7,0-5 2,-9 3-10,-16 8-1,-4 6-6,5 10-13,4 2-1,8 2-24,8 4 25,4-4-40,0 4-64,6 0-27,22 0 108,4 0 43,5 6 0,3 2 3,-2 6 25,-1 6 19,-2 5 2,-12 5 11,-4 1-9,-7-1-22,-6-3-14,-6-9 10,0-8-12,0-6-1,0-4-5,0 0 12,5-12 25,9-21-24,5-4-20,5-1-3,2 8-1,-1 14 4,-3 9 6,1 7-6,-1 0 0,-2 12-6,-2 14 3,-5 8 3,-6 3 1,-2 3-1,-2-3 1,0-10 4,6-9-5,4-12 1,7-6 0,9-3 5,6-24 4,1-11 4,-4-4-3,-10-6-6,-8 2 3,-7 3-4,-7 7 1,0 14 11,0 7-12,-11 12-4,-3 3-2,1 0-12,3 18-10,6 6-29,4-2 5,0 2 28,14 2 16,7 1 4,6-1 7,-4-4 30,-5-2 13,-3-2-9,-6 2-18,-9 4-8,0 4-7,-13 2-2,-23 0-6,-10 1-11,-5-6-111,-10-7-73,-4-12-149</inkml:trace>
  <inkml:trace contextRef="#ctx0" brushRef="#br0" timeOffset="28018.4495">16156 902 825,'0'0'0,"0"0"-30,167-86 24,-86 58-181,-13 0-207</inkml:trace>
  <inkml:trace contextRef="#ctx0" brushRef="#br0" timeOffset="28106.4052">16631 633 326,'0'0'406,"0"0"-390,0 0-16,0 0-93</inkml:trace>
  <inkml:trace contextRef="#ctx0" brushRef="#br0" timeOffset="28242.6901">16009 513 888,'0'0'151,"0"0"-97,0 0-54,0 0-165,0 0-224</inkml:trace>
  <inkml:trace contextRef="#ctx0" brushRef="#br0" timeOffset="29156.6907">18441 819 1026,'0'0'45,"0"0"-45,0 0 2,38 153 31,-24-51 37,-6 11-36,-3 13-10,-3-1-13,-2-8-5,4-13 0,12-20-6,3-25 0,14-21-1,4-15 0,7-22-2,10-1-11,-2-31 12,-6-18-8,-17-6 10,-20-10 7,-9-3-7,-27 2-3,-26 1-10,-9 12 3,-10 10-6,5 11 14,7 5 2,13 2 0,16-1 0,17 0-12,14-1-34,0-6-52,23-4-83,12 2 46,11-3 95,-2 3 40,1 1 2,-3 5 29,-5-1 17,-4 9 5,-10 5-17,-12 8-13,-6 4 0,-5 4 2,0 0 2,0 0-27,0 6-8,-11 16 8,-7 11 4,4 3-4,8-1 0,6 3-1,0-9 4,13-5-5,12-6 4,4-10 0,0-8-2,-2 0 0,-7-8-71,-5-17-12,-8-4 11,-5-7 24,-2 4 0,0 3 48,0 11 25,0 12 9,11 6-15,7 0-19,6 3 0,7 21 9,1 10 5,-1 1 18,-8 4 23,-8-11-18,-8-7 16,-5-9 13,-2-5-4,0-7-4,1 0-7,5 0 0,2-28-15,13-18-36,10-10-47,9 3-46,5 9-104,-3 12-169</inkml:trace>
  <inkml:trace contextRef="#ctx0" brushRef="#br0" timeOffset="29440.2794">19716 965 991,'0'0'184,"0"0"-174,0 0-10,0 0 0,127-123-5,-112 97-35,-12 3 28,-3 8 12,0 5 19,-20 10 15,-4 0-1,-4 3-13,-1 24-3,5 11-11,2 6-6,11 2-2,11 4 2,0-1 0,13-8-3,18-6-25,9-12-46,1-6-49,-6-15-136,-8-2-126</inkml:trace>
  <inkml:trace contextRef="#ctx0" brushRef="#br0" timeOffset="30138.6002">19997 903 548,'0'0'110,"0"0"-56,0 0 37,0 0-57,116-43-34,-83 48-1,-2 18 0,-6 10-5,-16 2 6,-9 5 2,0-2-2,-18-6 3,-2-6 9,5-9 1,6-11-13,9-6-3,0 0-33,6-23-22,21-14-48,8-10 47,2 4 59,-4 1 12,-6 7 28,-8 10 30,-5 8 31,-12 9-1,-2 6 19,0 2-19,0 0-82,-6 8-10,-10 14 7,1 10-9,2 0-6,12 5 0,1-3 0,0-3 0,20-3-12,16-7-18,6-12-18,5-9-2,0 0-40,-3-19-39,-8-11 64,-15-5 39,-9 3 26,-12-2 36,0 6 49,0 10 39,0 8-21,0 8-18,0 2-43,-4 0-42,-1 10-11,1 14 10,0 2 1,4 4 0,0-1-1,0-5-2,5-5-1,19-4-7,2-10-11,3-5-6,4 0-3,1-9-12,-5-18 8,-5-7 27,-1 0-31,-7 2 39,-5 7 9,-3 10 23,-5 9 8,2 6 5,3 0-38,5 0-2,8 18-5,3 5 18,-4 1-5,-4-1-2,-10 1-11,-6 2 0,0-2-4,-13-2-25,-26-1-118,-4-9-147,-5-10-306</inkml:trace>
  <inkml:trace contextRef="#ctx0" brushRef="#br0" timeOffset="30252.7505">20648 580 874,'0'0'93,"0"0"-93,0 0-8,0 0-341</inkml:trace>
  <inkml:trace contextRef="#ctx0" brushRef="#br0" timeOffset="30478.4108">21151 685 1193,'0'0'0,"0"0"0,0 0-17,0 0 17,36 139 11,-27-93-5,0-2-1,-2 0-1,-3-1-4,-2 0-12,-2-6-147,0-12-180,0-10-208</inkml:trace>
  <inkml:trace contextRef="#ctx0" brushRef="#br0" timeOffset="30604.7854">21153 947 675,'0'0'412,"0"0"-401,0 0-20,0 0 9,146-96-88,-113 93-289</inkml:trace>
  <inkml:trace contextRef="#ctx0" brushRef="#br0" timeOffset="31142.6351">21529 970 1037,'0'0'20,"0"0"17,0 0-3,73-119-27,-67 99-6,-4 11 9,-2 3 2,0 6 20,-4 0-5,-11 0-17,-3 6-8,-3 20-1,4 10-1,3 4-1,10 1 1,4-4-23,0-7-40,10-2-6,13-10 35,6-9 4,2-8 24,1-1 0,2-5-24,-1-19-22,-2-7 10,-6-7 31,-3-2 3,-4 2-3,-5 6 11,-3 8 30,-6 12 29,-2 6 9,-2 6-28,0 0-25,0 6-15,0 18-22,0 6 22,0-2 8,0-2-4,-2-8-3,0-7-2,2-8-7,0-3-18,0 0 24,6-17-6,11-8-20,6-1-9,-3 6 37,0 4 11,2 8 13,-1 8 9,-2 0-18,4 2-9,-5 18 0,-1 4 1,-7 5-5,-9 3-2,-1-5-44,0-1-160,-13-12-173</inkml:trace>
  <inkml:trace contextRef="#ctx0" brushRef="#br0" timeOffset="31569.2369">22391 793 1014,'0'0'117,"0"0"-94,0 0-23,0 0-3,0 0 3,-60 131 0,45-83 0,6-5 0,9-7 0,0-6 0,13-14-4,22-11-15,17-5 0,3-5 9,3-26-22,-4-3 7,-11-5 8,-15-2 17,-8 5 7,-11 4 7,-9 13 29,0 5-2,0 11-11,-18 3-20,-4 0 1,-5 18-11,2 14 0,8 8-5,8 6 0,9-3 5,3-1 9,34-12-7,16-10 0,15-10 4,11-10 17,6-8 4,-4-21 2,-8-4 6,-15 2 0,-25 4-35,-23 2-13,-12 7-66,-58 4-296</inkml:trace>
  <inkml:trace contextRef="#ctx0" brushRef="#br0" timeOffset="32089.8811">17067 2002 842,'0'0'122,"0"0"-120,0 0 22,0 0-4,-57 136-12,57-90 0,0-6-4,25-10-2,6-14-2,4-10-2,3-6 2,0-8 9,-9-22-5,-9-9-3,-13 2 29,-7-2-13,-7 5 19,-22 5-20,-6 10-7,1 12-9,3 7-9,6 0-29,11 0-36,12 12-113,2-1-48,14-5-18,22-6-98</inkml:trace>
  <inkml:trace contextRef="#ctx0" brushRef="#br0" timeOffset="32365.6263">17382 2046 469,'0'0'113,"0"0"-3,47 109 38,-40-38-43,-3 13-34,3 10-34,-6 6-14,4 10-11,1-3-11,6-9 1,4-14-2,8-24 0,5-17-1,2-19 1,3-22-4,0-2 4,-6-33 5,-8-13 10,-11-9 19,-9-8 9,-11-8-12,-29-1-10,-7 7-13,-9 11 1,8 15-1,7 13-6,10 6-2,14 2-8,17 0-78,0-10-172,24-2-255</inkml:trace>
  <inkml:trace contextRef="#ctx0" brushRef="#br0" timeOffset="32531.9487">18033 2166 753,'0'0'75,"0"102"10,0-48 18,0-2-69,0-5-9,0-1-19,5-3-6,-3-5-23,2-10-127,-4-9-126,0-15-108</inkml:trace>
  <inkml:trace contextRef="#ctx0" brushRef="#br0" timeOffset="32677.8057">18036 2126 881,'0'0'76,"0"0"-72,113-115-4,-64 95-8,-7 8-183,-11 9-239</inkml:trace>
  <inkml:trace contextRef="#ctx0" brushRef="#br0" timeOffset="33026.5842">17903 2380 466,'0'0'486,"0"0"-475,0 0 8,0 0-10,0 0-9,185-66-10,-102 30-74,-14 10 48,-15 13 31,-19 13-22,-10 5 24,-14 22 3,-8 12 14,-3 5 24,0 0-1,0-4-10,0-11-9,0-8-8,6-11 0,21-10-9,11-4 8,8-30 9,6-10 28,-13-2-17,-9 4-9,-21 2 0,-9 4 5,-4 8 0,-27 10-15,-10 15-10,-3 3-14,1 10-64,12 16-71,11-9-94,11-2-173</inkml:trace>
  <inkml:trace contextRef="#ctx0" brushRef="#br0" timeOffset="34150.1632">18677 2285 777,'0'0'44,"0"0"89,0 0-62,0 117-41,0-84-17,0-4-12,9-9 0,4-6-1,5-11-14,11-3-22,5-15 12,3-16 2,2-8-27,-6 0 33,-7 2 9,-8 2 7,-6 8 18,-8 6 32,-4 10 20,0 7 4,0 4-3,0 0-32,0 17-32,-4 17-6,-5 3 1,4-1 0,5-2-1,0-6-1,14-4-3,12-9 2,8-12 1,4-3-3,4-10-2,-4-20-8,-2-4 3,-10-8 2,-10-2 3,-14-5 3,-2 5-11,-2 8-11,-20 12 4,-2 19-21,3 5-1,1 0-18,5 1-3,7 15-7,8-1-31,0 2-16,17-1 35,12 5 66,6-2 16,-2 0 14,3 1 42,-5-2 17,-6 2-17,-7 2 0,-7-1-3,-3 2-13,-2-5-23,-4-6-5,0-4-9,2-6-1,4-2 2,7 0 2,9-12 14,7-16-10,3-4-7,3-5 4,-7 2 0,-5-2-3,-8 8 10,-10 5 22,0 6 35,-7 14 3,0 1-11,0 3-13,0 0-22,0 8-22,-10 25-6,1 9-1,5 4 0,4 4 1,0-8 0,0-2-1,13-10 0,10-12-3,8-6-5,6-12 3,6 0 0,4-20-8,0-12 5,-5-9 5,-11-5 2,-7-1 2,-10 1 0,-11 10 0,-3 5 2,0 16 1,0 7 2,0 5 3,-8 3-5,-4 0-3,-2 19-2,1 15-2,2 7 3,9 4 0,2-5 0,0-4 1,6-7-2,21-10 2,6-4 0,12-10-1,2-5 1,-3 0 0,-6-18-2,-4-10 2,-8-4 0,-6-2 3,-6-4-3,-14-1 0,0 3 0,0 7-6,0 11-6,-7 10 0,0 8-7,7 0 1,0 0-23,0 11-27,11 11 66,14 7 2,2 0 2,4 5 16,-4-5 3,-5 0-3,-5-3-9,-3 1-6,-13-3-3,-1 0-11,0-4-109,-23-2-179</inkml:trace>
  <inkml:trace contextRef="#ctx0" brushRef="#br0" timeOffset="34288.117">19747 1973 1253,'0'0'0,"0"0"-5,0 0-51,0 0-322</inkml:trace>
  <inkml:trace contextRef="#ctx0" brushRef="#br0" timeOffset="35927.2353">20915 2404 192,'0'0'939,"0"0"-933,41-112 27,-10 64 7,2-5-13,-6 12-24,-12 9-3,-13 9-8,-2 15-14,0 2-23,-21 6-15,0 0 24,3 0 15,9 20 7,6 9-39,3 5-27,3 8 27,24-1 13,4 1-7,1-1 31,-10 1 5,-11-8-14,-11-5 5,0-6 17,0-7 3,-6-6 20,3-8 26,3-2 24,0-4 30,9-20-51,18-8-49,8-8 1,3 0-1,-4-1 0,-2-7-12,-11 8-1,-9 11 13,-12 5 15,0 12 14,0 5 23,-8 5 4,-5 2-22,1 2-19,-5 26-13,7 5-2,0 7 1,8 2-1,2-6 0,0 0-1,4-8 1,17-7-1,8-9-13,5-12 4,7 0-6,4-15 1,0-14-1,-5 0 8,-7-7 0,-10-12 8,-10-1 4,-12 1-1,-1 8 0,0 20 7,0 8 12,-9 9-6,-4 3-8,-2 0-8,-1 9-2,5 5-1,9 6-2,2 0 1,0 1-3,0 2 4,13-5-2,5-1-16,3-7 8,4-7-2,3-3-3,1 0-16,-3-13 6,-1-1 5,-9 7 23,-3 4 0,-8 3 1,-3 0 14,0 0 14,2 0-7,-1 0-3,-3 10-6,2 4 3,-2 4-8,0 0-3,0 1-2,3-3 0,-3-2-1,4 3 0,-2-5-2,2-2 1,3 0 0,-2-6-1,4-4 3,2 0 1,3 0 1,-2 0 0,1-2-3,-1-8 1,1 1-1,1-4 0,1-3-1,-3-4-1,-1-6-1,-3-3-6,2 2 4,-4 5 1,-1 9 2,-3 5 0,-2 8 2,0 0 2,0 0 4,0 0 0,0 8-8,0 13-3,0 7 3,0 2 1,0 6 3,0 0-2,0-6-2,0-4 2,4-9-1,14-8-1,4-6 0,7-3 0,4-9 0,2-15 0,-1-8-7,0 0 0,-8 1 7,0-6 1,-9 3-1,-5 8 1,-8-1 0,-1 11 0,-3 2 8,0 2-9,0 3 1,0 2-3,0 5 4,0 2 3,-3 0-5,-4 17-5,0 10 2,2 8 1,5 3 2,0 0 0,0-6 0,5-6 0,12-10 0,0-6-4,3-7 4,5-3 0,4 0 1,-1-17-1,0-5 5,-4-6-2,-2-10-3,-4 0 0,-7 1-5,-7 5-1,-4 16 5,0 4-1,0 5 1,0 7-5,-2 0 0,-3 0-11,4 7-5,1 12-21,0 4 18,0 5 11,15 1 7,11 0 7,4 2 4,0-3 18,-2 0 10,-3-6 4,-9-2 14,-12 0-23,-4 1-15,-2 2 2,-35 1-14,-13 1-14,-20-8-150,-10-7-260</inkml:trace>
  <inkml:trace contextRef="#ctx0" brushRef="#br0" timeOffset="36184.1303">21911 1770 1107,'0'0'48,"0"0"-39,0 0-9,0 0 0,19 107 0,-48-89-48,-7-12 34,3-6 14,10 0 13,7-12 29,10-8 23,6 2-36,2 0-22,27-2-3,6 5-3,2 4-1,-6 4-97,-14 2-344</inkml:trace>
  <inkml:trace contextRef="#ctx0" brushRef="#br0" timeOffset="37158.3262">1243 3837 1150,'0'0'19,"0"0"-10,0 0 8,0 0 2,-8 135 8,8-91-9,0-3-6,0-3-9,0-2-3,0-7-4,0 2-73,-1-9-171,-14-12-188</inkml:trace>
  <inkml:trace contextRef="#ctx0" brushRef="#br0" timeOffset="37428.2915">1053 3639 829,'0'0'87,"0"0"-78,119-18 23,-48 38 15,7 27 17,-7 12-2,-13 14-21,-22 9-19,-23 6-19,-13 13 5,-26 0 2,-26-6-10,-6-11 12,5-21 13,2-17 17,11-12-17,5-12-12,14-12-5,7-6-8,12-4-13,2-4-66,6-31-248</inkml:trace>
  <inkml:trace contextRef="#ctx0" brushRef="#br0" timeOffset="42600.4903">3973 3476 429,'0'0'170,"0"0"-68,0 0-6,0 0-28,0 0-13,0 0-14,0 0-6,12-46 12,-12 34 5,0 1-2,-2-1-15,-15-1-11,-4 5-4,1 5-6,-3 3-9,-4 0-2,-4 0-3,-4 13 0,1 16 0,8 11 4,1 7-8,10 10 6,5 10-2,4 2 2,6 2-1,0-5 6,0-7-3,8-6-2,2-5-1,-1-4-1,-1-2 0,-3-1-2,-4-4-21,-1 6-94,0-5-80,-12-6-121,-15-10-160</inkml:trace>
  <inkml:trace contextRef="#ctx0" brushRef="#br0" timeOffset="42923.0608">3468 4105 768,'0'0'42,"0"0"-31,162-121 23,-75 78-19,3-10-8,-1 5-1,-4-3-6,-10 4-4,-13 8-37,-13 3-12,-17 8 10,-15 6 41,-7 4 2,-9 8 28,-1 4 64,0 4 16,0 2-17,-1 0-10,-13 8-46,-9 24-18,0 17-9,-2 11 4,5 3 5,7 4-6,8-6 0,3-3-9,2-7-2,0-7-3,17-5-74,6-10-76,-3-12-170,-2-12-124</inkml:trace>
  <inkml:trace contextRef="#ctx0" brushRef="#br0" timeOffset="43328.4379">4282 3958 910,'0'0'76,"0"0"-37,0 0-31,0 0-6,119-26 4,-80 26-3,-6 16-3,-10 10-6,-15 4 1,-8 3 3,0-2-11,-6 0-18,-14-9 27,3-6 4,7-8 1,5-7-1,5-1-4,0 0-5,0-12-51,13-12-122,12-5 35,8-7 118,1 1 21,-3-1-9,-6 6 17,-9 4 42,-11 10 48,-5 9 33,0 7 15,0 0-21,0 0-60,-7 5-26,-10 16-19,4 14-6,4 5-4,7 5-2,2-2-1,2 0 0,23-6-47,1-1-30,1-10-153,-4-14 11,-10-12-311</inkml:trace>
  <inkml:trace contextRef="#ctx0" brushRef="#br0" timeOffset="43569.8111">4683 3708 635,'0'0'410,"0"0"-381,0 0-6,118-24-18,-60 46 14,-3 15 4,-9 12-7,-11 5-9,-15 4-1,-13 2 2,-7 1-6,-7-8 4,-22 0 11,-2-9-7,4-8 1,0-6-10,7-8-1,7-6-40,5-16-217,8 0-342</inkml:trace>
  <inkml:trace contextRef="#ctx0" brushRef="#br0" timeOffset="44857.6095">5645 3880 502,'0'0'116,"0"0"-13,0 0 44,0 0-47,0 0-27,0 0-11,-3-32-21,2 32-9,-1 0-18,-3 6-14,-3 24-4,-4 7 4,0 16 7,2-2-2,6-5-1,4-4-1,0-10-3,0-10 1,17-9-2,4-6-4,6-7 5,2 0-10,4-10-3,2-17 2,-3-1-17,-1-7 1,-9-4 9,-4-3-1,-7 3 7,-6 6 7,-5 11 5,0 12 0,0 8-5,0 2-7,0 0-19,8 26-4,6 4 31,10 6 4,3-3 3,2-6-3,-2-3 16,-5-5 11,-8-4-1,-4-4-2,-10 2-9,0 3-9,-4 7-4,-27 3-2,-9-4-117,-5-8-114,-2-11-116</inkml:trace>
  <inkml:trace contextRef="#ctx0" brushRef="#br0" timeOffset="45032.1052">5690 3615 884,'0'0'99,"0"0"-70,0 0 21,0 0-36,0 0-14,0 0-9,0 0-85,44-10-55,-19 10-187</inkml:trace>
  <inkml:trace contextRef="#ctx0" brushRef="#br0" timeOffset="45414.5427">7028 3805 678,'0'0'222,"0"0"-209,0 0 9,0 0-7,-34 121 18,34-51 31,0 5-14,0-1-17,0 2-19,4-1-9,-4-6-5,0-4 0,0-12-84,0-8-115,-8-18-29,-5-22-150</inkml:trace>
  <inkml:trace contextRef="#ctx0" brushRef="#br0" timeOffset="45594.0349">7046 3863 558,'0'0'111,"0"0"-8,117-49-13,-76 52-54,-10 26-3,-8 7-8,-19 6-14,-4 6-5,-10 0-6,-24 0-9,0-6-103,0-10-108,7-11-130</inkml:trace>
  <inkml:trace contextRef="#ctx0" brushRef="#br0" timeOffset="46499.7368">7458 4025 406,'0'0'229,"0"0"-195,78-113 80,-71 79-23,-7 4-22,0 6-6,-3 10-31,-7 6-9,-4 8-5,-2 0-1,-2 14-1,-2 21-10,1 6-5,5 5 9,9 3-5,5-6 0,0-2-1,11-12-3,12-5 0,4-11 1,2-8 0,4-5-2,2 0 0,1-18 1,0-14-1,-10-8-6,-1-6-1,-9-4-2,-9 3-10,-3 8-11,-4 12 7,0 12 10,0 12-38,0 3-79,0 0 24,0 13 59,2 5 47,15-2 1,7 4 3,0 2-1,2 2 10,-3 5 4,-3 4 5,-2-1 17,-4 2-14,-1-1-8,0-8-3,-2-4 0,2-9-8,3-10 4,5-2-1,2-5 16,4-20 16,2-8-14,-4-1-13,-5 0 2,-11 5 2,-5 9-1,-4 5 9,0 11 14,0 4-12,0 0-14,0 0-13,0 0 0,-6 2-1,2 10-1,-1-2-2,3 2 0,2-6-3,0 2-5,0-4-14,17-4-3,6 0 17,6 0 11,0 0 2,2-10-1,-6-2 0,-13 4-1,-3 4 1,-9 4 1,0 0 3,0 0-2,0 7-3,0 8-8,0 8 8,0-2 5,0-1-4,8-3 1,5-5-2,5-7 2,4-5 1,4 0 6,3-8 0,5-18-1,-3-3-3,-2-6 4,-11 3 1,-9 3 9,-9-3 4,0 7 4,-2 4-2,-17 9-12,-2 7-13,-4 5-5,3 0 1,-3 10-31,10 12-60,6 6-59,9-2-129,0-5-134</inkml:trace>
  <inkml:trace contextRef="#ctx0" brushRef="#br0" timeOffset="46899.3378">8853 3858 93,'0'0'769,"0"0"-730,0 0 55,0 0-60,0 0-23,-131 26-3,96 18-3,3 4-3,8 1-2,7-3-1,13-11 1,4-7-4,0-9-11,24-13-13,12-6 1,4-6-13,5-29-7,-3-2 5,-8-12 7,-12-1 30,-11-2 5,-8-12 24,-3-6 47,0-5-13,-7 9-5,-6 15-3,0 16 18,3 19 1,6 9-13,2 7-10,-1 11-40,3 31-3,0 16-3,0 15 2,7 4 2,5-4 3,1 0-7,0-10-1,1-13-73,3-10-105,3-14-85,1-17-66</inkml:trace>
  <inkml:trace contextRef="#ctx0" brushRef="#br0" timeOffset="47041.527">9156 3924 561,'0'0'442,"0"0"-389,0 0-34,0 0-8,0 0-6,-24 138-5,15-86-69,2-2-219,5-9-159</inkml:trace>
  <inkml:trace contextRef="#ctx0" brushRef="#br0" timeOffset="47174.2089">9233 3759 324,'0'0'573,"0"0"-573,0 0-46,0 0-365</inkml:trace>
  <inkml:trace contextRef="#ctx0" brushRef="#br0" timeOffset="47422.2423">9605 3842 883,'0'0'150,"0"0"-125,0 0 4,0 0-5,0 0 3,-127 122-15,106-76-4,13-1-6,8-9 0,0-6-2,17-17 0,30-8 2,16-5 6,8-17 4,1-17-9,-12-2-3,-23 7-47,-19 2-50,-18 10-142,-34 5-223</inkml:trace>
  <inkml:trace contextRef="#ctx0" brushRef="#br0" timeOffset="47596.8336">8226 3557 684,'0'0'130,"0"0"-130,0 0-2,0 0-23,160 14-125,-119 4-216</inkml:trace>
  <inkml:trace contextRef="#ctx0" brushRef="#br0" timeOffset="47836.513">10481 4261 1171,'0'0'31,"0"0"-31,0 0 5,0 102-1,2-67-4,-2 2-33,0-2-243,-6-16-292</inkml:trace>
  <inkml:trace contextRef="#ctx0" brushRef="#br0" timeOffset="48351.9323">10537 4177 1016,'0'0'44,"0"0"0,0 0 2,127-145-24,-77 89 1,-7-4-18,-12 7 4,-17 6-8,-14 6-2,0 18-4,-14 10-2,-12 13-7,-1 0-8,4 15-11,8 13 21,15 4-21,0 8 12,13 1 7,22-2 6,11-1 7,-7-4 1,-5 1 0,-16-5 3,-12-1-6,-6 0 2,0-5 1,-17-4 0,-5-6-4,5-6-101,2-8-86,11 0 6,4-22-70</inkml:trace>
  <inkml:trace contextRef="#ctx0" brushRef="#br0" timeOffset="48496.3339">10967 3964 448,'0'0'180,"0"0"-22,0 0-87,0 0-35,0 0 22,0 0-18,36 123-17,-36-79-18,0 2-5,0-2-1,0-6-153,0-13-136</inkml:trace>
  <inkml:trace contextRef="#ctx0" brushRef="#br0" timeOffset="48644.1333">10996 3597 1025,'0'0'15,"0"0"-15,0 0-73,0 0-142,0 0-129</inkml:trace>
  <inkml:trace contextRef="#ctx0" brushRef="#br0" timeOffset="48952.2712">11270 3976 716,'0'0'32,"0"0"74,0 0-23,13 129-68,-12-103-9,2-7-2,-3-9 0,0-6-1,0-4 8,0 0 28,0-25 48,12-8-72,1-5-15,12 0 4,2 8-4,2 4 1,0 14-1,-5 8 9,0 4-2,-6 0 5,-3 12 5,-5 10-12,-4 2 1,-3 5-1,-1 0-1,-2 2-4,0 1-72,0-5-76,0-4-141,11-15-33</inkml:trace>
  <inkml:trace contextRef="#ctx0" brushRef="#br0" timeOffset="49770.6429">11932 3888 753,'0'0'108,"0"0"43,0 0-65,0 0-66,-147 70 14,108-26-22,6 4-4,9-7 1,13-5-9,11-10-3,0-8 0,18-9-12,15-9-7,11-3-4,6-28-4,-4-2 0,-10-7 13,-9-1 17,-14 1 0,-8 6 2,-5 10 14,0 11 16,0 10 26,0 3-12,0 26-42,0 20-4,0 23 21,7 13 8,10 10-5,6 14 3,-4 4-11,-3 7-8,-9 3-4,-7-6-1,-9-7-3,-26-21 1,-8-30 1,-4-26-2,-2-26 5,3-4-1,1-30 5,5-23-8,11-15-1,11-6 2,13-9-2,5 4 0,31-4 2,23 4-4,17-9 1,12-1 1,6-4 1,0 2 0,-13 5 2,-12 3-3,-21 7 4,-17 2-4,-17 0 0,-9 10 0,0 11 0,0 17 1,-12 18-1,-2 13 0,-1 5-1,-4 14-4,1 34 3,1 16 2,2 13 0,7 2 0,8-3-4,0-13 2,7-12 1,18-14 1,11-18-8,8-14 1,9-5-12,3-15-1,-8-15-22,-9-3 16,-12-6-4,-19 7 21,-8 4 4,0 9 5,-8 16 8,-15 3 7,2 3-4,-1 18 0,7 5-5,9 4 3,6-6 5,0-2-14,0-3 5,20-10 0,11-1-2,9-5 5,7-3-8,4 0-77,-8-7-198,-6-16-413</inkml:trace>
  <inkml:trace contextRef="#ctx0" brushRef="#br0" timeOffset="50190.3215">12805 3846 260,'0'0'560,"0"0"-429,0 0-99,0 0 22,0 0 41,54 147-37,-29-98-26,4-10-2,-2-10 1,-6-12-8,-7-10-3,-5-7-8,3 0 0,0-16 2,1-18-8,6-9-6,-3-8-50,3 5-94,2 8-187,1 12-142</inkml:trace>
  <inkml:trace contextRef="#ctx0" brushRef="#br0" timeOffset="51299.3923">13401 3856 609,'0'0'347,"0"0"-311,0 0 32,-137 100-24,112-68-10,4 0-20,10-2-10,8-4-3,3-3-1,0-9-7,14-6-43,10-8-10,6 0 30,-1-4 10,0-18-1,-8-5 14,-9-3 7,-3-4 1,-7 0 32,-2 2 1,0 10 15,0 10 11,0 6-8,0 6 1,0 0-34,0 14-19,0 18-5,0 11 5,4 2 1,10-3-1,6-6-4,4-7 2,8-14-3,5-9-5,4-6-17,-1-3-2,-3-25-16,-8-9-14,-4-9 23,-14-7 21,-9-10 15,-2-7-2,0-5 4,0 7-1,-11 18 6,-2 21 20,4 12 17,2 17 11,1 0-31,-4 10-14,4 29-9,-3 11 0,7 8 4,2 6-1,0-4 1,2-2-3,13-8 0,8-8-1,4-13-1,3-11-8,6-12-4,1-6 0,-4-2-6,3-23-16,-9-3 1,-8-6 8,-6 2 24,-8 6 1,-5 3 9,0 16 26,0 3 19,0 4-16,0 0-26,-6 22-12,-3 6 3,2 2-1,7 0-1,0-5 0,0-1-2,14-7 1,7-3-1,6-10 0,4-4-4,0 0-3,2-8-6,-3-18-6,-3-3-1,-9-10 7,-7-3 9,-2 3 5,-9 8 5,0 11 14,0 11 10,0 8 2,0 1-12,0 6-18,-7 18-1,-1 10-2,7 2 2,1 0 2,0 0-2,9-1 0,13-7-1,9-6 0,9-11 1,5-11-2,7 0-2,1-10-14,-2-17 5,-6-5-6,-10-7 10,-15-2 9,-8 8 0,-12-1 7,0 12-2,0 10 8,-14 12 8,-5 0-14,-6 20-7,0 14 2,10 7 2,6-3 5,9-4-4,0-6-2,20-6 6,22-13 6,11-6 10,12-3 1,9-7 8,0-16-20,-8 3-2,-14-1-5,-17 8-5,-19 1-2,-13 0-10,-3 1-57,-25 1-273</inkml:trace>
  <inkml:trace contextRef="#ctx0" brushRef="#br0" timeOffset="73503.1569">15035 3858 126,'0'0'361,"0"0"-247,0 0-1,0 0-29,0 0-47,0 0-10,0 0-16,0 0 12,-137 31 13,102-2 2,2 6-17,6-4-5,4 3 4,8-2-8,7-4-1,4-10-7,4-4 2,8-14-4,23 0 15,9-15-3,7-18-2,-1-4-3,-6-6-6,-6 2-2,-12-8-1,-10-3 0,-8-4 0,-4-4 1,0 6-1,0 11 1,0 17 4,-4 14 5,0 12 27,-4 6-1,-7 38-36,-3 20 0,-2 17 4,6-5 16,14-10 0,0-12 6,14-14-12,26-12 11,12-14 0,5-12-6,8-2-8,-2-7-4,-7-18-7,-17 3-3,-14 0-62,-21 1-63,-4 0-220</inkml:trace>
  <inkml:trace contextRef="#ctx0" brushRef="#br0" timeOffset="75025.7959">20350 5346 803,'0'0'53,"0"0"-20,0 0 61,0 0-49,151-71-27,-103 70 9,-3 1-14,-11 14-13,-12 15 2,-11 10-1,-11 0 4,0 0-4,-11-1 2,-16-6-3,-2-4 9,9-10-7,9-9 0,7-6 2,4-3 1,0-8-3,19-21-2,18-10-22,11-6 17,4-4-3,-4-1-4,-3 6 10,-13 5-1,-8 9 3,-13 9 3,-9 11 0,-2 8 15,0 2 18,-11 10-28,-11 22-2,-3 12 3,4 3 1,9 4 2,7-5 4,5-5 3,0-4-5,17-7-5,14-7 1,4-6 9,5-7-8,0-8-3,-6-2-8,-14 0-19,-9 0-85,-11 0-132,0 0-340</inkml:trace>
  <inkml:trace contextRef="#ctx0" brushRef="#br0" timeOffset="75598.1528">21212 5117 879,'0'0'83,"0"0"-53,0 0 47,0 0-51,0 0-7,6 144 47,6-73-34,-4-8 4,1-2-6,-2-9-5,-4-10-14,-1-6-5,0-9 3,0-6-7,-2-6-2,2-7-3,0-4-38,-2-4-52,3 0-39,-1-4-76,-2-17-152</inkml:trace>
  <inkml:trace contextRef="#ctx0" brushRef="#br0" timeOffset="76040.1352">21259 5426 526,'0'0'49,"0"0"103,0 0-23,0 0-76,0 0-35,0 0-13,2 0 10,23 12 40,10-4-19,17-1 4,19-4 0,20-3 6,21 0 0,3 0-3,8-6-6,-3-3-21,-6 0-2,-16 3 0,-27 4-8,-22-1-2,-22 0-2,-13 1-2,-12 0 2,-2 0-1,0-1-1,0 3-1,-2-3-29,-12 1-44,-5 2-75,-4-2-41,-2 2-113,-1-4-205</inkml:trace>
  <inkml:trace contextRef="#ctx0" brushRef="#br0" timeOffset="76383.8677">22099 5194 721,'0'0'62,"0"0"70,0 0-55,0 0-72,0 0 1,0 0 15,74 27-6,-32-15 0,3 2 0,-3 0 4,-2 0-5,-4 2-2,-3-2-6,-6-2 1,-7 5-5,-10-2-1,-2 4 1,-8 3 5,0 4 1,-14 4 5,-12 0 2,-5 0-1,0-8-13,2 0 4,8-8-4,4-5-1,10-4-31,4-5-59,3 0-75,3 0-113,23-7-80</inkml:trace>
  <inkml:trace contextRef="#ctx0" brushRef="#br0" timeOffset="76744.2779">23120 5037 360,'0'0'562,"0"0"-552,0 0 84,0 0-38,0 0-32,0 0-12,-40-42-8,17 42 5,-1 2 10,-3 18-2,3 4 6,-1 10-5,3 4-7,4 2 2,9 5-5,7-1-5,2-2-3,0-1 0,6 0 3,6-3-2,-1-1 0,2-2-2,-6 2 0,2-4-24,-3 2-28,-6-10-41,0-2-99,0-10-16,0-9-100</inkml:trace>
  <inkml:trace contextRef="#ctx0" brushRef="#br0" timeOffset="77074.177">22825 5490 737,'0'0'51,"0"0"-14,0 0 32,0 0-66,141-127 2,-67 89-5,8-1-40,-4-2 14,-4 5 9,-19 4-1,-13 8-10,-19 7-13,-17 2 41,-3 7 35,-3 4 34,0-1 12,-3 5 15,-12 0-52,-5 0-20,-7 20 4,0 13 14,1 8 1,8 4-8,4 0-13,6-4-6,4 2-10,4-3-2,0-6-3,0-1-1,18-1-37,-1-6-65,3-4-109,3-12-186</inkml:trace>
  <inkml:trace contextRef="#ctx0" brushRef="#br0" timeOffset="77480.3171">23595 5300 909,'0'0'10,"0"0"2,0 0-10,0 0 3,0 0-5,113 124-2,-113-92-36,0-2 2,-13-5 28,-5-8 8,3-3 7,6-8-4,7-6 2,2 0 14,0-3-19,21-24-18,10-5-56,6-1 46,-1-6 22,-3 7 6,-10 4 24,-11 3 35,-7 10 39,-5 3-19,0 6 4,0 1 0,-13 5-37,-3 0-32,-1 13-12,5 19 5,7 4-5,5 6-2,0 0 1,27-2-1,2-2-1,0-3-19,-2-8-67,-10-8-87,-8-10-117,-9-9-203</inkml:trace>
  <inkml:trace contextRef="#ctx0" brushRef="#br0" timeOffset="77698.0237">23903 5109 456,'0'0'582,"0"0"-561,0 0 34,155 8-2,-92 37-23,-5 9-3,-9 5-11,-12 2 0,-19-2-10,-16-1 3,-2 2-9,-21-7 0,-20-2 3,-1-7-3,2-8-21,-1-9-75,5-13-145,1-14-304</inkml:trace>
  <inkml:trace contextRef="#ctx0" brushRef="#br0" timeOffset="80643.3761">16133 3800 492,'0'0'242,"0"0"-163,0 0 82,0 0-84,0 0-14,0 0-27,-44-43-21,16 53-10,-9 19-1,2 6 10,-1 8-10,7 1 4,9-2 2,11-2-9,6-6-2,3-8 1,3-8 0,18-12 0,12-6-17,5 0-2,3-25-5,2-9-14,-11 1 17,-8-4 21,-13 0-2,-4-1 7,-7 6-3,0 4 8,0 13 2,0 8 3,0 2 10,0 5-15,-3 0-10,-3 19-20,2 12 20,-4 4 4,8-4-4,0-2 0,0-3 3,0-3-2,18-4-1,5-7-3,4-7 2,0-5-4,2 0-14,-3 0 2,-4-17 7,-6-5 3,-5-4 7,-4-4 1,-2-2 1,-3 6 3,0 7-3,0 8 5,-2 9 0,0 2-7,0 0-6,0 25-9,0 10 15,0-1 2,0-6 0,0-12-4,0-8 4,0-8-4,0 0 2,0-2 0,15-18-4,6-7 3,4 1-5,-3 5 3,-5 7 3,-3 8 1,-1 4-1,-2 2-2,-1 0-4,-4 9 1,-2 5-2,-4 6-18,0 1-133,0-3-24,0-4-100,0-9-131</inkml:trace>
  <inkml:trace contextRef="#ctx0" brushRef="#br0" timeOffset="81012.3134">16885 3746 865,'0'0'81,"0"0"45,0 0-73,0 0-41,0 0-12,-120 104 5,97-58-3,5 0-2,12-1 2,6-12-4,0-7 1,16-13-24,16-13 0,5 0-2,6-25 18,-2-16-7,-9-2-22,-10-7 13,-16-7 25,-6-4 9,0-12 11,-4 2 4,-10 14-12,6 15 9,1 23 14,3 16 32,4 3-28,0 26-39,0 20 4,0 18-4,0 3 15,6 2-11,12 2 4,4-7-8,5-6-23,9-20-193,3-16-118,4-22-170</inkml:trace>
  <inkml:trace contextRef="#ctx0" brushRef="#br0" timeOffset="82422.5809">17480 3615 1148,'0'0'17,"0"0"6,0 139-2,0-56 7,0 14-19,0 15-4,0 13 0,0 5-5,0-8 0,7-20-4,8-19-19,10-25 20,6-19-3,3-22 5,1-17-1,3 0-23,-3-34 2,-8-14-17,-11-8 1,-14-12 6,-2-5 33,-13 4 1,-19 4 2,-3 11 12,-1 10 3,5 6-10,4 6-1,12 5 6,11 0-9,4 0-4,2-3 0,27-4-47,4 0 9,7 2-10,-7 2 2,1 2 25,-8 4 15,-3 1 6,-8 10 17,-5 1-2,-8 4 14,-2 5 6,0 2 2,0 1-15,-4 0-19,-10 5-2,1 18 1,-1 4 6,5 4-2,7-1-5,2 0-1,0-4 0,0-4-3,17-4 1,6-5-15,2-10-1,7-3-10,2 0 3,2-17-24,-2-8-46,-8-3-8,-6-6 68,-3-3 31,-11 5 4,1 9 35,-5 8 19,-2 8 28,0 7-2,0 0-68,0 14 4,0 16-16,2 2 17,0-2-11,-2-4-4,2-6-2,0-6 3,4-11-2,2-3 1,-1 0 3,9-14-2,-2-15-3,6 0-3,0 0-17,-5 13-20,-5 8 34,2 8 0,-3 0-6,2 12-4,-2 16-3,0 6 17,-5 0 0,0-4 1,5-8-28,0-8 6,7-10 19,6-4-6,7-14 2,3-20-17,1-4 3,-2 0 22,-8-2 1,-3 4 38,-11 9 0,-5 9 13,-4 13 7,0 5-3,0 0-20,0 1-34,-2 21-2,-5 9 1,3 3 6,4-4-6,0 0-1,0-6-5,19-6 5,10-11-17,11-7 4,7 0-10,3-26-21,-6-6-8,-8-7-19,-12-6 47,-8-6 24,-11-15 22,-5-9 0,0 1 13,0 8 17,0 22 4,0 20-13,0 13 9,-2 11 4,-6 0-34,2 33-11,-1 15-14,3 14 6,2 6-2,2 3 4,0-5-5,6-11 0,17-9-1,6-13-2,11-17-1,4-12 4,9-4 5,3-7-5,-4-24 0,-6-5 0,-10-6 0,-10-2 0,-9 5 0,-13 10 0,-4 8 3,0 9-2,-4 10-1,-18 2 0,4 10 0,-7 25 1,5 9-1,7 6 4,5-5-3,8-4-1,0-10-2,19-6 2,10-9 0,12-11 3,9-5 2,6 0 6,2-21 0,-5-4-3,-10 2-4,-17 3-2,-16 4-2,-10 6-10,-12 4-34,-46 2-219,-25-1-282</inkml:trace>
  <inkml:trace contextRef="#ctx0" brushRef="#br0" timeOffset="82693.8321">18459 3451 859,'0'0'30,"0"0"-2,0 0-3,0 0-16,0 0-9,0 0-1,-31 98-7,-5-98 8,6-10 31,10-16 27,12 8-3,5-2-3,3 8-6,0-2-38,23 4-6,10 8-4,2 2-23,-3 0-149,-7 0-185</inkml:trace>
  <inkml:trace contextRef="#ctx0" brushRef="#br0" timeOffset="82842.2297">18711 3555 864,'0'0'99,"0"0"-94,0 0 9,120-30-14,-89 10-189,-8 0-273</inkml:trace>
  <inkml:trace contextRef="#ctx0" brushRef="#br0" timeOffset="83186.2271">17843 3400 1061,'0'0'56,"0"0"-45,0 0-3,116 5 10,-78-1-10,-20 4-8,-16 0-7,-2 2-5,-29-3 12,-15 2 13,-1-9-5,8 0-1,12 0-3,10 0 8,5-2 11,10-8 0,0-4-14,16-2-9,20-2 0,8 1-4,-1 3 1,-6 3-99,-12 3-223</inkml:trace>
  <inkml:trace contextRef="#ctx0" brushRef="#br0" timeOffset="84352.2767">916 5514 974,'0'0'42,"0"0"-13,0 0 12,0 0-18,0 0-16,124-61-6,-102 70 0,-9 17-1,-8 11 0,-5 2 1,-2 3 22,-22-2 11,1-1-5,3-7-8,3-8-7,7-8 10,6-6-6,4-4-7,0-6-11,17 0 3,24 0 0,14-16 9,9-15-12,-2 0-19,-12-3-121,-11 4-203,-22 2-287</inkml:trace>
  <inkml:trace contextRef="#ctx0" brushRef="#br0" timeOffset="84588.22">1165 5270 981,'0'0'59,"0"0"5,0 0-63,0 0 5,158 66 15,-100-7 2,-8 10-4,-21 12-1,-19 5-5,-10 9 1,-16 2 8,-19-3-3,-8-16-5,-1-16 5,2-15-1,9-13-12,6-10-6,8-15-6,11-9-116,3 0-213</inkml:trace>
  <inkml:trace contextRef="#ctx0" brushRef="#br0" timeOffset="86094.2719">3651 5574 392,'0'0'581,"0"0"-548,0 0 83,0 0-55,0 0-29,0 0 3,-130-84-20,110 93-6,-4 20 0,-3 14 2,2 10 0,8 5 11,5 5-10,9 3 1,3 2-11,0 2 1,3 2-3,9 1-26,-1-8-89,-11-8-193,0-17-101</inkml:trace>
  <inkml:trace contextRef="#ctx0" brushRef="#br0" timeOffset="86364.2589">3165 6162 579,'0'0'74,"0"0"-39,42-107 8,16 59-35,8-4-2,11-6 1,-1 3-7,-1 0 0,-10 9-3,-17 12 1,-19 9 2,-13 14 2,-11 3 87,-5 6 88,0 2-43,0 0-58,0 0-35,-2 7-22,-17 22-14,2 12-5,1 8 0,3 9 0,11 2-6,2 1-65,0-6-124,15-10-119,1-17-77</inkml:trace>
  <inkml:trace contextRef="#ctx0" brushRef="#br0" timeOffset="86723.7753">3835 5877 739,'0'0'96,"0"0"-88,0 0 24,0 0-10,138-18-19,-113 48-3,-16 8-7,-9 5-5,0 1 2,-11-10 7,-4-10 3,0-12 3,12-9 4,3-3 3,0-3-10,6-28-42,17-8-47,6-8 78,-5 0 11,-4-2 12,-4 6 40,-5 11 45,-9 9-6,-2 13 13,0 10-15,0 0-37,0 7-42,-11 24-3,2 7-7,5 9 2,4 2-2,0-5 0,11 1-1,14-7-32,1-8-124,0-11-111,-7-12-95</inkml:trace>
  <inkml:trace contextRef="#ctx0" brushRef="#br0" timeOffset="86952.4011">4216 5653 950,'0'0'112,"0"0"-112,0 0 14,174 11 16,-113 20 13,-12 12-11,-13 10-19,-14 10-3,-20 4-7,-2 7 2,-20-2-4,-16-1 17,0-11-14,6-12-2,5-12-2,11-14-9,10-17-164,4-5-170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3:55:02.1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5060 5886 969,'0'0'35,"0"0"-25,0 0 40,0 0-19,0 0-23,0 0 4,0 0 4,88-49 8,-42 11-6,-7-3-14,-3 5 6,-11 3-7,-15-2 5,0 3-1,-10 1-4,0 2 3,0 8 0,-14 5 4,-1 9 7,1 3-5,4 4-5,-3 0-4,0 11-3,1 24-2,-5 9 1,5 6 0,4 7 0,8-1 1,0 5 0,0-3 0,8 2 0,2-4 1,1-6-1,-1-5 3,0-9-3,-1-5 1,-7-11-1,8-8 1,-8-8-1,-2-4-2,0 0 2,0-4 4,0-18-4,7-10 9,3-4-9,9-3 0,-2 6-1,7 3 1,2 5 0,0 9-1,-3 8-1,-4 8-3,1 0-2,-3 0 0,-1 12 1,3 13-5,-8-1 8,0 6 3,-4-2 1,-3-3-1,1 0-1,-5-7-50,0-4-46,0-8-85,0-4-167</inkml:trace>
  <inkml:trace contextRef="#ctx0" brushRef="#br0" timeOffset="976.3781">6174 5763 623,'0'0'67,"0"0"31,0 0 38,0 0-58,0 0-19,0 0-26,-100-8-15,69 34-8,-3 9-1,0 8-2,2 5 3,4 6-6,4-1-1,8-7 0,10-5-3,6-9 2,0-8-2,10-5-2,13-11 2,6-6-2,2-2 0,-2-4 2,4-24 0,-3-8 0,-8-3-1,-2-4 1,-4 2 2,-8 1 1,-4 6 1,-1 13-1,-3 7 4,0 7 4,0 7 6,0 0-12,0 0-5,0 14-18,0 14 15,2 10 2,4-2 2,8-2 3,5-6-4,-3-6 0,7-7 3,-2-10-1,0-5-2,4 0 6,2-15-1,2-19-5,-2-5-5,-2-2-7,-8 6-2,-1 9 14,-3 10-1,-6 9 1,2 7 0,0 0-6,1 0-2,3 21 5,1-1 3,-4 4 8,-4 4-3,-6 2 0,0 2 5,-2 1-4,-12-3-2,-1-4-2,1-6-2,6-6-32,3-7-71,5-7-162,0-7-154</inkml:trace>
  <inkml:trace contextRef="#ctx0" brushRef="#br0" timeOffset="1366.3092">7422 5668 1105,'0'0'25,"0"0"0,0 0 18,-131 85-28,104-45-9,7 2-5,9-3 0,5-6 0,6-6-1,0-10 0,4-7-3,17-5 3,11-5-9,-1 0 5,7-22 1,-11-10 2,-3-1 1,-9 1 4,-5 4 0,-6 8-3,-4 10 17,0 8 23,0 2 0,0 0-24,0 6-17,0 17 0,0 6-1,10 9 1,-2 0 4,7-1-4,4-10-22,3-13-102,9-14-198,7-4-397</inkml:trace>
  <inkml:trace contextRef="#ctx0" brushRef="#br0" timeOffset="2934.5992">8068 5735 802,'0'0'181,"0"0"-113,0 0-10,0 0-41,21 130 15,-8-28 29,-1 25-28,-2 15-17,-2 11-3,5-10-12,-3-12 2,7-28-2,3-25 0,8-18 2,3-20-3,5-24 0,0-16-15,4-26-7,0-33 3,-11-6 5,-15-5-1,-14 3 8,-8 7 5,-29 0 2,-11 10 0,-7 6 1,-3 8-1,3 5 0,5 4 0,12-2 3,14 0-3,11-3 0,13-5-4,0-3-20,18-1-26,15 0-18,5 0-14,2 4 7,-3 1 46,-4 4 27,-10 3 2,-4 9 3,-11 4 9,-6 11 28,-2 2 23,0 3-6,0 0-37,0 8-15,-4 22-5,-7 5 1,5 2 2,1-1-2,5-4 1,0-6-1,5-5-1,12-10-2,9-4-2,4-7-16,0 0-7,2-15-5,0-14-30,-8-7 19,-3 0 7,-9 2 17,-5 5 19,-3 14 7,-4 4 31,0 11 19,0 0 7,0 4-58,0 20-6,0 5 4,0-4-4,0-8 0,0-5 1,0-10 0,0-2 1,8 0-2,5-14 1,5-16 4,-1-7-5,4 2-9,-4 8-12,-2 8 8,-5 14 1,1 5-3,-6 2-52,-1 27 19,0 6 34,-2 8 14,2 1 4,1-4-4,5-6-1,0-10-6,9-14 5,2-10-5,8 0 4,8-29-3,-2-10-36,3-7-4,-9-3 17,-2-1 21,-10 7 8,-5 8 6,-8 12 31,-4 11 49,0 12 19,-4 0-4,-8 9-76,-1 20-20,5 8 6,-2 1-3,10 0 3,0-1-5,0-3-5,20-8 3,9-11-1,5-8-1,8-7 0,3-7 0,-1-22-2,-2-12-16,-4-7-7,-11-1 6,-14-12 3,-7-3 7,-6-4 7,0-1 1,-8 10 1,-5 10 16,-1 18 16,3 10 3,3 15 3,-2 6 4,2 8-31,-1 30-11,5 13-1,1 10 2,3 8 0,0 1 1,11 0 0,12-5-2,2-15-2,4-14 0,6-17 2,7-11 1,5-8-3,0-8 0,-2-25-3,-6-9-7,-3-4-4,-11 0 3,-10 9-1,-8 4 12,-7 14 0,0 9 3,0 10 11,-12 0-4,-3 12-10,-3 17 0,3 14 1,8-1-1,7-2 1,0-2 0,13-9 2,21-10-2,6-9 0,9-7 3,0-3 2,-4-9-2,-6-14-2,-11-7-2,-10 1-18,-18 0-24,0 10-36,-43 3-168,-22 5-209</inkml:trace>
  <inkml:trace contextRef="#ctx0" brushRef="#br0" timeOffset="3204.9234">8882 5450 822,'0'0'70,"0"0"-64,0 0 12,0 0 7,0 0-13,0 0-9,77 38 4,-104-27 14,-7-8-1,-4-3 1,7 0 32,11-8-1,6-7-14,14-2-12,0 1-14,20 0-11,16 4 2,6 0-6,0 10-4,-3 2-122,-6 0-182,-15 5-290</inkml:trace>
  <inkml:trace contextRef="#ctx0" brushRef="#br0" timeOffset="3498.4335">9285 5677 773,'0'0'49,"0"0"123,148-28-79,-107 13-68,-16 8-25,-17 4-9,-8 3-92,-41 0-202,-28 0-380</inkml:trace>
  <inkml:trace contextRef="#ctx0" brushRef="#br0" timeOffset="3656.8637">8419 5375 1070,'0'0'10,"0"0"15,0 0-21,0 0-4,0 0-172,0 0-299</inkml:trace>
  <inkml:trace contextRef="#ctx0" brushRef="#br0" timeOffset="4584.6236">10481 5663 664,'0'0'57,"0"0"15,2 133 31,2-87-58,0-7-15,1-7-7,-1-11-4,-3-9-14,6-9 12,-7-3-9,6 0 15,3-26 23,-1-14-36,6-6-9,-1 0-1,1 8-14,4 9-21,2 12 29,0 10 3,-5 7-5,-3 4-8,-3 23-1,-1 12 17,-1 4 0,-6 5 0,5-2-2,1-7-4,-1-11-1,7-10-10,3-13-2,7-5-21,7-9 18,7-24 19,2-6-4,-5-6-2,-5 2 0,-11 6 9,-7 4 1,-9 13 9,-2 11 23,2 4 29,-2 5 3,0 0-32,0 21-29,0 7 0,-6 4 3,3 2 3,0 1-1,3-2 3,0-5-8,0-4 2,12-4-4,4-9 0,1-8 1,4-3 2,1 0 3,3-19-1,3-11-3,2-9-3,-8-3-1,-8 0 0,-10 2 2,-4 6 1,0 8-3,0 8 0,-14 10 6,-3 8 6,-6 0-6,1 2-6,2 16-2,2 5 0,9 2 2,5 3-4,4 2-20,0 3-116,0-8-202</inkml:trace>
  <inkml:trace contextRef="#ctx0" brushRef="#br0" timeOffset="4736.8713">11441 5877 1085,'0'0'28,"0"0"-28,0 0-38,0 0-177,0 0-76</inkml:trace>
  <inkml:trace contextRef="#ctx0" brushRef="#br0" timeOffset="5220.555">11646 5773 551,'0'0'261,"0"0"-187,0 0 14,0 0-7,0 0-40,9 127-18,1-98-16,-4-9-2,3-6-3,2-6 1,2-5 1,-1-3 3,5-11-4,0-15-3,-7-11-4,-5 2 0,-5-2 0,0 2 2,0 7 1,-3 12 0,-1 8 2,4 5-1,0 3 0,0 0-1,0 15-18,2 19 19,19 16 1,2 13 9,6 25 3,0 18 5,-4 17-10,-7 16-4,-9-5-4,-3 0 2,1-15-2,5-22 2,5-19-1,3-24 0,5-26-1,2-20 3,2-8 6,-5-41 0,-10-12 7,-12-19 4,-2-4 14,-36-3 10,-18-4-13,-10 4-12,-3 4-14,3 7-4,10 10-1,11 2-30,17 2-74,10 4-157,0 2-486</inkml:trace>
  <inkml:trace contextRef="#ctx0" brushRef="#br0" timeOffset="5896.6771">13011 5767 786,'0'0'91,"0"0"75,0 0-63,-130-24-68,88 30-2,-2 24-17,4 8-7,6 4-7,10-1-2,14-2 0,10-8 0,0-9-1,12-8-9,19-13-20,11-1 7,5-12-4,-6-24-5,-4-10-11,-8-4 8,-11-8 17,-7-9 18,-9 4 6,-2 3 0,0 16 20,0 18 20,0 13-1,0 9 13,-2 4-21,-3 0-32,3 34-4,0 14-1,2 13 1,0 6 1,0 0-1,15 2 0,10-9-1,4-11 0,2-11-2,0-13-16,-4-16-33,2-9-9,0-5-18,-2-28-93,-2-13 0,-7-4 32,-3 0 44,-11 12 77,-4 12 18,0 12 108,0 12 26,0 2 9,0 16-76,0 19-53,0 12 33,0 5-29,0-3-14,0-1-4,0-4-4,3-15-142,3-10-50,-2-17-108</inkml:trace>
  <inkml:trace contextRef="#ctx0" brushRef="#br0" timeOffset="6040.1728">13272 5569 358,'0'0'539,"0"0"-493,0 0-3,0 0-43,0 0-16,0 0-138,40 65-75,-24-10-140</inkml:trace>
  <inkml:trace contextRef="#ctx0" brushRef="#br0" timeOffset="6346.8008">13526 6029 588,'0'0'89,"0"0"20,0 0 25,0 0-82,97-150-27,-76 94-6,-8 3-8,-8 12-4,-5 15 1,0 10 3,-16 11 10,-13 5-17,-2 7-4,0 16-2,6 6-7,12 3-4,13-2-9,0 2-4,13 0-14,22-4 2,6 2 34,1-4 2,-4 1 2,-7 1 14,-8 0 10,-15-2-7,-8 0-10,0-2 1,-14-6-8,-7-6-80,6-12-125,1 0-87</inkml:trace>
  <inkml:trace contextRef="#ctx0" brushRef="#br0" timeOffset="6804.8645">13983 5763 1013,'0'0'32,"0"0"18,0 0 2,-40 134-30,30-87-14,4-3-1,1-7-5,5-9-1,0-9 0,9-12-1,15-7 1,6 0-2,3-24-3,0-7-17,-4-1-15,-4-1 6,-11 11 18,-7 8 12,-7 8 3,0 6 31,0 0 15,0 0-24,-11 15-24,1 11-1,1 6 2,5-2-2,4 0 0,0-6 1,0-8-2,20-9-1,3-7-2,9 0 2,2-11-1,-3-15-4,-11-5 0,-7-1 5,-13-4 2,0 2 3,-9 2-2,-19 8 1,-1 10 7,0 11-5,-6 3-4,12 0-19,7 15-51,5-1-78,11-4-151,0-6-252</inkml:trace>
  <inkml:trace contextRef="#ctx0" brushRef="#br0" timeOffset="9234.8614">14419 5917 747,'0'0'54,"0"0"103,0 0-95,29 108-39,-24-80-10,-5-6-1,3-5-10,-3-8-1,0-4 0,4-5 3,2-9 15,3-21-5,5-12-14,1-2-7,1 4-28,-3 11 10,1 8 18,-1 11 7,-6 10 4,4 0 1,-7 10 4,1 22 17,-1 6-5,-2 7 2,2-1-8,2-4-6,-2-5-7,5-8-1,2-13 0,9-12-1,5-2 7,6-16 1,2-23-8,3-7-6,-5-7-15,-6-12-2,-10-7 5,-6-9 8,-9 0 7,0 11 3,0 13 1,-6 26 3,-10 8 21,3 14 4,-3 9-7,3 0-2,-3 16-15,2 19-5,4 16 4,9 7-4,1 10 0,0 4 1,0-2-1,6-7 0,15-12 0,3-14-2,6-13-10,3-15-3,2-9-6,6-4-26,-5-25-5,-3-8-34,-8-1 19,-8 1 43,-11 8 23,-2 5 1,-2 12 31,-2 6 51,0 6-13,0 0-23,0 6-34,-2 18-6,-2 4-2,4 0-3,0 1 0,0-3-1,10-5 0,12-5 0,1-7-2,10-9-16,-2 0 4,0-9-9,-2-15-15,-9-5 1,-1-4 7,-9 1 21,-3 0 9,-6 4 4,2 7 4,-3 12 32,0 4 2,0 5-4,0 0-24,0 26-13,0 11 7,0 6 5,0-6-10,8-2-3,-4-9 2,1-10-2,3-7 2,0-9-2,4 0 1,3-16 6,1-16-1,2-3-6,-2 0-1,-1 8-5,-3 6 3,-4 9 3,-1 7-1,-2 5 0,4 0-7,-5 19 2,2 15 6,1 6 0,-3 0 0,4-1-1,0-3-2,1-10-9,5-9-29,-2-12 38,7-5-23,6-10 2,-2-23-9,4-2-12,-2-6 19,-3 1 13,-6 1 13,-5 4 0,-6 9 22,-5 12 31,0 8 13,0 6-4,0 0-11,0 0-27,-2 20-18,-3 12-5,-2 6 2,7 2-1,0-1-1,0-6-1,0-2 3,14-9-3,3-8 0,6-12-4,3-2-10,-4-6-12,4-23-12,-5-5 1,0-2 9,-9-2 20,-1 3 8,-3 3-1,-7 9 2,-1 11 3,0 9 37,0 3 6,0 0-13,0 12-21,0 11-8,0 7 0,0 2-2,0-1 0,0-1-1,3-5-2,13-7 1,1-3-1,4-11 0,6-4-9,0 0-8,-2-19-21,2-8 35,-6-4-4,-3-3-1,-3 4 4,-8 4 2,-2 6 2,-5 8 0,0 8 28,0 2 9,0 2-9,0 0-13,0 18-9,-3 9-6,3 0 1,0 2 2,0-2-3,5-3 1,12-1-3,6-8 5,-2-7-5,4-5 2,4-3-7,4-15-13,0-14 11,-4-11-6,-1-5 2,-6-7 12,-3-10 1,-7-6 0,-7-7 0,-5 3 1,0 13 0,0 11 3,-13 15 6,4 17 9,2 10-4,-6 6 2,1 2-6,1 30-10,3 12-1,3 3 4,5 11 0,0 4 5,0 2 2,9 4-4,9-3-5,4-11-1,0-6-1,3-12 0,2-11-2,0-10 1,2-13-1,0-2-14,4-10-13,-2-20 18,3-1-16,-5-2 10,-10 3 11,-5 4 4,-8 3-5,-6 9 7,0 5 4,0 2 16,0 5 6,0 2-7,0 0-8,0 16-10,0 8 0,0 5-1,0-1 0,0-3 0,17-4 0,0-9 1,5-8-1,5-4-3,1-4 0,7-22-6,-4-9-1,-2-2-5,-3-4 7,-8 2 6,-4 4 1,-8 3 1,-6 8 0,0 8 0,0 10 7,-2 6 2,-12 4-5,-1 21-1,4 8 2,2 3-3,7 6 3,2 2 5,0 1-4,4-6-3,18-7-1,3-9-1,2-15 0,4-8-1,7-5 6,-1-26-4,2-8-2,-6-7-1,-6-5 1,-5-2 0,-6-3-1,-7 3-1,-5 10 2,-4 12-3,0 13 1,-8 17 1,-13 1-4,-6 1-8,1 26 7,6-1 3,6 1 3,10 0-2,4-5 2,0-1-6,21-1-2,13-5-8,6-1 7,5-5 6,-1 4 2,-3 1 1,-7 2 0,-8 4 15,-10 2 15,-12 5-6,-4 0 3,-4 8-6,-23-1-2,-5-4-10,-3-2-6,2-10-3,-1-6-2,3-8-32,2-4-39,-2 0-65,0-6-180,-5-12-271</inkml:trace>
  <inkml:trace contextRef="#ctx0" brushRef="#br0" timeOffset="9430.5633">16350 5791 595,'0'0'236,"0"0"-228,0 0-8,114-99 0,-79 73-162,-10 2-276</inkml:trace>
  <inkml:trace contextRef="#ctx0" brushRef="#br0" timeOffset="9561.8715">16732 5516 897,'0'0'104,"0"0"11,0 0-57,0 0-47,0 0-11,0 0-53,14 4-86,-62 17-261</inkml:trace>
  <inkml:trace contextRef="#ctx0" brushRef="#br0" timeOffset="9849.9597">15804 5436 918,'0'0'107,"0"0"-79,0 0 41,0 0-44,0 0-21,0 0-2,31 5 5,-31-4-2,-4-1 6,-7 0-5,1 0 7,4 0 4,4 0-10,2-1-2,0-4-5,0 3-24,0 2-38,0 0-145,-7 0-203</inkml:trace>
  <inkml:trace contextRef="#ctx0" brushRef="#br0" timeOffset="10136.511">15122 5584 416,'0'0'104,"0"0"-61,0 0 8,0 0 14,0 0-35,0 0-15,117-27 0,-103 20-15,-9 3-7,-5 3-93,0 1-119</inkml:trace>
  <inkml:trace contextRef="#ctx0" brushRef="#br0" timeOffset="10434.8745">14707 5743 554,'0'0'111,"0"0"-28,0 0 12,0 0-64,0 0 2,0 0-11,58-12-19,-47 10-3,-7 2-85,-4 0-152</inkml:trace>
  <inkml:trace contextRef="#ctx0" brushRef="#br0" timeOffset="12232.8612">14811 7245 930,'0'0'41,"0"0"-30,0 0 109,0 0-62,0 0-54,0 0 1,-66 70 0,66-31 2,0 6 0,0-3 0,0-5-3,8-5 1,11-6-4,3-6 0,3-12-1,2-7 0,-1-1-8,0-12-1,-1-17-3,-4-12 2,-4-5 7,-5-5-4,-4 5 5,-1 13-4,-7 11 6,0 16 2,0 4 3,1 2-5,2 8 0,-3 20-2,2 8 2,0-4 1,1-4-1,0-10 0,-1-10-1,2-6 0,-3-2 1,5 0 7,0-22-2,8-7-1,-1-4-4,3 5 0,-3 10 1,3 7 1,-3 11-2,5 0-4,0 7-1,2 18 3,-5 1 1,-2 6 1,-6-1 0,-7-3 0,0-2-16,0-2-88,-24-6-156,-10-6-93</inkml:trace>
  <inkml:trace contextRef="#ctx0" brushRef="#br0" timeOffset="12473.7987">14961 7040 546,'0'0'150,"0"0"-138,0 0-10,0 0 32,0 0 13,0 0 23,-44 50-34,17-44-12,-2-2 34,6-4-12,8 0 4,6-4-6,6-12-14,3 0-23,0-2-7,25 6-3,11 9-33,7 0-92,3 3-181</inkml:trace>
  <inkml:trace contextRef="#ctx0" brushRef="#br0" timeOffset="14069.4222">16058 7131 469,'0'0'118,"0"0"-31,0 0 20,0 0-32,0 0 9,0 0-53,-30-23 3,11 23-21,-7 12 2,3 9 5,-2 4 0,6 8-11,0 1-2,9 0-5,6 2 1,4-6-3,0-6-3,0-4-17,14-8-14,5-12 7,7 0 1,3-10-6,3-12-12,-2-7 10,-2 0 2,-7-3 24,-5-2 7,-7 1 1,-3 6 5,-6 8 30,0 7 13,0 9 13,0 3-9,0 0-19,-2 7-27,-2 20-6,-3 4 0,5 3 0,2 1 0,0-1 0,5-4 0,15-4-1,2-8 0,4-6 1,1-8-6,-1-4 5,0 0-7,-5-6 3,4-11-2,-7-10 6,-2-4-1,-5 0 2,-4-7 4,-3-5-2,-4 5 5,0 11 1,0 12 15,0 9 8,0 6 3,0 0-28,0 21-4,2 11-2,0 4 2,3-7-2,4-2-2,-5-8 2,3-8 3,2-2-3,3-9 0,0 0 0,5-11 3,0-17-3,0-4-9,1-2-3,-2 3 2,-3 6-8,-1 6 10,-3 10 6,-3 6 2,-2 3-4,2 10-18,-2 16 18,0 9 2,-1-1-3,2-9-17,8 2-3,0-15-11,7-9-6,7-3 23,-1-5 13,8-22 1,0-6 5,-5 1 0,-6-3 0,-9 12 3,-7 6-1,-6 10 20,-1 4 24,0 3 10,0 4-22,0 23-31,0 6-3,-1 0 1,1-6-1,0-4 0,8-7 0,13-9-2,8-7 2,4 0-4,3-14-5,-3-18 6,-4-2 3,-9 1 0,-5 0 0,-7 4 2,-6 6 1,0 11 8,-2 9 23,0 3 17,0 5-37,0 32-13,5 17-1,5 20 3,4 12 4,3 8 0,2 6 6,-9-5-7,-7-14-4,-3-15 4,-7-22 1,-18-17 22,-6-15 5,-2-12-15,-3 0-2,1-30-14,-1-11-3,12-8-6,6-6-35,18 2-43,0-3-46,13 1-223</inkml:trace>
  <inkml:trace contextRef="#ctx0" brushRef="#br0" timeOffset="14806.8512">17505 7090 930,'0'0'54,"0"0"-41,-50 129 56,48-83-40,2-4-25,0-12 3,0-6-7,12-11 0,7-12 8,4-1-1,1-6 2,1-18-2,-8-6-4,-5-4 1,-8-7-4,-4-2-2,-2-1-7,-18 6-9,-5 11-7,2 9 8,2 12-1,5 4-17,7 0-24,9 2-4,0-3-10,11-2-27,18 1 96,10 2 4,3 2 2,3 0 14,1 4 28,1 20 3,-9 6 15,-5 5-1,-12-3-37,-13-3-14,-5-7 1,-3-6 3,0-7 6,0-9-11,0 0 5,0-9 2,0-17-6,8-8-8,15-3 1,6 2-6,0 7 3,-2 12 0,-3 14 0,-4 2-3,-6 9-1,-3 18 1,-1 1 3,-2 9 1,-5-1-1,5-4 1,0-4-1,6-12-1,9-12-2,8-4 3,4-12-1,3-22-2,-2-5-13,-7-3-10,-7 5-1,-9 6 23,-10 9 4,-3 14 18,0 8 48,-1 0 2,-12 28-48,-1 7-6,10 4 8,4-4-7,0-5 0,16-6-1,20-9 9,15-8-2,7-7-12,5 0-8,-5-8-1,-6-13-39,-9-3-119,-15-6-407</inkml:trace>
  <inkml:trace contextRef="#ctx0" brushRef="#br0" timeOffset="15189.9451">19181 7124 916,'0'0'87,"0"0"-81,0 0 47,11 149-8,2-91-24,-3 2-2,1 6-16,-9 2 2,-2-3-5,0-3-17,0-11-49,-4-8-26,-5-17-86,4-16-17,-2-10-40,3-12-21</inkml:trace>
  <inkml:trace contextRef="#ctx0" brushRef="#br0" timeOffset="15361.614">19190 7339 192,'0'0'78,"36"-140"85,-3 95 38,3 18-19,-1 15-35,-4 5-75,-6 7-9,-9 5-28,-14 21-15,-2 6 1,-4 6 0,-23-2-14,-4 0-7,0 2-49,6-6-74,2-2-131,5-2-124</inkml:trace>
  <inkml:trace contextRef="#ctx0" brushRef="#br0" timeOffset="16327.7054">19506 7265 450,'0'0'404,"0"0"-402,48-104 13,-38 75 39,-3 7-50,-5 7 4,-2 4 6,0 9 28,0 2 11,-9 0-26,-3 13-24,-5 16 3,7 6 2,0 3 4,8 1-12,2-2 2,0 1-1,6-7 0,13-6 4,3-9-5,9-13 1,3-3-1,1 0 7,2-29 2,0-7-5,-6-6 0,-11-2-4,-8 1 2,-12 4-4,0 6 0,0 13-10,-19 6-10,1 6-5,1 8-17,3 0-27,5 0 4,6 0-3,3 14-5,0-3 24,12 1 9,8 4-8,9-5 21,-2 4 22,-2-1 6,-3-3 1,-4 6 0,-5-4 1,-1 4 4,-6-3 5,0 0 14,2-8-6,3-4-10,-3 0-1,7-2 0,2 0 0,1-4-3,1-14-2,2-5-1,-1 4 1,-6 1-1,1 1-1,-11 6 18,-2 3 56,-2 5 39,0 2 13,0 1-50,0 0-37,0 1-23,0 21-14,0 7-1,0-4 0,0 3 0,3-3-1,10-7 0,3-6-1,4-6 0,7-6 0,1 0 1,1-15-4,2-11-3,-8 1-5,-3-1 10,-10 6 2,-5 10 1,-3 3 1,0 7 10,-2 0 15,0 0-23,0 10-4,0 13 0,0-5 0,0-1 0,0-4 0,17-6-2,7-4 1,3-3 1,2 0 3,2-16-2,-4-8 0,-7-5 2,-6 2 1,-10 0 6,-4-1 5,0 9-6,-14 4 2,-5 9-5,-6 6-6,0 0-5,3 0-27,0 17-34,4 1-67,2-1-152,9-1-190</inkml:trace>
  <inkml:trace contextRef="#ctx0" brushRef="#br0" timeOffset="16778.8633">20731 7099 847,'0'0'109,"0"0"-91,0 0 70,0 0-66,0 0-21,0 0 2,-103 120-1,92-89-1,9 4-1,2-7-2,0-10-13,11-9-4,18-9 1,6 0-3,5-17-4,1-13 0,-4-6 2,-10-6-4,-6-5 20,-13-4 7,-8-9 2,0-11 33,0 9 1,0 8-2,0 16 18,-4 20 17,2 9-6,0 9-5,-6 10-29,2 33-24,-1 19-2,4 8 1,3 9 3,0-12-2,5-6-1,20-15-3,5-16 0,13-12 1,5-16-1,-2-2 2,-3-2-3,-12-22-2,-14-5-29,-17 3-43,-4 6-62,-46 3-226</inkml:trace>
  <inkml:trace contextRef="#ctx0" brushRef="#br0" timeOffset="17042.9226">20155 6863 878,'0'0'95,"0"0"-88,0 0 7,0 0 9,0 0-20,0 0 9,-13 95 12,-5-95 25,0-2 3,4-16-2,6-2-10,8 0-19,0 4-12,0 6-9,27 1 0,6 4-32,9 3-77,7-5-208</inkml:trace>
  <inkml:trace contextRef="#ctx0" brushRef="#br0" timeOffset="17268.5673">21866 7245 570,'0'0'743,"0"0"-733,0 0 8,0 0 16,0 0-34,0 0-36,35-50-182,-62 36-903</inkml:trace>
  <inkml:trace contextRef="#ctx0" brushRef="#br0" timeOffset="87567.4374">1034 8288 860,'0'0'37,"0"0"-37,0 0-1,0 0-6,0 0 1,0 0-7,0 0-7,109 54 20,-109-20 1,-9 0 9,-16 0 8,0-4-4,3-7 6,9-4-2,4-13-11,9-6 2,0 0-4,0 0 5,0 0-9,11-4 8,10-10 9,2 7 9,2 0-11,-2 3 4,-5 4 2,-5 0-13,-5 6-5,-6 13 3,-2-2 5,0 10 6,0-2 7,-15 3-5,-11 6-6,-3-3-9,-5 1-1,-6-4-4,0-8-6,-2-3-72,0-17-70,5 0-185</inkml:trace>
  <inkml:trace contextRef="#ctx0" brushRef="#br0" timeOffset="87846.1793">991 8238 1022,'0'0'72,"0"0"-54,0 0 54,162-12-46,-104 43-5,-2 26-12,-13 24 1,-12 23-8,-22 14 4,-9-2-6,-11-16 4,-23-14-2,-6-12 11,-4-6 21,1-10-7,5-11-5,5-13-11,13-10-8,2-6-1,7-6-2,4-10-37,-1-2-99,8-21-272</inkml:trace>
  <inkml:trace contextRef="#ctx0" brushRef="#br0" timeOffset="92205.8287">2997 8175 150,'0'0'435,"0"0"-377,0 0 40,0 0 6,0 0-18,0 0 7,0 0-16,31-97-8,-31 92-12,-10-2-22,-9-1-17,0 3-2,-4 3-3,1 2-8,-3 0-2,4 4-3,-2 19 0,0 14-1,6 11 1,8 8-1,3 2 1,6 2 1,0-2-1,3 0 0,9-3 2,1-6-1,-1 0-1,1-8-13,-7 2-55,-6 2-90,0-10-98,0-3-116</inkml:trace>
  <inkml:trace contextRef="#ctx0" brushRef="#br0" timeOffset="92519.9987">2591 8707 780,'0'0'84,"0"0"-83,109-115 8,-48 63-3,6-3-3,0 0-3,0 3-36,-11 7-33,-10 10-27,-12 9-32,-8 11 20,-10 3 32,-7 7 76,-7 0 1,-2 5 114,0 0 74,0 0-8,0 0-47,0 0-59,0 17-43,-4 10-11,-5 9-1,7 9-2,2-1-8,0 8-6,0 3-1,0 3-3,11 1-72,7-6-118,-3-10-173</inkml:trace>
  <inkml:trace contextRef="#ctx0" brushRef="#br0" timeOffset="92918.2454">3319 8464 936,'0'0'91,"0"0"-89,0 0 1,0 0-3,118-11-1,-101 36-11,-7 8-12,-10 6-29,0 0 9,-3-4 23,-14-7 13,7-7 3,1-8-3,7-9 6,2-4-24,0-5-8,0-28-39,18-6-18,2-8 16,6-3 25,-3 8 39,-7 9 11,-5 14 61,-9 9 72,-2 5 31,0 5 14,0 0-92,-6 15-63,-1 16-12,2 15-5,5-5-4,0 8-2,9-3 3,11-8-6,4-1-27,3-4-68,-2-6-130,-2-10-53</inkml:trace>
  <inkml:trace contextRef="#ctx0" brushRef="#br0" timeOffset="93145.0502">3769 8270 798,'0'0'140,"0"0"-120,0 0 61,138 84-36,-105-31-9,-7 8-6,-9 3-17,-11 0-9,-6-8 1,-3-3-1,-20-5 2,0-14-1,1-6-5,9-12-53,-3-16-163,5 0-199</inkml:trace>
  <inkml:trace contextRef="#ctx0" brushRef="#br0" timeOffset="93818.4963">4562 8506 724,'0'0'5,"80"-111"0,-39 58 3,-12 7-6,-16 6-4,-9 5-4,-4 13 6,-2 5 18,-16 5 52,-6 7 33,-1 5-46,1 0-12,1 3-29,6 23-2,3 9-6,5 18 0,7 11-3,2 6 3,0 11 0,2-9-8,14-9 3,-1-9-3,-3-18 3,-5-11-2,-2-14-1,-5-6 1,5-5 0,-5-7 0,7-23 6,2-6-7,0 3-13,1 3 11,3 11 1,-5 9 1,7 6-1,-1 4-5,-1 0 6,1 7-1,-3 10 2,-5 7-2,0 5 1,-5-2-15,-1 1-119,0-5-156,0-16-204</inkml:trace>
  <inkml:trace contextRef="#ctx0" brushRef="#br0" timeOffset="94388.2698">5088 8430 1099,'0'0'75,"0"0"-60,0 0 0,0 0-8,-102 134-6,88-85 0,2-8 1,9-5 2,1-5-4,2-8 0,0-9-4,0-7-13,11-2-8,13-5-8,3-12-2,0-17-5,-3-10 12,-4 1 4,-8-4 21,-3 2 3,-8 2 3,-1 8 2,0 10 25,0 10 22,0 8 1,0 2 0,0 0-25,0 16-24,0 9-3,0 12-1,0 1 2,7-4-1,6-2-1,10-6 1,-3-8 1,5-6-2,0-10 2,0-2-2,4-12 7,3-23-7,-3-8-13,-2-11-13,-1-1 1,-3 9 11,-1 8 11,-6 21 3,-2 14 7,-2 3 3,9 11-9,0 19 11,6 7-3,-8-2-6,-13 9 4,-4-4-3,-2-4 1,0-3-3,-17-10-2,-1-11-3,-5-1-46,4-11-93,0 0-195</inkml:trace>
  <inkml:trace contextRef="#ctx0" brushRef="#br0" timeOffset="96149.9552">6729 8369 507,'0'0'113,"0"0"13,0 0 29,0 0-55,0 0-27,0 0-7,-58-58-36,33 58-19,-1 17-11,-3 13-1,2 7-3,5 8 4,3-5 0,12-2 0,7-6 0,0-8-1,0-8 1,15-5-4,7-11-21,7 0-17,4-11 9,-2-19 8,-4 1 6,-7-8 8,-7 8 11,-5 3 1,-8 3 24,0 9 30,0 4-1,0 8-3,0 2-7,0 0-32,0 0-12,0 20-13,0 10 13,2 12 2,13-4-1,5-3-1,3-12 2,3-9-2,1-14-13,3 0-9,2-8 3,-1-26-8,-2-5-15,-8-12-15,-11 1 21,-4-6 28,-6-5 8,0 6 1,0 4 31,-6 21 36,-4 9 1,5 16-6,1 5-21,4 0-26,0 8-16,0 24-8,0 11 8,0 4 2,13 2-1,1 1-1,3-3 0,-1 10-7,-5-1-76,0 0-82,-11-5-186,0-14-311</inkml:trace>
  <inkml:trace contextRef="#ctx0" brushRef="#br0" timeOffset="96287.7997">6930 8485 542,'0'0'319,"0"0"-311,0 0-6,108-134-2,-45 103-42,-9 9-169</inkml:trace>
  <inkml:trace contextRef="#ctx0" brushRef="#br0" timeOffset="97606.6786">7485 8420 844,'0'0'103,"0"0"-94,0 0 39,0 0-33,0 0-10,0 0-5,6 94 1,3-53 4,-2-6-3,-5-10 1,-2-4 5,0-7 3,0-7-3,0-3-2,0-4 5,0 0-1,0-7 4,0-23-14,0-16-16,13-4 0,10 4 10,4 10-1,6 12 6,5 14 1,-1 10-3,0 0-3,-8 29 0,-8 10-2,-11 1 8,-6-3 0,-4-4 1,0-13 3,0-6-2,0-10 0,-8-4-1,2-6 1,6-26-2,0-10-19,0-4-18,14 4 11,11 4 2,1 11 20,3 14 0,-2 5 2,-5 8-3,-1 0-4,-2 18-4,-5 10 2,1 10 11,1 3 0,-3 0-3,5-7-3,0-16 2,4-6 4,4-12 0,6-10-9,4-26-1,-1-11-14,-6 10-11,-8 4 19,-14 16 16,-4 9 7,-3 8 54,0 0 23,0 11-61,0 20-20,-4 3 6,2 2-4,2-4-2,0-10-3,3-8 0,17-12 1,4-2 0,1 0 30,-6-20 20,0-10-2,-11-4-4,-6 0-12,-2 0-16,0 4-6,-13 9-6,-10 9-5,-1 12-41,0 3-53,4 29-86,2 6-120,9 5-220</inkml:trace>
  <inkml:trace contextRef="#ctx0" brushRef="#br0" timeOffset="97868.5896">8506 8693 990,'0'0'82,"0"0"-28,62-153 4,-44 98-40,-10 3-16,-5 17 0,-3 11-2,0 11-13,-7 12-13,-13 1 7,3 1-16,8 20 1,6 4 9,3 4-14,0-1-5,12 0-18,14 2 23,-1 3 19,-1-6-13,-2 6 4,-8-1 3,-5-6-29,-9 1-83,0-3-133</inkml:trace>
  <inkml:trace contextRef="#ctx0" brushRef="#br0" timeOffset="98073.1316">8826 8265 1097,'0'0'127,"0"0"-126,0 0 1,0 0 9,41 153-7,-21-97-1,-9-2-1,0 2-2,-5-9-17,-6-3-75,0-9-82,-6-9-209</inkml:trace>
  <inkml:trace contextRef="#ctx0" brushRef="#br0" timeOffset="98237.6554">8829 8520 1106,'0'0'11,"0"0"-11,171-88-32,-96 54-268,-7-3-317</inkml:trace>
  <inkml:trace contextRef="#ctx0" brushRef="#br0" timeOffset="99749.8272">9738 8333 1191,'0'0'31,"0"0"-29,-19 117 11,19-21 15,19 15-15,1 11 4,5 2-14,0-5 0,1-13 0,3-24-2,2-20-1,0-20 0,-2-17-2,-2-13-4,-4-12 6,-3-3-10,-9-23 4,-11-10-1,0-10 0,-11-8-3,-28-6-8,-3-5-14,-5 10 0,5 6 13,7 7 14,10 8 3,12-4-10,13-3-16,0-5-24,8-3-8,19-6-18,5 6 13,-3 3 22,-2 9 40,-8 14 3,-5 8 11,-10 9 25,-4 6 17,0 0 26,0 0-31,0 2-25,0 22-17,-11 6-6,4 4-2,3 3 2,4-9-1,0 0 0,0-2 1,11-6 0,8-4 0,1-6 0,4-10-18,-3 0-8,2 0 3,-3-10-3,-5-15 11,1 0 12,-7-4 3,-5 4 0,-1 9 4,-3 1 3,0 9 24,0 6 5,0 0-6,0 4-23,0 15-7,0 2-2,0-7 2,0-3 0,4-6 0,-2-2 2,1-3 0,4-3 1,1-23 6,3-1-9,5-5-4,-3 9-3,-1 9 6,-4 8 0,-3 6 1,2 0-8,2 12 2,0 14-5,-1 4 11,0 7 0,0-11-32,3-2-27,1-9-2,1-11 19,7-4 26,5 0 14,1-27 2,1-11 2,-2-8 3,-5 0 3,-7 2 1,-7 10 23,-6 17 32,0 9 8,0 8 7,0 0-23,-4 0-47,-5 18-6,3 9-1,4-1-1,2 6 0,0-1 0,0-2-1,6-5 0,9-6 0,10-13 1,4-5 0,4 0 0,6-28-1,-8-8-7,0-12-5,-5-4 1,-10-2-2,-12-4 11,-4-2 2,-2 6 0,-18 8 1,5 9 2,-1 19 21,9 8 5,3 10-2,-4 0-11,8 26-16,-1 16-1,1 8 1,0 3 0,9 1 1,11 2-1,7 2 0,4-8 0,7-10-11,0-17-10,0-20 17,9-3 0,-10-10-1,-3-22-9,-5-4 6,-7-2-4,-11-2 5,-5 6 3,-6 8 4,0 7 4,0 14 12,-13 5 9,-2 0-6,-2 17-13,7 14 0,3 10 2,7 5-4,0-2-2,0-9-1,20-15 0,5-12 0,7-8 3,8 0 0,4-16-1,0-8-1,-6-2-2,-9-3-26,-11 6-17,-18 3-41,0 5-136,-35 3-179</inkml:trace>
  <inkml:trace contextRef="#ctx0" brushRef="#br0" timeOffset="99879.6134">10382 8159 552,'0'0'0,"0"0"-216</inkml:trace>
  <inkml:trace contextRef="#ctx0" brushRef="#br0" timeOffset="100033.7707">10625 8314 1166,'0'0'15,"0"0"-12,0 0-3,0 0-2,116-61-108,-116 55-262</inkml:trace>
  <inkml:trace contextRef="#ctx0" brushRef="#br0" timeOffset="100193.1464">10062 8133 962,'0'0'0,"0"0"-60,0 0 54,0 0-115,160-38-205</inkml:trace>
  <inkml:trace contextRef="#ctx0" brushRef="#br0" timeOffset="100950.9281">11910 8332 1007,'0'0'27,"0"0"-18,0 0 30,0 0 0,-14 128-16,14-89-1,0-7-4,0-11-9,0-7-8,0-10 5,0-4-6,0 0 17,2-15-1,7-20 1,4-5-14,4 4-1,-4 8 0,-3 7-1,4 7 0,-3 9-2,1 3 1,-2 2-5,4 4-2,-5 18 3,4 8 3,1 0 0,-4-4-2,4-1-17,-3-5 1,2-8 5,0-10-3,3-2 7,3-7 9,-2-11 1,1 2 2,-5 4-2,1 6 2,-5 6-2,-1 0-2,4 0-1,1 8 0,3 9 1,-1-2 2,-1-1 0,-3-9 0,5-5 1,1 0 0,4 0 3,1-21-3,-2-9 9,-6 1 0,-6 0 6,-8 0-2,0 5 9,-2-1-11,-16 4-2,-4 9-7,0 10-2,-5 2-2,0 0-26,2 21-37,8 4-34,3 1-141,10 1-93</inkml:trace>
  <inkml:trace contextRef="#ctx0" brushRef="#br0" timeOffset="101080.056">12576 8508 610,'0'0'0,"0"0"-75,0 0-45</inkml:trace>
  <inkml:trace contextRef="#ctx0" brushRef="#br0" timeOffset="101602.3334">12817 8336 898,'0'0'142,"0"0"-80,0 0-16,0 0-3,0 0-15,-12 114-18,6-78-6,2-4 1,-1-7-4,1-2 0,2-9-1,-6-10-8,2-2-12,-1-2 12,-3 0 3,-3-12-7,1-5-9,5-2 9,2-3 8,5 0-7,0 6 7,0 3 3,8 4-1,7 3 2,5 6 3,1 0-3,4 14 4,6 28 6,3 14 3,2 13-1,-4 15 5,-9 2-10,-5 10-5,-7-1 0,-5-4 2,-1-6-4,2-18 2,2-9-2,5-21 0,3-13 0,2-15 0,1-9-3,-3-12 1,-3-25 2,-14-7 2,0-11 2,-33-3 1,-23-3 17,-6 1 0,-6 12 4,5 13 7,11 14-15,7 8-4,11 5-12,12 6 0,11-1-2,11-8-38,0-1-60,15-8-181,16-8-275</inkml:trace>
  <inkml:trace contextRef="#ctx0" brushRef="#br0" timeOffset="102330.0147">13552 8448 931,'0'0'52,"0"0"31,0 0-19,0 0-57,0 0 2,-10 124 2,10-76-2,0 0-3,0-13-4,0-17 1,0-6 4,0-10-2,0-2-4,0 0 14,6-25 0,5-12-15,4-8-7,4 1-6,1 6-3,1 14 8,0 8 6,1 16 1,-1 0-1,0 18-4,0 18 4,-5 2 2,-1-4 0,-9 0 1,-6-10 1,0-9-2,0-8 2,0-7-1,0 0 2,0-12 7,0-20-9,0-8 0,0-6-2,17 7 3,7 4-2,0 12 1,3 12 0,-2 9 7,3 2 0,-3 6 11,-8 18-6,2 8-4,-9 4 0,0 7-6,-1-7-3,-6-7-24,2-9-65,5-11-88,3-9-111,5-2-48</inkml:trace>
  <inkml:trace contextRef="#ctx0" brushRef="#br0" timeOffset="102667.8238">14279 8439 535,'0'0'268,"0"0"-109,0 0-61,0 0-32,0 0-28,0 0-8,-118 127-13,102-83-4,9-4-6,4-4-4,3-10-3,0-9 1,20-7-1,6-10-23,1 0-5,4-17 0,-4-10-13,-1-9 14,-12-6 26,-7 1 1,-5 5 0,-2 7 36,0 17 9,0 3 9,0 7-8,0 2-17,0 0-26,0 20-3,0 17 0,1 8 1,11 1-1,4 0-38,2-4-43,1-10-67,0-13-174,-6-12-117</inkml:trace>
  <inkml:trace contextRef="#ctx0" brushRef="#br0" timeOffset="103216.8537">14489 8536 639,'0'0'111,"0"0"-33,0 0 21,0 0-63,0 0-9,0 0-13,125 34-11,-119-3 10,-2 4-8,-4-7 3,0-3-4,-2-2 1,-6-14-5,1-4 0,5 0 0,0-5-3,2 0-9,0 0-19,0-19-47,14-15 16,5 5 35,-2-3 19,2 4 8,-4 5 9,-6 7 59,-4 12 28,-1 4-14,-4 0-5,0 0-31,0 16-19,0 8-16,0 7-3,0-3-1,0 2-7,0-5 1,6-6-2,17-9 1,8-6-8,5-4-16,-1-11-8,-1-11-8,-8-12-8,-7 4 12,-6-3 27,-7 2 9,-3 7 6,-3 8 49,0 15 18,0 1-12,0 0-27,0 14-19,0 17-13,0 10 2,0 1 0,0-3-2,17-2-2,2-2 1,-3-14-2,7-7-32,2-8-47,-4-6-64,-2 0-137,-6-10-109</inkml:trace>
  <inkml:trace contextRef="#ctx0" brushRef="#br0" timeOffset="103769.8674">15164 8624 954,'0'0'68,"0"0"-16,0 0-17,0 0-10,0 0-4,0 0-2,29 93-11,-29-61 10,0-6-10,0-8 1,0-4-5,0-6-1,0-8 0,0 0 2,-3-6-1,3-21-4,0-4-19,0-1 4,7-1 6,10 11 4,2 7 1,-3 6 2,1 9 1,-1 0-3,-3 5 4,1 16 4,-3-1-4,-5 2 4,-3-4-4,-3-5 0,0-1 3,0-7-2,0-5 2,0 0 1,0 0 6,0-25-7,1-6-3,16-1 0,3-1-2,3 4 2,3 1 0,-4 8 1,-1 8 1,-2 11 10,1 1 5,-1 0-5,-5 12-4,1 3-4,-11 5-3,0 6 2,-4-4-3,0 4-5,0 3-51,0-9-52,-4-6-112,2-8-37,2-6-49</inkml:trace>
  <inkml:trace contextRef="#ctx0" brushRef="#br0" timeOffset="104144.8016">15772 8538 727,'0'0'183,"0"0"-42,0 0-55,0 0-51,0 0-13,0 0-6,-116 133-6,104-97-5,5-10-4,7-3 0,0-9-1,0-5-14,9-9-11,13 0 8,0-16 6,5-8-3,-5-3 7,-10 5 7,-1 7 1,-7 4 4,-4 8 34,0 3 18,0 0-10,0 0-19,2 3-18,2 15-3,5 3 10,7-7-7,2-5-4,8-4 3,3-3-2,0-2-3,-2 0-1,-6 0-3,-10-11-15,-11 1-40,0 3-72,-30-8-271</inkml:trace>
  <inkml:trace contextRef="#ctx0" brushRef="#br0" timeOffset="104281.8377">14949 8310 57,'0'0'1080,"0"0"-1080,0 0-7,0 0-38,0 0-283</inkml:trace>
  <inkml:trace contextRef="#ctx0" brushRef="#br0" timeOffset="105158.5419">16790 8444 755,'0'0'133,"0"0"-11,0 0 14,0 0-95,0 0-26,0 0-7,-108 32-2,79 10 3,1 9-4,12 4 1,6-1 2,10-8-8,0-3 1,16-17-4,13-12-8,9-7-42,2-7-22,-4-12-2,-2-13 5,-11-8 0,-6 1 49,-13 1 23,-4-5 5,0 6 24,0 7 7,0 9 3,0 14-9,0 0 10,0 0-4,-2 14-26,-6 14-5,5 4 1,3 6 2,0 1 0,0-5-6,9-3-1,11-9 0,4-10 0,0-7 2,2-5-1,2 0-2,-3-14 0,-3-8 0,-2-12 2,-2 0 2,-7 0-3,-3 7 1,-2 9-1,-4 15 4,-2 3 9,0 0-3,0 0-11,0 12 0,0 2-1,0 2 1,-2-10 0,0 2 0,2-6 0,0-2-12,0-2 8,0-20-8,17-5-4,3 5 11,2 5 5,0 5 1,2 7-1,0 5 3,-8 0 1,-1 12 0,-9 14-2,-4 6-1,-2 3-1,0-2-37,0-4-75,-4-5-131,0-19-49,4-5-122</inkml:trace>
  <inkml:trace contextRef="#ctx0" brushRef="#br0" timeOffset="105518.4537">17523 8524 721,'0'0'179,"0"0"-72,0 0-24,0 0-46,-121 116-11,95-70-11,5-3-8,10-7-1,11-8-4,0-6 0,7-12-2,20-10-2,6 0-8,4-16-12,4-18-9,-7-10-4,-9-9-3,-17-5 22,-8-7 16,0 4 4,0 7 13,-7 16 40,2 22 12,1 8 13,2 8-22,2 0-27,0 5-29,0 26-2,0 11 5,10 8 3,1 4-5,6 3-3,-1 1 0,0-4-2,-1-4-35,2-14-109,-3-20-274</inkml:trace>
  <inkml:trace contextRef="#ctx0" brushRef="#br0" timeOffset="107323.8255">18104 8497 258,'0'0'680,"0"0"-670,0 116 8,7-79 40,-1-6-42,2-5 1,-6-11-3,0-4-10,-2-9 3,0-2-6,0 0 23,0-25 15,0-10-33,0-13-3,7-1-3,6 5-9,3 14-22,4 12 15,2 12 12,2 6 3,5 0-2,-2 22-1,-2 14 3,-8 10 1,-5 2 1,-6-4 2,-3-12-3,-3-11 1,0-14 4,0-7-4,0 0 3,0-7 12,8-24-16,6-15-11,-1-3 7,7-2-1,0 10-10,0 15-1,5 9 11,-5 13 4,0 4-1,-2 0-1,-9 28 2,-1 14 1,-6 10 3,-2-3 1,0-2-1,0-10-2,10-12-1,-1-8-1,8-13 1,6-4-2,1-7 1,5-22 0,2-10 0,-6-2-3,-2-5-10,-10 3 11,-9 11 2,-2 8 1,-2 12 4,0 8 24,0 4 15,-9 0-29,-3 14-6,2 15-5,1 2-1,7 5-2,2 4 0,0-2 0,0-6 0,8-4 1,13-6-2,6-10 1,0-5-10,6-7-7,3 0-9,-5-19-5,-2-6 14,-4-5 10,-10-2 0,-7-3 5,-4-5 4,-4 8-1,0 8 7,0 10 13,0 10 18,0 4 0,0 0-26,0 18-12,0 14-1,0 6 0,0 6 0,0-5 0,0-6 1,0-3-1,8-16 0,-1-3 0,4-11 1,2 0 1,0-25 0,6-12-2,-4-1-6,1-7-9,0 1 2,-1 9 1,-1 9 5,-1 9 7,-2 17-1,-2 0-2,-3 10-5,-1 24 7,-1 4 1,-4 2 2,0-1 0,0-7-2,5-4 0,1-10 0,6-10 0,3-8-3,7 0-6,5-10-2,2-17-1,-3-7 3,0 1 4,-12-6 1,-4 3 4,-5 4 0,-5 10 3,0 12 21,0 6 13,0 4 4,-8 0-27,0 12-9,-3 12-1,7 0-2,1 6 0,3 1 0,0-3-2,0-1 0,9-7 0,11-4 0,4-6-1,1-10-8,4 0-3,2 0-6,-2-7 4,-2-12 6,-4-5 8,-8-1 0,-1-8 3,-6 6-1,-6-4 9,1 6-2,-3 12 11,0 5-3,0 8 1,0 0-14,0 26-2,0 10-2,0 9 0,0-10-1,1-6 1,2-7 2,1-15-2,1 0 0,0-7 0,4 0 4,1-24 3,6-8-6,-1-7-1,2 7-2,-2 8 2,1 10 0,-1 10-2,3 4 0,-3 16-2,6 19 4,-1 2 0,-5-1 0,3-3 1,-7-8 0,-4-8-1,-2-11 3,-4-6-3,2 0 3,-3-20 8,2-12-9,5-8-2,4-4 1,5-1-1,4 9 1,1 14-2,2 5 2,0 17 3,1 0 1,0 5 16,-1 19 1,-1 8 0,-7-1-14,-3 1-5,-12 4-3,0-11-10,0 0-75,-6-13-134,0-12-266</inkml:trace>
  <inkml:trace contextRef="#ctx0" brushRef="#br0" timeOffset="107752.0331">20414 8422 860,'0'0'193,"0"0"-160,0 0 45,0 0-40,-115 110-25,99-66-8,2-3 0,9-9-3,5-6-1,0-8 1,5-13-1,19-5-1,10 0-4,3-20 1,0-6-4,-7-9 4,-11-4 2,-1 1 0,-10 0 2,-1 8 10,-5 16 18,-2 9 22,0 5-9,0 9-23,0 23-15,-11 14 1,5 4 6,6-5 2,0-4-6,10-7-1,22-13-4,7-8 2,11-13-3,2 0 4,3-27-1,-11-5-4,-8-1-1,-18-1-19,-18 6-6,0-2-24,-38 8-64,-31 8-202,-25 1-334</inkml:trace>
  <inkml:trace contextRef="#ctx0" brushRef="#br0" timeOffset="107890.0499">19319 8274 1071,'0'0'46,"0"0"-9,0 0 43,0 0-80,0 0-62,-134-97-289</inkml:trace>
  <inkml:trace contextRef="#ctx0" brushRef="#br0" timeOffset="108015.5121">18655 8187 1133,'0'0'66,"0"0"-38,0 0 13,0 0-41,0 0-58,0 0-291</inkml:trace>
  <inkml:trace contextRef="#ctx0" brushRef="#br0" timeOffset="109110.0275">10128 10840 554,'0'0'177,"0"0"-30,0 0-8,0 0-63,0 0-46,0 0-2,-10 127 28,2-45-19,8 14-14,0 12-1,0 12-7,14 15 0,4 7-5,4 9 5,0 5-1,-1 4-4,-4 7 1,-3 6 3,-5 1-7,-1-1 1,-4-6-1,4-12-2,-2-6-2,1-13 1,-1-13 2,2-14-1,-2-17 3,-1-13-4,0-19-2,0-16-1,0-14 0,0-16-1,-3-9 0,0-5-1,-2 0-1,0-26-10,0-17-23,0-13-41,0-7-60,0-7-138,-11 7-188</inkml:trace>
  <inkml:trace contextRef="#ctx0" brushRef="#br0" timeOffset="109784.4382">9183 13038 545,'0'0'35,"0"0"-29,0 0 70,-129-26 51,117 22-3,6 4-29,6 0-44,0 0-32,16 0-13,22 0-1,13 0 20,16 0-7,10 0 0,17 1-6,18 2 1,12 2 1,17 7-6,9-5 1,8 0-2,6 0 0,8 5-3,7 1 2,8 2-3,4 5-2,8-4 0,4 3 2,-3-2-5,6-3 4,-8 4-1,0-5 0,0 1-1,-5-3 1,-5-6 3,-4 5-4,-7-6-2,-4 1 0,-6 0 4,-6-5 0,-5 0-2,-7 0 0,-2 0 8,-2-7 1,-2 2 7,-6-2-4,-11-1-7,-17 3-1,-16-3-4,-14 1 1,-21 1 3,-21 5-4,-29-6-19,-8 5-51,-35-7-3,-31 2-31,-24 1-92,-19-6 40,-27 2-70,-22-2-184</inkml:trace>
  <inkml:trace contextRef="#ctx0" brushRef="#br0" timeOffset="114532.5568">10265 13055 74,'0'0'126,"0"0"-64,0 0-18,0 0 1,0 0-6,0 0-12,0 0-2,0 0-1,0 0-3,0 0-3,0 0-5,0 0 8,0 0 2,0 0 2,0 0-3,0 0 1,0 0 1,0 0 0,0 0 4,0 0-3,0 0-2,0 0 2,0 0-3,0 0 0,0 0 0,0 0 1,0 0-4,0 0 2,0 0-2,0 0 1,0 0 0,0 0 1,0-7-6,2 2-8,0-4-3,2 1 2,1 2 0,-3-2 0,0 0 7,0 0 2,3-3-3,-4 2-6,5-1-1,-6-5-1,2 3 2,0 0-3,-1-2 0,7 2-1,-4-1 0,1-3 0,2-1 0,-1 1 0,-1 0 0,-1 7 1,0-4-1,1 1 0,4 0 1,-2-2-1,-3 0-1,3 0 0,-3 0 1,1-2-2,1 2 0,-1 3 1,-1-6 0,5 1 2,-2-2-3,2-1 0,0 0 0,-2 3 0,2-4 0,-3 2 0,1-1 2,-3 4-2,0 1-1,4 1 1,-4-1 2,3 2-2,-3-2 0,0 2 0,-1-2 0,6 1 0,0-4 0,-1 1 0,2 3 0,-5-1 0,1-1 0,0 3 0,-2 0 0,6 0 1,1-4-1,0-2 0,0-2-1,7 0 1,-5 2-1,-3 0 0,7 2 1,-8-1 0,2 5 0,2-4 0,-4 5 0,0-6 0,3 3 0,-4 2-1,1-1 0,1 6 1,-2-3 0,-1 4-1,3-6 1,4 2-1,-3 0 0,5-2-1,-7 0 0,-1-2 2,3 2 0,-1 2 0,-1 2 0,0 1-1,-2-4 1,-2 1-4,7 2 4,2-2-2,-1-2 1,1 2-2,-1-1 2,-2 2 1,0 6-1,-2-5 1,-3 3-1,2 1 1,-4-2-1,0 6-1,3-2 0,1-5 1,2 3 0,3-3 0,-1 1 1,3-3 0,1 4-1,1-3 0,4 3-1,1 0-1,-2 0 3,1-3 0,3 3-1,-3 3 0,2-5 0,-1 3 1,3 4 0,-1-5-1,-3 5 1,5 0-2,-3-5 2,1 5 0,-2-2 0,-2 2 0,1 0-1,-4 0 1,1 0 0,-3 0 0,1 0-4,-1 0 4,-1 0 2,1 0-2,-1 0 0,-1 2-1,1-2 0,-1 2 0,0 2 1,3-4 0,-3 4-1,-1 3 1,1-6 0,-4 6 0,0-4 0,-2 1-2,-1-1 1,4 3-2,-4-1 0,2-2 3,-1 4 0,1 1-2,0-1 2,1 3 0,-1-2 0,3-2 0,3 1 0,0 2 0,-1-3 0,1 4 0,-3-2-1,0 2 1,2-2 0,0-1 0,1 2 1,-1-1-1,-3 0 0,3 0 0,-2 0 0,-1 2 0,2-3 0,-1 2 0,1-1 0,-4 0 0,3 2 0,2 1 0,1-2 0,-2-1 0,1 0 1,-5 2-2,5 1 1,-1 1 0,-3-5-2,0 0 2,-2 4 0,-1-1-2,3 3 1,-2-6-1,0 4 1,-1 1 1,1-2 0,2 4 1,0-3-1,0 2 0,-1-1 0,2 0 0,-1 0 0,1 0 0,2 1 0,1 1 1,3-2-2,-5 3 2,3 2-1,-1-3 0,-2-2 0,2 3 0,-2-1-1,1-2 1,-3 0 0,4-2 0,-3-2 0,4 2 1,-3 1-1,3 1 0,-1 0 0,1 1 0,3-3 0,-7 4 1,-3-4-1,5 1-2,0-3 2,1 2 0,1-1 0,-3 0 0,4 1 0,-4-2 0,1 2 3,1-3-3,-5 5-2,4 1 2,-4 1 1,2 0-1,-2 0-2,-1-2 2,7 0 0,-6 1 0,1-2 0,3-3 1,-6 4-1,3 3 0,-3-6 0,4 5 0,-1-4 0,1 3 1,0-1-1,-3-3 0,-3 3 0,0-7 0,0 7 1,2-7-1,0 3-2,1 2 2,-3 3 0,2-2 0,2 0-1,-2-3 2,3-1-1,-2 3 0,2 2 0,2-2 0,0 1 1,3-1-1,-4 2 0,1-2-1,3 0 3,-1-2-2,-1 1 0,1 0 0,-1-1 0,-2 0 0,-1-2 0,5 1 0,-2 1 1,3 1-1,0-1-1,-5-4 1,1 6 0,3 0 0,-7-4 1,5 2-2,-4-2 2,-1 3-1,4-2 0,0 5 0,-2-2-1,-2-4 1,0 2 1,-3-5 0,3 4-1,-1 5-1,2-5 1,0 2 0,3-1 0,-1-2 1,-2 5-1,1 1 0,-1-7-1,0 3 2,-4 0-1,2-4 0,1 5 0,-4 1 0,6-6 0,-3-1 0,-3 4 0,1-2 0,-2-1 0,2 4 1,-2-1-2,1-3 2,0 3-1,1 0 0,-3-1 0,5-1 0,0 4 0,-2-1 0,-2 0 0,3-3 0,0 6 0,-1-3 0,1-1 0,-1 2 0,0-7 1,-2-1-1,0 2 0,1 1 0,-1 0 0,3 2 0,-4-3 0,3 0-1,0 3 1,0-1 1,1 2-1,1-2 0,-1 0 1,0 1-1,2 3-1,1-4 1,-2 5 0,2-6 2,0 3-2,-1 0-1,5-5 1,-2 9 0,-1-2 0,3 1 1,1 4-1,-3-4 0,4-2 0,-3 2 0,2 2 0,-1-3 0,1 0 0,-1 0 1,0-4-1,-1 3 0,1 0 0,1 2 4,-3 1-4,0-2-1,-1 2 1,1-1 1,-2 2 2,-1-1-4,1-1 2,2 3-1,-1-1 3,-3 0-2,2 4-1,2-4 4,-1 1 0,3 4-4,-3-1 0,3 2 0,2 3 1,-1 2 2,1-1-2,-1 0-1,0-6 3,1 0 7,1-2-10,1 1 6,-1-4-6,3 3 4,1 3 0,-4-9-4,5 6 3,-3-2 0,4-1 0,-1 3 4,2 2-6,0-4 3,1 7 1,-3-4-4,0 2 1,4 1-1,-2-6-1,4-1 1,-3 1 1,2-1 3,4-3-2,-2 0-2,2-2 1,2 2 1,0-3-3,-1-2 2,5-1-2,-4-2 0,-2 0 2,2 0-2,0 0-1,-4 0 1,2-5 0,-4-6 3,4-5-3,0-3 0,-2 0 2,2-6-1,-2 2 0,1-3 0,1 0 0,-2-3-1,0-1-1,-3 0 1,1 1-2,-6 0 1,2-1 1,-1 0 0,-5-2-1,3 3-2,-5-5 3,4 5 0,-2-3 0,-1 0 0,1 4 0,-1-2 0,-1-1 0,1 4 0,-2-4 4,1 5-5,3 2 1,-5 2 0,1-2 0,0-8 0,1 1 0,-2-4-1,1-1 1,-2 2 0,1-2 0,0 6 0,-2 0 0,-2-2 1,-1 3-1,-2-5 0,2 2 3,5-3-6,-3 3 3,3-3 0,0 0 0,1 1 2,1-4-4,-2 4 4,0 2-2,-1 2 0,-2 2 0,-1-3 1,0 4-2,6-7 2,-2 2-1,-1 0 0,2 0 0,1 2 0,1 2 0,4 1 0,-2 8 1,-2 2-1,1 1 0,-5 5 1,0 2-1,-4 1 0,-1 2-1,-3-2 1,0-5-4,0 2-10,1-4-7,-3 0-10,0-2-22,-9 6-184,-20 2-159</inkml:trace>
  <inkml:trace contextRef="#ctx0" brushRef="#br0" timeOffset="115754.6323">14915 13186 330,'0'0'137,"0"0"-108,0 0-18,0 0 37,0 0-17,0 0-9,0 0 15,29 0 0,-19 0-4,1 0-3,1 0-7,0 0 7,5 0-8,0-4 4,4-2 3,-1 1-6,-3-4-4,1 6-9,-2-2 1,2-2-2,-3 0-3,1 0 3,0 2 0,-1 5-6,4 0 2,-3 0 0,3 0 1,-4 0-4,3 0 2,3 0 3,-4 0-7,3 0 2,0 0 1,0 0 1,-2 0-3,-2 0 1,0 0 0,-1 0 2,-1 0 0,1 0 2,-1 0 1,-4 0-1,2 0-2,3 0 2,-4 0-2,3 0 0,-1 0 1,3 0 0,-1 0-1,3 0 0,0 0 1,2 0-1,-4 0 2,1 0-3,2 0-2,-4 0 2,0 0 0,-3-2 4,-2 0-6,2 2 2,-3 0 2,-1 0 1,1 0-2,5 0 1,0 0-3,1 0 2,1 0 1,-3 0-2,-2 0-3,-6 0 2,-2 0-1,-3 0-1,0 0 0,0 0 1,0 0 0,0 0-1,0 0-27,0 0-72,0 0-180,0-2-176</inkml:trace>
  <inkml:trace contextRef="#ctx0" brushRef="#br0" timeOffset="124754.4177">11287 11680 53,'0'0'67,"0"0"5,0 0-3,0 0-9,0 0-7,0 0-11,0 0-11,8 0 8,-8-7-4,0 5 5,2-2 6,-2-1-7,0-1 5,0 2-5,0 0 4,0-2 4,0 2-3,0-4-5,0 6 6,0-2-6,0 1-3,0 3-1,0 0-3,0 0-4,0 0-5,0 0-3,0 0-8,0 0-6,0 0-2,0 0-3,0 0-1,9 3-5,6 13 5,5 4 10,3-1 4,-4 0 0,1 1 1,1 2-9,1 1 2,-3-1-2,1-2-2,0-6-3,-3-2-1,-1-6 0,-8 0 0,-1-2 3,-5 0-3,0-4-6,-2 0-40,0 0-41,0 0-55,0 0-157,-11-8-298</inkml:trace>
  <inkml:trace contextRef="#ctx0" brushRef="#br0" timeOffset="125160.7813">11482 11671 349,'0'0'57,"0"0"-29,0 0 133,0 0-75,0 0-50,0 0 4,0-33 23,0 31-9,0 2-4,0 0-11,0 0-7,0 0-15,-2 0-10,-4 16 2,2 11 16,-5 4 4,-1 2-2,-6-3-4,-2-2-6,0-3 1,0-2-9,5 0 1,2-8-5,1-5 1,4-2-4,4-4 2,0-4-1,2 0 1,0 0 0,0 0-4,0 0-45,0-5-119,13-14-339</inkml:trace>
  <inkml:trace contextRef="#ctx0" brushRef="#br0" timeOffset="126528.2696">14514 14253 38,'0'0'179,"0"0"-141,0 0 7,0 0 34,0 0-25,0 0-12,0 0 7,-7-14 10,7 14-6,-3-4-3,1 0 0,0 2-8,2 2 14,-3-3 6,3 3-5,0 0-16,-2 0-1,2 0 8,-2 0-14,2 0-5,0 0-12,0 0-5,11 13 6,7 6 6,5 4-7,3 0-5,0-2 1,1 1 2,0-5-5,-4 1-5,-1-5 1,-7-7-6,-4-2 5,-3-1-4,-8-2-1,0-1 3,0 0-2,0 0-1,0 0-5,0-5-22,0-11-52,-5-3-64,-4 1-78,0 4-72,0-4-229</inkml:trace>
  <inkml:trace contextRef="#ctx0" brushRef="#br0" timeOffset="126829.6354">14676 14203 436,'0'0'177,"0"0"-139,0 0 87,0 0 28,0 0-86,0 0-25,-14-10-13,1 34-6,-2 6 21,-8 4-13,-1 1-3,-1-4-6,0 1 0,4 2-7,5-11-7,5-5-2,1-10-5,4-4 0,4 1-1,-2-5 0,4 0 0,0 0-3,0 0-20,0 0-39,-3 0-71,-4 0-177,3-5-173</inkml:trace>
  <inkml:trace contextRef="#ctx0" brushRef="#br0" timeOffset="162114.8108">8305 5500 219,'0'0'195,"0"0"-102,0 0-7,0 0-6,0 0-21,0 0-13,0 0 0,0-14-7,0 12 5,0-3-9,0 5-8,0 0-3,0 0-1,0 0-7,0 0-9,0 0-1,4 0-1,3 0-3,-2 0-2,1 0 6,0 7 2,1 1-5,-2-2 3,2 2-1,-6-2 0,2 2 0,-3 0 3,0 3 0,0-2 2,0 1 0,-4 3 0,-10-3-3,-3 2 1,1-4 1,3-5-1,1-3 2,4 0 18,-3 0-3,1-10-6,4-2-3,1-1-10,3-1-3,2 2 0,0-1 0,0 3-3,0 8-2,0 2-56,2 0-112,10 0-211</inkml:trace>
  <inkml:trace contextRef="#ctx0" brushRef="#br0" timeOffset="162683.5355">8644 5470 247,'0'0'166,"0"0"-71,0 0-20,0 0-30,0 0-8,0 0-6,-3 0-3,3 0 4,0 0-7,0 0 5,3 6 1,-1 6 2,-2 2-7,0-2-6,0-1 7,0 6-3,0 0 2,-5-3-2,-3-3 1,-6 0-5,1-7-6,0 1 6,1-3 0,4-2 3,-1 0-5,2 0 5,3-3-2,4-14-12,0-3-9,4 2 0,12 2-54,-3 4-133,3 3-296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9:48:39.2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1622 1066 732,'0'0'162,"0"0"-88,0 0 29,0 0-43,0 0-29,0 0-13,0 0-4,-26 94 5,12-28 21,0 7 2,1-1-2,2-5-18,0-8-2,2-4-13,5-6-4,-1-4-3,5-6-5,0-7-55,0-13-71,0-11-207,0-8-305</inkml:trace>
  <inkml:trace contextRef="#ctx0" brushRef="#br0" timeOffset="357.4942">1269 1215 993,'0'0'9,"0"0"23,0 0 23,0 0-33,0 0 0,133-116 16,-71 98-1,3 8-8,-3 10-6,-8 0-4,-6 5-2,-5 21-16,-5 7 2,-3 12-1,-12 6 1,-13 5 1,-10 6-4,0 5 2,-26-3-1,-16-1 1,-15 2 3,-5-5 12,-6-6-4,-3-10-6,9-12-2,10-9 1,9-11-3,14-8-3,9-4-3,13 0-33,7-6-34,9-24-63,33-8-203,8-6-73</inkml:trace>
  <inkml:trace contextRef="#ctx0" brushRef="#br0" timeOffset="612.6982">2041 1299 1094,'0'0'43,"0"0"-17,0 0-2,0 0-13,0 0 3,0 0 20,25 135 3,-18-89-20,-1-3-7,-6-2-10,2-4 5,-2 1-5,0-3-36,0 1-77,2-12-173,-2-12-222</inkml:trace>
  <inkml:trace contextRef="#ctx0" brushRef="#br0" timeOffset="853.6234">2275 1376 1045,'0'0'60,"0"0"-48,0 0 14,0 0-2,0 0 14,5 101-3,-1-69-8,-2 2-6,3-1-7,-3-1-9,-2 2-1,2-2-4,2-1-1,1-2-51,0-3-64,-5-4-138,0-6-208</inkml:trace>
  <inkml:trace contextRef="#ctx0" brushRef="#br0" timeOffset="1196.9929">2262 1371 812,'0'0'160,"0"0"-149,0 0 78,127-78-32,-84 74-12,-10 4-12,-9 0-6,-13 0-19,-11 9-6,0 14 9,-8 10 9,-25 4-6,-6 3-1,3-4-10,5-4 4,6-10-1,12-4-4,4-2 4,7-5 0,2 3-3,0 2-3,6 1 2,15-3 2,5 5 5,-1-6-4,2 2-4,-4-1-1,0 3-1,0-3-57,2-2-68,-3-7-174,-2-5-186</inkml:trace>
  <inkml:trace contextRef="#ctx0" brushRef="#br0" timeOffset="1400.1351">2729 1358 966,'0'0'113,"0"0"-109,0 0 52,0 0 1,32 127-27,-23-86-8,0-1-9,-1 4-9,-5-2-4,-2 0-2,-1-3-65,0-9-90,0-13-193,0-13-314</inkml:trace>
  <inkml:trace contextRef="#ctx0" brushRef="#br0" timeOffset="1662.9149">3223 1323 1047,'0'0'104,"0"0"-89,0 0 54,0 0-42,0 0-14,-132 103-3,100-49 3,8 1-7,9-4 4,10-7-5,5-8-3,0-12-2,15-8 0,14-10-3,12-6-10,6-7-34,6-24-83,-6-7-200,-7-6-223</inkml:trace>
  <inkml:trace contextRef="#ctx0" brushRef="#br0" timeOffset="1847.6763">3437 1310 969,'0'0'129,"0"0"-125,0 0 29,-4 104 6,4-62-16,0-2-11,1 2-9,8-2-2,-4-5-2,-1-4-59,0-7-90,1-12-177,2-12-198</inkml:trace>
  <inkml:trace contextRef="#ctx0" brushRef="#br0" timeOffset="2079.4372">3672 1368 950,'0'0'196,"0"0"-194,0 0 24,0 0-20,0 0-1,0 0 17,16 112-4,-9-66-8,1-3 0,-2-2-2,0-3-7,1-4-1,-5-6-9,7-4-36,-8-2-88,-1-5-156,0-6-137</inkml:trace>
  <inkml:trace contextRef="#ctx0" brushRef="#br0" timeOffset="2594.4754">3441 1620 806,'0'0'7,"0"0"-7,125-81-3,-58 48-120,-1-6-29,-3 6-37,-12 2-95,-15 11 284,-16 6 43,-9 6 175,-7 8 11,-4 0-65,0 0 2,0 10-64,1 19-32,6 10 7,-3 11-30,0 4-10,-2 4-15,3-9 5,1-5-11,2-7-5,5-12-1,3-6-9,0-10 2,7-6 1,2-3-4,4-7-10,5-22-30,-1-10-61,-2-9-101,0-3-113,-6 0-37,-10 9 112,-5 10 240,-6 14 266,-4 10-8,0 6-22,0 2-24,0 0-105,0 10-67,0 17-22,0 11 9,1 7 1,7-1-16,-2-2-8,6-2-4,-4-6 0,1-1-49,-2-8-40,-5-4-186,-2-9-134</inkml:trace>
  <inkml:trace contextRef="#ctx0" brushRef="#br0" timeOffset="2758.3177">4227 1488 921,'0'0'73,"0"0"-72,0 0-1,124-108 6,-68 75-6,-6 7-29,-9 6-175,-14 10-51</inkml:trace>
  <inkml:trace contextRef="#ctx0" brushRef="#br0" timeOffset="2962.6774">4353 1598 917,'0'0'72,"0"0"-66,0 0-6,0 0 26,115-8-9,-61-13-17,-8-5-13,-3 4-20,-12 7-56,-13 5-57,-10 6 6,-8 4-61,0 0-115</inkml:trace>
  <inkml:trace contextRef="#ctx0" brushRef="#br0" timeOffset="3159.9354">4307 1927 924,'0'0'39,"0"0"-16,0 0 66,0 0-28,137-24-28,-83 0-17,-6 0-16,-5 0-11,-7-1-155,-17-1-236</inkml:trace>
  <inkml:trace contextRef="#ctx0" brushRef="#br0" timeOffset="3492.5498">4754 1484 954,'0'0'37,"0"0"-36,129-10 26,-71-4-16,-4 0-6,-12-1-5,-16 7-10,-12 2-51,-9 3 6,-5 3 44,0-2 2,-19 2 3,-2 0 6,-2 0 3,3 4 4,5 11 36,3 10-10,6 3 11,3 8 4,3 6 0,0 2-5,0 4-14,0-2-16,5-2-8,1-6-5,-4-6-50,-2-9-113,0-11-258</inkml:trace>
  <inkml:trace contextRef="#ctx0" brushRef="#br0" timeOffset="3875.3399">5499 1465 383,'0'0'574,"0"0"-539,0 0 73,0 0-13,0 0-39,0 0-30,-31-17-23,2 43-3,0 2-1,6 0 1,7-3-1,6-2 0,9-7-3,1-2-9,0-6-6,27-2 7,9-6 3,11 0 5,-1 0 4,-5-2 0,-3 0 0,-14 2 0,-9 0 4,-4 0 7,-8 12-1,-3 10 7,-6 6-4,-22 4 1,-8 0-9,-3-1-5,-1-5-7,-5-6-33,1-4-60,3-11-102,5-5-223</inkml:trace>
  <inkml:trace contextRef="#ctx0" brushRef="#br0" timeOffset="4063.6756">5150 877 1120,'0'0'6,"0"0"-4,38 116 25,-15-65-20,1-3 3,-3 1-10,-6-3-40,-15-4-203,0-8-448</inkml:trace>
  <inkml:trace contextRef="#ctx0" brushRef="#br0" timeOffset="4633.3365">6817 1257 1024,'0'0'48,"0"0"-5,-126 22 24,83 16-37,1 10-15,11 10-1,9 3 1,11-3-3,9-4-7,2-11 2,4-6-7,23-8 0,8-10-1,10-9-33,4-8-58,7-2-68,-7-16-208</inkml:trace>
  <inkml:trace contextRef="#ctx0" brushRef="#br0" timeOffset="4919.115">6988 1476 831,'0'0'121,"0"0"-96,0 0 24,-43 122-13,43-82-20,0-2-4,0-2-12,13-10 5,6-6-4,9-5-2,-1-13-4,4-2-4,-2 0 2,2-15 7,-6-11 6,-7-8 1,-7-4 7,-11-4 15,0 2 11,-14 8-2,-17 7-6,-3 11-9,-3 14-23,-1 0 0,1 17-12,6 19-43,8 3-73,11-8-109,12-9-179</inkml:trace>
  <inkml:trace contextRef="#ctx0" brushRef="#br0" timeOffset="5119.7321">7358 1532 1022,'0'0'67,"0"0"-65,0 0 10,0 118 3,0-78-7,6 1-6,-4-2 1,-2-3-3,0-4-72,0-6-105,0-9-78,0-14-140</inkml:trace>
  <inkml:trace contextRef="#ctx0" brushRef="#br0" timeOffset="5300.6772">7351 1555 888,'0'0'58,"0"0"-40,0 0-14,0 0 22,0 0 5,63 107-16,-32-84-3,4-3-6,-1-6-6,-1-7-2,-2-2-85,-6-5-107,-5 0-98</inkml:trace>
  <inkml:trace contextRef="#ctx0" brushRef="#br0" timeOffset="5487.517">7618 1444 922,'0'0'80,"0"0"-58,0 0-6,0 0-4,-13 106 2,13-68-1,0-2-6,0-1-4,4-4-2,5-1-1,1-7-72,5-14-144,1-9-112</inkml:trace>
  <inkml:trace contextRef="#ctx0" brushRef="#br0" timeOffset="5660.9562">7888 1458 916,'0'0'69,"0"0"-62,0 0 13,0 111-11,0-72-2,0 5-6,0-2-1,0-2-69,0-6-198,0-10-190</inkml:trace>
  <inkml:trace contextRef="#ctx0" brushRef="#br0" timeOffset="5924.5918">7806 1465 1018,'0'0'8,"0"0"-8,0 0 0,127-19 1,-73 19 0,-9 12 8,-11 15-4,-11 8 3,-17 2-4,-6 4 23,-6 3 19,-25-1-9,-9-2-10,-3-3-11,1-10-10,4-6-6,7-12-14,6-10-78,18 0-126,7-15-223</inkml:trace>
  <inkml:trace contextRef="#ctx0" brushRef="#br0" timeOffset="6108.5826">8263 1494 947,'0'0'135,"0"0"-122,0 0 40,0 133-14,0-92-32,0-1-1,0-4-6,4-2-2,2-6-80,-1-3-132,-5-9-242</inkml:trace>
  <inkml:trace contextRef="#ctx0" brushRef="#br0" timeOffset="6442.032">8350 1578 1035,'0'0'81,"0"0"-79,0 0 9,158-43-3,-96 22 1,-8 3-5,-10 2-4,-18 8-8,-12 3-40,-12 5-1,-2 0 41,0 0 8,-13 0 5,-5 0-5,-3 0 3,0 10 20,3 15 8,-2 3-4,7 11-2,0 2 10,6 3-10,7 0-7,0-4-6,0-5-7,0-6 0,0 0-5,7-5 0,-1-5-69,1-9-119,1-10-259</inkml:trace>
  <inkml:trace contextRef="#ctx0" brushRef="#br0" timeOffset="6610.7431">8775 1630 371,'0'0'724,"0"0"-718,0 0 4,0 0 7,7 108-13,0-71-4,-5 1-1,0 1-96,-2-8-314,0-13 14</inkml:trace>
  <inkml:trace contextRef="#ctx0" brushRef="#br0" timeOffset="6950.5976">9019 1650 1033,'0'0'10,"0"0"-6,0 0 25,-10 120-25,10-88 2,10 1-6,1-5 0,-5-8-36,8-7-29,1-8 0,3-5-25,11-6 39,2-22 30,2-8 4,-1-4 6,-9 1 2,-11-1 9,-3 6 23,-9 4 52,0 6 41,-2 8-22,-17 6-10,-8 10-51,-5 0-25,-1 0-2,-1 15-5,0 6-1,5 4-4,12-4-72,5-3-130,12-8-163</inkml:trace>
  <inkml:trace contextRef="#ctx0" brushRef="#br0" timeOffset="7154.6185">9457 1613 963,'0'0'152,"0"0"-150,0 0 36,0 131 4,0-97-31,3-3-9,-1-2-2,-2 2-32,0-11-102,0-4-237</inkml:trace>
  <inkml:trace contextRef="#ctx0" brushRef="#br0" timeOffset="7385.8567">9460 1671 1009,'0'0'55,"0"0"-45,0 0 20,0 0-1,151 87-4,-101-72-6,-4-4-6,-7 1-6,-14-3-1,-7-4-5,-7-1 1,-3-4-2,-8 0-20,1 0-70,2-13-147,-3-11-227</inkml:trace>
  <inkml:trace contextRef="#ctx0" brushRef="#br0" timeOffset="7588.6347">9794 1555 870,'0'0'194,"0"0"-171,0 0 11,0 0 43,0 0-37,38 104-17,-31-78-14,-3 1-4,-1-5-5,-3-4-32,0 0-78,0-6-155,0-3-212</inkml:trace>
  <inkml:trace contextRef="#ctx0" brushRef="#br0" timeOffset="7744.5875">10155 1796 1047,'0'0'39,"0"0"-2,0 0-11,0 0-10,0 0-16,0 0-78,7 5-224,-30-5-427</inkml:trace>
  <inkml:trace contextRef="#ctx0" brushRef="#br0" timeOffset="8761.5115">2037 2264 692,'0'0'70,"0"0"10,0 0 9,0 0-49,0 0-20,0 0 24,136 16 27,-27-16-7,29 0-12,32 0-22,21-7-2,17-9-5,8 3-13,6-1 11,-4-3-8,-12 2-6,-16 2-2,-30 4-1,-29 2-1,-33 5-2,-35 2 0,-29 0 0,-21 0-1,-13-1-4,0 1-11,-12 0-25,-30 0-16,-29 0-94,-22 10-98,-17 2-83,-21 1-133</inkml:trace>
  <inkml:trace contextRef="#ctx0" brushRef="#br0" timeOffset="9134.6499">2039 2525 219,'0'0'257,"0"0"-141,0 0-31,0 0-24,0 0-3,0 0-15,42 1 29,16 12 32,15-6-33,30-1-3,24-6-13,21 0-18,20 0-9,13 0-6,6-8-7,-6-4-1,-1-4 1,-10 1 7,-18-5-9,-17 1-4,-33 3-7,-25 5 3,-28 6-5,-22 1 0,-16 4-1,-7 0-24,-4 0-40,0 0-83,0 0-289</inkml:trace>
  <inkml:trace contextRef="#ctx0" brushRef="#br0" timeOffset="9959.6301">6867 2213 624,'0'0'118,"0"0"-74,0 0 103,0 0-41,0 0-63,0 0-22,0 0-21,-11-3 9,67 3-3,33 0 26,38 2-1,38-1-10,33 1 5,28-2-11,12 0 3,-1 0-11,-8-3-1,-26-6 4,-22 0 2,-23 0 2,-27 1-6,-23 2-8,-35 2 1,-29 3-1,-22 1 0,-13 0-22,-9-2-29,0 2-19,-11 0-62,-33 0-212</inkml:trace>
  <inkml:trace contextRef="#ctx0" brushRef="#br0" timeOffset="10311.9129">7041 2493 218,'0'0'461,"0"0"-452,0 0-7,0 0 54,0 0 6,0 0-19,111 0 25,-5 0 18,21 0-13,26-3-18,26-5-21,14-2-7,15-2 3,1 0-7,-15-1-4,-13 4 5,-21 1-11,-22 2-4,-26 3 4,-30-2-13,-30 3 2,-31 2-4,-13 0-14,-8 0-76,0 0-68,-15 0-179</inkml:trace>
  <inkml:trace contextRef="#ctx0" brushRef="#br0" timeOffset="14776.6896">12780 744 622,'0'0'407,"0"0"-393,0 0 12,-122-4 50,98 24-67,0 12-9,1 14 0,1 10 0,2 8 0,6-2 2,6-8 0,4-9 0,4-13-2,14-15-3,23-10-1,11-7 3,8-8-19,-2-23-12,-6-6-12,-7-2 7,-12 6 34,-12 7 3,-7 9 3,-6 9 6,-4 6 24,0 2 3,0 0-27,0 7-1,0 14-8,0 9 1,0 1 0,0-4 0,9-4-1,9-12-3,4-4 1,5-7 1,1 0 1,2-16 0,-6-9 0,-6-2 0,-9 1 1,-9-3 1,0 2 9,-16 4-2,-11 5 10,4 6-5,-4 8-14,2 4-2,9 0-11,7 0-44,9 0-63,0 0-137,2-1-144</inkml:trace>
  <inkml:trace contextRef="#ctx0" brushRef="#br0" timeOffset="15076.05">13218 872 625,'0'0'151,"0"0"-103,0 0 110,0 0-75,21 129-43,-21-98-13,2-3-13,-2-5-8,1-11-4,-1-6-1,3-6 7,1 0-2,3-25 3,9-12-2,4-6-7,4 3 0,1 10 0,-3 10 0,-3 10 0,2 10-1,-3 0 1,0 4 3,-2 19 1,-8 2-3,1 8 5,-8 1-4,-1-1-2,0 2-25,0-9-117,0-13-166,0-13-167</inkml:trace>
  <inkml:trace contextRef="#ctx0" brushRef="#br0" timeOffset="16620.7543">13773 892 863,'0'0'151,"0"0"-140,0 0 36,0 0-8,0 0-28,-125 113-4,114-79-7,2 0 0,7-6 2,2-7-2,0-2 0,7-12-4,12-4-20,6-3-6,2-3 4,2-23-5,0-9-2,-4-8 13,-6-5 13,-7-4 7,-10-4 3,-2-1 8,0 4 17,-9 10 18,-2 14 11,0 12 2,4 12-14,2 5 0,2 0-20,2 7-23,1 28-2,0 10-2,0 14 2,0 3 0,12-4 0,5-2 0,1-11-3,7-11-13,5-14 5,7-15 5,-2-5-6,5-8-4,-5-21-8,-6-10-3,-2 1 2,-11 0 19,-7 12 6,-3 8 0,-3 7 15,-3 11 27,0 0-1,0 0-22,0 20-11,0 9-5,0 7-1,0 3-1,0-3-1,2-11 0,12-3 0,8-13 0,7-9 0,5 0-2,5-24-2,5-15-4,-3-7 1,-7-8-12,-14-8-9,-14-4 14,-6-2 7,0 6 5,-4 7 2,-10 15 2,-1 18 18,-1 15 3,3 7 1,-1 21-21,3 17-3,3 17 0,2 6 0,6 0 0,0 1 0,0-6 1,8-8-1,14-11 0,7-13-2,2-13-8,10-11 2,-2 0-30,1-25 36,1-12-5,-12-2-1,-8 2 4,-7 9 1,-8 11 3,-3 6 1,-3 11 9,0 0 18,0 0-8,0 23-17,-4 9-3,-1 7 3,5 1-2,0-3-1,0-10 0,9-10-4,11-13-5,7-4 3,2-4-5,7-24-9,-5-7-2,-2-1 4,-10 1 8,-5 2 9,-7 11 1,-5 8 3,-2 13 31,0 1 7,0 1-24,0 25-10,-11 10-6,5 3 1,6-5-2,0-5 1,0-7-1,13-8 0,6-7-1,9-7-4,0 0 0,1-21-3,0-6 8,-4-5-6,-11-6 2,-7-1-1,-7 3 5,0 7-1,-3 8 1,-20 10-1,1 8 1,-5 3-23,2 0 9,6 3 4,6 4-15,10-2 2,3 0-33,0-5-18,29 0 25,7 0 41,4 0 8,4 0 3,1 0-2,-1 0 14,-1 10 21,-8 10 2,-5 4-4,-13 0-23,-5 4-2,-11-3 0,-1-4-5,0-7 6,0-10 0,-1-4-1,-3 0 4,-2-18-6,6-14-3,0-6-4,11-3 2,17 6-2,-3 12 0,1 6 2,0 11 5,-1 6 4,2 0-3,-3 18 5,-5 19 9,-4 4-2,-9 9-9,-6 4 10,0 1-14,0-5 7,0-12-6,0-10 1,0-12-5,12-12-3,8-4 1,7 0 2,2-24-4,-2-4-9,-5-1-15,-11 4-15,-9 3-33,-2 7-58,-15 3-124,-24 5-148</inkml:trace>
  <inkml:trace contextRef="#ctx0" brushRef="#br0" timeOffset="16793.7091">14310 916 905,'0'0'73,"0"0"-70,0 0-6,0 0-23,154-120-282</inkml:trace>
  <inkml:trace contextRef="#ctx0" brushRef="#br0" timeOffset="16920.0398">14730 597 814,'0'0'115,"0"0"-115,0 0-7,0 0-192,0 0-350</inkml:trace>
  <inkml:trace contextRef="#ctx0" brushRef="#br0" timeOffset="17054.7504">14065 563 1122,'0'0'8,"0"0"1,0 0-9,0 0-77,0 0-270</inkml:trace>
  <inkml:trace contextRef="#ctx0" brushRef="#br0" timeOffset="18090.7346">16240 577 1028,'0'0'166,"0"0"-153,0 0-1,0 0 14,0 184 13,0-79-14,3 17-4,2 14-5,-1 7-12,0-5-3,5-11 2,9-25-3,3-28-2,5-26-9,5-26 9,5-20-2,0-2-5,1-34 0,-3-12-1,-14-10 1,-13-4 1,-7-1 0,-19 3-3,-18 5 6,-10 4 4,-4 11 0,1 11 1,6 2-2,9 4 2,11-5 1,14-6-1,10-2-15,0-4-20,18 1-11,13 3 8,4 3 3,2 4 12,-4 3 16,-6-1 7,2 5 0,-7-1 2,0 4 4,-5 1 3,-5 6-1,-7 4 0,-3 3 11,-2-2 1,0 3 9,0 0-4,0 0-9,0 2-6,0 0-5,-7 0 0,1 0-5,-4 0 0,1 0-4,-1 2 4,0 12-1,1 2 0,3 10 1,2 2-4,2 4 4,2-2 0,0-8-1,0-4 0,0-7-14,4-6 2,7-3-13,3-2 0,3 0 9,1-14 6,1-12-1,4 3-13,2-2 6,-2 2 10,5 11 7,1 1 2,0 11 1,3 0 3,-1 12 8,-4 19 3,-10 0 5,-10-1 6,-7-2 0,0-6 4,0-10 10,-1-3-8,-9-9 1,1 0-2,2-4-6,7-23-12,0-9-9,0-5-3,26-3-1,11 7-5,5 4-30,9 6-48,4 8-106,-3 2-284</inkml:trace>
  <inkml:trace contextRef="#ctx0" brushRef="#br0" timeOffset="18600.6918">17467 994 937,'0'0'87,"0"0"-74,0 0-10,114-134 4,-83 98-1,-9 5-5,-13 6 2,-9 9 1,0 2-1,0 6 21,-22 8 16,-3 0-16,-2 4-15,0 23-1,4 10-2,2 1-4,5 3 3,12 0-2,4-3-3,0-8 0,0-3 0,20-13 1,7-7 0,7-7 2,5 0 4,3-16 0,1-14-5,-7-3 0,-3-6-2,-11 0-10,-3 0-22,-9 7-17,-5 10-4,-5 9 39,0 8 11,0 5 1,2 0-6,10 0-9,3 18 4,7 8 12,3 2 1,-1 4 0,-6-4 4,-7 4 7,-9-2 1,-2-2 2,-2 0 3,-20-5-11,-5-6-6,1-4-32,7-11-85,2-2-87,5-12-141</inkml:trace>
  <inkml:trace contextRef="#ctx0" brushRef="#br0" timeOffset="18766.5604">18088 828 1076,'0'0'28,"0"0"-14,0 0 35,-2 124-33,2-86-13,0 2-3,0-6-73,0-10-131,0-11-169</inkml:trace>
  <inkml:trace contextRef="#ctx0" brushRef="#br0" timeOffset="18899.6118">18113 643 686,'0'0'378,"0"0"-371,0 0-7,0 0-15,0 0-249,0 0-333</inkml:trace>
  <inkml:trace contextRef="#ctx0" brushRef="#br0" timeOffset="19822.6803">17781 858 699,'0'0'128,"0"0"-86,0 0 57,0 0-55,0 0-36,0 0-6,-9-4 1,22 6-4,5 16 2,-5 8 5,-3 6-6,-10 5 1,0-4 5,-2 2-2,-22-3 0,5-11-3,4-5-1,5-9 0,6-3 0,4-4-1,0 0-4,0-7-17,14-18 6,13-12 0,4-3 14,7-1-1,-3 0 3,-2 5 1,-8 11-1,-12 8 6,-6 7 19,-4 8 17,-3 2 15,0 0-2,0 0-28,-16 18-13,-6 14-11,6 8-1,2 3 4,10-6 0,4-2 4,0-7-10,11-7 2,16-6 0,4-10-2,5-5-37,2 0-73,-7-4-192,-4-14-250</inkml:trace>
  <inkml:trace contextRef="#ctx0" brushRef="#br0" timeOffset="20332.5661">18327 1059 886,'0'0'29,"0"0"3,0 0 25,0 0-32,0 0-2,83-129-6,-61 85-7,-7 2-3,-6 10 3,-9 8-5,0 12-1,-6 7 0,-16 5-4,-5 0-12,0 11-3,3 12-7,8 2 4,9 3-15,7 0 7,0 2-30,23-4 3,12-3 17,2-5 36,2-5 2,-7-1 10,-9-2 24,-9-1 8,-7-2-12,-7 7-13,0 4 11,-25 4-22,-11 0-8,1-1-61,6-11-55,9-6-55,10-4-133</inkml:trace>
  <inkml:trace contextRef="#ctx0" brushRef="#br0" timeOffset="21000.9991">18688 594 918,'0'0'266,"0"0"-250,0 0-11,0 0-1,5 102 2,-1-40-1,1 2-1,0-2-2,1 2 1,3-11-3,7-15 0,3-14-2,7-14-5,4-10 0,5 0-1,8-25-1,2-10-7,-6-11-1,0 0 0,-12 7 6,-14 8 8,-9 10 3,-4 10 6,0 8 22,-8 3 3,-9 0-18,-1 3-11,1 22 0,0 8-2,3 4 1,7 1 0,3-2 0,4-8 1,0-3-2,11-10-2,11-5 2,7-5-1,5-5-2,5 0 1,2-8-3,-3-14-8,-3-6 7,-6-2 6,-8-6 0,-6-2 1,-3 6 1,-8 15 1,0 8 6,-4 6 8,0 3-8,0 0-9,0 3-9,0 16 2,0 3 7,0-5 1,0-10-1,0-2 0,0-5-1,0 0 0,0 0-4,15-15-3,10-1 2,0 3 2,-4 6 3,-2 5 0,-3 2-5,-1 0 6,1 9 2,-5 12-1,-2 2 2,-7 3-2,-2-1-1,0-1-52,0-5-103,0-9-158,0-10-80</inkml:trace>
  <inkml:trace contextRef="#ctx0" brushRef="#br0" timeOffset="21420.6844">19765 760 748,'0'0'208,"0"0"-127,0 0 13,0 0-58,0 0-29,0 0-4,-111 126 1,94-82-4,13-4 0,4-12-1,0-3-1,14-14-6,22-8 0,10-3 6,8-7 0,4-21-2,-7-4-2,-9-3 6,-8-4 0,-10 6 0,-10 8 2,-9 6 0,-5 10 12,0 7 22,-13 2-6,-8 0-9,-7 18-9,5 16-5,4 6-5,10 0 6,9-6-8,0-6 2,23-7-1,14-10 1,8-8 2,9-3 1,6-5-3,-2-19 4,-6 2-6,-17 1-1,-20-2-20,-15 5-20,-2 0-38,-42 8-185,-23 0-148</inkml:trace>
  <inkml:trace contextRef="#ctx0" brushRef="#br0" timeOffset="21577.8101">18823 691 958,'0'0'57,"0"0"-54,0 0-6,168-110-33,-122 80-336</inkml:trace>
  <inkml:trace contextRef="#ctx0" brushRef="#br0" timeOffset="22097.6348">17399 2067 1005,'0'0'80,"0"0"-75,0 0-5,-57 127 21,57-87-15,0-4-5,11-8 6,14-12-3,5-14-2,4-2 3,4-16-1,-5-18 4,-8-10 1,-11 2 8,-14-5 0,-3 1-1,-27 8-8,-13 6 1,-4 17-9,0 15-3,5 0-20,10 9-25,15 11-44,17-8-96,0-6-51,17-6-92</inkml:trace>
  <inkml:trace contextRef="#ctx0" brushRef="#br0" timeOffset="22382.2337">17672 2021 670,'0'0'109,"0"0"9,28 136 23,-22-55-70,-6 15-40,0 12 4,0 5-19,0 0-10,0-4-3,0-17-1,2-20 0,17-19 0,3-22-1,12-21-1,2-10 0,2-17 4,0-27-4,-13-7 5,-17-4-2,-8-8 0,-25-4 1,-23-4-4,-12 1 1,0 12-1,2 13-7,8 18-3,12 6-28,14 5-49,15-2-108,9-6-156</inkml:trace>
  <inkml:trace contextRef="#ctx0" brushRef="#br0" timeOffset="22580.247">18192 1909 11,'0'0'1095,"0"0"-1090,0 0 1,-5 148 45,5-79-29,0-4-7,2-4-9,9-8-6,-2-7-2,-5-15-80,-1-7-81,-3-14-158,0-10-291</inkml:trace>
  <inkml:trace contextRef="#ctx0" brushRef="#br0" timeOffset="22742.1058">18100 1932 384,'0'0'526,"0"0"-515,113-123-11,-44 87 29,-1 11-29,-13 13-60,-18 12-228,-18 0-311</inkml:trace>
  <inkml:trace contextRef="#ctx0" brushRef="#br0" timeOffset="23107.866">18078 2217 932,'0'0'13,"0"0"-11,0 0 8,0 0-10,166-86 0,-102 52-75,-12 12 14,-13 7 49,-17 15-1,-4 0 13,-12 20 18,-6 19 56,0 9-5,0 0-16,0-2-3,0-7-13,0-9-20,0-9-5,11-14-12,14-7 7,8-7 2,4-27 1,-5-3 0,-4-4-5,-16 1 2,-12-2 1,0 4-2,-12 4 2,-19 9-5,-2 11-3,2 9-1,2 5-43,8 0-65,9 0-139,10 0-152</inkml:trace>
  <inkml:trace contextRef="#ctx0" brushRef="#br0" timeOffset="23430.63">18644 2097 680,'0'0'164,"0"0"-129,0 0 89,4 102-54,5-71-56,5-9-7,1-4-6,1-4-1,-1-10-5,4-4-23,0 0 0,4-6 2,1-20 19,1-6 1,-6-4 4,-3-13 2,-7 5 0,-6 9 1,-3 9 29,0 15 28,0 9-4,0 2 7,0 0-17,0 25-34,0 4-5,-1 14-3,1-6 1,-2-3-3,0 1-6,2-7-66,0-9-140,0-5-228</inkml:trace>
  <inkml:trace contextRef="#ctx0" brushRef="#br0" timeOffset="23785.6617">19020 2089 868,'0'0'95,"0"0"-89,0 0 66,0 0-28,127 117-24,-109-76-7,-11-6-8,-7-5-2,0-11 0,0-6-1,-11-9 3,2-4 5,2 0 9,3-24-6,4-12-5,0-8-7,9-2 0,16 1-1,5 10-3,-1 9-2,-4 15 3,0 11 0,-8 0 2,-3 20 10,-1 14 16,-4 4 1,-4 1-2,1 1-11,-6-7-11,0-6 0,0-1-3,0-6-38,0-6-71,-8-9-166,-2-5-181</inkml:trace>
  <inkml:trace contextRef="#ctx0" brushRef="#br0" timeOffset="23904.0049">19292 1937 788,'0'0'176,"0"0"-173,0 0-3,0 0-99,0 0-220</inkml:trace>
  <inkml:trace contextRef="#ctx0" brushRef="#br0" timeOffset="24411.5994">19581 2180 866,'0'0'34,"0"0"-1,97-107 32,-68 73-58,-11 4 1,-12 4-7,-6 6 1,0 1 3,-19 10 18,-4 4 30,1 5-14,0 0 0,2 0-12,-1 25-14,8 13-8,5 12 1,6 8-6,2 3 7,0-10-1,0-5-5,19-13 0,8-13-1,8-15-3,3-5 3,5-5 2,-5-22-1,-7-9-1,-2-7 0,-12-6 0,-5-2-1,-10 0-4,-2 13-2,0 12 5,0 11 1,0 10 1,0 3 0,0 2-3,0 0-4,0 0-3,11 19 3,11 6 7,3 3 0,2 4 0,-2 1 9,-6 0 0,-3 4 2,-7-3-6,-5-2-4,-4-4 4,0-6-5,0-4-13,0-9-82,0-6-137,-2-3-207</inkml:trace>
  <inkml:trace contextRef="#ctx0" brushRef="#br0" timeOffset="25935.6663">20440 2284 666,'0'0'280,"0"0"-270,45-113-9,-20 60 61,-1-5-48,-9 9-5,-3 9 1,-12 16-5,0 9 0,0 8 1,-4 7-6,-8 0-2,6 0 0,6 0-6,0 16-5,1 8-11,24 8 6,4 5 9,3 0 9,-10 3 1,-7-1-1,-8-8 0,-7 0 1,0-5 0,-7-7 5,-10-5-6,5-3 1,6-8 1,6-3-2,0 0 0,2-9-8,23-15 8,8-8-2,7-4 2,-2-9-1,-4-2-6,-11 6 3,-6 9 4,-9 10 2,-8 10 7,0 10 23,0 2 24,-11 0-15,-7 14-29,1 14-9,1 7 5,5 6-3,7 1-3,4 3-2,0-9 2,0-11-2,20-6 1,6-11-1,5-8-1,0 0 1,2-6 4,-1-17-4,-5-4 2,-9-8-2,-7-11 2,-9-6-4,-2 2 2,0 6-4,-2 16 3,-9 10-5,5 10 0,3 6-7,3 2-6,0 0-26,0 16-1,0 10 31,18 0 12,0 3 2,3 0 2,-2 0 0,-3 0-1,-3-2 0,-6-4 0,4 0 1,-7-9 0,2 0-1,1-5 1,5 2-2,-1-6 2,-1-3-1,7-2 1,-2 0 2,3 0-1,2-10 0,-5-9 1,4-3 0,-4-3 4,-3-9-7,-4 8 6,-6 5 0,-2 6-1,0 13 17,0 2 16,0 0-3,0 0-18,0 22-16,-8 12-1,3 1 3,2 5-2,3-2-1,0-4 0,0-7 1,18-6 0,7-11 0,6-8 0,9-2 1,3-4 1,1-23 0,-6-2-2,-7-7-1,-5-5 0,-7-5 0,-4-3-3,-5 8 3,-6 10 1,-4 11 1,0 15-1,0-2 8,0 7 3,0 0-8,0 17-4,0 15-6,0 12 6,0 6 0,0-4 0,0-2 2,0-11-2,13-16 1,5-6-1,2-11 1,2 0 1,5-4 4,0-20-2,-2-9-2,0-4-1,-9-6-1,1 6 1,0-1 0,-3 7 1,-3 16-4,-3 6 3,2 9-1,1 0 11,2 0-7,3 21 2,2 2 5,-3 0 0,-6 8-3,-5-1-1,-4 1-4,0 0 3,-26-4-6,-20 1-32,-9-5-63,-9-4-195,-5-12-269</inkml:trace>
  <inkml:trace contextRef="#ctx0" brushRef="#br0" timeOffset="26221.4628">21213 1720 662,'0'0'388,"0"0"-379,0 0-9,0 0 26,0 0-17,0 0-5,0 0 7,15 44-3,-36-42 3,6-2-3,1 0 21,9-10 10,5-10-10,0 3-11,3-2-12,20 4-6,6 3-1,2 3-25,-2 4-146,-14 5-416</inkml:trace>
  <inkml:trace contextRef="#ctx0" brushRef="#br0" timeOffset="27224.7454">1357 3976 519,'0'0'511,"0"0"-486,0 0 34,0 0-7,0 0-49,0 0-2,-16 66 16,27-13 7,0 2-16,-4 2-3,-1-1-5,-6-3-68,0-10-117,0-13-150,0-14-278</inkml:trace>
  <inkml:trace contextRef="#ctx0" brushRef="#br0" timeOffset="27473.8506">1288 3782 704,'0'0'218,"0"0"-212,0 0 12,158-43 9,-100 70 27,-2 21 16,-10 13-28,-16 14-5,-13 7-13,-15 7-8,-2-1-5,-19-4-3,-13-9-3,-6-8 12,-6-9-13,-3-9 3,3-13-7,3-13-11,10-14-65,11-9-111,11-28-339</inkml:trace>
  <inkml:trace contextRef="#ctx0" brushRef="#br0" timeOffset="27902.739">3439 3851 826,'0'0'65,"0"0"21,0 0 24,-112-104-51,83 100-3,4 4-38,2 13-8,-6 23-10,1 10 0,4 12 1,2 4 2,8 0 1,7 5 2,7-4-2,0 4-4,0-5 0,16 1-1,-3 0-27,-1 2-64,-10-6-130,-2-10-176,0-11-29</inkml:trace>
  <inkml:trace contextRef="#ctx0" brushRef="#br0" timeOffset="28200.3083">2922 4550 634,'0'0'192,"0"0"-175,0 0 58,30-115-62,29 68-8,14-6-4,6-3 1,0 0 0,-7 4-2,-9 5-21,-15 7-5,-17 15 11,-10 8 8,-15 9 7,-6 6 9,0 0 79,0 2-16,-9 0-24,-9 0-5,1 18-24,-3 17-6,7 13-2,3 10-4,6 6-1,4 0-4,0 0-2,0-4 0,8-2-39,11-7-103,-4-14-186,-1-14-167</inkml:trace>
  <inkml:trace contextRef="#ctx0" brushRef="#br0" timeOffset="28585.701">3570 4316 801,'0'0'81,"0"0"-81,0 0 0,114-7 1,-73 21 2,-7 12-3,-13 4-9,-13 7-18,-8 0-34,0-1 51,-8-5-17,-10-12 7,5-10 20,6-9 1,7 0 0,0-14-1,2-18-27,18-11-11,4-4 26,3-2 12,-7 5 8,-4 9 14,-4 15 58,-8 11 31,-4 7 14,0 2-8,0 0-56,0 14-42,-4 12-8,-4 6-5,4 6-6,4-1-2,0 2 2,14-3-1,5-2-28,4-1-45,-1-3-111,-6-9-77,-3-4-154</inkml:trace>
  <inkml:trace contextRef="#ctx0" brushRef="#br0" timeOffset="28816.7132">3956 4157 924,'0'0'33,"0"0"-17,0 0 2,116 20 11,-65 12 22,0 8-8,-7 7-19,-15 14-9,-12 5-1,-15 4-8,-2 3 3,-19-9-4,-12-12-5,0-14-1,4-16-23,6-12-66,7-10-85,5-6-113</inkml:trace>
  <inkml:trace contextRef="#ctx0" brushRef="#br0" timeOffset="29551.6098">4881 4317 659,'0'0'331,"0"0"-307,0 0 78,0 0-40,0 0-35,0 0-27,0 13-7,0 24 7,0 12 6,0-4 0,0-7-5,4-8 1,8-9 0,3-11-2,10-10 0,1 0-5,8-12 0,1-22-4,-7-5-4,-2-2 0,-8-2-8,-7 6 10,-7 8 4,-1 11 7,-3 7 1,0 11 2,0 0-1,0 0-2,8 3-32,8 19 30,9 6 2,5 2 17,4 3 2,-4-4 0,-6-3 5,-12 3-10,-9 3-5,-3 0-6,-6 6-3,-23-4-11,-5-7-122,0-15-145,6-12-127</inkml:trace>
  <inkml:trace contextRef="#ctx0" brushRef="#br0" timeOffset="29686.7244">4930 4081 901,'0'0'89,"0"0"-72,0 0 30,0 0-47,0 0-15,0 0-161,30-63-147</inkml:trace>
  <inkml:trace contextRef="#ctx0" brushRef="#br0" timeOffset="30061.7464">5672 4164 638,'0'0'12,"0"0"93,41 159 45,-33-87-60,-1 4-21,-3 8-35,1-1-18,-5-1-10,0-6-6,0-9-8,0-19-57,-3-12-31,-3-18-107,-1-16-56,-3-2-171</inkml:trace>
  <inkml:trace contextRef="#ctx0" brushRef="#br0" timeOffset="30242.5238">5688 4284 608,'0'0'133,"0"0"-19,0 0-1,135-35-53,-101 50-6,-8 14-29,-11 6-9,-15 4-5,0 6 0,-15 1-3,-13-5-8,-4-2-53,4-7-98,4-10-155,6-8-129</inkml:trace>
  <inkml:trace contextRef="#ctx0" brushRef="#br0" timeOffset="31200.7241">6100 4496 602,'0'0'83,"0"0"-21,54-113 50,-52 81-55,-2 6-3,0 6 2,0 6-15,-5 7-2,-7 4-18,-3 3-20,1 0 4,-3 8-5,2 19 0,-1 11-5,8 6 0,8 6 5,0-1-1,0-4 1,17-9 0,10-8-3,4-12-7,2-13-1,6-3 7,-6-5 0,1-23 2,-8-7 1,-3-5-1,-10-3-2,-8-1 2,-5 2-13,0 5-18,0 9 9,-10 12 9,2 8-25,3 5 19,5 3 6,0 0-4,0 0 5,0 0-6,9 15 17,11 5 3,4 3 1,3-2-1,2 4 2,-2 0-3,-2 1 2,-8-2-2,-3-2-4,-7-3 5,-2-7 0,-2-4 4,-1-5-4,0 0 4,-2-3 2,8 0 5,1 0 3,4-14 1,7-8-7,5-4-1,-3-1-7,0 4 3,-4 5-1,-9 6 6,-3 5 23,-6 5 16,0 2 7,0 0-20,0 0-33,0 18 2,0 7 3,0 0-3,0-1-1,5-1-1,6-8 0,2 0-1,5-8-2,3-7-1,5 0-3,3 0 4,0-15-2,-2-11-4,-5-1 1,-4 0 5,-5 0 2,-6 9 1,-5 6-1,-2 10 14,0 2 23,0 0-9,0 0-23,0 18-5,0 14 1,-2 4-1,-3 5 0,5-9 0,0-5 1,3-6-2,15-11 1,3-10-3,8 0 2,6-13 0,-2-14 1,0-10 3,-8 4-2,-13-2 3,-9 4 4,-3 1 5,-4 7 3,-21 7 0,-6 10-16,-4 6-6,1 0-34,5 8-38,13 6-58,10-2-104,6-6-63</inkml:trace>
  <inkml:trace contextRef="#ctx0" brushRef="#br0" timeOffset="31614.753">7356 4331 579,'0'0'250,"0"0"-215,0 0 26,0 0-25,-127 99-15,97-63-10,8 2-6,8-4-5,8-5-1,6-3-2,0-6-1,14-9-40,13-11 6,8 0 2,3-6 29,-1-20-18,1-6-12,-9-4 10,-6-7 13,-7-3 14,-12-8 0,-4-10 15,0 0 24,0 0 20,-16 9 23,3 21-19,-1 17 23,8 12-17,1 5-14,3 0-33,2 9-20,0 21-1,0 12-1,0 10 2,2 0 1,7 2-3,5-4 0,-3-1-2,-3-9-69,4-11-114,-3-12-142,1-17-123</inkml:trace>
  <inkml:trace contextRef="#ctx0" brushRef="#br0" timeOffset="31764.7226">7616 4316 492,'0'0'402,"0"0"-380,0 0 14,0 0 10,0 125-27,0-83-14,0 0-5,0 3-33,0-5-139,0-12-197</inkml:trace>
  <inkml:trace contextRef="#ctx0" brushRef="#br0" timeOffset="31913.0407">7636 4088 977,'0'0'37,"0"0"-37,0 0-10,0 0-147,0 0-175</inkml:trace>
  <inkml:trace contextRef="#ctx0" brushRef="#br0" timeOffset="32185.7529">8047 4229 694,'0'0'281,"0"0"-267,0 0 30,0 0-1,-83 113-18,63-64 2,5-1-6,7-4-1,8-7-7,0-11-3,16-10-2,15-12 9,11-4-1,10-4-5,6-22-3,-4-3-4,-12 0-4,-13 4-14,-19 2-50,-10 5-104,-17 1-183</inkml:trace>
  <inkml:trace contextRef="#ctx0" brushRef="#br0" timeOffset="32355.2491">6877 4103 1221,'0'0'30,"0"0"-25,0 0-10,0 0-12,0 0-146,0 0-285</inkml:trace>
  <inkml:trace contextRef="#ctx0" brushRef="#br0" timeOffset="36988.7858">9194 4710 997,'0'0'116,"0"0"-95,0 0-9,0 0 28,0 0-31,0 0-9,-80 123-46,51-79-219,9-14-435</inkml:trace>
  <inkml:trace contextRef="#ctx0" brushRef="#br0" timeOffset="40894.5005">6714 4025 754,'0'0'107,"0"0"-90,0 0-1,0 0-10,0 0 1,0 0-1,0 0-1,93 48-2,-86-26 1,-5-3 7,-2-2-4,0-3 13,-9-2 20,-11-5-18,-3-4 19,4-3-11,1 0 9,3-4-17,5-10-5,8-1-4,2-2-13,0 0-9,20-2-67,11-5-104,9-3-269</inkml:trace>
  <inkml:trace contextRef="#ctx0" brushRef="#br0" timeOffset="41453.0473">7763 4025 561,'0'0'251,"0"0"-221,0 0-9,0 0-3,0 0-7,0 0 5,85-5-9,-76 15-7,-9 1 0,0 0 1,-3-1 15,-19-1 19,-6-6-6,-1-3-6,5 0 10,9 0 2,4-10-4,9-6-18,2-2 0,0 1-12,11-3-2,16 3-44,6 3-146,-4 0-319</inkml:trace>
  <inkml:trace contextRef="#ctx0" brushRef="#br0" timeOffset="42167.7668">9968 4791 1010,'0'0'85,"0"0"-64,0 0-3,60-113-18,-22 60 1,0-2 4,-7-6-3,-7 0 0,-10 2-1,-14 7 1,0 14-1,-7 16 1,-20 15 0,-4 7-2,-2 5 2,4 25-2,11 7 0,16 2 0,2 0-3,20-3 3,22-7-2,5-5 2,4 1 0,-9-7 1,-11 2 1,-8-2-2,-16 2 0,-7 4-2,0 1 2,-22 7 1,-7-6-1,1-3-23,13-9-52,6-10-85,9-4-87,0-4-117</inkml:trace>
  <inkml:trace contextRef="#ctx0" brushRef="#br0" timeOffset="42636.6242">10500 4481 546,'0'0'265,"0"0"-186,0 0-27,0 0-16,0 0 11,-19 123-15,15-81-14,4-6-17,0-4-1,0-8 4,2-8-4,13-9 0,7-7 0,7 0 11,5-12-9,1-17 6,-4-5-4,-6-2-4,-10-1 0,-8 4 1,-4 8 2,-3 8 3,0 13 4,0 4 28,0 0-37,0 0-1,0 21-10,0 10 9,-3 3 2,3-4-1,0-9 2,0-6-3,0-9 1,0-6-1,0 0-10,0 0 7,9-18 1,16-10 3,0-2 0,-2 0-6,2 8 5,-4 6 2,-4 7-2,-1 9 0,-5 0-2,0 0-6,-3 21-2,0 3 3,-6 5 5,-2 6-19,0 3-58,0-2-144,0-9-46</inkml:trace>
  <inkml:trace contextRef="#ctx0" brushRef="#br0" timeOffset="43547.7725">11318 4456 731,'0'0'138,"0"0"-70,0 0-14,0 0-29,0 0 1,-134 130-16,113-86-5,10-3-3,6-4-2,5-9-2,0-12 0,7-10-3,20-6-21,6-6 17,9-24 6,1-8 3,-7-4-7,-10 0 7,-8 2 1,-7 4 3,-6 11 5,-5 11 16,0 12 6,0 2 21,0 19-52,0 25 4,0 20-4,0 17 18,15 12 9,5 18-6,5 11-7,-6 14-3,-8 11-4,-8-5-1,-3-11-4,-23-27 0,-18-32 0,-11-32-2,-6-26 5,2-14 7,1-36-5,6-27-3,13-17-2,14-10-1,18-3-1,4-6 0,24 4-2,24 3 0,12 3 4,13-1-3,7 0 1,0 0 0,1-1 0,-13-1 0,-12 8 0,-12 6 0,-14 10 4,-14 13 0,-14 8-3,-2 11 1,0 8-1,-8 8 3,-7 8-3,-1 9 1,1 3-2,-7 15 0,-1 21-3,4 12 1,0 10 0,11 6 2,5 3-1,3-3 3,0-8-4,11-12-1,14-16-5,6-14 3,9-14 4,7-5 0,5-24-1,2-12 1,-3-5-2,-5 2-2,-12 4-4,-15 10 1,-9 9 8,-10 10 0,0 7 1,0 4 1,-21 0-1,-1 25-1,-4 12 3,12 5 0,10 6 0,4-4-2,0-3-2,27-9 4,10-15-3,10-12 6,6-5-1,-1-5-2,-6-20 0,-12-5-3,-12 4-4,-21 3-26,-1 8-38,-32 5-137,-36 3-299</inkml:trace>
  <inkml:trace contextRef="#ctx0" brushRef="#br0" timeOffset="43828.702">11043 4050 745,'0'0'28,"0"0"-16,0 0 33,0 0-13,0 0-13,-14 107 7,-29-84-15,-7-6-1,-3-11 0,12-6 25,8 0 23,12-14 23,16-7-24,5-2-18,30-4-30,14 0-7,8 2-4,-1 5 2,0 8-83,-6 8-177,-7-1-347</inkml:trace>
  <inkml:trace contextRef="#ctx0" brushRef="#br0" timeOffset="44319.1749">12743 4307 788,'0'0'80,"0"0"-70,0 0 9,-4 144 44,12-78 20,8-3-25,-3-11-11,1-13-3,-4-16-17,-3-11-8,1-10-9,1-2 5,1-8 1,9-28 14,3-10-16,0-10-14,5 5-21,-1 10-72,8 10-141,1 13-172</inkml:trace>
  <inkml:trace contextRef="#ctx0" brushRef="#br0" timeOffset="45366.4043">13378 4417 257,'0'0'534,"0"0"-513,0 0 83,-122 97-41,91-59-34,4 0-12,11 0-12,10-7-3,6-8-2,0-7-5,13-8-8,14-8-60,6 0 25,0-18 2,-1-8 7,-7-6 19,-10-5 20,-4 1 12,-6 0 18,-5 8 37,0 9-3,0 11 14,0 5-23,0 3 1,0 0-53,0 20-3,-2 11 0,2 3 0,0 0 1,4-3-2,17-4 1,7-8-6,8-12-14,4-7-5,5-2 5,-1-30-14,-4-10-6,-9-6 9,-11-5 25,-13-2 6,-7-8 0,0-1 3,-5 6 12,-8 12 23,-1 18-6,6 16 21,-3 12-11,-1 1-28,2 30-14,1 15 0,4 9 0,5 6 0,0-1 1,9 1-2,13-7 2,7-11-2,4-5-1,4-17-12,2-15 4,3-6 0,1-8 3,-5-24-5,-5-4-6,-6-4 11,-12-4 6,-5 5 2,-10 10 6,0 8 10,0 13 16,0 8 18,0 0-23,-7 10-28,-2 20 1,2 6-1,5 7 1,2-3-1,0-2 0,11-8-2,9-12-3,7-10-9,7-8 0,3 0 7,6-23-9,-5-10-7,-5-4-2,-6 0 16,-12-2-1,-7 9 10,-8 10 2,0 10 13,0 8 27,0 2-5,-10 4-26,-6 21-11,3 7 2,4 1-4,7 2 4,2-2-4,0-7 2,16-6-2,12-13-5,15-7 3,9-2 4,3-26-5,3-7 3,-7-9-2,-9 7 1,-13 0 3,-13 5-3,-9 10 8,-7 10-3,0 9 7,-2 3 14,-19 6-23,2 20 5,-4 11 3,6 1-2,14-4-2,3-5-1,0-5-3,10-8 2,13-7-1,4-6 4,4-3 0,1 0 2,-6-4-6,-1-12-1,-9-2-92,-16-10-330</inkml:trace>
  <inkml:trace contextRef="#ctx0" brushRef="#br0" timeOffset="46332.5085">20340 3941 961,'0'0'13,"0"0"-12,0 0 13,125-23-2,-70 26-5,-5 22-5,-10 8 1,-11 4-3,-13 2-5,-16-2 5,0 3 4,-32-4-4,-5-4 3,1-9 3,16-8-1,6-10 6,12-5-7,2 0 1,0-12-4,25-22-1,14-6-30,9-4 16,-3 2 2,-3 5 1,-13 9 11,-14 10 2,-11 9 7,-4 9 32,0 0 31,0 0-31,-19 17-32,-4 12-3,5 6 9,7 1 3,11-3-9,0-2 1,4 1-5,25-1-2,7-5 1,5-4-4,3-2-5,1-6-77,-2-8-102,0-6-320</inkml:trace>
  <inkml:trace contextRef="#ctx0" brushRef="#br0" timeOffset="46804.7843">21224 3782 622,'0'0'102,"0"0"67,0 0-70,0 0-75,0 0 3,0 120 55,0-55-20,0-4-21,0-2-10,0-4-22,0-5-7,0-4 0,0-11-2,0-3-19,4-9-32,0-9-89,-3-9-85,2-5-56,-3 0-82</inkml:trace>
  <inkml:trace contextRef="#ctx0" brushRef="#br0" timeOffset="47158.1209">21232 4114 407,'0'0'62,"0"0"9,0 0 45,0 0-31,0 0-5,0 0-7,-2-11-41,5 11-20,27 2 17,16 6 35,18 0-13,15-5-27,19-3 5,14 0-3,8 0-6,3 0-5,0-7 9,-7-5-6,-19-1-1,-22 5-8,-29 2-7,-20 2-1,-14 1 1,-10 3-4,-2 0-6,0 0-34,0-3-69,-9 1-126,-10-2-101,-8 1-186</inkml:trace>
  <inkml:trace contextRef="#ctx0" brushRef="#br0" timeOffset="47490.7935">22102 3909 701,'0'0'76,"0"0"-34,0 0 91,0 0-106,0 0-27,0 0 2,26 0-1,5 17 0,5 3 3,2 1 1,0 2 7,-3 1 1,-6 0-2,-4 4-5,-11 1 4,-8 0-6,-6 4 12,0-3-10,-14 0 6,-13-2 0,-5-3-4,2-4-4,3-3-4,8-8-32,10-6-63,9-4-138,0-14-104</inkml:trace>
  <inkml:trace contextRef="#ctx0" brushRef="#br0" timeOffset="47774.308">23093 3749 952,'0'0'40,"0"0"-24,0 0 75,0 0-51,0 0-40,-129-19 12,105 48-9,1 12-2,1 7 6,4 2 4,7-2 2,7-4-5,4 3 2,0-3-9,6-1-2,9 8 0,4-3-72,-11 4-48,-8-2-119,0-8-30,-8-11-87</inkml:trace>
  <inkml:trace contextRef="#ctx0" brushRef="#br0" timeOffset="48061.9486">22744 4379 482,'0'0'70,"0"0"78,0 0 14,-29-122-83,46 94-53,24-1-21,7 2-5,10-4-1,0-1-2,4-4 5,-1-4-2,-5-2 4,-7 6-1,-11 1-2,-14 10 4,-15 9 2,-9 4 29,0 7 33,0 2 13,-5 3-56,-13 3-21,-4 29 0,0 11-3,2 6 4,5 2-3,5 2-2,10-2-1,0 4-9,0-5-79,10-6-86,9-12-113,2-16-122</inkml:trace>
  <inkml:trace contextRef="#ctx0" brushRef="#br0" timeOffset="48449.3052">23385 4059 496,'0'0'201,"0"0"-189,0 0 28,0 0-17,125 3-1,-93 27-4,-8 5-17,-15 2 2,-9 2-3,0-4 0,-13-3-24,-12-11-4,2-9 28,10-10 5,9-2 1,4-6 5,2-23-11,27-12-17,6-3 1,6-4 5,-4 3 11,-1 8 6,-14 7 30,-8 11 23,-9 12 48,-5 4 4,0 3 4,0 0-67,-17 3-37,-2 21-1,-1 10-7,4 4 0,11-1 3,5-1-5,0-4 1,16-6-2,10 1-19,2-10-44,-2-6-61,-3-11-172,-7 0-262</inkml:trace>
  <inkml:trace contextRef="#ctx0" brushRef="#br0" timeOffset="48693.8143">23838 3698 573,'0'0'505,"0"0"-498,0 0-7,166 10 15,-103 39 7,-7 8 4,-14 4-10,-17-1-2,-16-3-1,-9-1 2,-14-1 10,-28-1-11,-9 0 2,-3-6-6,3-6-9,6-10-1,7-11-11,10-10-88,7-11-107,6 0-230</inkml:trace>
  <inkml:trace contextRef="#ctx0" brushRef="#br0" timeOffset="51534.3432">15297 4584 707,'0'0'39,"0"0"-31,0 0 66,-50 110-63,46-72-11,-4-2-91,3-6-218</inkml:trace>
  <inkml:trace contextRef="#ctx0" brushRef="#br0" timeOffset="53058.4649">15775 4231 908,'0'0'125,"0"0"-116,0 0 36,0 0-17,0 104-17,0-14 55,2 21-28,2 12-14,-2 14-7,6 4-5,-2-7-10,7-16 0,9-21-1,4-27-1,5-24 0,4-20-2,3-26 2,3-4 0,1-37 0,-4-8-3,-8-6 3,-11 0 4,-19-2-4,-9-6 0,-36 5-2,-9-3-5,-8 6-10,2 11 12,9 11-1,8 6-3,14 1 3,12 1-1,12-7-12,5-6-40,13-8-26,23 0-9,4-1-17,1 6 20,-4 8 51,-6-1 35,-4 6 5,-6 3 17,-13 6 25,-3 7 18,-5 3 8,0 7-2,0 2-37,-9 0-7,-5 4-21,-3 20-1,1 8-3,3 6 2,8 0 1,5-1 2,0-3-2,3-6 0,14-4-3,3-8 3,5-6 0,4-8 0,0-2 0,2 0 0,-3-16 0,-5-12 1,-3-4 0,-9-6 0,-5 1 1,-2 9-1,-4 8 3,0 10-1,0 10 13,0 0-7,0 8-9,0 23-9,0 6 9,0 3 0,0-7 0,0-7 1,0-12-1,0-8 0,0-6 0,0 0 0,10-8 3,1-22 7,7-6-9,-2-1-1,0 9 4,-4 9-4,1 8-2,3 11 1,1 0-11,-4 13 6,0 14-1,-2 9 2,-1 1 5,-2-1-2,1-4-2,-2-9-19,2-12-1,4-11 5,10 0 3,1-16 13,8-16 2,-3-6 1,-6-3 2,-9 3-2,-9 2 3,-5 11 2,0 6 8,0 14 24,0 5 3,-7 0-13,-3 17-27,0 14 0,5 5 1,5 3 2,0-7-2,5 1-1,15-8 0,9-11 0,4-11-4,7-3-10,3-6 12,1-22-5,-4-7-3,-3-3-6,-16-8-1,-5-4 9,-11-9 8,-5-6 3,0 0-2,-9 10 6,-7 15-2,5 15 3,1 16 8,4 7 10,0 2-2,-1 10-22,3 32-1,4 14-1,0 8 1,0 6 13,0-5 6,13-7-2,8-12-13,9-14-4,6-14 2,4-12 1,5-6-2,1-13 5,3-18-7,-5-7-2,-10-3-2,-7-1 2,-13 6-2,-10 6 3,-4 10 1,0 10 2,-4 10 11,-20 0 3,0 20-12,0 15 8,6 11-4,7-3 2,11 0-5,0-9-2,14-8-1,21-12 1,12-14-1,8 0 7,9-19-3,-11-11-6,-6 2 0,-25 5-43,-22 2-68,-14 11-131,-44 1-306</inkml:trace>
  <inkml:trace contextRef="#ctx0" brushRef="#br0" timeOffset="53196.437">16468 4171 628,'0'0'4,"0"0"-4,0 0-71</inkml:trace>
  <inkml:trace contextRef="#ctx0" brushRef="#br0" timeOffset="53480.2962">16647 4205 441,'24'0'68,"3"0"96,-1 2 40,-4 2-117,1 0-26,2-4 3,-4 0-19,4 0-8,1 0-14,2 0-8,-6-12-2,-4 1-8,-9-1-5,-7 0-37,-2 3-69,-11-1-168,-33 3-190</inkml:trace>
  <inkml:trace contextRef="#ctx0" brushRef="#br0" timeOffset="53785.9786">16138 3934 489,'0'0'148,"0"0"-77,0 0 41,0 0-51,0 0-22,0 0 3,-73 123-18,28-106-8,7-7-16,11-10 13,7 0 17,11-1 19,7-16-15,2 3-14,0 0-17,4 4 1,17 7-4,8 3-9,4 0-115,7 16-102,-9 2-153</inkml:trace>
  <inkml:trace contextRef="#ctx0" brushRef="#br0" timeOffset="54047.8176">16504 4062 792,'0'0'52,"0"0"-48,0 0 46,0 0-28,0 0-2,0 0-1,18 75 2,-35-63-10,3-4 0,0-8-1,5 0 20,3-4 24,6-15-33,0-1-5,0 2-9,0 9-7,8 5-2,1 4-124,-7 0-297</inkml:trace>
  <inkml:trace contextRef="#ctx0" brushRef="#br0" timeOffset="56071.0996">1379 6079 117,'0'0'234,"0"0"-181,0 0 78,0 0-59,0 0-36,0 0-7,0 0 0,-29 83-1,20-83 4,0 0 18,0 0-1,2-17-7,3-6-8,4-5-24,0 1-8,0 3-2,7 6 6,6 7-4,3 3 4,4 8 2,4 0-6,-1 0-2,1 15 0,-3 10 0,-8 7 3,-5 8 4,-8 1 14,0 6 7,-5-1-3,-19-2-6,-3-4-6,-3-8 0,0-5-5,4-11-2,3-9-1,5-4 4,6-3-2,1 0 1,8-3-5,0-6 0,3-1-3,0 3 2,0 4-2,6 3-5,14 0 0,8 0 1,1 2 2,0 11 2,-2 6 4,-2-3 1,-4-1-2,-2 0-3,-3-5 1,-3-1-1,-5-2-13,-2-3-69,-2-3-104,-2-1-164</inkml:trace>
  <inkml:trace contextRef="#ctx0" brushRef="#br0" timeOffset="56373.7292">1441 5920 780,'0'0'46,"0"0"-21,0 0 17,123-15 5,-67 39 16,-6 18 2,2 12-1,-14 15-10,-18 11-6,-13 10-5,-7 9-13,-18 3-8,-17-4-9,-4-12 5,-1-14-7,7-14 5,2-15-3,6-16-6,10-11-3,3-7-2,8-9-2,-2 0-14,3-2-34,3-26-60,0-13-119,0-6-425</inkml:trace>
  <inkml:trace contextRef="#ctx0" brushRef="#br0" timeOffset="57285.7045">3258 6099 552,'0'0'282,"0"0"-165,0 0-12,0 0-33,0 0-31,0 0-20,-37-13-11,18 13-4,3 0-2,1 11 3,-4 10 1,7 9-3,1 10-2,2 10-1,1 4 0,7 0 2,1-1-3,0-5 1,0 0-2,7 0 1,1-4-1,-1 0-34,-4 0-46,-3 1-67,0-1-112,-12-8-44</inkml:trace>
  <inkml:trace contextRef="#ctx0" brushRef="#br0" timeOffset="57598.7989">2835 6812 249,'0'0'321,"0"0"-275,0 0 55,0 0-5,0 0-59,56-135 2,5 87 4,13-6-15,7-6-14,-4-5-3,-3 1-3,-9 6-4,-16 10-3,-11 14 3,-19 10 1,-9 14 0,-8 6 40,-2 4 56,0 0-23,0 0-29,0 0-28,-16 21-18,-1 14-3,1 11-4,3 9 4,6-2 1,4 0-1,3-4 0,0-3-5,12-3-54,13-11-89,-2-10-155,-4-12-150</inkml:trace>
  <inkml:trace contextRef="#ctx0" brushRef="#br0" timeOffset="57988.7765">3543 6413 712,'0'0'108,"0"0"-107,0 0 21,0 0-10,156-17 12,-117 30-2,-10 10-14,-12 10-2,-17-1-2,0 2-4,0-2 0,-15-8 0,-1-10 7,3-6-5,3-8 1,8 0 4,2-5-7,0-18-38,0-13-15,12-4-1,5 0 23,4 0 29,-6 10 2,-6 3 25,-2 13 44,-5 6 35,-2 7-2,0 1-5,0 0-51,0 5-30,0 17-15,-2 13-1,2 5 2,0-1 0,0 4-2,20-3 0,6-5-16,1-6-72,0-7-66,-7-7-132,-7-14-98</inkml:trace>
  <inkml:trace contextRef="#ctx0" brushRef="#br0" timeOffset="58246.6503">3880 6180 573,'0'0'327,"0"0"-321,0 0-4,125 0 22,-60 30 46,-3 9 13,-9 7-30,-16 12-25,-18 3-8,-19 13 0,0 7-1,-17-3-7,-18-8-9,-2-12 3,6-16 6,4-13-6,3-12-6,8-10-16,3-7-72,-2 0-217</inkml:trace>
  <inkml:trace contextRef="#ctx0" brushRef="#br0" timeOffset="83076.9344">4932 6418 433,'0'0'126,"0"0"-37,0 0 68,0 0-38,0 0-41,0 0 6,0 0-21,2-72-16,-20 72-21,-8 4-17,-5 20-4,-1 13 2,1 9-5,7 4 3,6 2-4,9-7 0,9-8-1,0-11 0,14-8 0,18-8 0,9-10-1,-1 0-5,4-11-1,-1-20-5,-3-1-2,-7-2 6,-6 2 1,-2-3 7,1 8 0,-3 3 1,1 4 0,-4 6-1,1 2 0,-4 2 1,1 6-1,-11-1 0,-3 4-1,-4 1 0,0 0 1,0 0-5,0 0-10,-11 8-3,-21 16 18,-5 6 1,-3 5-1,4 4 0,5-3-4,6 0 1,8-6-2,7-6-2,10-5-8,0-9-9,10-7-13,17-3 9,4 0 18,2-20 7,1-7 0,-7 1 3,-4-6 0,-7 6 3,-7-3 0,-1 0 1,-8 6 6,0 7 9,0 8 9,0 6 4,0 2-5,0 0-27,0 0-2,0 10-7,0 16 9,0 8 0,0 0 0,0-5 0,4-4-2,10-3 5,6-8-3,4-5 1,2-8-1,3-1-2,4-1-4,4-18 2,-8-5-6,-7-3-7,-1-2 2,-12 0 15,-1 6 2,-6 2 0,-2 12 2,0 4 9,0 5 11,0 0-24,0 7-9,0 18-13,0 12 22,0-1 1,1-4 2,2-9-3,2-10 3,-1-7-2,-2-6 1,2 0 4,6-6-3,-1-22 9,9-8-11,3-3 1,2 8-1,-3 6 1,0 14-4,0 4 1,-5 7-1,4 0 0,-7 0 0,0 18 0,-3 3-1,-7 2 0,0 6-5,-2-2-68,0-4-134,0-7-106,0-12-193</inkml:trace>
  <inkml:trace contextRef="#ctx0" brushRef="#br0" timeOffset="83417.2324">6105 6282 623,'0'0'374,"0"0"-370,0 0 0,11 114 15,-11-61-6,0-5-4,0-6-3,0-8-4,0-15 2,0-10-3,0-6 2,0-3 5,0-5 8,11-16 15,9-8-25,5 0-4,4 8-2,-2 7 4,-4 8 4,1 6 0,-2 0 4,-7 0 3,-6 11-6,-7 10 0,-2 5-2,-4 8-1,-27 4 6,-12 0-12,1-3-43,-1-6-68,10-11-174,16-9-95</inkml:trace>
  <inkml:trace contextRef="#ctx0" brushRef="#br0" timeOffset="83670.9313">6473 6559 618,'0'0'139,"0"0"-88,0 0 81,93-109-68,-90 100-9,-3 7 11,0 2-11,-12 0-33,-12 23-14,-5 12 4,1 5-7,11-2 8,8-4-11,9-7 3,0-6-4,5-7 3,19-6-1,10-5 0,8-3 6,9-7-6,1-18-3,-8 0-42,-15-5-170,-25-4-669</inkml:trace>
  <inkml:trace contextRef="#ctx0" brushRef="#br0" timeOffset="84271.8136">7327 6435 786,'0'0'172,"0"0"-127,0 0-15,0 0 58,31 146 11,-23-72-47,4 14-22,-3 9-16,-7 3-9,-2-6-5,0-6-2,0-11-54,-9-13-72,-2-14-142,-7-23-103</inkml:trace>
  <inkml:trace contextRef="#ctx0" brushRef="#br0" timeOffset="84466.8235">7391 6490 917,'0'0'60,"0"0"-33,123-37 45,-84 37-35,-10 16-17,-11 15 0,-13 8-16,-5 7-1,-16 0-3,-15-4 1,-7-6-1,3-10-61,3-9-80,12-15-112,9-2-81</inkml:trace>
  <inkml:trace contextRef="#ctx0" brushRef="#br0" timeOffset="84636.9357">7765 6472 1048,'0'0'24,"0"0"-8,0 0 10,0 113-11,0-74-7,0-1-6,0 2-2,0 0-40,0-4-119,-8-12-198</inkml:trace>
  <inkml:trace contextRef="#ctx0" brushRef="#br0" timeOffset="84775.2024">7696 6258 762,'0'0'97,"0"0"-97,0 0-14,0 0-137,0 0-146</inkml:trace>
  <inkml:trace contextRef="#ctx0" brushRef="#br0" timeOffset="85891.0747">8049 6645 813,'0'0'107,"0"0"-91,0 0 10,83-132-17,-57 93-2,-10 12-4,-14 7 2,-2 9 2,0 8 33,-24 3 5,-2 0-26,-3 5-5,-2 22 2,4 9-6,4 3-3,7 7-2,7 1 0,7-5-5,2-3-1,0-8-1,21-7-1,6-14 2,9-10-13,7 0 9,5-30 2,4-10-2,1-6-6,-1 0 11,-4-2 0,2 2 0,-8 8 3,-7 3-3,-10 12 2,-9 7-2,-9 7 1,-7 6 2,0 3 8,0 0 7,-25 3-15,-4 19-2,-4 9 0,1 6-1,3 2 2,6 1-2,11-4 0,7-4-1,5-6-3,0-6-1,20-10-8,11-8-14,8-2 8,7-7 3,3-22 2,0-5 4,-6-2 8,-8 2 1,-6 4 1,-14 6 1,-5 10 1,-10 6 9,0 4 34,0 4-1,-4 0-18,-12 4-17,-2 16-9,2 6 0,3-1 2,8 2-2,3-1 0,2-2-1,0 0 1,12-7-1,12-5-5,7-11-4,9-1 0,4-8-7,2-18-5,-2-4 1,-3-3 0,-12-1 14,-10 7 1,-5 1 6,-14 6 7,0 10 11,0 3 28,-4 7-8,-10 0-13,-1 3-15,1 19-10,-1 4 2,9 6-4,2 0 1,4 0-2,0-2 3,4-6 4,19-4-4,5-10-2,10-8 0,3-2 0,1-4-1,-2-18-12,-10-8-3,-2 0 12,-6-2 2,-7 7 4,-11 8 1,-2 7 3,-2 4 9,0 6 24,0 0-15,0 0-12,0 14-10,-4 10 1,-3 8 0,7-2-1,0 2-1,0-8 0,11-4 1,8-8 0,6-8-1,6-4 1,7-2 3,1-24-3,-2-10 2,-3 1 1,-10 2-3,-5 3 2,-11 6 0,-6 5 1,-2 9-3,0 8-3,-5 2-8,-8 0-91,-2 0-92,2 12-121,10-3-165</inkml:trace>
  <inkml:trace contextRef="#ctx0" brushRef="#br0" timeOffset="86594.4968">9605 6499 520,'0'0'230,"0"0"-209,0 0 47,0 0 9,10 105-31,-10-68-19,0 1-11,0-4-5,0-5 5,5-10-7,0-6 1,2-9-7,6-4 5,5 0 5,6-24 6,2-6-14,1 1 3,-2 1-8,-5 4 6,-5 2-6,1 2 5,-5 2 3,1 1 3,-2 2 6,-1 1 0,-2 2 3,0 7-7,-4 0-4,-3 5 3,0 0-9,0 0-3,0 0-2,2 12-3,4 6 5,3-2 1,5 1-1,1-6 0,3 1 3,2-4-1,-4 0-2,-4 0 0,-2 3 0,-8 6 1,-2 3-2,0 4 2,0-1 0,0-8 0,0-3-1,0-5-1,0-5 1,0-2-1,13 0 1,16-25 1,10-11 3,1-6-1,2-7-3,-5 2 2,-8 1 0,-4 6-2,-13 10 4,-8 12-2,-4 8 7,0 8 14,0 2 5,-19 5-21,-3 26-5,1 8-2,2 6 2,13-1-1,6-2 1,0-4 1,13-8 2,18-6 0,6-9 3,7-14-2,3-1 0,-7-8-4,-7-18-1,-19-6-1,-10 0-27,-4 0-38,-26-4-116,-30-10-266</inkml:trace>
  <inkml:trace contextRef="#ctx0" brushRef="#br0" timeOffset="86831.8164">9901 6094 745,'0'0'84,"0"0"-84,0 0 36,0 0-15,0 0 1,0 0 6,-52 65-10,24-60 2,-1-5 23,5 0 13,10-7 11,9-5-26,5-5 4,0 2-32,9 6-11,14 4-2,5 5-22,2 0-122,-11 0-260</inkml:trace>
  <inkml:trace contextRef="#ctx0" brushRef="#br0" timeOffset="87481.877">11194 6358 884,'0'0'89,"0"0"-31,0 0 55,0 0-74,0 0-29,-148 101 1,109-40-5,3-3-2,14-7-2,13-13 3,9-10-5,11-12-4,24-7 4,17-9-3,4-11-17,4-19-19,-4-6 2,-12 4 12,-15 6 18,-11 14 7,-11 5 1,-7 7 2,0 0-2,0 7-1,0 15 0,0 8 2,-2 2-1,2-4 0,0-5-1,8-11-2,17-11 2,4-1 2,2-8-1,-2-20 2,-6-7 4,-10 0 2,-12-2 4,-1 2-3,-4 3 0,-22 9-9,-1 11 0,0 8-1,1 4-44,10 0-68,7 13-167,9-5-84</inkml:trace>
  <inkml:trace contextRef="#ctx0" brushRef="#br0" timeOffset="89025.033">11660 6500 764,'0'0'47,"0"0"82,0 0-56,0 139-41,0-101-4,0-6-15,0-8-5,0-12-8,0-3 0,0-9 2,0-7 5,0-27 10,20-14-8,6-2-8,4 6-2,-4 10 0,-1 12 1,-6 10-1,0 9-3,-6 3 0,1 13-4,-6 23 3,-2 7 5,2 6 1,-6 4-1,5-12 2,-1-6-2,6-14 0,7-16-2,11-5 0,5-26 2,10-19 1,-3-9 4,-7-6-5,-5-5-7,-10-9 3,-9-2 3,-9 4 1,-2 9 1,0 18 2,-7 15 5,-8 15 12,-5 15 11,2 0-13,-4 17-14,-3 24-4,5 12 0,7 7 3,9 7 1,4 3-3,0-6 5,2-6-6,17-12 0,8-14 0,9-16-1,5-16 1,3 0 1,1-22-1,-1-12-10,-4-6 2,-11-4-2,-9 9 5,-11 1 4,-9 13 1,0 10 5,0 7 25,0 4 3,-9 3-13,-6 20-18,3 9-2,4 5 0,8-1-1,0-6 2,0-5-5,13-8 7,11-7-5,7-10 2,9 0 0,5-1 0,-1-20-10,-3-5-9,-10 0-4,-11-4 9,-7 2 6,-8 5 7,-3 8 1,-2 7 2,0 8 7,0 0 7,0 0-16,0 15-1,-2 12 1,-4-1 0,1-4 1,5-7-4,0-4 3,0-8-1,0-3 0,0 0 1,6-14 7,12-10-7,0 3 0,-2 3 0,-1 4 1,2 8-1,-5 4-1,5 2-1,0 2-4,-1 18 1,1 6 4,1 2-3,-7 4-2,-3-6-1,0-2-6,-1-5-3,1-10 6,6-9 3,6 0-1,7-20 6,6-15 2,0-2 0,-2-5 1,-4-2 1,-8 7-2,-11 8 6,-4 12 18,-4 12 12,0 5 14,0 0-26,-6 12-18,-7 20-6,1 2 0,4 6 0,8-5 1,0-2 1,0-5-2,1-8-2,20-9-1,6-10-11,6-1 8,3-1 6,2-22-9,-5-3 2,-4-3 2,-2 0 5,-9 0 0,-5 8 1,-7 8 0,-3 8 2,-3 5 12,0 0-2,0 0-11,0 13-2,0 8-1,0 1 1,0-7 0,0 0 0,0-6-7,11-7-3,9-2 0,4 0-9,3-14 1,-2-1-8,-5 1 7,-7 6 14,-6 6 4,-6 2-3,2 0-3,-3 0 7,2 7 6,3 13 6,2 3-5,4-1-4,1-2-3,3-6 1,5-6 1,5-6-1,8-2 2,3-8-1,1-15 0,-3-9 2,-7 3-3,-11 3 11,-10 2 16,-6 6 4,0 4-1,-16 5-6,-13 9-14,-9 0-11,-4 4 0,2 15-13,6 3-33,10-7-58,11-2-117,13-9-195</inkml:trace>
  <inkml:trace contextRef="#ctx0" brushRef="#br0" timeOffset="89514.9259">13875 6527 888,'0'0'25,"0"0"42,0 0-26,0 112-30,0-89-11,0-10 2,3-4-2,10-9-4,3 0-19,4-13 23,2-11 1,-1-6 0,-4-2-1,-3 4 4,-3 0-4,-5 12 6,-4 6 28,-2 7 22,0 3-1,0 0-32,0 23-19,0 5 12,0 4 5,0-2-15,4-4-3,6-6-2,1-8 1,5-8-2,3-4 7,6 0-1,4-20 0,4-10-4,-1 0 0,-3-2 0,-1 0-1,0 4-1,-4 8 1,-1 8 17,-6 6 10,2 6-1,5 4-17,0 24 3,3 7 13,-9 6-5,-5 5-9,-9-2-9,-4 4 1,-6-2-4,-34-3-23,-18-7-53,-11-9-81,-12-8-327</inkml:trace>
  <inkml:trace contextRef="#ctx0" brushRef="#br0" timeOffset="89730.8222">12238 6525 995,'0'0'0,"0"0"-32,0 0 6,160-130-234,-96 93-399</inkml:trace>
  <inkml:trace contextRef="#ctx0" brushRef="#br0" timeOffset="89848.8076">12770 6191 953,'0'0'234,"0"0"-226,0 0 10,0 0-18,0 0-67,0 0-360</inkml:trace>
  <inkml:trace contextRef="#ctx0" brushRef="#br0" timeOffset="90466.9781">15326 6232 927,'0'0'47,"0"0"-37,0 0-2,17 138 37,-17-83-9,0-4 4,0-7-27,0-9-5,-7-12 5,1-12-8,5-8-1,1-3 2,0 0 3,0-2 3,7-17 2,17-3-14,6 4 1,7 7-1,-3 8 0,-7 3 1,-8 0 3,-9 17-3,-10 10 2,0 1 6,-12 7-4,-13-9 1,-5 3-5,3-9-1,0-10-11,7-6-29,4-4-16,9 0-30,7-19-98,0-10-51,16-3-95</inkml:trace>
  <inkml:trace contextRef="#ctx0" brushRef="#br0" timeOffset="90997.8239">15627 6531 378,'0'0'211,"0"0"-154,0 0 89,0 0-42,-2 114-68,2-86-17,0-7-7,0-10-7,21-5-1,3-6-4,5-2 6,3-23-1,-6-10 3,-6-1-2,-6-6 1,-8 2-3,-4 8 19,-2 7 13,0 13 17,0 11 9,0 1-29,0 0-22,0 24-9,-4 11 1,0 10-3,4 1 0,0 5 2,11-10-1,13-9 0,5-10-1,7-18 0,8-4 0,4-7 1,7-30 1,1-7-2,-8-4-6,-12-4 2,-16-1-4,-13-8 8,-7-2-1,0 3 2,-11 15-1,-3 15 6,3 19 20,3 11 16,-6 0-22,0 30-19,4 20-1,3 15 1,7-1 2,0-3 0,17-10 1,13-13-1,3-11 1,7-8-4,3-11 1,-1-8 0,-4 0-1,-7-4-6,-7-14-46,-10-4-39,-14-7-102,-3-4-251</inkml:trace>
  <inkml:trace contextRef="#ctx0" brushRef="#br0" timeOffset="91132.7769">16058 6435 469,'0'0'419,"0"0"-375,0 0 36,0 0-47,0 0-7,118-35-13,-44 14-13,-10-2-142,-19 3-368</inkml:trace>
  <inkml:trace contextRef="#ctx0" brushRef="#br0" timeOffset="91807.8508">17348 6505 863,'0'0'11,"0"0"-4,0 0-2,63-124 1,-54 96-4,-7 3 6,-2 7-3,0 8 27,-4 10 34,-7 0-12,0 14-33,-1 22-19,8 14 1,4 4 0,0-1 3,8-11-6,22-8 0,7-13 1,7-14-1,5-7-1,-5-7-4,0-24-1,-3-11 5,-8-4 1,-6-9 1,-15-1-1,-3-8 2,-9 0 0,0 9 5,0 12 10,0 17 20,-4 17 5,-1 9 4,-1 3-24,0 33-20,1 15-2,3 10 0,2-1 0,0-3 0,19-8 0,13-10 0,1-13 5,8-10-5,-1-10-6,-5-6-16,-3 0-41,-14-9-56,-10-11-115,-8-6-120</inkml:trace>
  <inkml:trace contextRef="#ctx0" brushRef="#br0" timeOffset="91941.9103">17696 6298 719,'0'0'56,"0"0"-11,0 0-26,0 0-13,152-92-6,-110 72-107,-24 0-178</inkml:trace>
  <inkml:trace contextRef="#ctx0" brushRef="#br0" timeOffset="92106.7934">17398 5935 968,'0'0'29,"0"0"16,0 0-42,0 0-3,0 0-77,0 0-168,94 14-198</inkml:trace>
  <inkml:trace contextRef="#ctx0" brushRef="#br0" timeOffset="93156.912">18470 6581 662,'0'0'291,"0"0"-287,106-122 25,-52 59 45,-2-3-48,-11 2 1,-16 6-14,-20 18-10,-5 14-1,-23 17-2,-19 9-17,-6 5-9,-2 23 14,13 4 9,14 2-3,16 2-19,7-2-19,18-2-27,17-1-1,6-5 47,-3 1 14,-10 4 5,-9-1-1,-12-2 7,-7-4 0,0-4 0,-5-6 3,-6-6-3,4-6 7,7-2 11,0 0 20,0-10 1,25-16-33,6-5-4,1-5 0,5-1 1,0-6-1,0 0 1,-2-4-3,-3 3 0,-5 6 6,-8 2-2,-7 6 8,-10 4 3,-2 2-6,0 4 2,-7 3 0,-11 5 10,-2 9-4,0-1-5,2 4-2,9 0-1,3 0 1,3 0-8,3 9-2,0 16 0,0 6 7,0 10 1,0 3-2,7 7 7,2-2-5,-5-1-1,3-2-2,-3-6-2,1-10 0,-3-9-1,1-11 0,-3-6 0,2-4-1,0 0 1,4-2 8,6-19 2,5-6-11,4 3-1,-2 4 0,-3 8-3,-3 5 1,1 7-1,-5 0-4,2 0 1,-4 20-5,0 4 5,-1 2-4,0 1-25,2-8-4,1-6 5,4-9 9,5-4-14,2 0 17,2-12 22,0-3 0,-11 6 4,-3 4 13,-6 5 6,-2 0-4,0 0-9,3 21 1,2-1 12,4 0-17,5-6-6,5-10 1,10-4 2,12 0 4,1-18 0,-1-12 7,-1-6-9,-11 0 10,-12 1 8,-13 3 1,-4 5 12,-2 6-1,-27 11-14,-6 10-6,-10 0-14,0 9-1,1 14-3,3 5 2,6 2-5,13-3-42,8-1-44,14-10-91,0-9-140,17-4-125</inkml:trace>
  <inkml:trace contextRef="#ctx0" brushRef="#br0" timeOffset="93674.6464">19683 6389 742,'0'0'158,"0"0"-129,0 0 14,0 0-11,0 0-3,0 0-14,0 131-12,0-105 0,0-9-3,6-9 4,21-8-4,9 0 4,10-28 5,1-7-1,-4-6-2,-5-3-1,-15 5 1,-9 11-3,-9 13 14,-5 8 43,0 7 1,0 0-31,0 2-16,-7 22-13,-5 11 2,4 2-3,5-2-1,3-7 1,0-10-2,19-8 2,12-10-2,9 0 2,7-26 0,-1-10 0,-5-11-8,-13 0-4,-12-6-7,-9-5 9,-7 0 1,0 5 9,-2 18 0,-10 17 6,9 12 24,-3 6 10,0 6-35,1 26-2,3 15-3,2 8 3,0 1-1,5 0-2,11-2 0,-1-1 2,-3-8-1,-4-8-1,-3-13-25,-4-16-49,6-8-93,7-6-113,9-24-152</inkml:trace>
  <inkml:trace contextRef="#ctx0" brushRef="#br0" timeOffset="94094.8474">20578 6256 911,'0'0'84,"0"0"55,0 0-70,0 0-45,0 0-19,0 0-1,-138 123-3,116-79 0,11-6-1,11-11 0,0-7 0,0-8-1,29-12-5,7 0-10,10-32 10,4-6-8,-6-5 6,-8-6 6,-7-2 2,-15-10 2,-6-9-1,-8-5 6,0 10 7,0 19-2,0 19 15,0 23 27,0 4-16,-2 36-38,-4 29 2,5 20 11,1 4 6,0-1-7,16-11 0,18-15-11,12-18 5,12-18 3,9-20 8,7-6-7,-1-22 4,-9-19-8,-10-3-4,-21 3-2,-19 1-21,-13 5-46,-1 5-66,-28 2-373</inkml:trace>
  <inkml:trace contextRef="#ctx0" brushRef="#br0" timeOffset="96636.9274">10891 7913 520,'0'0'60,"0"0"-10,0 0 72,0 0-14,0 0-29,0 0 35,-5-93-39,5 92-10,0 1-20,0 0-28,0 35-14,0 24-3,-8 27 13,-6 12 0,-1 13-11,3 6 0,7-3 3,5-17-5,0-18 0,32-23-5,7-27-4,4-14-8,3-15-3,-2-10 5,-5-31-3,-5-10 4,-12-10 5,-17-6 9,-5 0 0,-15 0-2,-22 9-2,-4 12-7,0 13 7,6 8 2,4 7-1,12-2 3,15-4 0,4-8-5,10-6-46,30-2-27,4-5-9,3 4-39,-3 0 52,-8 5 37,-7 6 31,-11 6 6,-10 8 11,-8 7 28,0 8 44,0 1-19,-5 0-21,-12 16-37,0 16-2,1 6 0,5 2 2,4 3 2,7-3-8,0-8-1,5-6 1,21-9 0,6-9-1,7-8 0,3 0-7,4-19 5,-5-13-22,-5-6-2,-7-3-9,-11 8 21,-7 4 15,-6 11 0,-5 11 10,2 4 26,-2 3 12,0 0-37,0 7-9,0 10-2,0 3 0,-5-6 0,5-2-1,0-5 1,0-7-2,0 0-12,0 0-15,3-10 29,12-11 0,6-1-9,-4 6 8,1 6-5,0 6-3,-2 4 0,-2 2-19,-1 24-6,-9 9 19,-1 2 12,-3 2-2,3-3-1,2-10-9,2-9-9,6-10 4,7-7 8,7-8 6,2-22 3,2-8 3,-1-4 3,-7-1-1,-5 9 4,-7 8 30,-9 10 40,-2 10 8,0 6 10,0 0-36,-2 5-33,-11 18-17,-1 9-4,5 7 2,9-2-2,0-1-2,0-3 0,19-9-2,2-10-4,9-13-2,6-1 4,4-11-3,2-24 0,-5-6-13,-2-3 1,-11-6 8,-11-3 7,-10-4 2,-3-6 0,-3-1 1,-15 8 0,1 14-1,3 17 13,3 20 32,-1 5-13,0 13-27,0 26-3,5 14 0,4 11-1,3 1 2,3 3 0,18 0-3,3-4 0,8-10 1,3-13-2,5-17 1,5-19 0,-1-5 0,1-13 7,-3-20-2,-3-6-4,-11-4 2,-6 1-2,-8 6-1,-9 8 2,-5 12 0,0 10 11,-12 6 22,-8 0-22,-2 14-12,2 17 1,0 9-1,8 2 0,12-2 0,0-6-1,8-8 0,21-10 0,6-8 4,12-8-1,6 0 2,3-15-1,0-12-2,-7-4-1,-9 0-2,-8-2-5,-15 8-2,-11 6-2,-6 5-9,0 4-13,-23 5-61,-12 2-17,-9-1-71,-5 1-33,-4-6-114</inkml:trace>
  <inkml:trace contextRef="#ctx0" brushRef="#br0" timeOffset="96861.5157">11675 7766 897,'0'0'107,"0"0"-91,0 0-9,0 0 8,148-63-15,-106 49-11,-13 2-215,-16 1-227</inkml:trace>
  <inkml:trace contextRef="#ctx0" brushRef="#br0" timeOffset="97031.2174">11941 7640 831,'0'0'0,"0"0"-5,0 0-30,0 0-184,0 0-177</inkml:trace>
  <inkml:trace contextRef="#ctx0" brushRef="#br0" timeOffset="97171.1061">11169 7510 1090,'0'0'41,"0"0"-39,0 0-2,0 0-21,0 0-135,0 0-68,68 19-308</inkml:trace>
  <inkml:trace contextRef="#ctx0" brushRef="#br0" timeOffset="97882.5451">13138 7830 648,'0'0'116,"0"0"-8,0 0 11,0 0-66,0 0-39,0 0 11,0 73 27,0-36-25,0 0-14,0-8-7,6-8-4,8-9-1,-1-4-1,3-6 1,-1-2 2,3 0-2,-3 0-1,-1-4-6,-3-6-3,1 2 1,-8 1 2,2 2 4,-3 1 1,-1 1 1,-2 2 0,2-3 1,-2 0 1,0 2-1,0-1-1,0 3 0,0 0-5,0-1-23,0 1-44,0 0-42,0 0-101,-7-3 4,3-1-17</inkml:trace>
  <inkml:trace contextRef="#ctx0" brushRef="#br0" timeOffset="98600.7963">13127 7882 413,'0'0'107,"0"0"30,0 0 50,0 0-84,0 0-72,0 0-24,2 41 29,10 1 12,-2 1-23,-1 0-16,-2-5-3,-5-8-1,0-13-5,0-4 1,1-9 0,-1-4-1,0 0 1,5-6 5,6-26 4,3-10-10,9-4-1,-4 5-10,-1 13 6,1 10 4,-2 10 0,-2 8-2,-2 0-4,-1 18-7,-6 11 14,1 7 1,-2-2 1,2 0 0,0-6-2,2-10 0,1-6-5,5-10-11,3-2-7,3-10 14,3-20 9,-3-7 3,-6-2-1,-5-3 3,-6 6-1,-4 8 7,-2 11 18,0 12 6,0 5-3,0 0-26,0 19-1,-2 16-8,-2 6 6,4 4-3,0-3 0,1-10 0,17-9-2,5-8 2,4-10 0,2-5 0,0-7 4,-2-18 1,-6-9-1,-9-1 3,-8 0 0,-4-2 10,-2-1-1,-20 7-10,-5 9-5,0 15-1,0 7-6,1 0-27,6 3-81,6 12-179,12-4-200</inkml:trace>
  <inkml:trace contextRef="#ctx0" brushRef="#br0" timeOffset="98745.8323">13989 7990 1058,'0'0'16,"0"0"-4,0 0-2,0 0-10,0 0-129,0 0-242</inkml:trace>
  <inkml:trace contextRef="#ctx0" brushRef="#br0" timeOffset="99008.6716">14184 7868 814,'0'0'98,"0"0"-63,0 0 28,0 129-22,0-85-16,0 0-15,12-7-8,5-12 0,4-11-1,6-14 1,-4 0 4,1-16-1,1-19 11,-8-9 6,-11-2 6,-6-3-6,0 6-3,-19 7-19,-10 12-1,5 12-1,-5 10-29,4 2-72,10 0-114,3 6-174</inkml:trace>
  <inkml:trace contextRef="#ctx0" brushRef="#br0" timeOffset="99308.6563">14557 7958 740,'0'0'23,"36"113"122,-21-33-32,-1 21-56,-7 15-8,-5 13-23,1-2-7,-3-4-10,2-19 0,2-23-1,9-20 4,6-22-6,0-28-1,12-11 0,10-21 7,-1-25-5,-5-15 1,-12-7-5,-21-6 2,-2-6 2,-31-5 0,-19 5 1,-7 12-8,-1 14 0,-2 17-1,6 15-39,7 3-96,14-8-136,17-4-235</inkml:trace>
  <inkml:trace contextRef="#ctx0" brushRef="#br0" timeOffset="100274.9025">15467 7939 848,'0'0'81,"0"0"-19,0 0 36,0 0-57,0 0-9,-117 11-11,81 29-8,2 9-9,4-5 6,13-3-7,13-9-3,4-13-1,1-9 0,29-10-13,5 0-13,8-15-12,1-24-21,-1-5-13,-9-11 21,-10-3 4,-13-3 48,-9-2 0,-2 1 5,0 9 9,-5 9 17,-8 19-7,2 11 26,3 12 6,-1 2-4,4 0-35,-4 30-16,4 10 1,5 14-1,0 4 2,0 5-1,16-1 0,6-6 0,3-5-1,6-14-1,3-14-3,1-11-12,6-12 0,1-12 0,-2-22-2,-6-7-11,-4-2 19,-9 2 7,-11 8 2,-7 12 2,-3 7 6,0 7 27,0 7 17,0 0-16,-3 5-23,-5 16-13,1 12-1,2 4-1,5 2 2,0-3 2,0-8-2,12-10-2,4-8 1,8-8 0,2-2 1,3-9 2,4-23-2,-3-5-3,-3-4-7,-5 3-2,-7 12 11,-5 11 0,-6 8 1,-2 7 9,1 0-7,3 2 0,6 18 4,1 5 13,0 0-15,-6 2 3,-3-1-4,-4 1-2,0 2-1,-20-2-23,-9-2-69,-6-4-117,1-10-140</inkml:trace>
  <inkml:trace contextRef="#ctx0" brushRef="#br0" timeOffset="100410.7704">15757 7724 816,'0'0'54,"0"0"-6,0 0 14,0 0-62,0 0-80,0 0-164,101-14-274</inkml:trace>
  <inkml:trace contextRef="#ctx0" brushRef="#br0" timeOffset="100881.5304">16491 7822 387,'0'0'588,"0"0"-580,0 0 34,0 0 14,0 0-28,-127 128-8,102-84-5,3 3-11,9-5-2,7-6 1,6-6-3,0-14 0,14-10-11,15-6-41,9-8 18,2-24 16,5-10-7,-4 0-10,-7 1 8,-11 7 8,-7 16 19,-12 7 22,-4 11 36,0 0 17,0 4-32,-2 20-35,-10 8-6,4 6 8,5-4-6,3-5-4,0-4 1,0-11-1,19-12-5,9-2-1,6-9 1,1-24-2,-3-4-3,-13 2 10,-11-3 1,-8 6 1,0 6 0,-27 7-2,-5 11 0,-3 8 0,-1 0-10,4 3-34,9 13-26,9-3-155,9-6-170</inkml:trace>
  <inkml:trace contextRef="#ctx0" brushRef="#br0" timeOffset="103229.8367">16921 7957 909,'0'0'92,"0"0"-84,0 0 29,0 132-9,0-97-19,0-6-7,0-9 2,0-10-4,0-8 2,0-2-2,0 0 11,8-24 2,8-13-13,2-4-3,2 1-4,-2 8-9,0 10 7,-8 12 7,0 3 4,-6 7-3,-1 0 2,-2 17 2,4 14 13,-1 2-4,2 3-6,-1-6-4,3-6 0,0-11-2,6-12 2,10-1-2,8-6 5,8-23-5,0-12-1,-3-8-5,-6-2 0,-6-7-4,-7-7 9,-9-3 0,-9 2 1,0 10 0,0 13 4,-13 15 9,-3 18 14,0 10 8,-4 0-14,-1 27-13,5 11-3,0 10-1,9 6-4,3 2 2,4 4-2,0 2 2,2-4-1,16-1-1,4-14-1,9-14-18,0-12 3,10-17-1,5 0-7,-2-23 6,2-9 2,-13-4-15,-8 2 17,-15 4 11,-4 6 3,-6 10 0,0 6 29,0 8 12,0 0-2,-8 0-22,0 14-10,-1 9-3,7 5-4,2 1 1,0 0 0,0-4-1,2-9 0,15-8-5,4-8-5,6 0 4,3-4-7,2-16-1,-3-6-1,-4-4 2,-8 2 2,-9 0 2,-2 6 3,-6 8 6,0 6 0,0 8 20,0 0 2,0 16-17,0 13-1,0 7 0,-2-1-2,2-3-2,0-8 1,0-12-4,0-8 7,2-4-3,11 0 2,5-22 1,1-6-4,2-6 0,1 6-1,-2 4-1,-6 10 1,-1 6-3,1 4 6,-6 4-4,4 0-4,-1 19 3,-5 8 3,3 1 1,-2 3-1,1-4-1,1-8 0,0-4 1,3-10-1,1-5-7,7 0-10,3-17 14,4-9 2,-4-6 2,-2 0 0,-6-2 0,-3 4 0,-6 9 1,-4 7 2,-2 9 21,0 3 2,0 2 9,0 0-16,-4 10-18,-2 16 0,3 1-1,3 6-1,0-5 1,0 1 0,0-6 0,13-7 1,3-4-1,-1-10-12,6-2-3,1 0 7,0-20-10,-2-4 11,-5-4 2,2-2 5,-9 1 0,-3 5 0,-2 9 1,-3 7 20,0 4 9,0 4-6,0 0-7,0 0-12,0 23-4,0 4-1,0 1 0,0-2 0,0-1 3,0-6-3,10-5-7,5-8-4,5-6-6,6 0-6,1-10 5,4-14 0,-2-8 6,-1 1 1,0-3 9,-9 5 2,-6 9 1,-8 5 3,-3 11 19,-2 3 12,0 1-12,0 0-9,0 5-10,0 19-1,-8 6-2,6 5-1,2-1 0,0 0 0,0-6 0,17-8 0,5-9 0,5-11-7,4 0-1,3-9-3,1-19-5,2-6 2,-3-4 11,-5-5 3,-2-2 1,-9-8-1,-9-2 1,-5-6 0,-4-1 0,0 8 5,-6 9 2,-7 20 2,2 10 0,6 15 10,-4 0-10,0 10-8,0 25-2,3 11 0,3 6 1,3 4-1,0 0 4,3 0-4,15-3 2,-1-7 2,6-13-4,-3-8 0,4-15-2,0-10-6,1 0-4,2-22 4,0-8-1,-3 0 1,-4 2 4,-6 7 2,-3 9 2,-7 6 3,-3 6 6,2 0 1,-3 0-9,5 25 3,2 4 2,2 3-1,4-5-4,5-3 0,2-8-1,4-10 1,3-6 0,0 0-1,0-8-1,-3-16-7,-3-3 5,-5-5-3,-1-4 3,-10-1 2,-1 2 1,-4 11 1,0 10-1,0 8 3,0 6 11,-14 2-10,1 18-3,0 10-1,1 2 2,8 5 1,4 1-1,0 0-1,4-5 1,14-1-1,-1-11-1,4-5 0,4-13 1,1-3 0,6-3-1,-2-25-1,2-8-1,-4-4-1,-2-3 3,-5-3 0,-2-2 1,-9 7-1,-3 4 0,-7 16 0,0 9 0,0 9 2,-7 3-2,-6 3 0,2 16 0,4 3 0,7 0 0,0-1-4,7-1 3,15-6 2,3 1 3,4-2-3,0 0-1,-5 2-4,3 1 4,-7-1 4,-4 2-3,-7 1-1,-9 1 3,0-2 0,-3 3-2,-23-1-1,-10-5-8,-4 3-24,-8-5-67,-7-4-95,-5-1-221</inkml:trace>
  <inkml:trace contextRef="#ctx0" brushRef="#br0" timeOffset="103397.8985">18898 7691 921,'0'0'20,"0"0"-10,0 0-2,0 0-8,133-108-56,-104 99-124,-14 0-81,-7 5-26</inkml:trace>
  <inkml:trace contextRef="#ctx0" brushRef="#br0" timeOffset="103499.9154">19083 7546 179,'0'0'184,"0"0"-51,0 0-2,0 0-54,0 0-40,0 0-37,-18-53-38,-4 53-184</inkml:trace>
  <inkml:trace contextRef="#ctx0" brushRef="#br0" timeOffset="103620.8716">18508 7529 865,'0'0'47,"0"0"-7,0 0-11,0 0-29,0 0-188,0 0-277</inkml:trace>
  <inkml:trace contextRef="#ctx0" brushRef="#br0" timeOffset="103762.9792">17554 7638 871,'0'0'3,"0"0"14,0 0-3,0 0-14,0 0-149,0 0-87</inkml:trace>
  <inkml:trace contextRef="#ctx0" brushRef="#br0" timeOffset="103979.1972">16963 7882 927,'0'0'53,"0"0"-46,134-80 61,-65 50-30,-2 7-38,-12 10-5,-19 6-167,-22 4-277</inkml:trace>
  <inkml:trace contextRef="#ctx0" brushRef="#br0" timeOffset="104959.81">21035 7671 650,'0'0'111,"0"0"-81,0 0 107,0 0-41,0 0-56,0 0-11,0 0-10,-160 9-11,108 35-1,1 7 4,5 4-2,11-3-8,15-9 0,14-11-1,6-12-3,3-14-1,28-6-17,7 0 7,4-26 7,0-8 7,-5-3 5,-13 0 2,-8 4 1,-8 7-2,-8 10 16,0 8 4,0 8 9,0 0-17,0 0-18,0 15-13,0 16 11,0 7 2,9-2 0,7-4-13,9-10-9,4-9 6,4-13 2,5 0 2,-3-21 2,-2-11-8,-6-5 18,-8-6 0,-11-3 4,-6-6 6,-2-4 15,0 4 13,0 13 6,0 14 21,0 16 0,-2 7-3,0 2-31,2 2-31,0 27-9,0 9 9,0 10 3,9-1-2,2-1-1,-2 1 2,-2 1-2,2 3-53,2-1-42,0-5-85,-5-4-225</inkml:trace>
  <inkml:trace contextRef="#ctx0" brushRef="#br0" timeOffset="105109.761">21192 7881 859,'0'0'156,"0"0"-155,0 0 52,26-120-18,28 88-25,10 9-20,4 8-48,-1 7-171,-11 5-158</inkml:trace>
  <inkml:trace contextRef="#ctx0" brushRef="#br0" timeOffset="106171.9604">21952 7694 968,'0'0'34,"0"0"-6,0 0 76,0 0-78,-130 20-19,101 8-5,5 5 1,0 4-3,8-7-1,5-2 1,8-6-2,3-7-12,0-6-22,18-7-17,11-2 0,4 0 10,2-21 2,-4-6 12,-7 1 29,-6 2 5,-12 4 10,-4 6 15,-2 3 28,0 10 4,0 1 2,0 0-32,0 0-29,0 8-3,0 14-4,0 6 4,0 3-1,0-4-1,0-3-7,5-2-12,15-11-16,5-8 7,4-3 10,6 0 0,-4-15 1,1-9 0,-10-5 18,-7 0 1,-3-5 1,-5 1 3,-4 8 3,-3 10 10,0 7 10,0 8 7,0 0-20,0 2-14,0 22-5,0 8 5,7 0 0,1-2 0,1-6-1,-3-7-2,3-12-9,2-5 4,2 0 6,3-16 2,2-12 7,0-2-5,-3 0-1,-4 11-2,-2 6 1,-4 9 0,-5 4 0,0 0-3,2 0-12,0 14 13,-1 4 2,4 0 0,3-2 0,3-2 0,3-5 0,3-8 0,1-1 0,4 0 4,-2-1-2,-2-16 2,-3 0-1,-2 0 3,-3 1-2,-6 5 7,-2 8 6,-2 3 12,0 0-9,3 0-20,-2 2 0,9 19-2,-1 6 2,6 0 0,6-4 0,3-5-8,5-9-3,7-9 9,1 0 2,3-18-2,0-10 4,-6-6 0,-7-1 0,-12 5 1,-3 4 1,-12 10 7,0 10 14,0 6 18,0 0-13,0 20-30,0 29 5,0 25-4,0 12 2,0 4 6,0 2 1,0-1 1,-25-1 0,-14-10 10,-13-17 6,-6-19-3,0-27 6,0-17-3,-2 0-12,1-34-12,5-4-3,0 3-3,0 14-33,0 21-41,-4 0-64,-6 33-144,-7 10-162</inkml:trace>
  <inkml:trace contextRef="#ctx0" brushRef="#br0" timeOffset="106900.0888">21294 8700 795,'0'0'122,"0"0"-118,0 0 89,-129 82-29,97-33-47,8 6 9,4 0-14,7-1-8,13-10 3,0-8-2,4-14-4,23-9 4,2-13 5,5 0-1,-3-27-1,-2-6-1,-12-10-2,-12 0-3,-5-3 2,0-3-2,-11 5-2,-2 6-6,3 12 4,4 8-2,6 8-5,0 3-17,12 2-33,21 5 24,4 0 24,5 8 5,-1 19 5,-1 4 0,-11 5 0,-10 1 1,-10 2 1,-9-6 0,0-1 1,0-13 3,-6-9-2,2-8-2,-1-2 5,5-3 9,0-25-15,0-4 0,15-7-7,13 6 7,5 4 0,5 7 0,-5 7 1,-2 12 10,-3 3-6,-6 0-2,-5 18-2,-3 8 1,-8 2 0,-3 4-2,-3-2 1,0-11-1,0-4 0,4-13 0,10-2-11,6-12 11,20-22 3,2-9 0,5-8-3,-3 5 0,-8 6 1,-11 10 2,-9 11 0,-14 11 20,-2 8 39,0 0-4,-14 7-18,-6 16-30,-4 9 6,5 7 1,11-3-9,6-4-6,2-5-1,4-8-1,25-5-24,11-14-51,9 0-104,5-6-209</inkml:trace>
  <inkml:trace contextRef="#ctx0" brushRef="#br0" timeOffset="107263.7776">22488 8664 1009,'0'0'70,"0"0"-37,0 0 54,-10 143-28,10-73-21,0 6-11,2 7-18,9-1-6,-1 0-3,-10-6 0,0-10-28,0-14-31,-21-18-45,1-19-62,3-15-82,0-8 49,7-30-36,1-19 90,4-15 145,5-16 61,0-12 28,0 3-9,22 17 53,14 20 9,5 24 38,-2 18-26,-1 10-47,-8 8-33,-6 0-21,-16 26-34,-8 12-5,-2 8 0,-29 4-14,-11 2-7,-1-2-62,5-8-82,14-12-178,17-14-155</inkml:trace>
  <inkml:trace contextRef="#ctx0" brushRef="#br0" timeOffset="108430.9599">22849 8869 856,'0'0'75,"0"0"3,75-125 27,-73 98-58,-2 6-1,0 11-9,-7 9-2,-15 1-15,0 1-14,-7 25-4,4 6 10,3 9-12,2 5 1,14 2 4,6 0-5,0-4-3,0-9 3,19-16-4,8-10-5,6-9-4,8-9 6,-1-23-8,0-8 0,-7 0 3,-4 1 4,-7 4 0,-5 5 7,-10 10 1,-1 8 1,-4 5 1,-2 4 7,0 3 7,0 0-6,0 0-8,0 14-2,0 7 0,0 5 0,0-1 0,1-1-3,12-2 3,0-6 0,7-6 0,1-5-5,2-5-6,4 0-1,0-5 7,2-11-7,-7 0 7,-2 6 2,-6 1 1,-8 9 2,-2 0-2,-4 0 4,0 0 12,0 0-3,0 0-4,0 0 1,0 0-3,0 0-5,0 9 1,11 1-1,3-2 1,3-2-1,4-4-1,6-2 1,0 0-8,4 0-1,-4-12 5,0 1 3,-6 8 1,-3 1-2,1 2 2,-4 0 0,-5 0 0,-1 8 1,-1 4 3,-2 0 1,-1-4-1,6-2-2,2-3-2,4-3 1,6 0 2,4 0-3,2-11-4,2-2-3,-2-2 3,2 3 1,-6 2 3,-7 1 0,-7 2 0,-7-1 1,-2 2-1,-2 0 2,0 1-1,0 2-1,2 1 2,1 2 0,2 0-2,6 0-2,-1 0 0,4 0 3,1 0-3,-4 0 2,3 0 0,-3-4 3,-6-4-3,-5-1 9,0 0 13,0-2-3,-10 6-7,-7 1 0,-3 4-3,-3 0-6,6 2-3,1 14 0,8-6 0,3 3 0,5-8-2,0-3-13,0-2-2,17 0 11,4-20 6,1-11 0,-2-4 1,-4-5 1,-7-3 6,-5-3 12,-4 0-8,0 6 1,0 12 6,0 14 12,0 14 5,0 0-16,-7 33-16,1 20-2,2 15 1,4 8 2,0-2-4,0 1 0,0-5-1,0-9 0,0-11-31,0-15-22,-3-11-26,-20-10-70,-3-11-166,-5-3-174</inkml:trace>
  <inkml:trace contextRef="#ctx0" brushRef="#br0" timeOffset="108593.0452">23419 8458 536,'0'0'472,"0"0"-463,0 0 38,0 0 22,0 0-69,0 0-42,-85-77-181,72 77-340</inkml:trace>
  <inkml:trace contextRef="#ctx0" brushRef="#br0" timeOffset="114981.3289">16000 8189 34,'-9'0'0,"9"0"0,0 0 0,-2 0 0,2 6 0,-7-6 0,1 0 0</inkml:trace>
  <inkml:trace contextRef="#ctx0" brushRef="#br0" timeOffset="115141.0515">15980 8194 34,'0'0'0,"-29"39"0,29-39 0,-16 20 0,16-20 0,-3 35 0,3-17 0</inkml:trace>
  <inkml:trace contextRef="#ctx0" brushRef="#br0" timeOffset="115244.9898">15940 8344 34,'0'0'0,"0"0"0,0 0 0,0 0 0,0 0 0,0 0 0,2 38 0</inkml:trace>
  <inkml:trace contextRef="#ctx0" brushRef="#br0" timeOffset="115258.9836">15940 8344 34,'-5'51'0,"5"-46"0,0 19 0,-7-18 0</inkml:trace>
  <inkml:trace contextRef="#ctx0" brushRef="#br0" timeOffset="116330.5046">18482 9440 3,'0'0'17,"0"0"-7,28 117-6,-28-77-3,0-6-1,-13-4-1,-2-9-16,1-2 12,-2-13 2,3-2-1,-4 4-1,5-8 5,1 0 0,-1 0 0,-1 0 0,4-16 0,4 2 0,5 5 0</inkml:trace>
  <inkml:trace contextRef="#ctx0" brushRef="#br0" timeOffset="128322.7746">800 10592 175,'0'0'180,"0"0"-106,0 0 15,0 0 13,0 0-22,0 0 16,0 0 0,0 0-29,0-7-11,0 0-14,0-6-14,4-2-15,14-4-6,3 3 5,9 3-10,-1 1 4,0 10-6,-7 2-2,-1 0-4,-6 7 4,-7 17 1,-3 7 2,-5 9 0,0 3 2,-20 6 3,-9-3-4,-4-6 0,2-8 0,8-10-2,3-8 3,8-6 1,11-6-4,1-2 0,0 0-1,0 0-4,4 0-11,17-4 15,8-6 1,0 0 6,2 4 1,-2 6-1,-11 0-6,-1 0 0,-8 2 1,-5 14 1,-4 4-2,0 6 9,-8 4 3,-17 3 8,-8-1-8,-1-4-3,3-2-1,0-6-5,-2-2 4,4-2-4,2-6-3,6-4-1,8-6-37,7 0-100,4-14-113,2-14-182</inkml:trace>
  <inkml:trace contextRef="#ctx0" brushRef="#br0" timeOffset="128652.3356">875 10279 778,'0'0'148,"0"0"-123,0 0-18,130-36 39,-73 46-16,1 28 6,-3 11-15,-3 20 6,-12 12-15,-15 12 0,-16 13 8,-9-2-5,-9-5 19,-24-6 2,-9-9 7,-6-8-8,-1-7-6,1-11-9,0-11-5,11-11 1,8-12-12,8-11 1,8-9-5,5-4-5,2 0-49,6-10-53,0-21-177,19-10-439</inkml:trace>
  <inkml:trace contextRef="#ctx0" brushRef="#br0" timeOffset="129850.0606">2627 10314 769,'0'0'111,"0"0"-78,0 0 99,0 0-35,0 0-48,0 0-7,-104-85-12,79 85-5,3 10-12,3 21-7,4 13-2,1 11 0,8 3-1,6 4 2,0 2-2,0 2-1,4 7-1,6-4-2,-6 4-21,-4-7-33,0-6-74,-6-7-54,-23-15-75,-10-13-96</inkml:trace>
  <inkml:trace contextRef="#ctx0" brushRef="#br0" timeOffset="130143.0493">2066 11059 589,'0'0'93,"0"0"-87,0 0 7,117-124 42,-45 75-31,8-5-11,5-2-8,-2-2 0,-8 4-4,-13 5 0,-17 9-1,-16 13 3,-16 8 2,-8 9 13,-5 8 130,0 2-10,-5 0-59,-11 0-35,-1 22-16,-7 14-18,5 13-3,0 4 1,8 5-2,7 0-6,4-3-1,0-1-14,12-3-70,10-11-111,4-15-125,-7-13-74</inkml:trace>
  <inkml:trace contextRef="#ctx0" brushRef="#br0" timeOffset="130528.2982">2791 10774 677,'0'0'117,"0"0"-115,0 0 22,0 0 37,123-18-34,-100 29-14,-9 15-7,-10 13-1,-4 1-5,-3 0 7,-17-6-4,-1-9-2,7-7 3,8-10-4,4-6 0,2-2-7,0-5-43,2-22-11,21-12-5,6-4 14,3-2 38,-6 1 14,-5 9 0,-13 12 22,-8 7 65,0 9 54,0 7-10,-8 0-42,-5 3-53,-4 23-28,11 8-3,2 7 3,4 8-5,0-3-3,17 2-1,8-6-1,2-3-61,2-9-85,-7-7-94,-9-14-54</inkml:trace>
  <inkml:trace contextRef="#ctx0" brushRef="#br0" timeOffset="130768.0721">3144 10587 657,'0'0'185,"0"0"-175,0 0 32,123 9 46,-85 23-11,-5 9-9,-6 12-23,-11 7-17,-10 6-7,-6 4-10,0-5-4,-15-5-2,-7-10-1,1-8 2,-1-9-6,8-10-24,4-14-70,8-9-169,2-27-216</inkml:trace>
  <inkml:trace contextRef="#ctx0" brushRef="#br0" timeOffset="131675.1621">3975 10768 445,'0'0'271,"0"0"-257,0 0-14,0 0 61,0 0-22,0 0 10,83-36 2,-45-2-35,1-6-12,-7 2 2,-4 2-4,-13 3 1,-11 8-1,-4 3 6,0 7 0,-11 6 5,-7 6 33,-1 5-8,-1 2 0,4 4-22,0 24-14,5 10-2,2 14 0,9 13 0,0 7 5,0 6 2,0-8-4,12-12-2,-4-10 0,3-17-1,1-9 0,-6-12-1,3-10-9,-5 0 7,4-10 3,2-24 8,5-8-5,6-1-2,-1 7-1,0 9 0,0 8 0,0 12-2,0 7 1,0 0 1,-1 3 8,-2 15 2,-3 7-3,-4 1-1,-1 3-3,-4-1-3,2 0-34,-3-3-71,0-10-108,4-6-110</inkml:trace>
  <inkml:trace contextRef="#ctx0" brushRef="#br0" timeOffset="132251.2182">4729 10689 697,'0'0'200,"0"0"-146,0 0 79,0 0-84,0 0-40,0 0-1,-133 127-3,108-78 0,5 0-4,5-3 0,6-9-1,9-7-4,0-8-3,1-7 6,19-10-9,5-5-25,4 0 21,2-20 12,1-11 4,-6-2 1,-5-2-1,-10-1 1,-7 4 2,-4 4 12,0 6 24,0 9-3,0 8 9,0 3-13,0 2-5,0 0-12,0 0-17,0 18-1,0 6 1,0 8-1,0-1 1,0-2 0,12 0-2,5-7 4,1-4-4,2-8 2,-2-6-2,2-4-1,-3 0-3,3-14 1,-2-15 1,0-7-1,3 0-2,-4 4 2,-3 8 4,-1 12 1,1 8 0,1 4 0,5 0 1,3 18 3,1 7 5,-6 4-4,-5 1 2,-6-2-3,-7 4 0,0 3-4,-16-3-5,-12 0-28,5-8-86,-5-12-180,7-12-282</inkml:trace>
  <inkml:trace contextRef="#ctx0" brushRef="#br0" timeOffset="133014.8978">6160 10710 786,'0'0'140,"0"0"-129,0 0 58,0 0 51,0 0-92,0 0-13,-113 62-9,84-12-1,2 0-4,9-1 0,9-12-1,5-9-1,4-6-2,0-7 3,15-9-3,10-6-11,4 0-3,2-18 10,0-12-1,0-8 5,-4-3 3,-8 3 1,-11 4 1,-3 9 4,-5 10-1,0 9 12,0 6 3,0 0-7,0 0-13,2 21-3,4 14 3,4 5 0,3-3 0,3-8-2,3-11 2,6-10-4,2-5-1,6-3-7,5-17-16,-3-15-11,2-8 3,-6-6 18,-10-6 15,-9-4 3,-10-4 13,-2 7 36,0 12 17,0 16-5,-2 15-1,0 10 0,-2 0-28,2 7-22,-4 28-10,2 11 0,4 12 1,0 0 0,0-3-1,0 1-3,0-4-47,12-4-56,-1-9-171,-7-13-291</inkml:trace>
  <inkml:trace contextRef="#ctx0" brushRef="#br0" timeOffset="133167.9829">6498 10816 1005,'0'0'75,"0"0"-73,0 0-2,75-108 0,-19 72-6,4 6-102,-6 6-223</inkml:trace>
  <inkml:trace contextRef="#ctx0" brushRef="#br0" timeOffset="133945.0439">6934 10720 709,'0'0'69,"0"0"-19,0 108 57,0-68-61,0-4-22,0-5-2,0-9-7,0-8-7,0-10-4,0-4 3,0 0 14,0-22 15,0-14-24,0-7-11,0-1-1,11 10 0,2 8-3,5 12 2,0 7 0,3 7 1,2 0 0,0 9 2,2 13 1,-8 5 1,1 6 5,-7-2 2,-1-8-9,-6-7 3,-4-8 2,0-8-5,0 0 5,0 0 2,0-9-6,0-14-3,0-9-8,0-3-2,6 4-1,17 3 4,0 8 5,2 8 1,2 6-4,-2 6 3,-1 0 1,-4 6 1,-4 18 1,-7 8 2,-2 8 3,-7 1-3,0 0 2,0-4-2,0-13-3,0-10 0,2-9-3,11-5-9,3 0 7,8-18 0,7-14 4,-4-7 0,4 0 0,-6 5 1,-2 3 0,-8 14 0,-8 9 1,-5 4 0,-2 4 17,0 0 9,0 18-6,-2 10-11,-10 6 2,4 4-5,1 5-2,7-4-4,0-4-1,0-11-2,18-12 0,2-10-4,11-2 6,5-12 2,1-16 2,-2-7-2,-10-2 0,-11-2-1,-11 4 4,-3 2 0,-3 8-2,-21 6 3,-6 13 2,-3 6-8,2 0-1,2 6-33,7 13-36,7 2-76,4 7-143,10 1-123</inkml:trace>
  <inkml:trace contextRef="#ctx0" brushRef="#br0" timeOffset="134313.0024">7815 11075 715,'0'0'127,"0"0"-70,0 0 52,108-147-45,-80 93-30,-2-1-1,-6 4-23,-11 9-5,-9 12 1,0 14-4,-9 10 4,-15 6-2,-1 0-4,0 15 0,10 4-1,8 1-2,7-1 1,0 2-6,25-1-2,9-1-10,3 4 7,1-2 13,-7 5 0,-6-1 0,-12 3 1,-10 0 3,-3 0 11,-7 1 4,-22-1-6,-5-4-11,1-2 0,2-8-2,6-7-9,8-7-39,5 0-48,8-13-103,4-20-45,0-8-123</inkml:trace>
  <inkml:trace contextRef="#ctx0" brushRef="#br0" timeOffset="134524.7058">8226 10524 723,'0'0'179,"0"0"-83,0 0 26,0 0-31,0 0-32,56 156-15,-48-89-10,-6 2-17,-1-3-11,2-9-2,-1-11-2,3-13-2,-1-8-2,-2-11-22,0-7-32,-2-7-45,0 0-97,-4-3-208</inkml:trace>
  <inkml:trace contextRef="#ctx0" brushRef="#br0" timeOffset="134685.0539">8218 10826 995,'0'0'119,"0"0"-114,0 0 51,170-96-7,-105 62-41,-4 0-8,-7 5-5,-23 4-152,-20 7-455</inkml:trace>
  <inkml:trace contextRef="#ctx0" brushRef="#br0" timeOffset="135935.045">6469 11768 623,'0'0'119,"0"0"-68,0 0 95,0 0-63,0 0-16,0 0-20,47-120-12,-30 87-11,-4 12 2,-4 9 10,-2 8-18,-3 4-9,3 0-9,2 0-3,2 11 1,2 8 1,3 1 0,-2-1-55,6-10-67,-3-9-121,-1 0-216</inkml:trace>
  <inkml:trace contextRef="#ctx0" brushRef="#br0" timeOffset="136191.1552">6702 9801 1078,'0'0'59,"0"0"-49,0 0-3,0 0 4,0 0 6,10 129 4,-5-74-13,0 3-5,-5 3-3,0-1-33,0 0-108,0-5-146,0-13-113</inkml:trace>
  <inkml:trace contextRef="#ctx0" brushRef="#br0" timeOffset="136774.0539">6560 10050 794,'0'0'61,"0"0"-57,0 0 3,96-111 15,-35 78-18,2 3-3,-6 1 2,-7 5-3,-17 8-21,-12 5-10,-15 2 26,-6 6 5,0-2 23,0 3 45,0 2-3,-13 0-2,2 0-24,2 0-2,-2 21-28,7 13-9,1 10 3,3 4 2,0 8 0,0 4 0,0-4-1,0-8-1,0-10-3,3-13 2,-3-13-2,0-9 1,2-3-1,-2 0-8,2-12 7,4-12 1,1 2-1,3 5 1,0 2-1,1 14-3,3 1-6,5 0 2,4 4 6,2 3 1,4-5 2,0-2 1,6-6 4,2-22-5,-5-2 6,-5 0-6,-11 6 3,-12 6 3,-4 7 22,0 6 22,-4 5-4,-8 0-15,-1 2-13,-1 20-14,8 5-1,2 4-4,4-4 1,0-6-3,22-5-1,7-7 3,7-9-13,11 0-40,4-19-79,-2-15-303</inkml:trace>
  <inkml:trace contextRef="#ctx0" brushRef="#br0" timeOffset="138401.0663">9152 10642 891,'0'0'117,"0"0"-104,0 0-3,0 0 78,29 154-16,-22-64-15,-5 13-20,2 15-16,0 4-11,2 0-5,0-11-3,0-25-2,9-20 0,2-21-1,1-18-1,1-17-17,6-10 15,-2-20-16,-1-21 3,-4-12 5,-9 0-9,-9-4 3,0 1-11,-29-2 0,-12 5 8,-4 3-4,1 6 15,6 6 10,12 0-1,13 4 0,13-3-2,4-4-7,31-1-35,11-3-3,-2 3-29,-3 2 23,3 0 38,-9 4 16,-6 2 0,-12 10 10,-7 7 17,-8 8 34,-2 7 8,0 2-15,-6 0-15,-10 16-25,0 18-11,0 4 3,8 6-1,6 3-2,2-8 0,0-5-3,15-6-1,8-10-1,7-7-4,2-11-5,1 0 0,0-7-13,-2-19 1,-4-6 7,-4-2 13,-11-4 1,-4 0 2,-3 5 2,-5 12-2,0 9 9,0 12 31,0 0 4,0 12-30,0 16-14,0 2 0,0-6 0,0-4 0,0-6-2,0-10 0,0-2-1,0-2 0,4-2 3,9-16 5,5-5-5,-6 2-4,5 5 2,-6 7 1,2 4 1,-1 5-4,1 0 4,-2 10-2,-2 14-1,0 6 2,0 3 0,0-4-2,-3-5-11,4-3-7,-1-11 8,3-10 8,5 0 0,4-6 5,4-23 1,0-7-1,-3-2 3,-7 2-3,-5 5 2,-6 8 3,-4 9 24,0 10 14,0 4 5,0 0-11,0 6-25,-4 17-8,4 3-4,0 6 0,0-5-1,11-5 0,11-4-3,2-10-1,8-8 0,4 0 2,3-20-7,-1-15-3,1-12 2,-10-1 9,-8-4 0,-11-4 2,-10-2 0,0-1 0,0 7 1,-10 10 2,-3 17 3,1 14 18,2 11-3,-1 0-4,-1 11-8,-1 24-8,7 11 7,4 9-2,2 6-3,0 4-1,10-1 0,11-4-1,6-7-1,-1-14-2,8-10-8,1-18 3,5-11 2,0 0 0,3-29 1,-3-12 3,-5-3-5,-6 1 2,-8 4 0,-13 9 2,-6 9 4,-2 12-1,0 4 3,-10 5 9,-13 0-10,1 21 0,0 11 2,2 4 2,11 2-5,5 0 0,4-2 0,0-9-1,15-8-1,12-9 0,4-8 0,4-2 1,3-5-1,-2-17-1,2-5 1,-9 5-8,-12 1-20,-7 9-15,-10 1-16,0 1-42,-29 8-72,-18 0-48,-14 0-131</inkml:trace>
  <inkml:trace contextRef="#ctx0" brushRef="#br0" timeOffset="138724.2457">9968 10293 527,'0'0'59,"0"0"25,0 0 76,0 0-69,116-40-62,-116 50-6,0 14 23,-25 5-12,-6 2-20,-4-6-10,1-12 3,5-9 2,5-4 3,7-4 15,7-16-1,10 0-11,0 0-8,2 0-6,23 4 0,6 2 0,0 7-1,0 7-6,-4 0-117,-5 5-141,-4 11-148</inkml:trace>
  <inkml:trace contextRef="#ctx0" brushRef="#br0" timeOffset="138907.8521">10247 10551 902,'0'0'70,"0"0"-53,0 0 67,0 0-25,144-26-38,-114 11-18,-15 2-3,-15 5-85,0 7-97,-29-4-227</inkml:trace>
  <inkml:trace contextRef="#ctx0" brushRef="#br0" timeOffset="139376.7978">9437 10210 1068,'0'0'41,"0"0"-38,0 0 60,0 0-35,0 0-23,0 0 8,134 33-6,-77-13-7,-17 6-68,-14-8-48,-13-4-56,-13-2 32,0-10 83,0-2 51,-11 0 6,0 0 2,4 0 33,3-2 13,1 0 1,3-1-8,0 3-32,0 0-9,-3 0 0,0 0 1,-4 0 2,-4 7 32,-2 1 8,-1-6 3,2 0 13,0-2 4,2 0-17,0 0-20,1 0-16,2-2-5,2-3-5,3 4 0,2-3-3,0 0 2,0-1 1,0-2-5,2-3 2,17-2 3,-2 0 3,-1 0-1,-3 0-1,-5 5-1,-2 6 0,-6-1-47,0 2-84,0 0-195</inkml:trace>
  <inkml:trace contextRef="#ctx0" brushRef="#br0" timeOffset="140192.9069">11441 10703 916,'0'0'130,"0"0"-118,0 0-2,0 0 76,18 133-40,-13-84-17,-1-4-5,0-3-14,-2-13-7,2-13-1,-4-10 0,2-6-2,0 0 5,1-15 1,5-17-3,0-12-3,6 0-4,3 0-5,6 7 5,4 12-1,0 10 4,2 12 0,-2 3-7,-3 10 7,-7 18-5,0 6 6,-7 2-6,-1-2-3,1-4-7,0-6-18,1-12-2,5-12-1,1 0 14,6-12 21,0-18 2,1 0-2,-4 1 2,-6 4 0,-7 11 2,-1 8 1,-6 6 7,0 2 12,0 21-11,0 8-9,0 1 2,0-2-3,0-6-1,4-6-3,16-11-1,7-7 4,2 0 3,2-17 0,-4-9 6,-7-3 15,-9-2 13,-8-1-7,-3 0-2,-3 4-4,-22 6-12,-5 10-4,-4 9-4,1 3-4,2 0-3,8 19-6,10-1-51,8 0-56,5 2-170,0-5-199</inkml:trace>
  <inkml:trace contextRef="#ctx0" brushRef="#br0" timeOffset="140342.3039">12232 10897 638,'0'0'205,"0"0"-198,0 0-14,0 0-27,0 0-280,0 0-108</inkml:trace>
  <inkml:trace contextRef="#ctx0" brushRef="#br0" timeOffset="140591.3058">12496 10805 957,'0'0'36,"0"0"28,-47 125 7,47-83-32,0-3-33,10-7 2,16-11-7,7-12 0,1-9 1,-1 0 1,-2-29 0,-7-9 1,-8-4 7,-9 0 16,-7 5 4,-9 3-13,-20 2-3,-13 18-11,-2 11-4,-1 3-1,3 0-25,13 16-43,15 0-76,11-2-175,3-4-127</inkml:trace>
  <inkml:trace contextRef="#ctx0" brushRef="#br0" timeOffset="140927.919">12759 10890 762,'0'0'90,"0"0"36,89 145-34,-64-61 13,-10 18-81,-6 14-6,-6 15-1,-3 2-14,0-9-1,0-20 5,4-24-5,9-27 7,10-19 2,10-22-10,7-12 4,3-12-4,-1-31 6,-5-13-3,-16-10-3,-17-4 2,-4-2 2,-38-3-4,-20 7 1,-6 4 0,-4 12-2,11 10 1,10 9-1,14 3 1,14 2-1,19-4-1,0-7-2,19 6-17,7 1-31,-3 4-80,-14 8-196,-9 8-262</inkml:trace>
  <inkml:trace contextRef="#ctx0" brushRef="#br0" timeOffset="141196.0388">12391 10826 886,'0'0'41,"0"0"-32,0 0-9,0 0 13,0 0-8,0 0 2,-36 54 2,10-49-8,-1-5 8,2 0 21,6-5 10,7-10-14,8 1 2,4 2-18,0-1-10,4 3-16,23 1-80,2 0-180,7-5-401</inkml:trace>
  <inkml:trace contextRef="#ctx0" brushRef="#br0" timeOffset="141821.6179">13401 10805 952,'0'0'61,"0"0"-54,0 0-5,0 0 46,20 125-25,-20-95-11,0-5 3,0-9-7,0-4-6,0-7-2,0-5 0,0 0 1,2-25 4,7-10-4,4-2 0,5 6 3,1 13-4,0 10 1,6 8 0,-1 1 0,3 26 0,-2 9 7,-10 3-1,-4-3-3,-6-7-2,-4-6-1,-1-14-1,0-9 4,0 0 0,0-13-3,-4-20-1,4-6-3,0-4 3,10 4-1,12 5 1,6 7 0,1 10 3,2 16 5,-2 1 0,-4 10-4,-5 18 6,-4 6-2,-7 1-3,-2-2-4,-3-1-1,0-4-43,-2-5-65,3-12-125,7-11-51,3 0-106</inkml:trace>
  <inkml:trace contextRef="#ctx0" brushRef="#br0" timeOffset="142167.2667">14175 10747 210,'0'0'592,"0"0"-529,0 0 100,0 0-70,0 0-59,-112 51-1,84-10-7,7 5-5,8-5-13,13-3 1,0-8-6,0-9-3,27-11-1,4-10-2,6 0-4,1-19 3,0-11 3,-7-6 1,-11-2 0,-11 0 1,-9 8 10,0 3 6,0 13 14,0 11 14,0 3-9,-4 0-15,-1 8-16,5 18-5,0 8 0,0-2 0,0 3 0,0-2-15,0 6-47,5-7-64,1-4-218,-1-14-265</inkml:trace>
  <inkml:trace contextRef="#ctx0" brushRef="#br0" timeOffset="143193.0955">14321 10851 888,'0'0'33,"0"0"10,0 0 51,130-9-61,-92 31-11,-13 6-10,-12 5-5,-13 2-3,0 2-2,-7-5-2,-13-2-13,-1-11 7,6-7-9,8-5-15,7-7-3,0-4-16,9-22-36,18-11 37,2 0 33,5-3 15,-8 1 1,-5 7 7,-10 8 45,-8 8 28,-3 8 19,0 8-11,-10 0-22,-10 6-33,-1 19-13,2 9-1,3 2-9,7-3-5,9 2-5,0-6-1,0-2 0,15-5-2,8-6-6,6-10-14,6-6 10,3 0-2,3-4-13,-6-19 5,-1-2 7,-8-3-1,-5 2 12,-12 1 4,-5 6 3,-4 2-2,0 7 18,0 5 9,0 5 7,-13 0-17,2 0-3,1 14-10,6 8-3,0 4 3,4 2-5,0 0 0,0 0 0,6-2 0,12-2-2,0-6 2,4-5-6,3-6 2,4-7-2,2 0 5,1-12-1,-1-14 0,-4-6 2,-7-4 0,-5-2 3,-6 3-2,-5 9 0,-2 11 1,-2 6 7,0 9 7,0 0-14,0 13-2,0 15 0,0 2 0,0 0 0,0-10 0,0-8 0,0-7-3,0-5-4,0 0-3,0-3 5,11-21-9,3-5 9,4 6 4,-3 2 0,1 12 0,-3 7 0,1 2 1,-1 2-1,0 22 1,1 8 0,-5-4 2,-5-3-2,-2-8 0,-2-11 0,0-3 1,0-3-1,0 0 5,0-12-5,0-14-4,0-8 4,0 1 0,12-2 0,9 10 0,4 4 2,2 9 0,2 8 3,-4 4-1,2 4 2,-8 16 4,-3 11 5,-5-2-10,-8 5-3,-3 4-2,0 3-3,0-4-42,-12-6-32,1-11-155,4-13-174</inkml:trace>
  <inkml:trace contextRef="#ctx0" brushRef="#br0" timeOffset="143630.8589">15792 10836 910,'0'0'114,"0"0"-76,0 0 16,0 0-3,-120 76-28,92-31-2,5-1-12,5-2-7,11-7 1,7-8-3,0-10 0,10-10-8,14-7-7,12-2 8,4-28 2,0-6 3,-7-4 2,-6-2 2,-11 2-1,-7 1 15,-5 11 7,-4 10 16,0 15 15,0 3-8,0 9-20,-11 25-19,-1 11 2,8 1 5,4-1-5,0-6-7,18-12-2,14-13 1,5-14-1,3 0 2,3-11-2,-1-19-8,-7 0-8,-8-3-7,-20 8-22,-7 1-32,-16 7-77,-35 7-200,-9 2-224</inkml:trace>
  <inkml:trace contextRef="#ctx0" brushRef="#br0" timeOffset="143946.3009">14854 10451 1010,'0'0'41,"0"0"-40,0 0 60,0 0-10,0 0-34,0 0-1,32 78-9,-72-56-3,-3-12-2,3-10 2,9 0 4,7-6-3,14-12 5,8 0 1,2-4 1,2 1-9,20 4-1,5 2-2,8 3-7,4 10-46,-2 2-113,-3 0-253</inkml:trace>
  <inkml:trace contextRef="#ctx0" brushRef="#br0" timeOffset="144805.0036">16798 10851 850,'0'0'32,"0"0"18,0 0 108,0 0-101,0 0-15,0 0-14,-92-32-15,66 64-10,-3 7-2,6-3 2,6-2-2,10-5-1,7-5-1,0-5-5,11-8-23,16-7-21,7-4 16,-1 0 4,-2-20 17,-2-6 8,-6 0 5,-9-1 3,-5 5-1,-5 5 8,-2 8 8,-2 9 6,0 0 10,0 0-15,0 0-12,0 18-6,0 7 2,0-4-3,0-4-3,2-1 2,11-7 0,5-2-3,2-7-9,2 0 4,1 0 4,-1-5 2,-2-10 3,-4-7 0,-6-5 2,-1-3 0,-1-2 0,-5 4 4,0 8 0,-3 10 0,0 8 2,0 2-8,0 10 0,0 16 0,0 4 2,0-4-2,0-12-3,0-6-4,0-8-2,4 0-1,5-10 7,7-14 3,1-1 0,2-1 2,-1 9 3,1 11 8,-1 2-3,5 4-3,-6 0 2,-1 15-3,-5 4-3,-7 1-3,-4 1-9,0-2-31,0-1-76,0-6-110,0-5-97</inkml:trace>
  <inkml:trace contextRef="#ctx0" brushRef="#br0" timeOffset="145204.0618">17567 10742 769,'0'0'59,"0"0"-58,-114 70 40,69-24 34,6 2-56,10 1-3,11-5-13,11-11 1,7-8-8,0-13-6,23-12-18,12 0 11,10-25 0,4-16-5,-5-7 22,-1-5 3,-16 2 24,-10-7 16,-10-9-1,-7 1 27,0-2-3,0 10-11,0 21-5,-7 16 5,3 14 10,2 7-19,2 7-29,-3 32-7,3 15 1,0 13 5,0-2-9,3 6-6,10-4-1,5-4-16,-1-7-40,10-13-30,2-17-72,5-21-153,0-5-159</inkml:trace>
  <inkml:trace contextRef="#ctx0" brushRef="#br0" timeOffset="146837.1049">18175 10708 1015,'0'0'64,"0"0"-53,0 140 59,0-89-44,6-7-19,0-8 4,-6-12-6,0-10-4,2-13 1,1-1 6,1-17 0,1-26-7,10-9 1,0-6-2,8 3 0,2 11-6,-3 13 1,6 14 5,-1 14-4,-1 3 4,0 8 0,-6 21 0,-3 10 1,-10-1 2,-3 1 5,-4-8-5,0-7-2,0-9 0,0-11 1,0-4 2,0 0-1,0-25-3,0-11-12,0-9-2,14 0 5,9 1-13,0 8 3,2 11 6,0 11 11,-3 13 1,-2 1 1,-2 3 0,0 22 0,-7 5 6,-5 5-5,-6 6 0,0-3 1,0-6-4,0-5-6,5-10-13,6-13-38,9-4 29,9-12 27,2-22 3,6-7 2,-8 0-1,-4-2-1,-6 0 1,-8 11 12,-6 10 20,-5 10 12,0 8 6,0 4-6,-14 4-22,-4 20-14,3 6-6,2 4 3,5-1-6,6 2 1,2-1-1,0-6 0,18-4-4,5-6-10,3-10-2,8-8-8,1 0-1,3-12 2,-2-16 3,-5 0 2,-10-5 10,-2-2 8,-8 1 1,-8-1 3,-1 12 12,-2 9 13,0 10 18,0 4-7,0 6-20,0 22-17,-2 10 1,-1 3-1,3 3 1,-2-7-4,2-5 1,0-9-1,0-11 0,0-9-1,0-3-3,0 0-3,15-22 7,4-14 0,3-8-1,2 4-5,-4 5 3,3 14-3,-8 10 5,0 8-1,-3 3 0,0 1-1,-4 24 2,-4 3 0,-1 2 1,1-2 0,0-1-1,4-10-10,2-8-2,1-9-22,12 0 14,2-9 13,4-21 1,2-3 5,-2-6 2,-1-1 0,-6 2 1,-6 4 4,-7 7 10,-7 13 14,-2 9 5,0 3-7,0 2-1,-4 2-14,-7 21-8,-1 8-1,4 3-3,3 0 2,5-3-1,0-2-1,0-7 0,13-3-1,3-4 0,-3-5-1,6-6-8,1-4 2,2 0 5,-2-18 0,3-7 3,-4-6-2,-3-3 2,-3 2 4,-3 8-4,-4 8 1,-2 10 1,-4 6 8,0 0-4,0 18-2,0 8-1,0 3-1,-8 0-2,1-5 1,-2-7-1,2-6 0,3-9-2,4-2 5,0 0-2,0 0-1,0 0-1,15-6 1,8-16 2,3-1 1,3-4-3,-2 1 0,0 4 0,-2 7 0,-6 10 0,-5 5 0,-6 2 1,1 24 3,-1 6 2,-6-3-1,0-2 0,-2-8-5,0-4 0,0-11 1,0-4 2,0 0-3,5-19 8,7-10-8,7-2 0,-2 4 0,8 3 1,-3 12-1,3 4 7,-2 8-4,-2 0 2,2 0 5,-5 18 1,-1 0-8,-8-2-3,-6 0 0,-3 0-8,0-2-21,0-4-44,-5-6-108,1-4-143,4 0-144</inkml:trace>
  <inkml:trace contextRef="#ctx0" brushRef="#br0" timeOffset="147228.6401">20472 10515 819,'0'0'172,"0"0"-98,0 0 5,0 0-19,0 0-36,-116 142-4,93-103-14,12-5-4,7-8-2,4-12-1,0-6-1,15-8-9,10 0 8,2-24 2,-3-6 0,-4-2 1,-4-3 2,-5 6 1,-4 11 13,-5 5 14,-2 13 12,0 0-9,0 21-19,0 16 0,0 9-6,7-3 9,15-11-10,10-10-3,10-15 14,7-7-13,9-9 2,4-26-3,-9-4-2,-8-1-2,-20 1-17,-25 10-14,-2 7-17,-45 8-89,-27 4-224,-17 2-297</inkml:trace>
  <inkml:trace contextRef="#ctx0" brushRef="#br0" timeOffset="147506.0963">19564 10302 865,'0'0'196,"0"0"-185,0 0 11,0 0 46,0 0-56,0 0-5,-140 14-7,100-14 3,9-9 6,10-13 7,10 0 19,11 2-1,0 1-21,19 2-8,10 3-1,-2 7-4,-7 7 0,-10 0-27,-10 0-93,-15 21-209,-41 1-276</inkml:trace>
  <inkml:trace contextRef="#ctx0" brushRef="#br0" timeOffset="147737.077">18757 10138 845,'0'0'248,"0"0"-242,0 0 16,0 0 68,0 0-56,0 0-17,54 51 1,-82-35-9,2-9-4,-1-7 14,8 0 6,7-14 3,10-9-7,2 0-11,0 6-10,16 9-3,1 8-13,-1 1-92,-5 21-336</inkml:trace>
  <inkml:trace contextRef="#ctx0" brushRef="#br0" timeOffset="239880.8454">14467 12997 285,'0'0'164,"0"0"-91,0 0 1,0 0 22,0 0 7,0 0-15,0 0-32,-70 93-9,64-67-5,1 3-6,0 0-4,3 9-3,-1 4-5,2 11 2,-1 5-7,-4 2-7,3 0-3,-5 1 7,2-2-12,2 4 3,-3 1-1,3-3 3,2 2-7,-3-1 2,3-5-2,2-2 4,-5 2-4,5 1-1,-2 4 0,2 1 5,-4 4-4,-3 1 1,1-2-1,-4 3-2,2-5 1,0 4 4,3 9-5,-5-5 0,4 4-1,-5 2 2,-3-10-1,5 1 1,1-6 0,-2 2 2,1-3-2,1 5 0,-3 0-1,1 1 0,1 3 1,1-4-1,1 0 0,0-6 0,5 5 1,0-1 0,0 2 0,2 1 0,0-2-1,-2 0 1,-1 1 2,3 0-3,0 6 1,-2-1 0,2 1 0,-2 5-1,2-13 1,-4 12 0,4-1 2,-1 3-3,-4-1 7,3-6-3,0-6 2,0-12 2,0-2-1,0-11-5,-3 0 5,1-15 0,-1-12-2,5-5-4,0-9 0,0 0 1,-5 0-2,-5 0-15,-5-5-18,5-22-30,0-4-34,7-1-32,3-9-115,-2 6-3,-4 5-74</inkml:trace>
  <inkml:trace contextRef="#ctx0" brushRef="#br0" timeOffset="241065.3559">13060 16798 377,'0'0'0,"0"0"-155,0 0 155,0 0 109,0 0-7,0 0-40,-10-12-13,10 12 6,-2 0 3,0 0 8,-3 0-16,5 0-11,0 0-8,-1 0-3,1 0 7,0 0-5,0-2-5,6-6 15,12-1 0,10 4-13,9-4-9,7 5 3,8-1 5,3-3-4,6 3-11,3 2-4,3 1 3,5-1-4,3 1-5,4-5 6,0 2-1,6 0-5,-2 0 3,-6 5 3,2-4-3,-1 4-3,-1-4 3,6 0-1,5 3-1,-1-3 0,-4 4 0,0-5 1,-5 5-1,-2-4-1,-1 1-1,-1-4 1,3 0 0,-4 2 2,0 1-2,1 2-1,-5-2 3,5 4-3,-1-4 0,0 0 2,4-2-1,-6 3 1,1-2-2,-1 1 4,-3 1-4,-1 3-1,5 0 1,-3-7 0,4 3 1,1-4 2,2 2-3,-4 2-3,-1 0 2,-5 0 1,1-5 0,3 9-1,-1 0 1,3 0 0,1 0 1,0 0-1,2 0 0,1 0 1,3 0-1,-2 0 0,2 0 2,1 0-2,-2 0 0,-4-5 0,-1 5 1,-2-4 0,3 1-1,1-2 0,6 5 1,-3 0-1,1 0 0,-4 0 0,-4 0-2,-6 0 1,-1 0 1,1 0-1,-1 5 1,2 2 2,-4-2-1,5 0-1,4-1 0,3 0-1,-1-4 0,2 4 2,0 0-1,-2 2 0,-1-6 1,-4 5-1,-5-5 1,-5 0 1,-7 0 4,-6 3-3,-2 1 3,-8 3 1,-4-7 0,-7 0 0,-4 0 5,-6 0-6,-7 0-4,-3 3 1,0-3-3,-4 4 2,0-4-2,0 0-2,0 0-14,0 0-25,-4 0-52,-27 0-170,-9-14-345</inkml:trace>
  <inkml:trace contextRef="#ctx0" brushRef="#br0" timeOffset="243165.5119">16425 16409 104,'0'0'77,"0"0"-50,0 0 28,0 0 10,0 0-10,0 0-4,0-8 1,0 8-7,3 0 0,-3 0-5,0 0-7,0 0-7,3 0 20,-3-4-7,0-6 2,0 1-7,0 0 6,0 5-3,0 4 2,0 0 1,0 0 2,0 0 1,0 0-5,0 0-5,0 0-12,0 0-9,0 0-8,0 0 4,0 0-8,0 0 8,0 0-4,0 0 1,0 4-5,0 5 11,0 3 0,0-1-4,0 3-1,0-2 1,0 2-2,0 4-1,0 0-3,0-6 3,0 7-2,0-7 0,0 3-2,2-3 1,0-2-1,0-1 1,0 4 0,-2-5-1,0 6 1,4 4-1,-1-4 1,-1 4 0,2 1-1,-1-3 0,2 2 2,-1 1-4,-3 2 1,2-3 1,-1-1 0,0 2 1,-2-1 4,0-4-4,0-2-1,3-2 3,-3-2-2,0-6 7,0 2-1,0-1 4,0-3-3,0 0-1,0 0-2,0 0 1,0 0-2,0 0-1,0 0-3,-3 0-4,-5 0-53,1-3-86,5-7-155,2 10-199</inkml:trace>
  <inkml:trace contextRef="#ctx0" brushRef="#br0" timeOffset="243839.3833">16742 17290 420,'0'0'435,"0"0"-406,0 0-23,0 0 73,0 0-10,0 0-53,-49 9 2,34 8 4,-3 0-1,-2 7 7,-2-2-3,-3 8-4,2-2-8,4-1 4,1-5-2,7 5-4,3 0-9,6-6 8,2 2-7,0-5 0,0-4 1,8-2-3,5-2 1,1-3 0,3 0-1,1 1 5,-1-3-5,2-2 0,-4-3 1,5 0 0,0 0-2,2 0 4,3-8 1,-3-7 2,2 3-1,0 3-1,-5 1-3,-2 2 1,-3 2-3,-8 4-1,2 0 0,-6 0-13,3 0-28,-1-8-94,-4-6-168,0-9-257</inkml:trace>
  <inkml:trace contextRef="#ctx0" brushRef="#br0" timeOffset="244715.6988">16370 15941 86,'0'0'20,"0"0"-15,0 0 22,0 0 10,0 0-4,0 0 8,14-26 3,-14 24 2,4 2 10,-2-4 32,-2 1-17,0 3-18,0 0 4,0 0 6,0 0-7,0 0-19,0 0-5,0 0-3,0 0-4,0 0 0,2 0-6,3 0 2,0 3 4,1 11 32,-2 4-21,1 4-10,-3 5-5,3-5-5,-5-5-1,1 2-6,-1-5-1,0 2-1,0-7-7,0 0 5,0-7-4,0-2-1,0 0 0,0 0-20,-4-14-97,-3-14-140,3-6-148</inkml:trace>
  <inkml:trace contextRef="#ctx0" brushRef="#br0" timeOffset="245277.6038">16354 15316 276,'0'0'23,"0"0"6,0 0 40,0 0-6,0 0-25,0 0-2,-2 0 16,2 0 1,0 0 2,-2 0-7,2 0-12,-2 0-2,2 0 1,0 0-2,0 0-10,0 0-5,0 4-8,0 10 15,0 9 28,0-2-20,0 3-9,2 0 1,0 4-2,0-6-8,-2-4-7,2 0-1,-2-8-4,0-2-2,3-4-1,-3-4-6,2 0-67,-2 0-37,0 0-108,0-4-47</inkml:trace>
  <inkml:trace contextRef="#ctx0" brushRef="#br0" timeOffset="245818.8069">16339 14783 168,'0'0'49,"0"0"-12,0 0 41,0 0-9,0 0-14,0 0 14,0-25-6,0 25-3,0 0 7,0 0 1,0 0-11,0 0-16,-2 0-7,2 0-16,0 0-11,0 0 1,0 0-3,0 4 1,0 9-4,0 2 15,0 7 1,0 0-4,0-3 1,0 0 1,0 0-1,0-1 0,2 0-6,0 0-1,0-6 0,1 2-4,-3 0-4,0-11 3,0 2-3,0-3-6,0-2-48,0 0-42,0 0-94,0 0-9,0-16-121</inkml:trace>
  <inkml:trace contextRef="#ctx0" brushRef="#br0" timeOffset="246292.4795">16361 14247 210,'0'0'172,"0"0"-43,0 0-22,0 0-9,0 0-34,0 0-14,-5-2-8,5 2-11,0 0-16,0 0 5,0 0-6,0 13 2,0 8 23,0 1-1,0 5-18,0 0-4,0-3-8,0-2 0,0-3-4,0-3-2,0-6-2,-2-2 0,0-3-14,0 2-44,0-2-37,-3 0-68,1-5-18,2 0-74</inkml:trace>
  <inkml:trace contextRef="#ctx0" brushRef="#br0" timeOffset="246727.4562">16312 13788 326,'0'0'234,"0"0"-137,0 0 13,0 0-4,0 0-48,0 0-27,-2-2-9,0 2-3,2 0-6,0 0 2,0 0 1,0 0-6,0 0 5,0 16-12,0 7 7,0 0 17,0 7 14,0-4-26,0-4-6,0 2 0,2-2-5,0-4 1,0-2-4,-2-1 1,0-11-2,0 0-15,0-3-77,0-1-49,0 0-106,0 0 24,0-9-72</inkml:trace>
  <inkml:trace contextRef="#ctx0" brushRef="#br0" timeOffset="247099.4765">16333 13232 436,'0'0'123,"0"0"-41,0 0 15,0 0-40,0 0-23,0 0-9,-9 0-13,9 5 18,0 11 2,0-3-8,3 5-2,-3 7 7,0 0-29,0 6-39,0-1-188,0-2-237</inkml:trace>
  <inkml:trace contextRef="#ctx0" brushRef="#br0" timeOffset="251955.4423">14524 16145 122,'0'0'125,"0"0"-91,0 0 8,0 0 4,0 0 13,0 0-14,0 0-12,0 0-3,0 0 9,0 0 1,0 0-7,0 0-4,0 0-2,0 0 2,0 0-1,0 0-1,0 0-7,0 0-1,0 0 5,0 0 3,0 0-7,0 0 2,3 0-2,-1 0-1,0 0 3,-2 0 0,0 0-9,0-3 6,0 3-1,0 0 1,2-6-9,-2-2 2,2 4-1,-2-7-4,2 4-6,-2 3 4,0 0 2,2-2-4,2 1 1,-2 2-2,-2-3 0,0 3 4,0-2-6,2 1 2,0-8 1,0 6-3,3-2 3,-1 2 7,0-6-8,-1 2 0,4 1 2,-5 0 0,0 1 1,0-2-2,0 2-3,1-1 1,-1 0 4,0 4-4,0-4 0,-2 5-1,4-5 1,-2 1 1,1 2-3,2-2 1,-5 4 0,2-2 5,2-2-5,-4 2-1,3-2 1,-1 1 0,-2 0 1,1 0-1,4-2 0,-5 3 1,5-2-1,-3-1 0,0 4 0,1-2 1,1 0-1,-2 3 0,1-5 0,-1 4 0,0 1 0,-2-4 0,2 4 1,2-1-1,-1-4-1,1 5 1,-2-3 1,6 4-1,-6-1 0,2-6 1,2 6-1,-1-4-1,-1-1 1,-1 4 0,1 1 0,1-4 0,-3 2 0,1-2 1,3 0-1,-6 6 0,2-3-1,2 2 1,1 3 0,-2-6 1,-1 3-1,0 2 0,0-2 0,0 2-1,2-3 1,1-4 0,-2 2 4,2 2-4,3 0 0,-4-2-4,1 2 5,1-1-1,-4 2 0,2-3 0,0 6 0,-2-3 0,2 2 0,-2-3 0,2 0 0,1-1 0,-1 5 0,0-4 0,4 0 0,-2 3 0,3-3 0,-3-5 0,3 6 0,-1-2-1,0 3 1,-1-6 0,0 7 0,-3-4 0,1 3 0,1 0 1,3-2-1,-3 4 4,4 0-4,-6-4-1,3-1-2,2 0 2,0 2 1,0-2 0,-1 1-1,0 2 1,-2 1 2,1-2-1,-1-1 1,1 4-2,-2-4-3,-1 1 3,0 3 0,3-7 4,-3 5-4,-2 0-5,4-2 5,-2 4 0,3-4 1,-1 4-1,0-4 3,-2 2-3,0 0 0,0 2 1,-2-2-1,3-1-1,-1 3-2,0 0 3,-2 0 0,1 0 3,-3 0-3,4 0 0,-1-5 0,1 5 0,1 0 0,-1 0 0,2 0 0,-1-4-2,0 4 2,-1 0 0,3-2 0,-3 1 0,1-2 2,-1 1-2,0 2 0,1-2 0,0 2 0,-3 0 0,2-4 1,1 4-1,-1 0 0,1 0-4,2 0 4,-4 0 0,4 0 0,0 0 0,-1-3 0,0 3 0,-4-6 0,0 5 4,0-1-8,0 2 9,3 0-6,-1 0 1,0 0-4,2-2 4,0 0 0,-2 2 5,1 0-5,1-2 0,2 2-2,-2 0-1,0 0 3,0-5 4,1 5-3,-1 0-1,-2 0 0,3 0 0,-3-3 0,2 1-4,-1 2 4,2 0 4,0-2-4,0 0-4,1 2 4,-3 0 0,1-3 0,-1 3 0,-1 0 0,2-5 0,0 5 0,0-4 0,-1 4 0,1 0 0,-3-4 0,5 4 2,-3 0 1,-1 0-2,0-1-1,-1 1-1,1-3-2,1 0 3,1 3 0,-1 0 0,2-1 0,-3 1 0,2 0 0,-1-2 0,2 2 0,-2-3 4,-2 3-8,4 0 4,-2 0 0,-1 0 1,4-6 2,-2 6-6,-2 0 3,1-1-1,1 1 2,-2-2-2,4 0 1,-2 2 0,1-2 0,-1 2-2,2-2 2,-2-3-1,1 5 1,-4 0 0,0 0 1,-1 0-1,0 0 0,-2 0 0,3 0 0,-1 0 0,1 0 2,-1 0-2,2 0 0,3 0 0,-1 0 0,4 0 3,-1-3-3,-2 3 0,3 0-3,-1 0 3,0 0-2,0-2 2,-3 0 0,4 0 0,-6 2 0,0 0 0,3 0 0,-3-3 2,1 3-2,-2 0 0,1 0 0,0 0 0,1 0 1,-1 0-1,2-5 0,0 5-1,-2 0 1,-2 0 0,2-4 1,3 4-1,-5-4 0,2 4 1,0-1-1,-2-2-1,0 3 1,2 0 0,0 0 0,3 0 0,-1-3-1,-3 3 1,2 0 2,-1-1-2,-2-1 0,3 2 0,-1 0 0,-2 0 0,2 0 0,-1 0 0,2 0 0,-1 0-1,-2-4 2,3 4-1,-1 0 0,-2 0 0,2 0 0,-2 0 0,1-4 0,2 1 0,-3 3 0,3 0 0,-3 0 0,0 0 1,-1-1-1,2 1-1,-1 0 1,0-2 0,3 0 0,0 0 1,-3 2-2,0 0 1,5 0 0,-1-5 0,-1 5 1,1 0-1,-3 0 0,2-3 0,1 3 0,1 0 0,-3 0 0,0 0 1,-1-4-1,1 2-1,1 2 1,0-3 0,1-1 0,0 3 0,-1 1 0,2-4 0,-3 4 1,3 0-1,-3 0 0,0-4 0,3 2-1,-2 2 1,-1-5 0,1 3 0,-3 1 1,0 1-1,0 0 0,0-4 0,1 4-1,0-4 1,-1 4 1,2 0-1,-4 0 0,4 0-1,-4-3 2,0 3-1,2-1 0,3 1 0,-3-2 0,1 0 0,1 2 0,1-2 0,1 2 0,-4 0 0,3 0 0,-3 0 1,0 0-2,0 0 2,0-5-1,1 5 0,2-8-1,-2 4 1,5 3 0,-4 1 0,0 0 0,-2 0 0,3 0 0,-3 0 1,1-4-1,1 4-1,-1-4 1,-1 4 1,0 0-1,-2 0 0,2-5-1,0 5 1,-2 0 0,2-1 1,-2-2-1,2 2 0,0-2 0,3 3 0,0-1 0,0-3-1,-1 4 1,-2-7 0,0 5 0,0 2 1,-2-1-1,0 1 0,2 0 0,1 0 0,-1 0-1,2 0 1,-4-4 0,0-1 0,3 5 0,-3 0 0,0 0 0,0 0 0,0 0 1,0 0 0,5 0-1,-3 0 0,2-4 0,-3 0 1,2 3-1,0-2-1,-1 3 1,4-4 0,-4 2 0,6-2 0,-4-1 0,-2 2-1,0-1 2,3 4-2,-3 0 2,0 0-1,2 0 0,-4-4 0,2 3 0,4 1 0,-4 0 1,-2-5-1,2 5 0,-2-4 1,2 2-1,-2 2 0,1 0-1,-1 0 1,0 0 1,0-4 0,4 0-2,-2 4 1,0-4 0,0 0 0,-2 4 0,2 0 0,0-2 0,0 2 2,-2-4-2,0 4 1,4-4-1,-2 4 0,-2 0 0,2 0 0,-2 0-1,0-4 1,0 4 0,0-8 1,0 6 1,0 2-2,0 0-1,2 0 1,0-2 1,-2-3-1,2 5 0,-2 0 0,3 0 0,-3 0 1,0-5-1,0-1 0,0 5 0,0 1-1,0-3 1,0 3 2,0-2-2,0 2-1,0 0 1,0 0 1,0 0-1,0 0 0,2 0 3,-2 0-4,0 0 1,0 0 0,0 0 2,0 0-2,0 0 3,0 0-3,0 0 0,0 0 0,0 0 0,2 0 4,-2 0-4,0-2 2,0 2 1,0 0 2,0 0-1,0 0-1,0 0-1,0 0-1,0 0-1,0 0 0,0 0-2,0 0-54,-4-4-118,-9 4-218</inkml:trace>
  <inkml:trace contextRef="#ctx0" brushRef="#br0" timeOffset="255104.2222">16365 14703 75,'0'0'114,"0"0"-72,0 0-4,0 0 19,0 0-9,0 0 2,0 0 6,0-12-9,3 12 9,-1 0-7,-2 0-9,0 0 3,0 0-2,0 0 4,0 0-9,0 0-14,0 0-8,0 0 2,0 0 1,0 0-1,0 0 2,0 0 1,0 0-4,0 0 2,2-7-1,0 7-5,1 0-2,-3 0-2,0 0 0,0-2 2,2 2-5,0-3 2,-2 0 4,2 1 4,-1 0-11,3-2 4,3-2-1,-3 0-3,5 0-1,-5 1 2,3-2 1,2 2-4,-4 5 1,1 0-1,-2-9 3,1 5-1,-1-2-2,1 2 2,0 1-1,-2-4 1,4 7-2,0-4 0,-1 0 1,0-4 2,0 4-3,1-1 1,-1-4 0,2 4 0,-2-2 0,1 5-1,-3-4 2,0 1 2,0 4-2,2 1-1,-2-4-1,0-3 0,3 4 0,-1-3 0,2 2 0,3 0 0,2-4 1,-2-1-2,0 8 0,0-8 0,1 6 2,-4-3-2,2 1 0,1 5-1,-2-7 1,1 5 0,0-1 1,-2-1-1,3 3 1,3-7-1,-1 1 0,-1 4 1,-1-6-1,-3 7 0,2-1 0,-2-1 0,-2 1 1,1 1-1,1-2 0,-3 3-1,5-2 1,-4-1 0,6 0 1,-1 2 1,0-3 0,3 1-4,-4-3 2,2 5 0,-3-1 0,-1 3 1,-1-5-1,0 3 0,2 0 1,0-1 2,-1 0-3,2 1-3,1 0 3,0 2 1,2-5 1,6 0-2,-5 2 0,3-2 2,-2 1 0,1 0-2,-1 3 4,-1-2-3,-3 1 0,-3-2-1,2 1 1,-5 3 0,3 0-1,-7 0 1,7 0 1,-4 0 1,5 0-3,2-5 7,-3 1-6,7 1 5,-2-4 1,0 7-1,3-4-1,-2 0 0,1 2 1,-1-1-4,-1-2 0,0 1 1,1-4-1,-3 6-2,4-2 2,-2 1-2,0 3 1,1-9 1,2 5 0,-1-2-2,-1 2 0,-1-2 2,0 2 1,-1 2-3,-3-2 1,-1 2-1,2-3 0,1 0 0,-1-2 1,4 2 1,-1 1-2,1-2 2,-1 0-1,3-2 0,-1 3-1,1-2 2,-3 2-1,1-2 1,-5 1-1,-1 2-1,3 0 0,1-2 3,-1-1-2,1 2 2,1-3-3,-3 2 2,4-2 1,-3-1-2,1 4 0,1-1 1,-5-1-1,2 2 0,-1 5 0,-5-6-1,2 3 1,2-1-1,-2-1 2,-1-1-1,-1-2-1,5 0 1,0 0-1,4-1 1,-4 2 0,5-1-1,-4-1 0,-3 1 0,5 0 0,-6 2 0,1 1 0,-1-4 2,4 4-1,-4-4-1,3 1 3,-5 0-3,1 3 1,2-6-1,-1 5 0,-1 0 2,1 0-2,-1 0 1,0 3 1,-3-2 0,-1-1-2,4 0 0,0 0 2,-1-2-2,3 0 5,-7 1-4,3 2-1,-1-3 0,2 1 1,3 0 2,-5-1-3,4-3 2,-4 4-1,4-3 0,-2 0-1,-2 2 0,2-3 0,1 4 1,-1-3-1,0-1 1,0 4 1,2-5-2,-4 3 0,2 0 0,1-1 2,-3 2-2,-1-2 0,4-1 0,-2-1 4,-3 2-4,4 0 0,-1 0 2,-1 1-2,3 0 1,-3-5 0,0 5-1,2-8 4,-4 5-4,4 0 0,-4 0 0,0 2 2,3 0-2,-3 2 2,2-2-1,-2 2 1,0 0-1,0 2-1,0 0 1,0-3 2,0-2-2,0 1-1,0 2 0,0 0 0,0 8 2,0-6-1,0-2 1,0 4 2,0-4-4,0-1 1,0 6 1,0-7 0,0 3-1,0 2 2,0-2 0,0 2 0,0 1 3,0 4-3,0 0 0,0 0-1,0 0 2,0 0-1,0-3-2,0 1-1,0-1 3,0 1-2,0 0 2,0 2 2,0 0-5,0 0 6,0 0-4,0 0-3,0 0 1,0 0-1,0 0-1,0 0-13,0-5-32,0 5-38,-2 0-119,-16 0-232</inkml:trace>
  <inkml:trace contextRef="#ctx0" brushRef="#br0" timeOffset="256540.3863">16350 14676 92,'0'0'95,"0"0"-50,0 0 10,0 0 3,0 0-25,0 0 5,0 0 1,31-18 6,-29 18 0,-1 0 7,-1 0-13,0 0 0,4 0 4,-2 0-4,-2 0-10,2 0-7,1 0-8,1 0-2,-1 0 2,1 0-7,-4 0 3,2 0-3,0 0 2,-2 0-2,0 0-1,2 0 1,-2 0 0,0 4-2,0 2 4,0-6-7,0 0 2,0 0 7,0 0-3,0 4-3,0 3 2,0-4 11,0-1-4,0-2-7,0 0 1,-2 0-1,2 0 5,-4 0 1,2 0-4,-3 0 8,3 0-11,0-2 2,2-1-2,-3-2 0,3 3-2,0-6-4,0-2 0,0 1 3,0 2 0,7 2-2,4 0 1,-2 1-2,-3 2 0,-3 2 0,-3 0-1,0 0 1,0 0 0,0 0 2,0 4 0,0 6 4,0 4-2,0-5-2,-14 0 3,4-1-2,-6-2-1,2-4 1,4-2 1,-2 0 0,6 0 11,-1 0 9,3-12-2,4-1-6,0-1-10,0-3 1,0 9-5,0 4-2,0 2 0,0 2-12,2 0-96,7 0-166,1 0-65</inkml:trace>
  <inkml:trace contextRef="#ctx0" brushRef="#br0" timeOffset="257383.3682">16263 15034 218,'0'0'71,"0"0"-16,0 0 66,0 0-46,0 0-32,0 0 3,41-7-13,-35 7-15,-2 0 3,-1 0 10,-1 6-9,-2-5-1,0 8 1,0-9 2,0 6 2,0-1-5,-2-5-1,-3 0-1,1 0-7,0 0 1,-2 0 1,4 0-2,2-7-12,0-7 1,0 6-1,4-9 7,8 4-5,3 0 2,4 0 5,-4 11 0,-2-3 3,-6 5-7,0 0-3,-3 0 2,-1 5 3,-3 4 5,0 6-1,0 2 3,0-5-5,-7 1-3,-7-3 1,5-4-4,-2 2-1,3-8 2,3 0 1,-1 0-1,-2 0 2,5-6-2,2-8 5,1 2-9,0 2 0,0 3 1,10-4 3,5 5 2,1 0-2,-3 6 1,-2 0-2,-2 0-2,-4 0 4,-3 0 1,-2 6 0,0 2 5,0 4 3,-2-3-5,-12 2-2,-2-2-3,3-2-4,0-7 3,0 2-3,-1-2-14,5 0-103,5 0-236</inkml:trace>
  <inkml:trace contextRef="#ctx0" brushRef="#br0" timeOffset="263068.6254">14524 16612 206,'0'0'95,"0"0"-88,0 0 45,0 0 53,0 0-41,0 0 6,0 0-4,-4-14 5,4 14 6,-3 0 13,3 0-21,0 0-7,0 0-10,0 0-26,0 14-4,0 7-8,0 11 3,0-2 3,0-4-8,0-2 1,3-2-3,4-5 6,-3-3-11,0-4 1,-2-2-5,0-4 2,-2-2-3,4 1-34,-4 2-69,2-5-150,0 0-116</inkml:trace>
  <inkml:trace contextRef="#ctx0" brushRef="#br0" timeOffset="263887.6253">14578 17161 232,'0'0'83,"0"0"-66,0 0 48,0 0 26,0 0-41,0 0 6,-2-14 3,2 14 19,0 0 12,0-5 0,-2 5-31,-5 0-14,4-4-27,-4 3 7,3 1-7,0 0 7,-2 0-6,-2 0-12,-3 0-1,1 0-2,-7 1-1,5 15 0,0 3-1,1-1 2,2 3-2,0-2 1,4 3-2,1 0 1,2-2 1,2 1-2,0 2 1,0-7-1,11-2 1,1 0-1,-1-6 0,4 2 1,-2-5 2,-1-2-1,3-3 1,-6 0-4,5 0 5,-3 0-2,-1 0 2,4 0-3,-5 0-2,5 0 3,-3 0 0,-3 0-2,-3 0-1,-5-3 5,0 3-3,0 0 0,0 0 5,0 0 2,0 0-2,0 0-2,0 0 0,0 0-2,0 0 0,0 0-1,0 0 0,0 0-1,0 0-1,0 0 0,0 0-6,0 0-22,0 0-40,0-5-94,0 1-161,0-2-51</inkml:trace>
  <inkml:trace contextRef="#ctx0" brushRef="#br0" timeOffset="266068.1616">14622 17223 105,'0'0'58,"0"0"-22,0 0 14,0 0-22,0 0 3,0 0 8,-2-14 36,2 10 8,0-1-40,-3 2 5,3 1 13,-1 2-10,1 0-1,0 0 5,-2 0 5,2 0 0,0 0-9,0 0-1,0 0-4,0 0-11,0 0-13,0 0-11,0 10-3,0 12 0,0 4 5,2 6 2,6-1-7,2-4 3,1-1-1,1-4-1,1 0-6,-1-2 6,0-4-4,-1-1-2,2-1-1,1-2 1,1-7-1,1 3 0,-1 1 5,3-8-4,0 3 0,2-4 2,-2 0-5,0 0 4,0 0-3,-5-9 0,-2-4 3,0-4-4,0-2 0,-1-7-4,-2 2-36,-1-6-72,-7 2-301</inkml:trace>
  <inkml:trace contextRef="#ctx0" brushRef="#br0" timeOffset="267051.5566">18236 13453 473,'0'0'216,"0"0"-206,0 0-7,0 0 26,0 0 21,0 0 31,0 0-10,0-6-26,-2 6-13,2 0-11,0 15-5,0 4-5,0 8 37,0 2-7,0-2-19,0-4-14,0 4 2,0-8-2,0 6-5,0 1 4,0 4-7,-9 3 0,-3 2-55,8-1-73,4 1-70,0 4 13,0 0-110</inkml:trace>
  <inkml:trace contextRef="#ctx0" brushRef="#br0" timeOffset="267397.3219">18334 14258 440,'0'0'136,"0"0"-97,0 0 91,0 0-12,0 0-56,0 0-18,0 0 5,0 0-5,0 0-10,0 0-11,0 7-6,0 7 5,0 4-5,0 1-6,0-2-6,0 5-3,0-3-1,0 7-1,0-3-3,0 0-45,0 7-49,0-4-33,0 8-42,0-4-3,0 2-93</inkml:trace>
  <inkml:trace contextRef="#ctx0" brushRef="#br0" timeOffset="267665.7888">18350 14865 623,'0'0'101,"0"0"-89,0 0 85,0 0-9,0 0-62,0 0-13,-8 34 6,8-6 30,0-5-20,0-2-13,0 3-6,0-4-6,0 5-3,0 1-1,0-5 0,0 4-54,0-4-82,0 5-89,0-3-77</inkml:trace>
  <inkml:trace contextRef="#ctx0" brushRef="#br0" timeOffset="267868.9305">18352 15418 423,'0'0'167,"0"0"-151,0 0 16,0 0 79,0 0-55,0 0-23,0 62-10,0-42-12,0 0-8,0 5-3,0 0-39,0 1-96,0 1-78,0-3-100</inkml:trace>
  <inkml:trace contextRef="#ctx0" brushRef="#br0" timeOffset="268047.1816">18422 15881 590,'0'0'84,"0"0"-84,0 0 50,0 0 40,0 0-69,0 0-16,-1 117-2,1-102-3,0 1-62,0-1-57,0-1-50,0 3-67</inkml:trace>
  <inkml:trace contextRef="#ctx0" brushRef="#br0" timeOffset="268198.3616">18466 16165 396,'0'0'62,"0"0"-1,0 0 3,0 0 42,0 0-64,0 0-34,0 65 0,0-60-8,0 4-50,0 5-70,0-2-102</inkml:trace>
  <inkml:trace contextRef="#ctx0" brushRef="#br0" timeOffset="268347.3973">18506 16383 482,'0'0'84,"0"0"-8,0 0 61,0 0-88,0 106 43,0-82-76,0-2-16,0 4-15,0-1-96,0 1-37,0 3-133</inkml:trace>
  <inkml:trace contextRef="#ctx0" brushRef="#br0" timeOffset="268918.5503">18542 16895 454,'0'0'530,"0"0"-523,0 0-1,0 0 12,0 0 39,9 131-36,14-78-7,0-8-3,-5 0-8,-7-14 3,-5-8-2,2-5-1,-4-10 2,-2-8 5,0 0-7,1 0 12,-1 0-7,4-14-3,3-2-3,6-3 0,6 5-2,3 5 2,5 1-1,2 8 0,-2 0 0,-6 0 3,-5 4 0,-9 18-1,-5 2 3,-4 1-2,0 6 7,-20-4 9,-14 0 7,-3-5-9,-1-4-4,0-8 5,5-6-8,6-4-8,2 0-3,7-9 0,5-14-23,7-7-78,4-1-264,-2-10-453</inkml:trace>
  <inkml:trace contextRef="#ctx0" brushRef="#br0" timeOffset="269556.5538">14959 16999 85,'0'0'0,"0"0"-65,0 0 45</inkml:trace>
  <inkml:trace contextRef="#ctx0" brushRef="#br0" timeOffset="286539.3041">16842 15027 137,'0'0'49,"0"0"-49,0 0 0,0 0 17,0 0-7,0 0-7,0 0-2,-58-12 4,48 5-4,-3 2 2,1-1 7,3 0-2,3 3 14,1 3 12,5 0 6,0 0-5,0 0-1,0 0 7,0 0 4,0 0 11,0 0 2,0 0 17,0 0 2,0 0-8,0 0-10,0 0-15,0 0-10,0 0-3,0 0 6,0 0-1,0 0-4,0 0-1,0 0 0,0 0-8,0-6 0,0-9-4,3-2-8,3 3-1,0-6 4,-1 1-9,-1-8 6,1 3-10,-2 3 6,-1 3 0,-2 8 0,0 1-3,0-4 3,0 4-2,0-5-4,0 1 4,0-4-4,0 3 0,0-3-1,0 0 0,0 1 2,-5 0-2,0-2 1,1 4 0,-1-4-1,-1 1 0,0 0 2,-2 0-1,2 2-1,-3 5 1,3-6-1,-2 6 0,2 2 1,1 2 0,-1-2-1,-3-1 0,-3 4 0,2-3 1,-4-1 2,1 2-3,-2 0-3,1-1 3,1 2 1,-1 1-1,1 1 0,-3-1 0,3-2 0,-4 1 0,1 1 1,-1 2-1,0-4 0,1 4-1,-2 3 1,3-2 0,-3 2 0,2 0 3,0 0-6,3 0 6,0 0-6,0 0 6,2 0-6,-3-3 6,1 3-3,-3 0 0,3 0-2,-1 0 0,-1 0 2,-1 0 0,1 6 0,-2 3-1,3-1 1,-3 0 0,-1-1 1,3 1-1,0 0 0,-1 2 0,3 3-3,-1-1 3,-1-1 0,1 6-1,1-8 1,-3 3 0,5 7 0,-2-6 0,-1 6 0,4-1 0,-3-2 0,3 2 0,-1 0 0,2 2 0,-1 0 0,5 4 0,-2-2 0,2 0 0,0 1 0,1-6 0,0 1-1,0 0 1,1 5 0,3-2 0,0-2 0,0 4 0,-2 4 0,2-5 3,0 3-2,0-2-1,0 0 0,0-4 0,0 3-1,0-2 1,0 2 0,0-6 0,2 1 0,3 0 0,-1 1 0,2-5 0,2 1 0,1 0 0,-4-6 0,7 5-1,-5-2 2,4 2-1,2 0 0,-3 1 0,0-2 0,-1 2-1,0-1 1,1 1 0,4-7 1,-2 3-1,-1-1 0,1 0 0,-2 0 0,-1 0 0,1-4 0,-4 0 0,3 2 1,-2-2-1,6-1-1,-2 1 1,5 1 0,-6-3 0,6 3 1,-2 0-1,-1 5 0,5-11 0,-7 5 0,3-3-3,-3 0 3,-3 2-1,4-4 1,-3 4 1,-1-4-1,2 0 1,-3 0-1,5 0 0,-2 0 0,3 0 0,1 0 0,-4 0 0,3 0 0,-1 0 0,1 4 1,1-4-1,-3 0 0,2 0 1,-1 0-1,-4 0 1,1 0-1,-2 0 1,0-4-1,-4 0 0,4 4 0,0-8 1,3 6 0,-2-1 0,3-6-1,1 3 0,1 2 0,-3-3 1,2-4-2,-2 7 2,3-8 0,-6 2 1,3 2-2,-1 1 1,0 1-1,0-3 0,0 3 1,-2-4 0,2 3 1,-3-2 0,1-2 1,2 0 2,0 1-3,-2 2 2,3-5-4,-2 8 1,-5-9-1,4 2 1,0 1-1,2-2 0,-2 5 0,3-5 0,-1 1 0,1 2 0,-1-1 0,-1 2 1,-5-3-1,6 3 0,-5-2 1,1-1 0,-3 2 0,-1 2 1,-1-6 2,3 2 4,-3-2-8,2-2 5,-2 2-1,2-4 3,-2 5-7,0 0 4,0 3 2,0 4-2,0 3-4,0-6-1,0 1 1,0 2-5,-4-10-47,-9 9-76,-3-9-237,-3 5-359</inkml:trace>
  <inkml:trace contextRef="#ctx0" brushRef="#br0" timeOffset="295305.6409">14836 14633 486,'0'0'95,"0"0"-86,0 0 37,0 0 82,0 0-72,0 0-29,0 0-6,0 0 10,-102-19 5,90 19-7,-3 0-3,-1 0 8,-1 4-8,-1 4-2,0 6-1,2 2-5,5 4-5,3 4-7,0 6-1,8 2-4,0 8 4,0 4 6,2-2 6,9 3 0,1-5-9,-1 0-4,-2-4-1,2-7-3,-2 0 1,1-4-2,-4-3-19,-2-3-44,-2-1-36,-2 3-97,0-3-45,0-3-141</inkml:trace>
  <inkml:trace contextRef="#ctx0" brushRef="#br0" timeOffset="295490.236">14551 15254 558,'0'0'85,"0"0"-72,0 0 31,0-104 47,31 59-60,9-9-13,12-6-10,2 5-8,-4 6-1,-7 3-129,-7 12-74,-10-1-61</inkml:trace>
  <inkml:trace contextRef="#ctx0" brushRef="#br0" timeOffset="295635.5179">14949 14618 559,'0'0'160,"0"0"-98,0 0 93,0 0-67,0 0-40,0 0-3,-77 136-14,77-88-12,0 5-9,0-7-9,7 3-1,15-8-21,0-3-72,3-1-102,-2-16-120</inkml:trace>
  <inkml:trace contextRef="#ctx0" brushRef="#br0" timeOffset="296024.6212">15002 14819 637,'0'0'53,"0"0"-51,0 0 53,0 0 17,0 0-49,122-8-18,-111 48 10,-9 8-7,-2-2-4,0-6-4,0-12 0,0-14-13,0-8-12,0-6-24,2-2-7,17-30 35,3-17 11,2-4-13,1 7 13,-5 2 10,-5 12 3,-7 9 33,-6 8 54,-2 8 32,0 7-2,0 0-39,-2 0-29,-6 24-38,4 12-4,4 4-2,0 7 1,0-1-8,16-2 0,-2-3-1,3-2-3,-4-11-66,-3-6-64,0-7-149,-10-14-125</inkml:trace>
  <inkml:trace contextRef="#ctx0" brushRef="#br0" timeOffset="296238.3617">15322 14587 794,'0'0'54,"0"0"-33,0 0 122,143 31-73,-110 13-23,-4 14 6,-12 15-31,-13 6-10,-4 4-8,0-5 0,-8-10-4,-2-22-12,1-20-36,9-24-62,0-9-194,4-46-217</inkml:trace>
  <inkml:trace contextRef="#ctx0" brushRef="#br0" timeOffset="296983.6372">17104 13499 804,'0'0'16,"0"0"10,0 0 118,0 0-107,-135 9-27,120 12-2,4 7-6,9 2 1,2-5-3,0-6 1,4-10-1,12-6-5,6-3 5,2 0 4,2-17 4,-7-9 0,-4 1-7,-1 4 6,-8 4-5,-3 11 6,0 4 11,-3 2 5,6 0-22,5 18-2,9 20 0,8 18 11,0 12-1,-2 7-3,-8-3-6,-7-6-1,-8-9 4,-3-11-2,0-10-1,-24-6 2,-8-13 3,-1-10-4,-3-7 8,2-7-6,11-26 2,7-9-4,9-11-1,7-1-1,8-1-2,24 0-9,3 5-23,4-2-51,-1 6-114,-5 0-100,-10 4-253</inkml:trace>
  <inkml:trace contextRef="#ctx0" brushRef="#br0" timeOffset="297157.1006">17311 13297 755,'0'0'146,"0"0"-98,0 0 68,0 0-58,0 0-34,-83 158 14,83-100-19,0 0-4,9-3-10,12-8-5,5-2-4,-2-11-97,4-7-106,-7-18-154</inkml:trace>
  <inkml:trace contextRef="#ctx0" brushRef="#br0" timeOffset="297527.4258">17407 13473 786,'0'0'52,"0"0"-50,0 0 29,0 0 7,0 0-21,0 0-10,98 50-5,-92-16 2,-6 1-4,0-10-9,0-2-2,0-12-5,0-7 1,0-4-35,0 0 21,0-19-17,4-13-29,10-3 51,-3-3 24,-2 3 0,-4 8 29,-5 11 49,0 8 31,0 8-7,0 0-8,-5 0-45,-4 10-36,7 16-8,2 10-3,0 4-2,0 0 0,18-1-17,2-7-67,2-9-99,-1-6-35,-11-7-120</inkml:trace>
  <inkml:trace contextRef="#ctx0" brushRef="#br0" timeOffset="297749.4006">17585 13212 795,'0'0'61,"0"0"-48,0 0 69,0 0-15,0 0-14,131 75-7,-112-16-17,-14 6-2,-5 0-11,0 6-6,-19-6-3,-8-9-6,0-12 1,5-10-2,6-13-24,6-9-63,3-12-142,5 0-288</inkml:trace>
  <inkml:trace contextRef="#ctx0" brushRef="#br0" timeOffset="299481.587">21983 11726 718,'0'0'29,"0"0"49,0 0 80,0 0-96,0 0-3,0 0-12,-22-26-24,-3 26-16,-8 21-6,-7 12 1,-1 11-1,1 1 6,7 1 3,8-2-8,12-8 1,8-6-3,5-6-2,8-13 2,23-8-7,6-3 4,5-6-2,0-20 0,-5-6 0,-8-2 2,-9 2 3,-7 2 0,-4 8 1,-9 6 3,2 3 9,-2 12-1,0 1 9,0 0-14,0 0-7,10 6-11,-2 18 11,4 6 0,3 3 1,-2-1-1,0-3-11,1 7-47,-2-4-55,-2-8-124,1-8-80</inkml:trace>
  <inkml:trace contextRef="#ctx0" brushRef="#br0" timeOffset="299784.4646">22520 11758 613,'0'0'155,"0"0"-150,0 0 32,0 0 55,0 0-48,0 0 1,-36 36-14,-3-4-15,-4 2-7,1-7-2,2-1 1,4 0 5,12-6 7,10-3-3,12 3-10,2-6 0,0 1-4,27-1-3,9-7 6,8-2 2,0-2-2,1 0-6,-5 6-68,-9 3-75,-6 2-185,-10-2-272</inkml:trace>
  <inkml:trace contextRef="#ctx0" brushRef="#br0" timeOffset="300187.6034">22734 11847 769,'0'0'0,"0"0"-14,0 0 14,0 0 10,134-1-7,-119 27 6,-8 13-8,-7 0 5,0 0-4,-22-3-4,0-7 2,-3-5-3,8-9-1,7-4-9,5-11-13,5 0-3,0-11 6,23-18-31,9-12 16,1-1 19,0 0 16,-4 1 3,-6 10 21,-10 10 16,-9 6 42,-4 10 15,0 5 51,0 0-47,-13 13-70,-5 17-20,5 8 8,2 2-5,11 2-8,0-2-2,0-1-1,9-3-49,15-12-114,6-11-120,1-13-230</inkml:trace>
  <inkml:trace contextRef="#ctx0" brushRef="#br0" timeOffset="300471.6244">23560 11771 871,'0'0'118,"0"0"-103,0 0-10,0 0 42,0 0-32,-135 63 4,92-32-2,-1-1-13,4 5-3,5-10 2,6-4-5,11-6 4,9-7-1,7 1-1,2 0 0,2 3 0,20 2 6,18 0 0,0-2 0,5-1-5,-3-4-1,-9 2-24,-6-4-85,-6 4-141,-8-7-110</inkml:trace>
  <inkml:trace contextRef="#ctx0" brushRef="#br0" timeOffset="300783.5792">23990 11729 915,'0'0'23,"0"0"-22,0 0 100,-154 24-44,96 20-7,6 10-1,19-1-20,17-2-19,16-9-4,0-10-4,26-13 1,24-12 2,12-7 3,12 0-3,1-24 0,-5-2-5,-14 2-13,-17 2-80,-14 6-73,-23 3-173</inkml:trace>
  <inkml:trace contextRef="#ctx0" brushRef="#br0" timeOffset="302142.4151">19861 11739 421,'0'0'113,"0"0"-13,0 0 46,0 0-32,0 0-29,0 0-11,-37-68-40,0 68-17,-3 0-6,0 22 7,7 11-7,6 12-3,9 10-6,6 6 4,11-1-6,1 1 3,0-3-2,15 5-1,-1 4-38,-12-3-84,-2-6-193,-7-16-138</inkml:trace>
  <inkml:trace contextRef="#ctx0" brushRef="#br0" timeOffset="302423.5786">19415 12198 635,'0'0'0,"0"0"-19,133-123 19,-58 85 6,2 0-1,-3 3-1,-3-2-3,-15 5 2,-21 6 3,-14 8 30,-17 4 51,-4 6 69,0 4-17,-12 4-80,-9 0-31,-2 9-14,1 20-4,7 6-8,4 4 0,6 3-2,5 2 0,0 1-5,0 2-60,16 1-73,-3-10-109,-2-9-40</inkml:trace>
  <inkml:trace contextRef="#ctx0" brushRef="#br0" timeOffset="302796.2456">20026 11988 516,'0'0'46,"0"0"-43,0 0 27,0 0-5,0 0-2,0 0-10,111 66-10,-111-38-2,0-2-1,0-3-3,-11-3-3,0-5 4,7-9-18,4-6-3,0 0 6,0-10-4,8-19-2,12-3 16,5-8 7,1-4 25,-3 3 21,-7 4 10,-7 16 34,-9 10 44,0 8-21,0 3-9,0 0-61,-13 23-32,-1 7-7,7 9-3,2-4 1,5 5-2,0 1 0,3-6-24,10 0-80,1-11-72,-4-9-42,1-10-102</inkml:trace>
  <inkml:trace contextRef="#ctx0" brushRef="#br0" timeOffset="303006.5356">20393 11833 632,'0'0'94,"0"0"-87,0 0 79,127 32 7,-92 8-18,-12 5-7,-11 2-20,-11 7-17,-1 7 0,-13 0-18,-18 6-4,-4-7-5,1-9-4,10-10-34,9-12-104,10-18-197,5-11-312</inkml:trace>
  <inkml:trace contextRef="#ctx0" brushRef="#br0" timeOffset="303700.7433">22054 12891 649,'0'0'15,"0"0"2,0 0 100,0 0-56,-148 18 2,107 19-2,8 7-13,6 0-5,11 0-10,9-4-6,7-8-9,7-3-4,28-10-6,13-9-1,8-6-7,4-4-15,-1 0-92,-4-14-191,-11-8-176</inkml:trace>
  <inkml:trace contextRef="#ctx0" brushRef="#br0" timeOffset="303995.7364">22696 12847 1026,'0'0'0,"0"0"0,0 0 33,-135 54-6,94-28-9,1 1 7,5-1-14,3-2-3,7-4-1,8-4 1,8-1 5,2-6-5,7 5-5,0 2-1,16-2 4,18 0-4,8-3 7,2 1-9,3-3-11,3-1-62,-4-6-53,-1-2-134,-5 0-97</inkml:trace>
  <inkml:trace contextRef="#ctx0" brushRef="#br0" timeOffset="304416.6656">22975 12779 744,'0'0'181,"0"0"-177,0 0 17,0 0 0,0 0-19,0 0 34,12 114-1,-4-66-23,-1-4 4,-3-3-6,-4-12-1,0-9-2,0-6 11,0-7-9,0-2-3,0-2-3,0-3 2,0 0 0,0 0 1,0 0 8,0 0 2,0 0-6,0-8-7,0 1-2,0-4-1,0 8 0,0 0 1,0 3 0,0 0-1,0 0 1,0 0-1,0 0 0,0 0 0,0 0 0,0 0-3,0 0 1,0 0-3,-2 0-24,-5 0-56,0 0-73,1 0-116,-1 0-100</inkml:trace>
  <inkml:trace contextRef="#ctx0" brushRef="#br0" timeOffset="304881.5916">22727 13024 762,'0'0'0,"0"0"0,0 0 38,0 0-18,0 0-2,0 0 5,133-39-7,-110 60-1,-7 5-8,-13 2-1,-3-1 1,0 0 14,-19 1-5,0-4-8,3-8-3,8-5-1,7-11-4,1 0-3,0-7 0,13-20-7,16-6 0,5-4 3,-1 0 7,-6 2 0,-5 8 2,-9 5 1,-7 8 12,-4 8 33,-2 4 37,0 2-10,0 0-41,-16 22-25,1 6-4,3 2 5,10-1-7,2 3-1,0-3-2,6 0-2,17-8-44,5-1-75,4-15-132,-1-5-128</inkml:trace>
  <inkml:trace contextRef="#ctx0" brushRef="#br0" timeOffset="305196.6616">23595 12888 828,'0'0'78,"0"0"-75,0 0 89,0 0-58,0 0-13,0 0 7,-114 62-19,87-32-4,2-4 3,-1 0-2,4-6-2,4-4 1,3 0-3,5-6 8,6-3-8,4-2 1,0-1-2,4 4 6,25 2 2,12-2 5,5 4-8,4-1-4,-2 1-2,-3-1-8,-7-4-77,-1-7-105,4 0-137</inkml:trace>
  <inkml:trace contextRef="#ctx0" brushRef="#br0" timeOffset="305524.5932">24023 12747 1019,'0'0'24,"0"0"-15,0 0 6,1 112 36,9-48-13,-2-2-8,2 1-21,-4-15-2,-1-16-5,-1-10 0,0-18-2,6-4 3,7-21 13,12-20-12,9-8-1,2 6-1,3 11-1,-6 12 0,2 13 1,-7 7 4,-2 5 3,-7 20-1,-12 8 4,-11 3 2,0 2 8,-21 0-15,-14 0-4,-7-1-3,-1-6-13,1-6-64,-8-11-137,-13-7-342</inkml:trace>
  <inkml:trace contextRef="#ctx0" brushRef="#br0" timeOffset="306763.6662">20019 13214 569,'0'0'101,"0"0"8,0 0 69,0 0-84,0 0-34,0 0-24,-138-4-11,93 45-13,6 3-4,4 0-3,18-11 1,10-6-6,7-8 0,5-7-3,28-12 5,8 0-2,7-12 4,-1-19-3,-10 1-1,-4 7 1,-12 10 0,-3 13-1,0 2 0,0 38 0,0 15 4,-3 20 8,-1 7 5,-7 11 0,-7 5-3,0 0-4,-7-12-4,-20-15-2,-8-21 7,-1-20 11,2-16-1,0-14-5,8-7 0,6-30 3,6-19-13,14-9-6,0-7 0,29-6 0,13 4-7,12-9-16,6 1-17,3 2-16,-5 3-6,-9 6-47,-11 13 10,-13 17 52,-13 15 47,-8 12 3,-4 11 27,0 3 57,0 0-26,-19 5-37,-1 24-1,3 11 5,5 7 1,7 6-15,5 0-2,0-2-10,11-9-2,14-10-10,2-11-42,4-12-53,-2-9-8,-1 0-53,0-22 2,-7-14-13,-6-3 43,-4 2 134,-4 2 0,-5 12 97,0 7 53,2 9-17,1 4-31,7 3-54,5 0-32,3 0 1,3 0-4,-6 17-7,-5 12-2,-7 0-3,-5-2 0,0 1-1,0-10-3,0-6-10,-1-10 13,1-2 1,0 0-1,0-18-6,0-12-21,13-4 15,7-6 12,1 3 1,-8 13 28,-5 9 10,-8 8 29,0 7 28,0 0-23,0 0-31,0 21-21,-2 9-9,0 6-5,2-2-5,0 0-2,9-2-3,12-4-48,5-9-90,1-11-99,-5-8-84</inkml:trace>
  <inkml:trace contextRef="#ctx0" brushRef="#br0" timeOffset="306975.5812">20891 13122 819,'0'0'100,"0"0"-83,0 0 79,133 11-19,-99 38-1,-7 9-33,-13 16-7,-12 3-5,-2 1-16,-18 0-6,-20-1-6,-9-10 1,-2-11-4,2-12-6,11-19-33,14-16-31,10-9-79,12-27-189</inkml:trace>
  <inkml:trace contextRef="#ctx0" brushRef="#br0" timeOffset="308790.311">22279 12264 147,'0'0'148,"0"0"-91,0 0 37,0 0 2,0 0-29,0 0-4,0-6 5,0 6 6,0 0 3,0 0-28,0-2-10,0 2-5,0 0-13,0 0-7,0 0-6,2 0-5,8 0-3,3 0 2,3 4 10,3 2 1,4-2 4,2-2 12,1-2 7,1 0-9,-2 0-1,-3 0-8,-2 0-5,-5 0 1,-5 0-11,-6 0 1,-2 0-2,-2 0-2,0 0-4,0 0-24,0 0-72,0 7-199,0-7-312</inkml:trace>
  <inkml:trace contextRef="#ctx0" brushRef="#br0" timeOffset="309773.8798">23329 13409 137,'0'0'95,"0"0"-82,0 0 57,0 0 29,0 0-10,0 0-4,-8-22-23,8 18 9,0 2 14,0 2 9,0 0-41,0 0-11,0 0-2,-2 0-17,2 0-5,0 0 3,0 0-6,17 0 8,12 8 18,4 0-17,10-1-11,-2-7 3,10 0-8,-2 3 7,-3-3-8,-8 0 2,-9 0 0,-13 0-1,-7 0-4,-9 0 3,0 0 4,0 0 0,0 0-4,0 0-7,0 0-4,0-3-54,0-6-121,-5 1-280</inkml:trace>
  <inkml:trace contextRef="#ctx0" brushRef="#br0" timeOffset="310124.6676">14765 14927 388,'0'0'0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9:42:39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16296 555 911,'0'0'185,"0"0"-151,0 0 49,0 0-12,0 0-51,0 0-7,0 0-8,0 0-4,-113-64 10,75 64-11,-4 11 10,4 24-1,1 15-2,9 11-4,10 8 4,9 4-6,9-3-1,0-2 2,9-2-1,9-4-2,2-3-29,-7-1-56,-13-10-166,0-8-192</inkml:trace>
  <inkml:trace contextRef="#ctx0" brushRef="#br0" timeOffset="315.8002">15744 1122 817,'0'0'23,"0"0"-19,180-90 22,-82 52-24,12-4-2,1-4-21,-8 3-112,-21 2-56,-27 4-46,-24 8-4,-21 7 239,-10 5 146,0 8 142,-20 7-16,-5 2-79,1 0-96,-3 18-41,1 10-26,1 10-9,7 3-8,7 5 2,4-5-11,7 3-1,0-1-2,0-4-1,0 4-48,2-8-126,5-4-163,-5-16-272</inkml:trace>
  <inkml:trace contextRef="#ctx0" brushRef="#br0" timeOffset="684.6336">16535 948 919,'0'0'82,"0"0"-55,0 0-2,118-34-6,-66 34-12,-11 10-6,-13 18-1,-18 4-24,-10 4-22,-4-5 20,-21-4 26,2-8 1,2-10 17,15-2-17,6-7-1,0 0-11,13-12-93,22-16-27,8-11 40,-1-2 62,-9 0 27,-10 7 2,-12 10 70,-11 7 88,0 10-7,0 5-39,-2 2-54,-11 0-39,-1 16-17,1 18 3,4 10-5,9 4 0,0-3-5,17-5-7,15-8-38,-1-6-70,-2-8-137,-11-9 1</inkml:trace>
  <inkml:trace contextRef="#ctx0" brushRef="#br0" timeOffset="884.958">17066 708 986,'0'0'141,"0"0"-141,0 0 0,0 0 21,133 72 18,-95-36-24,-13-1-6,-15 10-9,-10 1-4,-8 8-39,-30 6-82,-7-6-136,10-9-171</inkml:trace>
  <inkml:trace contextRef="#ctx0" brushRef="#br0" timeOffset="1037.7109">17623 1333 912,'0'0'128,"0"0"-122,0 0 48,-24 115-25,17-71-29,0 2-9,3-8-148,-6-20-338</inkml:trace>
  <inkml:trace contextRef="#ctx0" brushRef="#br0" timeOffset="1789.1087">18688 1041 1027,'0'0'76,"0"0"-39,0 0 5,0 0-42,0 0 0,-56 105 0,56-64 3,0-9-3,8-8-4,15-8-11,9-12-12,3-4-3,6-2 7,-1-21 23,-5-9 7,-8-3-3,-11-5 1,-14-4 5,-2 1-2,-2 7-7,-23 9-1,-1 11 0,-1 13-14,-1 3-11,12 0-39,2 8-104,7 5-72,7-6-69</inkml:trace>
  <inkml:trace contextRef="#ctx0" brushRef="#br0" timeOffset="2056.107">19384 926 998,'0'0'40,"0"0"23,0 0 23,0 0-56,0 0-20,0 0-2,-96 53-3,49-26-3,5 1 0,6-2-1,10 1-2,12-4 0,11 2 0,3-3-3,8 1 2,27-6 0,12-3 0,8-8-3,4-6-22,-1 0-35,-7 0-60,-11 0-231</inkml:trace>
  <inkml:trace contextRef="#ctx0" brushRef="#br0" timeOffset="2451.0638">19612 993 892,'0'0'83,"0"0"-78,0 0 6,145-38-1,-88 38-6,-10 10-4,-18 15-3,-18 5-26,-11 5-36,-13 0 46,-26-3 5,2-6 5,6-10 6,12-5 0,17-11 2,2 0-28,21-11-60,22-20-21,11-10 27,4 0 46,-4 3-19,-10 1 56,-17 8 11,-9 6 69,-15 9 40,-3 7 51,0 7-2,-11 0-78,-12 0-51,-1 18-11,-2 13-11,5 10-5,10 0-6,8 3-7,3-3-2,11-7-2,21-7-57,11-8-47,12-13-56,5-6-95</inkml:trace>
  <inkml:trace contextRef="#ctx0" brushRef="#br0" timeOffset="2709.0865">20706 863 725,'0'0'396,"0"0"-362,0 0 41,0 0-50,0 0-9,0 0-16,0 0 2,-126 93-2,89-59 0,1-1-2,9-8 1,7-4 1,10-7 1,10-5-1,0 4-12,13-1 5,25 0 0,16-5-9,10-2-43,8-5-39,0 0-126,-8-8-241</inkml:trace>
  <inkml:trace contextRef="#ctx0" brushRef="#br0" timeOffset="2956.294">21130 896 1178,'0'0'61,"0"0"-21,0 0 6,0 0-37,0 0-9,0 0 0,-18 110-2,7-68 4,1-2-1,6-7 1,4-11-4,0-8 0,14-7-2,23-4 2,19-3 2,17 0 0,12-10-1,2-11-26,-5 2-40,-16-1-76,-29-1-185,-28 1-158</inkml:trace>
  <inkml:trace contextRef="#ctx0" brushRef="#br0" timeOffset="3111.1247">21359 1028 777,'0'0'160,"0"0"-123,0 0 103,-15 147-55,15-84-28,13 4-42,-5 8-5,-8 5-10,0 3-55,-19-13-229,-14-17-314</inkml:trace>
  <inkml:trace contextRef="#ctx0" brushRef="#br0" timeOffset="19605.1904">18883 1048 173,'0'0'50,"0"0"-21,0 0 62,0 0 16,0 0-43,0 0 1,0 0-8,-9-6-4,9 6-2,-1 0-7,1 0 0,-2 0-6,0-1-5,0 1-17,-1-2-7,-1 2-1,-2-2 1,0-1 2,2 1-7,0 0 1,0-1-2,-1-1 12,1-1-13,1 3 6,-2 1-6,1 1 5,0-2 0,-3 2 3,1 0-1,-6-3-1,4 3-2,-3 0-3,-1 0 2,3 0-4,1 0-1,-2 0 1,1 0-1,5 0 7,0 0-6,0 0 0,1 0-1,-2 0 1,1 5 0,-1 0-1,-3 5-5,-3 1 5,1 3 3,4 0-3,-3-2 0,3-3 0,-2 2 1,2-3-1,3 2 1,-1 0-2,0 2 1,0 0 0,1-2-1,1 2-1,2-2 2,-3-1-2,3 2 2,0-1 0,0 1-5,0 2 5,0 0-4,3-4 4,6-1 1,2 0-1,0-1-2,-2-2 2,2-1 0,3-4 0,-2 0 2,4 0 0,2 0 5,3 0-2,-4 0 3,1-6-6,3-2-2,-4-2 3,-1 2-2,-1-1 1,-3 2 3,-4 1-4,1-4 0,0 0 2,0 0 3,0-2-4,-3-2 4,1-5-1,2-2 5,-2-1-5,-3-7 9,1 3-5,-3 1 12,-2 2-4,0 6 6,0 0-15,-2 7-3,-7 1-5,-3 0-2,4 1-78,3-5-113,3-8-401</inkml:trace>
  <inkml:trace contextRef="#ctx0" brushRef="#br0" timeOffset="29183.2108">19215 2234 763,'0'0'59,"0"0"-51,0 0 83,0 0-39,0 0-40,0 0 4,0 0-8,0 0-1,11-7 2,-11 29 4,0 0 7,-2 0 6,-19 1-5,-3-1-7,-3-2-5,-2-6-4,5-4-1,-3-6-2,5-4 4,1 0-2,4-2-3,3-16 3,3-6-1,9-2 0,2-5-1,0 2-2,20-3-1,6 4 1,3 1 0,2 3 0,1 6 0,-3 6 0,0 10 0,-9 2 0,3 2-4,-6 26 2,-5 2-1,0 9 0,-7 3 6,-3-3-3,-2 4 0,0 1 2,-17 4-2,-17 5 2,-8 0-1,-3 1 7,2-6-5,2-7 1,3-9-3,9-8 0,6-10 0,5-11 1,5-3 1,2 0 5,4-10-5,3-7-2,4 0-1,0 0 0,0 1 0,20 2 0,7 0 0,6 5 0,3 7 0,-3 2 1,-4 0 2,-2 23-1,-7 0-2,0 3 5,-2 1-2,-5-3-2,-1 0-1,-4-6 0,1-2-3,-2-1-31,0-10-124,-5-5-251</inkml:trace>
  <inkml:trace contextRef="#ctx0" brushRef="#br0" timeOffset="29738.2299">19473 2750 615,'0'0'30,"0"0"-10,0 0 90,0 0 21,0 0-48,116-63-29,-72 21-19,4-8 2,-4-4-19,-12-3-2,-4 1-8,-18 2-4,-10 4-2,0 2 1,-10 3-1,-15 8 1,1 2-3,0 11-1,-1 7-2,5 8 2,2 9 1,2 0-3,-3 21 0,2 18 0,3 16 3,2 6 0,8 5 3,4 4 7,0-5 2,0-3 0,20-4 3,9-9-7,4-12 1,7-6-6,-2-9 4,0-8 1,-6-9-7,-9 0-1,-2-5-9,-5 0-58,-1 0-50,-4 0-166,-2-2-111</inkml:trace>
  <inkml:trace contextRef="#ctx0" brushRef="#br0" timeOffset="30010.962">20296 2501 891,'0'0'88,"0"0"-87,0 0 70,0 0 7,164-17-39,-108 5-19,-4 2-12,-13 3-8,-10 2 0,-8 1 0,-13 2-39,-5 2-66,-3 0-59,0 0-60,-5 0-119</inkml:trace>
  <inkml:trace contextRef="#ctx0" brushRef="#br0" timeOffset="30233.0216">20416 2749 722,'0'0'99,"0"0"-95,0 0 130,118 1-35,-58-13-32,3-5-26,-5 1-7,-12 0-3,-13 7-25,-16 2-3,-13 7-3,-4 0-51,-7 0-118,-29 0-296</inkml:trace>
  <inkml:trace contextRef="#ctx0" brushRef="#br0" timeOffset="32768.2282">21272 2239 596,'0'0'61,"0"0"-36,0 0 34,0 0-36,0 0-22,0 0 42,0 0-3,0 141-7,0-100 15,0-2-16,0 2 2,0-5-15,-2-4-2,-7-9-4,5-2-4,-1-7-4,2-7 4,3-2-3,0-5-4,0 0-1,0 0 5,0 0-2,16 0 6,20 0 24,9-3 16,8-6-6,7-4-26,2 1-2,4 2-2,-11 1-3,-8 4-11,-14 1 1,-12 3-1,-13-1-15,-8 2-58,0 0-50,0-2-56,-11-4-85,-11-9-187</inkml:trace>
  <inkml:trace contextRef="#ctx0" brushRef="#br0" timeOffset="32991.064">21568 2426 581,'0'0'107,"0"0"-89,0 0 103,-10 115 8,10-68-51,0 6-3,0-2-20,2-3-26,2-1-14,0-9-9,-1-1-1,-1-11-3,-2-7-2,0-5-1,0-5-52,0-5-53,0-4-115,-13 0-97</inkml:trace>
  <inkml:trace contextRef="#ctx0" brushRef="#br0" timeOffset="40776.9932">21103 5249 625,'0'0'102,"0"0"-95,0 0 98,0 0-31,0 0-60,0 0-8,0 0 7,0-36 3,0 31 8,0-2 23,0 2-10,-2-4-10,-12 1 5,-3 2-10,-6 4-3,-2 2 0,-5 0-8,-2 4-6,-6 20 2,-2 10-7,2 8 4,5 11 2,8 1 3,8 0-1,11-4-3,6-6-2,0-3 1,21-8 0,8-8-1,4-8-1,5-10 8,2-6 0,0-1 3,-4 0-4,-9 0-1,-11 0-8,-8-4 3,-3 4-3,-5 0-13,0 0-21,0 0-40,0 0-78,0 0-146,2 0-116</inkml:trace>
  <inkml:trace contextRef="#ctx0" brushRef="#br0" timeOffset="41422.1599">21682 5221 441,'0'0'0,"0"0"-35,0 0 35,0 0 0,0 0-41,0 0 38,-14-1 3,14 1 1,0 0-1,-4 4 2,-2 0 1,1-1-3,1 1 0,2-1 0,2-1-4,0-2 4,0 0 6,0 0 24,0 0 28,0 0 24,0 0 0,0 0-23,0 0-3,0 0-8,0 0-8,0 0 3,0 0 6,0 0-6,0 0 2,-8 0 10,-2 0 0,-4 0-34,-4 0-1,0 0-1,-1 0-3,1 3 4,5 3-5,3 1-6,4-6-3,3 1-6,-1 0 1,2-2-1,2 0 0,0 3-14,0-1-41,0-1-42,2-1-58,9 0-116,-1 0-128</inkml:trace>
  <inkml:trace contextRef="#ctx0" brushRef="#br0" timeOffset="42262.1668">21840 5117 671,'0'0'226,"0"0"-223,0 0 23,0 0 56,0 0-66,-129 123-5,91-84 5,-6 4-3,-4-7-5,2-6 3,3-4 3,10-8 11,9-2-2,6-2 4,7 3-6,4-2-6,2 2-10,5 0 3,0 0 8,7 0-1,18-1-2,3 2-5,6-1-2,5 1-3,-2-4-3,-1-2 0,-5-1-12,-2-4-36,-2-4-84,-5-3-203,-4 0-250</inkml:trace>
  <inkml:trace contextRef="#ctx0" brushRef="#br0" timeOffset="42663.9353">21966 5380 642,'0'0'426,"0"0"-426,0 0 0,0 0 35,138 10-25,-114 16-8,-11 4-2,-13 3-22,0 2-7,-16-3-2,-10-4 10,2-7 19,5-8 2,10-6 4,6-4-4,3-3-2,3-5-50,27-22 10,8-9 1,4-3 2,-2-2 14,0 1 23,-10 8 2,-6 6 6,-13 10 21,-7 9 47,-4 6 18,0 1-15,0 10-32,-9 14-26,-1 10-1,0 0 7,8 2-16,2 3-6,0-7-3,0-1-6,9-9-67,11-10-76,5-7-126,4-5-49</inkml:trace>
  <inkml:trace contextRef="#ctx0" brushRef="#br0" timeOffset="42941.7786">22781 5225 756,'0'0'166,"0"0"-149,0 0 40,0 0 34,0 0-66,0 0-7,-120 124-4,78-85-7,-1-6 0,5-1 1,5-1 0,10-7 4,13-4-1,6-2-3,4-4-3,12 0 2,16-5 4,11-4-1,2-2-6,-4-3-3,-1 0-1,-5 0-36,-6 1-85,-8 6-157,-5-3-168</inkml:trace>
  <inkml:trace contextRef="#ctx0" brushRef="#br0" timeOffset="43197.6323">23216 5182 1105,'0'0'10,"0"0"7,0 0 60,0 0-59,-140 75-15,115-22 6,4 5-1,9-2 0,4-6 1,8-8-5,0-10 1,12-9-1,15-11-8,5-7-9,5-5-35,2 0-69,7-2-178,-13-20-200</inkml:trace>
  <inkml:trace contextRef="#ctx0" brushRef="#br0" timeOffset="43407.5101">23533 5159 1125,'0'0'102,"0"0"-100,0 0 25,0 0 15,-25 148-37,36-95-5,5-4 2,-1-5-2,-5-9-8,-7-3-25,2-6-25,-5-8-20,0-6-98,0-4-141,0-8-105</inkml:trace>
  <inkml:trace contextRef="#ctx0" brushRef="#br0" timeOffset="43557.4255">23417 5482 583,'0'0'488,"0"0"-485,0 0-3,0 0 13,168-119-13,-112 85-101,-2-2-204</inkml:trace>
  <inkml:trace contextRef="#ctx0" brushRef="#br0" timeOffset="44122.1422">24042 5157 1066,'0'0'0,"0"0"2,0 0 32,0 0-18,0 0-15,0 0-1,-104 81 1,84-79-2,2-2 0,1 0 1,10-2 0,2-12 1,5-4 1,0-3 2,5 6-4,13-2 0,1 7-4,4 3 5,-1 2-2,3 5 0,-4-2 0,2 2 2,0 0-1,-6 0 1,1 12 5,-5 9-3,-3 2 1,-6 5 7,-4 8 2,0 3 5,-4 2-7,-21 2 1,-4-3-8,-4-2-2,-4-6 0,4-6-2,2-9 1,5-4-1,5-6 0,12-7 0,5 0 2,4 0 0,0 0 8,0 0 11,9 0 1,18 0 2,4-8-2,-2 3-10,-1 5-3,-5 0-6,-3 0-2,-5 0-1,-1 0 0,-3 0-18,-1 9-34,0-4-47,6 1-75,0 2-111,2 1 31,-1-5-14</inkml:trace>
  <inkml:trace contextRef="#ctx0" brushRef="#br0" timeOffset="44450.1975">24221 5573 20,'0'0'301,"0"0"-168,0 0 17,0 0-21,124-111-31,-91 70-21,-2-12-23,-5-5-26,-2-5-11,-7 1-6,-11 13-1,-6 5 3,0 9 12,-6 9 16,-17 6-11,0 6-6,2 8 5,0 6 0,3 0-10,4 16-9,-1 18-5,7 8 7,1 8 5,7 8-5,0 3 8,0-1-5,19-4-9,11-10-2,6-7 4,2-13-1,1-9 0,2-5 2,-7-9-4,-3-3 1,-12 0-5,-7 0-1,-8 0-10,-4-9-30,-2-1-46,-25 2-147,-17 0-372</inkml:trace>
  <inkml:trace contextRef="#ctx0" brushRef="#br0" timeOffset="46161.2217">20726 6815 474,'0'0'98,"0"0"-80,0 0 70,0 0-17,0 0-41,0 0 7,4-26 19,-4 25 12,0 1-24,-7 0-1,-13 0-23,-4 5-1,-4 16-12,0 9 2,2 9 2,3 8-1,6 2-2,5 3 3,10-6-2,2-10-5,0-7 4,22-7-1,10-9-3,2-8 6,5-5 0,-3 0-3,-2-11-7,-8-11-18,-8 1-70,-4-3-58,-8 2-145,-4 2-156</inkml:trace>
  <inkml:trace contextRef="#ctx0" brushRef="#br0" timeOffset="46349.2189">20898 6940 222,'0'0'647,"0"0"-647,0 0 0,0 0 27,120-62-21,-72 38-3,-2 2-3,-11 7-102,-10 8-81,-17 2-94</inkml:trace>
  <inkml:trace contextRef="#ctx0" brushRef="#br0" timeOffset="46527.2411">20937 7146 744,'0'0'103,"0"0"-102,0 0 23,0 0 19,0 0-41,116-58-2,-77 39-49,-4-2-123,-11 1-130</inkml:trace>
  <inkml:trace contextRef="#ctx0" brushRef="#br0" timeOffset="46855.3874">21363 6810 534,'0'0'373,"0"0"-371,0 0 29,0 124 20,0-84-33,10-3-13,3-6-2,7-9-2,2-9 1,7-13 2,6 0-2,6-27 5,-3-12-5,-7-10 5,-9 3 3,-9 0 10,-13 8 26,0 6-11,-13 11 6,-22 13-5,-12 8-10,-5 4-15,4 17-10,5 0 2,14-2-3,13-9-2,10-7-30,6 0-80,0-3-92,0 0-165</inkml:trace>
  <inkml:trace contextRef="#ctx0" brushRef="#br0" timeOffset="48031.4955">21822 7570 888,'0'0'0,"0"0"25,0 0-14,0 0 34,0 0-37,-120 101-8,116-58 16,1-1 6,3-2 18,0-6-5,0-4-5,11-9-11,12-7-2,6-6-8,4-7 0,8-1-9,1 0-7,-2-14-82,-2-9-109,-9-8-183</inkml:trace>
  <inkml:trace contextRef="#ctx0" brushRef="#br0" timeOffset="49048.3958">22267 7478 122,'0'0'147,"0"0"-26,0 0 7,0 0-12,0 0-23,0 0-28,8-20-30,-8 20-9,0 0-18,0 0-5,0 0-3,0 0 1,2 0 7,0 6 44,0 0-6,-2-1-12,0-1 1,3 0-6,0 3-9,1 0-5,0 6-3,3 6-9,-3 4 1,6 0-1,-4 4-1,3-1-1,-3-2 1,-1-2 0,0-2-1,-4-2 1,2-2-2,-3-4-6,0-3-55,0 3-61,0-5-124,0-5-91</inkml:trace>
  <inkml:trace contextRef="#ctx0" brushRef="#br0" timeOffset="49206.8903">22179 7746 669,'0'0'93,"0"0"-78,0 0 43,0 0-33,116-96-24,-58 56-2,-3 4-81,-5-2-100,-12 4-253</inkml:trace>
  <inkml:trace contextRef="#ctx0" brushRef="#br0" timeOffset="49715.8938">22765 7325 776,'0'0'27,"0"0"-21,0 0 51,0 0-44,0 0-12,-48 107 3,27-98-2,4-5 2,-1-4-3,2 0 2,3-10 2,2-10-3,9-2 6,2 3 3,0-4-1,4 5-3,13 1-5,6 6-1,-1 1-1,2 4 0,3 6 1,0 0 1,-5 0-2,1 0 0,-4 10 0,-2 6 4,-5 4 1,-2 2 0,-8 7 0,-2 8 3,0 4 1,-8 6-3,-15-1 4,-4-1-4,-2-7-5,0-8 2,2-11-2,7-8 3,4-11-4,8 0 4,6 0 2,2-11-1,0-1-4,0 1 6,13 2 16,12 6 5,6-1 0,4 4-11,-1 0-7,-3 0-9,-6 0-1,-5 0-19,-5 0-96,-4 2-190,0-2-191</inkml:trace>
  <inkml:trace contextRef="#ctx0" brushRef="#br0" timeOffset="50024.6165">23174 7503 908,'0'0'23,"0"0"-12,39-142 74,-21 96-65,-9 8-16,-9 6 1,0 4-4,-11 8-1,-13 5 7,-5 8-4,0 3 15,4 4 15,2 0-5,8 2 2,9 22-8,4 12-16,2 6 1,0 4-1,21 0 7,6-2-8,2-3-1,-2-8-3,-2-5-1,-8-8-2,-3-3-41,-3-7-53,-5-5-85,0-5-119,-4 0-162</inkml:trace>
  <inkml:trace contextRef="#ctx0" brushRef="#br0" timeOffset="50209.2522">23497 7270 919,'0'0'20,"0"0"-12,131-81 70,-77 53-66,-8 8-12,-12 6-63,-13 9-177,-15 5-102</inkml:trace>
  <inkml:trace contextRef="#ctx0" brushRef="#br0" timeOffset="50374.604">23560 7453 796,'0'0'154,"0"0"-144,0 0 3,0 0 10,112-67-17,-58 42-6,-2 3-63,-10 2-228,-13 0-212</inkml:trace>
  <inkml:trace contextRef="#ctx0" brushRef="#br0" timeOffset="50697.1052">24024 7034 897,'0'0'119,"0"0"-118,0 0 29,0 0 27,8 127-35,2-91-2,-2 2-5,-6-3-11,0-6 1,-2-9-3,0-11 0,0-6 1,2-3 6,6 0 7,9 0 7,7-3-1,12-10-9,6-3-5,3-1-5,2-4-2,-2 0-1,-3 3-1,-5 0-13,-8 6-36,-4 1-70,-13 3-89,-6-2-86,-6 0-276</inkml:trace>
  <inkml:trace contextRef="#ctx0" brushRef="#br0" timeOffset="50914.2512">24192 7247 964,'0'0'46,"0"0"-38,0 0 104,9 102-69,5-70-17,1 4-8,-6-1-15,-7-6 2,-2-3-5,0-5-1,0-8-58,-17-2-53,1-7-132,-7-4-148</inkml:trace>
  <inkml:trace contextRef="#ctx0" brushRef="#br0" timeOffset="53337.6342">22862 8226 645,'0'0'107,"0"0"-99,0 0-8,0 0 43,0 0-15,0 0 11,6 56-8,-6-35-12,-20 1-2,-3-3-5,-3-3 1,0-7 7,1-6 0,2-3-12,6 0 7,5-3-6,5-10-1,6-3-2,1-2-2,0-1 1,13 4-5,9 2 1,1 3-1,4 5 0,2 5 0,-1 0 1,-2 0-1,4 22 0,-8 10 0,-4 5 3,-7 7-1,-8 2 0,-3 5 1,0-5 1,-16-2-2,-11-8 2,-4-9-2,0-9 0,2-10 0,4-4-1,5-4 0,5 0 5,8-7-3,7-2 4,0 4 10,2 1-2,22 1 0,7 3 10,6 0-6,3 0-7,-3 0-6,-3 7-3,-5 0-3,-9 0-6,-5-2-65,1-2-93,-5-1-199,-6 2-243</inkml:trace>
  <inkml:trace contextRef="#ctx0" brushRef="#br0" timeOffset="53637.1205">23256 8632 576,'0'0'79,"0"0"-78,42-142 123,-19 91-26,-3 2-77,-2 6 2,-8 7-3,-5 7-13,-5 4-3,-5 1 4,-23 5 15,-2 2 3,-3 11-3,4 4-4,5 2 9,6 5-5,9 18-8,7 7-14,2 9 10,0 0 1,20 0-8,5 1 1,5-3-2,2-4-1,-4-1-2,-3-12-30,-4-8-87,-2-5-159,-3-7-126</inkml:trace>
  <inkml:trace contextRef="#ctx0" brushRef="#br0" timeOffset="53796.7829">23639 8378 545,'0'0'317,"0"0"-305,0 0-12,144-113 36,-95 95-36,-14 11-154,-8 2-152</inkml:trace>
  <inkml:trace contextRef="#ctx0" brushRef="#br0" timeOffset="53954.2829">23780 8543 725,'0'0'115,"0"0"-112,0 0 33,0 0 28,0 0-64,118-29-4,-72 0-179,-10-6-205</inkml:trace>
  <inkml:trace contextRef="#ctx0" brushRef="#br0" timeOffset="54237.2228">24168 8153 956,'0'0'37,"0"0"-35,0 0 79,-7 147-39,16-103-30,2 2 9,0-3-12,1-6-3,-6-8-5,3-10 2,2-15 1,7-4 3,11-2 10,6-24 5,9-3-4,1 3-14,3 1-3,-4 6-1,-6 0-4,-6 4-47,-11 3-70,-9-1-96,-11 0-70,-1 0-62</inkml:trace>
  <inkml:trace contextRef="#ctx0" brushRef="#br0" timeOffset="54441.1302">24459 8320 524,'0'0'172,"0"0"-91,-8 112 112,8-64-81,18 8-47,1 4-14,-1 1-21,-4-8-15,-5-7 4,-2-13-15,-7-8-4,0-11 0,0-7-10,0-7-34,0 0-37,-7-2-43,-6-20-116,2-8-33,-6-2-72</inkml:trace>
  <inkml:trace contextRef="#ctx0" brushRef="#br0" timeOffset="59362.8739">19008 3972 860,'0'0'135,"0"0"-135,0 0 2,0 0 4,0 0-5,0 0 0,0 0 1,-3 109-2,18-109 5,6 0-3,0 0 6,4-21 24,2-5-11,2-6-3,-2-3-15,-2-2 2,-8-4 0,-1-2-4,-7-10 3,-1-2-1,-2-6-3,-4 5 0,-2 6 7,0 10-7,0 9 5,0 7-3,0 11 0,-5 3 7,0 6-2,1 4-7,-1 0-7,-5 0 3,-4 10 0,-4 16 2,1 6 1,5 8-1,3 7 1,5-1-4,1 7 5,3 1 1,0-6 1,7-3 1,11-7 0,2-5-1,0-4 1,0-5 0,-1-5-1,-5-4-1,1-3-1,-9-2 0,0-2-47,1 0-93,-3-2-121,-2-1-81</inkml:trace>
  <inkml:trace contextRef="#ctx0" brushRef="#br0" timeOffset="59641.8389">19606 3828 806,'0'0'119,"0"0"-109,0 0 94,125-23-46,-69 16-36,-2-3-3,-3-3-8,-11 5-6,-14 0-4,-12 5-1,-9 1-1,-5 2-22,0 0-42,0 0-69,-9 2-82,-18 9-130</inkml:trace>
  <inkml:trace contextRef="#ctx0" brushRef="#br0" timeOffset="59871.2895">19676 4014 812,'0'0'106,"0"0"-105,0 0 99,0 0-33,162 4-27,-105-4-3,-3-2-5,0-12-2,-9-4-1,-7 1-14,-13 6-6,-17 3-6,-8 4-3,-2 4-50,-31 0-208</inkml:trace>
  <inkml:trace contextRef="#ctx0" brushRef="#br0" timeOffset="73661.7791">20549 3531 552,'0'0'68,"0"0"-57,0 0 2,0 0 12,0 0-22,0 0 2,0 0 0,0 0 12,0 0 18,0 15 25,0-15 1,-10 5-13,-6-1-15,-2 0-20,0 3-1,5-6-3,2-1 5,6 0 12,1 0-10,4 0 2,0 0 0,0-10-14,0-1-2,14-4 0,1 4-1,3 0-1,-1 2 0,-1 8-2,0 1-2,-1 0 1,0 0-1,-1 0 3,2 6-2,0 12 2,-6 5 0,-2 11 1,-8 1 0,0 7 2,-5 7-2,-22 1 4,-9-1-1,-4-4 4,-2-7-3,2-10 2,8-9 0,11-8-3,9-7 3,8-4-4,4 0 6,0-8 4,0-20-12,11-6-3,18-3-3,4 11 1,-2 11 5,-2 11-1,-2 4 0,0 12 1,-2 20 1,-3 4 17,-5 2-5,-5 2-4,1-9 17,-3-5-5,7-11-9,3-6 8,3-8 4,7-1 0,11-8-3,1-20-10,-2-7-9,-12 2-2,-20 1-15,-8 8-68,-56 6-184,-31 12-477</inkml:trace>
  <inkml:trace contextRef="#ctx0" brushRef="#br0" timeOffset="74208.2424">18844 3284 327,'0'0'96,"0"0"-7,0 0 94,0 0-6,0 0-71,0 0-44,-15-24-26,15 66-29,0 25 4,0 27 45,0 20-2,2 7-26,-2-7 10,0-8-12,0-16-8,0-14-2,0-10-10,0-11-2,0-13-4,-4-10 1,1-10-2,2-7-21,1-8-35,0-7-40,0 0-29,0-14-51,0-25-40,0-18-77</inkml:trace>
  <inkml:trace contextRef="#ctx0" brushRef="#br0" timeOffset="74987.5121">18733 3266 353,'0'0'122,"0"0"-14,0 0 6,0 0 18,31-120-49,5 98-29,12 4 1,18 0-14,9 6 3,15 5-5,5 5-9,3 2-11,5 0-1,4 0 0,11 14-7,11 3 5,10-2-6,10-8-4,5-3-4,4-4 3,0 0-5,-9 0 1,-10 0-1,-16-6 1,-19 4-1,-21 2-1,-21 0-1,-17 0 2,-19 0 0,-11 0 0,-5 0 0,-8 0 0,0 0 0,-2 0 2,0 0 4,2 2-3,1 4 3,4 8-2,-3 12 3,3 12 0,-1 14 5,2 10-4,0 11-3,1 6-1,-1 6-3,4 3 2,-1-2-1,1-6 0,-8-9-1,0-11 1,-4-8-1,0-10 0,0-8 1,0-5 2,-8-3 0,-6-5-1,1-4 0,-1-5-1,1-3-1,-1-2 0,-3-3 1,-6 0 0,-10 0-1,-14 0-1,-17 4 0,-16 2-3,-17 4 4,-16 1-1,-18 6 1,-12 4 0,-18 0-1,-13 3 0,-11-2 4,-6-1-4,5-8 2,10-2 0,20-10-2,27-5 0,21 0 2,29-3 1,19-11-3,22 3 1,15 2 1,9 7-1,12-1-1,2 3-3,0 0-17,0 0-34,0 0-40,0 0-100,5 0-168,8-2-145</inkml:trace>
  <inkml:trace contextRef="#ctx0" brushRef="#br0" timeOffset="77011.211">1406 1122 86,'0'0'51,"0"0"-16,0 0 37,0 0-2,0 0-27,0 0 22,0 0 11,48-7 2,-45 7-1,0 0 1,-3 0-3,0 0 5,0 0-5,0 0-18,0 0-2,0 0-13,0-5-11,0 4-10,-10-6-18,-4 4-1,1-1-2,-2 4 0,-5 0-1,2 0-1,-4 0-3,4 2 3,0 7 1,0 7-4,5 3 5,-1 4-3,6 10 2,1 5 1,5 2 2,2 4-2,0 2 0,0-2 1,11 3-1,-3-7 5,4-1 2,-1-5-3,-2-2-1,-2-1-2,0-4 4,-1-1-5,-2-1 1,-2-1-1,1 0-23,-3 0-69,0 0-74,0-4-47,-7-1-87</inkml:trace>
  <inkml:trace contextRef="#ctx0" brushRef="#br0" timeOffset="77197.5606">1093 1801 549,'0'0'135,"0"0"-115,0 0 18,68-125-9,-6 73-11,16-3 13,7 0-13,-5 4-16,-7 5-2,-13 9-76,-10 4-65,-15 5-67,-6 5-53</inkml:trace>
  <inkml:trace contextRef="#ctx0" brushRef="#br0" timeOffset="77358.3674">1736 1217 520,'0'0'121,"0"0"-32,0 0-7,0 0-41,0 0-14,-72 110 8,61-57-1,5-2-4,1-1-7,5-1-13,0-10-10,0 0 0,15-8-70,-4-4-142,1-11-103</inkml:trace>
  <inkml:trace contextRef="#ctx0" brushRef="#br0" timeOffset="77807.3726">1796 1439 874,'0'0'82,"0"0"-80,0 0 0,0 0 7,122-13 9,-88 13-3,-8 13-15,-8 10-9,-11 7 5,-7 6 4,0-2 0,-18-2 2,-4-10-4,7-6-1,5-9-12,8-7 4,2 0 5,0-9-42,0-20-42,16-3 3,10-9 69,2 2 16,-9 3 2,-1 6 7,-7 12 8,-9 6 43,0 8 41,-2 4 6,0 0-23,0 0-35,0 0-47,0 13-5,0 11 5,-4 6 1,0 2 7,2 0-6,2-2 5,0-4 6,0-1-10,15-4-3,1-5 4,-3-2-4,1-4-18,-3 1-74,-5-8-173,-6-3-157</inkml:trace>
  <inkml:trace contextRef="#ctx0" brushRef="#br0" timeOffset="78084.8934">2088 1219 933,'0'0'124,"0"0"-124,0 0 0,140 0 16,-77 26 34,-1 8 2,-8 8-28,-12 13-15,-13 3 0,-13 5-7,-16 4 7,0-4-9,-10 0 11,-11-7-10,-2-13 1,5-9-1,5-17 1,7-8-2,0-9-53,6-4-51,0-31-107,3-9-324</inkml:trace>
  <inkml:trace contextRef="#ctx0" brushRef="#br0" timeOffset="78280.1867">2791 1552 854,'0'0'100,"0"0"-96,0 0 59,0 0-5,156-31-19,-114 16-18,-1-2-21,-7 8-2,-12 5-87,-10 4-134,-12 0-117</inkml:trace>
  <inkml:trace contextRef="#ctx0" brushRef="#br0" timeOffset="78452.2181">2826 1859 593,'0'0'253,"0"0"-236,0 0 14,0 0 52,0 0 21,152-33-55,-90 16-18,-4 0-22,-7 5-8,-10 9-1,-20 3-84,-21 0-257</inkml:trace>
  <inkml:trace contextRef="#ctx0" brushRef="#br0" timeOffset="79211.2319">3983 1213 233,'0'0'564,"0"0"-509,0 0 29,0 0-10,-128 26-32,90 2-25,5 8 5,4 5-8,4 3-5,10 2-8,3-6 0,10-3-1,2-6 2,0-9-2,14-6-2,5-8-18,2-6-11,6-2 13,0 0 11,-1-24 7,-1-7 10,-5-5-10,-2-5 4,-7 0-3,-7 9 2,-2 8 0,-2 14 0,0 6 2,0 4 23,0 0 2,0 0-28,0 0-2,0 18-7,0 8 7,8 10 4,0 4-2,5 1 1,3-3-3,-1-3-27,6-6-102,1-9-156,-1-12-162</inkml:trace>
  <inkml:trace contextRef="#ctx0" brushRef="#br0" timeOffset="79509.3424">4218 1652 587,'0'0'86,"0"0"-72,0 0 24,0 0-23,-6 112-10,29-108 4,8-4 1,4-2 4,5-24 10,1-8-4,-6-4 2,-8 2-1,-14 2 22,-11 5 19,-2 8 21,0 5-9,-19 7-11,-10 7-41,-7 2-20,-2 2-2,2 13 0,5 2 0,8 2-32,8-1-64,9 3-68,6 0-100,0-5-194</inkml:trace>
  <inkml:trace contextRef="#ctx0" brushRef="#br0" timeOffset="79811.5339">3785 2130 1118,'0'0'0,"0"0"10,146-15-10,-31-15 32,18-6-7,3-2-2,-3 0-5,-14 2-2,-19 2 5,-20 5 2,-19 6-2,-24 9-7,-14 3-8,-15 8-6,-5 1-1,-3 2-33,0 0-39,-25 0-84,-20 12-243</inkml:trace>
  <inkml:trace contextRef="#ctx0" brushRef="#br0" timeOffset="80363.2893">4424 2470 710,'0'0'130,"0"0"-127,-80 117 6,51-80 4,7-8 1,-4-9 1,4-11 10,3-6-4,-4-3 14,3 0 18,7-18-15,4-3-13,6-4 0,3-4-4,0 1-16,19-4-4,7 8-1,6 2 1,0 6-2,2 8 1,2 8-4,-6 0 4,0 2-2,-5 27 2,-7 8 2,-12 14 1,-6 13 2,0 4-1,-16 0 0,-7-7 1,-6-12-4,2-13 1,8-15 5,2-13 8,5-8-2,4 0 5,0 0-7,8-12-5,0 2-1,0-1-5,16 2-1,16 0 1,3 2-2,6 2 2,1 5 0,-2 0-2,-2 0 2,-4 0 2,-3-5 2,-2-2 7,-2-5 7,-4-2 6,0-4-5,-3-2-13,-1-4 3,-4-6-9,1-7-6,-1-9-79,-2-12-280</inkml:trace>
  <inkml:trace contextRef="#ctx0" brushRef="#br0" timeOffset="80821.2441">5175 1359 620,'0'0'502,"0"0"-502,0 0 4,0 106-4,0-62 18,0 2-7,5-7-3,1 1-4,4 0-3,-5-4-1,5 0-20,-6-2-82,-2-5-158,-2-5-38</inkml:trace>
  <inkml:trace contextRef="#ctx0" brushRef="#br0" timeOffset="80984.3095">5050 1775 1080,'0'0'29,"0"0"-17,0 0 1,0 0-5,181-137-8,-92 95-4,-4 1-144,-12 6-274</inkml:trace>
  <inkml:trace contextRef="#ctx0" brushRef="#br0" timeOffset="81239.5344">5989 1377 1040,'0'0'33,"0"0"-30,0 0 3,0 0 30,171-18 4,-106 4-13,-7 4-23,-9 5-4,-11 2-20,-9 1-63,-11 2-121,-16 0-117,-2 0-221</inkml:trace>
  <inkml:trace contextRef="#ctx0" brushRef="#br0" timeOffset="81649.2571">5879 1518 695,'0'0'185,"0"0"-162,0 0-5,0 0-11,0 0 2,0 0 22,159 5-10,-104-2-15,-4 1 1,-8 1-4,-14 2-2,-10-3 0,-9 2-1,-6-1-3,-4 4-19,0 6 19,-19 12 3,-14 1 0,-10 9 0,-1-2 0,1 1 0,3 2 0,9-1 1,10-5-1,10-4 5,11-6-4,0 0-1,23-8 3,19-2 1,13-6 7,19-6 13,7 0 16,8-6 3,-2-13-14,-8 2 2,-9 2-6,-21 6-11,-20 3-14,-20 6-1,-9 0-78,-22 13-77,-32 16-112</inkml:trace>
  <inkml:trace contextRef="#ctx0" brushRef="#br0" timeOffset="82039.7024">5585 2486 804,'0'0'80,"0"0"-80,0 0 28,0 0 1,3 124-2,4-98-8,-7-7-5,2-10 0,-2-2-3,0-7-4,0 0 13,0-3 20,0-24 19,0-8-45,4-2-13,7 5 3,3 5-3,2 7 0,3 4 0,-1 4 0,2 5 7,0 2-1,-5 5-1,-1 0 1,-5 0-6,2 2-1,0 13 1,0 6-1,1 1-6,-5 5-41,-1-4-47,2 4-71,0-4-73,-1-6-99</inkml:trace>
  <inkml:trace contextRef="#ctx0" brushRef="#br0" timeOffset="82248.0834">6038 2525 714,'0'0'151,"0"0"-139,0 0 21,0 0-1,161-79-13,-113 57-18,-3 2-1,-7 4-116,-13 4-172,-15 8-246</inkml:trace>
  <inkml:trace contextRef="#ctx0" brushRef="#br0" timeOffset="82421.5961">6100 2773 974,'0'0'117,"0"0"-111,0 0 2,0 0 1,139-88-9,-75 51-13,-6 8-108,-4 0-150,-12 5-151</inkml:trace>
  <inkml:trace contextRef="#ctx0" brushRef="#br0" timeOffset="82598.9971">6646 2402 993,'0'0'147,"0"0"-147,0 0 13,-20 102-1,20-65-5,0 3-6,0 0 0,0-1-1,0 0-58,0-9-73,0-12-143,0-18-31</inkml:trace>
  <inkml:trace contextRef="#ctx0" brushRef="#br0" timeOffset="83192.7785">6292 592 736,'0'0'100,"0"0"-91,0 0-1,-9 139 13,-4-97 2,-10 4-12,-6 0-1,-6-2-6,-7-5 3,4-8-6,6-14 2,10-7 1,6-8 7,5-2-1,5 0 6,6-6-9,0-3-6,0-3 3,4 3-4,19 2-4,12 0 4,5 4 1,10-4 0,-2 1 5,1-4-2,-7-4 5,-6-1 4,-9 0 5,-12 1-6,-10 0 7,-5 0 16,0-2 10,0-6-16,-15 2-3,-5-2-12,-3 2-13,1 5-1,6 8-2,5 7-49,2 0-97,3 7-186</inkml:trace>
  <inkml:trace contextRef="#ctx0" brushRef="#br0" timeOffset="83996.6141">6951 1414 452,'0'0'182,"0"0"-121,0 0 54,0 0 25,0 0-40,0 0-60,-35-9-19,10 21-19,-1 17 2,-2 5-1,5 0-3,7-2 1,9-4-1,7-4-1,0-9-3,18-1-12,7-11-38,4-3 3,-3 0-12,-1-6 11,-5-12 17,-7-7 20,-3 4 15,-9-1 0,-1 0 16,0 5 41,0 7 35,0 5-11,0 2-9,0 3-25,0 0-18,0 0-29,0 0-11,0 0-6,0 13 9,0 9 8,12 0 1,-2 6-1,7 0-26,-5 2-100,2-4-123,-1-10-93</inkml:trace>
  <inkml:trace contextRef="#ctx0" brushRef="#br0" timeOffset="84331.3121">7255 1638 552,'0'0'97,"0"0"-74,0 0 45,26 114-23,-20-88-19,-2-8 15,-4-8-9,2-3 4,-2-7-7,0 0 14,2 0 34,-2-3 6,3-16-13,5-14-47,4-3-17,5 6-6,4 4 0,-4 10 0,1 5 1,0 6-1,0 5 0,0 0-4,1 0-1,-3 10-4,-3 5 5,1 11 2,-5-3 1,-5 3 1,3 4-1,-7-2-54,0-4-65,0-7-160,0-12-187</inkml:trace>
  <inkml:trace contextRef="#ctx0" brushRef="#br0" timeOffset="85171.1927">7992 1330 496,'0'0'461,"0"0"-421,0 0 10,0 0-7,0 0-22,0 0-12,-92 77-1,63-26-4,4 5 2,7-1-5,9-2 4,9-9 2,0-8-7,16-7-6,17-12 6,9-13-12,6-4-7,-2-14 9,1-24 7,-9-3-1,-5 4 3,-10-1 1,-8 9 5,-6 4 3,-9 11-2,0 6 19,0 8 12,0 0-6,0 0-31,-7 10-14,-4 18 9,0 6 2,3 2 1,8-4-4,0-6 6,6-8-5,16-5-3,3-10-8,6-3 5,-2 0 11,2-18 5,-4-8 1,-9-4 5,-7-3 10,-10 1 7,-1 5 1,0 1-11,-12 9-18,-8 6-1,-1 8-7,2 3-28,-4 0-55,5 23-89,5 7-71,9 1-36</inkml:trace>
  <inkml:trace contextRef="#ctx0" brushRef="#br0" timeOffset="85532.1619">8412 1740 579,'0'0'229,"0"0"-104,0 0-6,0 0-55,92-139-9,-62 95-27,-2 3-15,-11 2-8,-8 10-5,-9 7-1,0 3-3,0 10-14,-14 2 2,-3 5-7,4 2-13,-4 0-2,9 0 4,6 13 3,2 4-36,0 2 6,20 1 37,11-1 15,0 3 9,4 0 2,-7-1 2,-6-1 23,-7-2 18,-4 0-8,-6 4-10,-5 2-11,0 5-8,-11 0-3,-9 2-5,0-4-1,2-7-103,6-11-78,6-9-82,6-2-161</inkml:trace>
  <inkml:trace contextRef="#ctx0" brushRef="#br0" timeOffset="85878.8066">8974 1456 601,'0'0'367,"0"0"-367,0 0 0,0 0 13,16 130 0,-14-94-5,-2-4-4,0-12-2,0-9 2,2-6-3,-2-5 1,2 0 14,2-17 14,5-17-30,5-4 0,1-3-7,6 4-13,-1 8 17,2 7-2,0 10 1,-4 3 4,2 9 5,-5 0 6,1 0-3,0 16-2,-8 9-3,-1 1-1,-4 6 2,-3 4-4,0 2-10,0-3-104,0-6-123,0-15-124</inkml:trace>
  <inkml:trace contextRef="#ctx0" brushRef="#br0" timeOffset="86064.3883">9417 1441 758,'0'0'240,"0"0"-230,0 0-3,0 0-2,10 102 1,-2-65-4,-4 1-1,-2-4-1,4-1-21,-2-10-137,0-14-60,7-9-127</inkml:trace>
  <inkml:trace contextRef="#ctx0" brushRef="#br0" timeOffset="86275.3914">9636 1423 879,'0'0'180,"0"0"-166,0 0-11,0 0 1,0 0 5,17 125-3,-9-87-2,-2 0-2,1-3-4,-1-6 0,-1-3-51,0-4-83,-5-7-97,0-10-141</inkml:trace>
  <inkml:trace contextRef="#ctx0" brushRef="#br0" timeOffset="86453.1827">9331 1381 1053,'0'0'19,"0"0"-17,0 0 0,116-94-4,-55 70-44,-1 8-90,-6 4-96,-13 10-243</inkml:trace>
  <inkml:trace contextRef="#ctx0" brushRef="#br0" timeOffset="86957.0831">9849 1434 44,'0'0'1010,"0"0"-997,0 0-12,0 0 2,0 0-3,134 40 0,-113-18-4,-11 5-3,-10 5-12,0-1-36,-5-4 19,-9-10-9,4-8 6,8-4-3,2-5 21,0 0 12,0-20 6,10-12-47,11-3 16,4-2 29,-2 1 4,-8 5 1,-4 8 3,-4 5 33,-7 8 27,0 6 47,0 1-4,0 3-35,-2 0-32,-9 5-29,-2 18-6,6 12-3,0 4 6,7 3-4,0-3 3,11-4 0,20-12-5,9-7 0,11-9 6,10-7 3,-5 0-2,-7-5-7,-13-10-1,-12 0-61,-13 4-41,-11 2-73,0 6-154</inkml:trace>
  <inkml:trace contextRef="#ctx0" brushRef="#br0" timeOffset="87437.323">9141 2115 649,'0'0'138,"0"0"-94,0 0 47,0 0-56,0 0-31,0 0 18,156 18 38,-54-18-15,23 0-1,12-10-6,7-7 11,0-2-14,-7 1-12,-14 2-4,-23 2 3,-22 2-9,-27 6-1,-22 4-7,-15 0-3,-10 2-2,-4 0 0,0 0-14,0 0-55,-6 0-119,-15 0-243</inkml:trace>
  <inkml:trace contextRef="#ctx0" brushRef="#br0" timeOffset="90414.8294">9605 2476 645,'0'0'110,"0"0"-101,0 0 3,0 0 4,0 0-2,0 0-4,-29 79-2,8-60-4,-7-1 11,0-4-8,3-3 7,4-6 12,5-5 10,5 0 0,5 0-5,3-3-7,3-10-3,0-3-7,0 2-13,0-3 4,16 0-3,2 5-1,5 2 2,0 3-1,2 0-1,1 7-1,-3 0-1,0 0-5,-4 0 4,0 8 1,-6 8-3,0 5 1,-4 4 0,-2 4 3,-7 2 7,0 8-5,-6 1 0,-15 4 1,-6 0 2,-2-5-2,0-4-2,1-9 0,5-8 1,3-8 0,7-6 2,2-4 3,8 0 5,1 0-5,2-4 0,0-10-7,0 0-1,12 2 1,7 0-2,6 8 0,8 4 1,7 0 0,3 0 1,3 2 2,-1 4 7,-2-1 8,3-4 14,-11-1 12,-3 0-6,-12 0-20,-4 0-1,-10-6-4,-1 2 8,-5-2-11,0-2-6,0-3-3,0-6-38,0-5-123,0-4-340</inkml:trace>
  <inkml:trace contextRef="#ctx0" brushRef="#br0" timeOffset="92474.9077">11397 1576 552,'0'0'239,"0"0"-186,0 0 29,0 0-29,0 0-38,0 0 20,-7 106 23,7-57-27,0-2-7,0-2-8,0-5-7,0-2-6,0-4 0,0-4-3,0 0-10,0-6-75,0 0-91,0-7-54,0-8-140</inkml:trace>
  <inkml:trace contextRef="#ctx0" brushRef="#br0" timeOffset="92650.3109">11129 1925 592,'0'0'108,"0"0"-82,0 0 58,168-76-32,-97 60-35,-2 2-17,-7 4-20,-8-1-149,-14 0-234</inkml:trace>
  <inkml:trace contextRef="#ctx0" brushRef="#br0" timeOffset="92889.1052">12001 1622 902,'0'0'51,"0"0"-45,127-2 100,-65-10-46,-1 2-33,-6 0-9,-8 6-17,-13 4-2,-15 0-76,-14 0-136,-5 0-92,-13 0-89</inkml:trace>
  <inkml:trace contextRef="#ctx0" brushRef="#br0" timeOffset="93340.4117">11937 1690 596,'0'0'50,"0"0"30,0 0 37,0 0-53,0 0-20,0 0-2,73 104 8,-11-102-13,3 0-14,-5-2-6,-11 3-15,-15 1-2,-12 1 1,-13 6-1,-9 1-16,0 6-16,-15 2 27,-23 7 2,-7 5-10,-10 5 13,0 3 0,-5 8-1,2 3 1,2-4 0,10 3 1,10-7 6,14-9 4,17-4 4,5-9 3,11-1-7,34-11 1,16-3 8,14-6 7,12 0-14,2-6 2,0-12 7,-8 0-8,-12 1-3,-18 6-4,-13 3-4,-21 4-3,-10 4-1,-7 0-13,-7 0-38,-27 1-23,-9 16-111,-7 0-46,-1 2-59</inkml:trace>
  <inkml:trace contextRef="#ctx0" brushRef="#br0" timeOffset="93744.7447">11525 2869 764,'0'0'116,"0"0"-115,0 0 46,-6 106-1,6-75-16,0-3-10,0-5-11,0-6-7,0-7 1,0-6 2,0-4-2,0 0 12,9-22 6,5-10-17,1-6-4,3 1 0,0 8 1,2 4 1,-2 5 0,-1 6 1,1 6-2,-4 2-1,2 6 2,-3 0 3,-6 0-1,8 11 5,-6 6-3,3 3 3,-6 2-3,1-1-4,-1-6 0,-2 2-2,2-3-4,-2-2-49,0-2-48,-2-5-156,3-5-78</inkml:trace>
  <inkml:trace contextRef="#ctx0" brushRef="#br0" timeOffset="93948.3434">11966 2944 868,'0'0'94,"0"0"-89,0 0 8,162-82 12,-102 51-14,-2 3-11,-11 6 0,-13 8-103,-8 4-99,-15 5-94</inkml:trace>
  <inkml:trace contextRef="#ctx0" brushRef="#br0" timeOffset="94172.5904">12070 3106 594,'0'0'308,"0"0"-303,0 0-5,0 0 29,0 0-7,152-32-19,-99 8-3,-4-3-134,-4 1-128,-10 1-168</inkml:trace>
  <inkml:trace contextRef="#ctx0" brushRef="#br0" timeOffset="94343.1728">12562 2921 868,'0'0'127,"0"0"-80,0 0 26,-29 104-42,29-69-12,0-1-13,0-4-4,2-10-2,2-8-45,0-6-58,-4-6-165,0-3-83</inkml:trace>
  <inkml:trace contextRef="#ctx0" brushRef="#br0" timeOffset="95020.3999">12391 856 372,'0'0'198,"0"0"-168,0 0 26,0 0 30,0 0-28,-43 114-3,26-74-3,-6 1-19,1-4-5,-1-1-12,-2-3-2,0-10-4,4-6-8,6-9 5,4-7-3,3-1 3,7 0 8,1-9-2,0-8-10,0 0-3,0 5 2,15 4 3,3 8-5,5 0-1,4 0 0,2 0 1,1 0 4,6 0-2,-2 0 8,1 0 5,-1-12 9,-5-10-10,-7-2-3,-9 2 2,-9-2 1,-4 0 9,0-1-2,-2 2-8,-13 6-13,1 5-1,3 9-1,5-2-19,0 5-61,0 0-56,2 0-172,1 12-138</inkml:trace>
  <inkml:trace contextRef="#ctx0" brushRef="#br0" timeOffset="95756.3207">13013 1860 627,'0'0'170,"0"0"-129,0 0 19,0 0 29,-5 135-24,5-77-11,0 4-23,0-6-8,0-12-12,0-13-5,0-13-2,0-12-1,0-5 0,0-1 0,0 0 4,0 0 7,0-24 2,11-3-16,11-5-1,8 3 1,3 9 0,3 8-2,2 12 2,-2 0-3,-5 0 2,-8 14 0,-13 9-4,-8 4 5,-2 6 0,-8 2 2,-19-1 2,-6-8-3,-3-5-1,4-10-1,6-4-29,0-7-21,11 0-61,7-7-97,8-18-73,0 1-204</inkml:trace>
  <inkml:trace contextRef="#ctx0" brushRef="#br0" timeOffset="96055.3547">13349 2234 507,'0'0'72,"0"0"30,25 102 45,-19-62-59,-4-2-41,3-4-25,0-10-16,-4-6-3,5-10-1,-2-8 4,3 0 5,4-26 10,1-11 4,10-9-16,-4 8 2,2 3 4,4 7 3,-2 11 15,-2 10-6,3 7-7,-1 0-9,-5 6-7,-1 16 2,-3 3-6,-6 4 1,-5-1-2,-2 2 1,0 1-59,0 1-47,-4-6-147,-1-11-171</inkml:trace>
  <inkml:trace contextRef="#ctx0" brushRef="#br0" timeOffset="96413.2141">13893 2356 758,'0'0'99,"0"0"-63,69-146 61,-42 88-59,-9 3-7,-7 13-20,-11 14-6,0 10 3,0 11-2,-17 4-6,-10 3-2,-2 0-1,2 8 1,7 8 0,11 4-2,9 4 1,0 4-4,4 3 5,25-2 0,4 1 4,8-5 0,-3-4-1,-9 2 0,-9-9 0,-7 2-1,-13-4 0,0 2-3,-4 2-8,-21-2-1,1 2-60,1-4-68,4-6 1,9-6-54,6 0-78</inkml:trace>
  <inkml:trace contextRef="#ctx0" brushRef="#br0" timeOffset="97020.287">14186 2034 452,'0'0'163,"0"0"-106,0 0-21,0 0-10,0 0 51,2 105-17,-6-60-29,-1-3-2,5-4-10,0-6-6,0-9-2,0-6-4,9-7 3,8-5 1,4-5-4,3 0 8,-1 0 1,-2 0-4,-2-9 12,-1-3-4,-7 1 2,-3 2 2,2-1-1,-4-1 1,-1 0-4,-1-6-5,0 3 5,-4-2-7,0-3-1,0 5-3,0 0-4,0 7 1,0 7 0,0 0-6,0 0 0,0 0-3,0 3-10,0 16 13,0 9 0,0-1 0,0-10-1,0-4 1,0-9 0,0-3 4,0-1-4,0 0-3,0 0 3,0 0 3,2-23-3,12-8-2,4-6-3,-2 5 5,1 7 0,1 5 0,-3 10 2,1 6-2,3 4-5,-2 0 1,-1 16 2,-1 13-2,-1-1 3,-5 0 2,-5-1-1,-4-3 0,0 2-2,0-1-19,-22-5-60,-2-2-51,-9-8-229,-6-8-156</inkml:trace>
  <inkml:trace contextRef="#ctx0" brushRef="#br0" timeOffset="97306.0682">14300 1673 938,'0'0'63,"0"0"-60,0 0 5,0 0-4,0 0-4,0 0 0,6 65 2,-36-48 6,-2-8-2,7-9 0,2 0 8,11 0 36,3-16 3,9 1-17,0-1-7,0 1-22,26 7-6,5 2-1,8 6-16,5 0-109,-3 0-166,5 0-300</inkml:trace>
  <inkml:trace contextRef="#ctx0" brushRef="#br0" timeOffset="97786.2677">14921 2089 906,'0'0'88,"0"0"-77,0 0 15,0 0 11,7 117-7,-1-84-13,-1-2-6,0-12-3,-1-3-5,-3-11-2,-1-3 1,3-2 3,-1 0 4,3-2 9,11-24-5,1-6-11,6-10-1,4 1-1,-5 10-7,0 8 0,-2 14 6,-6 4 1,-3 5 0,0 0-5,-3 22 0,0 8 5,-4 2 0,-2-2 0,-2 1-1,0-4-6,0 2-80,0-14-131,0-6-103</inkml:trace>
  <inkml:trace contextRef="#ctx0" brushRef="#br0" timeOffset="97975.4151">15358 2031 479,'0'0'492,"0"0"-466,0 0-5,0 0 16,0 108-18,0-66-13,0-3-2,0-3-4,0-7-43,0-9-99,0-11-69,2-9-40,7 0-42</inkml:trace>
  <inkml:trace contextRef="#ctx0" brushRef="#br0" timeOffset="98154.2647">15483 1979 551,'0'0'172,"0"0"-133,0 0 89,-3 113-50,3-66-28,0 2-25,0-10-12,0-2-7,0-5-6,0-9-8,0 0-88,0-7-118,-9-4-60</inkml:trace>
  <inkml:trace contextRef="#ctx0" brushRef="#br0" timeOffset="98315.3334">15287 1956 689,'0'0'83,"0"0"-57,0 0 40,0 0-49,0 0-17,160-72-39,-117 72-169,-12 0-198</inkml:trace>
  <inkml:trace contextRef="#ctx0" brushRef="#br0" timeOffset="98711.3387">15635 1965 632,'0'0'38,"0"0"-19,0 0 34,0 0-7,0 0-22,88 132-10,-88-88-13,0 0 1,-17-2-2,-8-10 0,5-9-7,7-12 6,9-6 0,4-5-10,0 0 2,4-22-12,20-10-25,8-13 25,-1-2-3,0 1 9,-6 5 11,-8 15 4,-5 8 25,-8 10 26,-4 6 29,0 2 52,0 0-56,-16 26-43,-1 8 10,1 10-10,9-2-11,7-1-2,0-8-9,13-5-8,18-11 3,8-8-2,5-5-4,1-4-6,-5 0-52,-11 0-65,-16-11-109,-13 1-120</inkml:trace>
  <inkml:trace contextRef="#ctx0" brushRef="#br0" timeOffset="99011.6497">14905 2646 663,'0'0'104,"0"0"-100,0 0 21,124 5 60,-44-5-20,15 0-24,6-3 10,3-6-1,6-3 13,-2-2-17,-4 2-6,-15-1-21,-18 1 10,-25 5-26,-21 1-1,-18 2-2,-7 4-30,-5 0-60,-33 1-76,-10 13-215</inkml:trace>
  <inkml:trace contextRef="#ctx0" brushRef="#br0" timeOffset="99565.2649">15416 3094 398,'0'0'280,"0"0"-246,0 0-22,0 0 33,-113 54-29,100-54-9,7-4 3,2-15 0,4 0-4,0 0 3,0 1 8,9 4 1,11-2 2,1 7 3,9 2-9,4 7-3,-1 0 7,1 0 0,-5 16-2,-10 9-2,-3 5 3,-7 1 1,-5 10 9,-4 1-4,0 4-9,-23 6-4,-9-3-8,-2-6 0,1-9-2,6-13-27,5-12 1,2-9 13,7 0-8,3 0 16,10-11 5,0 1 1,0 1 2,0 4 14,16 3 5,9 2 8,8 0 7,9 0 3,8 0-8,8 0 6,2-8 4,4-9 5,-5 1-8,-11 1-18,-9 2-7,-16 7 1,-6 3-7,-11 3-6,-4-2-2,2-2 0,6-6-34,7-7-56,4-15-207</inkml:trace>
  <inkml:trace contextRef="#ctx0" brushRef="#br0" timeOffset="118036.4705">2206 4403 684,'0'0'77,"0"0"-38,0 0 68,0 0-54,0 0-36,0 0 0,0 0 3,0 0-8,0 0 18,6-98-15,-33 92-10,-4 6-3,-2 0 8,-3 0-9,3 18-1,-1 10 0,8 8 1,11 13 6,3 6-7,12 6 5,0-1 5,0-4 3,13-4-11,3-5 3,0-1-3,-8-4-2,-3 1-3,-5 2-27,0 1-80,0-2-133,-9-5-78</inkml:trace>
  <inkml:trace contextRef="#ctx0" brushRef="#br0" timeOffset="118214.3705">1789 4941 856,'0'0'42,"0"0"-34,199-159-8,-102 97 3,-3 1-1,-5 6-2,-12 13-83,-19 9-100,-23 8-125,-20 9-29</inkml:trace>
  <inkml:trace contextRef="#ctx0" brushRef="#br0" timeOffset="118372.1685">2455 4461 301,'0'0'197,"0"0"-3,0 0-66,0 0-31,0 0-46,0 0-9,-124 145 4,113-95-16,4 0-4,4-4-16,3 0-1,0-3-7,0-2-2,16-5-38,5-7-90,2-14-116,-2-12-71</inkml:trace>
  <inkml:trace contextRef="#ctx0" brushRef="#br0" timeOffset="118778.4159">2469 4714 707,'0'0'93,"0"0"-93,0 0 2,0 0 4,140-16-4,-106 21-2,-10 21-7,-10 6 5,-14 5-5,0 6 5,-6-5-2,-15-6 3,3-11 0,7-8-8,7-13 4,4 0-7,0-13-14,11-20-86,15-10-10,7-3 87,1 2 31,-5 2 4,-6 9 11,-5 4 36,-9 9 44,-5 8 17,-4 10 24,0 2 10,0 0-56,-11 8-66,-5 18-19,3 6-1,3 4 0,10 0-1,0-4 0,0-4 1,21-4 0,6-2 0,4-3-14,-2-1-65,-6-4-148,-13-5-97</inkml:trace>
  <inkml:trace contextRef="#ctx0" brushRef="#br0" timeOffset="119009.4729">2817 4539 520,'0'0'530,"0"0"-522,0 0-5,0 0 5,142-23 7,-90 43 15,-8 10-12,-8 4-11,-15 6-4,-11 2 1,-10 0 1,0-2-5,-2-4-11,-13-5-54,2-9-116,7-12-113,4-6-187</inkml:trace>
  <inkml:trace contextRef="#ctx0" brushRef="#br0" timeOffset="119204.6119">3639 5092 886,'0'0'104,"0"0"-99,0 0 39,0 0-24,-42 109-15,24-79-5,-4-2-57,4-8-149,-2-11-152</inkml:trace>
  <inkml:trace contextRef="#ctx0" brushRef="#br0" timeOffset="122956.4847">4918 4754 147,'0'0'223,"0"0"-140,0 0 15,0 0-32,0 0-27,0 0 0,-23 0-7,23 0 5,-3 0 8,3 0 0,0 0 7,0 0-5,0 0-6,0 0-4,0 0-15,0 0-3,0 0-15,7 0-4,18 0 5,8 0 8,5 0 19,-1 0-7,-3 0-4,-3 0-9,-2 0-4,-9 0-8,-2 0 0,-5 0-5,-6 0-64,-3 0-122,-2 0-118,-2-12-186</inkml:trace>
  <inkml:trace contextRef="#ctx0" brushRef="#br0" timeOffset="123358.4414">5499 4628 768,'0'0'45,"0"0"-45,0 0 8,0 0-5,0 0-1,0 0 1,29 2 12,-12-12 1,6-10 1,-1-5-2,0 0-5,0-4-5,-1 4-1,-6 4 1,-6 7 3,-5 9 13,-1 0 14,-3 5 23,0 0-8,0 0-21,0 0-14,0 8-13,0 18-1,0 10 9,0 5 14,0 1 4,0-4-5,-3-2-2,3-4-12,0-2-7,0-2-2,0-1-1,0-3-5,0-5-62,0-1-101,-1-2-75,-9-4-91</inkml:trace>
  <inkml:trace contextRef="#ctx0" brushRef="#br0" timeOffset="123569.5523">5499 4983 741,'0'0'164,"0"0"-136,0 0 11,0 0 28,122-16-2,-64-4-33,3-2-18,-9 0-7,-4 1-2,-13 6-5,-8 3-4,-10 3-66,-5 1-103,-5-2-100,-5-2-174</inkml:trace>
  <inkml:trace contextRef="#ctx0" brushRef="#br0" timeOffset="123938.4846">6521 4463 1004,'0'0'115,"0"0"-106,0 0-9,0 0 12,0 0 6,0 0-1,-60 76-6,20-40-7,-7-1 1,1-3-2,-1-6-1,1-2 3,12-6-3,5-4 0,8-4 1,13-4 10,6-3 4,2 3-9,0 1-8,0 1 1,21 6 16,6 0 3,6-1 3,0-2-8,-4 1-13,-3-2-1,-4 2-1,-4 3-2,0-1-52,-1-2-62,1 0-121,-2-11-137</inkml:trace>
  <inkml:trace contextRef="#ctx0" brushRef="#br0" timeOffset="124371.7568">6662 4642 495,'0'0'557,"0"0"-543,0 0-10,0 0 19,147-24 2,-115 24-13,-6 20-10,-13 8-2,-8 11-1,-5 2 1,-2 1-2,-24-4 0,3-6-4,-2-11-13,9-9 15,8-11 0,6-1 4,2 0 0,0-24-6,12-6-20,20-6 9,6-2-1,2 3-1,-4 2 2,-5 3 5,-6 9 8,-13 4 4,-3 11 6,-9 4 38,0 2 45,0 0-43,-9 5-19,-3 16-18,-8 7 6,13 4 3,2 0-9,5 2-5,0-4-4,12-1 1,14-4-1,9-2-18,4-6-64,2-9-60,-1-8-190,0 0-167</inkml:trace>
  <inkml:trace contextRef="#ctx0" brushRef="#br0" timeOffset="124714.4459">7680 4587 905,'0'0'109,"0"0"-103,0 0 11,0 0 11,0 0 8,0 0-14,-64 84-15,28-55 1,-6 0-4,-1-6 0,4-3-1,7-4 0,7-2 0,11-4 7,4 1 0,4-1 1,6 3-1,0 1 0,24 7 10,12 1 9,7 0-2,3-2-5,1-8 3,-2-2-21,-6-4-1,-8 0-2,-6 0-1,-2-3-25,-5-3-57,1 0-80,2-3-146,-8-27-190</inkml:trace>
  <inkml:trace contextRef="#ctx0" brushRef="#br0" timeOffset="125078.161">8192 4608 839,'0'0'120,"0"0"-108,0 0 46,135-104-5,-95 71-19,-4 3-20,-3 5-8,-8 2-3,-9 9 5,-7 6 5,-7 5 16,-2 3 9,0 0-14,0 0-11,0 18-7,4 12 8,-3 10 11,8 3-7,-3 1-5,-4 3-2,2-3-5,-4-7-6,0 0 1,0-7 1,0-5-2,0-4-8,0 0-35,-6-2-37,-9 3-82,-1 0-120,-4-6-68</inkml:trace>
  <inkml:trace contextRef="#ctx0" brushRef="#br0" timeOffset="125248.4014">8309 4911 630,'0'0'216,"0"0"-144,0 0 23,114-12 7,-41-10-46,5-5-32,-4 1-9,-10 0-10,-16 0-3,-15 4-2,-19 2-98,-14 2-366</inkml:trace>
  <inkml:trace contextRef="#ctx0" brushRef="#br0" timeOffset="142370.1447">5686 6118 636,'0'0'126,"0"0"-42,0 0 29,0 0-21,0 0-28,0 0-16,0 0-14,29-44 1,-29 44-5,0-2 4,-16 2-15,-13 0-6,-4 0-10,-9 25-2,1 16-1,-1 12-2,6 6 1,12 7 0,8-3-1,13-10 2,3-6-1,12-13-1,24-13 2,13-10 2,6-11-2,-1 0 2,-3-2 1,-11-14 0,-7 0-3,-8 4-34,-4-2-61,-2 0-163,-4-4-177</inkml:trace>
  <inkml:trace contextRef="#ctx0" brushRef="#br0" timeOffset="142728.5398">6444 6096 798,'0'0'170,"0"0"-161,0 0 34,0 0 4,-109 110-21,79-84-4,-1 0-12,-4-4-2,-1-2-1,1-1 7,6-5 1,4-5 0,9-1 5,7 0-3,7-1-1,2 2-12,0 6 0,0-1-3,16 1 8,5-3 1,9-1 5,0-2-12,4-2 4,-3-2-7,1 2-6,-3-5-62,-4 1-95,1-3-152,-12 0-210</inkml:trace>
  <inkml:trace contextRef="#ctx0" brushRef="#br0" timeOffset="143126.5441">6562 6258 897,'0'0'27,"0"0"-22,0 0 26,131-20-16,-97 26 0,-5 20-9,-13 8-6,-12 3 0,-4 1 5,-4-4-5,-17-6 0,-1-7 1,7-9 0,5-5 1,8-7-2,2 0 0,0-12-13,29-20-20,4-6 3,10-5 19,-5 3-1,-6 6 8,-6 6 3,-13 8 2,-6 8 6,-7 7 54,0 5 25,-3 0-22,-10 3-44,-3 19-14,1 6-3,6 0 1,5 2-1,4-4-3,0-1 0,14-4-1,14-3-11,8-4-78,0-9-111,5-5-115</inkml:trace>
  <inkml:trace contextRef="#ctx0" brushRef="#br0" timeOffset="143436.2948">7498 6191 1069,'0'0'20,"0"0"-4,0 0-1,0 0-4,0 0-4,-132 93-3,103-67 2,-2-3-4,2-6 0,2-4 1,12-4 9,1 0 9,8 1-12,6-2-7,0 2-1,6 2 1,21-1 3,6 2-1,5-1 2,1-4-6,-6 1 0,3-2-5,-5-2-49,-2-5-100,-2 0-127,-1 0-203</inkml:trace>
  <inkml:trace contextRef="#ctx0" brushRef="#br0" timeOffset="143799.5632">8080 6145 990,'0'0'81,"0"0"-73,0 0-3,0 0 5,0 0 7,0 0-8,7-15 8,-7 10 20,-23 5-5,-9 0-12,-3 0-11,0 5 6,4 19-3,4 4 0,6 7-6,13 6 3,6-1-9,2 0 2,2-6-1,27-6-1,8-7 0,11-5 0,2-11-18,0-5-1,-1 0-85,-9-10-126,-2-18-145</inkml:trace>
  <inkml:trace contextRef="#ctx0" brushRef="#br0" timeOffset="144003.6061">8423 6096 916,'0'0'153,"0"0"-106,0 0-14,0 0 4,0 0 14,25 107-34,-12-74-8,3-1-6,-1 0-3,-1 1 0,-3-3-33,-3-2-29,-3-5-82,-5-5-125,0-5-34</inkml:trace>
  <inkml:trace contextRef="#ctx0" brushRef="#br0" timeOffset="144155.3133">8323 6342 980,'0'0'89,"0"0"-82,0 0 1,134-78-5,-64 46-3,0-2-95,-12 0-208</inkml:trace>
  <inkml:trace contextRef="#ctx0" brushRef="#br0" timeOffset="144665.5143">8949 6043 883,'0'0'38,"0"0"-18,0 0 26,0 0-21,0 0-20,0 0 3,-85 89-7,68-89 1,3 0 2,1 0-1,6-19 4,5-2-2,2-4-5,0 4-2,7 0-10,13 3 4,6 4 8,1 6-1,2 6-1,2 2 0,0 0 0,0 10 1,1 13 1,-8 0 4,-5 5 6,-11 9 6,-6 4-2,-2 5 7,-10 3-4,-19-2 7,-7-4-13,-5-8-9,6-9 5,3-8-4,10-9-3,7-9 6,8 0-3,0 0 4,7-11 5,0-5-5,7-1 1,20 6-3,7 4 6,3 5-1,5 2 13,3 0-3,-3 0-8,-10 2-5,-8 10-6,-8 2-1,-5 3-18,0-2-65,-7 3-89,4-1-190,-6-5-281</inkml:trace>
  <inkml:trace contextRef="#ctx0" brushRef="#br0" timeOffset="145001.5677">9316 6472 579,'0'0'154,"0"0"-65,0 0 35,123-126-62,-80 80-6,2-4-14,2-6-12,-10-5-2,-8 0-8,-16 0-4,-13 8-5,0 7 14,-6 13-1,-19 8-9,-3 16 2,-4 9-2,1 0-10,5 29-3,1 10-1,7 9 1,13 8 0,5 6 5,5 4-2,26-5 3,12-6 2,7-9 1,9-8 4,3-13-11,-4-6 23,-7-12-21,-9-7 13,-11 0-14,-11 0-3,-12-7-2,-8-8-23,0-3-55,-21 3-124,-10-7-419</inkml:trace>
  <inkml:trace contextRef="#ctx0" brushRef="#br0" timeOffset="148589.9112">6736 8000 657,'0'0'67,"0"0"5,0 0 60,0 0-59,0 0-32,0 0-15,0 0-9,-7 31 3,29-31 10,4-23-5,9-8 2,0-11-15,-8-3-2,-2-1-5,-12 0-4,-9 0 0,-4 0 7,0 8-7,0 8 1,-9 10-1,-2 6 0,-2 7-1,0 6-1,0 1-3,3 0 2,0 19 0,5 18-8,2 11 4,3 8 6,0 0 1,0-1 0,8-6 7,6-7-2,0-1 2,1-5-6,1-5-1,0 0-1,2-4-17,-5-8-70,1-6-79,3-10-79,-1-3-45,1-14-136</inkml:trace>
  <inkml:trace contextRef="#ctx0" brushRef="#br0" timeOffset="148776.8199">7313 7870 791,'0'0'141,"0"0"-123,0 0 22,0 0-6,0 0 2,124-24-14,-72 8-18,-7 0-4,-3 6-109,-9 1-120,-12-2-150</inkml:trace>
  <inkml:trace contextRef="#ctx0" brushRef="#br0" timeOffset="148956.8561">7429 8066 1033,'0'0'26,"0"0"-20,0 0 7,0 0 24,185-46-15,-107 16-22,-11 7-10,-16 3-176,-26 1-209</inkml:trace>
  <inkml:trace contextRef="#ctx0" brushRef="#br0" timeOffset="160967.2772">8172 7648 573,'0'0'176,"0"0"-78,0 0 9,0 0-31,0 0-36,0 0-15,0 0-14,-14-20-4,14 25-6,0 22 2,0 9 15,0 8 20,0 6 0,0 2-1,0 1-5,0-5-7,0-6-3,0-4-8,0-10-1,0-8-8,0-6-3,0-9-2,0-5 1,0 3-1,0-3-30,0 0-34,-3 0-59,-3 0-94,-5-15-251</inkml:trace>
  <inkml:trace contextRef="#ctx0" brushRef="#br0" timeOffset="165139.3629">12226 5775 645,'0'0'194,"0"0"-172,0 0 54,0 0 17,0 0-58,-131-26-5,89 47-8,-4 16-9,5 13 14,4 13 4,9 5-6,10-3 4,14-8-6,4-11-8,12-11-8,24-9-5,13-9 1,5-15-3,4-2-2,-2-7-77,-12-14-104,-10-5-224</inkml:trace>
  <inkml:trace contextRef="#ctx0" brushRef="#br0" timeOffset="165353.4503">12415 5881 860,'0'0'55,"0"0"-33,0 0 39,0 0-3,0 116-13,0-77-14,10 0-10,0-4-9,1-5-10,-3-4-2,-3-4-1,0-2-51,-2-2-75,-3-4-146,0-2-108</inkml:trace>
  <inkml:trace contextRef="#ctx0" brushRef="#br0" timeOffset="165591.9932">12298 6133 515,'0'0'78,"0"0"-36,0 0 135,0 0-47,156-20-68,-106 6-9,2 1-39,-5-3-14,-5-1-12,-7 2-116,-1-2-131,-12 2-131</inkml:trace>
  <inkml:trace contextRef="#ctx0" brushRef="#br0" timeOffset="166269.5726">11829 4691 837,'0'0'19,"0"0"40,0 0 42,0 0-36,0 0-20,0 0-20,-120-20-6,80 63-3,2 9 12,7 6 0,6-1-3,11-6-2,14-8-11,0-11-4,21-8-6,21-9 0,14-15-1,4 0-1,0-9-54,-6-15-108,-14-1-211,-17 2-340</inkml:trace>
  <inkml:trace contextRef="#ctx0" brushRef="#br0" timeOffset="166440.0282">12041 4795 857,'0'0'13,"0"0"-10,0 0 3,129-75-4,-73 51-2,-7 6-59,-11 4-170,-18 6-200</inkml:trace>
  <inkml:trace contextRef="#ctx0" brushRef="#br0" timeOffset="166588.6513">12058 5020 768,'0'0'68,"0"0"-49,0 0 26,0 0 1,0 0-15,119-29-31,-70 5-8,-12 2-192,-10 7-169</inkml:trace>
  <inkml:trace contextRef="#ctx0" brushRef="#br0" timeOffset="166851.5189">12623 4823 806,'0'0'122,"0"0"-108,0 0 45,0 0 31,0 0-32,0 0-39,122-23-13,-95 14-6,-4-2-44,-3 1-139,-1-2-211</inkml:trace>
  <inkml:trace contextRef="#ctx0" brushRef="#br0" timeOffset="167184.5106">13062 4732 828,'0'0'47,"0"0"-25,0 0 8,100-110 6,-64 78-12,-3-1-8,-4 4-10,-7 5 0,-5 3 14,-11 12 16,-4 5 6,-2 4-4,0 0-13,0 0-23,0 18 1,0 11-1,0 9 13,0 0-2,0 1-5,0 0 2,0-4-5,3-1-4,1-2 1,-2-4-2,2 0 0,-4-6-15,0 0-59,0-2-58,0-1-137,-2-7-87</inkml:trace>
  <inkml:trace contextRef="#ctx0" brushRef="#br0" timeOffset="167392.569">13122 5025 821,'0'0'111,"0"0"-107,0 0 35,123-26 28,-52 3-19,6 2-18,-2-2-7,-7 2-4,-14 2-5,-16 8-8,-18 2-6,-16 8-15,-4 1-102,0 0-168,-24 0-207</inkml:trace>
  <inkml:trace contextRef="#ctx0" brushRef="#br0" timeOffset="168219.7155">13077 5913 739,'0'0'46,"0"0"-45,0 0 60,0 0 10,0 0-29,0 0-19,-58 79-2,37-72-3,0 0-2,3-6-2,5-1 0,5 0 2,-2 0-7,6-10-4,4-6-3,0-2-2,0-1-1,17 0-3,9 1-3,-3 4 4,2 7 3,0 4-3,-1 3 3,1 6-4,-3 21 1,-8 8 3,-12 6 1,-2 5-1,0 0 1,-23 0 9,-6-2-1,-5-2-3,1-6-1,4-8 1,3-6-3,3-12-2,8-6 3,6-4-1,3 0 6,6 0-7,0-9 2,0 2-3,17 2 0,4 2 6,0 3 8,4 0 8,-3 0-7,3 0-4,-3 0-10,-4 0 0,0 0-2,-3 0-30,1 8-94,-5 8-162,-1-2-115</inkml:trace>
  <inkml:trace contextRef="#ctx0" brushRef="#br0" timeOffset="168541.5747">13325 6312 610,'0'0'76,"0"0"46,57-114-9,-27 61-67,1-5-18,-4 3-13,-9 1-8,-13 8 2,-5 9 2,0 7 10,-3 7 8,-17 4 2,-5 7-6,3 6 8,0 6-10,1 0-10,4 4-3,3 22-5,10 8-1,4 10 3,0 4 3,0 2 1,18-1-1,4-8-1,5-4-4,-3-4-4,-1-6-1,-4-3-2,-5-4-27,-3-1-62,-1-5-79,-4-11-156,-2-3-164</inkml:trace>
  <inkml:trace contextRef="#ctx0" brushRef="#br0" timeOffset="168743.5459">13789 6062 859,'0'0'170,"0"0"-152,0 0 17,129-46 19,-80 25-38,-4 7-11,-10 3-5,-10 4-39,-14 7-99,-11 0-158,0 0-65</inkml:trace>
  <inkml:trace contextRef="#ctx0" brushRef="#br0" timeOffset="168961.7719">13887 6254 673,'0'0'218,"0"0"-189,0 0 11,0 0 29,135-46-36,-87 29-15,-6 0-4,-6 2-3,-14 8-11,-11 3-2,-8 4-66,-3 0-76,0 0-89,-19 0-218</inkml:trace>
  <inkml:trace contextRef="#ctx0" brushRef="#br0" timeOffset="176710.8193">14589 5944 117,'0'0'177,"0"0"-24,0 0 2,0 0-21,0 0-11,0 0-34,0 0-27,-11 0-22,11 0-12,-2 0-8,0 0-7,2 0-8,-7 0 4,6 0-8,-1 3 2,0 1-3,0 0 1,2 0 0,-3-2 0,2 3 1,-2-1-2,1-3 2,0 2-3,0-2 2,2-1-1,0 0 1,0 0 1,0 0 4,0 0-4,0 0 6,4-12-1,9-10 0,3 2-7,-3-1 1,1 2 1,-4 3-1,2 0 0,-3 4 0,-2 0 1,-3 8-2,0 0 0,-1 3 0,-3 1 0,0 0 0,0 0 0,0 0-1,0 0 0,1 0 1,-1 0 0,0 0 0,0 0 0,0 0 0,0 0 0,0 0 0,0 0 1,0 0 0,0 0-2,0 0-4,0 0 0,3 0 0,2 5 0,0 11 4,1 4 1,-4 2 0,2 4 2,-1 3-2,-1 0 4,-2 5-4,2 1 2,-2-1 3,0 1-1,0-3-1,0 1 3,0-3-2,0-2 3,0-6-6,0-2 1,0-6-1,0-6-1,0 0 1,0-6 2,0-2-5,0 0 2,0 0-5,0 0-21,0 0-28,0 0-64,0 0-135,0 2-145</inkml:trace>
  <inkml:trace contextRef="#ctx0" brushRef="#br0" timeOffset="177065.4093">14524 6389 450,'0'0'61,"0"0"30,0 0 4,0 0-25,0 0-20,0 0 10,32 0 14,-3 0-15,3 0-12,4 0-14,5 0 9,3 0-9,6-12 2,-2 0 0,-1-4-6,-5 1-5,-8 3-1,-10 2-2,-11 5-6,-7 2-7,-4 1-4,-2 2-4,0 0-1,-2 0-6,-17 0-34,-3-6-107,5-10-132,3-10-260</inkml:trace>
  <inkml:trace contextRef="#ctx0" brushRef="#br0" timeOffset="181328.6312">11709 7134 107,'0'0'328,"0"0"-247,0 0 9,0 0 14,0 0-29,0 0 1,0 0-5,-13-3-20,13 3-1,0 0-5,0 0-11,0 0-12,0 0-7,0 0-4,6 0-6,17 0 4,8 0 30,2 0-5,1 0-11,-7 0-2,-5 0-6,-9 0-8,-4 0-4,-7 0-3,0 0 3,-2 0-3,0 0-21,0 0-38,0 0-45,7 0-68,4 0-91,0 0-35</inkml:trace>
  <inkml:trace contextRef="#ctx0" brushRef="#br0" timeOffset="181786.6683">12112 6914 321,'0'0'241,"0"0"-97,0 0 6,0 0-20,0 0-32,0 0-20,0-8-20,0 8-14,0 0-14,0 0-11,0 0-12,0 6-2,0 16-5,0 9 5,0 6 14,0 6-1,0-4-7,0 4-3,0 1 5,0-3-5,0 0 0,0-5-3,0-9-1,0-3 1,0-4-3,0-11-1,0-3 0,0-4 1,0-2 0,0 0-1,0 0-1,0 0-20,-5-6-24,5-18-70,0-4-169,0 2-336</inkml:trace>
  <inkml:trace contextRef="#ctx0" brushRef="#br0" timeOffset="182236.7378">12640 6920 586,'0'0'93,"0"0"33,0 0 15,0 0-59,0 0-29,0 0-30,3 47 19,-3-6 26,0 1-20,0 0-19,0-3-2,0-4-4,4-2-13,-2-3-4,3-2-5,-1-4-1,-4-2 0,0-2-9,2-4-39,-2-2-43,0-2-82,0-12-160,-2 0-187</inkml:trace>
  <inkml:trace contextRef="#ctx0" brushRef="#br0" timeOffset="182400.3595">12487 7263 903,'0'0'84,"0"0"-58,0 0 18,0 0-11,171-113-27,-108 81-6,-8 2-46,-7 2-157,-15 5-138</inkml:trace>
  <inkml:trace contextRef="#ctx0" brushRef="#br0" timeOffset="182940.7601">13227 6865 662,'0'0'217,"0"0"-210,0 0 12,0 0 32,0 0-23,0 0-9,-7 113-14,-6-97 3,-7-10-2,0-2-1,-3-4-1,1 0 0,0 0 2,7-10-5,5-2 1,6-5 1,4 2 2,0-5-5,6-3-7,17-1 4,6 4 0,-2 6 3,-1 5-1,2 9 1,1 0-1,-6 0 1,2 16-3,-5 8 3,-5 3 0,-5 7 0,-9 3 7,-1 5 4,0 2-1,-21-2-1,-9-2-2,-5-5-2,-2-4-2,0-7-3,2-4 3,5-13-3,9-7 2,7 0-2,8 0 2,6 0-1,0-2 0,2-9 2,21 1 1,12-1 6,0 3 6,1 2 1,-5 2-4,-9 4-5,-3 0-8,-7 0-4,-2 1-73,1 14-61,-2-2-168,-1 3-173</inkml:trace>
  <inkml:trace contextRef="#ctx0" brushRef="#br0" timeOffset="183242.5127">13515 7313 618,'0'0'113,"0"0"-94,75-104 96,-39 56-29,2-7-44,0-3-6,-3-6-25,-12-2-5,-12 8-5,-11 8 5,0 11 7,-7 13 14,-11 10 10,-4 11-4,0 5-10,2 5-1,2 27-14,2 12 4,10 11-5,4 3 9,2-2-4,0-2 4,2-8-12,13-3 1,5-6-5,1-2 0,-2-3-13,-2-3-47,3-2-67,-3-13-127,-6-10-206</inkml:trace>
  <inkml:trace contextRef="#ctx0" brushRef="#br0" timeOffset="183437.9509">14112 7074 949,'0'0'58,"0"0"-51,124-78 17,-64 46 3,0 4-19,-8 10-8,-16 16-78,-18 2-131,-16 0-77,-2 11-150</inkml:trace>
  <inkml:trace contextRef="#ctx0" brushRef="#br0" timeOffset="183606.668">14188 7247 765,'0'0'100,"0"0"-94,0 0 89,0 0-21,118 10-41,-69-24-24,0-7-8,-7 2-1,-3 1-78,-10 1-173,-8 2-114</inkml:trace>
  <inkml:trace contextRef="#ctx0" brushRef="#br0" timeOffset="183819.0467">14840 6834 947,'0'0'132,"0"0"-69,0 0-13,0 0-5,0 0 21,30 114-25,-19-72-21,-4 0-11,-5 0-4,-2-1-4,0-6-1,-2 4-22,-14-4-57,-7-2-76,-1-5-204,-9-10-261</inkml:trace>
  <inkml:trace contextRef="#ctx0" brushRef="#br0" timeOffset="184458.7472">13392 8047 741,'0'0'39,"0"0"-33,0 0 32,0 0 40,0 0-31,0 0-30,9 70-9,-13-54 1,-17-4 5,-1-6-4,-2-4-3,-5-2-4,6 0 0,3-8 2,4-8-4,13 0 1,3-4 2,0 0-4,3 0 0,19-1-4,10 6 4,4 1 0,6 8 2,0 3 3,1 3 6,-5 0 4,-9 12-6,-7 14-4,-11 8 3,-9 10 3,-2-1-2,-4 3 9,-23 0-3,-4-3-6,-5-3-5,1-7 0,-1-4-2,0-7 1,5-7-1,9-3-1,6-10 1,7-2 2,7 0 19,2 0 9,0 0-8,15 0-11,16-2-2,8-4 11,3 5-12,-6-4-7,-7 4-2,-5-1-2,-5 0-30,-4 0-73,3 2-85,1 0-125,1 0-79</inkml:trace>
  <inkml:trace contextRef="#ctx0" brushRef="#br0" timeOffset="184727.5822">13808 8349 629,'0'0'45,"0"0"22,94-123 49,-65 74-51,-6-4-36,-7 0-18,-11 2-1,-5 3-5,0 16 0,-11 15 27,-12 12 19,-3 5 7,-2 0-31,1 22 1,12 10 2,3 7-8,12 3 1,0 6-7,1-4 1,19-2-10,4-6-5,0-3-1,1-6-1,2 0-38,-3-8-55,-1-6-79,-9-6-178,-1-7-267</inkml:trace>
  <inkml:trace contextRef="#ctx0" brushRef="#br0" timeOffset="184891.4863">14326 8171 880,'0'0'47,"0"0"-44,141-100 7,-88 70-7,-11 12-3,-13 8-167,-12 10-201</inkml:trace>
  <inkml:trace contextRef="#ctx0" brushRef="#br0" timeOffset="185047.8789">14373 8374 891,'0'0'174,"0"0"-166,0 0 15,0 0 31,0 0-35,158-25-15,-111-1-4,-8 3-67,-9-3-137,-12-6-244</inkml:trace>
  <inkml:trace contextRef="#ctx0" brushRef="#br0" timeOffset="186059.7489">14957 7916 349,'0'0'54,"0"0"22,0 0 20,0 0-39,0 0-5,0 0 14,62-2 0,-56 16-17,-6 1 3,0 3-17,0-2-5,-8-3 2,-10 0-12,0-3-8,0-3-1,3-7 3,4 0-1,4 0-4,0 0-2,7-20-1,0 1-1,0-4-2,7 1-3,12 2 0,9 7 0,-1 0 0,2 8 0,2 5-3,4 0 3,-1 10 7,-1 18 1,-6 7 3,-12 10 1,-9 3-4,-6 0 3,0 0-1,-25-6 2,-4-5-5,2-11 3,0-13-5,7-4-2,0-9 2,3 0-4,7 0 4,2-7-3,6-3 1,2 2 1,0 2-4,8 6-2,17 0 2,8 10 7,7 7 5,5-1 10,4-4-2,4-9 3,3-3 10,0 0-1,-7-18 2,-9-5-9,-13 1-11,-12-5-8,-10 3-6,-5 2 0,-5 4-39,-22 12-47,-8 6-110,-10 0-299</inkml:trace>
  <inkml:trace contextRef="#ctx0" brushRef="#br0" timeOffset="186511.6762">13682 9368 712,'0'0'60,"0"0"31,0 0 27,0 0-33,0 0-30,0 0-21,64-75-19,-44 38 0,-7 3-2,-10-2-5,-3 4-5,0 4 1,-9 10 0,-4 6 8,1 10 4,1 2 4,3 2-1,0 20-8,4 8-6,4 6 12,0 0-3,7 2-7,9-3-3,6-4-2,-5-2-2,2-8 0,-2-1-25,-1-5-40,2-6-93,-3-6-132,-1-3-140</inkml:trace>
  <inkml:trace contextRef="#ctx0" brushRef="#br0" timeOffset="186660.6986">14041 9319 794,'0'0'142,"0"0"-135,0 0 27,164-105 18,-113 85-52,-5 8-17,-17 10-162,-16 2-163</inkml:trace>
  <inkml:trace contextRef="#ctx0" brushRef="#br0" timeOffset="186819.4993">14105 9539 856,'0'0'105,"0"0"-104,0 0 18,0 0 2,154-63-21,-94 31-146,-6-1-192</inkml:trace>
  <inkml:trace contextRef="#ctx0" brushRef="#br0" timeOffset="186997.5107">14645 9166 1095,'0'0'103,"0"0"-67,0 0 41,-21 130-48,21-98-20,10 3-9,1-6 0,-5 2-40,-6-8-45,0 0-95,0-6-171,-22-4-174</inkml:trace>
  <inkml:trace contextRef="#ctx0" brushRef="#br0" timeOffset="187321.747">13225 9174 969,'0'0'53,"0"0"-30,0 0 69,0 0-36,-56 177-25,56-93 8,13 6-11,5 0-10,-2-4-7,0-10-10,3-9 1,0-13-2,-7-13-25,-2-16-43,-1-13-62,-7-12-110,-2 0-80,0-28-220</inkml:trace>
  <inkml:trace contextRef="#ctx0" brushRef="#br0" timeOffset="187779.4454">13096 9085 781,'0'0'135,"0"0"-108,164-121 64,-54 87 0,19 1-48,18 5-21,11 2-3,8 11-7,7 2-5,-1 3-3,-10-1 0,-10-2-4,-24 2-1,-28-1 1,-23 7 1,-15 5-1,-16 0-1,-9 5 1,-4 22 4,-3 9 14,-1 8 13,0 10-3,-3 6-6,-3 12-6,-8 8 2,3 4-5,-7 6 4,1-13-15,-1-9 3,-7-10-1,-2-5-3,-2-7 0,0-4 1,-21-4-2,-25-2 2,-16-3-1,-27-3-1,-32-1 2,-34 0-1,-44 5 1,-28 10 3,-23 10 9,7 4-14,36-3 0,51-13 0,65-17-3,50-10 3,41-15-33,27 0-95,35-31-217</inkml:trace>
  <inkml:trace contextRef="#ctx0" brushRef="#br0" timeOffset="190838.3308">1468 10997 777,'0'0'74,"0"0"-65,0 0 83,0 0-39,0 0-16,0 0 28,-80-76-37,60 76 0,-2 0-5,1 9-11,-1 16 0,2 6 0,2 12-3,3 9-5,3 10 0,9 2 2,3-2-4,0-3-2,10-4 6,8-1-4,0 6-2,-5-2-34,-4 8-74,-7-1-83,-2-8-85,-2-9-63</inkml:trace>
  <inkml:trace contextRef="#ctx0" brushRef="#br0" timeOffset="191147.7604">1084 11694 563,'0'0'101,"0"0"-86,27-112 50,21 62-8,14-2-29,11-9-4,6 3-15,-6 2-2,-9 2-7,-8 8 3,-16 9-2,-17 16 0,-13 9 4,-10 10 56,0 2 51,0 0-16,0 0-33,-3 0-38,-11 15-9,-6 17-14,-2 9-1,2 5 0,6 5-1,7-4 2,7 0-2,0 1 0,5 0-14,15-4-60,3-6-86,-2-10-94,0-13-29,-11-13-190</inkml:trace>
  <inkml:trace contextRef="#ctx0" brushRef="#br0" timeOffset="191516.2961">1670 11436 590,'0'0'59,"0"0"6,0 0 22,0 0-44,141-72-4,-98 72 4,-5 0-21,-12 15-22,-12 18-13,-14 6 11,0 7 2,-2-3 12,-23-1-8,8-11-5,5-14 1,5-11-41,7-6 5,0-8 8,0-28-39,19-8-44,10-7 52,-4 2 33,-2 11 26,-5 7 21,-7 13 58,-7 8 71,-4 9-22,0 1-32,0 0-16,0 0-54,0 8-23,0 17 4,0 10-2,0 5 1,0-1-4,16 4-1,7-5-2,1-1-35,5-2-89,-2-5-137,-11-10-72</inkml:trace>
  <inkml:trace contextRef="#ctx0" brushRef="#br0" timeOffset="191773.759">2099 11193 777,'0'0'266,"0"0"-265,0 0 0,145-8 18,-90 38 26,-7 12 0,-9 8-16,-16 11-14,-12 1-7,-11 2 2,0-3 6,-20-3-3,-6-12-3,2-7-5,5-12-4,8-13-1,4-9-45,7-5-112,2-4-123,25-24-302</inkml:trace>
  <inkml:trace contextRef="#ctx0" brushRef="#br0" timeOffset="192038.7653">2859 11582 922,'0'0'60,"0"0"-60,0 0 13,0 0 30,142-18-8,-103 9-17,-1 0-11,-7-1-7,-4 3-27,-8 0-114,-7 3-117,-12 4-114</inkml:trace>
  <inkml:trace contextRef="#ctx0" brushRef="#br0" timeOffset="192241.7288">2866 11877 907,'0'0'111,"0"0"-107,0 0 11,0 0 36,160-10-17,-108-4-17,-8 0-5,-5 0-12,-14 6-62,-18 2-250,-7 4-260</inkml:trace>
  <inkml:trace contextRef="#ctx0" brushRef="#br0" timeOffset="192952.2091">4046 11310 631,'0'0'228,"0"0"-182,0 0 30,0 0-1,-150-13-38,103 26-13,3 9 1,8 7-4,5 6-13,10 6-8,11 2 0,6-3-5,4-8 4,10-6-1,17-8 2,4-13-16,3-2-6,1-3-5,3-15 14,-5-16 9,-6-5-6,-7-1 9,-7 3 1,-9 5 6,0 7 0,-4 5 16,0 7 10,0 6-2,0 4-4,0 0-25,0 0-1,6 10-24,3 21 22,2 9 2,2 10 2,0 5-2,-1 4-34,1-5-73,5-14-133,0-13-95</inkml:trace>
  <inkml:trace contextRef="#ctx0" brushRef="#br0" timeOffset="193277.7609">4322 11624 844,'0'0'20,"0"0"-1,0 0 25,0 116-31,0-83-1,2-4-4,13-8 0,3-5-3,0-12 1,6-4-1,1 0 23,6-24 16,-2-12-14,-2-4-7,-7 0-2,-11 4 4,-9 5 18,0 8-3,-2 4 1,-21 7-13,-6 8-24,-4 4 0,-1 0-8,-1 14-1,4 12-11,5 4-57,14 1-84,4 0-148,8 2-217</inkml:trace>
  <inkml:trace contextRef="#ctx0" brushRef="#br0" timeOffset="193587.2582">3778 12204 918,'0'0'17,"0"0"-13,0 0-4,182 34 51,-84-34 1,11-3 21,6-20-22,-4-2-17,-11 1-8,-15-1-8,-11-1 6,-18 1-2,-15 4-10,-14 3-9,-12 9-2,-12 4-1,-3 2-44,-9 3-137,-24 0-204,-11 6-279</inkml:trace>
  <inkml:trace contextRef="#ctx0" brushRef="#br0" timeOffset="194146.6181">4319 12739 891,'0'0'127,"0"0"-120,-105 108-5,77-81 9,8-10-1,0-8-2,4-9 7,-2 0 4,0-9-5,3-15-5,2-4-8,10-4-1,3 0 3,0 6-2,11 3 2,21 6-2,3 5 0,10 4 1,4 8-2,-7 0 0,-4 8-3,-12 21-2,-8 6 5,-11 13 2,-7 12 5,0 5 0,-27-2 5,-6-5-1,-6-12-6,2-9 5,0-11 5,2-11-9,9-12 4,10-3 2,10 0 5,6-14-5,0-6-11,13 0 1,18 5-2,1 6-1,6 9-1,-1 0 0,1 0-2,-2 0 2,-1 4 2,-1-4 5,2 0-3,-3 0 12,1-10 5,-5-8-5,0-4-3,-5 0-10,-6 0-1,-7-7-54,-8-5-180,-3-13-481</inkml:trace>
  <inkml:trace contextRef="#ctx0" brushRef="#br0" timeOffset="194602.8427">5258 11737 772,'0'0'178,"0"0"-134,0 0-16,0 0-24,0 0-3,9 135 38,4-77 0,-2-7-13,-2-5-20,0-2 4,-4-3-10,1-6-13,-1-2-78,-1-7-152,-4-8-108</inkml:trace>
  <inkml:trace contextRef="#ctx0" brushRef="#br0" timeOffset="194768.6883">5124 12141 241,'0'0'789,"0"0"-775,0 0-12,0 0 11,151-98-6,-81 74-7,5 1-8,-1-2-145,-7-9-205</inkml:trace>
  <inkml:trace contextRef="#ctx0" brushRef="#br0" timeOffset="195009.274">6027 11708 985,'0'0'35,"0"0"-34,135-24 39,-65 2 11,-1-2-21,-2 0-5,-10 0-16,-11 9-9,-15 2-50,-14 6-93,-15 4-129,-2 3-69</inkml:trace>
  <inkml:trace contextRef="#ctx0" brushRef="#br0" timeOffset="195457.1137">6047 11730 228,'0'0'593,"0"0"-561,0 0-32,0 0-5,0 0 5,0 0 29,67 43 20,-38-27-22,6-3 1,-1-1-4,1-7-7,-4 1 3,-4-2-8,-7 4-9,-10 2-3,-6 3-1,-4 10-2,0 1 3,-20 10 1,-11-2 3,-6 5-3,2-1 4,2-4-4,4 0 4,9-2-5,10-7 4,10 0 3,0-3-2,17-4-4,25-8 3,16-8 16,11 0 18,6-8 3,-1-14-19,-12-1-5,-12 4-8,-19 7-9,-13 6-7,-16 6-67,-2 0-74,-16 0-204,-21 10-120</inkml:trace>
  <inkml:trace contextRef="#ctx0" brushRef="#br0" timeOffset="195801.7487">5819 12779 677,'0'0'31,"0"0"6,0 0 81,21 102-49,-18-79-19,0-7-4,-1-9-17,-2-4-15,0-3-5,0 0 8,0-8 30,0-14 2,0-6-40,2-2-8,7 7 1,5 5 3,-1 6-4,3 7-1,1 2-3,2 3 3,1 0 1,-1 0-1,4 6-2,-5 8 2,4-1-2,-6 3-35,-1-3-69,1 2-153,-10-8-153</inkml:trace>
  <inkml:trace contextRef="#ctx0" brushRef="#br0" timeOffset="195983.7228">6272 12777 957,'0'0'168,"0"0"-161,0 0-7,116-102 3,-74 74-3,1 6-7,-3 4-76,-9 7-173,-13 6-164</inkml:trace>
  <inkml:trace contextRef="#ctx0" brushRef="#br0" timeOffset="196149.5107">6397 12950 957,'0'0'95,"0"0"-95,0 0 1,0 0 3,0 0 8,114-57-12,-54 19-101,-5-3-219,-12 0-315</inkml:trace>
  <inkml:trace contextRef="#ctx0" brushRef="#br0" timeOffset="196318.8239">6847 12661 987,'0'0'84,"0"0"-72,0 0 21,-2 109-5,2-74-12,0 3-9,0 0-3,2-6-4,2-8-56,1-11-95,-4-13-121,-1-2-89</inkml:trace>
  <inkml:trace contextRef="#ctx0" brushRef="#br0" timeOffset="196890.0085">6379 10689 622,'0'0'151,"0"0"-118,0 0-5,0 0 44,-11 130-5,-2-81-24,-3-5-3,-2-3-11,-4-9-7,-2-2-9,0-8-5,5-8-1,1-8-4,3-6 5,3 0 1,1 0 0,7 0-3,4-5-3,0 0-3,0 2 0,0 0 1,12 1-1,14 0 1,9 0-1,4-1 2,7-2-1,-1-5 4,1-4 3,-6-3 3,-9-1 0,-8 0 1,-9 4 1,-10 0 7,-4-2 8,0 0 5,0-2-6,-18 0-14,-3 0-8,2 6-5,1 6-1,3 6-11,1 0-41,7 6-49,5 18-114,2-1-253</inkml:trace>
  <inkml:trace contextRef="#ctx0" brushRef="#br0" timeOffset="197798.2542">7654 11497 682,'0'0'111,"0"0"-60,0 0 75,0 0-66,0 0-36,-138-3-12,98 31-2,-1 12-4,4 11 8,3 3-3,14 1-6,9-6 4,7-8-3,4-10-2,0-9-3,20-12-1,11-10-1,5 0-1,6-22 0,-2-14-5,-4-5-15,-11-2 4,-6-4 14,-10 3 4,-7 3 4,-2 12 0,0 12 6,0 8 22,0 9 4,0 0-1,0 0-35,0 0 0,0 23-10,0 14 10,0 4 2,11 1-2,-2 2 0,3 2 1,3-4-2,-2 2-26,3-11-90,-1-8-130,-1-11-92</inkml:trace>
  <inkml:trace contextRef="#ctx0" brushRef="#br0" timeOffset="198125.8359">7866 11913 599,'0'0'30,"0"0"4,0 0 66,25 128-25,-21-96-29,-2-5 3,-2-12-25,0-7-7,3-5 0,-3-3-2,0 0 43,0-25 26,0-8-67,0-12-13,4 3 2,5 4-5,1 8 3,4 12 3,0 8 2,6 6-8,-2 4 1,1 0-2,-3 0 1,-1 10 1,-3 10-2,-5 8 0,-3 2 0,-4 11-16,0 3-66,0-2-94,0-9-144,0-11-254</inkml:trace>
  <inkml:trace contextRef="#ctx0" brushRef="#br0" timeOffset="198976.9241">8809 11436 536,'0'0'74,"0"0"28,0 0 45,0 0-32,0 0-31,0 0-45,-58 15-23,22 24-6,0 14 14,3 8-1,6 6-3,10-5-8,9-10-6,8-12-4,0-12-1,25-9-1,9-19 0,6 0-2,4-12-12,6-22-18,-6-1 1,-8-3-11,-10-3 17,-12 2 15,-10 13 10,-4 5 2,0 17 21,0 4 17,-6 0-12,-8 11-28,1 20 0,4 10 0,2 2 1,7 0-1,0-11 1,12-6-1,12-10 0,3-9-4,11-7-11,2-3 15,-3-26 0,-6-2 4,-10-7 0,-10 0 8,-9-2 7,-2-1 2,-7 4-7,-20 11 2,-4 13-13,0 9-3,4 4-5,6 18-76,5 14-39,11 5-172,5-2-120</inkml:trace>
  <inkml:trace contextRef="#ctx0" brushRef="#br0" timeOffset="199313.4953">9266 11918 967,'0'0'22,"0"0"28,41-111 18,-17 58-29,-7-1-12,-5-2-15,-12 6-8,0 11-2,-5 7 2,-15 13-4,-3 5-17,-1 9-6,6 5 1,4 0-12,8 12 6,6 11 0,0 3 2,25 3-4,7-8 16,2-2 8,2 2 1,-9-3 5,-9 0 6,-7 3 7,-11 0 18,0 8 10,-2 1-8,-22 2-22,8 0-4,-2-2-7,5-4-57,6-6-176,2-15-254</inkml:trace>
  <inkml:trace contextRef="#ctx0" brushRef="#br0" timeOffset="200077.7286">9785 11472 627,'0'0'126,"0"0"-96,0 0 12,0 0 64,0 0-21,18 154-34,-7-100-19,-2-5-13,-5-11-7,1-12-6,0-14-3,-3-8-2,0-4 3,0 0 4,1-12 17,-3-24-5,3-15-17,2-5-3,4 6-1,3 12 0,-2 15-1,4 12 1,-1 11 0,8 0-2,-5 14-1,3 12 4,-6 3 3,-1 8-2,-1-2 3,-6 2-4,0 1-8,3-6-90,-6-11-148,2-13-195</inkml:trace>
  <inkml:trace contextRef="#ctx0" brushRef="#br0" timeOffset="200260.0213">10182 11532 835,'0'0'124,"0"0"-116,0 0 19,0 0 12,8 103-29,-3-70-2,5 4-8,-5-5-5,3-4-93,-2-13-157,0-10-64</inkml:trace>
  <inkml:trace contextRef="#ctx0" brushRef="#br0" timeOffset="200452.7484">10349 11485 186,'0'0'661,"0"0"-570,0 0-57,0 0-2,0 0 28,0 0-11,7 148-29,2-105-13,-3 3 1,3-3-6,-2-6-2,0-2-12,-1-5-82,-5-6-167,-1-10-147</inkml:trace>
  <inkml:trace contextRef="#ctx0" brushRef="#br0" timeOffset="200632.5612">10147 11434 967,'0'0'18,"0"0"-11,0 0 17,91-111-9,-35 92-14,-1 2-1,-10 11-92,-10 6-220,-14 0-137</inkml:trace>
  <inkml:trace contextRef="#ctx0" brushRef="#br0" timeOffset="201105.9699">10514 11407 722,'0'0'41,"0"0"-33,0 0-1,0 0 27,118 58 6,-93-26 16,-8 0-31,-12 3-17,-5 5-2,0 0 7,-11-2-3,-5-10-2,3-12-6,6-12-1,5-4-1,2 0 5,0-18-5,7-14-11,13-12-7,5 2 13,5-2 5,-5 2 0,2 5 0,-9 2 5,-8 11 4,0 8 18,-10 6 0,0 7 40,0 3 3,-14 3-50,-8 23-15,1 12 9,4 12-3,11 5 4,6 4 1,0-5 0,10-10-6,22-12-7,13-11 12,8-11 7,2-10 6,1 0-6,-5-14-9,-12-10-7,-10 5-3,-16 6-3,-6 2-3,-7 3-42,0 2-69,-5-1-231,-19 7-448</inkml:trace>
  <inkml:trace contextRef="#ctx0" brushRef="#br0" timeOffset="203822.7327">10128 12166 173,'0'0'38,"0"0"-17,0 0 47,0 0 4,0 0-7,0 0 1,0 0 17,-51-19 16,51 19 1,0 0-14,0 0-28,0 0-38,29 8 10,15 10 28,15-2-9,12-1-9,7-1-6,4-4-4,1-3-8,-4-7 6,-2 0-1,-7 0-3,-18-7-8,-13-5-2,-15 4-8,-13 0-5,-8 6 0,-1 0 0,-2 2-1,0 0-40,0 0-56,-5 0-97,-24 12-216</inkml:trace>
  <inkml:trace contextRef="#ctx0" brushRef="#br0" timeOffset="204220.2967">10367 12811 892,'0'0'46,"0"0"-21,0 0 10,0 0-12,0 0-7,73-114-7,-57 97-1,-7 2-2,-1 4 3,-2 4 8,-4 2 20,-2 5 5,0 0-2,0 0-4,0 0-20,0 0-9,0 0-6,6 15 1,3 8 8,3 9-5,-4-5 8,1 4-7,1-2-3,-3 0-2,-1-2 0,-3-1-1,0-6-6,-1 1-40,-2-2-53,0 2-37,0-1-82,0-6-75,0-2-151</inkml:trace>
  <inkml:trace contextRef="#ctx0" brushRef="#br0" timeOffset="204450.6074">10477 13087 755,'0'0'169,"0"0"-165,0 0 43,0 0 30,117-3-18,-59-15-23,4-5-7,-4-4-8,-6 1-3,-19 4-4,-8 10-7,-16 7-4,-9 5-3,2 0 0,0 0-58,3 0-90,2 0-195,-3 5-122</inkml:trace>
  <inkml:trace contextRef="#ctx0" brushRef="#br0" timeOffset="204989.9032">11733 11518 993,'0'0'89,"0"0"-86,0 0 10,0 0 16,0 120-1,0-65-9,5-1-6,7-7-11,3-7 2,-2-2-4,0-6-11,-4-6-71,-3 1-102,-2-8-82,-4-2-116</inkml:trace>
  <inkml:trace contextRef="#ctx0" brushRef="#br0" timeOffset="205169.1809">11606 11923 926,'0'0'57,"0"0"-46,0 0 30,114-89-2,-40 56-16,-2-1-16,-4 6-7,-11 3-99,-7 1-213,-12 2-168</inkml:trace>
  <inkml:trace contextRef="#ctx0" brushRef="#br0" timeOffset="205390.3959">12485 11518 997,'0'0'57,"0"0"-47,138-21 17,-69 0 38,-2 1-35,-7 0-4,-11 7-23,-11 4-3,-18 7-72,-14 2-75,-6 0-169,-4 0-55</inkml:trace>
  <inkml:trace contextRef="#ctx0" brushRef="#br0" timeOffset="205832.7979">12456 11575 458,'0'0'230,"0"0"-214,0 0 49,0 0 38,-60 101-49,79-87-8,22-4 10,9-5-10,11-5-15,4 0-2,-2 0-10,-15-9-4,-15 7-9,-10 1-5,-15 1-1,-8 0-1,0 0-2,0 15-1,-21 17 4,-16 4 8,-7 7-6,-3-2 4,1 3-4,-1-1-2,7-2 0,6-2 2,14-5 2,8-6 2,12-5-3,0-6 1,22 1 2,20-5 1,16-7 7,10-6 0,11 0-1,0 0-4,-2-12 5,-11-1-4,-12 1-3,-14 2-3,-17 6-3,-13 1-1,-8 3-2,-2 0-18,0 0-21,-10 3-41,-19 22-63,-11 8-128,-7 6-40</inkml:trace>
  <inkml:trace contextRef="#ctx0" brushRef="#br0" timeOffset="206242.7876">12248 12746 312,'0'0'700,"0"0"-682,0 0-14,0 0 57,-6 142-28,19-98-9,-5 2-3,0-10-12,-4-12 1,-2-7-3,1-10 2,-3-7 0,2 0 13,-2-2 17,0-29-13,2-10-25,7-3 1,4 1-2,-1 11 0,8 9 3,0 5-3,-1 8 1,3 3-1,4 7 0,-2 0 0,-4 3 1,0 15 1,1 0 2,-6 4-1,0-1 2,-1-1-5,-3-1 0,-2-3-4,0 0-9,-3 0-39,1-4-59,2 0-87,0-8-128,-5-4-134</inkml:trace>
  <inkml:trace contextRef="#ctx0" brushRef="#br0" timeOffset="206446.7512">12768 12913 949,'0'0'65,"0"0"-64,0 0 16,164-81 11,-108 53-16,0 5-4,-11 7-8,-14 6-25,-11 6-80,-13 2-130,-7 0-76</inkml:trace>
  <inkml:trace contextRef="#ctx0" brushRef="#br0" timeOffset="206631.3482">12855 13116 666,'0'0'352,"0"0"-344,0 0-4,0 0 20,0 0-8,172-56-16,-112 32-58,-7 0-98,-8 2-128,-14 3-260</inkml:trace>
  <inkml:trace contextRef="#ctx0" brushRef="#br0" timeOffset="206802.8713">13376 12888 757,'0'0'237,"0"0"-205,0 0 38,0 120 1,0-78-35,0-2-27,0-6-4,2-6-5,2-9 0,-1-6-52,-3-11-85,0-2-162,0-14-88</inkml:trace>
  <inkml:trace contextRef="#ctx0" brushRef="#br0" timeOffset="207375.6608">12913 10902 706,'0'0'81,"0"0"-76,0 0 8,0 0 22,0 0-7,-7 130 7,-11-98-9,-4-6-8,-4-1-5,1-7-5,2-8 1,-1-6-3,5-4 2,6 0-3,5 0 11,6 0 2,2-4 8,0 0-10,2 4-14,25 0-1,10 0 0,5 0 3,3 0-2,-3 0 4,-4 0 1,-7 0 11,-6-12 1,-9-2 13,-9-3-3,-7-3 4,0 1-4,0-1-7,-13 1-9,-1 4-7,1 5-6,1 3-2,5 6-12,5 1-59,2 0-82,0 0-249</inkml:trace>
  <inkml:trace contextRef="#ctx0" brushRef="#br0" timeOffset="207975.8679">13782 11351 674,'0'0'72,"0"0"9,0 0-14,0 0 6,-3 121 7,3-57-7,0 1-36,0-2-9,6-9-7,-4-14-10,0-13-4,-2-15-3,0-8-2,2-4 0,0 0 7,7-10 7,4-25-3,5-11-8,3 0-2,3 10-2,0 12 0,3 14-1,2 10-1,-2 0-3,-5 0 0,-5 20 2,-7 2-1,-9 6 3,-1 6 4,0 1 0,-23-1-3,-6-4-1,0-6 0,-1-8-1,8-6-20,5-6-40,3-4-63,7 0-110,7-18-101</inkml:trace>
  <inkml:trace contextRef="#ctx0" brushRef="#br0" timeOffset="208290.7494">14143 11707 597,'0'0'45,"0"0"105,41 114-7,-37-75-82,0-6-20,-4-11-26,0-7-9,0-12 1,0-3-5,0 0 7,2-6 20,0-24 18,5-12-39,5-6-3,5-1-4,3 3 4,4 13 6,0 13 19,-1 9-7,4 11-5,2 0-10,-4 14 4,-2 14 1,-8 4-9,-6 7-1,0 1 3,-7-2-4,-2 0-2,0-4-33,0-8-72,5-8-98,5-16-198</inkml:trace>
  <inkml:trace contextRef="#ctx0" brushRef="#br0" timeOffset="208671.7503">15004 11694 1003,'0'0'59,"0"0"-54,75-148 26,-42 96 14,-1 2-30,-12 4-3,-11 8 0,-9 10-6,0 7-5,-11 14 1,-16 7-4,-4 0-2,-2 0 2,6 14-4,4 3-1,11 3 1,9 4-6,3 1-8,0 1 2,23-2-2,8 0 15,4 0 5,-1 0 0,-5 5 0,-7 0 0,-12 1-3,-10-2 2,0 3 1,-6-1 0,-18-3 0,3-9-80,4-12-121,7-6-33,10-14-155</inkml:trace>
  <inkml:trace contextRef="#ctx0" brushRef="#br0" timeOffset="209197.0458">15374 11381 942,'0'0'76,"0"0"-75,0 0 27,0 0 8,0 113-14,0-77-6,0-2-4,0-4-9,6-3 3,8-12-6,2-4 6,5-8 0,4-3 6,2 0-7,-1-10 7,1-8-6,0-3-2,-4-5 1,-3-3-1,-3-3-1,-3-6 0,-5 1-1,-4 10 0,-2 7 2,-3 9 10,0 9 1,0 2-4,0 0-7,0 0-4,0 11-6,0 11 4,0 8 2,-3-7 0,2-6 0,-1-7 1,2-5-1,0-5-2,0 0-5,0-7 4,0-18 1,15 2 1,3-1 0,-2 6 1,-3 6-1,0 7 1,1 5-2,3 0 2,4 15 2,-4 6 5,-1 8-5,-4-1 0,-6 4-1,-6 3-2,0 4-2,-11 3-74,-15-4-103,-12-7-211,2-17-198</inkml:trace>
  <inkml:trace contextRef="#ctx0" brushRef="#br0" timeOffset="209469.7991">15467 11133 822,'0'0'26,"0"0"-6,0 0 54,0 0-52,0 0-8,0 0 10,-2 67-13,-32-53-8,1-9 3,0-5-1,8 0 0,7-14 4,6-6 26,12 3 0,0-4 1,0 5-28,20 2-7,10 2-1,6 3-17,4 0-136,0 0-202</inkml:trace>
  <inkml:trace contextRef="#ctx0" brushRef="#br0" timeOffset="210007.9393">16089 11465 1014,'0'0'19,"0"0"-11,0 0-8,0 0 14,0 119 3,0-90 10,0-9-8,0-3-12,3-8-2,1-8-5,0-1 4,3-18 13,2-23 6,7-8-21,6 1-1,2 6 3,1 7-4,-4 13 2,-2 10-2,-3 9 4,-6 3-4,5 3 0,1 26 0,-4 7 12,-3 0-6,-7 4-3,-2 2-3,0-5-28,0-10-66,0-5-135,0-17-65,0-5-122</inkml:trace>
  <inkml:trace contextRef="#ctx0" brushRef="#br0" timeOffset="210178.7562">16508 11407 662,'0'0'190,"0"0"-178,0 0 62,0 0-5,14 131-43,-8-91-12,-1 3-9,-5-8-5,0-5-58,2-9-147,0-16-52,4-5-115</inkml:trace>
  <inkml:trace contextRef="#ctx0" brushRef="#br0" timeOffset="210346.1958">16669 11319 659,'0'0'126,"0"0"17,0 0-81,0 0-49,0 0 38,0 0-10,37 141-33,-30-97-5,0 2-3,-3-6-61,-4 0-116,0-3-90,0-11-180</inkml:trace>
  <inkml:trace contextRef="#ctx0" brushRef="#br0" timeOffset="210502.5803">16448 11323 941,'0'0'19,"0"0"-10,37-120-4,15 94-4,8 8-1,-2 14-109,-10 4-162,-17 0-183</inkml:trace>
  <inkml:trace contextRef="#ctx0" brushRef="#br0" timeOffset="210901.7541">16866 11277 792,'0'0'19,"0"0"-3,0 0 60,117 42-40,-84-18-1,-8 6-16,-10 2-6,-15 5-5,0-1-5,-9 3 2,-13-10 1,4-9-6,9-10-4,7-10-6,2 0 6,0-24-10,18-14-56,11-4 19,5-8 37,1 1-2,-8 8 15,-8 2 1,-7 13 21,-10 8 29,-2 9 25,0 8 1,0 1-11,-15 0-35,-3 26-11,3 9-6,5 7 1,10-1-2,0-5-6,21-4-3,16-11-1,15-8 2,8-10 0,3-3-4,-8 0-21,-10-12-46,-16-2-53,-21 3-115,-8 4-107</inkml:trace>
  <inkml:trace contextRef="#ctx0" brushRef="#br0" timeOffset="211179.4301">16343 11981 741,'0'0'7,"0"0"23,171-5 139,-54-18-87,13-9-14,3-2 5,-8 0-16,-14 2-20,-19 5-11,-30 8-3,-26 9-14,-20 6-6,-14 4-1,-2 0-2,0 0-25,-27 0-31,-8 4-96,-8 11-117,1 10-57</inkml:trace>
  <inkml:trace contextRef="#ctx0" brushRef="#br0" timeOffset="211477.5775">16771 12569 776,'0'0'34,"0"0"19,0 0 80,0 0-76,0 0-36,145-128-10,-118 97-8,-9 7 7,-10 10 4,-8 8 25,0 3 17,0 3-13,0 0-4,0 0-23,0 0-16,0 13 1,0 17-1,0 7 3,0 0-1,0-2-2,6-3 3,-2 0-3,0-4-35,0-2-45,-4 0-68,0-2-107,0-7-125</inkml:trace>
  <inkml:trace contextRef="#ctx0" brushRef="#br0" timeOffset="211676.7499">16796 12901 355,'0'0'643,"0"0"-576,0 0 7,0 0-7,149-87-17,-69 48-16,-4 7-9,-10 3-11,-11 8-8,-22 8-6,-18 6-5,-7 7-45,-8 0-76,0-2-214,-6-4-381</inkml:trace>
  <inkml:trace contextRef="#ctx0" brushRef="#br0" timeOffset="212751.2011">3107 15025 796,'0'0'114,"0"0"-104,0 0 21,0 0 12,136-26-20,-77-2-23,-3 7-58,-18 8-245</inkml:trace>
  <inkml:trace contextRef="#ctx0" brushRef="#br0" timeOffset="212915.3086">3133 15272 767,'0'0'215,"0"0"-203,0 0-9,0 0 16,0 0 2,194-54-21,-105 23-20,-2 7-253,-6 2-273</inkml:trace>
  <inkml:trace contextRef="#ctx0" brushRef="#br0" timeOffset="213312.119">4279 14640 351,'0'0'608,"0"0"-592,0 0 5,-115 18 28,83 8 3,1 16-15,4 4-9,3 11-12,5-3-3,9-7-2,7-8-4,3-9-3,0-12-4,23-8 0,6-10-1,7 0-11,1-19-2,-3-18 2,-8-1 12,-7-7 0,-11 10 1,-6 7 12,1 5 16,-3 18 12,0 5-1,0 0-6,0 0-20,0 10-14,2 20 0,4 16 0,1 10 0,4-4-23,5-10-70,6-9-62,3-20-152,4-13-74</inkml:trace>
  <inkml:trace contextRef="#ctx0" brushRef="#br0" timeOffset="213570.1916">4517 14967 773,'0'0'116,"0"0"-78,0 0 19,-15 134-23,15-99-21,0-8-10,2-8 1,19-10-2,5-9 0,3 0-1,7-19 11,-5-16 0,-3-1 0,-5 1 7,-17-2 25,-6 5 6,0 8 1,-13 1-16,-16 9-17,-2 11-16,-6 3-2,1 12-40,3 22-75,1 2-90,4 3-198</inkml:trace>
  <inkml:trace contextRef="#ctx0" brushRef="#br0" timeOffset="213792.7761">4025 15703 1016,'0'0'113,"0"0"-108,0 0 26,161 14 50,-52-31-33,9-22-2,2-3-35,-1-11 5,-9 3 4,-9 0 7,-23 10-24,-20 14-3,-27 14-25,-24 12-55,-7 0-88,-32 14-266</inkml:trace>
  <inkml:trace contextRef="#ctx0" brushRef="#br0" timeOffset="214274.0801">4660 15954 810,'0'0'173,"0"0"-146,0 0-21,-87 124-2,67-100 7,-2-6-8,-2-14 2,1-4 4,4 0 8,0-18 15,11-8-11,6 0-12,2 1-6,0 4-2,21 3-1,15-1 9,7 11-1,5 4-7,4 4 3,-7 9-2,-10 18-1,-10 16-1,-14 11 8,-11 10-3,-7 6 12,-29-6-14,-8-1 5,-3-12-7,2-14 6,8-11-6,5-12 1,8-14 1,11 0-3,7-8-12,6-20 1,0-2 7,12-2 0,13 10 4,8 4 9,3 7 5,1 11 3,-1 0 1,-5 0-5,-6 7-3,-7 10 1,-5 5-8,-1 9-3,-6-7-4,7-7-65,8-8-104,8-9-270</inkml:trace>
  <inkml:trace contextRef="#ctx0" brushRef="#br0" timeOffset="214596.7308">5674 15226 48,'0'0'1019,"0"0"-932,0 0-58,0 0 7,0 0 16,2 131-14,8-79-24,3 5-9,1-3-5,-1 1-1,1-7-57,-6-2-89,-3-10-229</inkml:trace>
  <inkml:trace contextRef="#ctx0" brushRef="#br0" timeOffset="214760.7686">5534 15607 1082,'0'0'74,"0"0"-72,0 0-2,0 0 11,181-105-5,-96 69-6,-2-1-81,-8 3-244,-11 2-352</inkml:trace>
  <inkml:trace contextRef="#ctx0" brushRef="#br0" timeOffset="214965.4982">6434 15194 78,'0'0'1075,"0"0"-1064,123-70-3,-54 33 18,-2 1 9,-6 10-27,-10 9-8,-13 4-37,-21 13-124,-17 0-186,0 0-116</inkml:trace>
  <inkml:trace contextRef="#ctx0" brushRef="#br0" timeOffset="215338.0782">6417 15262 723,'0'0'150,"0"0"-124,0 0 20,0 0 7,0 0 7,0 0-7,178 54-10,-109-68-17,-8 0-8,-14 5-8,-14 9-7,-18 0-1,-15 5-1,0 27 1,-25 9-1,-14 2-1,-5 5 0,-6-2 3,4-2-3,6-3 2,10-9 2,9-6 10,15-4 1,6-2-11,0-4-3,31-2 1,12-6 2,18-8 2,7 0 1,13-22 3,3-10 6,-1-6 9,-7 6-5,-12 1-12,-19 12-8,-22 10-2,-17 9-43,-6 0-41,-34 14-156,-18 13-301</inkml:trace>
  <inkml:trace contextRef="#ctx0" brushRef="#br0" timeOffset="215667.7414">6475 16128 989,'0'0'109,"0"0"-94,0 0 7,-4 124 31,12-95-29,-3-8-6,-1-11-12,-4-2-1,0-8-3,0 0 5,0-8 4,0-16 1,4-6-11,8-5 0,0 3-2,8 1 2,4 13 1,0 4 0,0 10 7,-1 0 7,0 4-1,-4 0-3,-3 13-7,-5 8-2,1 4-3,-7 4-3,5-2-44,-4 0-62,2-1-160,-2-3-206</inkml:trace>
  <inkml:trace contextRef="#ctx0" brushRef="#br0" timeOffset="215827.6989">6860 16230 319,'0'0'784,"0"0"-768,0 0-16,130-134 6,-77 96-6,1 9-26,-7 12-192,-20 8-162</inkml:trace>
  <inkml:trace contextRef="#ctx0" brushRef="#br0" timeOffset="215983.7023">6970 16392 1015,'0'0'114,"0"0"-109,0 0 3,0 0-8,128-62-9,-55 13-109,2-2-150,-3 0-20</inkml:trace>
  <inkml:trace contextRef="#ctx0" brushRef="#br0" timeOffset="216139.0725">7495 16000 1015,'0'0'145,"0"0"-99,-29 110 20,29-68-25,0 2-5,0 4-34,0-4-2,10-3-8,-6-1-45,-4-12-77,0-10-180,0-18-185</inkml:trace>
  <inkml:trace contextRef="#ctx0" brushRef="#br0" timeOffset="216666.5574">6972 14212 980,'0'0'117,"0"0"-100,0 0-2,-35 111 25,26-55-10,-7 1-20,-5-5-3,-7-6-6,-3-10 4,-8-12-3,8-11 1,4-13-2,6 0-1,7 0-2,5-11-7,9-5 3,0 0 2,4 0 0,23 2 3,8 0 1,3 6 0,8 0 3,2-2 0,0-2 0,3-4 0,-13-6 8,-12 3 1,-13 2 7,-11-3 6,-2 1 15,0 1-7,-10 0-16,-11 6-10,0 0-5,3 2-2,7 8-10,5-4-39,6 6-47,4-2-207,17-3-382</inkml:trace>
  <inkml:trace contextRef="#ctx0" brushRef="#br0" timeOffset="217271.9489">8092 14937 296,'0'0'333,"0"0"-247,0 0 58,0 0-7,0 0-29,0 0-37,-30-38-34,-6 69-11,-3 10 0,0 8 0,8 4-4,5 3-16,12-3 3,12-7-9,2-11 1,2-10-3,25-9-3,6-12-10,5-4-11,3-14-6,-2-14 5,-5-12-6,-9 0 13,-8-1 19,-10-3 1,-7 9 7,0 0 17,0 12 6,-7 10-2,0 6-5,3 7 0,4 0-4,0 20-14,0 15-4,0 5 1,0 4-1,9 1-1,0-4 0,0 4-2,2-12-42,3-4-63,1-12-135,-1-12-154</inkml:trace>
  <inkml:trace contextRef="#ctx0" brushRef="#br0" timeOffset="217580.2405">8367 15254 722,'0'0'108,"0"0"-14,34 120-17,-26-76-43,-2 0 13,-6-12-32,0-10 5,0-12 0,0-7-5,0-3 2,0-9 17,0-21-17,0-10-13,8-6 0,10 2-2,2 9 0,2 4 4,3 16 10,0 12 3,1 3 2,1 0-5,-5 8-5,-6 16-5,-7 5-4,-8 4 0,-1 5-2,0 2-28,0 0-42,-1-2-80,-1-3-168,2-16-263</inkml:trace>
  <inkml:trace contextRef="#ctx0" brushRef="#br0" timeOffset="218261.6352">9360 14829 593,'0'0'104,"0"0"-1,0 0 46,0 0-41,0 0-39,0 0-49,-63 100 19,28-30 5,4 0-4,6-7-15,11-9-9,12-14-11,2-12-4,12-15 1,21-10-2,9-3-6,3-16 3,-1-12-18,-4-7 3,-7 7-13,-8-6 18,-9 6-1,-12 6 13,-4 9 1,0 8 3,0 5 4,0 14-2,-4 16-4,-2 6-1,2-2 0,4-5 0,0-5-1,6-5 1,13-8 0,8-11-4,2 0 4,2-13 0,-2-11 3,-8-10 1,-11 2 12,-5 1 7,-5 0 1,0 4-11,-19 10-8,-9 11-5,-1 6-1,-2 12-41,6 20-47,13 8-61,8-2-149,4 5-137</inkml:trace>
  <inkml:trace contextRef="#ctx0" brushRef="#br0" timeOffset="218577.5836">9758 15320 693,'0'0'140,"0"0"-32,98-116-4,-62 71-30,-7-5-36,-11 7-13,-14 2-16,-4 4-4,-6 11-1,-17 9 2,-4 9-2,5 8 0,5 0 1,3 18-3,12 6-1,2 5-1,2-10-1,27 8 0,9-6 1,7-3 0,-1 2 1,-4 0 0,-11-2 14,-11 1 1,-13 5-2,-5 0-6,-5-2-2,-19 1-6,-3-2-27,5-7-44,5-14-71,9 0-161,4-12-103</inkml:trace>
  <inkml:trace contextRef="#ctx0" brushRef="#br0" timeOffset="218896.7352">10171 14945 719,'0'0'115,"0"0"-1,0 0-27,0 0-21,73 133-28,-70-102-21,-3-4-3,0-12-1,0-7-2,0-8-6,0 0-1,0-18 4,0-14-7,6-11 0,6 2 0,3-5-1,3 12 0,2 4 0,0 12 2,-2 18 9,-1 0 7,0 14 6,-9 20-3,-1 3-2,-7 1-14,0 3-3,0-5-2,0 0-17,0-6-50,0-11-99,0-15-189,4-4-196</inkml:trace>
  <inkml:trace contextRef="#ctx0" brushRef="#br0" timeOffset="219096.6752">10628 14865 1104,'0'0'86,"0"0"-69,0 0 29,0 143-24,0-96-16,0-1-5,0-14-1,0-6-44,2-12-67,10-14-108,3 0-130,0-3-187</inkml:trace>
  <inkml:trace contextRef="#ctx0" brushRef="#br0" timeOffset="219239.5794">10797 14833 971,'0'0'132,"0"0"-92,0 0 27,4 117-29,6-79-32,-1 8-2,-5-11-4,-2-3-64,2 3-54,-4-8-183,0-4-175</inkml:trace>
  <inkml:trace contextRef="#ctx0" brushRef="#br0" timeOffset="219397.4124">10535 14754 910,'0'0'62,"0"0"-55,0 0-1,0 0-6,164-102-12,-118 102-235,-9 0-230</inkml:trace>
  <inkml:trace contextRef="#ctx0" brushRef="#br0" timeOffset="219801.4986">10949 14762 739,'0'0'61,"0"0"9,0 0 32,149 67-36,-113-27-28,-7 6-8,-23 6-19,-6 1-5,-6-7 0,-23-7-6,7-19 0,4-12 5,11-8-3,7 0-2,0-20-9,25-14-9,7-14 9,3-7 2,0 2 0,-8 5 4,-4 10 3,-11 13 3,-7 15 24,-5 10 24,0 0 23,-21 23-27,0 17-16,0 4 10,13 6-4,6-1-8,2-14-14,8-7-6,28-6-2,11-10-1,9-10-1,8-2 11,-9 0-13,-5-10-3,-17 0 0,-15 1-11,-13 2-41,-5 5-46,-5-1-175</inkml:trace>
  <inkml:trace contextRef="#ctx0" brushRef="#br0" timeOffset="220295.5934">12224 14686 826,'0'0'217,"0"0"-125,0 0-32,0 0 30,0 135-35,2-79-20,0-3-11,-2-1-14,0-9-6,0-2-4,2-2-1,-2-11-36,0-2-59,0-3-125,0-10-285</inkml:trace>
  <inkml:trace contextRef="#ctx0" brushRef="#br0" timeOffset="220489.5413">11956 15066 1006,'0'0'81,"0"0"-65,0 0-10,162-97 55,-67 64-24,0-2-18,-9 9-19,-9 2-44,-15 2-252,-10 4-470</inkml:trace>
  <inkml:trace contextRef="#ctx0" brushRef="#br0" timeOffset="221158.8837">13218 14659 946,'0'0'160,"0"0"-129,0 0-29,0 0 35,160-35-7,-88 21-14,-5 0-13,-11 0 2,-12 7-5,-17 2-16,-19 5-49,-8 0-49,-15 0-1,-30 0-91,-11 5 66,-8 0 113,2 7 27,1 3 14,3 2 19,2 9 16,8-2 35,8 5 29,13 0 10,15 0-49,12-2-15,21-3-21,28-6-5,20-7-12,9-9-9,2-2 4,3-4-2,-12-10 7,-17 5-9,-21 5-7,-22 4-4,-11 4-1,-13 21-2,-29 6-1,-12 10-9,-2-4 11,3-2 1,1-3 1,10-2-1,7 1 1,10-8-1,16 0 4,9-10 6,9 0-9,31 0 11,13-8 0,12-5-4,5 0-8,3-5 4,-2-13-1,-4-2 3,-17 2 1,-13 4-7,-17 10-7,-18 4-38,-2 0-70,-19 12-107,-29 6-256</inkml:trace>
  <inkml:trace contextRef="#ctx0" brushRef="#br0" timeOffset="221487.1985">12988 15665 834,'0'0'90,"0"0"-67,2 110 58,14-86-9,-1-4-33,-7-3-16,-4-10-7,-2-2-8,-2-5 4,0 0 2,0-15 11,0-16-14,3-8-9,7-5-1,6 4 0,5 12 1,-2 4-2,4 12 6,-3 8 2,2 4 14,-4 0-1,-1 9-6,-1 16-4,-5 3-10,-1 2 0,-4-2-1,3-1-18,-3-6-40,6 2-63,-1-4-142,-4-4-170</inkml:trace>
  <inkml:trace contextRef="#ctx0" brushRef="#br0" timeOffset="221648.1067">13392 15741 860,'0'0'99,"0"0"-96,127-82 18,-64 51 20,-1 8-41,-13 6-20,-11 8-238,-19 9-130</inkml:trace>
  <inkml:trace contextRef="#ctx0" brushRef="#br0" timeOffset="221810.8821">13550 15829 873,'0'0'123,"0"0"-86,0 0 15,0 0-15,0 0-29,152-4-8,-90-24-60,-2 6-28,-9-9-106,-14 6-106</inkml:trace>
  <inkml:trace contextRef="#ctx0" brushRef="#br0" timeOffset="221967.3035">13975 15603 644,'0'0'238,"0"0"-146,0 0 29,-21 102-35,21-63-53,0-6-20,4 6-10,0-7-3,-2-6-21,-2-9-75,0-2-100,0-12-126,0-3-229</inkml:trace>
  <inkml:trace contextRef="#ctx0" brushRef="#br0" timeOffset="222461.0733">13756 13800 694,'0'0'236,"0"0"-206,0 0-13,0 104 52,-10-51-24,-12 1-16,-9-4-14,-7-4 6,-2-11-5,-1-9-6,3-7-4,7-6 0,14-13-4,5 0 1,12 0 4,0-7-5,16-15 1,18 0-3,3 2 0,4 4 0,-1-1 0,0 4 1,0-4 3,-2 1 6,-9 0-5,-6 3 6,-13-4 6,-10 5 4,0 0 13,0 0-11,-16-1-14,-1 4-7,3-1-2,10 6-10,4 2-49,0 1-129,21 1-323</inkml:trace>
  <inkml:trace contextRef="#ctx0" brushRef="#br0" timeOffset="223003.7573">14326 14333 890,'0'0'78,"0"0"-73,-5 115 28,10-51 55,6 2-38,-4-2-18,-3-15-15,-4-10-6,0-12-3,0-14 7,0-13-6,2 0-3,8-4-2,9-23 5,8-8-8,6-1 0,1 1 1,-3 16-1,-2 5 4,-5 14 5,-5 0 6,-8 10-9,-11 16 5,0 2-3,-11 8 4,-20-2-6,-8-2-6,4-3-2,3-9 0,9-5-28,9-15-28,7 0-29,7-9-63,0-22-156,20-1-4</inkml:trace>
  <inkml:trace contextRef="#ctx0" brushRef="#br0" timeOffset="223290.6115">14701 14694 595,'0'0'136,"0"0"29,17 121-20,-17-78-58,0-2-43,0-10-19,0-11-15,0-8-2,0-12-6,0 0 0,0-17 3,0-17-1,14-12-2,2-3-2,8 8 1,2 10 0,-1 13 0,0 12 12,1 4 20,-2 2-1,-1 0 5,-2 22-15,-9 4-8,-1 5-7,-5 1-4,0 0-3,0 8-21,0 0-55,7-5-100,-6-8-258</inkml:trace>
  <inkml:trace contextRef="#ctx0" brushRef="#br0" timeOffset="223640.8189">15324 14714 1014,'0'0'24,"58"-110"10,-20 52 45,-8 2-46,-9 5-30,-14 12 6,-7 16-9,0 13 8,-22 10 0,-9 0 0,0 16-7,6 10 0,9 1-2,12-4 1,4 1-1,4-3-2,23 1 1,3-5 2,5 1 0,-4-1 0,-4 3 0,-9 2 2,-8 3 7,-7 2-3,-3 4-2,-7 0-2,-17 1-2,-3-8-42,7-3-41,4-16-55,6-5-112,7 0-5,3-16-101</inkml:trace>
  <inkml:trace contextRef="#ctx0" brushRef="#br0" timeOffset="224165.9128">15735 14423 882,'0'0'96,"0"0"-27,0 0 32,0 0-50,-47 120-23,47-88-11,0-3-1,0 0-1,0-12-10,14-3 0,3-4-3,3-5 1,5-4 3,2-1-2,0 0 2,1-6-3,-6-10 0,-1-4-2,-8 0 2,-2-6-1,-4-2 0,-5-2 1,0 2 1,-2 7 1,0 12 5,0 4 3,0 5 0,0 0-10,0 23-3,0 7 0,-2 8 1,-2-6-1,2-6 2,-3-8-2,5-6 0,0-10-1,0-2 1,0-2-7,5-24 2,11-6 1,5-5-4,-3 11 0,0 9 8,2 5 0,-5 12 0,6 0 2,-1 0 4,-5 6 2,1 14-2,-14 6-5,-2 2-1,0 8-4,-20 0-35,-9-4-63,2-4-97,0-10-149,8-9-89</inkml:trace>
  <inkml:trace contextRef="#ctx0" brushRef="#br0" timeOffset="224443.0117">15906 14159 326,'0'0'517,"0"0"-421,0 0-22,0 0 6,0 0-56,0 0 5,58 67-17,-94-35-5,-5-6-3,-5-11 1,7-9 8,7-6 0,8 0 2,10-21 2,10-5-13,4-6-1,0 6 2,23 6-5,7 6-2,4 9 1,2 5-29,4 0-88,0 2-150,-2 14-230</inkml:trace>
  <inkml:trace contextRef="#ctx0" brushRef="#br0" timeOffset="224775.2507">16348 14455 1015,'0'0'104,"0"0"-65,0 0 30,44 132-34,-34-99-20,-4-8-13,-6-11-1,0-5 3,0-9-1,0 0-1,2-16 7,2-14-9,3-8 3,7-5-6,1 8 3,3 5 0,-1 8 0,0 9 0,-5 11 1,5 2 3,-7 9 9,4 14 12,-5 8-7,-5-4-13,-2 6-5,-2-1 0,0-2-24,0-2-55,8-6-109,5-12-192,5-10-128</inkml:trace>
  <inkml:trace contextRef="#ctx0" brushRef="#br0" timeOffset="224954.7315">16798 14418 746,'0'0'267,"0"0"-169,0 0-47,0 0 17,7 125-40,-6-76-20,2 4-4,-3-7-4,2-7-32,2-12-25,10-23-112,3-4-134,3-12-34</inkml:trace>
  <inkml:trace contextRef="#ctx0" brushRef="#br0" timeOffset="225112.0798">16990 14418 685,'0'0'265,"0"0"-137,0 0-12,0 0-58,0 0-15,0 120-9,0-71-20,6-3-5,4-5-7,-2 2-2,-1-8-21,-5-8-55,-2-8-105,0-10-230</inkml:trace>
  <inkml:trace contextRef="#ctx0" brushRef="#br0" timeOffset="225260.8208">16766 14321 932,'0'0'96,"0"0"-87,0 0 19,0 0-21,157-102-7,-114 102-165,-11 0-246</inkml:trace>
  <inkml:trace contextRef="#ctx0" brushRef="#br0" timeOffset="225658.8617">17137 14355 376,'0'0'419,"0"0"-328,0 0 25,129 35-12,-87-3-50,-3 5-10,-10 12-19,-21 4-15,-8 0-8,-8-5 3,-26-6-3,0-9 2,10-12-4,10-9 2,11-12-2,3-13-11,9-22-13,16-13-5,7 2 4,2-7 7,-2 7 11,-4 7 7,-7 7 0,-6 13 26,-11 12 24,-4 5 1,0 2 14,-8 11-20,-9 24-20,-3 5 5,11 2 1,9 1-17,0-4-6,25-7-6,13-10 1,9-13-2,1-9-1,2 0 0,-8-7-6,-11-5-21,-9-4-36,-13 2-42,-9 0-135,0-2-434</inkml:trace>
  <inkml:trace contextRef="#ctx0" brushRef="#br0" timeOffset="227434.837">19161 11136 369,'0'0'427,"0"0"-332,0 0-24,0 0 11,0 0-59,0 0-23,-93 53 0,72-9 0,3 2 2,12-7 1,6-10 0,0-7-3,1-8-1,20-9-1,4-5-4,2 0 0,-1-23 5,-4-7 1,-4-5 0,-9-2 5,-2 3-3,-7 2 28,0 6 16,0 8 3,0 10-11,0 5 0,0 3-12,0 0-18,0 0-8,0 1-5,0 24-3,6 7 8,6 7 1,-1 3-1,-4 0-18,8-1-55,-2-9-64,5-10-185,1-17-172</inkml:trace>
  <inkml:trace contextRef="#ctx0" brushRef="#br0" timeOffset="227703.6615">19497 11372 715,'0'0'175,"0"0"-172,0 0 56,-42 113 2,42-88-50,0-5-8,20-7 8,7-13-10,9 0 8,2-7 8,3-18-9,-4-4 5,-13-3 8,-11 4 14,-13-2 10,0 3-6,-22 4-10,-10 4-15,-8 11-13,0 8-2,2 0-10,5 8-37,14 11-61,7-1-94,12-6-167</inkml:trace>
  <inkml:trace contextRef="#ctx0" brushRef="#br0" timeOffset="227915.4862">19953 11321 302,'0'0'799,"0"0"-794,0 0 5,149-81 19,-96 62-17,-4 3-12,-11 8-9,-9 4-96,-13 4-154,-16 0-117</inkml:trace>
  <inkml:trace contextRef="#ctx0" brushRef="#br0" timeOffset="228132.3889">19961 11548 447,'0'0'555,"0"0"-549,0 0-1,0 0 61,0 0-18,156-44-33,-100 22-15,-7 5-2,-11 8-131,-15 3-203,-13-5-136</inkml:trace>
  <inkml:trace contextRef="#ctx0" brushRef="#br0" timeOffset="229026.7082">20746 10962 761,'0'0'220,"0"0"-160,0 0 16,0 0-53,0 0-18,0 0-1,0 99 13,0-59-7,0-5-8,2 0-2,1-5-8,5-5-74,-4-2-116,-4-7-132</inkml:trace>
  <inkml:trace contextRef="#ctx0" brushRef="#br0" timeOffset="229279.721">20523 11485 940,'0'0'23,"0"0"-5,0 0 87,185-17-45,-91-7-15,2 2-7,-5-2-11,-8 2-1,-19 4-10,-20 2-7,-17 7-6,-16 6-3,-8 1-5,-3 2-26,0 0-35,-20 0-98,-9 14-115,-10 5-10,-2 6-156</inkml:trace>
  <inkml:trace contextRef="#ctx0" brushRef="#br0" timeOffset="229525.8021">20688 11805 1004,'0'0'36,"0"0"-15,0 0 103,-9 116-69,9-78-16,0-6-18,0 0 2,0-4-17,0-6-3,0-6-3,0-4-6,0-1-47,2-6-37,5-5-63,4 0-119,7-9 15,2-26-195</inkml:trace>
  <inkml:trace contextRef="#ctx0" brushRef="#br0" timeOffset="230044.7598">21916 10793 655,'0'0'146,"0"0"-116,0 0 116,0 0-72,0 0-40,0 0-1,-2-87-14,-18 81-1,-2 4 5,-12 2-7,-5 0-3,-5 0-6,3 22 10,-5 7 7,9 10-8,3 12-4,8 9 0,7 9-1,11 12-2,3 3 1,5 6 5,0-2-9,3-1-4,10 0-2,-6-8 5,-5-1-5,-2-12 2,0-9 12,-18-13 12,-9-13-11,-2-6-4,3-11-7,4-8-4,3-4 0,6-2-7,4 0-41,7 2-35,2 6-79,0 8-252,0 4-23</inkml:trace>
  <inkml:trace contextRef="#ctx0" brushRef="#br0" timeOffset="230285.6373">21176 12569 810,'0'0'129,"0"0"-118,0 0 85,0 0 11,0 0-64,114 34 3,-68-34-30,-3-16-3,-3 0-13,-5 0 0,-8 4-46,0-2-76,0 0-131,-4-2-150</inkml:trace>
  <inkml:trace contextRef="#ctx0" brushRef="#br0" timeOffset="230482.3699">21735 12360 426,'0'0'671,"0"0"-661,0 0 26,0 0 55,-4 125-68,4-84-13,0-3 5,0-3-11,0-5-4,0-8-6,0-12-70,0-10-38,0 0-129,0-19-132</inkml:trace>
  <inkml:trace contextRef="#ctx0" brushRef="#br0" timeOffset="230864.1498">21765 10006 891,'0'0'57,"0"0"8,0 0 54,0 0-102,0 0-12,0 0-2,4 92 10,5-43 0,-2-3-11,-1 1-2,-2-5-18,2-1-102,2-4-210,1-2-186</inkml:trace>
  <inkml:trace contextRef="#ctx0" brushRef="#br0" timeOffset="231177.6787">22324 10858 851,'0'0'191,"0"0"-183,0 0 57,0 0 29,0 0-67,0 0 7,-60-48-16,33 78-7,-3 12-7,6 8 6,5 4-5,9 1 2,10 0-6,0-4 0,3 3-1,15-2-23,-3 5-29,-3-3-83,-10-2-142,-2-6 9,-4-11-148</inkml:trace>
  <inkml:trace contextRef="#ctx0" brushRef="#br0" timeOffset="231461.9369">22061 11532 463,'0'0'139,"0"0"-14,0 0 67,-42-102-106,51 73-37,28-3-30,10-2-16,14-4 0,3-2-2,1-6-2,-1 0-17,-6 3-12,-10 8 23,-17 5 7,-14 8 1,-15 8 5,-2 6 62,0 6 29,0 2-26,-11 0-31,1 7-12,-7 19-11,7 13-2,3 3-8,7 6-2,0-2-3,0 0-2,7-1-5,12-1-48,4-8-35,-1-4-108,-7-17-243,-3-13-95</inkml:trace>
  <inkml:trace contextRef="#ctx0" brushRef="#br0" timeOffset="231823.757">22643 11197 502,'0'0'245,"0"0"-208,0 0 98,0 0-73,0 0-41,130-49-4,-111 76-2,-7 1-8,-10 7-2,-2 2 2,-2-1-6,-17-5-1,4-8-9,8-10-1,5-12-12,2-1-39,6-6-10,16-21 46,8-9-9,-9-7 34,3-1 4,-9 1 23,-4 10 55,-6 8 18,-5 10 0,0 9-13,0 6-14,0 0-29,0 14-27,0 14-12,0 11 1,0 2-3,0-3-3,9 2 0,6-6-5,-4-1-59,-1-5-48,-2-12-137,-8-12-175</inkml:trace>
  <inkml:trace contextRef="#ctx0" brushRef="#br0" timeOffset="232032.8124">22995 10943 886,'0'0'74,"0"0"-62,0 0 78,146 21-24,-98 14-9,-8 3-20,-10 1-18,-15 7-3,-15 0-11,0 0-1,-5-5-4,-15-7-53,7-12-112,8-15-219,5-7 18</inkml:trace>
  <inkml:trace contextRef="#ctx0" brushRef="#br0" timeOffset="232429.7564">23651 10997 973,'0'0'70,"0"0"-57,0 0 71,-114 42-28,91-8-43,6 3-5,2 4 1,12-5-9,3-6 0,0-9-1,6-12-5,17-9-14,6 0 3,4-18 0,1-17-9,-3 0 17,-9-5 1,-9-6 8,-8-6 0,-5-9 4,0-5 0,-9-2 12,-8 12 7,5 16 19,3 18 6,7 15 2,-1 7-4,3 5-28,0 27-17,0 16 4,0 8 9,18 1-8,3-6 1,0 2-5,2-7-2,-3 1-9,-3-4-40,-3-5-61,-9-8-121,-4-11-260</inkml:trace>
  <inkml:trace contextRef="#ctx0" brushRef="#br0" timeOffset="232859.8283">23920 11001 670,'0'0'105,"0"0"-44,0 0 61,0 0-73,130 29-16,-116 5-21,-9-2 1,-5-1-5,0-1-6,-6-7 2,-5-12 2,7-5-6,4-6-2,0 0 1,4-17-15,21-12-10,3-7-1,-1-4 6,-3 0 0,-5 4 11,-11 5 10,-6 9 22,-2 15 39,0 7 24,-17 0-9,-8 21-48,1 12 14,8 3-3,13-1-20,3 0-11,8-5 0,23-8-3,13-10 1,10-10 9,6-2 3,2-4 1,1-18-6,-12-4-2,-11 2-6,-15 4-5,-19 2-2,-6 4-37,-2 4-36,-31 6-162,-17-2-539</inkml:trace>
  <inkml:trace contextRef="#ctx0" brushRef="#br0" timeOffset="233938.2742">18682 13377 569,'0'0'94,"0"0"-55,0 0 81,0 0 7,0 0-59,0 0-32,-50-28-16,21 51 5,-2 6-3,0 13 5,2 3-9,10 1-10,2 0 0,13-9-5,4-8-3,0-12-3,15-7 3,8-8-10,4-2-8,4 0-3,-2-24-2,-4-3 3,-5-1 5,-7-4 7,-5-1 8,-5 3-1,-3 2 2,0 5 9,0 6 19,0 9-3,0 1 9,0 7 1,0 0-26,0 27-6,0 9-4,0 8 5,0-3 0,7-2-5,2-3 0,-3-2-4,1-8-61,0-6-60,2-11-177,-1-9-82</inkml:trace>
  <inkml:trace contextRef="#ctx0" brushRef="#br0" timeOffset="234250.1651">18842 13638 664,'0'0'81,"0"0"-70,0 0 107,0 0-65,0 120-26,0-96-1,0-8-15,0-9-4,0-2-2,0-5-3,0 0 5,4-12 9,4-19 10,2-3-25,6-1 4,0 5 1,3 5 2,2 6 5,-3 9 17,-3 5 2,1 5-9,-5 0-13,-5 15-4,0 7 1,-6 2 2,0 2-8,0-1-1,0-6-25,0 0-75,0-2-120,0-5-128</inkml:trace>
  <inkml:trace contextRef="#ctx0" brushRef="#br0" timeOffset="234453.6261">19272 13609 905,'0'0'49,"0"0"-43,0 0-8,124-96 2,-98 88-88,-10 6-72,-12 2-204</inkml:trace>
  <inkml:trace contextRef="#ctx0" brushRef="#br0" timeOffset="234610.2669">19290 13793 606,'0'0'371,"0"0"-359,0 0 24,0 0 35,0 0-40,123-2-11,-61-17-20,-4-1-11,-8 1-120,-19 0-233</inkml:trace>
  <inkml:trace contextRef="#ctx0" brushRef="#br0" timeOffset="234843.8189">19943 13309 1105,'0'0'31,"0"0"-18,0 0 52,0 0-1,20 114-17,-13-61-17,-5-2-17,3-9-9,-3 1-2,3-8-2,-1-5-21,-2-6-42,3-4-67,-5-9-147,0-3-170</inkml:trace>
  <inkml:trace contextRef="#ctx0" brushRef="#br0" timeOffset="235101.8309">19696 13922 927,'0'0'107,"0"0"-106,0 0 20,0 0 52,190-24-36,-104 0 10,3-4-18,-1 0-2,-4-2 6,-11 4-4,-15-1-12,-19 10-10,-15 4-7,-15 8-1,-9 3-26,0 2-36,-18 0-139,-11 11-167,-6 12-43</inkml:trace>
  <inkml:trace contextRef="#ctx0" brushRef="#br0" timeOffset="235319.9819">20058 14166 601,'0'0'463,"0"0"-420,-10 125-13,10-79 70,0-1-44,0-5-22,0 0-15,0-8-5,-4-9-4,-6-2-8,4-11-2,2-6-13,1-4-32,3 0-34,0-4-87,0-22-216</inkml:trace>
  <inkml:trace contextRef="#ctx0" brushRef="#br0" timeOffset="235969.6963">21080 13276 660,'0'0'55,"0"0"17,0 0 112,0 0-104,0 0-17,0 0-11,-89-62-20,54 62-8,-1 0 9,-2 11-14,0 18 1,0 17-5,1 17-2,3 19 1,12 10 1,12 0-1,10 7-9,0-2-1,25-8-4,2 1 2,-3-7 0,-12-11-2,-5-14 2,-7-8-2,-4-13 2,-19-8 0,-11-7 4,-2-8-6,-2-6 3,5-8-3,2 0-17,10 0-27,11 0-33,7 0-60,3 9-147,0 9-130</inkml:trace>
  <inkml:trace contextRef="#ctx0" brushRef="#br0" timeOffset="236189.4366">20407 14927 716,'0'0'275,"0"0"-273,0 0 8,0 0 74,0 0-56,142-18-17,-97-8-5,-5 8-6,-4-8-68,-5-1-137,-2 3-143</inkml:trace>
  <inkml:trace contextRef="#ctx0" brushRef="#br0" timeOffset="236350.7187">20912 14691 1002,'0'0'46,"0"0"-37,0 0 79,0 124-61,6-88 0,-6 0-20,0-5-7,0 1-12,0-11-87,0-10-126,0-11-137</inkml:trace>
  <inkml:trace contextRef="#ctx0" brushRef="#br0" timeOffset="236777.6084">20670 12654 921,'0'0'63,"0"0"-57,0 0 45,0 0-24,0 0-4,0 0 1,0 87-20,0-58-4,0 0-14,0 0-104,0-7-203,0-8-251</inkml:trace>
  <inkml:trace contextRef="#ctx0" brushRef="#br0" timeOffset="237411.0843">21301 13491 326,'0'0'154,"0"0"-55,0 0 29,0 0 12,0 0-58,0 0-10,-52-84-22,24 84-6,-3 2-5,2 26-5,1 6-13,8 12-6,8-2-6,10 0-5,2-2-1,0-3-3,6 1 0,7-4-29,-4 4-71,-3 0-85,-6-4-103,0-5-74</inkml:trace>
  <inkml:trace contextRef="#ctx0" brushRef="#br0" timeOffset="237687.1383">20958 13948 441,'0'0'168,"0"0"-139,0 0 78,0 0-49,44-132-42,14 95 5,6-9-14,4 7-1,-8 0-5,-7 3 0,-16 13 0,-14 0 2,-9 7 1,-14 2 32,0 2 60,0 6 4,-12 3-34,-3 3-15,-4 1-17,3 23-15,6 11-12,4 2 1,6 3-6,0 1-2,0-1 0,18-1-27,5 2-70,-4-7-90,1-8-147,-9-16-152</inkml:trace>
  <inkml:trace contextRef="#ctx0" brushRef="#br0" timeOffset="238048.7656">21433 13705 574,'0'0'56,"0"0"-44,0 0 108,0 0-62,125-72-13,-96 72 7,-12 0-34,-8 22-15,-9 10 6,0 2 1,-9-3 0,-6-1-10,0-14 5,6-4-5,6-6-1,3-6-18,0 0-31,12-18 31,9-13 13,-6-3 6,-3-3 0,-3-1 9,-5 4 27,-4 6 17,0 12 10,0 9 2,0 7-1,0 0-22,-2 2-30,2 23-7,0 2-4,0 8 0,0-1-1,9 0-2,2-2-35,1 2-80,-1-10-125,-2-7-136</inkml:trace>
  <inkml:trace contextRef="#ctx0" brushRef="#br0" timeOffset="238295.4713">21724 13404 829,'0'0'22,"0"0"74,0 0 30,156-29-60,-108 58 15,-7 17-26,-9 3-13,-16 6-13,-14 0-12,-2-1-4,-14 4-6,-15 0 2,-4-3-7,4-9-2,5-4-14,6-16-25,7-6-44,1-4-82,-1-10-127,-7-6-147</inkml:trace>
  <inkml:trace contextRef="#ctx0" brushRef="#br0" timeOffset="240240.5551">22513 13210 723,'0'0'127,"0"0"-115,0 0 108,0 0-46,0 0-55,0 0 8,0 0-6,-91 101-9,77-66-7,8-2 2,6-11-7,0-10 1,18-10-1,17-2 0,13-16-6,2-12-20,0 3 3,-8-2-8,-15 8 13,-10 10 16,-10 1 2,-7 5 2,0 3 10,0 7 16,0 22-13,-4 6-2,-3 1-6,7-5-4,0-12 0,16-9-3,17-10 2,6-8 2,-4-20 7,-3-6 5,-10-4 1,-11 6 1,-11-3 2,0 14-5,-19 9-6,-16 10-9,-1 2 0,1 14-34,8 11-50,11 6-84,14 1-145,2 1-157</inkml:trace>
  <inkml:trace contextRef="#ctx0" brushRef="#br0" timeOffset="240537.0153">22951 13415 624,'0'0'222,"0"0"-187,0 0 131,71-135-59,-58 99-73,-9 4-9,-4 6-13,0 6-7,-2 6-2,-13 9 0,-3 5-3,1 0-5,5 3-4,10 15-2,2 0-6,0 4-1,24 2 7,3-2 9,4-1 2,-5-3 0,-2-2 0,-9 0 1,-7-2 2,-8 5-2,0 0 0,0 3-1,-15-3-22,1-7-86,4-5-84,5-7 10,5 0-53,0-22-1</inkml:trace>
  <inkml:trace contextRef="#ctx0" brushRef="#br0" timeOffset="240813.8446">23141 13254 189,'0'0'151,"0"0"-13,0 0 12,0 0-28,0 0-46,130-51-9,-113 77-8,-9-1-16,-1 4-17,-5-7-16,-2-11-3,2-2-3,0-9-2,6 0 2,2-18 13,4-17-4,8-5 6,5 8-1,-3 4 7,-1 10 4,-4 9-2,-3 6 1,-6 3-10,2 6-10,-7 20-2,-5 5 3,0 3-7,0 2-2,-2-2-19,-10-4-65,8-12-82,4-17-147,0-1-77</inkml:trace>
  <inkml:trace contextRef="#ctx0" brushRef="#br0" timeOffset="240974.7312">23641 13136 820,'0'0'105,"0"0"-17,0 0 12,0 0-63,0 0 13,0 0-30,8 82-12,-8-60-8,0-1-48,0-6-77,0-8-136,0-7-78</inkml:trace>
  <inkml:trace contextRef="#ctx0" brushRef="#br0" timeOffset="241143.8653">23641 13136 538,'158'-38'158,"-154"27"-32,-4 8 95,0 3-90,0 10-79,0 26-18,1 10 16,4 7-24,1-7-20,-1-7-4,1 0-2,-4-9-10,-2-6-47,0-8-77,0-9-185,-2-7-217</inkml:trace>
  <inkml:trace contextRef="#ctx0" brushRef="#br0" timeOffset="241295.2159">23672 13006 925,'0'0'44,"0"0"-42,0 0 28,0 0-13,0 0-17,0 0-116,90-50-191,-72 74-140</inkml:trace>
  <inkml:trace contextRef="#ctx0" brushRef="#br0" timeOffset="241623.8429">23909 13078 718,'0'0'95,"0"0"-64,0 0 116,0 0-92,143 52-6,-110-23-11,-6 5-18,-15 3-17,-7-4-1,-5-1 2,0-6-4,0-10-11,-2-10-13,2-6-8,0-10 15,0-23-11,23-6 20,-3-1 7,0-7 1,-5 6 2,-6 9 14,-4 9 34,-5 9 10,0 14 6,-4 0-3,-7 6-32,-6 20-13,7 4-2,8 3-3,2 1-6,0-6-7,15-5-1,14-6-6,4-10-32,8-7-54,-1 0-116,5-21-187</inkml:trace>
  <inkml:trace contextRef="#ctx0" brushRef="#br0" timeOffset="241985.5135">24696 12971 699,'0'0'199,"0"0"-182,0 0 85,-118 63-6,86-25-47,12 4-12,9-4-26,9-1-8,2-9-1,0-13-2,25-7-12,2-8-19,5 0-1,0-23 18,-7-10-1,-3-3 13,-11-2 0,-6-4 4,-5-10 1,0-6 2,0-7 15,-14 4 9,3 13 12,4 17 3,3 19 7,2 10 4,2 2-30,0 12-20,0 24-1,0 12 14,6 7-2,12 3-9,0 2-6,-2 0-1,-7-2-2,-3-8-58,-6-1-14,0-13-141,0-14-302</inkml:trace>
  <inkml:trace contextRef="#ctx0" brushRef="#br0" timeOffset="242345.5126">24852 13070 599,'0'0'10,"0"0"41,0 0 43,0 0-81,29 109-5,-29-92 6,0-6-8,0-10-5,0-1 6,0 0 1,16-24-1,8-8-7,2-6 0,-1 4 4,-4 2 13,-11 13 84,-3 6 12,-7 13-16,0 0-25,-4 13-32,-14 26-16,4 7 4,14 2-3,0-5-20,17-11 2,18-13-5,9-12-1,1-7-1,-2-10 0,-8-21-21,-11 2-39,-10-5-71,-14 8-224</inkml:trace>
  <inkml:trace contextRef="#ctx0" brushRef="#br0" timeOffset="243353.8376">17525 16436 989,'0'0'177,"0"0"-155,0 0-2,0 0 31,-36 176-12,36-97-5,0 2-17,0-11-11,3-10-3,-1-12-3,2-22 3,-4-12-3,0-10 2,1-4-1,7-7 3,8-26-2,5-6 0,6 2-2,1 11 0,-4 4 0,-4 17 0,-5 5 1,-3 0-1,-5 5 0,-5 17 3,-2 9 5,0 1 4,-25-1-7,-2 3-3,-1-10-2,2-6-8,2-6-22,4-8-37,6-4-39,7 0-74,7-16-146,0-7-15</inkml:trace>
  <inkml:trace contextRef="#ctx0" brushRef="#br0" timeOffset="243627.903">17692 16924 588,'0'0'107,"0"0"75,0 0-29,0 0-68,24 114-26,-24-90-29,0-7-19,0-16-1,0 3-3,0-4-2,0 0 5,0-18 9,7-10-12,7-11-6,1 8-1,1 4 3,-1 10 1,1 11 13,1 3 4,2 3-7,-3 0-4,-1 5-4,-4 21-4,-2 1 0,-7-1-2,-2 9-9,0-3-48,0-2-83,0-2-189,0-14-182</inkml:trace>
  <inkml:trace contextRef="#ctx0" brushRef="#br0" timeOffset="243851.8358">18131 16790 906,'0'0'47,"0"0"-31,127-99 22,-91 90-38,-9 4-128,-9 5-219</inkml:trace>
  <inkml:trace contextRef="#ctx0" brushRef="#br0" timeOffset="244002.7532">18225 16973 710,'0'0'237,"0"0"-162,0 0 45,0 0-32,0 0-49,0 0-24,2 14-7,38-37-8,9-9-5,9-5-82,-2-2-116,-5-1-306</inkml:trace>
  <inkml:trace contextRef="#ctx0" brushRef="#br0" timeOffset="244170.7944">18757 16370 1084,'0'0'64,"0"0"-48,0 0 47,0 0-6,0 0-19,58 125-16,-50-89-10,-7 4-7,-1 1 0,0 3-5,0-5-38,0 2-56,0-10-96,0-4-153,-1-10-146</inkml:trace>
  <inkml:trace contextRef="#ctx0" brushRef="#br0" timeOffset="244372.4883">18599 17012 986,'0'0'166,"0"0"-141,0 0 7,116-13 40,-27-10-32,14 1-22,0-3-10,-3-4 9,-20 7-12,-22 4-5,-24 10-10,-24 8-51,-10 0-54,-12 8-165,-27 15-254</inkml:trace>
  <inkml:trace contextRef="#ctx0" brushRef="#br0" timeOffset="244558.9159">18931 17237 948,'0'0'131,"0"0"-79,0 0 44,-11 132-28,11-92-32,4 0-24,-1 5-8,-3-10-3,0 2-1,0-11-54,0-12-15,0-8-111,0-6-208</inkml:trace>
  <inkml:trace contextRef="#ctx0" brushRef="#br0" timeOffset="245093.6018">19810 16290 211,'0'0'773,"0"0"-756,0 0-5,0 0 87,0 0-73,0 0-6,-141-32 7,99 58 0,-2 6-2,-4 13-3,9 9-3,5 16 4,10 16 8,14 8-12,10 8-8,0-3-8,18-11-1,7-4-2,-5-3 1,-5-17 1,-10-6 0,-5-9 1,-2-6 8,-25-7 1,-4-8-5,-5-10-2,3-1-4,-1-12-1,7-1-15,7 0-24,7 0-38,9 1-71,4 0-165,0 3-141</inkml:trace>
  <inkml:trace contextRef="#ctx0" brushRef="#br0" timeOffset="245352.7692">19256 18020 877,'0'0'128,"0"0"-101,0 0 9,0 0 17,0 0-37,139-29-16,-92-3-43,-7 14-114,-9-8-235</inkml:trace>
  <inkml:trace contextRef="#ctx0" brushRef="#br0" timeOffset="245522.7856">19654 17834 1047,'0'0'74,"0"0"-2,-5 102 5,5-65-43,0-2-27,5 0-3,3-3-4,-3 0-32,2-15-79,-7-8-76,0-9-182</inkml:trace>
  <inkml:trace contextRef="#ctx0" brushRef="#br0" timeOffset="245830.8578">19435 15596 549,'0'0'570,"0"0"-513,0 0-7,0 0-6,0 0-30,0 0 23,25 116-24,-23-70-10,-2 3-3,0 1-14,0-1-67,-2-10-131,-7-11-303</inkml:trace>
  <inkml:trace contextRef="#ctx0" brushRef="#br0" timeOffset="246598.8381">20104 16517 893,'0'0'132,"0"0"-96,0 0 64,0 0-49,-136-9-37,104 44-7,6 5 0,6 10-2,6 0 2,14 7-2,0-3 0,0-4-5,16 1-1,-5-5 1,-2 0-30,-9-7-41,0-8-61,0-14 97,-9-2-45,-13-15 76,-2 0 4,-3 0 8,2-19 29,9-3 7,10 5 10,6-10-11,2 3-25,30-6-16,12-5-1,10-2-1,-1-4 0,3-2 2,-7 11-1,-11-4 1,-16 19 0,-13 7 2,-7 6 29,-2 4 38,0 0-19,0 0-8,0 4-22,-2 20-16,-9 11-3,1 9-3,4-2 2,4 6-2,2 1-8,0 0-54,2 1-72,14-11-227,-1-15 9</inkml:trace>
  <inkml:trace contextRef="#ctx0" brushRef="#br0" timeOffset="246951.7426">20283 16862 639,'0'0'124,"0"0"-78,0 0 102,0 0-84,113-54-23,-93 54-14,-7 22-17,-11 4-4,-2 6 6,0 0-4,-15-2-7,4-12 0,2-6-2,9-12-11,0 0-31,0 0-13,7-12-17,12-15 56,4-4 11,-5-5 6,-3-1 8,-6 4 31,-7 13 33,-1 12 17,-1 8 1,0 0-24,0 0-40,0 22-18,0 10-2,0 7 0,0 2-6,9-1 2,2 4-5,2-4-27,0-4-96,-4-10-174,-4-16-64</inkml:trace>
  <inkml:trace contextRef="#ctx0" brushRef="#br0" timeOffset="247167.8163">20550 16641 787,'0'0'167,"0"0"-67,0 0 3,0 0-38,144 10-12,-110 16-17,-12 6-6,-9 8-8,-10 1-6,-3 3-8,-5 0 0,-16 2-8,-4-6-1,9-5-42,5-12-49,9-11-115,2-8-225</inkml:trace>
  <inkml:trace contextRef="#ctx0" brushRef="#br0" timeOffset="247506.8552">20966 16958 717,'0'0'388,"0"0"-380,54-124 59,-25 80 0,-2-6-49,-12 9-12,-7 1 0,-8 8-2,0 17-4,-14 8 0,-7 7 0,2 0-14,5 2 5,5 15-2,9 10 1,0-1 2,13 6-18,14-1 5,6-4 9,-1 0 10,-6-1 1,-7 2 1,-11 2 5,-8-2 5,0 2-2,-7-2-3,-13-5-5,0-2-17,3-13-71,8-2-106,9-6-113,0 0-206</inkml:trace>
  <inkml:trace contextRef="#ctx0" brushRef="#br0" timeOffset="247987.9278">21309 16663 491,'0'0'477,"0"0"-444,0 0 4,0 0 13,0 0-20,-10 116-8,7-79-6,1-9 0,2-3-2,0-2-7,0 0-2,0-9 0,7-7-4,5-2 0,3-5 2,1 0 1,3 0 1,4-21 4,-3 1-3,2-6-1,-2-6-1,-3 1-1,-1 4-1,-7 10 8,-7 12 0,-2 1 6,0 4-2,0 0-7,0 5-7,0 18 0,-8-1 0,1-10 0,7-7 0,0-5 0,0 0-2,0 0-1,0-5-3,9-13 5,11 0 0,1 6 1,0 2 0,-1 10 1,1 0 1,-4 5 8,-1 14-7,-7 6 8,-5 6-7,-4-4 1,0 6-5,-11-6-19,-13-6-83,-3-7-141,-2-14-271</inkml:trace>
  <inkml:trace contextRef="#ctx0" brushRef="#br0" timeOffset="248234.8839">21474 16401 980,'0'0'108,"0"0"-107,0 0 23,0 0-2,0 0-13,0 0-7,-53 54 7,40-54 13,1 0 22,8-8-19,4-10 4,0 0-17,4 4-9,19 5-3,6 9-4,4 0-28,5 23-101,-2 7-190,-12 6-233</inkml:trace>
  <inkml:trace contextRef="#ctx0" brushRef="#br0" timeOffset="248587.0425">21764 16677 1022,'0'0'99,"0"0"-98,0 0 44,0 0-9,51 117-30,-46-95 0,-3-4-4,-2-10 7,0-6-4,0-2-2,0 0 3,0-7 13,0-19-17,8-9-1,2 3 0,1 6-1,1 12 0,-3 5 1,-3 9 1,3 0 7,-2 0 4,2 14 3,-6 8 2,-3 5-9,0 5-9,0-6-2,0 0-44,0-6-93,0-4-186,0-16-179</inkml:trace>
  <inkml:trace contextRef="#ctx0" brushRef="#br0" timeOffset="248804.6526">22079 16601 871,'0'0'196,"0"0"-118,0 0-25,0 0-8,0 0-6,4 139-28,-4-89-7,0-6-4,0-9-13,0-4-34,0-13-93,0-16-145,5-2-67</inkml:trace>
  <inkml:trace contextRef="#ctx0" brushRef="#br0" timeOffset="248975.0231">22195 16624 732,'0'0'193,"0"0"-67,0 0-62,0 0-3,0 0-23,29 125-24,-24-80-9,-1-2-5,-4-6-6,0 4-85,0-15-129,-7 1-282</inkml:trace>
  <inkml:trace contextRef="#ctx0" brushRef="#br0" timeOffset="249181.7955">22063 16543 902,'0'0'51,"0"0"30,0 0-8,0 0-62,0 0-11,132-94-72,-110 94-137,-10 0-86,-8 13-197</inkml:trace>
  <inkml:trace contextRef="#ctx0" brushRef="#br0" timeOffset="250229.4668">21589 17674 835,'0'0'115,"0"0"-96,-137 26 84,106 10-30,2 9-55,11 4-11,5-5-2,11-3-2,2-15-3,0-5 0,14-14 3,9-7 2,7 0-4,-2-10-1,-1-16 0,-2-15 3,-7 2-3,-7-6 1,-2-5-1,-9 6 3,0-10-2,0 0 0,-15 6 8,0 7 7,7 19 18,2 13 12,3 4 2,3 5-16,0 9-28,0 23-3,9 12 3,6 2 0,1 2 0,-1 3-4,4-8 0,-5 1-21,1-8-42,-2-4-58,1-10-98,-2-9-140,-4-13-14</inkml:trace>
  <inkml:trace contextRef="#ctx0" brushRef="#br0" timeOffset="250566.8259">21720 17788 521,'0'0'89,"0"0"23,0 0 48,0 0-81,0 0-35,0 0-7,123 7-25,-117 18 0,-6-6-4,0 3-4,0-13 4,0-1-5,0-3-2,0-5 4,0 0-5,2-17-9,16-10-6,0-4 9,0-1 6,-2 5 0,-5 10 1,-7 3 22,-4 10 42,0 4 22,0 0-23,-2 22-25,-13 14-20,5 4 2,7 1-6,3-16-6,13 1-4,20-11-4,14-15 1,15 0-2,8-22-3,1-14-49,-6 4-97,-12-2-327</inkml:trace>
  <inkml:trace contextRef="#ctx0" brushRef="#br0" timeOffset="253163.7732">9746 15623 634,'0'0'108,"0"0"-87,0 0-12,0 0 64,0 0 11,0 0-45,0 0 13,50 40-10,0-34-19,10-2-13,9-4-4,15 0-3,16 0 12,19-12-2,8-8-8,5-6-2,1-6-1,-4-3 3,-13-1-5,-20 4 1,-27 6-2,-31 13-7,-22 8-40,-16 5-30,0 0-75,-32 10-106,-10 10-299</inkml:trace>
  <inkml:trace contextRef="#ctx0" brushRef="#br0" timeOffset="253456.6843">9949 15874 655,'0'0'121,"0"0"-111,0 0 7,0 0 115,148 0-45,-65 0-34,13 0-23,4 0 0,7 0 0,0-19-10,-6 0-5,-12-1-5,-18-3-1,-25 7-9,-21 9 0,-16 7-8,-9 0-52,0 0-194,0 11-315</inkml:trace>
  <inkml:trace contextRef="#ctx0" brushRef="#br0" timeOffset="254098.906">16058 14757 745,'0'0'128,"0"0"-126,0 0-2,0 0 42,118 38 2,-25-36-25,17-2-16,0-4-3,-2-10-21,-16 1-44,-18 1-54,-28 10-72,-29 2-221</inkml:trace>
  <inkml:trace contextRef="#ctx0" brushRef="#br0" timeOffset="254342.8378">16113 15165 237,'0'0'458,"127"-15"-417,-37-6-37,11-3-3,-1 2-1,0 0-37,-11 4-78,-15-5-313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4:00:10.2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6463 890 706,'0'0'180,"0"0"-54,0 0-34,0 0-49,0 0-13,0 0-8,0 0 7,-2-46-1,-13 30-10,-3 2 5,-2 2-2,-4 0-1,1 6 1,-3 0-14,3 6 0,1 0-5,-3 0-2,3 6 0,-3 16-3,6 2 1,-2 14 2,3 8-1,7 5 0,5 7 1,6-3 1,0 2-1,0-1 2,0-2-1,6-3 1,5-5-1,-1-5-1,1 2 0,-3-6 0,0 4 0,-4-3-14,-2-2-40,-2 2-31,0 0-67,-10-4-139,-15-3-81</inkml:trace>
  <inkml:trace contextRef="#ctx0" brushRef="#br0" timeOffset="165.2688">5823 1598 762,'0'0'60,"0"0"78,0 0-74,48-106-57,14 63 0,17-3-7,7 1 1,5 2-2,-5 3-20,-6 6-177,-14 4-24,-14 2-100</inkml:trace>
  <inkml:trace contextRef="#ctx0" brushRef="#br0" timeOffset="345.2462">6566 1059 452,'0'0'223,"0"0"-67,0 0-4,0 0-87,0 0-43,0 0-20,-47 87 0,32-30 12,3 1 11,8 2 0,4-4-15,0-6-2,0 0-8,14-6 0,5-3-89,2-7-100,-6-12-107</inkml:trace>
  <inkml:trace contextRef="#ctx0" brushRef="#br0" timeOffset="763.602">6613 1331 821,'0'0'32,"0"0"15,0 0-29,114-24-16,-77 24 6,-1 10-6,-11 17-1,-9 5 3,-14 6-1,-2 1 1,0 4 0,-21-5 11,-1-8-10,5-8-5,3-10 0,7-9-2,7-3-44,0-9 8,12-26-81,14-8 16,6-4 30,1-1-6,-2 6 25,-7 7 54,-8 8 39,-9 10 38,-7 10 85,0 5 46,0 2-88,0 0-67,-9 21-41,-9 14-9,3 9-3,3 2 9,10 0-9,2-1 1,0-7-1,12-6 0,9-1-7,6-4-61,-4-5-112,-5-8-31,-14-14-450</inkml:trace>
  <inkml:trace contextRef="#ctx0" brushRef="#br0" timeOffset="1014.2057">6997 1167 910,'0'0'103,"0"0"-101,0 0-2,145 13 18,-85 20 25,-3 6-13,-14 8-8,-16 5-7,-14 0-2,-13 3 2,0-2 2,-13 2 0,-14-5-10,-4-4-4,4-8-3,1-9-4,10-12-142,12-17-201,4 0-316</inkml:trace>
  <inkml:trace contextRef="#ctx0" brushRef="#br0" timeOffset="1224.1942">7686 1470 1088,'0'0'45,"0"0"-30,144-19 17,-74 3-21,1-2-6,-13 6-5,-16 5-11,-11 2-116,-19 3-147,-12 2-133</inkml:trace>
  <inkml:trace contextRef="#ctx0" brushRef="#br0" timeOffset="1411.1552">7819 1712 773,'0'0'301,"0"0"-295,0 0 35,0 0 8,158-20-19,-109 6-11,-13 7-14,-14 0-5,-9 7-34,-10 0-123,-3 0-202</inkml:trace>
  <inkml:trace contextRef="#ctx0" brushRef="#br0" timeOffset="2128.8223">9337 1606 771,'0'0'39,"0"0"-14,0 0 39,0 0-20,0 0 7,0 0-12,137-14 1,-100-16-6,-8 0-4,-12 0 0,-12 2-8,-5 3-2,0 3 3,-14 7-21,-8 5 2,-5 8 0,-8 2-2,-2 7-2,1 24-2,-2 15-1,4 9 1,3 10 1,13 4-2,10-6 1,8-10 1,5-11 0,30-13-2,9-10 3,9-7 9,5-12 11,5 0 9,-3-12-3,-4-12-1,-12 2-14,-11 2-11,-12-1-3,-13 4-71,-8-6-188</inkml:trace>
  <inkml:trace contextRef="#ctx0" brushRef="#br0" timeOffset="3211.9703">9304 988 148,'0'0'787,"0"0"-755,0 0-15,0 0 0,0 0-10,0 0 12,69 8 48,-25-8-24,1 0-10,-8 0-12,-5 0-16,-10 0-2,-7 0-3,-1 0-52,4 0-117,0-2-159,-2-2-160</inkml:trace>
  <inkml:trace contextRef="#ctx0" brushRef="#br0" timeOffset="3809.7119">9832 916 381,'0'0'545,"0"0"-517,0 0 13,0 0 1,0 0-26,122-39-1,-91 39-7,-2 9-8,-4 15-1,-9 8 0,-9 2 1,-7 0 0,0 4 8,-19-1-8,-4-5 2,-2-4-2,5-9 0,7-6-5,7-7-3,6-4-1,0-2 1,0-5 8,16-24 6,9-7-6,6-5 2,5-3 0,-5 0-2,-2 5 1,-6 8 0,-13 11-1,-3 8 1,-5 8-1,-2 4 3,0 0-3,0 0-1,-16 23 0,-4 18-3,5 3 4,1 2 6,12-4 6,2-8 12,0-3 5,27-12-6,11-4 0,5-7 5,3-8 7,2 0-12,-5 0-7,-9-3-10,-16-9-6,-9 4-2,-9 1-75,0-3-89,-29-2-514</inkml:trace>
  <inkml:trace contextRef="#ctx0" brushRef="#br0" timeOffset="7146.9671">10942 1979 803,'0'0'133,"0"0"-130,0 0 8,0 0-7,-87 127-4,67-92-192,0-7-228</inkml:trace>
  <inkml:trace contextRef="#ctx0" brushRef="#br0" timeOffset="7721.0039">11796 1564 958,'0'0'58,"0"0"-26,0 0 24,0 0-41,0 0-9,0 0-2,-83 148-1,83-102 0,0-6-3,0-3 0,7-13 2,15-6-1,9-9 0,8-9 4,5 0-5,3-5 1,-3-21-1,-6-6-7,-9-2 6,-11-4 2,-13 1-1,-5-3 5,0 2-1,-25 3 0,-8 10-3,-3 9-1,-2 11-1,-1 5-1,9 0-4,4 0-22,7 17-41,13 1-107,6-2-112,0-9-183</inkml:trace>
  <inkml:trace contextRef="#ctx0" brushRef="#br0" timeOffset="8187.6744">12821 1480 549,'0'0'397,"0"0"-373,0 0 10,0 0-13,0 0-16,0 0 0,-61 36-3,35-14 2,-8 4-2,-8 2 0,-9 0 6,0 0-1,1-2 2,6-4-6,7 1 3,10-6 3,9-1-3,9-4 0,9-1-6,0-2 1,0 5 6,16 1 1,16 0 5,11-5 9,5 3 0,0-1-6,-1-3-7,-3 2-4,-6-3-2,-4-1-3,-8-2-2,1 1-36,-2-2-102,-3-4-168,1 0-136</inkml:trace>
  <inkml:trace contextRef="#ctx0" brushRef="#br0" timeOffset="9019.9982">13169 1639 721,'0'0'127,"0"0"-16,0 0-63,0 0-35,0 0-12,0 0 5,130-70-3,-99 70-3,-7 9 0,-4 14 0,-7 8 0,-13 5 2,0 2 1,-5 0 0,-21-4 1,2-3 0,-1-9-3,9-8 0,10-7 2,3-7-6,3 0-2,10-14-6,28-19-7,10-9-30,4-1 2,-6-3-3,-5 8-12,-14 3 47,-10 12 14,-10 7 5,-7 9 55,0 7 49,-22 0-63,-9 9-30,2 19 10,6 7 10,5 4 0,14 1-12,4 0-9,0-4-8,16-4-6,13-1-1,6-7-5,7-9-85,1-8-65,-1-7-126,-6 0-330</inkml:trace>
  <inkml:trace contextRef="#ctx0" brushRef="#br0" timeOffset="9387.1227">14181 1509 968,'0'0'121,"0"0"-115,0 0-5,0 0 6,0 0-7,0 0 2,-130 118-2,86-95 0,-3 1 2,2-6 2,10 0-4,11-4 5,5-4-3,9 2 8,10-2-4,0 0-5,4 2 3,25-1 2,11-2 7,9 3 11,1-1-9,-4-1-9,-3-1 0,-12-2-3,-5 2-2,-8-5-1,-6 0-9,3-4-69,3 0-78,0 0-126,4-12-206</inkml:trace>
  <inkml:trace contextRef="#ctx0" brushRef="#br0" timeOffset="10009.9656">14828 1448 869,'0'0'155,"0"0"-151,0 0-2,0 0 3,0 0 0,0 0 1,-94 82-5,74-73 0,0 0 1,2-7 3,-2-2-4,4 0 3,0-4 5,6-8-5,3 1 7,7-3-6,0 4-1,0-8-4,10 4-2,13-2-3,4 0-1,2 2 5,5 2 1,-3 5 1,2 3 1,-2 4-2,-4 0-1,0 5-1,-5 13-1,-6 7 1,-10 6 2,-6 6 1,0 1 0,0 4 3,-20-2-3,-4 0 1,-3-6 1,-4-2-2,0-6 3,-2-5 0,-4-7-1,6-6-2,4-7 0,5-1 1,13 0 3,2 0 2,7-9-4,0-5-3,12 0-2,14-1 1,-1 8 0,2 4-1,2 3 0,-5 0 4,-1 3-2,-2 10 0,-2 3-2,0 2 2,-3-3 2,0-2-2,-3-1 0,-2-5 0,-1-1-14,-2-2-57,3-4-136,3 0-53</inkml:trace>
  <inkml:trace contextRef="#ctx0" brushRef="#br0" timeOffset="10251.1865">15200 1548 1033,'0'0'64,"0"0"-50,0 0-10,0 0 12,0 0-7,33 111 1,-23-82-7,-6 2 0,-4-7-2,0-1 0,0-5-1,0-1-15,0-5-69,0-6-84,0-6-123,11 0-130</inkml:trace>
  <inkml:trace contextRef="#ctx0" brushRef="#br0" timeOffset="10489.0223">15467 1511 1009,'0'0'55,"0"0"-45,0 0 6,0 0 10,0 0-5,2 135-15,0-99-1,5-1-3,-5-9-2,1-5 1,-1-5-1,1-4 1,-1-2-2,-2-2-45,1-4-58,-1-4-112,0 0-25,0 0-118</inkml:trace>
  <inkml:trace contextRef="#ctx0" brushRef="#br0" timeOffset="10740.1175">15148 1438 628,'0'0'133,"0"0"-69,0 0-20,0 0 9,178-65-24,-101 57-7,3 2-9,-4-2 7,-8 2 18,-14 0 24,-18 0-20,-18 4-37,-9 1-2,-9-2-3,0-1-75,0-6-250</inkml:trace>
  <inkml:trace contextRef="#ctx0" brushRef="#br0" timeOffset="16620.0661">2591 2953 617,'0'0'316,"0"0"-217,0 0-8,0 0-66,0 0-21,-24 113 11,26-49 16,14-2-15,2 0 0,0-6-10,-3 1-3,-3-3-2,-9-8-2,0-2-14,-1-4-86,-2-10-79,0-12-143,-5-16-236</inkml:trace>
  <inkml:trace contextRef="#ctx0" brushRef="#br0" timeOffset="16791.2091">2447 3050 700,'0'0'68,"0"0"-18,0 0 47,131-129-79,-69 101-10,4 3-3,-4 2-3,-7 8-2,-16 4-106,-15 11-142</inkml:trace>
  <inkml:trace contextRef="#ctx0" brushRef="#br0" timeOffset="17171.8616">2565 3372 306,'0'0'243,"0"0"-207,0 0 32,120-34-17,-73 20-30,-4 6-8,-10 8-4,-11 0-7,-6 7 4,-3 11 17,-4 5 21,-6 4 5,7-5 6,-2-5-29,2-2-17,11-9-4,0-6-2,6 0 9,2-12 2,-4-13-5,-5-2 4,-10-1-2,-10-5 19,0 3 1,-1 0-2,-24 8-21,-2 7-8,0 6-3,2 9 1,0 0-25,4 0-26,9 0-64,4 6-110,8 0-82</inkml:trace>
  <inkml:trace contextRef="#ctx0" brushRef="#br0" timeOffset="17531.9679">3180 3258 596,'0'0'169,"0"0"-149,0 0 28,0 0-12,0 0-12,0 126-10,10-101-10,-2-7 0,5-4-1,1-4-1,1-10-2,3 0 2,5-2 17,1-22-12,-2-6-7,-1-9-17,-4-1 14,-5-1 3,-6 12 7,-4 9 7,-2 11 59,0 9 21,0 0-13,0 0-45,0 0-24,-2 0-12,0 12-5,2 13 4,0 9 1,0 2-1,0 4 0,0-4-85,0-6-84,4-4-75,1-11-195</inkml:trace>
  <inkml:trace contextRef="#ctx0" brushRef="#br0" timeOffset="17899.4439">3506 3242 804,'0'0'43,"0"0"-25,0 0-10,122 71 25,-84-35 1,-9-1-7,-7 2-13,-14-7-5,-3-6-6,-5-8 18,0-10 21,0-4 19,0-2-10,0 0 9,0-20-14,0-10-43,0-10-2,10 0-2,12 5-3,4 6-15,1 6-3,2 11 10,0 6 3,-2 6 1,-4 0 3,-2 11-1,-9 15 2,-2 4-3,-1-1 7,-9 3 0,0 1 1,0-7-1,0-2-2,0-6-69,0-9-154,0-9-189</inkml:trace>
  <inkml:trace contextRef="#ctx0" brushRef="#br0" timeOffset="18044.193">3900 3043 1104,'0'0'28,"0"0"-28,0 0-101,0 0-299,0 0-94</inkml:trace>
  <inkml:trace contextRef="#ctx0" brushRef="#br0" timeOffset="18574.1439">4270 3381 813,'0'0'128,"0"0"-121,0 0-1,105-121 0,-83 90-5,-15 2 7,-7 7-2,0 8 32,-14 4 23,-9 6-4,-5 4-40,-1 0-5,-2 18-5,2 12-5,6 6-2,6 5 0,6 0 0,9-2-2,2-5 1,0-5-1,13-6 2,12-5-1,4-10 1,6-8-1,5 0 3,-1-4 2,0-22-4,-5-6-1,-5-6-11,-7-5-7,-7-1-26,-5 8-8,-9 9 16,2 10 14,-3 11-16,0 6-17,0 0-18,0 0 41,0 0-46,0 0 6,5 0 11,5 11 38,2 1 24,1 3 3,0 3-2,1 5 6,-1 0 7,1 4 20,-1-1-6,-4 4-5,-2 0 3,-3-2 0,-2 2 7,-2-2-13,0 2-6,2-6-14,1-7-258</inkml:trace>
  <inkml:trace contextRef="#ctx0" brushRef="#br0" timeOffset="20232.1587">5173 3615 888,'0'0'140,"0"0"-111,0 0-13,0 0-11,65-147-5,-36 96 8,-7-7-7,-2 8 2,-9 7 1,-11 14-2,0 9 0,0 9 0,-9 5-2,-8 6-3,-2 0 3,9 0-11,1 12-7,7 8-23,2 4-28,0 11 23,4-2-26,20 3 7,12 0-7,0-2-6,-5 3-36,-11-4-2,-13 1 34,-7 1 51,-2-12 25,-14-2 6,0-5 16,3-7 42,8-6-6,5-3 28,0-6 3,13-20-83,24-8-16,0-7 16,7 2 4,-5 3-4,-10 0 6,-6 8-2,-6 2 27,-14 7 41,-3 7 8,0 7 66,0 3-33,0 2-42,-5 0-35,-4 0-31,-7 6-5,1 13-2,5 7-4,5 2-2,5 1 8,0-3-6,7-3 0,12-2 5,3-9-7,12-6-16,-1-6-1,2 0 2,-1-14-6,-7-11-3,-9-8 23,-7-1 9,-7-5 3,-4 6 1,0 0-4,0 9-5,-7 12 4,-4 5-20,4 2-1,3 5-47,4-2 43,0 2-23,0 0-28,4 0 41,12 7 35,4 8 2,0 3-1,1 2 3,0 1-3,-1-4 1,-3 8 0,-4-4 8,-9 4-5,-2 3 4,2-3 5,-4 0-3,0-4-6,3-9-1,2-9-3,8-3 0,7 0 2,11-22-4,5-12 2,4-3-7,-4-2 0,-5 1-9,-9 9 15,-6 5 1,-10 7 24,-6 4 45,0 8 48,0 2 10,0 3-64,-4 0-36,-8 4-22,-3 20-5,3 9-8,4-1 5,3 0 2,5-3-2,0-4 2,0-4 1,19-2 0,2-6-4,8-8 3,2-5-4,4 0-11,2-8 6,-1-14-3,-5-2-15,-7-5-3,-6 1 16,-6 1 15,-6 0 0,-6 8 2,0 4 8,0 10 25,0 3 1,-4 2-8,-5 0-14,2 2-14,-2 19-4,2 8-4,6 3 5,1 2 0,0-3-1,0-4 4,15-8-1,5-6 1,5-9-5,2-4 2,2 0-14,2-20-7,-2-8-14,-5-2 7,-2 0 3,-4-1 16,-2 8 12,-2 6 5,-6 6 46,3 8 0,-1 3-14,5 0-23,3 0-3,1 11 4,3 11-3,-3 3 0,-6 4-6,-7 1 0,-6 3 2,0 2 0,-12 1-3,-17-3-5,-3-8-2,-3-9-54,-4-6-62,-3-5-133,-2-5-139</inkml:trace>
  <inkml:trace contextRef="#ctx0" brushRef="#br0" timeOffset="20375.1551">6370 2869 1043,'0'0'43,"0"0"-2,0 0-41,0 0-36,0 0-272</inkml:trace>
  <inkml:trace contextRef="#ctx0" brushRef="#br0" timeOffset="20862.0573">7470 3371 931,'0'0'20,"0"0"-17,0 0 3,66-133-2,-52 101 0,-5 8-1,-9 6 3,0 10 2,0 6 15,-10 2 9,-12 0-3,-5 24-19,-7 15-3,8 4 4,8 3-3,10 3-1,8-1 0,0-9-7,8 0 0,15-7 0,2-4-23,-2-10-130,0-6-232</inkml:trace>
  <inkml:trace contextRef="#ctx0" brushRef="#br0" timeOffset="21641.1614">7680 3309 771,'0'0'16,"0"0"-12,116-4-4,-71 18 3,-9 14-3,-13 6-5,-19 3-6,-4 4 11,0-5 3,-21-2 5,4-10-3,2-10 3,12-6-6,3-8-2,0 0-12,3-15-18,21-14 17,2-9-25,2 0 16,1-3 22,-8 8 6,-5 2-4,-7 9 37,-7 10 43,-2 6 18,0 6-3,0 0-50,0 0-47,0 16-15,0 13 10,0 8 4,0 3 0,0-4-2,16-2-18,11-9-15,4-11-12,5-9 6,0-5 18,3-12 17,0-13-5,-10-8-2,-8-1 14,-8 2 3,-8 3 13,-5 7 37,0 4 19,0 10-15,0 6 7,0 2-11,0 6-53,0 24-12,0 13 12,0 20 1,0 13 3,0 14-4,0 6 6,5-1-4,1-13-2,1-15 2,-2-18-2,-5-17 0,0-14 0,0-13-9,0-5-41,0-2 33,-7-31-5,-9-11-55,8-22 35,-4-16 20,10-18-27,2-8 21,0 6 18,11 15 10,18 24 19,7 19 20,0 16-7,3 13 0,-3 7 3,-3 8-27,-4 0-8,-13 18 0,-11 8-11,-5 6 11,0 0 1,-21 4 0,-2-5-1,-2 0-9,1-9-144,9-10-33,10-12-143</inkml:trace>
  <inkml:trace contextRef="#ctx0" brushRef="#br0" timeOffset="22617.7">8847 3237 972,'0'0'65,"0"0"-16,0 0-24,0 0-23,0 0 3,-129 112-3,105-74-1,4 2 0,6-2-2,4-1-1,8-2 1,2-12-6,0-3 7,10-11-23,13-9-24,6 0-8,10-20-28,1-15-8,-9-2 26,-4-1 37,-12 4 20,-8 5 8,-7 10 13,0 6 75,0 9 38,0 3-42,0 1-33,0 0-33,0 0-18,-7 13-3,-2 11 0,9 5 1,-4 1-2,4-2 3,0-2-1,0-4 2,13-7 0,7-2-3,1-9-10,0-4-13,10 0-1,4-3-1,-2-16-8,-4-8 15,-10-2 8,-5-1 13,-3 5 7,-6 4 13,-3 7 13,-2 8 12,0 6-12,0 0-15,0 0-18,0 16-12,0 16 11,0 7 2,0-1-1,0-3 2,0-11-1,0-12-1,0-8 0,0-4 1,0 0 3,0-6 8,7-22-12,8-6-20,6-2-5,-1 6 1,2 10-6,-2 6 24,-5 10 2,-1 4-2,3 0-7,-4 10-11,5 14 3,-6 6 21,-5 3 1,-4 4 3,2-3 0,-1-7-3,4-14 0,1-9-1,1-4 4,11-4 3,6-22 7,-1-7-9,8-8-5,-5 1-15,-6 0-30,-4 4 9,-7 6 11,-8 10 21,-4 11 4,0 6 0,0 3 4,0 0 13,0 0-17,0 2-9,0 12-5,9 4 14,15-1 0,5 3 24,-4 3 41,-3-2-5,-4 2-17,-9 1-6,-9 1-9,0 4-15,-16 3 9,-15-2-11,-2-5-11,-1-4-24,5-11-38,5-10-68,6 0-48,11-10-151</inkml:trace>
  <inkml:trace contextRef="#ctx0" brushRef="#br0" timeOffset="22813.7598">9868 3364 891,'0'0'256,"0"0"-243,0 0-6,0 0-3,0 0 5,17 136-4,-17-97-5,2-1 0,-2-6-28,0-10-58,7-12-112,0-10-61,6 0-100</inkml:trace>
  <inkml:trace contextRef="#ctx0" brushRef="#br0" timeOffset="23501.7609">10075 3400 800,'0'0'189,"0"0"-162,0 0-13,0 0-9,0 0 3,-11 134-6,11-101-1,0-5 0,4-10 0,12-7 4,1-11-2,4 0-1,4-11 16,-4-13-10,-1-5-4,-3-2 1,-7-7-4,-7 0 1,-3 2 2,0 3-1,-11 8-3,-12 8-1,-6 12 1,0 5-5,-2 0-28,8 0-9,8 4-22,8 2-15,7-3-8,0-1-15,5 1 42,22-2 15,6-1 20,9 0 16,1 0 9,7 0 0,1 4 2,-2 7 63,-3 0 12,-13 5-22,-6 4-25,-14-1-14,-5 7-1,-8 2 10,0-5 13,-4 0-13,-9-9 2,3-8-13,1-6-5,8 0 1,1-18 3,0-19-13,0 0 0,18-1-2,3 7-14,1 7 13,2 8 3,-4 7 3,-2 7 12,-4 2 7,-1 0 4,-4 19-10,-7 12 6,-2 9 7,0 1 19,0 10-18,0-1-16,0-6 7,0-2-7,5-14 2,10-10-10,3-7 0,7-11-1,3 0 4,2-12 0,-3-11-9,-10-3 0,-5 0-43,-12-2-61,0 0-101,-29-6-173</inkml:trace>
  <inkml:trace contextRef="#ctx0" brushRef="#br0" timeOffset="23795.5897">10210 3072 814,'0'0'136,"0"0"-130,0 0 8,0 0-12,0 0-2,0 0 3,3 41 6,-36-29 3,-5-1-3,-3-8 2,4-3 5,6 0 9,7 0 24,16-5 8,4-2-11,4 2-19,0-4-15,15-3-12,16 1 0,6-1-5,1 3-63,1 4-97,-8-4-268</inkml:trace>
  <inkml:trace contextRef="#ctx0" brushRef="#br0" timeOffset="24470.1989">11256 3369 817,'0'0'164,"0"0"-131,0 0-25,0 0 3,0 0 21,0 122-3,0-74-17,0 0 5,0-6-10,4-12-3,8-9 4,3-16-5,6-5 5,6 0 2,3-26 3,4-2-6,2-8-3,-3-6-4,-4-2-12,-2 0-6,-13 6-2,-8 11 10,-6 11-12,0 9 1,-12 7-8,-9 0-52,-2 12-30,7 9 69,8 1 9,8 2-25,0 1 6,18-6-4,17 1 36,7-6 20,5-5 5,-7 3 46,-4 0 25,-12 1 8,-7 4-29,-14 1-12,-3 2-9,0 7 9,-30 4-15,-11-3-28,-8 3-16,-4-8-179,-1-9-12,1-11-280</inkml:trace>
  <inkml:trace contextRef="#ctx0" brushRef="#br0" timeOffset="24725.2189">11441 3014 937,'0'0'72,"0"0"-68,0 0-2,0 0 7,0 0 5,0 0-2,-102 55-4,75-55 14,7 0 24,7 0 0,10-2-8,3-10-12,0-4-15,25 2-10,4 7-1,2 7-24,-9 0-144,-15 16-480</inkml:trace>
  <inkml:trace contextRef="#ctx0" brushRef="#br0" timeOffset="25729.1328">4493 4971 1058,'0'0'22,"0"0"28,0 0 1,-69-118-17,42 96-7,5 7-13,2 8 4,-3 7 14,4 0-18,-8 7-4,-2 27-4,-1 12-5,4 13 1,11 9 2,14 1 0,1 5-3,10 2-1,11-6 1,2-4-3,-5-2-15,-5-6-86,-11-6-192,-2-9-241</inkml:trace>
  <inkml:trace contextRef="#ctx0" brushRef="#br0" timeOffset="26029.8489">3983 5409 813,'0'0'27,"0"0"-19,103-127-8,-17 70 2,12-1-2,5 4-11,-11 2-49,-17 11-16,-21 14 45,-21 7 28,-22 12 3,-11 4 58,0 4 168,0 0-78,-5 0-67,-7 0-43,-5 8-21,4 22-13,0 8 0,3 10-2,9 10 4,1 2-5,0 4-1,0 3-2,8-9-69,11-6-127,-2-12-139,-5-16-131</inkml:trace>
  <inkml:trace contextRef="#ctx0" brushRef="#br0" timeOffset="26412.1534">4808 5170 624,'0'0'13,"0"0"-2,0 0 5,118 50-16,-112-13-7,-6 2 7,0 2 0,-8-6 2,-11-9 10,4-6 2,6-12-3,7-8-7,2 0-1,0 0-3,6-26-21,12-11-25,5-12 46,-2-1 0,-5-1 2,-7 8 26,-5 11 43,-4 9 56,0 12-9,0 8-21,-2 3-11,-2 0-38,0 3-48,1 29-1,3 3 1,0 10 0,3 3 1,17-7-3,-3 2-6,2-1-53,-4-8-117,-6-5-67,-9-10-147</inkml:trace>
  <inkml:trace contextRef="#ctx0" brushRef="#br0" timeOffset="26654.0552">5034 4899 718,'0'0'248,"0"0"-242,126-20 5,-51 36 21,4 19 8,-8 14 3,-17 6-14,-19 8-13,-24 6-8,-11 8-5,-11-4 17,-22-9-10,-3-12-7,4-17 3,8-12-6,8-11-42,10-12-132,6 0-164</inkml:trace>
  <inkml:trace contextRef="#ctx0" brushRef="#br0" timeOffset="26819.7502">6018 5184 1041,'0'0'35,"0"0"-27,158-67-6,-93 45-2,-9 5-93,-23 5-326</inkml:trace>
  <inkml:trace contextRef="#ctx0" brushRef="#br0" timeOffset="26981.1406">5996 5438 1131,'0'0'56,"0"0"-54,0 0 3,0 0 0,178-34-5,-113 16-31,-16 10-197,-16-7-391</inkml:trace>
  <inkml:trace contextRef="#ctx0" brushRef="#br0" timeOffset="27612.1554">7825 4896 679,'0'0'130,"0"0"-17,0 0-22,0 0-35,0 0-29,0 0-18,-110 13 3,69 17-3,3 7 12,2 10-1,8-1-12,5 6 4,10-6-12,13-4 1,0-8 1,7-11-2,17-11-8,8-12-40,7 0 7,1-24 18,3-10 8,-7-7 13,-7-5 2,-11 5 3,-5-2 1,-9 7 16,-4 11 18,0 10 6,0 9-1,0 6-4,0 0-20,0 0-19,0 24-2,0 8 2,0 6 0,0 5 0,0 3 0,7-5-42,9-3-80,6-10-79,3-14-170</inkml:trace>
  <inkml:trace contextRef="#ctx0" brushRef="#br0" timeOffset="27905.5566">8092 5141 644,'0'0'247,"0"0"-240,0 0 11,-34 111-10,34-72-5,2-1-1,13-4-2,7-14 0,5-8-1,1-9 1,9-3 13,0-18-3,0-16 0,-4-7-3,-8 2 0,-10-3 10,-11 2 35,-4 1 19,-7 5-18,-21 10-5,-8 8-33,-7 12-6,6 4-9,0 0-4,9 20-81,8 4-59,5-2-144,4 0-138</inkml:trace>
  <inkml:trace contextRef="#ctx0" brushRef="#br0" timeOffset="28167.4611">7532 5687 733,'0'0'13,"175"2"121,-50-2-35,16-9-27,6-14 17,-4-7-24,-13-2-27,-21 3-12,-30 5-16,-29 12-5,-28 7-5,-22 2-42,-5 3-78,-46 3-218,-13 10-232</inkml:trace>
  <inkml:trace contextRef="#ctx0" brushRef="#br0" timeOffset="28708.0462">8073 6006 747,'0'0'28,"0"0"11,0 0 21,-113 105-40,94-94-3,-3-8-2,0-3 9,0 0 7,4-1 15,5-13-2,6-4 2,7 0-23,0-1-15,7 0-3,17 0-4,9 6-1,7 4 1,2 9-1,4 0 0,-4 7 0,-2 20 0,-11 10-4,-7 7 4,-18 8 1,-4 6 2,-4 4-2,-27-6 5,-5-3-3,-4-9 4,1-14 6,0-9-5,8-8-3,8-12 4,10-1-3,7 0-3,6 0 0,0-12-6,4-5 1,23-1 1,6 4 0,5 7-2,5 7 2,0 0 0,0 0-4,-6 13 5,-4 3 0,-6-5 0,-8 0 0,-1-6 9,-5-5 1,1 0 17,1 0 2,6-12-2,0-5-25,4-5-2,6-6-53,-2-9-232,2-16-466</inkml:trace>
  <inkml:trace contextRef="#ctx0" brushRef="#br0" timeOffset="29113.8068">9132 5231 874,'0'0'108,"0"0"39,0 0-66,0 0-69,0 0-8,-9 113 4,20-55 14,3 2-7,-8-8-8,1-2-4,-3-6 0,-4 1-3,0-7-22,0-3-77,0-4-132,0-13-206</inkml:trace>
  <inkml:trace contextRef="#ctx0" brushRef="#br0" timeOffset="29271.2161">9000 5596 642,'0'0'363,"0"0"-352,0 0 11,148-64 1,-73 45-12,1-2-11,-8 1-99,-2-8-346</inkml:trace>
  <inkml:trace contextRef="#ctx0" brushRef="#br0" timeOffset="29593.9958">10157 4949 675,'0'0'198,"0"0"-128,0 0-43,0 0 34,0 0 29,148 10-25,-90-10-31,2 0-9,-2-4-10,-8-9-5,-2 3-5,-15 3-5,-13 7-36,-13 0-84,-7 0-152,-16 0-76</inkml:trace>
  <inkml:trace contextRef="#ctx0" brushRef="#br0" timeOffset="29990.1968">10159 4941 545,'0'0'129,"0"0"-63,0 0 5,0 0-28,0 0 20,0 0 6,117 102-28,-49-96-2,-3-2 4,-5 4-14,-13-2-11,-13 8-14,-12-3-4,-17 4-2,-5 7-3,-9 2 4,-28 7-2,-4 5 2,-9 1 1,4 6 0,-1 1 1,5 0 1,8-2-4,12-8 4,11-4-5,11-6 0,9-1 3,28-10 2,21-10 3,14-3 10,12 0 1,9-16 8,4-7-3,-3-3 2,-12 4-6,-20 5-13,-23 8-4,-24 6-5,-15 3-69,-15 5-105,-35 21-80,-16 6-265</inkml:trace>
  <inkml:trace contextRef="#ctx0" brushRef="#br0" timeOffset="30403.5409">9985 6087 794,'0'0'223,"0"0"-222,0 0 0,29 107 5,-21-72-5,-6-8 4,-2-5-4,0-8 12,0-8 9,0-6 13,0 0 1,0-3 4,0-28 8,4-7-47,11-8-1,4 8-1,1 6-1,-3 9 4,2 10-1,-7 3-1,0 8 0,1 2-1,-2 0 1,1 16 0,-2 5 0,-3 5 0,3 3 5,-6-1-5,-3 2-2,4 2-32,-2-4-91,-1-4-153,-2-10-143</inkml:trace>
  <inkml:trace contextRef="#ctx0" brushRef="#br0" timeOffset="30567.1514">10385 6208 968,'0'0'83,"0"0"-81,0 0 2,163-83-2,-103 66-2,-6 3-7,-10 6-159,-20 4-137</inkml:trace>
  <inkml:trace contextRef="#ctx0" brushRef="#br0" timeOffset="30741.7035">10469 6368 943,'0'0'76,"0"0"-70,0 0-4,0 0 6,0 0-5,141-30-3,-85 4-107,2-4-87,-4-2-165</inkml:trace>
  <inkml:trace contextRef="#ctx0" brushRef="#br0" timeOffset="30911.1264">11029 6111 1084,'0'0'48,"0"0"1,0 0-3,-6 123-25,6-79-2,0 4-15,0-2-3,0-5-2,0-13-26,0-16-68,0-11-90,0-1-191</inkml:trace>
  <inkml:trace contextRef="#ctx0" brushRef="#br0" timeOffset="31587.1614">10802 4313 521,'0'0'122,"0"0"24,0 0-91,0 0-42,0 0 20,0 0 25,0 76 3,-11-44-11,-10 0-5,-7 0-14,-2-1-11,-1-4 1,-2 0-9,1-10-8,7-4 1,6-9-2,-2-4 3,9 0-3,0-6 0,6-14 0,6-1-3,0 2-1,2 1-1,20 7 1,3 9 1,4 2 0,4 2 1,5 14-1,4 5-1,-1-7 1,-3-2 0,-1-6 0,-8-6 3,-4 0-2,-7-4 5,-5-15-3,-4-4 8,-5-2 2,-4-1 3,0-2-1,-11 0-2,-7 3-12,-4 8-1,4 5-4,1 6-43,3 4-62,10-2-235,4-6-310</inkml:trace>
  <inkml:trace contextRef="#ctx0" brushRef="#br0" timeOffset="32321.8404">12055 4763 558,'0'0'65,"0"0"21,0 0 14,0 0-75,0 0-6,0 0 1,-126 32 15,100-3 8,-1 5-12,7 3-4,7-2-15,6-4-3,7-4-6,0-8 1,5-3-3,12-10-1,8-6-5,2 0-11,2-9-9,-2-18 3,-4-4 20,-5-1 2,-4-6 1,-9 6 3,-1 5 0,-4 4 8,0 9 14,0 10 5,0 0 22,0 4-3,0 0-41,0 24-6,0 10-3,0 9 11,2-2-3,5 5 5,1-2-4,6-3-7,-1-1-2,1-12-5,1-4-55,-1-14-105,-1-10-153,-2 0-300</inkml:trace>
  <inkml:trace contextRef="#ctx0" brushRef="#br0" timeOffset="32628.9139">12251 5007 481,'0'0'139,"0"0"-70,20 117 26,-7-71-55,-1-3-7,-4-9 1,-4-14-22,-1-12-4,-1-8 0,0 0 14,0-16 70,3-18-31,2-14-58,4 0 1,2 0-3,5 13 1,0 9-2,-1 13 5,6 9-5,0 4 3,0 0 1,0 17 12,-3 9-4,-7 3-5,-5 7-2,-7 3 0,-1 7-5,0-7-10,0-8-88,0-11-131,5-20-82</inkml:trace>
  <inkml:trace contextRef="#ctx0" brushRef="#br0" timeOffset="33178.5833">13167 4722 898,'0'0'59,"0"0"44,0 0-50,0 0-45,0 0 2,0 0 5,-100 127 1,73-81 10,4 0 2,10-2-15,7-4-5,6-8-7,0-10 0,6-12 0,21-10-1,9 0 0,5-8-8,13-20 5,-4-5-21,-8 1 4,-11 3 10,-11 7 10,-9 6 3,-7 8 0,-4 4 5,0 4 20,0 0-12,0 0-16,0 5-6,0 11 6,-2 9 0,0-5-5,2-4-1,0 0 3,2-8-7,21-6 4,8-2 4,2 0 2,1-18-6,-5-5 0,-9 0 6,-9-5 4,-7-2-3,-4-2 17,0 3 8,-15 4-7,-8 8-9,1 12 0,-5 5-10,-2 1-2,1 21-4,1 9-54,7 2-42,9 4-165,6 7-79</inkml:trace>
  <inkml:trace contextRef="#ctx0" brushRef="#br0" timeOffset="33538.1562">13582 5189 859,'0'0'109,"0"0"-4,82-104-44,-44 58-28,0-10-12,-5 3-4,-6 2-9,-12 6-2,-10 13-1,-5 10-5,0 6 0,-9 8-8,-13 8 0,-7 0-20,3 0-15,5 19 1,10 1 11,7-1-9,4 1-13,0-4-11,23 1 2,12-2 31,3 2 29,5 2 2,-2 5 5,-7 1 26,-13 3 28,-7 2 20,-12 2-31,-2 3-12,0-2 7,-22 1-23,-5 3-11,-2-8-9,5 0-17,4-13-126,7-15-162</inkml:trace>
  <inkml:trace contextRef="#ctx0" brushRef="#br0" timeOffset="34347.4586">14145 4805 319,'0'0'217,"0"0"-49,0 0-37,0 0-48,0 0-58,0 0-16,7 28 2,-3 7 19,5 4-6,-4 4-9,4-2 1,-4-1-9,-3-10-6,2-8 7,-4-8-4,4-10-4,-4-1 2,2-3 3,5 0 15,0-25 2,9-8-17,2-5-5,-1-5 0,6 1-20,-1 1-16,5 12 15,-4 10 19,-3 11 2,-3 8 2,-6 0 0,-2 23 3,0 12 13,-7 6 0,1 3-5,-3 2 5,2-2-9,0-6-5,6-10-3,1-10 2,7-11-1,7-7-1,4 0-1,8-7-50,-4-21-111,-8-2-228</inkml:trace>
  <inkml:trace contextRef="#ctx0" brushRef="#br0" timeOffset="34797.2235">14653 4828 717,'0'0'114,"0"0"-51,0 0-51,0 0-9,125-5 0,-86 20 2,-8 10-1,-9-2-4,-9 7-1,-10 4 1,-3 1 4,-3-5-4,-15-6 2,1-8 2,5-5-4,6-8-9,6-3-22,0 0 2,8-23-29,19-8-26,6-3 61,3-5 11,-2 1-3,-3 5 15,-7 4 0,-8 10 30,-7 10 87,-5 5 7,-4 4-8,0 0-51,-6 21-52,-15 15 0,4 4 8,3 0-7,14-2-2,0-3 3,12-6-5,21-7 1,11-8 13,10-7-1,2-7 1,1 0-12,-6-21-6,-16 3-4,-11 2-2,-15 2-29,-9 6-79,0 0-151,-16 1-370</inkml:trace>
  <inkml:trace contextRef="#ctx0" brushRef="#br0" timeOffset="36422.9666">20869 681 732,'0'0'238,"0"0"-230,0 0 16,0 0-24,0 0-10,0 0 10,-5 57 1,18-15 0,-3 0 7,-2 1 12,-3-2-5,-3-9-1,-2-5-1,2-11-7,-2-7-3,2-5-3,0-4 5,1 0-1,-2 0 13,5-15 5,-2-20-22,6-3-2,2-2-8,2 4 2,-1 8 7,1 10-2,-4 5 3,1 8-1,3 3 0,-3 2-3,3 0-2,-1 4 5,-5 12-3,2 2 0,-3 6 4,-1 1 0,-4 1 0,-1-1-8,-1-1-77,0-6-126,0-7-48</inkml:trace>
  <inkml:trace contextRef="#ctx0" brushRef="#br0" timeOffset="36613.0493">21245 761 985,'0'0'141,"0"0"-141,0 0-14,0 0 2,0 0 11,0 0 1,41 127-29,-37-94-28,-2-6-113,-2-3-37,2-12-121</inkml:trace>
  <inkml:trace contextRef="#ctx0" brushRef="#br0" timeOffset="36799.155">21442 753 810,'0'0'211,"0"0"-211,0 0-6,0 0-1,0 0 7,19 115 2,-12-77-2,-2-2 0,-4-2 0,-1-2-80,0-10-108,0-6-89</inkml:trace>
  <inkml:trace contextRef="#ctx0" brushRef="#br0" timeOffset="36974.1546">21228 590 801,'0'0'0,"0"0"-18,0 0 14,129-59-23,-76 55-91,-6 2-260</inkml:trace>
  <inkml:trace contextRef="#ctx0" brushRef="#br0" timeOffset="37430.1472">21700 680 772,'0'0'8,"0"0"-7,0 0 22,128 54-7,-97-28-6,-12-1-9,-12 4-1,-7 1 7,0-6-5,-11-2 0,-2-6 12,1-8-10,8-6 5,4-2-3,0-4-6,0-24-10,16-5-44,8-8 41,5 1 13,-3 4 5,-1 1 0,-7 12 20,-5 2 31,-8 11 13,-5 8 13,0 2 7,0 0-46,0 5-37,0 14-2,-5 13-4,3 0 2,2 1-2,0-1 3,25-9-2,12-2 0,17-10 8,9-6-4,5-5 3,-2 0-6,-11-5-2,-12-8-3,-20 5-56,-15-3-32,-8 8 11,-14 1-156,-28 0-178</inkml:trace>
  <inkml:trace contextRef="#ctx0" brushRef="#br0" timeOffset="37693.4435">21194 1241 920,'0'0'73,"0"0"-63,156 0 8,-42 0 27,17 0-8,5-12 7,-12-8-8,-10-2 5,-20-1-13,-18 5-1,-22 3-16,-25 5-8,-18 6 0,-9 2-3,-2 2-18,0 0-63,-20 0-126,-14 18-254</inkml:trace>
  <inkml:trace contextRef="#ctx0" brushRef="#br0" timeOffset="38059.5589">21828 1864 616,'0'0'348,"0"0"-331,0 0 43,0 0 13,0 0-52,148-130-10,-94 69-5,-7-8-1,-14 0 4,-15 8-5,-15 8-1,-3 15-1,-3 13 8,-15 11 7,-2 12 3,-4 2-13,4 2-7,-1 23-1,2 9-6,12 11 1,7 1 6,0-2-1,7-2 0,25-6 1,7-10 3,9-9 11,8-8 14,7-9 1,-1 0-1,-6 0-7,-11 0-9,-14-6-12,-11 3 0,-16 3-34,-4 0-117,-11 0-419</inkml:trace>
  <inkml:trace contextRef="#ctx0" brushRef="#br0" timeOffset="40409.1291">22773 947 924,'0'0'53,"0"0"-38,0 0 6,0 0-15,0 0-4,149-17-2,-105 8-81,-6-2-98,-12 3-84</inkml:trace>
  <inkml:trace contextRef="#ctx0" brushRef="#br0" timeOffset="40572.1428">22827 1159 669,'0'0'373,"0"0"-365,0 0-1,0 0-5,0 0-4,0 0-51,172-24-140,-120 2-78</inkml:trace>
  <inkml:trace contextRef="#ctx0" brushRef="#br0" timeOffset="40918.1513">23363 764 94,'0'0'806,"0"0"-806,0 0 0,0 0 15,0 0-5,16 116-6,-5-94 2,-5-6-5,-2-8 1,-1-8-1,-3 4 1,3-4 6,-1 0 4,2-6 16,3-22 1,8-8-29,3 0-22,2 8 11,2 5 11,-6 10 4,-5 9-2,-1 4 1,-6 0-3,2 0-4,3 8-6,1 12 9,0 4 1,1 6 0,-1-3-88,-2-4-137,1-8-228</inkml:trace>
  <inkml:trace contextRef="#ctx0" brushRef="#br0" timeOffset="41105.2917">23811 738 996,'0'0'109,"0"0"-102,0 0-7,0 0-3,0 0 3,0 0 0,0 110-50,0-84-55,0-8-108,0-8-48,2-10-99</inkml:trace>
  <inkml:trace contextRef="#ctx0" brushRef="#br0" timeOffset="41263.0922">23987 681 758,'0'0'152,"0"0"-141,0 0-10,0 0 18,0 0 0,7 141-17,-1-98-1,-3 1-1,-3-6-123,0-13-158</inkml:trace>
  <inkml:trace contextRef="#ctx0" brushRef="#br0" timeOffset="41419.1489">23711 595 1086,'0'0'2,"0"0"4,0 0-6,0 0-89,0 0-122,142-82-140</inkml:trace>
  <inkml:trace contextRef="#ctx0" brushRef="#br0" timeOffset="41823.6252">24161 592 771,'0'0'71,"0"0"-45,0 0 69,0 0-61,127 67-7,-103-38-21,-12 0-6,-12 3-1,0 1-22,-16-7-17,-4-6 14,7-10-6,8-6 32,5-4-5,0 0 3,5-14-49,19-18-63,7-6 2,3-3 108,-5 5 4,-6 7 10,-4 4 34,-10 11 60,-7 9 26,-2 3-4,0 2-21,0 0-50,0 0-30,-11 21-22,-2 11-3,2 7 0,5-3 3,6-2-3,0-6 2,25-8-2,9-5-2,13-10 2,7-5 6,-4 0-6,-2 0-25,-17-8-52,-19-4-55,-12 4-128,0 2-50</inkml:trace>
  <inkml:trace contextRef="#ctx0" brushRef="#br0" timeOffset="42101.6892">23419 1238 719,'0'0'136,"0"0"-116,141 1-11,-26-7 55,17-12-39,8 0-13,5 1 7,-9-3 52,-8 5-3,-20-1-12,-23 4-11,-28 1-16,-25 7-21,-21 3-5,-11-1-3,0 2-13,-9 0-75,-26 0-122,-15 10-294</inkml:trace>
  <inkml:trace contextRef="#ctx0" brushRef="#br0" timeOffset="42344.8804">23990 1580 843,'0'0'95,"0"0"-83,0 0 62,4 102-33,5-64-17,-3 2-17,-1 1-4,-5-9 0,0-6-3,0-8-28,0-14-69,0-4-131,9 0-41,4-30-61</inkml:trace>
  <inkml:trace contextRef="#ctx0" brushRef="#br0" timeOffset="42523.0208">24175 1569 942,'0'0'74,"0"0"-44,0 0 3,0 0 16,17 123-27,-5-84-11,-4-2-7,-1-4-2,-3-6-2,-3-3-25,-1-7-70,0-5-131,-1-10-66,-17-2-237</inkml:trace>
  <inkml:trace contextRef="#ctx0" brushRef="#br0" timeOffset="42725.1492">23876 1555 515,'0'0'583,"0"0"-572,0 0 5,178-102 15,-84 79-24,-1 2 3,-12 3-8,-21 3 3,-20 4-5,-20 5-20,-16 6-74,-4 0-69,-18 0-130</inkml:trace>
  <inkml:trace contextRef="#ctx0" brushRef="#br0" timeOffset="43055.1509">24438 1358 1088,'0'0'26,"0"0"2,0 0 10,0 0-35,0 0 1,-101 153-1,45-76 3,-4 6 14,-5 2 8,3-1-3,0-1-7,6-4 0,9-8 7,4-11-12,12-13-5,12-21-6,6-15-2,12-11-14,1 0-45,0-16-58,0-26-201,10-20-310</inkml:trace>
  <inkml:trace contextRef="#ctx0" brushRef="#br0" timeOffset="43423.0292">24071 359 881,'0'0'71,"0"0"-57,0 0-14,-44 117 6,13-44 18,-2-1 6,2-8 2,3-3 4,0-14-7,-1-4-15,2-2-4,0-6-6,0-5-4,8-5-37,7-11-180,5-14-280</inkml:trace>
  <inkml:trace contextRef="#ctx0" brushRef="#br0" timeOffset="44044.9383">23528 2446 132,'0'0'615,"0"0"-593,0 0 14,0 0 36,0 0-52,0 0-12,51 2-1,-13-2 21,-2-13 4,0 2 1,-7 1-8,-7 0-21,-9 8-4,-4 2-8,-5 0-97,-4 0-135,0 0-149</inkml:trace>
  <inkml:trace contextRef="#ctx0" brushRef="#br0" timeOffset="44253.8537">23481 2750 565,'0'0'323,"0"0"-313,0 0 58,0 0-17,0 0-25,0 0-14,145-15-7,-109 5-5,-7 2 0,0-3-130,0-1-144,-5-2-168</inkml:trace>
  <inkml:trace contextRef="#ctx0" brushRef="#br0" timeOffset="44637.1912">23951 2548 749,'0'0'145,"0"0"-142,0 0 39,0 0-6,0 0-18,33 119-13,-25-99-5,-4-8 5,-4-5-4,0-7 3,0 0 3,4 0 19,0 0 27,6-17-13,3-13-32,2-7-6,6 0-4,1 4-21,-2 7-11,-2 6 18,-2 10 11,-7 4 5,-1 6 0,-3 0 1,-1 4 8,1 12 7,0 6 10,-3-2-12,0 4-7,0 5-1,2-3-1,1-2-2,-1-2-3,3-7 0,2-4 0,2-3-68,3-6-153,-4-2-186</inkml:trace>
  <inkml:trace contextRef="#ctx0" brushRef="#br0" timeOffset="45101.4145">24345 2462 863,'0'0'18,"0"0"-10,0 0 14,0 0-12,126-4-10,-109 18 6,-10 7-6,-7 4 2,0 3 2,-22 0 5,-7-1-9,5-7-18,5-9-6,11-4-15,8-7-13,0 0-11,0-7 6,11-15-42,11-5-41,7-1 78,2-1 29,-4 5-15,-2 4 48,-12 8 38,-4 4 83,-4 4 34,-5 4-18,0 0-6,0 6-48,0 18-25,-10 6 11,4 3-31,6 1-13,0-5 1,0-4-2,22-5-10,9-8-5,7-3 3,3-9 6,-1 0-2,-1-9-5,-5-7-7,-7-3-3,-10 5-1,-8 5-46,-9-3-125,0 3-264</inkml:trace>
  <inkml:trace contextRef="#ctx0" brushRef="#br0" timeOffset="46729.776">16330 4730 981,'0'0'92,"0"0"-40,0 0 28,0 0-53,0 0-23,0 0-2,-3 79 8,3-38-1,6 0-9,-2 0 2,0 0 0,-2-6-2,1 6-1,1 2-46,0-2-62,1-1-113,-3-7-84,-2-14-179</inkml:trace>
  <inkml:trace contextRef="#ctx0" brushRef="#br0" timeOffset="46895.2469">16073 5097 880,'0'0'71,"0"0"-55,0 0 55,0 0-31,0 0-33,175-97-5,-102 85-2,-6 9-36,-7-6-227,-15-2-239</inkml:trace>
  <inkml:trace contextRef="#ctx0" brushRef="#br0" timeOffset="47263.0158">17043 4730 840,'0'0'182,"0"0"-162,0 0 3,0 0 18,0 0 27,172 4-31,-99-4-24,8 0-5,-6-12-3,-4 0-5,-15 7 0,-15 3-69,-26 2-104,-15 0-142,-6 0-102</inkml:trace>
  <inkml:trace contextRef="#ctx0" brushRef="#br0" timeOffset="47704.0225">17067 4746 628,'0'0'88,"0"0"-6,0 0 12,0 0-77,0 0-8,0 0 13,61 73 4,-12-59 10,7-5 0,4-1 0,0 2-14,-8-3-9,-10 0-11,-13 1 2,-18 1-4,-11 7-41,0-5 20,-20 8 15,-18 1 3,-9-2-2,-2 6 0,-2 2 4,-1 4 2,-1 7 0,4 4 4,8 1-4,12-6 2,18-5-3,11-3 1,3-9 0,40-3 3,17-9 7,17-7 11,19 0 11,9-19-14,0-7 2,-5 1 0,-15 0 2,-21 7-11,-23 8-12,-24 5 0,-17 5-49,0 0-59,-33 5-50,-17 17-107,-7 0-175</inkml:trace>
  <inkml:trace contextRef="#ctx0" brushRef="#br0" timeOffset="48140.1523">16854 5745 969,'0'0'97,"0"0"-93,0 0 29,-2 106-5,13-71-17,0 0-2,-7-5-4,-1-10-1,-1-6-1,-2-6 4,0-6-1,0-2 7,0 0 7,2-10 4,5-24-3,6-10-21,5 0-2,2 4-10,2 6 7,3 6 3,-1 5-1,-3 4 3,-2 9 3,-6 10 2,-1 0-2,-1 0-2,0 17-1,-2 7 6,-3 5-2,-1-3-2,0 2 0,-3-4-2,0-2 0,-2 2-17,0-4-66,0-2-95,0-8-163,0-6-246</inkml:trace>
  <inkml:trace contextRef="#ctx0" brushRef="#br0" timeOffset="48313.1487">17239 5874 1005,'0'0'40,"0"0"-33,134-67 20,-60 41-15,-2 2-8,-8 5-4,-16 5-40,-12 12-160,-20 2-97,-16 0-241</inkml:trace>
  <inkml:trace contextRef="#ctx0" brushRef="#br0" timeOffset="48479.8446">17431 6020 4,'0'0'833,"0"0"-798,0 0-10,0 0 18,0 0-22,0 0-21,142-54-5,-99 32-92,-1 1-56,-11-2-197</inkml:trace>
  <inkml:trace contextRef="#ctx0" brushRef="#br0" timeOffset="48657.1556">17840 5758 881,'0'0'120,"0"0"-70,0 0 35,0 125-33,5-83-15,9 3-24,-3-6-9,-4 0-3,0-8-1,-7-6-3,0-11-68,0-12-67,0-2-176,0-14-210</inkml:trace>
  <inkml:trace contextRef="#ctx0" brushRef="#br0" timeOffset="49413.1519">17554 3967 311,'0'0'443,"0"0"-422,0 0 4,0 0 40,0 0-33,-49 128-4,28-91-4,0-5-10,-2-1 6,1-8-7,-3-3 4,5-8-12,0-3 1,7-7-5,3-2 8,4 0-1,6-8-4,0-7-2,0-2 0,0 1-1,18 6 0,-2 7 2,10 3 0,5 0 1,1 5-1,3 9 0,4 1-1,-4 0 4,-2-7-6,-1-8 2,-5 0 4,-1-11 12,-1-14 9,-8-8 2,-8 2 2,-9-8 8,0 2-15,-2 6-14,-21 5 5,2 10-15,-4 12-4,0 4 2,8 0-30,-1 8-80,7 6-68,7-2-240</inkml:trace>
  <inkml:trace contextRef="#ctx0" brushRef="#br0" timeOffset="50043.0913">18022 4517 665,'0'0'159,"0"0"-34,0 0-72,0 0-41,0 0 19,24 115 29,-15-61-27,1 3-10,-6 2 0,0-5-9,1-10-6,-3-14 0,-1-13-5,-1-11 0,3-6-2,-1 0 2,3 0 2,5-23 7,6-11-10,5-2-2,4 4 0,-1 9 0,-2 6 0,0 4 3,1 10-4,-1 3 1,-2 0-2,-2 16 1,-5 8 1,-6 5 0,-7 2 4,0 1 5,-16-1-5,-17-4 0,-2-4 0,-2-8-4,2-4 0,1-11-2,5 0-50,8-3-35,13-17-110,8-6-103,0-4-232</inkml:trace>
  <inkml:trace contextRef="#ctx0" brushRef="#br0" timeOffset="50343.7828">18430 4886 101,'0'0'508,"0"0"-443,0 0 109,42 121-76,-38-97-62,-1-4-6,-1-10-23,-2-5-1,0-5-4,1 0 3,7-9 14,3-21 9,7-9-26,5 0 3,7 1-1,-3 8 3,0 12 5,-5 8 11,3 10 2,-3 0-5,0 10 1,-1 11-3,-4 4-4,-5 7-9,-10 0-3,-2 6 0,0 6-2,-18-4-39,0-8-78,7-9-157,6-23-235</inkml:trace>
  <inkml:trace contextRef="#ctx0" brushRef="#br0" timeOffset="50899.6653">19110 4882 707,'0'0'85,"0"0"-63,0 0 44,0 0-8,0 0-27,0 0-18,131-114-3,-100 66-9,0-6 12,-10 1-12,-11 4 5,-10 13-6,0 14 4,-18 13-8,-10 9 4,-1 2-8,2 20-25,5 3-7,11 3-17,11-1 20,0 4 0,13-1 5,23 0 18,4-5 13,0 1 1,-9-1 11,-6-5 15,-13 1 3,-8-4-7,-4 2-9,0-4-6,0 2-3,-4-5-4,-4-6-88,4-6-81,0 0-157</inkml:trace>
  <inkml:trace contextRef="#ctx0" brushRef="#br0" timeOffset="51408.862">19589 4608 580,'0'0'361,"0"0"-330,0 0-11,0 0 1,0 0-2,0 0-6,0 144-2,0-101-6,0-5 0,0-6-5,7-6 2,13-10-2,-1-7 0,8-9 2,5 0-2,-1-9 5,0-17-4,-6-2 1,-5-6-2,-4-3 0,-5 1 2,-5 2-2,-2 13 4,-4 6-3,0 10 4,0 5 3,3 0-8,-3 0-5,0 20 1,0 6 4,0-1 1,0-6-1,0-5 0,0-9-3,0-5 3,0 0 0,0 0-4,4-17 1,12-8-30,1-1 24,2 5 6,-6 4-1,3 11 4,-4 6 0,3 0 4,2 3-1,-3 18 5,0 4 1,-1 7-3,-5-6-1,1 1-2,-9-1-3,0-1 0,-2-4-95,-26-4-184,-4-9-166</inkml:trace>
  <inkml:trace contextRef="#ctx0" brushRef="#br0" timeOffset="51692.9903">19745 4255 853,'0'0'0,"0"0"6,0 0-8,0 0 2,40 116-1,-71-94 1,-9-8 4,-5-8-1,9-6 5,12 0 13,4-18 20,14-6 13,6-2-29,0 2-6,10 2-16,20 4 1,9 10-7,4 8 3,-1 0-74,0 16-141,-5 8-219</inkml:trace>
  <inkml:trace contextRef="#ctx0" brushRef="#br0" timeOffset="52056.1472">20280 4710 687,'0'0'111,"0"0"-101,0 0 51,40 114-31,-31-89-22,-5-9-6,1-9 6,-5-7-5,0 0 15,0-7 31,0-22-6,0-9-39,11-4 1,7 0-5,0 10-1,4 9-4,-2 10 5,-2 9 0,2 4 2,-5 0 5,2 4 7,-4 16 5,-5 6-1,-3 4 4,0 0-3,-3 6-10,-2 0-8,0-4 0,0-4-1,0-9-67,0-15-91,9-4-123,9-4-71</inkml:trace>
  <inkml:trace contextRef="#ctx0" brushRef="#br0" timeOffset="52227.2823">20750 4618 820,'0'0'221,"0"0"-211,0 0 10,0 0-7,0 0-9,0 132-1,0-95-3,1-8-3,3-3-56,2-12-132,2-12-72,0-2-164</inkml:trace>
  <inkml:trace contextRef="#ctx0" brushRef="#br0" timeOffset="52414.0093">20924 4587 943,'0'0'112,"0"0"-106,0 0 27,0 109-10,8-62-19,4-2 3,-5-2-6,-2-9-2,-1-8-29,-2-10-48,-2-9-120,0-7-77,0 0-271</inkml:trace>
  <inkml:trace contextRef="#ctx0" brushRef="#br0" timeOffset="54829.1455">20726 4650 468,'0'0'66,"0"0"37,0 0 22,0 0-62,0 0-5,0 0 30,-7-2-17,7-1-2,0-2-26,7-1-24,11 4-9,4 2-4,2 0 7,3 0-5,-2 10-3,-1 10-1,-8 2-3,-3 4 0,-13 2 4,0 4-3,-8 0-2,-21 0 0,0 1-4,2-11 4,6-8 4,12-4-4,6-10-1,3 0-2,0 0-7,6-9 8,23-18-5,9-9 0,7-10 2,0 1 3,-2 3-6,-2 5-3,-12 8 10,-10 7 1,-10 8 1,-9 6 2,0 6 4,0 2 2,-17 0-9,-7 5 2,1 19 1,1 10 1,1 3 13,8 1-4,11 3-3,2-2-7,0-3 0,18-7-3,13-12 2,12-10 3,3-7 0,1 0-4,-3-4 7,-3-11-5,-15-1-3,-12 4-38,-12-3-28,-2 2-28,-30 4-231,-16-1-126</inkml:trace>
  <inkml:trace contextRef="#ctx0" brushRef="#br0" timeOffset="55294.1491">20701 4656 582,'0'0'157,"0"0"-128,0 0-2,0 0 2,0 0 4,122 24-11,-95 6-17,-11 6-5,-10 0 10,-6 1-6,0-3 1,-16-8-1,-8-6 6,7-8-3,6-7-2,9-3-3,2-2 0,0 0-2,0-14-8,21-16-27,7-3 11,8-10 20,-3 1 4,0 3 1,-1-4 0,-8 9 8,-6 7 21,-10 14 36,-6 6-13,-2 7 22,0 0-24,0 5-46,-6 25-2,-12 13 2,7 3 7,7 0-3,4-4 11,0-6 2,15-10-7,19-9 6,10-6-1,8-11 7,4 0-8,-8-4-13,-3-13-6,-14-1-27,-16-4-130,-15-5-378</inkml:trace>
  <inkml:trace contextRef="#ctx0" brushRef="#br0" timeOffset="59578.4042">1992 7660 180,'0'0'644,"0"0"-595,0 0 92,0 0-56,0 0-38,0 0-9,0 0-20,-14-6-12,3 32-3,0 8 0,1 4 4,6 0-7,4-4 0,0-2-1,0-7 3,10-7-4,3-6 2,7-7-3,5-5-10,-1 0 1,10-3-7,0-22-5,-5 0-5,-6-8 22,-4 3 7,-11 0 2,-6 2 4,-2 8 9,0 1 16,0 10 0,0 1 3,0 4-15,0 4-11,0 0-8,0 0-9,0 8-10,0 16 9,0 8 10,0 0 0,16 0-6,4-2-9,2-5 2,3-8 3,-2-7 0,-2-3 4,2-7-5,-3 0-1,-7-2 2,1-18-1,-5-3 0,-3-3 8,-1-2 2,2 0-1,-1 0-1,5-1-9,7 5 1,3-3-8,5-4-14,0 0 13,-1 1 0,-4 1 10,-12 3 10,-5 8 6,-4 2 10,0 7 40,0 2 6,-5 4-13,-1 3-18,1 0-18,3 3-13,-5 27-12,3 14 9,4 11 1,0 3 2,0-2 1,0-5 1,5-12-1,6-9-2,-5-11 2,-3-10-2,1-7 1,-2-2-8,2 0-2,6-4 9,-2-16 1,4-6-5,5 0-13,-1 6 2,2 5-8,2 10 5,-3 5 8,2 0-2,1 0 2,-3 17 0,-1 10-9,-3 1 8,-5 0-2,5 0-1,-3-5 12,4-11-10,1-11-3,8-1-2,8-5 16,4-24 2,1-5 1,-5-2 8,-10-2-4,-6 4 6,-8 5 27,-7 0 18,0 7 4,0 8-10,-10 1-15,0 12-16,3 1-18,-4 0-1,2 12-5,0 16-2,1 8-1,5 4 5,3 1 3,0-3-1,11-7 1,12-9-3,6-6-2,2-9 1,2-7 4,3 0-2,-5-9-2,0-19 0,-4-3-2,-4-10 5,-4-3-2,-5 0 1,-7 2 2,-7 11 0,0 16 2,0 7-4,0 8 2,0 0-21,0 0-26,0 18 11,0 4-10,0 0-25,0 0 18,10 4 14,11-2 28,2 1 11,7 2-1,-11-8 1,7-6 0,-6-3 0,-3-8 5,6-2 4,-3 0 13,0-10 2,9-12-5,-3-6-6,-1 0-7,0 2 5,-16 8 20,-3 8 4,-2 9 17,-4 1 21,0 0-39,0 14-34,0 18 7,0 7 6,0-5 2,6-3-10,9-10 3,9-7 5,-1-3-8,10-11-5,5 0-6,5-4-102,-1-23-324</inkml:trace>
  <inkml:trace contextRef="#ctx0" brushRef="#br0" timeOffset="60182.9646">5068 7724 674,'0'0'269,"0"0"-227,0 0 24,0 0-37,0 0-19,-152 34 0,110 4-3,2 8 0,9-2-5,4-2 2,13-8 1,11-7-5,3-10-9,10-12 8,24-5-24,6 0-3,4-25-9,1-8-15,-7-6 15,-11 2 22,-9 2 15,-7 9 24,-9 12 50,-2 7 11,0 5-7,0 2-17,0 0-61,0 7-3,0 21 2,0 11 1,0 7 1,0 2-1,4-2-11,8-4-109,3-13-65,6-12-100,-2-15-110</inkml:trace>
  <inkml:trace contextRef="#ctx0" brushRef="#br0" timeOffset="60470.1471">5246 8051 632,'0'0'97,"0"0"-49,-11 102-7,11-68-21,0-2-14,13-6-6,6-4 2,3-14-2,3-8 9,6 0-1,5-12 9,-3-13 6,-5-8 9,-4 1-4,-18-2 15,-4 5 20,-2-3 1,-14 5-13,-13 7-6,-10 6-20,-1 10-17,0 4-7,5 0-1,6 10-2,8 8-49,16-4-89,3-3-132,2-6-168</inkml:trace>
  <inkml:trace contextRef="#ctx0" brushRef="#br0" timeOffset="60650.7884">5973 8113 1061,'0'0'59,"0"0"-58,0 0 7,156-55-8,-96 36-1,-10 3-141,-24 8-208</inkml:trace>
  <inkml:trace contextRef="#ctx0" brushRef="#br0" timeOffset="60821.1496">6000 8320 204,'0'0'852,"0"0"-832,0 0-5,0 0-6,0 0 12,139-24-4,-73 7-17,-6 1-10,-13 2-246,-18-6-340</inkml:trace>
  <inkml:trace contextRef="#ctx0" brushRef="#br0" timeOffset="61258.2211">7244 7819 964,'0'0'109,"0"0"-98,0 0-4,0 0 9,0 117-1,0-76-14,0-3 1,0 0-2,0-6-38,0-2-58,0-4-124,0-6-53</inkml:trace>
  <inkml:trace contextRef="#ctx0" brushRef="#br0" timeOffset="61631.1378">6916 8358 437,'0'0'63,"0"0"58,0 0 16,134-12-21,-58 2-7,15-1-35,11-7-28,3 2-11,7-5-4,1-4-10,1 8 6,-9-4-4,-13 8 0,-26 2-9,-21 1-5,-21 5-5,-12 2-2,-12 3-4,0 0-19,0 0-65,-3 0-95,-14 0-214</inkml:trace>
  <inkml:trace contextRef="#ctx0" brushRef="#br0" timeOffset="62031.5673">7459 8835 795,'0'0'283,"0"0"-236,0 0-27,0 0-19,0 0 2,0 0 3,15 100-4,-9-56 4,-1-6-4,-5 1 0,0-5-2,0-5-1,0-3-70,2-7-111,0-11-129,7-8-150</inkml:trace>
  <inkml:trace contextRef="#ctx0" brushRef="#br0" timeOffset="62247.12">7654 8860 1101,'0'0'67,"0"0"-45,0 0-21,0 0-1,0 0 0,0 0 4,13 146-1,-4-101-1,-2-2 0,2-4-1,-2-4 2,-3-5-3,0-8-39,-4-4-82,0-7-112,0-8-104</inkml:trace>
  <inkml:trace contextRef="#ctx0" brushRef="#br0" timeOffset="62465.2572">7229 8881 940,'0'0'64,"0"0"-55,0 0-2,0 0 2,173-70 21,-97 38-7,-4 0-14,-4 2-4,-10 3-4,-9 10-1,-9-2-107,-11 5-228</inkml:trace>
  <inkml:trace contextRef="#ctx0" brushRef="#br0" timeOffset="63080.1381">9194 7795 913,'0'0'44,"0"0"-4,0 0 28,0 0-31,0 0-21,0 0 14,-4-57-5,-23 55-6,-10 2-9,-4 0-1,-10 0 9,5 18-9,-2 12 0,6 13 3,8 12-6,10 17-4,6 13 1,18 12-2,0 14 0,2 14-2,25 2 2,0 1 4,-2-11-5,-4-16 0,-5-7 1,-11-14-1,-5-9 1,-11-16 13,-25-11 20,-2-18 5,2-9-16,1-11-12,1-6-9,1 0 2,8 0-4,5 0-7,11 0-23,9 0-46,0 6-118,5 18-181,13 6 118</inkml:trace>
  <inkml:trace contextRef="#ctx0" brushRef="#br0" timeOffset="63461.9498">9009 9828 707,'0'0'355,"0"0"-342,0 0 1,-2 137 13,2-84-14,16 5-4,1-7-5,-1-14-1,-3-12-3,3-21 6,9-4 8,1-11 3,10-22 0,0-10-7,-5-7 0,-4 0-8,-12 2 1,-5 0-1,-10 3 2,-6 10-1,-17 11 9,-16 5 17,1 13-8,-6 6-16,4 0-1,8 5 2,5 12-6,15 3-11,1 3-62,11-11-116,0-6-313</inkml:trace>
  <inkml:trace contextRef="#ctx0" brushRef="#br0" timeOffset="64227.7082">9557 7543 813,'0'0'95,"0"0"-81,0 0 5,0 0-11,0 0-5,0 0 2,-39 39-2,20-27-2,0-4 1,3-6 7,1-2-6,1 0 6,10-2 11,-1-10-16,5-4-4,0 2 0,7 0-10,13 0-2,5 2 5,4 3-3,0 8 9,2 1 1,-2 0-4,-3 10 4,-8 13-5,-7 8-4,-6 5 9,-5-1 1,0 3 4,-14-3 0,-8-1 2,-4-8-1,0-6-2,5-6-1,0-7-2,10-7 1,1 0-2,4 0 9,6 0-8,0-5-1,0 5-2,6 0 2,15 0 1,8 2 10,2 12 0,3 2-4,-6 1-5,-2-2-2,-6-1 0,-1-3-88,-5-6-98,1-5-109</inkml:trace>
  <inkml:trace contextRef="#ctx0" brushRef="#br0" timeOffset="64423.678">9894 7670 925,'0'0'84,"0"0"-59,0 0-17,0 0 4,0 0-2,14 123-5,-10-89-4,-2-1 1,-2-3-4,0-6-18,3-6-84,1-10-111,0-8-71</inkml:trace>
  <inkml:trace contextRef="#ctx0" brushRef="#br0" timeOffset="64623.2242">10039 7656 616,'0'0'375,"0"0"-327,0 0-29,0 0-17,0 0 13,16 114-1,-9-72-10,-3-1 0,-1-4-4,3-2 0,-6-7-19,2-9-50,-2-6-121,0-9-19,0-4-184</inkml:trace>
  <inkml:trace contextRef="#ctx0" brushRef="#br0" timeOffset="64820.659">9761 7538 13,'0'0'949,"0"0"-926,0 0-12,0 0 14,147-57-3,-86 47-8,-6 0-11,-7 6-3,-12 2-52,-11 0-239,-19-2-206</inkml:trace>
  <inkml:trace contextRef="#ctx0" brushRef="#br0" timeOffset="65307.7989">10963 7999 772,'0'0'59,"0"0"49,0 0-14,0 0-45,0 0 11,-143-72-28,105 81-14,-3 24-8,6 5-2,6 8 7,9 4-3,13 3 4,7-2-12,0-2-1,18 2-3,6 6 0,4-3-26,-6 4-64,-5-3-114,-8-12-150</inkml:trace>
  <inkml:trace contextRef="#ctx0" brushRef="#br0" timeOffset="65607.1547">10523 8552 693,'0'0'124,"0"0"-66,0 0-3,71-122-47,-8 80-4,15-4-4,7-3-21,-5 1-20,-7 8-1,-17 6 18,-18 10 22,-16 10 2,-15 5 9,-5 9 72,-2 0 37,0 0-12,0 0-46,-11 5-26,-7 15-28,1 13 1,3 2 1,7 5-2,0 4-3,6 1-3,1-1-3,0-1-32,0 0-90,4-8-117,12-14-55</inkml:trace>
  <inkml:trace contextRef="#ctx0" brushRef="#br0" timeOffset="65989.8039">11179 8310 404,'0'0'436,"0"0"-348,0 0-35,0 0-30,0 0-7,131-33-2,-106 57-10,-10 7-2,-6 5-2,-9-4 0,0 0-10,0-6-7,-4-12 1,-4-4 11,8-10-19,0 0-6,0 0 9,3-22-30,19-11-34,3-4 48,0-4 23,-4 6 14,0 0 6,-11 12 58,-6 7 35,-4 5 14,0 8-19,0 3-3,-6 0-44,-5 2-35,1 26-11,0 2 3,10 6-3,0 2-1,0-3 0,12 3-12,7-6-71,6-3-94,-5-12-68,-2-14-225</inkml:trace>
  <inkml:trace contextRef="#ctx0" brushRef="#br0" timeOffset="66215.1191">11598 8095 819,'0'0'198,"0"0"-158,0 0-8,0 0-16,156-26 4,-112 54-2,-9 8 1,-10 4-3,-11 6-6,-14 7-4,0 4 0,-16 9-4,-14-8-2,0-12-35,7-13-65,12-19-114,11-14-54,0-6-298</inkml:trace>
  <inkml:trace contextRef="#ctx0" brushRef="#br0" timeOffset="66627.8667">12302 8177 1055,'0'0'76,"0"0"-55,0 0 7,0 0-6,-116 98-10,91-55-6,3-1-2,11 2-4,7-8 0,4-6-3,0-8 3,10-15-12,17-7-3,4-9-3,7-28-10,-5-6-25,0-2 25,-12-2 6,-7 1 18,-7-5 4,-7-5 2,0-2 0,-5 4 20,-10 9 15,5 18 19,1 17 8,6 8-11,-3 2-18,2 2-20,4 26-14,0 12 0,0 6 0,4 5 2,12 0 0,0 2-3,4 3 1,-4-1-1,1 0-31,-3-8-59,-5-12-74,-5-15-193,-4-14-149</inkml:trace>
  <inkml:trace contextRef="#ctx0" brushRef="#br0" timeOffset="67053.7399">12514 8283 711,'0'0'126,"0"0"-69,0 0 13,146-9-38,-101 35 9,-18 3-24,-16 10-16,-11 0 4,0-2-4,-22-1 4,-2-8-4,-1-10 4,11-10-5,5-8-1,7 0 0,2-12 1,16-20-27,16-14-8,3-3 8,3-2-17,-6 7 27,0 9 15,-9 13 2,-15 8 42,-3 11 24,-5 3 7,0 0-10,-8 16-35,-13 19 1,-1 13-1,10 5-5,7-5-7,5-2-7,7-7-8,20-12 3,16-13 0,6-14 8,11 0 0,4-26 0,-6-3-4,-6-3-6,-14 7-2,-18-1-7,-13 7-54,-7 5-166,-29 1-758</inkml:trace>
  <inkml:trace contextRef="#ctx0" brushRef="#br0" timeOffset="67975.9001">4943 11323 750,'0'0'68,"0"0"65,0 0-49,0 0-31,0 0-14,-116-22-19,88 46-14,-2 12-6,4 1 5,4 4-3,3 2 0,13-7-2,6-6-5,0-3 4,16-16-36,11-7-8,6-4 9,-2 0-7,-2-21-15,-5-5 23,-8 3 34,-5-3 1,-7-3 11,-4 1 36,0 5 10,0 5-11,0 8 13,0 7-7,0 1-11,0 2-41,0 0-3,0 24-4,0 13 7,0 6 2,8-6-2,0 5-2,3-5-58,3-2-54,-1-7-69,1-8-47,-3-15-136</inkml:trace>
  <inkml:trace contextRef="#ctx0" brushRef="#br0" timeOffset="68278.2984">5090 11656 600,'0'0'29,"0"0"43,20 117 3,-11-85-37,-2-6 0,-5-11-1,-2-8-15,0-5-7,2-2-3,-2-6 45,3-24 5,-3-13-59,5-4-1,1-2 2,5 11-3,7 10-1,-1 15-1,2 13-4,-1 0 3,3 0 2,0 5 6,-1 17 2,-5 9 4,-3 3-9,-5-1-1,-1 8-2,0-1-44,-6-4-145,3-10-141</inkml:trace>
  <inkml:trace contextRef="#ctx0" brushRef="#br0" timeOffset="68450.7512">5634 11621 659,'0'0'387,"0"0"-385,0 0 6,168-98 0,-115 79-8,-5 9-22,-11 4-199,-21 6-199</inkml:trace>
  <inkml:trace contextRef="#ctx0" brushRef="#br0" timeOffset="68609.0661">5748 11833 714,'0'0'240,"0"0"-211,0 0-28,0 0 19,0 0 10,143-36-13,-74 4-17,-2 2-115,-11-7-334</inkml:trace>
  <inkml:trace contextRef="#ctx0" brushRef="#br0" timeOffset="68991.7517">7041 11376 494,'0'0'553,"0"0"-507,0 0-39,0 0-4,0 0-1,0 0 8,-5 102-5,5-60-3,0 2 2,2-2-4,-2 0-30,0-8-65,0-2-123,0-2-51</inkml:trace>
  <inkml:trace contextRef="#ctx0" brushRef="#br0" timeOffset="69275.1461">6766 11976 938,'0'0'8,"0"0"6,154-9 74,-69-11-32,11-6-22,9-2 5,2-5-6,-11-1-6,-16 2-16,-19 6-2,-12 6-6,-23 9-2,-13 4-1,-6 7-23,-7 0-58,-5 7-64,-25 23-64,-8 12-35,-12 0-35</inkml:trace>
  <inkml:trace contextRef="#ctx0" brushRef="#br0" timeOffset="69507.5016">7084 12328 789,'0'0'189,"0"0"-183,0 0 12,0 0 2,-9 122 6,9-85 13,0-2-14,0 0-14,0-3-9,0-6 1,0-4-3,0-5-57,0-6-88,0-11-111,0 0-101</inkml:trace>
  <inkml:trace contextRef="#ctx0" brushRef="#br0" timeOffset="69701.1131">7264 12386 1078,'0'0'20,"0"0"-20,0 0 0,0 0 0,0 104 3,0-65 0,2-2-2,1-4-2,-1-5 0,-2-4-50,0-7-85,0-8-92,0-6-75</inkml:trace>
  <inkml:trace contextRef="#ctx0" brushRef="#br0" timeOffset="69934.655">6872 12409 873,'0'0'112,"0"0"-100,0 0 3,0 0 16,146-89 26,-61 53-19,4-1-18,-8 2-7,-12 7-6,-18 6-7,-13 6-12,-10 11-114,-5-3-193,-7-3-370</inkml:trace>
  <inkml:trace contextRef="#ctx0" brushRef="#br0" timeOffset="70533.4864">9110 11240 813,'0'0'94,"0"0"-33,0 0 5,0 0-15,0 0-9,0 0-8,-132-46-17,84 46-8,-4 6 1,0 20 1,8 11-4,1 11 4,10 10-5,8 17-1,8 10 1,11 12-4,6 7 1,0 5-3,19-1 3,8-9-2,-7-2-1,-5-5 4,-7-13-3,-8-7-1,-6-14 1,-25-8 1,-6-9 5,-10-14 8,0-6-3,1-15-6,1-6 0,7 0-2,11-8-4,9-7-41,14-3-86,4 0-171,0-4-347</inkml:trace>
  <inkml:trace contextRef="#ctx0" brushRef="#br0" timeOffset="70983.2191">8807 13043 817,'0'0'132,"0"0"-122,0 0 5,-29 113 39,29-78-39,21-4-4,6-6-4,7-14 2,2-8-5,2-3 0,-3-24-4,-8-10 1,-8-7 0,-15-3 6,-4 8-1,0 2 3,-23 3 23,-6 14 10,-6 7-10,-4 8-21,4 2-11,3 2-7,1 16-54,9-6-64,7-3-197,4-9-178</inkml:trace>
  <inkml:trace contextRef="#ctx0" brushRef="#br0" timeOffset="71741.1186">9491 10990 622,'0'0'77,"0"0"-73,0 0 16,0 0 46,0 0-13,0 0 7,-96 49-22,83-49-18,-3 0-6,3 0 6,3-7-2,2-10-3,4-5-5,4 1-7,0 4-3,0 1 0,19 5-5,8 5 7,3 6-4,0 0 2,0 8-1,-4 19-1,-6 9-1,-7 6 2,-13-1 0,0 5 2,0-5 0,-11 1 0,-11-1 0,-7-8 1,6-11 0,2-4 2,5-7-2,5-11 2,0 0-2,4 0 2,2-9-4,5 2 1,0-6-2,0 5 0,19 8-1,5 0 2,0 0 4,3 11-4,0 3 1,0 1-1,-5-1 0,3-3-36,1-4-165,-2-7-61</inkml:trace>
  <inkml:trace contextRef="#ctx0" brushRef="#br0" timeOffset="71923.2059">9777 11148 207,'0'0'710,"0"0"-692,0 0-13,0 0 6,0 0 7,12 133-13,-3-93 2,-4-1-7,1-11-20,1-4-117,0-13-70,-2-7-130</inkml:trace>
  <inkml:trace contextRef="#ctx0" brushRef="#br0" timeOffset="72109.156">9925 11159 547,'0'0'251,"0"0"-219,0 0-26,0 0 57,0 0-9,23 141-27,-17-108-12,-1-2-5,-2-3-6,-1-6-4,-2-6-37,0-4-134,0-10-78,-2-2-179</inkml:trace>
  <inkml:trace contextRef="#ctx0" brushRef="#br0" timeOffset="72305.2344">9647 11017 901,'0'0'72,"0"0"-70,0 0 18,0 0 30,153-28-7,-85 14-24,-3-1-11,-8 5-8,-6 0-63,-12 2-232,-9-2-200</inkml:trace>
  <inkml:trace contextRef="#ctx0" brushRef="#br0" timeOffset="72754.0903">10938 11373 828,'0'0'80,"0"0"-52,0 0 61,0 0-15,0 0-27,-114-59-25,76 59 0,1 5-15,-4 19 5,5 6 6,3 9-3,8 5 4,12 6-5,11 8-4,2 2-9,0 2 1,24 0-2,1-1 0,6-1-18,-4 1-55,-3-2-63,-9-5-167,-15-12-46</inkml:trace>
  <inkml:trace contextRef="#ctx0" brushRef="#br0" timeOffset="73045.873">10542 12027 653,'0'0'96,"0"0"-73,0 0 76,-11-134-50,54 92-44,20-8 1,10 0-6,8-3-4,-3-1-3,-9 11 0,-19 6 6,-17 9 1,-14 15-1,-16 7 2,-3 0 46,0 6 64,0 0-13,0 0-39,-16 23-39,-4 5-10,1 11 0,2 7-4,9 1-2,5 2-3,3 1-1,0-6-22,11 0-72,12-7-104,-2-11-70,0-15-239</inkml:trace>
  <inkml:trace contextRef="#ctx0" brushRef="#br0" timeOffset="73423.0027">11121 11735 838,'0'0'54,"0"0"-26,0 0 14,0 0-27,0 0 11,135-49-19,-112 75-1,-7 5-5,-12-1 2,-4 4-3,0-4 0,0-4-12,-7-8-19,-1-8-8,7-6-30,1-4-6,0 0 5,0-8 12,12-16-92,3-8-22,5-5 48,-3 6 80,-5 1 44,-6 7 136,-6 11 6,0 4 40,0 8-12,0 0-39,0 6-87,-1 16-27,1 4 10,0 10-12,0-4-10,15 2-5,3-3 0,-1-7-21,1-2-122,-4-8-127,-12-10-199</inkml:trace>
  <inkml:trace contextRef="#ctx0" brushRef="#br0" timeOffset="73645.3144">11414 11497 837,'0'0'55,"0"0"-50,130 0 41,-79 25-5,-6 13 10,-7 3-16,-14 10-7,-10 0-3,-10-6-2,-4 8-2,-5-7-15,-16 0-1,-7-9-5,8-5-52,5-15-78,3-15-169,8-2-129</inkml:trace>
  <inkml:trace contextRef="#ctx0" brushRef="#br0" timeOffset="74283.1498">12346 11488 675,'0'0'118,"0"0"14,0 0-17,0 0-52,0 0-28,0 0-28,-50 90-2,27-21 0,1-2 1,6-6-5,7-10-1,5-14 1,4-11 1,4-8-2,21-14-3,6-4-22,4-4-24,1-28 6,0-6 1,-6-5-20,-10 0 23,-5 4 28,-7 16 11,-6 7 7,-2 14 38,0 2-4,0 1-27,-10 25-14,-2 2 4,8 9-10,4-7 6,0-4-1,0-2 1,6-7-1,14-10 0,10-7-2,3 0-2,-2-7 5,-4-19 6,-7 1 4,-11-11-5,-7 3 15,-2-2 5,0-2-4,-20 9-6,-9 10-2,5 17-13,-3 1-30,2 15-91,5 11-148,3-2-83</inkml:trace>
  <inkml:trace contextRef="#ctx0" brushRef="#br0" timeOffset="74629.5192">12788 11930 810,'0'0'101,"0"0"-80,71-139 31,-46 74-11,-10 3-12,-10 8-11,-5 6-11,-4 20-5,-15 12 2,-5 6-4,3 10-1,0 0-35,6 0-14,14 12-24,1 2-39,0 7 24,25 0-4,8 1 29,2 2 43,5-2 21,-3 2 11,-8 2 59,-8-2 6,-7 2 7,-9-3-29,-5 1-27,0-6-2,0-2-13,-9-1-12,-3-6-104,1-9-129,6 0-262</inkml:trace>
  <inkml:trace contextRef="#ctx0" brushRef="#br0" timeOffset="74938.0918">13232 11636 708,'0'0'16,"0"0"52,24 103-22,-18-71-19,4-6-1,-2-12-18,-3-6-7,1-8 1,4 0 4,1-17 19,-1-18-18,7-3-7,-2-7-1,-1 5-9,0 10 10,-3 10 3,-1 12 31,-1 8 15,0 0-26,0 15-6,2 6 9,-2 9-9,-2 2-12,-3-2-1,0 7-4,-1-9-73,1-5-141,0-4-128</inkml:trace>
  <inkml:trace contextRef="#ctx0" brushRef="#br0" timeOffset="75326.622">13700 11590 795,'0'0'18,"0"0"6,0 0 52,0 0-33,0 0-20,120 66-16,-120-22-2,0-5-1,-9-3-2,-11-9-1,6-8 5,6-11-6,8-8-12,0 0-6,0-12-2,20-16-60,6-10 20,6-10 13,-4 1 28,2 1 19,-11 5 4,-8 15 42,-3 6 71,-8 11-3,0 9 7,-2 0-45,-17 8-44,-1 20-18,3 12 6,3 6-12,9-3 1,5 0-7,0-9-2,12-10-6,19-7-39,5-12-63,8-5-54,2-5-208,4-21-186</inkml:trace>
  <inkml:trace contextRef="#ctx0" brushRef="#br0" timeOffset="75701.8494">14471 11540 163,'0'0'592,"0"0"-497,0 0 46,0 0-21,0 0-82,0 0-27,-90 24 3,51 18 3,3 8 4,14 1-12,9-10-6,13-2-2,0-9-1,5-8-14,23-14-14,10-8-3,4-7-7,3-28-6,-3-9-11,-9-7 1,-8-9 47,-15 4 7,-10-4 6,0 2 7,-2 1 21,-15 7 7,1 14 10,5 17 15,7 10-3,4 9-4,0 0-45,0 14-14,0 18 6,0 10 0,0 9-1,15 2-3,3 5-2,-1 9-1,0-16-3,-6-2-50,2-10-76,-2-20-112,-5-8-115</inkml:trace>
  <inkml:trace contextRef="#ctx0" brushRef="#br0" timeOffset="76121.902">14761 11564 651,'0'0'114,"0"0"-26,116-16-17,-74 16-34,-7 18 3,-8 6-29,-16 8-4,-11-2-2,0 2-1,-13 2 6,-12-8-5,5-12-3,9-7-1,9-7 5,2 0-4,0-14-2,18-19-12,11-5-9,7-7-4,-1 2-2,1 1 11,-9 10 16,-9 11 5,-9 4 23,-9 9 27,0 8 21,0 0-10,-21 20-33,-1 18-7,4 7 4,10 4-2,8-13-14,0-3-8,26-9 1,14-16-1,11-8 11,7 0-4,8-25-2,-4-4-6,-11-14 6,-9 4-7,-15 8-4,-12 3-5,-15 9-55,0 5-174</inkml:trace>
  <inkml:trace contextRef="#ctx0" brushRef="#br0" timeOffset="76991.3107">5258 14601 718,'0'0'152,"0"0"-139,0 0 39,0 131 18,0-61-3,2 0-13,3 3-22,-3-3-5,-2-19 1,0-10-8,0-19-15,0-14-2,0-4-1,0-4 2,0 0 6,10-29 5,9-4-15,3-6-1,9 7-11,-4 9 4,4 9-7,3 10 14,-3 4-4,-2 0 5,-7 8-10,-8 20 0,-14-4 9,0 10 1,-12 2 4,-22-4 0,1-2-1,0-7-3,-3-10-1,5-4-36,4-5-41,10-4-90,7-4-75,10-14-97</inkml:trace>
  <inkml:trace contextRef="#ctx0" brushRef="#br0" timeOffset="77294.0197">5701 15119 587,'0'0'50,"0"0"45,0 0 25,25 102-43,-21-79-23,-2-5-28,3-10-10,-2-6-15,-3-2 7,2 0 2,-2-5 52,1-15-8,6-9-48,6 1-6,6 1 0,-1 9 0,-1 6 0,1 6 1,-3 6 2,2 0-1,-2 0 4,1 18-6,-5 0 2,-3 9-1,-1 4-1,-2 2-13,-3 1-99,0-2-144,-2-15-142</inkml:trace>
  <inkml:trace contextRef="#ctx0" brushRef="#br0" timeOffset="77463.9928">6328 15089 456,'0'0'595,"0"0"-587,0 0-2,151-98-6,-107 74 0,-7 14-39,-11 3-166,-19 7-212</inkml:trace>
  <inkml:trace contextRef="#ctx0" brushRef="#br0" timeOffset="77636.9537">6394 15276 836,'0'0'122,"0"0"-88,0 0-9,0 0 15,0 0 21,119-9-26,-68-8-19,-4 0-14,-10 5-2,-9 4-60,-6-5-144,-3-1-195</inkml:trace>
  <inkml:trace contextRef="#ctx0" brushRef="#br0" timeOffset="78042.9963">7744 14780 776,'0'0'173,"0"0"-169,0 0 9,0 0-12,21 135 23,-11-83-2,-6-4-14,0-2-4,-1-12-4,-3 0-11,0-4-131,0-12-53,-3-4-158</inkml:trace>
  <inkml:trace contextRef="#ctx0" brushRef="#br0" timeOffset="78292.1441">7507 15346 812,'0'0'123,"0"0"-119,125-4 0,-27-18 70,9-4 0,11-1-13,-5 4-24,-9-3-12,-21 3-6,-19 10-16,-24 4-3,-18 6-20,-15 3-40,-7 0-71,-10 0-158,-25 16-23</inkml:trace>
  <inkml:trace contextRef="#ctx0" brushRef="#br0" timeOffset="78537.7099">7796 15811 378,'0'0'744,"0"0"-743,0 0-1,0 0 0,0 0 3,0 129-2,0-98-1,0-7-6,0-2-72,0-5-130,0-15-87</inkml:trace>
  <inkml:trace contextRef="#ctx0" brushRef="#br0" timeOffset="78739.1372">7926 15767 983,'0'0'97,"0"0"-97,0 0-5,0 0 5,20 102 4,-6-65-4,-6-2 0,1 2 0,-3-7 0,-2-4-66,-4-8-142,0-4-61,0-5-195</inkml:trace>
  <inkml:trace contextRef="#ctx0" brushRef="#br0" timeOffset="78943.5741">7634 15913 873,'0'0'101,"0"0"-93,0 0 40,136-120 16,-65 80-12,-6 4-23,-11 10-27,-10 4-2,-7-2-83,-3 4-110,-2-9-279</inkml:trace>
  <inkml:trace contextRef="#ctx0" brushRef="#br0" timeOffset="79549.8515">9493 14607 856,'0'0'59,"0"0"-34,0 0 40,0 0-9,0 0 6,0 0-28,-23-43-26,-3 40-1,-5 3-1,-5 0-2,-8 0-2,-4 14 8,-2 12-8,-2 18 9,1 14-10,9 14 1,8 8-2,14 10-1,20 2 1,0 8 1,35 10 1,4 3-1,3 0 2,-6-7-3,-8-8-1,-9-14 0,-17-9 1,-2-14 0,-4-8 2,-21-17 10,-7-14 10,4-8-10,-10-10 0,-1-4-7,6 0-3,0 0-2,10 0-24,8 8-47,9 2-156,6 0-150,0 2-176</inkml:trace>
  <inkml:trace contextRef="#ctx0" brushRef="#br0" timeOffset="79895.5734">9386 16343 595,'0'0'117,"0"0"-106,0 0-3,31 134 11,-13-112 0,2-8-8,1-10 1,0-4 5,2-9 4,-1-26 22,-2-15 13,-6-3-11,-8 8 16,-6-4-5,0 17-14,-6 6 3,-15 8 15,-7 9-36,4 9-15,-3 0-8,0 5-1,4 13-1,12-2-23,2-6-74,9-6-99,0-4-112,9-18-200</inkml:trace>
  <inkml:trace contextRef="#ctx0" brushRef="#br0" timeOffset="80575.1661">9758 14154 725,'0'0'111,"0"0"-91,0 0-13,0 0 23,0 0-21,0 0 4,-20 14-2,1 1-2,-4-5 6,1-3-4,1-7-1,2 0 8,0 0-3,9-5-5,3-11 1,7-2-6,0-2-2,0 4-3,20 1 0,7 10-1,4 3-3,0 2 4,0 2 0,-2 20-1,-4 10 0,-9 2-1,-12 4 2,-4 1 1,-4 2 0,-25-1 2,-10 0-3,4-8 0,-2-14 2,11-4 1,4-14-2,9 0 2,4 0-2,7-9 2,2-5 1,0-3-4,9 10 1,13 4 3,7 3 3,0 0 3,-3 3-8,-1 14-1,-5 6-1,-2 0-18,0-4-110,-1-7-109,2-2-119</inkml:trace>
  <inkml:trace contextRef="#ctx0" brushRef="#br0" timeOffset="80757.1317">9990 14289 826,'0'0'147,"0"0"-136,0 0-6,0 0-5,0 0 19,14 131-9,-12-92-10,-2-3 0,0-2-55,0-9-117,3-13-53,5-8-100</inkml:trace>
  <inkml:trace contextRef="#ctx0" brushRef="#br0" timeOffset="80934.9877">10149 14270 788,'0'0'165,"0"0"-146,0 0-13,0 0 13,0 0 6,19 139-14,-14-100-5,0-7-6,-1-4-1,0-7-88,-4-4-131,0-9-105</inkml:trace>
  <inkml:trace contextRef="#ctx0" brushRef="#br0" timeOffset="81146.9172">9939 14233 502,'0'0'458,"0"0"-445,0 0 6,116-56 53,-49 28-14,-1 6-11,-10 0-18,-11 10-24,-16 6-5,-7 6-57,-4 0-111,-9 0-218</inkml:trace>
  <inkml:trace contextRef="#ctx0" brushRef="#br0" timeOffset="81611.9881">11160 14740 710,'0'0'73,"0"0"8,0 0 26,0 0-73,0 0-10,0 0-11,-108-22 0,79 53 11,0 8 2,4 7 1,7 8-5,9 8-3,9-4-7,0-11-11,9 3 2,9-4-3,-4 7-23,-1-3-70,-6 4-53,-7-5-102,0-11-88</inkml:trace>
  <inkml:trace contextRef="#ctx0" brushRef="#br0" timeOffset="81881.9763">10801 15350 538,'0'0'50,"0"0"-2,0 0 25,52-129-41,4 94-19,10-4-5,2 1-7,3-2 1,-9 0 0,-11 10-2,-13 7 1,-16 9 0,-12 11 1,-8 1 21,-2 2 94,0 0-19,0 0-41,-16 19-28,1 13 7,3-6-16,3 9-7,5-3-13,4 8 5,0 1-5,0-10-81,4 3-108,9-11-69,-1-9-171</inkml:trace>
  <inkml:trace contextRef="#ctx0" brushRef="#br0" timeOffset="82256.9298">11364 15105 779,'0'0'43,"0"0"-19,0 0 40,0 0-11,131-44-27,-113 66-22,-7 8-3,-10-2 2,-1 4-2,0-5-1,0-15-2,0-3-17,0-9-17,0 0-7,0 0 22,3-9 7,11-16-29,-1-3 34,3-6 9,-5 0 0,-5 4 13,-1 9 31,-3 6 31,-2 7-10,0 8 3,0 0-13,0 0-47,0 12-7,0 10-1,0 10 3,7-2-3,2 7 0,-1 0-1,-2 2 1,0-3-76,-4-4-106,-2-10-24,0-13-120</inkml:trace>
  <inkml:trace contextRef="#ctx0" brushRef="#br0" timeOffset="82473.1587">11731 14865 704,'0'0'60,"0"0"20,160-31 39,-104 36-49,-8 25-2,-13 12-29,-12 2-14,-15 4-2,-8-4-2,0 2-9,-11 2-7,-9-7-5,4-15-9,5-4-61,9-8-50,2-14-140,2 0-62</inkml:trace>
  <inkml:trace contextRef="#ctx0" brushRef="#br0" timeOffset="82954.1279">12576 15205 805,'0'0'55,"0"0"-40,36-122 43,-5 66-11,0 0-23,-5 8 7,-5 12-21,-12 18 1,-9 2-5,0 14-6,-14 2-1,-10 0-3,-2 2-19,3 15 19,12 1-2,9 3-13,2 0-11,15 6 11,18-2 16,10 1 2,-7-5 2,-3 1-1,-6-4 4,-16 4-3,-5 2 1,-6 6-1,-4-7 8,-16 3-9,-4-11-35,10-3-84,8-7-41,3-5-143</inkml:trace>
  <inkml:trace contextRef="#ctx0" brushRef="#br0" timeOffset="83440.9917">12932 14950 679,'0'0'133,"0"0"-117,0 0-14,0 0 28,0 0-10,3 116-8,2-85-4,1-9-6,3 0 3,0-8-4,6-6 1,-3-3 1,3-5 5,0 0 7,2-13-2,-2-6-10,-1 2 4,-4-11 0,0-2-6,-1-2 2,-1-2-1,-4 8-1,-1 7 0,-1 6 2,-2 9 5,0 4-2,0 4-6,0 16 0,0 11 2,-5 6 1,-2-7-2,6-6 3,-3-14-3,4-4-1,0-6 0,0 0 1,0-8 4,15-13 5,5-11-8,3 9 0,-1 0 0,0 11 1,-2 11 15,1 1 4,0 0-6,-1 13-1,-4 10 6,-2 3-11,-6 3-7,-6-4-2,-2 3-2,0 0-45,-8-5-109,-19-6-163</inkml:trace>
  <inkml:trace contextRef="#ctx0" brushRef="#br0" timeOffset="83725.3901">13048 14546 834,'0'0'0,"0"0"0,0 0 2,0 0 7,0 0 0,0 0 1,-33 112-6,2-111 11,-3-1 11,3 0 17,7-17 1,8-1-14,10 1 1,6-3-14,0 3-17,27 1 0,13 3-1,1 13-25,5 0-127,-6 7-106</inkml:trace>
  <inkml:trace contextRef="#ctx0" brushRef="#br0" timeOffset="84081.2431">13523 14997 644,'0'0'280,"0"0"-273,0 0-5,0 135 19,5-108-5,3-11-4,0-4-3,-4-8-8,-2-4 3,0 0 10,7-14 27,1-18-18,2-12-23,7 4 2,0 4 0,0 14 2,-4 4-3,-4 6 3,-4 12 0,-1 0 3,3 0-6,-4 22 14,2 3 11,-3 2-10,0-1-9,2-2-6,1 3-1,1-10-1,-3 1-77,7-2-101,0-14-133</inkml:trace>
  <inkml:trace contextRef="#ctx0" brushRef="#br0" timeOffset="84469.4394">13949 14930 835,'0'0'45,"0"0"-36,0 0 2,0 0 21,0 0-17,0 0-11,94 104-2,-94-72 3,-5-1-3,-9-13 1,2-8-3,7-3-2,5-7-22,0 0 9,0-3 3,7-19-54,14-6-1,5-11 40,-2-4 3,0-4 14,-3 13 10,-10 10 28,-4 7 45,-7 11 42,0-8-2,0 12-8,0 2-59,0 17-33,0 22 8,0 2 0,-3-3-11,3 5-6,0-5-2,14-2-2,15-14-2,9-8-80,7-14-122,7 0-175</inkml:trace>
  <inkml:trace contextRef="#ctx0" brushRef="#br0" timeOffset="84851.2994">14807 14783 913,'0'0'24,"0"0"3,0 0 42,-133 82-29,95-32 3,5-3-25,4 2-9,11-11-2,9-8-6,9-8-1,0-18 0,27-4 1,6 0 4,0-22-5,1-14-9,-7-3-7,-8-2 7,-1-8 9,-9 1 0,-8-3 6,-1-6-5,0 3 6,0 5 12,-5 23 13,-4 9 19,7 15 3,2 2-16,-2 4-32,2 23-5,0 7-1,2 13 2,9 6-1,-1 1 0,0 4-1,-3 1-2,-1-6-32,0-2-74,2-14-105,-4-16-173</inkml:trace>
  <inkml:trace contextRef="#ctx0" brushRef="#br0" timeOffset="85270.9556">14968 14891 717,'0'0'45,"0"0"-13,0 0 33,149 24-3,-116 11-13,-10 0-33,-12 5-7,-11-8-8,0-6 9,-2-2 3,-9-7-10,4-12 8,7-5 3,0 0 5,0-10 19,2-18-23,22-8-15,4-4-2,4-4 2,-2 6 1,-3 4 0,-8 4 6,-7 7 5,-7 6 16,-5 7 26,0 10-5,0 10-39,-19 26-3,4 8 2,11 0 2,4-4-2,2-8-6,29-14 7,11-12-1,14-6 11,4-2 4,3-20-2,-7 0-7,-15-2-9,-9 4-6,-18 11 0,-8-8-54,-6 11-101,0-3-435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23:08.3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16642 1935 289,'0'0'70,"0"0"-41,0 0 163,0 0-84,0 0-20,0 0 25,0 0-16,73-5-15,-68-4-10,-1-2-20,-3-3-15,-1-1 3,0-3-20,-1 0-5,-18 1 2,-1 8-9,0 0 0,-3 9-7,-8 0 0,-8 0-1,-2 25 3,-1 12-3,3 5-1,8 9 1,7 3 5,3 2-5,11 4-2,2 3 2,6-4 2,2 0-1,0-5-1,0-6 2,0-8-2,0-5 1,0-3-1,0-2 0,-4 2-6,-9 0-53,-7-3-63,-7 0-112,-7-12-108</inkml:trace>
  <inkml:trace contextRef="#ctx0" brushRef="#br0" timeOffset="150.1744">16073 2416 729,'0'0'43,"0"0"6,190-80 20,-92 44-50,6 0-19,1 2-16,-13 0-153,-18 2-167</inkml:trace>
  <inkml:trace contextRef="#ctx0" brushRef="#br0" timeOffset="368.1492">17046 1939 837,'0'0'98,"0"0"-17,0 0-29,0 0-20,-105 114 7,76-52-10,2 4-7,8 0-3,11-1-8,4-7-4,4-7-5,0-8-1,4-5-1,9-6-52,3-10-102,-5-7-124,1-13-159</inkml:trace>
  <inkml:trace contextRef="#ctx0" brushRef="#br0" timeOffset="756.1368">17095 2208 803,'0'0'112,"0"0"-73,0 0 12,144-28-32,-90 28-6,-11 16-12,-17 14-1,-15 5-7,-11 6 4,-2-1 1,-29-2 2,-10-4 7,0-8-5,7-6-2,7-8 0,16-5-26,6-7-13,5 0 9,12-21-31,19-16-43,11-4 66,5-9 34,-2-2 4,-4 4 6,-9 7 19,-12 18 63,-12 9 8,-8 10-16,0 4 6,0 0-63,-19 23-15,-6 16-4,1 8-1,4 3 1,11-1-2,4-7 0,5-2-2,0-8-23,25-6-86,13-9-83,5-14-70</inkml:trace>
  <inkml:trace contextRef="#ctx0" brushRef="#br0" timeOffset="952.3851">17839 2212 917,'0'0'152,"0"0"-131,0 0 4,-31 105 4,22-48-12,3-5-12,3-6-4,3-8-1,0-2-3,0-4-34,0-4-69,0-2-135,-3-5-43</inkml:trace>
  <inkml:trace contextRef="#ctx0" brushRef="#br0" timeOffset="1088.7782">17672 2486 798,'0'0'112,"0"0"-98,0 0-1,123-65-13,-48 44-29,8-7-170,-3-2-67</inkml:trace>
  <inkml:trace contextRef="#ctx0" brushRef="#br0" timeOffset="1611.5082">18385 2224 551,'0'0'108,"0"0"-25,0 0-4,0 0-44,0 0-16,-96 104-3,78-96-6,5-4 1,5-4 13,-1 0 0,8-9-4,1-15-7,0-1-4,0-5-4,16 2-4,7 5-1,-2 3 2,4 6 0,-3 6-2,1 2 0,-1 6-2,0 0 2,1 0 0,-4 0 0,-3 13-1,-6 5 0,1 6-4,-7 6 3,-4 0-2,0 2 8,-7 2-2,-17 0 0,-7 2 7,-8-2 2,-3-5-6,0 0-3,1-7 0,6-3 3,6-10-3,14-7-1,3-2 3,12 0 3,0-16 4,1-6-11,25 6 3,-2 1-2,-1 3 10,2 12-6,-3 0 5,2 0-10,1 5-1,-3 13 1,0 2-2,-4 0 0,-2-4-40,-2-2-109,0-5-130,2-7-171</inkml:trace>
  <inkml:trace contextRef="#ctx0" brushRef="#br0" timeOffset="1799.576">18702 2363 825,'0'0'154,"0"0"-65,0 0-72,0 0-11,0 0-6,5 119 4,-5-75-4,0-6-1,0-5-52,-5-8-91,5-6-52,0-14-66,2-5-105</inkml:trace>
  <inkml:trace contextRef="#ctx0" brushRef="#br0" timeOffset="1980.0552">18898 2386 859,'0'0'135,"0"0"-47,0 0-58,0 0-28,0 0 11,0 0 3,0 110-4,0-83-5,0-4-2,0-3-4,0-3-1,0-3-30,0-2-81,0 0-136,0-4-20</inkml:trace>
  <inkml:trace contextRef="#ctx0" brushRef="#br0" timeOffset="2128.7153">18736 2254 982,'0'0'90,"0"0"-73,0 0-1,0 0-16,133-74-45,-82 65-145,-9 0-114</inkml:trace>
  <inkml:trace contextRef="#ctx0" brushRef="#br0" timeOffset="2332.6534">19099 2126 377,'0'0'352,"0"0"-283,0 0 8,0 0-2,125 100-20,-88-37 38,-10 6-70,-18-3-2,-9-6-6,0-7 2,-23-9 7,-12-4-8,-5-4-8,-4-4-5,4-4-3,6-7-48,5-9-158,4-10-245</inkml:trace>
  <inkml:trace contextRef="#ctx0" brushRef="#br0" timeOffset="2486.2045">19546 2455 912,'0'0'50,"0"0"-48,166-55-2,-108 47-26,-16 4-254</inkml:trace>
  <inkml:trace contextRef="#ctx0" brushRef="#br0" timeOffset="2637.8642">19456 2719 824,'0'0'227,"0"0"-213,0 0-10,0 0 12,0 0-11,191-22-5,-104-7-185,-7-5-103</inkml:trace>
  <inkml:trace contextRef="#ctx0" brushRef="#br0" timeOffset="2881.6974">20298 2288 926,'0'0'88,"0"0"35,0 0-56,0 0-39,0 0-20,0 0-6,-131 58 4,101-8 3,10 2-1,5 1 0,8-6-4,7 0-3,0-6 0,0 3 0,9 1-1,-2-3-28,-7-2-54,0-5-70,-12-4-158,-12-6-113</inkml:trace>
  <inkml:trace contextRef="#ctx0" brushRef="#br0" timeOffset="3171.629">19943 2810 350,'0'0'346,"0"0"-216,-7-101 33,32 67-100,17 2-42,13-2-14,16-1-4,2 2 0,10-4-2,-4 3 0,-7-1 2,-14 4-1,-16 4 0,-17 6 0,-14 5 3,-9 6 31,-2 4 24,0 6-14,-2 0-24,-25 12-6,-8 20-12,-3 12 7,2 6 3,9 2 3,8-3-2,12-6-8,7-1-2,0-1-5,0-5-2,10-2-49,9-9-65,-2-13-215,-1-12-291</inkml:trace>
  <inkml:trace contextRef="#ctx0" brushRef="#br0" timeOffset="3569.9168">20634 2552 863,'0'0'126,"0"0"-90,0 0 1,0 0-20,0 0-17,116 33 0,-111-4-3,-5 2 2,0 1 1,-24-4 4,6-7-3,-4-2 3,10-9-4,8-6 1,4-2-1,0-2-9,11-6 2,24-23-5,10-5 2,2-1 10,-2-1 4,-12 3 27,-9 1 43,-10 6 0,-8 9-9,-6 5-14,0 7-20,0 5-13,0 0-18,0 2 0,-13 28-6,-5 6 6,5 6 0,6-2 0,5-1-5,2-3-18,0-7-23,0-2-49,0-8-66,0-8-176,-7-11-272</inkml:trace>
  <inkml:trace contextRef="#ctx0" brushRef="#br0" timeOffset="3802.6967">21087 2298 1078,'0'0'65,"0"0"-17,120-28 3,-78 72-23,5 22-16,-5 10 4,-6 2 19,-20-6-13,-16-7-16,-2-5-6,-29-4 2,-7-6 1,0-10-1,2-8-2,0-6 0,3-5-81,-2-12-122,1-9-363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4:01:48.5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2855 1060 381,'0'0'69,"0"0"-43,0 0 46,0 0 60,0 0 22,0 0 15,0 0-34,2 0-44,-9-4-39,-11 0-20,-3 4-9,-3 0-10,-2 8-8,2 19-1,-3 7-4,4 8 2,11 4-4,4-3 2,8-4-1,0-7-6,8-10-10,15-6-15,0-8 2,4-8 6,-4 0-12,1-22 13,-2-8 5,-7-3 0,-1-2 10,-9 3 8,-1 9 2,-4 4 0,0 7 31,0 12 13,0 0-5,0 0-31,0 0-10,7 8-17,-1 15 15,3 9 2,0 1 4,0 7-4,2-2-9,3-6-93,1-6-129,1-12-84,-1-11-279</inkml:trace>
  <inkml:trace contextRef="#ctx0" brushRef="#br0" timeOffset="314.8526">3078 1365 587,'0'0'253,"0"0"-249,0 0 17,0 0-3,0 129-4,4-103-8,6-7-2,5-3-2,0-7 1,1-9-2,3 0 14,6 0 0,0-25-1,-1-3 2,1-6-10,-12 1 0,-4-2 2,-9 3 12,0 4 34,-11 6 7,-14 5-7,-6 5-19,-2 7-24,-5 5-9,5 0-1,2 17-1,7 6-3,16 2-31,8-2-61,0-2-76,20-9-79,14-10-119</inkml:trace>
  <inkml:trace contextRef="#ctx0" brushRef="#br0" timeOffset="503.3553">3755 1339 927,'0'0'210,"0"0"-209,0 0-1,137-46 0,-84 26-3,2 2-80,-12 2-161,-16 3-227</inkml:trace>
  <inkml:trace contextRef="#ctx0" brushRef="#br0" timeOffset="667.5434">3757 1601 1075,'0'0'78,"0"0"-78,0 0-2,0 0 2,137-13 0,-71-11-65,-3-5-178,-7-4-339</inkml:trace>
  <inkml:trace contextRef="#ctx0" brushRef="#br0" timeOffset="1022.3613">5034 1267 684,'0'0'521,"0"0"-507,0 0-14,0 0-3,0 0 3,5 118 1,2-76 2,4 3-3,-2-1-51,-4-3-79,-3-2-149,-2-8-129</inkml:trace>
  <inkml:trace contextRef="#ctx0" brushRef="#br0" timeOffset="1291.9272">4827 1983 978,'0'0'78,"0"0"-68,0 0-10,155 0 36,-60-22 10,12-4-18,7-2 3,0-7-3,-6 0-1,-7-1-17,-17-1-1,-16 9-6,-24 11-1,-18 8-2,-19 9-38,-7 0-55,-2 26-28,-29 15-89,-15 8-193</inkml:trace>
  <inkml:trace contextRef="#ctx0" brushRef="#br0" timeOffset="1515.2594">5285 2384 1062,'0'0'23,"0"0"-23,0 0 0,0 0 2,21 104 9,-11-69 4,-3-2-10,-1 3-1,-6-1 1,2-3-5,5-4-60,0-9-139,-1-10-77,1-9-213</inkml:trace>
  <inkml:trace contextRef="#ctx0" brushRef="#br0" timeOffset="1731.2858">5585 2322 1028,'0'0'138,"0"0"-134,0 0 2,0 0 1,-13 104 1,19-66 3,4 0-7,-1-3-3,-4-6 1,0 0 0,0-10-2,-3-1-25,-2-2-52,0-5-74,0-6-117,0-1-92</inkml:trace>
  <inkml:trace contextRef="#ctx0" brushRef="#br0" timeOffset="1966.0498">5117 2414 958,'0'0'95,"0"0"-80,0 0 2,0 0-6,131-125 18,-52 82 12,1-5-14,-2 2 0,-16 7-18,-12 7-9,-13 11-21,-9 10-100,-7-1-232</inkml:trace>
  <inkml:trace contextRef="#ctx0" brushRef="#br0" timeOffset="2610.2693">6907 1155 689,'0'0'174,"0"0"-131,0 0 52,0 0-23,0 0-29,0 0 8,-37-86-19,14 86-9,-7 0-14,-4 0-2,-13 5-5,2 18 3,-2 13 1,5 14-3,6 16-2,12 16-1,7 17 0,13 9 1,4 8 1,4 5-2,21-3 1,1-2 1,0-6-1,-12-14-1,-4-15 1,-10-17 5,0-12 7,-18-8 6,-8-6-2,-8-7-8,-3-10-4,1-4-1,-4-11-4,13-6-3,4 0-26,10 0-15,6 0-47,7 0-114,0 9-276</inkml:trace>
  <inkml:trace contextRef="#ctx0" brushRef="#br0" timeOffset="3005.56">6754 3159 869,'0'0'90,"0"0"-76,0 0 34,0 0-25,6 121-11,6-99-6,1-8-2,0-2 0,3-3 0,-1-9 0,3 0 3,2-9 2,4-23-4,-3-6 2,-1-6-2,-11-2 0,-9 2-1,0 4 2,0 6-4,-21 9 24,0 12 16,-4 7-8,-2 6-17,0 0-8,0 0-9,0 1 0,10 12-1,3-3-11,8-1-56,6 0-69,0-7-223</inkml:trace>
  <inkml:trace contextRef="#ctx0" brushRef="#br0" timeOffset="3727.8014">7097 603 789,'0'0'143,"0"0"-143,0 0-7,0 0 7,0 0 0,0 0 0,-47 96 4,27-83 3,5-10 2,-2-1 6,9-2 4,-2 0 8,6 0-12,2-11-5,0-4-9,2-3-2,0-2 1,2-3-3,16 1-3,-1 4 1,-3 8 5,4 4 0,2 5 0,-3 1-3,11 0 2,-8 21-10,0 16 11,-9 5 1,-2 2 1,-9 3-1,0-5-1,0 3 3,-18-4-2,-4-3 1,-6-10-1,7-10 2,2-10-1,9-8 5,3 0-4,7 0 3,0-14-6,0-1-7,0 2 0,0 6-1,0 2 6,14 5-1,6 0 2,2 0 1,4 14 3,1 2 2,-2 5-4,-2-4-1,-6 3-2,-1 1-127,-5-5-89,-7-5-206</inkml:trace>
  <inkml:trace contextRef="#ctx0" brushRef="#br0" timeOffset="3939.3042">7371 802 737,'0'0'318,"0"0"-309,0 0-9,0 0-11,0 0 11,0 0 2,43 108 2,-41-66-3,-2-1-1,0-6-10,0-3-76,2-7-98,-1-9-52,4-16-174</inkml:trace>
  <inkml:trace contextRef="#ctx0" brushRef="#br0" timeOffset="4148.9726">7507 814 1016,'0'0'57,"0"0"-57,0 0 5,0 0-4,0 0 1,27 128 7,-21-91-6,-3-6 1,1-2-2,-4-4-2,0-2-1,0-8-57,0 2-123,0-7-79,0-8-186</inkml:trace>
  <inkml:trace contextRef="#ctx0" brushRef="#br0" timeOffset="4365.0926">7293 760 802,'0'0'31,"0"0"-31,0 0 33,142-48 7,-90 27 23,-7 1-20,-10-2-4,-10 8-15,-12 0-19,-11 8-5,-2 2-118,0 1-264</inkml:trace>
  <inkml:trace contextRef="#ctx0" brushRef="#br0" timeOffset="6365.3027">8122 2034 618,'0'0'17,"0"0"-10,0 0 14,0 0 17,0 0 3,0 0-19,114-61 2,-91 32 10,-4 2 32,-5-1 7,-3-1-7,-5 6-22,-6 7-19,0 0-10,0 2-3,0 3-3,0 1 2,-13 0-5,-3 5-6,-5-2 1,-2 7-2,-4 0 2,0 0-1,-3 15 0,4 9-3,2 3 2,2 10-1,6 13-5,4 12 4,11 9-1,1 2 2,0-7 2,11-13 0,14-18 0,6-8-2,3-17 2,9-10 2,0 0 4,6-6 0,-3-16 5,-3-4-6,-7 4 0,-12 3-5,-8 4-8,-15 4-73,-1 0-110,0 0-192</inkml:trace>
  <inkml:trace contextRef="#ctx0" brushRef="#br0" timeOffset="6729.3713">8018 1480 520,'0'0'186,"0"0"-152,0 0 40,0 0-29,0 0-34,0 0-8,8-8-1,15 3 35,3 1 12,1-3-6,0-1-17,-4 4-16,1-2-7,-8 2-3,1 1-98,-6 3-172,-1 0-128</inkml:trace>
  <inkml:trace contextRef="#ctx0" brushRef="#br0" timeOffset="7319.5643">8378 1323 679,'0'0'163,"0"0"-149,0 0-5,0 0-2,0 0 1,0 0-2,126-24-3,-105 35-3,-2 6-1,-4 5 1,-6 5 0,-7 0 4,-2 5-2,0 0 2,-11-3-4,-11-4-12,2-4-5,7-8-2,2-4 14,11-7-7,0-2 6,0 0 3,0 0-10,0-11 0,24-12 13,5-7 2,-2-5-2,8 2 0,-9 1 0,0 1 1,-7 9 0,-7 4 1,-4 8 2,-8 2 12,0 5 32,0 3 41,0 0-48,-8 0-29,-6 0-1,-1 20-9,1 6-2,3 6 3,7-1 2,4 1 0,0-2-3,0-3 1,17-5 0,10-6 0,0-7 2,8-7 7,-1-2 18,2 0 5,-3 0-10,-8-7-9,-5 0-5,-11-1-6,-9 3-5,0-4-67,0-1-213</inkml:trace>
  <inkml:trace contextRef="#ctx0" brushRef="#br0" timeOffset="8195.3084">9522 1921 528,'0'0'249,"0"0"-183,0 0 39,0 0-39,0 0-30,0 0 7,-65-14-17,39 14-14,-6 11-7,-1 20 5,0 3-7,-3 8-2,9 2 1,5-4-1,11-1 0,9-10-2,2-5-1,0-8-4,17-9-36,6-7 10,4 0 5,2-16 20,-3-16 7,1-9 0,-4-5 1,-4 0-1,-8 2 3,-4-4-1,-7 2 1,0 1 3,0 4 2,0 4 8,-3 7-1,-1 9 0,0 10 8,4 8 4,-2 3-2,2 0-8,-4 0-17,4 0-1,0 9-11,0 17 8,0 13 4,0 5 2,14 2-2,0 3 0,-2 0 0,5 1 0,-4 2 2,3-3-1,-2-3-1,1-7-3,-2-8-62,-1-6-56,-3-8-162,-3-9-213</inkml:trace>
  <inkml:trace contextRef="#ctx0" brushRef="#br0" timeOffset="8721.1877">9663 1995 712,'0'0'151,"0"0"-151,0 0 9,0 0 0,120-44 6,-94 44-2,-3 8-11,-9 16 0,-12 6 0,-2 6 9,0 2 0,-11 1-6,-7-3-5,-3-7 0,8-7-12,9-9-18,0-9 0,4-4 12,0 0 1,0-4-25,10-23 13,15-10 20,6-7 3,1-5 5,-1 5 2,-4 7-1,-8 10 0,-3 8 15,-9 9 21,-3 5 6,-4 1 22,0 4 24,0 0-22,-11 4-44,-8 20-22,3 6 1,0 6 6,11 4 0,5 0-7,0-2 4,0-6-4,16-3 3,5-12 4,9-8-2,3-5 11,-2-4 4,1 0 2,-3-6-4,-9-2 4,-7-1-4,-1 0-15,-11 6 0,-1 0-3,0 0-47,0-5-115,0-5-371</inkml:trace>
  <inkml:trace contextRef="#ctx0" brushRef="#br0" timeOffset="9337.3667">11644 1856 516,'0'0'302,"0"0"-254,0 0-33,0 0 4,0 0 21,0 0 14,87 7-23,-56-7-10,-2 0 9,0 0 5,-4 0-15,-4-4-6,-6 0-10,-5-2-4,-5 6-3,-3 0-78,-2 0-82,0 0-64,0 3-57</inkml:trace>
  <inkml:trace contextRef="#ctx0" brushRef="#br0" timeOffset="9561.2938">11602 2189 645,'0'0'103,"0"0"-93,0 0 103,0 0-30,150-37-32,-111 24 4,-1 1-17,-11 6-29,-11 4-9,-5 2-10,-7 0-78,0 0-130,-1 0-52</inkml:trace>
  <inkml:trace contextRef="#ctx0" brushRef="#br0" timeOffset="10051.9152">13004 1427 780,'0'0'114,"0"0"14,0 0-28,0 0-73,0 0-20,0 0 0,0 62 4,0-28 4,9 3-8,-5-3-3,0-6-1,2-2-3,-2-3-25,3-6-72,-1 1-91,-4-2-101,-2 0-117</inkml:trace>
  <inkml:trace contextRef="#ctx0" brushRef="#br0" timeOffset="10320.1192">12778 2009 251,'0'0'475,"0"0"-446,0 0-26,0 0 30,163-21 39,-83 9-9,10-3-18,1 1 6,-1-3 18,-2 0-10,-9 0-12,-12 0-18,-16 5-15,-22 5-8,-14 3-6,-15 4-31,0 0-61,-31 3-37,-15 17-170,-10 4-135</inkml:trace>
  <inkml:trace contextRef="#ctx0" brushRef="#br0" timeOffset="10524.393">13154 2394 837,'0'0'138,"0"0"-128,-10 104 33,10-60-2,0-1-29,5-1-5,2-9-5,-5-4-2,-2-7-4,2-12-69,0-10-143,5 0-98</inkml:trace>
  <inkml:trace contextRef="#ctx0" brushRef="#br0" timeOffset="10715.767">13368 2374 926,'0'0'88,"0"0"-63,0 0 16,0 0-5,0 114-14,4-79-10,4-3-1,-1-2-9,-1-6-1,0-2-1,-6 0-43,0-4-52,0-2-138,-2-6-73</inkml:trace>
  <inkml:trace contextRef="#ctx0" brushRef="#br0" timeOffset="10927.6952">12990 2298 460,'0'0'529,"0"0"-509,0 0-5,0 0 28,123-71-6,-56 45-8,0-9-13,-2 0-12,-12 8-3,-11 4-1,-10 13-113,-19-4-201,-6-4-296</inkml:trace>
  <inkml:trace contextRef="#ctx0" brushRef="#br0" timeOffset="14075.3108">15699 1358 422,'0'0'124,"0"0"-56,0 0 24,0 0-46,0 0-26,0 0-11,0 0 8,0-4 7,0 4 1,0 0-11,0 0-11,0 5-3,0 7 5,0 2 3,0 1-3,9-3-3,0-3-2,2-4 4,5-5 1,2 0-4,-1 0 16,3-12-7,1-9-2,-2 1-1,2-2-2,-6 1-1,-1 1 1,-8-1-2,-2 3-2,-4-1 5,0 8-3,0-4 1,0 6-3,0-2 5,-2 2 1,-8 3 6,-2 0-9,-3 4-1,-1 2 2,-4 0-4,0 0-1,-1 11 2,-2 0-1,-2 5-1,2 8 2,1 4-2,4 9 1,5-2 0,4 3-1,3 6 0,6 3 1,0-3-1,0 0 1,0-8-1,17-7 0,10-8 1,4-10 2,1-2 9,8-9 7,1 0 6,2-2 12,2-16-13,-7 0-6,-9 1-11,-9 2-5,-9 5 2,-9-2-4,-2 0-30,0-2-99,-11-4-211</inkml:trace>
  <inkml:trace contextRef="#ctx0" brushRef="#br0" timeOffset="14505.3034">15651 903 366,'0'0'119,"0"0"5,0 0-1,0 0-51,0 0-40,0 0-20,-3 0 12,21 0 36,6 0 4,1 0-6,1 0-17,1 0-21,-3-7-13,-4 1-7,0 2-21,-6 4-135,-5-2-136,-6 0-208</inkml:trace>
  <inkml:trace contextRef="#ctx0" brushRef="#br0" timeOffset="15059.5236">16003 788 501,'0'0'169,"0"0"-167,0 0 58,115-30 9,-84 30-36,-7 0-8,-3 2-13,-8 16-8,-1 4 19,-8 2 1,-4 3-6,0-1-6,-2 6-6,-16-6-1,-1-3-5,2-7-14,2-7-32,10-8 17,3-1-8,2 0 34,0 0-6,7-10 8,10-12-6,10-6 4,0-2 6,2 2-3,2 2 1,-6 0 2,0 5-3,-15 4 16,-1 7 2,-9 4-4,0 4 25,0 2 25,-2 0-26,-11 0-38,-3 0 0,1 15 0,-1 8 2,5 3-1,3 0 2,8-2 3,0-4-2,13 0 0,15-4 1,3-9 13,10-2 18,6-5-3,-1 0 7,-3 0-21,-12-5-11,-12 2-8,-9 3-11,-8 0-116,-2 0-192</inkml:trace>
  <inkml:trace contextRef="#ctx0" brushRef="#br0" timeOffset="15771.6104">15772 2041 216,'0'0'12,"0"0"27,0 0 64,0 0-30,0 0 23,0 0 1,-86-28 3,83 28 10,1-2-5,2 2-53,0 0-14,9 0-29,27 0 2,19 0 15,17 0 8,17 0-13,20 0-1,11 0 6,7 0-7,-4-12-9,-16-6 5,-17 4 0,-26 2-14,-24 6 2,-22 4-2,-12 2 1,-6 0-2,0 0-4,-8 0-50,-17 0-125,-8 9-257</inkml:trace>
  <inkml:trace contextRef="#ctx0" brushRef="#br0" timeOffset="16163.5383">15887 2590 538,'0'0'37,"0"0"-18,0 0 42,0 0-36,0 0 13,0 0 39,39 9-9,-10-9-5,5 0-11,-3 0 0,0 0-14,-6-7-30,-3 5-8,-4 2-11,-4-2-128,-4 1-144,-5-5-155</inkml:trace>
  <inkml:trace contextRef="#ctx0" brushRef="#br0" timeOffset="16560.224">16296 2541 489,'0'0'314,"0"0"-306,0 0 2,0 0 11,0 0-10,0 0-1,81-55 7,-63 33 4,4-7 16,-6 3-12,-3 1 5,1 4 2,-6 6-11,-4 7 13,1 4-17,-5 4 1,0 0-7,0 0-4,0 0-7,2 8 2,-2 14 1,4 10 16,2 2 1,-2 6-11,2 1-3,-1-2 0,-4 4-4,2-6-2,-3-2 3,0-8-4,2-6 1,-2-5-25,0-7-47,0-2-39,0-5-88,0-2-60,0 0-107</inkml:trace>
  <inkml:trace contextRef="#ctx0" brushRef="#br0" timeOffset="16771.4279">16341 2830 521,'0'0'309,"0"0"-305,0 0 19,0 0 73,131 0-40,-75-11-17,1-1-7,-2-4-7,-11 2-4,-13 4-17,-10 0-4,-15 3-18,-4 0-64,-2-3-92,0-2-293</inkml:trace>
  <inkml:trace contextRef="#ctx0" brushRef="#br0" timeOffset="17393.3111">14543 1271 704,'0'0'83,"0"0"-17,0 0-9,0 0 1,0 0 12,158-48-21,-106 36-11,3 0-10,-2 0-9,-9 0-8,-12 5-9,-12 2-2,-12 5-24,-5 0-83,-3 0-116,-7 12 29,-24 2-191</inkml:trace>
  <inkml:trace contextRef="#ctx0" brushRef="#br0" timeOffset="17752.3203">14535 1310 711,'0'0'82,"0"0"-39,0 0 51,0 0-63,-19 116 4,27-48 14,13 14 17,-4 15-20,1 5-7,-1 9-3,0 12-12,-7 3-9,-3-2 0,-4-3-9,-3-7-2,0-13-1,0-11-2,0-14-1,0-20 2,0-14-2,0-18 0,0-7 1,0-10 0,4-2-1,11 0 0,8 1 2,6 2 1,9 0 0,-1 2-1,2 0-1,-1-2-1,3 2-54,7-2-79,5-8-237</inkml:trace>
  <inkml:trace contextRef="#ctx0" brushRef="#br0" timeOffset="18485.9863">17153 1263 839,'0'0'74,"0"0"-34,0 0 0,0 0-36,0 0 13,0 0 9,162 8-18,-108-2-1,-1-4-3,-2-2 3,-3 0-4,-13 0 7,-8 0-4,-11 0-5,-7 0 2,-7 0-3,-2 0 7,0 0 12,0 0 14,0 0 1,0 0-3,0 0-7,0 0-13,0 0 0,0 12-10,0 16-1,0 18 0,0 19 3,0 13 0,0 15 1,4 6 5,5 7 3,4 13-4,-1 2 0,-2 0-3,-1 0 1,-6-20-4,-3-9 0,0-18 2,0-19-1,0-6 6,-16-17 4,-7-8 1,-10-1-4,-9-14-4,-3-1-4,-1-8-2,-1 0-9,7-8-32,10-24-71,12-8-182,16-6-321</inkml:trace>
  <inkml:trace contextRef="#ctx0" brushRef="#br0" timeOffset="18990.4139">17840 2895 824,'0'0'98,"0"0"-93,0 0 25,3 128-4,7-87-20,-4-7 9,5-7-9,-1-6 5,7-8 0,3-8 2,0-5 6,5 0 8,1-14 10,1-14-11,-4-7-11,-6-4 2,-13 0-1,-4 2 12,0 3-17,-18 8 5,-8 5-8,-9 18-3,-5 3-5,3 0-5,6 10-8,12 6-51,6-3-59,13-9-217</inkml:trace>
  <inkml:trace contextRef="#ctx0" brushRef="#br0" timeOffset="19933.4125">17890 465 524,'0'0'208,"0"0"-206,0 0 10,0 0 11,0 108-12,0-94-2,-2-6 21,-9 5 16,-4-3 18,1-7-19,1-1-22,0-2 1,1 0-6,1 0 5,-1-10-6,10-9-3,0 2-13,2-5-1,0 2-6,10 2 1,3 3-9,3 4 6,-3 5 4,7 6-1,4 0 0,0 0 3,1 12 0,0 4-1,-10 12-3,1-4 0,-12 10 5,-4 8 1,-2 5-2,-31 5-1,0 0-3,-8-10-31,10-4-20,5-12 13,3-8 19,11-10-4,6-8 15,4 0 9,2-6-8,0-16 4,0 6 3,11 2 6,2 8 2,3 2 3,4 4-1,5 0 1,-3 0 2,7 14-2,-4 0-4,-3 4-1,0 4 0,-11 1-41,-2-5-78,2-7-74,-4-8-137</inkml:trace>
  <inkml:trace contextRef="#ctx0" brushRef="#br0" timeOffset="20123.438">18175 785 445,'0'0'371,"0"0"-313,0 0-58,0 0-15,0 0 15,0 0 3,10 109-2,-10-73-1,4-4 0,-4-1-60,0-8-62,0-9-51,0-5-136</inkml:trace>
  <inkml:trace contextRef="#ctx0" brushRef="#br0" timeOffset="20331.2957">18325 780 722,'0'0'203,"0"0"-203,0 0-13,0 0 13,0 0 4,22 104-1,-19-72 0,-1 4-1,-2-5 1,0-6-3,2-8-61,-2-5-37,0-8-31,2-3-87,-2-1-125</inkml:trace>
  <inkml:trace contextRef="#ctx0" brushRef="#br0" timeOffset="20565.1989">18163 689 86,'0'0'668,"0"0"-658,0 0 2,0 0 4,0 0 34,159-30 1,-105 16 12,-5 0 9,-8-4-9,-10 0-18,-14 8-27,-8 6-9,-6 3-9,-3-2-11,0 0-143,-20-2-416</inkml:trace>
  <inkml:trace contextRef="#ctx0" brushRef="#br0" timeOffset="21563.9375">12788 4548 559,'0'0'157,"0"0"-104,0 0 72,0 0-36,0 0-40,0 0-22,29 0-13,11-10 11,7-4-2,2-3-11,-1 3-7,-5 2-5,-8 6-2,-6 6-75,-12 0-126,-13 0-105</inkml:trace>
  <inkml:trace contextRef="#ctx0" brushRef="#br0" timeOffset="21749.3262">12879 4706 825,'0'0'32,"0"0"-20,0 0 26,0 0 0,154-40-3,-95 24-24,-10 2-11,-10 10-49,-17 2-181,-12 2-151</inkml:trace>
  <inkml:trace contextRef="#ctx0" brushRef="#br0" timeOffset="22532.6023">14745 4437 276,'0'0'495,"0"0"-458,0 0 106,0 0-36,0 0-79,0 0-28,-17-2 1,17 30 8,0 2-1,0 1-5,0-3 2,0 2-4,0-2-1,0 0-68,0 2-93,0-6-79,-8-4-116</inkml:trace>
  <inkml:trace contextRef="#ctx0" brushRef="#br0" timeOffset="22770.3065">14433 4935 839,'0'0'78,"0"0"-66,0 0-1,154-22 29,-65 8-7,9-4-2,0-3-5,-2 3-5,-15 0 6,-15 6-19,-23 7-4,-21 5-4,-15 0-61,-7 0-86,-10 7-18,-25 12-50,-10 3-141</inkml:trace>
  <inkml:trace contextRef="#ctx0" brushRef="#br0" timeOffset="22988.1038">14807 5107 674,'0'0'35,"0"0"49,0 0 3,-4 124-45,6-85-5,7-4-16,0 0-8,-4-9-4,-5-4-7,0-1 0,0-12-2,0-1-54,0-6-100,6-2-23,6-2-76,0-26-41</inkml:trace>
  <inkml:trace contextRef="#ctx0" brushRef="#br0" timeOffset="23173.1181">14986 5171 313,'0'0'335,"0"0"-235,0 0-56,0 0-24,0 0 40,0 0-12,20 104-26,-17-69-3,0-3-7,0-4-4,-1-6-6,0-5-2,0 0-8,0-7-78,-2-2-63,0-6-56,0-2-85</inkml:trace>
  <inkml:trace contextRef="#ctx0" brushRef="#br0" timeOffset="23377.5487">14603 5225 651,'0'0'39,"0"0"23,0 0 2,0 0-50,102-104 1,-49 75 10,3 0-6,-3 5-2,-11 5-17,-5 4-41,-12 3-238</inkml:trace>
  <inkml:trace contextRef="#ctx0" brushRef="#br0" timeOffset="23716.4064">15837 4342 820,'0'0'32,"0"0"-20,0 0 3,0 0-10,0 0-1,143-58-3,-97 53-1,-5 3-59,-19 2-139,-19 0-159</inkml:trace>
  <inkml:trace contextRef="#ctx0" brushRef="#br0" timeOffset="24172.2379">15686 4456 690,'0'0'33,"0"0"33,0 0-11,0 0-49,0 0 12,0 0 40,4 119-15,5-64-5,0 9-1,2 10-10,-2 7 6,-2 5-16,2 4-10,-7 0 0,2 4-5,-3-1 3,-1-5 2,0-6-7,0-13 11,0-7-8,0-11-2,0-6-1,0-11 2,0-12-1,0-7-1,0-6 0,0-4 1,21 0 2,9-1 3,7-1-2,7 0 0,4-1-2,-3 2-2,-8 2 0,-8-4-1,-10 1-49,-9-2-80,-8-1-142,-2 0-139</inkml:trace>
  <inkml:trace contextRef="#ctx0" brushRef="#br0" timeOffset="25342.1221">17110 4749 532,'0'0'100,"0"0"-52,0 0 8,0 0-24,0 0-11,0 0 14,0 19 0,18-19 0,4 0 16,7-12-13,2-12-16,0-3-9,-6 2-9,-5 4 2,-11 4-6,-9 3 2,0-1 2,0 2 1,-9 5-5,-11 2-1,-2 6-3,-7 0 4,-2 1 1,-3 16-1,3 7-3,-1 7 3,9 4 2,6 3-2,7 5 0,8-4 0,2 0 1,0-6-2,17-6 2,12-10-1,4-6 0,8-11 3,3 0 4,4 0 0,-7-16 1,-3-2-6,-9-3-2,-8 2-19,-13-2-74,-6-2-139,-2-5-135</inkml:trace>
  <inkml:trace contextRef="#ctx0" brushRef="#br0" timeOffset="25649.2344">17014 4368 424,'0'0'211,"0"0"-169,0 0 28,0 0-30,0 0-30,0 0 24,76-11 12,-38 5-8,-2-3-12,-5-2-14,-2 3-11,-9 4-1,-2-2-76,-4-2-93,-4-6-68,-3-2-230</inkml:trace>
  <inkml:trace contextRef="#ctx0" brushRef="#br0" timeOffset="26293.4481">17552 4030 617,'0'0'42,"0"0"-42,0 0 0,0 0 1,0 0 21,0 0 0,0 41-1,-10-31 9,-1-4 0,1-1-6,-3-5 0,3 0-12,1 0-3,2 0 1,1 0-6,3-1-4,3-12-3,0 1-6,0-2-1,0 3 1,14-2 3,1-1 5,6 2 0,-2 0 1,2 1 2,1 2 0,-2 6-1,-2 0 1,-2 3-1,-6 0-1,0 6 0,1 14 3,-2 6 1,-5 3 0,0 0 3,-4 3-3,0 1-2,0-4 3,0 3 1,-2 1-3,-16-2 4,-1 1-3,-4-5-1,3-5 0,4-6 1,3-6-4,4-10-2,0 0 1,3 0-1,2-8-7,4-8-4,0-1 9,0 3 2,1 1 1,13 3 1,4 8 1,0 0 1,4 2 2,-3 0 8,-1 7 4,1 8-7,-2 2-5,-3-3 2,-3 1-5,-3-1-1,0-4-20,-4-2-56,0-2-67,1-6-141</inkml:trace>
  <inkml:trace contextRef="#ctx0" brushRef="#br0" timeOffset="26527.1236">17946 4096 435,'0'0'396,"0"0"-376,0 0-16,0 0 0,0 0 9,0 0 17,22 103-20,-12-71-3,-7-2-4,0-2 3,-3 0-6,0-6-4,0-6-80,0-4-59,4-11-59,1-1-92</inkml:trace>
  <inkml:trace contextRef="#ctx0" brushRef="#br0" timeOffset="26743.7532">18121 4100 638,'0'0'173,"0"0"-149,0 0-6,0 0-7,0 0 24,0 0-15,30 107-8,-25-76 10,2 1-14,-5-6-1,0-1-1,-2-4-5,0-2-1,0-5-49,0-3-75,0-6-58,0-5-86</inkml:trace>
  <inkml:trace contextRef="#ctx0" brushRef="#br0" timeOffset="26999.7029">17910 4016 634,'0'0'23,"0"0"32,0 0-30,0 0-9,126-28 7,-78 22 12,4 0 11,-3 0 8,-5-4-14,-6 0-14,-11 6-12,-17 0-14,-10 4-6,0 0-167,0 0-115</inkml:trace>
  <inkml:trace contextRef="#ctx0" brushRef="#br0" timeOffset="27695.9259">17186 5111 513,'0'0'83,"0"0"-66,0 0 15,0 0-6,0 0 11,0 0 8,84 8-1,-28-6-2,14-2-1,7 0-14,13 0-7,6 0 0,19 0 14,10-17 3,4-6 13,-4-5-5,-15 0-14,-19 2-10,-17 2-3,-23 6-13,-20 10-3,-18 1-2,-8 6 2,-5-3-2,0 2-16,-18 2-84,-11 0-87,0 0-39,-5 0-162</inkml:trace>
  <inkml:trace contextRef="#ctx0" brushRef="#br0" timeOffset="28117.2989">17455 5634 509,'0'0'162,"0"0"-147,0 0 25,0 0 56,0 0-32,114 7-9,-81-17-4,-4 1-9,-6 5-15,-5 1-21,-7 1-6,-9 2-17,7 0-76,-4-3-89,-1-4-75,3-5-220</inkml:trace>
  <inkml:trace contextRef="#ctx0" brushRef="#br0" timeOffset="28496.7305">17924 5571 721,'0'0'104,"0"0"-99,0 0-5,0 0 13,0 0-6,0 0-4,96-46 0,-76 23 1,-3 0 2,1-3 19,-9 9 11,-2 2 11,0 10-14,-5 1-6,-1 4 4,-1 0-9,0 0-8,0 0-14,0 9 3,3 12 9,0 7 8,-1 2-6,2 4-3,-2-2-8,4 5 1,-2-8-1,0 2-2,-2-7 2,-2-4-3,2-3-11,-2 0-47,0-1-56,0-3-50,0-4-25,0-1-144</inkml:trace>
  <inkml:trace contextRef="#ctx0" brushRef="#br0" timeOffset="28739.9164">18017 5886 679,'0'0'267,"0"0"-257,0 0-10,0 0 19,114-27-10,-60 7 3,-1 2-4,-2-2 30,-6 1 5,-5 7-3,-18 3-26,-8 6-10,-8 2-4,-6-1-17,0 2-72,0 0-124,0 0-198</inkml:trace>
  <inkml:trace contextRef="#ctx0" brushRef="#br0" timeOffset="29495.3261">19024 4703 574,'0'0'103,"0"0"-69,0 0 24,0 0-19,0 0-12,0 0 27,99 0-6,-59 0-3,0-9-2,-4-1-7,-7 2-11,-9 3-10,-13 2-10,-5 3 4,-2 0-7,0 0 9,-25 0 7,-10 8-18,-5 2-2,-5 0 2,1-3 2,4-5-2,1-1 0,8 1-1,12 0-4,4 5-15,9 2-81,4 1-164,-2 0-158</inkml:trace>
  <inkml:trace contextRef="#ctx0" brushRef="#br0" timeOffset="30973.4436">19972 4509 575,'0'0'28,"0"0"-16,0 0 17,0 0-22,0 0 8,0 0 11,62 19 7,-27-40 5,-2-5-8,-2-2-14,-2-2 1,-9 0-5,-6 0 1,-11 2-8,-3 4 2,0 6 5,-6 9-1,-16 9 6,-7 0-14,-5 0 0,-1 15-2,-4 14 4,3 6-3,6 9 5,8 7 0,6 0 7,14 2-8,2-7-3,2-6 1,23-10-2,8-10 2,7-10 4,3-10 14,10 0 8,2-10 0,-1-12-16,-2-2-7,-15 4-6,-12 1-1,-14-1-32,-11 2-61,0-2-57,-4 1-136,-21-8-179</inkml:trace>
  <inkml:trace contextRef="#ctx0" brushRef="#br0" timeOffset="31447.2937">19943 3976 327,'0'0'123,"0"0"-41,0 0-15,0 0-32,0 0-27,0 0 5,36-4 24,-4-1 26,1-2-2,-2 2-8,0-4-10,-11 5-18,-4 0-17,-9 0-3,2 2-5,-3 2-4,1-4-90,6 0-69,-1-2-134</inkml:trace>
  <inkml:trace contextRef="#ctx0" brushRef="#br0" timeOffset="31761.9441">20568 3605 489,'0'0'81,"0"0"-7,0 0 24,0 0-52,0 0-25,0 0 10,-88 108 13,76-59-1,2 3 0,10-3-21,0 0-11,0-8-4,0-6-2,7-5-3,4-7-2,2-4-23,-1-3-114,1-9-38,4-7-59,-1 0-211</inkml:trace>
  <inkml:trace contextRef="#ctx0" brushRef="#br0" timeOffset="32105.8526">20690 3892 617,'0'0'90,"0"0"-81,0 0 8,0 0 21,0 0-21,0 104-8,0-77-4,0-8-5,9-4 0,7-8 2,4-7 4,2 0 1,0 0 4,3-9-4,2-12-2,-7-3 3,0-4 0,-9-1 16,-9-3 8,-2 0 9,0 6-5,-12 3-12,-9 3 2,-1 14 3,-3 4-27,-2 2 4,1 0-9,3 10 3,3 8 0,0 5-7,2-4-25,5 1-48,2-4-60,6-6-28,5-6-161</inkml:trace>
  <inkml:trace contextRef="#ctx0" brushRef="#br0" timeOffset="32370.8977">20985 3580 785,'0'0'81,"0"0"-81,124-11 22,-70 37 23,-4 18 7,-6 15-17,-13 5-18,-16-2-2,-15 2 4,0-4-5,-13-4 1,-18 0-2,-7-3-13,2-6 3,2-4-3,7-8-14,4-9-99,0-6-182,-2-8-356</inkml:trace>
  <inkml:trace contextRef="#ctx0" brushRef="#br0" timeOffset="32931.7832">20057 4945 528,'0'0'94,"0"0"-77,0 0 59,0 0-52,0 0-9,0 0 34,154-3 7,-59 3 1,21-10-20,11-8-6,5-1 7,2-5 7,-7-5-18,-9 6 7,-13-4-9,-23 10-6,-20 5-3,-19 3-7,-22 5-8,-15 3 1,-6 1-2,0 0-3,-5 0-62,-17 0-86,-9 5-149,-4 7-190</inkml:trace>
  <inkml:trace contextRef="#ctx0" brushRef="#br0" timeOffset="33575.2947">20588 5395 532,'0'0'114,"0"0"-96,0 0 39,0 0-23,0 0-21,0 0 6,11 0 33,-7 0-7,3 0-7,6-9-1,0-7-17,6 0-13,-4-2 0,1-1-7,-3 2 9,-4 5-6,-2-2 1,-3 4 0,-2 7 1,-2 1 3,2 2 4,-2 0 6,0 0 5,0 0-3,0 0-3,0 0-4,0 0 1,0 0-5,3 7-9,-1 11-4,1 5 4,3 12 7,1 1-2,-3 0-1,3 3-2,-1-2-1,-1-2 1,-2 0-2,-3-9 1,0-2-1,0-7 1,0-5-1,0-5 0,0-3-3,0 0-45,0 1-32,0-1-59,2 6-18,-2-3 10,0 4-66,0-5-167</inkml:trace>
  <inkml:trace contextRef="#ctx0" brushRef="#br0" timeOffset="33899.8453">20711 5671 527,'0'0'158,"0"0"-124,0 0 5,0 0 22,0 0 8,121 0-9,-69-7-3,-4-7-16,-5 3-1,-6 3-22,-18 6-11,-5 0-7,-12 2-18,-2 0-48,0 0-70,-25 0-68,-6-3-250</inkml:trace>
  <inkml:trace contextRef="#ctx0" brushRef="#br0" timeOffset="34185.289">20199 5586 771,'0'0'63,"0"0"-33,0 0 65,0 0-71,0 0-18,0 0 0,86-22-6,-57 17 0,2-4-62,2 0-126,-4-7-105</inkml:trace>
  <inkml:trace contextRef="#ctx0" brushRef="#br0" timeOffset="34762.0549">21720 4267 1033,'0'0'0,"0"0"-12,0 0 12,179 0 10,-97 0-8,-7 0-1,-3-4 2,-13 0-1,-17 0-1,-18 4 4,-11 0-3,-8 0 9,-5 0 7,0 0 6,0 2-7,0 18 1,0 10 14,0 5-16,0 6-2,0 10-3,0 8 1,0 8-3,6 5 2,5 8 3,1 4-3,0 1-1,5 1 1,-1 0-6,-6-1 2,-5 1 2,-5-6 0,0-4 7,-29-3-5,-7-12-2,-12-11-1,3-11 2,0-15-8,0-10 1,4-6-3,2-8 0,1 0-32,0-3-59,-2-16-166,0-8-531</inkml:trace>
  <inkml:trace contextRef="#ctx0" brushRef="#br0" timeOffset="35423.0608">14003 7128 796,'0'0'126,"0"0"-76,0 0-5,0 0-9,0 0-6,0 0-8,158-40-16,-114 30-6,-7 10-8,-13 0-166,-11 0-167</inkml:trace>
  <inkml:trace contextRef="#ctx0" brushRef="#br0" timeOffset="35586.2649">13985 7423 493,'0'0'486,"0"0"-483,0 0 1,0 0 11,122-6-12,-45-8-3,2 0-148,-7 4-362</inkml:trace>
  <inkml:trace contextRef="#ctx0" brushRef="#br0" timeOffset="35933.0669">15349 7141 1015,'0'0'42,"0"0"-32,0 0 26,0 102 7,6-52-20,6-1-7,-1-2-14,-5-3 1,4 1-3,-8-6-28,-2 0-78,0-8-158,-6-8-136</inkml:trace>
  <inkml:trace contextRef="#ctx0" brushRef="#br0" timeOffset="36143.2962">15146 7774 985,'0'0'48,"0"0"-44,0 0 13,132-22 27,-50 5-12,3-3-14,-3 5-11,-15 6-2,-15 4-5,-19 5-12,-18 0-102,-12 3-160,-3 8-161</inkml:trace>
  <inkml:trace contextRef="#ctx0" brushRef="#br0" timeOffset="36345.7772">15410 8133 805,'0'0'45,"0"0"-36,0 0 89,-3 127-63,6-87-20,5 0-8,-1-2-2,-5-9-5,-2-9-40,0-8-122,3-12-16,1 0-135</inkml:trace>
  <inkml:trace contextRef="#ctx0" brushRef="#br0" timeOffset="36537.2708">15583 8147 943,'0'0'60,"0"0"-46,0 0 37,0 0-21,8 113-13,-1-80-7,-4 2-8,-1-3-1,-2-2-1,0-6-46,0-8-50,0-5-111,0-6-45,-13-5-209</inkml:trace>
  <inkml:trace contextRef="#ctx0" brushRef="#br0" timeOffset="36743.3116">15216 8215 949,'0'0'18,"0"0"-12,0 0 10,124-72-10,-55 42 3,0 0-9,3 0 3,-12 2-3,-7 3-58,-14 8-197,-13-4-133</inkml:trace>
  <inkml:trace contextRef="#ctx0" brushRef="#br0" timeOffset="37013.2402">16250 7296 961,'0'0'41,"0"0"-37,0 0 18,129-47 23,-67 33-27,-1 0-4,-10 4-10,-11-1-2,-15 6-4,-18 2-53,-7 3-79,-3 0-96,-30 0-12</inkml:trace>
  <inkml:trace contextRef="#ctx0" brushRef="#br0" timeOffset="37348.1535">16159 7457 762,'0'0'55,"0"0"28,-21 129 25,21-65-57,11 10-1,9 4-15,-1 5-19,-4 3 1,3 1 6,-3 0-9,-1 6 1,-10-9-10,-2-6-1,-2 0 1,0-16 4,0-4-6,0-6 4,9-13 2,5-7-5,3-10 8,4-9-11,10-8 9,11-5 13,7 0-8,9-8-5,0-10-5,-4 4-5,-10-2-1,-12 7-52,-6-2-74,-17-6-192,-9-11-328</inkml:trace>
  <inkml:trace contextRef="#ctx0" brushRef="#br0" timeOffset="44547.2748">17147 7369 106,'0'0'138,"0"0"-55,0 0 23,0 0-10,0 0-7,0 0-15,-1-12-9,-2 8 2,1 4-13,2 0-2,0-2-15,0 2-18,0 0 2,0 0-7,0 0-1,0 0-2,-2 0-1,2 0-3,0 0 0,0 0-3,0 0 1,0 0-3,0 0 0,0 14-2,0 7 3,0 6 9,0-1-2,0 5 1,0 2-1,0 2-1,7 1 4,-3-2-6,3 0 1,0 1 1,-1-9-3,-1 0 0,-1-3-2,1-11 1,-1-2-1,-4-9 0,3 5-2,-3-6 0,0 0 1,0 0-2,0 0 3,0 0-4,0 0-28,6 0-70,1-7-182,1-21-271</inkml:trace>
  <inkml:trace contextRef="#ctx0" brushRef="#br0" timeOffset="45171.1982">17614 7582 378,'0'0'167,"0"0"-90,0 0-36,0 0-19,0 0 17,0 0 39,109 5-8,-55-9 7,1-7-13,3-5-19,-11 6-1,-9 2-8,-14-1-16,-12 8-15,-8-2-2,-4 3-3,0 0-4,7 0-57,1 0-99,11 0-35,1 0-81</inkml:trace>
  <inkml:trace contextRef="#ctx0" brushRef="#br0" timeOffset="46386.7256">18542 7444 288,'0'0'120,"0"0"-67,0 0 44,0 0-35,0 0-29,0 0 6,-3-3 6,3 3-3,-2 0-11,2 0-7,0 3-8,0 5 3,0-3-9,0 3-1,10-6 1,4 1-2,1-3 4,8 0 7,1-5-4,6-13-4,0-4 1,-2 0-4,-3-2-5,-8-2 4,-3 4-5,-10-1 0,-4 6 5,0 3 1,0 2 0,-7 3 7,-9 2-2,-6 3-11,-2 4 1,-4 0-6,0 0 3,-3 22 0,-1 6 1,2 8 0,5 2-1,7 8 0,5 0-1,9 3 1,4-6 0,0-2 2,4-10-2,15-8 2,7-3 4,2-11 4,8-8 13,2-1 9,4 0-9,0-8 1,-3-8-15,-10 2-3,-12 2-6,-7-1-2,-9 2-33,-1-3-58,0-4-162,-5-2-139</inkml:trace>
  <inkml:trace contextRef="#ctx0" brushRef="#br0" timeOffset="46829.6225">18416 6974 306,'0'0'266,"0"0"-217,0 0-29,0 0 8,0 0 41,0 0-7,137 0-8,-95 0 19,-9-7-27,-6 0-30,-9 3-14,-9 1-2,-8 3-48,2 0-133,1-12-114</inkml:trace>
  <inkml:trace contextRef="#ctx0" brushRef="#br0" timeOffset="47474.13">18989 6749 304,'0'0'248,"0"0"-239,0 0 15,0 0 47,0 0-55,0 0 12,-29 35-2,14-31-4,-1-1-9,1-3 4,3 0 5,6 0-5,-1 0 1,7-3 0,0-7-10,0-4-5,0-1 1,0 4-4,5-2 1,8 3-1,3 0 2,-3 0 1,3 4 1,-1 2-3,1 4 3,-1 0-1,1 0 0,1 0 4,-1 6-1,2 8 3,-2 6 1,0 2 0,-8 2 4,1 8 0,-5 2-2,-4-3-2,0 3-5,-10-4-2,-15 2 2,-4 3-1,-2-9 0,-1-1-3,3-6 0,7-10 0,2-5-1,7-2-2,4-2-4,5 0-2,4-2 3,0-6-10,0 0 0,8 1 12,10 0 3,2 5 0,2-2 2,3 4 6,-2 0-1,-2 0 4,0 4-3,-5 5-1,-5 2-4,-5 3-3,0 2 0,0-1-34,0-6-72,1-1-58,-2-8-93</inkml:trace>
  <inkml:trace contextRef="#ctx0" brushRef="#br0" timeOffset="47700.1934">19305 6902 495,'0'0'282,"0"0"-250,0 0-17,0 0 31,0 0 1,0 0-18,23 114-14,-19-85-5,-2-4 1,-2-3-9,0-4-2,0-6-2,0-3-73,0-6-71,6-3-67,-2 0-115</inkml:trace>
  <inkml:trace contextRef="#ctx0" brushRef="#br0" timeOffset="47915.3365">19469 6858 480,'0'0'231,"0"0"-210,0 0-4,0 0 40,0 0-28,13 130-3,-4-100 7,-3-2-10,1-4-12,2-2-8,-3-6 6,0-4-9,-4-4-19,-2-4-66,0-2-47,0-2-57,0 0-45</inkml:trace>
  <inkml:trace contextRef="#ctx0" brushRef="#br0" timeOffset="48240.0929">19313 6798 506,'0'0'90,"0"0"7,0 0 6,0 0-57,0 0-33,0 0-11,-10-16 2,10 13-2,0 3-1,0 0-1,0 0-2,0 0 1,0 0-3,0 0-22,0 0-32,0 0-34,0 0-50,0 0-102</inkml:trace>
  <inkml:trace contextRef="#ctx0" brushRef="#br0" timeOffset="49115.6406">19190 6796 67,'0'0'144,"0"0"-101,0 0 61,0 0-17,0 0-21,0 0-15,-15 0-10,19 0 14,16 0 23,7-7-8,0 4-29,4-1 3,4-3-2,-1-2-9,3-3 3,1 0-8,1-2 4,-4 1-4,-6 6-7,-8-2-14,-11 9-5,-8-2-2,-2 2-32,0 0-77,0 0-144,0 0-92</inkml:trace>
  <inkml:trace contextRef="#ctx0" brushRef="#br0" timeOffset="49813.242">19828 6691 729,'0'0'73,"0"0"-73,0 0 16,0 0 27,135-38-18,-81 32-4,2 0 2,2 1 9,0 2-1,-3-1 1,-3 4-9,-13 0 7,-7 0-18,-14 0 3,-7 0-5,-6 0-5,-3 0 5,0 0 4,-2 0 0,2 0-1,0 0 0,-2-2 2,0 2-4,0 0-1,3 0-4,-1 0-2,2 0 1,0 14 0,3 8 8,0 10 0,-3 8-7,3 7 7,-4 7-8,3 5 6,1 2-5,-2 3-4,-1 0 2,0 2 3,0 1-4,3 3-3,3-4 4,-2-4-2,3-3-2,3-8 0,1-1 0,-1-5 3,-1-5 0,-1-2 1,-5-8 0,1-6-1,-6-6 1,-2-6-1,0-1-2,0-6 1,-4 5 2,-25 1 2,-13-2-3,-12 2 1,-9 0-1,-1-3-2,-4 2-1,6-1 0,9-4 0,10 1 1,8-6-2,12 0-5,11 0-30,7 0-46,5 0-124,0-21-354</inkml:trace>
  <inkml:trace contextRef="#ctx0" brushRef="#br0" timeOffset="50953.5893">11729 6999 559,'0'0'96,"0"0"-20,0 0 50,0 0-34,0 0-17,0 0-15,0-46-24,-23 46-18,-8 0-8,-4 17-5,-1 12 5,1 4-5,6 9 5,6 1-8,9-3 1,10-2 0,4-6-3,0-2-1,20-10 1,7-6-22,0-9-10,4-5 2,-2 0 0,-2-14 0,-3-7 6,-6-4 13,-7-4 11,-4-1 2,-4-1 4,-3 3 13,2 9 17,-2 10 6,0 5-4,0 4-6,0 0-21,1 0-11,4 10-3,0 12 3,5 6 3,-2-1-3,-2-1 0,3 2 0,-3 1-6,6-3-50,-1-3-35,5-7-73,3-9-41,2-7-147</inkml:trace>
  <inkml:trace contextRef="#ctx0" brushRef="#br0" timeOffset="51230.289">11995 7273 665,'0'0'102,"0"0"-36,0 0 17,0 108-46,4-74-26,7 0-4,5-9-4,-3-7 0,5-8 0,6-9 2,2-1 3,11-4 6,-4-24-2,-4-6-2,-7-6 2,-8-3 13,-10 8 9,-4-2 9,0 11-1,-20 6 0,-11 11-10,-11 9-20,-6 0-11,1 6-1,5 11-2,13 3-28,14-5-113,9-15-279</inkml:trace>
  <inkml:trace contextRef="#ctx0" brushRef="#br0" timeOffset="71079.3151">2173 10345 346,'0'0'156,"0"0"-81,0 0 25,0 0 1,0 0-27,0 0 4,0 0-18,16-80-4,-16 62-16,0 4-7,0-2-7,-8 2-11,-7 4-3,-8 2 3,-2 8-10,-5 0-1,-4 0 2,3 15-6,-2 11 0,4 11 0,2 5-5,-2 6 4,4 0 0,8 2-2,5-4 3,12-4-1,0-10-1,0-9 1,20-7 0,3-12-11,8-4 8,5 0-7,-3-24 0,5-9-4,-7-7 7,-4-1 1,-8 2 4,-10-3-2,-4 7 5,-5 6 4,0 5-2,0 10 19,0 6 12,0 0-6,0 4-11,0 1-15,0 3-1,0 5-21,0 21 15,16 4 6,-3 4 3,3-2-3,-5 1 1,5 1 0,-5-1-1,1 1-3,-2 0-67,-1 2-68,-2-8-107,-5-5-94</inkml:trace>
  <inkml:trace contextRef="#ctx0" brushRef="#br0" timeOffset="71456.2631">2380 10546 685,'0'0'55,"0"0"-48,0 0 25,48 111-1,-31-70 7,-7-4-16,-2-5-8,-4-9-1,-4-11-1,0-7 0,0-5 0,0 0 12,0 0 21,0-14 21,0-19-59,0-9-6,0-2-2,9 3-1,7 9-6,2 11 7,6 6-2,-9 10 0,6 5-5,-1 0-1,-3 11 6,-1 17-2,-7 6 5,-1 1 5,-2 0 5,-4-3-7,0-3 0,-2-3 2,0-6-4,4-2-1,-2-6-17,7-6-135,3-6-82,-4 0-159</inkml:trace>
  <inkml:trace contextRef="#ctx0" brushRef="#br0" timeOffset="71705.6837">2984 10525 827,'0'0'93,"0"0"-83,0 0 5,0 0 25,118-1-8,-78-10-11,0 0-14,-9-1-7,-6 5 0,-10 0-83,-5 7-93,-10 0-124</inkml:trace>
  <inkml:trace contextRef="#ctx0" brushRef="#br0" timeOffset="71922.9025">3059 10780 843,'0'0'29,"0"0"-27,0 0 21,0 0 41,0 0-10,152-10-30,-110 1-18,-8 2 5,-12 0-8,-6 2-3,-5 5-67,-9 0-142,-2 0-165</inkml:trace>
  <inkml:trace contextRef="#ctx0" brushRef="#br0" timeOffset="72401.6243">4297 10349 874,'0'0'90,"0"0"-28,0 0-4,0 0-41,0 0-16,0 0 8,13 86 5,-6-45-7,-5-4-2,3 5-2,-3-1-1,2-8-2,3 0-73,2-9-86,-4-4-70,-1-6-109</inkml:trace>
  <inkml:trace contextRef="#ctx0" brushRef="#br0" timeOffset="72689.5152">4025 10955 644,'0'0'67,"0"0"-63,0 0 42,136 3 58,-44-6-20,12-16-28,0 0-13,0-4 5,-9 3-2,-8-3-17,-16 4-14,-13-1-9,-22 10-4,-16 1 3,-15 9-5,-5 0-22,0 0-87,-28 12-69,-9 15-43,-8 5-65</inkml:trace>
  <inkml:trace contextRef="#ctx0" brushRef="#br0" timeOffset="72942.2164">4430 11325 707,'0'0'245,"0"0"-234,0 0-10,0 0 30,0 0 27,35 107-21,-29-75-9,-2 4-15,-1 2-7,-3 0 0,0-1-6,0-8 0,0-7-83,4-10-68,2-9-89,2-3-110</inkml:trace>
  <inkml:trace contextRef="#ctx0" brushRef="#br0" timeOffset="73159.2435">4667 11381 739,'0'0'259,"0"0"-244,0 0-15,0 0 1,0 0-1,0 0 26,18 111-22,-12-65 2,-1-2-1,-1 0 2,-2-3-5,4-5-2,-6-6-19,0-5-81,0-8-60,0-5-59,0-12-112</inkml:trace>
  <inkml:trace contextRef="#ctx0" brushRef="#br0" timeOffset="73400.2144">4261 11446 804,'0'0'16,"0"0"2,0 0 27,129-82 22,-62 51 1,1 5-29,-6 0-11,-11 2-15,-8 10-6,-15 2-7,-8 7-6,-4 5-120,-7-5-126,-4-5-224</inkml:trace>
  <inkml:trace contextRef="#ctx0" brushRef="#br0" timeOffset="74036.427">6038 10309 794,'0'0'22,"0"0"-7,0 0 55,0 0-20,0 0 1,0 0-11,-20-73-1,-9 63-7,-10 1-15,0 4-2,-1 5 3,-3 0-8,3 23-7,0 17 3,5 11-2,4 24-4,6 14 2,13 15-2,12 5 1,0 6 0,16-1-1,13-2 1,4 3 1,3-5-1,-5-3-2,-4-7 2,-4-8-2,-10-10 0,-11-10 1,-2-9 1,-7-19 3,-22-8-4,-8-14 3,-5-5 4,1-10 0,-3-7-2,8 0-5,9 0-11,9-13-22,18 8-54,0 3-121,14 2-226</inkml:trace>
  <inkml:trace contextRef="#ctx0" brushRef="#br0" timeOffset="74439.6121">6044 12457 850,'0'0'25,"0"0"-25,0 0 19,0 122 8,0-86 2,12-2-12,6-3-5,1-6-7,4-9 1,0-8-3,0-8 7,8 0-3,-2-10 7,0-16 1,-6-10-3,-9-4 3,-12-6-2,-2 0-3,-6 8 6,-19 9 24,-12 14 12,-1 13-25,1 2-16,2 0-9,6 14-2,4 6-3,11-3-18,8-3-125,6-7-132,0-7-235</inkml:trace>
  <inkml:trace contextRef="#ctx0" brushRef="#br0" timeOffset="74937.4384">6074 9763 51,'0'0'783,"0"0"-724,0 0 60,0 0-44,0 0-66,0 0-9,19 9-2,-5 20 2,-3 5 4,0 0-1,-5-1-1,2-1-2,0-6-6,-5-1-94,-3-8-111,0-3-66,0-12-232</inkml:trace>
  <inkml:trace contextRef="#ctx0" brushRef="#br0" timeOffset="75159.326">6247 9721 567,'0'0'268,"0"0"-229,0 0 37,0 0-76,0 0 3,0 0-3,45 86 26,-34-42 0,-4 0-7,-3 2-9,-1-2-3,-1-7-5,0-3-1,0-6-1,3-11-42,-5-3-142,2-11-4,-2-3-124</inkml:trace>
  <inkml:trace contextRef="#ctx0" brushRef="#br0" timeOffset="76023.296">5813 9798 535,'0'0'67,"0"0"-54,0 0 2,0 0-8,0 0-5,0 0 3,-67 62-5,53-54 6,3-8-6,5 0 13,2 0 38,-5 0 2,9-10-8,0-8-29,0 1-7,0 0-8,11-2 0,2 4 0,4 4 3,3 3-4,-1 7 0,1 1 4,-1 0-4,-5 5 2,-3 17-1,-7 9 0,-4 5 11,0 6 4,-7 0-6,-8 2-1,-2-10-1,-4 1-4,4-9-3,1-9 3,2-5-3,5-9 2,5-3 2,2 0 9,2 0-2,0-5-7,0-2 5,0-4 1,9 5 3,11 3-9,-2 3 0,4 0 0,0 7-4,2 9-1,2-2 0,-2 2-66,5-3-65,-3-8-80,-1-5-71</inkml:trace>
  <inkml:trace contextRef="#ctx0" brushRef="#br0" timeOffset="76301.2961">6040 9627 706,'0'0'71,"0"0"-36,0 0-2,0 0 6,0 0 40,136-40-16,-78 22-13,-4-4-1,-8 4-6,-12 4-24,-14 5-14,-9 4-3,-9 3-1,-2 2-1,0 0-111,0 0-151,0 0-252</inkml:trace>
  <inkml:trace contextRef="#ctx0" brushRef="#br0" timeOffset="76831.8898">6874 10735 94,'0'0'355,"0"0"-253,0 0-11,0 0 0,0 0 3,0 0 0,17-99-12,-21 81-27,-13 4-15,-2 7 6,-3 7-22,-4 0-23,-1 7 3,2 15-4,5 6 2,5 10-2,7 5-2,8 4 2,0 3 2,6-2-2,13 0 1,2-4-2,-3-1-5,-7-1-59,-5 2-66,-6 0-55,0 0-32,-4-7-113</inkml:trace>
  <inkml:trace contextRef="#ctx0" brushRef="#br0" timeOffset="77132.0861">6602 11193 500,'0'0'139,"0"0"-74,0 0-17,31-108-28,16 74-14,8-4-4,5-3 3,2 1-4,-3 0 0,-10 6-1,-7 6-2,-15 12-5,-13 4 7,-7 8 1,-7 2 22,0 2 88,0 0-22,0 0-40,-5 9-20,-4 10-13,-2 8 1,2 8-7,3 1 4,3 0-13,3 0 4,0 0-5,5 3 0,14-7-53,2-4-62,-3-4-133,-1-12-21</inkml:trace>
  <inkml:trace contextRef="#ctx0" brushRef="#br0" timeOffset="77523.2364">7178 10950 394,'0'0'308,"0"0"-284,0 0 13,0 0-4,0 0-11,137-50-6,-117 60-16,-9 16-1,-11 6-1,0 3 4,0 1-2,-17-6 0,1-6-13,9-10 11,0-6-11,7-8-12,0 0-18,0 0 18,19-26-29,0-6-31,3-4 36,4-2 17,-7 3 26,-7 9 6,-4 8 54,-8 4 76,0 10 2,0 3-21,0 1-21,-6 0-41,2 0-30,-4 17-17,8 6-2,0 2 0,0 4-1,3-2 1,12 2-2,6-3-35,4 0-87,-8-3-60,-4-8-102</inkml:trace>
  <inkml:trace contextRef="#ctx0" brushRef="#br0" timeOffset="77763.2757">7474 10689 827,'0'0'41,"0"0"-40,0 0 8,147 29 18,-101 5 11,-4 4-10,-7 8-15,-16 4-6,-9 7-2,-10 3 2,0-2-3,-22-4-4,1-12 1,1-10-1,9-10-57,4-14-125,5-8-99</inkml:trace>
  <inkml:trace contextRef="#ctx0" brushRef="#br0" timeOffset="78587.9779">8238 10939 503,'0'0'168,"0"0"-68,0 0 1,0 0-2,0 0-37,0 0-9,-27-13-37,7 37-12,-5 9 2,4 5-4,0 5 1,6-4 1,13-3-3,2-7-1,0-8 0,15-7 0,12-8-17,4-6-24,3 0-8,1-15-23,-4-11 20,-4-3 26,-9 0 17,-5 8 9,-8 5 3,-5 7 6,0 4 40,0 5 11,0 0-30,-3 5-27,-5 18-1,3 3-2,3 0 0,2 3 1,0-6 0,0-3-2,13-8 0,5-6-4,4-6-7,3 0 8,-3 0 3,3-14 1,-6-7 0,-5-5 2,-5-3 0,-5-5 0,-4 4 3,0 2-2,0 6 7,-17 8 4,-3 9 0,-6 5-14,2 0-4,-2 12-13,2 7-87,8 8-65,6-2-84,9-1-24</inkml:trace>
  <inkml:trace contextRef="#ctx0" brushRef="#br0" timeOffset="78964.2787">8590 11339 653,'0'0'80,"0"0"-19,0 0 27,63-132-28,-39 80-18,-7 0-17,-3 0-16,-12 4-1,-2 12-4,0 9 6,-8 9-4,-10 13-6,-2 5 0,0 0-5,2 8-11,6 11-23,8 8 7,4-4-5,0 1 4,9-1 4,16-3 4,5-3 1,8-2 21,3-1 3,-1-2 1,-4 0 7,-12 2 27,-10 0 9,-12 7-11,-2 0 7,-7 7-11,-10 3-17,-8-4-7,4-3-5,6-5-50,4-12-86,4-7-51,7 0-97</inkml:trace>
  <inkml:trace contextRef="#ctx0" brushRef="#br0" timeOffset="79351.3265">9015 10986 824,'0'0'55,"0"0"-50,0 0 37,0 0 6,25 121-12,-15-83-22,3-3-4,-2-6 3,-2-5-7,0-8-1,-5-8 1,7-8-2,-2 0 6,5-11 6,4-20-7,0-11-9,6-2-17,-4 2-32,-4 2-1,-1 14 35,-4 8 15,-1 9 1,-6 8 5,-4 1 9,0 0-4,0 4 3,0 17 20,0 8-9,0 0-6,4 2-13,3-2 3,-1 0-4,6-1-1,0-4-4,3-3-10,0-8-71,1-7-132,1-6-76</inkml:trace>
  <inkml:trace contextRef="#ctx0" brushRef="#br0" timeOffset="79817.9301">9478 11015 757,'0'0'52,"0"0"-14,0 0 3,0 0-23,135-34 3,-101 46-10,-13 12-9,-4 3 1,-15 7-3,-2 3 0,0-4 6,-20-1-4,1-5 1,5-11-3,7-8 0,7-8-25,0 0 12,0 0 8,0-17-5,20-17-57,13-3 27,3-7 1,2 4 7,0 2 20,-9 3 12,-9 13 5,-12 8 26,-5 8 38,-3 6 35,0 0-3,-11 4-72,-14 20-17,3 10 21,7 3 2,7-2-17,8 2-5,0-5 1,14-6-6,15-6-3,6-6-2,8-6 1,6-8 6,-3 0-6,-3 0-2,-11-1-2,-10-6-21,-16 0-103,-6-4-128,-10-3-477</inkml:trace>
  <inkml:trace contextRef="#ctx0" brushRef="#br0" timeOffset="80508.4059">10516 10922 162,'0'0'452,"0"0"-386,0 0 10,0 0 18,0 0-14,0 0-28,-82 0-32,46 26-15,1 9 10,3 0-11,11 2 3,11-2-2,8-3-5,2-7 0,2-9-1,21-8-22,1-6-20,5-2 4,-5 0 3,1-22 5,-5-7 20,-5-8 0,-6-7 11,-5-7 0,-4-3 1,0-10 11,0-3 13,0 9 3,-4 11 5,-2 19 14,-1 18 10,5 10 13,-1 0-53,3 27-12,0 16-5,0 9 14,5-2-3,12 1-3,1-1-2,3-4-2,-4 0-3,4-4-1,-8-1-1,3-6-74,-4-5-112,-4-12-124,-1-17-173</inkml:trace>
  <inkml:trace contextRef="#ctx0" brushRef="#br0" timeOffset="80935.9437">10720 10958 710,'0'0'36,"0"0"-24,0 0 39,131-14-16,-94 23-2,-10 13-21,-6 2-3,-15 4-9,-6 2 0,-2 2 1,-23-2 3,-2-4 2,10-8-3,10-10-2,5-8 1,2 0 10,2-18-12,20-13-12,7-10 2,2 1-3,3 2-6,-7 3 15,-7 10 4,-7 4 0,-4 8 1,-6 3 9,-3 3 30,0 3 21,0 4-12,-9 0-10,-10 14-21,6 10-5,2 7 19,9 1-7,2-3-10,2 2-2,25-7-10,11-8 3,11-2 2,1-7-4,2-7-2,-10 3-2,-8-3-75,-10 0-75,-10 0-215</inkml:trace>
  <inkml:trace contextRef="#ctx0" brushRef="#br0" timeOffset="81251.3124">11910 10778 731,'0'0'97,"0"0"-88,0 0 27,0 0 37,120 0-32,-78 0-14,-4 0-11,-7 0-11,-9-2-5,-10 2-49,-7 0-69,-5 0-93,0 0-129</inkml:trace>
  <inkml:trace contextRef="#ctx0" brushRef="#br0" timeOffset="81451.2801">11901 11064 813,'0'0'96,"0"0"-86,0 0 32,149-21 2,-94 5-21,-3 2-5,-12 2-13,-15 5-5,-15 6-48,-10 1-109,0-4-66</inkml:trace>
  <inkml:trace contextRef="#ctx0" brushRef="#br0" timeOffset="81971.916">13646 10495 110,'0'0'620,"0"0"-552,0 0 50,0 0-33,0 0-58,0 0 0,-23 85 11,23-37-13,0 0 1,0-2-15,0-7-5,7-2-4,3-5 0,-2-2-2,1-2-93,-4-4-90,-3-4-123,-2-8-246</inkml:trace>
  <inkml:trace contextRef="#ctx0" brushRef="#br0" timeOffset="82219.139">13322 11151 313,'0'0'534,"0"0"-531,0 0 6,177 0 73,-93 0-33,7-15 1,-1-4-3,0-5-7,-11 0-9,-5-2-12,-18 4-8,-18 7-7,-20 8-4,-14 7-1,-4 0-54,-11 0-95,-23 5-137,-10 14-116</inkml:trace>
  <inkml:trace contextRef="#ctx0" brushRef="#br0" timeOffset="82467.6707">13615 11530 89,'0'0'898,"0"0"-892,0 0-3,15 105 23,-5-67-10,-2 3 0,-1-2-11,-5-3-3,0-8 1,-2-5-3,0-8-29,0-10-65,3-5-84,4 0-51,-2-20-79</inkml:trace>
  <inkml:trace contextRef="#ctx0" brushRef="#br0" timeOffset="82676.2706">13820 11529 821,'0'0'126,"0"0"-122,0 0 2,0 0 33,13 101-11,-4-64-11,-2 3-1,0 0-9,-5-7-2,0-1-3,-2-7-2,2-5-4,-2-8-38,0-2-78,0-2-55,0-8-48,-11 0-118</inkml:trace>
  <inkml:trace contextRef="#ctx0" brushRef="#br0" timeOffset="82901.2858">13439 11562 697,'0'0'132,"0"0"-119,0 0 0,0 0 61,182-74-13,-110 40-12,-3 6-17,-16 3-4,-12 7-16,-19 13-10,-11 3-2,-7 2-75,-4 0-183,0 0-120</inkml:trace>
  <inkml:trace contextRef="#ctx0" brushRef="#br0" timeOffset="83620.3789">15266 10546 592,'0'0'42,"0"0"-17,0 0 48,0 0-4,0 0-15,0 0 2,12-95-15,-14 83-2,-24-2-4,-2 2-10,-10 8-5,-4 4-7,-3 0-1,-3 4-3,5 18-1,2 12 0,10 10 0,5 8-5,12 11 5,10 7-6,4 6 2,0 6-1,2 5-1,14 0 0,6 2 0,0-5-2,1 0 1,-2-2 0,-2-5 0,-11-1 3,-2-12 2,-6-8 11,0-9-2,-20-11 1,-6-3-3,-5-12-7,-4-6 3,-5-4-6,3-9 0,4-2-1,4 0-2,9 0-1,9 0-22,7 0-24,4 0-75,2 0-151,25 0-63</inkml:trace>
  <inkml:trace contextRef="#ctx0" brushRef="#br0" timeOffset="83996.0712">15226 12226 779,'0'0'17,"0"0"-13,0 0 18,9 132-8,11-105 3,1-8-5,-2-1-5,2-10-6,1-8 8,-2 0 15,0-12 23,-2-20 2,-7-3-17,-2-6 5,-9 1-6,0 2-2,-13 6-8,-12 5 9,-6 14-4,2 7-6,-5 6-18,0 1-1,8 21 0,2 1-1,11-5-1,10-4-11,3-6-98,5-8-64,22-2-94,4-35-231</inkml:trace>
  <inkml:trace contextRef="#ctx0" brushRef="#br0" timeOffset="84631.2797">15536 9941 126,'0'0'605,"0"0"-589,0 0-11,0 0 8,0 0 11,0 0-7,4 77-4,-17-63-4,-4-6-4,5-5 6,2-3-2,-2 0 3,5-7 4,5-15-8,2-4-6,0-6-2,0 8 1,16-1-2,4 6 0,-2 5 1,1 5 0,4 8 0,0 1 2,1 0-1,-3 17 0,-2 8 4,-8 13 4,-9 6-1,-2 6 7,0 8 11,-19-4-3,-6 3-11,-3-11-9,2-8-1,5-6 2,2-16-1,11-8-2,0-8-1,6 0 9,2-8-4,0-12-5,0 0 0,2 8 0,12 4 1,3 8 4,6 0-5,-3 2 1,3 16 5,-4 4-5,-3 0-1,-3 4 0,-1-2-2,-1-2-103,2-7-118,1-6-155</inkml:trace>
  <inkml:trace contextRef="#ctx0" brushRef="#br0" timeOffset="84821.1694">15889 10127 831,'0'0'65,"0"0"25,0 0-66,0 0-21,0 0 9,15 102-9,-13-61-1,-2-2-2,3-5-6,4-5-82,-1-8-64,4-11-36,3-10-97</inkml:trace>
  <inkml:trace contextRef="#ctx0" brushRef="#br0" timeOffset="85015.3233">16096 10108 672,'0'0'93,"0"0"-27,0 0-38,0 0 44,4 113-22,3-67-36,4-6-7,-6 2-3,2-6-3,-5-8-1,-2-4-2,0-6-62,0-8-84,0-6-42,0-4-67</inkml:trace>
  <inkml:trace contextRef="#ctx0" brushRef="#br0" timeOffset="85228.3184">15826 10043 778,'0'0'15,"0"0"-8,0 0 38,163-85 7,-89 61 3,-1 4-25,-11-2-14,-10 6-4,-19 8-6,-18-2-6,-15 6-3,0 1-120,-27 1-201</inkml:trace>
  <inkml:trace contextRef="#ctx0" brushRef="#br0" timeOffset="87446.2961">16578 11209 315,'0'0'119,"0"0"-92,0 0 37,0 0 11,0 0-8,0 0-22,-10 52 4,10-48-2,4-2-4,13-2 6,-1 0 4,10-16-16,5-9-21,0-1-8,-4-6-6,-7 3 0,-7 0 1,-8 2-3,-5 1 4,0 4-1,0 4 4,-18 5-3,-2 6-4,-2 7 0,-11 0 1,3 0-1,-3 18 0,-1 8 0,7 8 0,6 4 2,5 6 1,5 2-2,11 2 8,0-3-3,0-8 1,21-5-2,8-7 1,8-10 1,5-2 1,7-12 3,0-1 5,-3-7-6,-3-17-3,-8 0-2,-8-5-5,-6 1-36,-10-2-82,-11-4-130,0 2-244</inkml:trace>
  <inkml:trace contextRef="#ctx0" brushRef="#br0" timeOffset="87889.1485">16557 10708 481,'0'0'80,"0"0"12,0 0 13,0 0-72,0 0-29,0 0 13,78 0 16,-40 0-3,-5-2 12,-3-6-8,-8-1-19,-6 4-11,-6 1-4,-4 4-4,-2-3-99,-2 2-85,0-6-129</inkml:trace>
  <inkml:trace contextRef="#ctx0" brushRef="#br0" timeOffset="88436.6264">16890 10499 70,'0'0'661,"0"0"-653,0 0 2,0 0 21,0 0-19,133-44-2,-109 46-2,-4 22 0,-8 8-2,-8 3-1,-4-1 0,0 3 1,0-1-6,-11-2 5,-5-9-5,3-4-2,3-9-8,3-5-23,6-7 8,1 0 25,0 0-2,0-19 2,12-6-2,9-8 2,6-1 2,0-5-2,4-5 2,-2 3-2,0 1 2,-6 8 1,-10 10 1,-11 4 5,-2 12 8,0 4 18,-11 2-8,-11 4-11,-3 20-2,2 10 5,6 2 8,6 4 15,9 1-14,2-4-7,0-4-1,25-7-7,8-6-4,7-13-2,6-5 11,4-2 14,-3 0-15,-9-2-9,-11-5-7,-14 2 0,-9 2-1,-4-1-67,0-1-86,-22-3-238</inkml:trace>
  <inkml:trace contextRef="#ctx0" brushRef="#br0" timeOffset="89868.1062">17886 10894 481,'0'0'208,"0"0"-176,0 0 75,0 0-7,0 0-35,0 0-27,-67-17-32,41 50-2,-1 12 0,0 4-2,4 2 4,10-3-2,10-8 0,3-3-1,6-16-1,20-7-2,10-8-2,8-6 0,6-4-28,-4-20-13,-3-4 12,-10-6 4,-8 0 18,-14 4 8,-5 4 1,-6 10 4,0 9 11,0 7 20,0 0-28,0 7 0,-6 15-7,-1 7 3,5 2-2,2 1-1,0 0 1,4-9-1,14-2-8,4-10 4,4-8-10,4-3 6,0-3 5,2-16 3,-7-8-1,-10 2 2,-10-3 4,-5-2-4,0-3 17,-11 6 2,-11 1-11,-7 12-1,2 10-1,-1 4-7,5 0-5,4 20-29,4 4-80,9 10-94,6 0-97</inkml:trace>
  <inkml:trace contextRef="#ctx0" brushRef="#br0" timeOffset="90235.5591">18331 11305 784,'0'0'50,"0"0"-47,65-116 68,-33 69-21,-1-5-19,-8 5-12,-10 8-12,-11 3-5,-2 11 1,-4 8 5,-19 9-8,-2 7-2,1 1-4,2 0-5,4 8-14,9 11-31,7 4 9,2-1 5,0 0-21,24-6-11,7 0 25,10 2 35,-4-4 14,-1 1 4,-3 2 4,-10-2 21,-7 2 13,-10-1-6,-6 4 4,0-1-11,-4 6-3,-14-4-16,3 0-10,1-7-7,5-8-88,5-6-65,4 0-96</inkml:trace>
  <inkml:trace contextRef="#ctx0" brushRef="#br0" timeOffset="90589.1555">18759 11003 747,'0'0'38,"0"0"-34,0 0 58,0 0-12,0 0-15,27 133-11,-25-104-16,4-5-2,-2-12-5,-2-4 3,5-8-1,-1 0 1,5-4 4,3-21-4,4-8-4,-1-4-14,1-2-1,0 5-2,-4 10 16,-6 10 1,-3 8 13,-3 6 13,-2 0-13,2 0-4,0 6-6,3 13 10,0 6 0,1-1-7,0 2-6,1 0 1,-3 2-2,2-2-19,-2 1-121,-4-6-107,0-11-142</inkml:trace>
  <inkml:trace contextRef="#ctx0" brushRef="#br0" timeOffset="91000.0802">19120 10983 749,'0'0'35,"0"0"-30,0 0 52,119-23-28,-86 30-7,-6 19-19,-11 6 2,-15 4-4,-1-4 1,0 0 1,-17-6-3,4-9-4,1-5 0,8-10-16,4-2-17,0 0 26,0-11-21,18-13-48,7-8 53,2-5 21,-4 0-3,2 0 8,-4 5 1,-6 8 6,-6 6 29,-4 9 22,-5 6 26,0 3 28,0 0-48,-3 7-38,-13 14-3,6 9 9,5 5-10,5 1-9,0-5-7,0 1 0,15 0-3,10-11-2,4-4-5,4-6-83,3-11-80,7 0-140</inkml:trace>
  <inkml:trace contextRef="#ctx0" brushRef="#br0" timeOffset="91442.3521">20024 10865 850,'0'0'42,"0"0"-33,0 0 52,0 0-38,-123 103-16,110-65-2,1-1 0,6-7-4,6-4 0,0-10-1,0-6-1,16-6-1,10-4-20,5-2 9,5-20-8,0-5 4,-5-4 4,-4-5 9,-10-4-5,-8-5-7,-6-7 12,-3-6 4,0 2 0,-18-1 7,-3 14 12,6 14 35,4 13 11,2 12 14,7 4-28,-3 7-41,5 23-9,0 11 2,0 5 2,11 1 4,5-1-5,5-2-1,-6 1-3,0-2 0,1-2-1,-2-3-39,-1-4-83,0-11-85,-1-12-91,-4-11-96</inkml:trace>
  <inkml:trace contextRef="#ctx0" brushRef="#br0" timeOffset="91908.0477">20318 10912 712,'0'0'64,"0"0"-44,0 0 37,121-18-24,-77 18 0,-4 12-11,-13 10-12,-7 3-8,-16 7-1,-4 0 4,0 0-3,-24-3-2,8-8-1,2-10-14,8-8 6,6-3-9,0 0 1,2-17-11,22-10-53,10-5 51,4-4 28,1-1-9,-2 3 9,-6 3 2,-8 3 7,-14 8 17,-5 5 20,-4 9 32,0 6 13,-18 0-51,-8 16-23,-1 12 2,4 12 13,8 4-12,10 2-2,5-3-3,3-5-7,24-6 0,13-13-1,6-4 2,8-13 7,1-2 8,6-2-5,-5-16-2,-10-2-7,-15 6-6,-11 2-2,-15 3-2,-5 6-86,0 1-170,-21-2-325</inkml:trace>
  <inkml:trace contextRef="#ctx0" brushRef="#br0" timeOffset="97113.2713">3112 13964 193,'0'0'45,"0"0"35,0 0 6,0 0-3,0 0-5,0 0 7,0 0 12,6 4-8,-6-4-6,0 0-23,0 0-32,-6-6-20,-4-6 3,-1-2 8,-4 4-9,1-7 6,-4 4 1,0 0 2,1-2 5,-1 7-5,-1-1-1,-1 2-4,3 5-2,-7 2-8,4 0 2,-1 0-6,1 0 3,2 4-1,3 6-1,2 5-2,0 2 0,3 4-8,-1 6 8,5 4 1,-4 4 0,6 1-1,0 1 1,1 1 0,3 0 1,0 2-2,0 2 2,0 4-3,0-2 5,0 10-3,3 1 0,5 1 0,6 8 0,1 0 0,-1 6 0,3 6 0,-3 3 1,-1-7-1,3 0-2,-2-8 2,6 0 2,-3 5-2,1-4 0,-3 8 0,-1-10 2,1-2-2,-5-5 0,-1-8 0,-3-3 0,-2-5 0,1-10 0,-5-2 0,0-7 1,0 2-1,0-9 0,0-2 4,-5 2-1,-10-8-1,1 3 5,-4-6 0,-6 1-3,-3-4 14,-10 0 4,-4-4 1,-3-14-3,2 1-6,-1 0-6,3 3-5,7-1-2,8 3-1,7-2-30,18-7-62,0-7-136,18-21-411</inkml:trace>
  <inkml:trace contextRef="#ctx0" brushRef="#br0" timeOffset="97841.9874">3421 14950 343,'0'0'90,"0"0"-57,0 0 30,0 0 0,0 0-23,0 0 12,43 43 0,-23-43-9,6-14 6,1-8-2,0-8-5,-3-9-17,-4 4-3,-6-3-4,-6 7-8,-1 8-1,-7 2-3,0 3 5,0 4 2,-9 4 0,-9 3-9,1 7 5,-4-5-7,-3 5-2,-3 0 0,3 8-2,-1 18 0,5 11 0,2 1 1,3 8-5,6 1 5,5 1 1,4 4 0,0-11 0,0-4 1,2-6-1,13-9 1,5-9 5,7-4-3,2-9 6,2 0 5,3 0 2,3 0-5,-4-16 1,3 0-5,-3-10-1,-6 9-4,-2-12-2,-2 0-98,-10-6-152,-13-8-482</inkml:trace>
  <inkml:trace contextRef="#ctx0" brushRef="#br0" timeOffset="98433.3652">3813 14061 601,'0'0'30,"0"0"31,0 0 3,0 0-43,0 0 24,0 0 25,-56-45-36,29 45-12,-2 0-7,-4 0-10,-2 13-3,3 8 2,3 5 2,5 5-3,4 3-2,0 2-1,13-1-1,3-6-2,4-5 3,2-8-11,20-8-10,7-8-1,5 0 4,2-5 4,-3-21-1,-2-1-8,-8-1 7,-2 2 6,-5-2 7,-9-1 1,-1 2 2,-6 7 2,0 2 4,0 8 17,0 8 26,0 2 15,0 0-20,0 0-38,0 0-6,0 18-7,2 5 7,12 12 8,-2-7 3,5 2 2,-2-2-3,2-2-8,-6 1-2,4-6-34,-4 1-149,-2-7-77,3-6-220</inkml:trace>
  <inkml:trace contextRef="#ctx0" brushRef="#br0" timeOffset="98922.3342">3981 14084 631,'0'0'98,"0"0"-95,0 0 18,115-37 20,-76 37-17,-8 5-9,-4 18-15,-17 3 1,-6 7-1,-4 4 0,-4-3-4,-20 0 4,1-8 7,2-7-7,7-6 0,7-9-8,3-4 8,4 0-1,0-10 0,0-11-22,8-8 6,19-5 16,7-2-4,3-6 4,2 0-1,-7 5 1,0 8 1,-14 2 1,-11 15 1,-7 5 29,0 7 49,-9 0-22,-13 0-29,-4 22-20,0 11 2,6 6 3,6 0 11,11 4 4,3-9-5,0 0-1,17-8-9,12-8-3,7-6 1,9-8 4,1-4 6,-1 0-4,-9 0-7,-7 0-11,-9-4-1,-7-1-113,-7 2-143,-6-6-318</inkml:trace>
  <inkml:trace contextRef="#ctx0" brushRef="#br0" timeOffset="99775.6036">4890 14534 485,'0'0'188,"0"0"-81,0 0 37,0 0-49,0 0-29,0 0-47,-31-18-8,2 36-11,0 12-2,0 10 2,0-2 0,7 11 0,5 0-1,11-9 0,6 5-3,0-19 3,10 0-2,13-8 0,4-14-16,2-4 4,5-2-6,-1-26 2,0-7-5,-2-2 7,-6 2 17,-9 5 0,-7 2 2,-5 15-2,-4 1 7,0 12 16,0 0 0,0 0-23,0 5-28,0 15 23,-2 10 5,2 6 0,0-4 1,0 5-1,2-15-5,14-8-16,1-8 3,6-6 13,2 0 0,2 0 5,-3-20 2,-2-8 2,-2-5-1,-9-1 3,-8 0 7,-3-2 30,0 8 1,-1 2-2,-16 8-15,-6 10-12,1 6-15,2 2-1,-7 0-9,11 2-47,-1 22-48,8 4-88,6-5-69,1 8-162</inkml:trace>
  <inkml:trace contextRef="#ctx0" brushRef="#br0" timeOffset="100195.2191">5254 14985 843,'0'0'103,"0"0"-88,0 0-8,77-104 6,-41 52 2,-2-1-5,-4-5-4,-7 8 3,-16 8 0,0 3-5,-7 13-1,-7 5 4,-2 7-5,-7 10-2,3 4-15,-3 0-24,-2 2-34,5 12-10,4 3 47,3 3 4,6-1 17,0 1 6,28-6 9,8 0 0,5 0 2,7-2 0,-1-1-1,-3 1 2,-8-3-2,-15 8 7,-9 0 6,-7 7 15,-5 1 10,0 4 9,-26 5-12,-6-3-22,-4 1-7,8-14-5,3 0-2,9-10-59,7-8-56,9 0-48,0-3-130</inkml:trace>
  <inkml:trace contextRef="#ctx0" brushRef="#br0" timeOffset="100637.2651">5817 14454 972,'0'0'0,"0"0"-1,0 0 1,0 0 10,42 124-2,-24-76-2,-7 2 3,-1 0 6,-5-4-3,-5-7 0,0-11-2,0-12-4,0-2 1,0-11-4,0 0 1,0-3 7,0 0 1,6-10 14,2-16-26,4-2-11,7-7 6,8-1 3,4 8 0,7 0-1,5 16 1,-10 8-4,-2 4 1,-8 0-10,-8 11 9,-7 13 6,-8 7 3,0 1 7,-16 9 7,-11-15-1,-7 2-8,5-1-5,-2-6-2,2-7-1,7-10-77,4-4-99,10 0-172</inkml:trace>
  <inkml:trace contextRef="#ctx0" brushRef="#br0" timeOffset="101065.8369">6330 14633 786,'0'0'85,"0"0"-83,0 0 19,118-9-6,-93 27-8,-10 12-7,-13 6-11,-2 8 4,-14 2-12,-12-7 14,-1-7 5,7-18-4,5-5-2,6 0-1,5-9-8,4 0 10,0-13-8,9-20-18,18-1-7,4-12 36,3-3-4,5 9-5,-4-1 11,-9 12 1,-4 5 3,-9 7 18,-13 8 36,0 7 59,0 2 0,-13 0-60,-6 6-39,0 18-8,1 6 1,5 5-1,5 0-3,8 1-5,0-4-1,0-6 1,14 1-2,11-8-27,6-7-71,7-12-117,-1 0-133</inkml:trace>
  <inkml:trace contextRef="#ctx0" brushRef="#br0" timeOffset="101508.2911">7015 14564 940,'0'0'82,"0"0"-74,0 0 0,0 0 0,-106 120-6,93-78-2,2-2 0,9 1-1,2-14 0,0 0-1,0-13-8,13-12-28,11-2 8,3-2 22,6-30-7,-1 0-21,-6-9-14,-1 1-6,-13 1 12,-6-7 34,-6 1 10,0-3 3,-9-10 15,-11 1 6,2 8 19,5 16 30,7 15 33,-2 10-18,6 8-16,2 0-51,0 16-21,0 16 0,10 4 5,5 5 3,-2-1-3,5 0 9,-2 8-8,4 8 2,-4 4-6,-6 0-2,-1-6-2,1-8-55,-2-7-93,-3-13-98,1-16-98</inkml:trace>
  <inkml:trace contextRef="#ctx0" brushRef="#br0" timeOffset="101958.2991">7324 14633 592,'0'0'125,"0"0"-94,0 0 23,119-5-5,-92 10-20,-6 7-17,-9 15-10,-10 9 0,-2 5-2,-10 0 2,-13 2 6,-2-7-8,5-14-12,7-9 1,9-8 3,4-5 8,0-12 2,9-16-2,15-8-21,7-4 11,4-4-16,1-1-3,1 3 9,-5 6 16,-8 8 4,-12 12 1,-3 4 25,-9 6 39,0 6 39,0 0-37,-14 2-30,-1 28-20,-1 7 4,9 4 7,5 7-3,2-4-7,0-3 3,23-5-7,6-7-1,6-13-4,5-3-4,3-10 0,-7-3 2,-6 5-5,-14-5-2,-2 0-49,-10 0-111,-4-5-137</inkml:trace>
  <inkml:trace contextRef="#ctx0" brushRef="#br0" timeOffset="102215.6294">8486 14512 708,'0'0'201,"0"0"-167,0 0 12,128-15 45,-80 1-57,-6 2-29,-7-1-1,-12 3-4,-12 8-21,-6 2-103,-5 0-98,0 0-229</inkml:trace>
  <inkml:trace contextRef="#ctx0" brushRef="#br0" timeOffset="102423.2652">8590 14726 716,'0'0'76,"0"0"41,155-54-28,-107 34-39,-10 13-22,-16-5-22,-13 12-6,-9 0-64,-2 0-185,-24 0-224</inkml:trace>
  <inkml:trace contextRef="#ctx0" brushRef="#br0" timeOffset="121341.2876">10008 14466 463,'0'0'73,"0"0"-33,0 0 11,0 0 3,0 0 6,0 0 9,0 0-7,0 0-5,-2 42-35,2-34 4,11-7 5,7-1-2,0 0 3,6-1-11,5-15-5,0-6-4,2-2-4,-2-10-3,-2 2-3,-7 3-1,-9 2 2,-7 2-2,-4 2 1,0 0 2,-7 11-4,-9 4 0,-8 6 1,-2 2 2,-3 0-3,-2 6 0,-3 19-2,-1 6 2,4 7-2,4 6 1,7 5 1,9 2 0,7 4 2,4-6-2,0-3 0,7-11 0,17-9 3,5-8-1,4-16 9,5-2 8,6 0 3,3-11-2,-1-12-3,-3-3-6,-7 5-6,-14 8-3,-6-3-2,-13-1-31,-3 0-84,0-15-194,0-2-238</inkml:trace>
  <inkml:trace contextRef="#ctx0" brushRef="#br0" timeOffset="122047.1959">10498 13629 487,'0'0'94,"0"0"-19,0 0 36,0 0-64,0 0-34,0 0 12,2-51 6,-2 42 15,-6 4-24,-9-2-13,1 5 11,-3 2-16,-4 0-4,-5 0 1,-2 14-1,-1 4 1,0 9-2,3 0 2,6 7-2,1 0 1,7 1-1,8-5 2,4-4-2,0-6-1,0-6-1,16-2 3,7-7 0,0-5 0,4 0 0,-3-5 4,2-13-4,-3-5-3,-3-3 3,-7-3-2,-2 0-1,-3-1 3,-2 7 3,-6 6-2,0 6 4,0 4 25,0 5 1,0 2 5,0 0-19,0 0-16,0 0-1,0 7-6,0 18 1,0 8 5,2 1 0,7 2 3,3 0-1,1-6-2,-3 2 0,2-10-7,1 1-64,-1-3-100,-1-8-57,-3-7-201</inkml:trace>
  <inkml:trace contextRef="#ctx0" brushRef="#br0" timeOffset="122571.1969">10692 13732 465,'0'0'195,"0"0"-178,0 0-7,0 0 24,130-16-3,-93 21-16,-5 9-10,-12 5 2,-14 3-7,-6 4 9,0 2 4,-8 0 15,-19-3-10,2 1-8,-4-9-6,10-4-4,9-11 0,8-2 4,2 0-3,0 0 7,2-11-8,21-10-17,6-8 17,8-3 0,1 0-1,1 0 0,-4-2 1,-4 5 0,-6-1 1,-8 7 0,-10 9 8,-4 3 26,-3 1 31,0 8-4,-14 2-31,-9 0-5,1 7-18,0 17 0,0 5 7,7 8-4,5 5 7,8 2-6,2-4-4,10-2 3,21-8-6,11-13-5,6-3 8,12-12 8,2-2-5,-4 0 3,-6-2-6,-13-10-6,-17 5-2,-11 3-3,-11 3-66,0 1-72,-7 0-366</inkml:trace>
  <inkml:trace contextRef="#ctx0" brushRef="#br0" timeOffset="123081.0986">9816 15127 0,'0'0'536,"0"0"-472,0 0 63,0 0 9,0 0-67,0 0-54,40-3 13,34 3 48,24 0-21,18-5-15,16-1-6,13 0-10,8 4-7,12-2 0,3-8 1,-2 6-8,-2-4-5,-11 3 4,-13-8-1,-13-3-1,-19 2 3,-26 2-4,-19-1 8,-23 6-11,-20 1-3,-11 4 0,-9 4-1,0 0-53,-34 0-116,-22 18-241</inkml:trace>
  <inkml:trace contextRef="#ctx0" brushRef="#br0" timeOffset="123733.4324">10055 15909 673,'0'0'110,"0"0"-81,0 0 76,0 0-55,0 0-31,0 0-14,-109 18 0,72 5 5,5 3 9,3 1 3,6 6-3,7 1-15,7-6 1,9-2-5,0-8-1,5-6-2,15-10-11,9-2-6,4-2 11,5-24 6,3-6-3,-6-2-8,-8 1 3,-12 7 4,-5 1 7,-10 6 6,0 5-2,0 9 33,0 5 2,0 0 9,0 0-25,-3 0-13,1 14-10,2 8-1,0 5 1,0 4 2,0-7 0,5 5 1,8 0 0,3-9-2,-3 4-1,2-10 0,1-2-2,-3-2-48,1-2-40,-3-8-118,-4 0-36,-2-13-167</inkml:trace>
  <inkml:trace contextRef="#ctx0" brushRef="#br0" timeOffset="124357.9514">10247 15484 160,'0'0'544,"0"0"-544,0 0 0,0 0 14,0 0-8,0 0-3,-38 73 1,19-64-1,5 0 4,-3-5 2,2-4 1,4 0-2,0 0 12,2-9-5,4-4-13,3-4 7,2 1-9,0-1 0,0 4 0,14-5 0,5 4 0,4-2 0,1 0 3,3 4-2,-6 3 1,-2 9-1,-1 0-1,-3 0-2,0 20 1,-3 5-1,2-3 0,-7 4 2,-1 1 0,-6 1 2,0-5-4,0 8 4,-4-5 0,-19-4 5,-1 2-3,-2-4-2,-1-4 0,1-4-1,6-6 0,6-6 0,4 0-1,6 0 3,4-2-3,0-6 1,0-2-1,14 2 0,7 2 0,4 6 8,0 0 7,1 0 23,-3 2-18,-4 12-12,2 2-5,-7 7-3,3-6-42,-4 1-75,3-4-112,-5-5-311</inkml:trace>
  <inkml:trace contextRef="#ctx0" brushRef="#br0" timeOffset="124605.4546">10654 15797 852,'0'0'49,"0"0"-40,0 0 3,0 0 18,12 116-11,-1-88-9,-6-1-4,5 3 8,-3-2-11,-4-2-3,5-3 0,-4-2-7,2 3-83,-2-8-79,-4 0-94</inkml:trace>
  <inkml:trace contextRef="#ctx0" brushRef="#br0" timeOffset="124809.566">10531 16078 891,'0'0'42,"0"0"-34,0 0-8,0 0 2,143-92-2,-87 63-8,-6 8-85,-6-6-107,-11 1-197</inkml:trace>
  <inkml:trace contextRef="#ctx0" brushRef="#br0" timeOffset="125227.3623">11011 15735 725,'0'0'130,"0"0"-126,0 0 28,12 101 26,-2-63-36,0 1-14,-1-2-8,-7-7 8,2-7 2,-2-14 2,-2-4-7,0 0 1,0-5-1,3 0-1,-1 0 9,0 0 3,4-6 0,4-7-12,3 0-3,5 1-1,4 2-1,2 1-1,5 4 2,3 5-1,-3 0-1,0 0-2,-2 17 3,-8 2 1,-7-1 3,-12 8 1,0-4 8,-14-3 6,-17 4-7,-1-8 3,1 5-2,0-11-2,4-1-2,3-6-7,4-2 0,5 0-2,5 0-38,6-14-45,4-11-144,0-1-76</inkml:trace>
  <inkml:trace contextRef="#ctx0" brushRef="#br0" timeOffset="125888.0627">11511 15490 811,'0'0'54,"0"0"-53,0 0-1,0 0 2,0 0 0,0 0 0,-18 76-2,3-63 1,-2-12-1,2-1 2,1 0 1,1 0-1,4-10 8,2-8-10,5 4 1,2-4-1,0 0-5,4 3 0,13 1 3,0-1-2,3 3 4,3 2 0,0 3 2,4 2 4,-2 5 0,0 0-2,-3 0 2,-7 8-6,2 10-1,-7 12 1,-3 2 5,-5 1 2,-2 5 0,0-2-3,-7-1 3,-16-2-6,0-3 1,-6-3 5,0-8-7,4-7 5,3-6-5,5-6 2,1 0 2,7 0 0,5-4 1,4-6 1,0-8-6,0 4-3,10 6 3,9 2 1,2 6 3,3 0 10,4 0 1,-1 0 2,2 14-4,0 0-6,-1-5 4,2-4 11,-1-5 11,-2 0 0,-1 0-11,-4-2-5,-2-10-11,-4-2-5,-7-2-1,0-3-73,-5-8-134,-2-9-262</inkml:trace>
  <inkml:trace contextRef="#ctx0" brushRef="#br0" timeOffset="126382.0493">12607 14159 575,'0'0'28,"0"0"24,0 0 31,0 0-26,0 0 8,0 0 4,-42-8-38,16 30 0,-3 22 4,-3 14 14,0 12 1,5 15-14,12 1-12,7 8-9,8-13-10,0-11 6,10-12-2,17-22-2,4-3 1,1-10 3,-1-7-1,-4-6 1,-7-2-6,-7-3-3,-6-2-2,-5 1-31,-2 6-111,0-8-203</inkml:trace>
  <inkml:trace contextRef="#ctx0" brushRef="#br0" timeOffset="129900.626">13089 14437 261,'0'0'58,"0"0"-13,0 0-2,0 0-17,0 0-18,0 0 29,3-28 51,-3 20-10,0 2 14,0-1-27,0 1-22,0 1 5,-1-5-4,-11 5-17,4 2-7,-3-1-5,-3 4 1,-1 0-12,-1 0 2,-3 9-4,-2 13-1,1 5 1,-3-1-1,4 6 0,3 3-1,5-3 1,9 0-1,2-8-1,0-8 0,0-10-1,13-4 2,5-2-1,-1 0-2,6 0 1,-1-2 0,-1-16-1,0 4-7,-2-4 4,-4-2-3,-4 0 1,-4-4 7,-3 2 1,-2 10 1,-2-2 1,0 8 2,0 4 12,0 2 6,0 0-7,0 0-15,0 12-2,0 8 2,0 6 4,2-1-1,10-6 2,-3-1-3,7-2 0,-1-2 0,3 4-2,0-10 0,2 3-21,0-11-101,0 0-116,0 0-217</inkml:trace>
  <inkml:trace contextRef="#ctx0" brushRef="#br0" timeOffset="130491.2937">13650 14316 682,'0'0'73,"0"0"-42,0 0 102,0 0-45,0 0-66,0 0-17,-71 29 3,38 5 15,2 2 11,4-1-2,9-2-17,7 0-5,9-9-4,2 2-3,2-8-1,21-2 0,2-6 1,10-10-2,0 0-2,3 0 0,-1-18-9,-3 1 1,-6-6 1,-5-3 0,-4 4 8,-6 6 0,-9 4 2,-3 2 0,-1 8 1,0 2 11,0 0-4,0 0-10,0 7-1,0 10-2,-3 7 3,1 2-1,2 0 1,0-3-1,4 0 1,16-11 0,7-1 0,4-11 1,5 0 3,-3 0-3,1-19 0,-13-3-1,-5 0 2,-4-10 2,-12 6-1,0-8 2,0 10 3,-25 0 0,-2 7-2,-2 9-6,-4 7-1,0 1-2,-1 1 2,6 14-26,8 6-50,8 2-127,10 7-135</inkml:trace>
  <inkml:trace contextRef="#ctx0" brushRef="#br0" timeOffset="130867.3319">14115 14691 794,'0'0'49,"0"0"-46,71-116 10,-36 65 9,-1-2-6,-5 4-13,-13 4 2,-14 7-2,-2 15 7,0 6 14,-18 5 4,-3 9-25,0 3-3,0 0-1,3 5-19,5 11-12,7 7 18,6-1 6,0 2 2,8-3 6,19-1 0,9 1 1,3-2 3,4-3 2,-5 3 17,-9-3 3,-4-2-9,-15 0-9,-7 4-2,-3 0-3,-7 4-3,-20 0 0,-5-3-88,4-2-41,6-13-57,4-4-142</inkml:trace>
  <inkml:trace contextRef="#ctx0" brushRef="#br0" timeOffset="131271.8687">14587 14217 1003,'0'0'14,"0"0"-13,6 104 25,12-56-8,0 3-11,0-5-4,-9-4 8,-3-7 0,-1-12-2,-5-2-3,3-12 0,-1-9-3,-2 0 4,2 0 2,2-12 13,7-14-12,5-3-10,4 2-3,3 5 0,7 4 0,3 4 3,4 5 0,1 7 0,-5 2 0,0 0 4,-6 11 5,-10 9-3,-7 6 2,-10-3 7,-7 3-2,-24 1 2,-9-1-12,0-2 3,0-11-6,0-1-2,10-12-41,-1 0-47,9 0-99,8-9-177</inkml:trace>
  <inkml:trace contextRef="#ctx0" brushRef="#br0" timeOffset="131691.2713">15158 14395 875,'0'0'43,"0"0"-26,0 0 37,126 41-41,-109-15-7,-17 0-6,0 2 6,-12-6-2,-11-5 2,2-6-2,6-7-1,7-4-2,8 0 0,0-6 4,2-18-5,23-4-26,8-6 11,1 2 7,-1-1-12,-6 2 13,-5 6 7,-10 10 0,-4 10 11,-8 5 34,0 0 8,-4 0-18,-14 20-13,-2 9 3,2 0 2,5 10-5,8-10-2,5 10-7,0-9-3,10-4-1,22 0-4,11-14 3,1-4 2,2 1-7,-5-9-3,-3 0-38,-5 0-103,-12-5-235</inkml:trace>
  <inkml:trace contextRef="#ctx0" brushRef="#br0" timeOffset="132121.642">16323 14281 486,'0'0'419,"0"0"-338,0 0 3,0 0-50,0 0-24,0 0 24,-11 109-11,16-74-9,2 4-5,4-1-4,-7-2-5,3 1 1,-3-11-1,0 6-43,-2-9-64,-2 3-127,0-4-61,0-8-226</inkml:trace>
  <inkml:trace contextRef="#ctx0" brushRef="#br0" timeOffset="132271.2601">16118 14650 620,'0'0'220,"0"0"-190,0 0 6,0 0-22,156-128-13,-74 96-1,-1 0-43,-10 4-110,-9 2-213</inkml:trace>
  <inkml:trace contextRef="#ctx0" brushRef="#br0" timeOffset="132660.1489">16796 14159 883,'0'0'85,"0"0"-39,0 0-22,0 0-14,0 0 10,-4 125-3,10-76-14,1 0 3,-3-8-4,0-2 2,2-7-4,-4-14 1,2-8 2,-4-10-2,4 0 1,5 0-2,5-10 0,10-17 11,5 0-10,2 5-1,2 4-2,2 8 2,-2 3-1,0 7 1,-4 0-1,-7 7 1,-6 8 3,-12 3 4,-4 3 3,-2 5 5,-30 2 8,-5-8-10,-8-1-10,3-4 0,4-10-1,5-5-2,8 0-13,12 0-66,8 0-95,5-14-229</inkml:trace>
  <inkml:trace contextRef="#ctx0" brushRef="#br0" timeOffset="133064.2381">17333 14548 534,'0'0'445,"0"0"-434,0 0-6,94-128 29,-68 82-24,-3-5-5,-7 3-2,-9 4-2,-7 13 4,0 11 2,0 8 5,-10 7-2,-8 5-10,-2 0-3,0 14-15,2 9-18,4-4-15,13 5 6,1 3-4,0 0 11,15-8 4,16 4 12,5-5 16,5-6 6,-6 9 1,-4-10 27,-6 1 9,-12 0-6,-9-1-17,-4 7-8,0-1-2,-21 9-4,-6-1 0,0-11-74,4-2-16,11-8-39,1-4-58,11 0-67</inkml:trace>
  <inkml:trace contextRef="#ctx0" brushRef="#br0" timeOffset="133612.2858">17822 14207 732,'0'0'105,"0"0"-51,0 0-10,0 0-28,0 0-9,0 0-5,-23 102 7,23-69-7,0-6 11,0-1-7,4-8-2,12-4-1,8-2 1,-1-3-2,1-7 0,3-2 1,-4 0 3,5 0-4,-3-14 2,-5-9-2,-5-4 0,-3-4-1,-6 1 0,-3 4 0,-3 6 4,0 8-5,0 8 6,0 2 20,0 2-25,0 6-1,0 14-3,-8 9 2,5-13 2,1-3-3,2-3-1,0-8 2,0 0 1,0-2-3,10-2 1,9-18 1,-4-1-1,3-2 1,-1 11 1,1-2 0,-5 5-2,4 9 4,-5 0-2,5 0 4,0 9 3,-1 11-3,-1 2 6,-5 6-10,-6-8 0,-4 5 0,0-2-3,-2-1-39,-23 1-91,-6-9-89,-2-2-125</inkml:trace>
  <inkml:trace contextRef="#ctx0" brushRef="#br0" timeOffset="133891.4591">17966 14002 845,'0'0'65,"0"0"-54,0 0-6,0 0 9,0 0-14,0 0 1,-4 73 14,-32-65-8,3-8 1,6 0 2,4-3 6,12-15 18,5 1-5,6-2-11,0 8-18,2 0 0,23 9-24,8 2-50,9 0-114,3 0-208</inkml:trace>
  <inkml:trace contextRef="#ctx0" brushRef="#br0" timeOffset="134301.5839">18497 14048 893,'0'0'68,"0"0"-60,0 0 27,26 139-4,-10-93-15,-2 2 2,-8-4-3,-2-4 8,-4-5 5,3-13-6,-3-5-6,0-10-6,0-5-7,0-2 0,2 0 3,4-2 8,3-17 4,7-3-17,7-4-1,1 2 0,1 1 3,-1 7-3,3 11 0,-1 1-1,0 4 0,-2 0 0,-3 9 1,-7 8 0,-5 1 4,-9 5 2,0-6 1,-11 5 1,-18-3-3,-6 3-3,-4-5-2,4-6 0,1-3-27,5-4-29,5-4-56,11 0-103,6-16-149</inkml:trace>
  <inkml:trace contextRef="#ctx0" brushRef="#br0" timeOffset="134752.5853">18989 14219 798,'0'0'79,"0"0"-8,125 6 2,-94 18-53,-13 6-14,-11-2-3,-7 7-3,-9-8 2,-20 1 6,0-10-3,5-3-1,10-9-2,7-6 0,5 0-2,2 0 0,0-16-14,23-7-18,3-7 6,8 2 15,-3-2 4,-2 2 5,0 0 2,-4 8 0,-10 4 4,-3-1 12,-10 12 8,-2-3 8,0 8 16,-2 0-19,-15 0-12,-3 20-13,1 4 10,3 6-1,5 2-2,6 0 2,5 2-7,0-2 3,18-10-4,11-3-2,6-10 0,4-6 1,3-3 0,-2 0-1,-2-5-2,-15-9-1,-6 2-32,-15 0-92,-2-1-169</inkml:trace>
  <inkml:trace contextRef="#ctx0" brushRef="#br0" timeOffset="135053.0831">19221 13840 679,'0'0'240,"0"0"-226,169-28 66,-90 28-11,-4 20-49,-2 16 6,-3 8-15,-16 11 11,-8 4 10,-16 11-1,-15 2-7,-15 7-3,0-3-5,-25-4 6,-4-12-11,0-18-3,9-10 3,5-9-5,8-11-3,3-1-3,1-8-39,0-3-221</inkml:trace>
  <inkml:trace contextRef="#ctx0" brushRef="#br0" timeOffset="821320.3862">10840 6916 53,'0'0'11,"0"0"-2,0 0 31,0 0 82,0 0-24,127-113 27,-114 94 6,-7 6-13,-4 3 2,-2 5 1,0 5-34,0-2-24,0 2-15,-2 5-25,-13 43-15,-3 28-7,8 23 8,5 25 2,5 13-1,0 15-7,0 10 5,0 10-6,0 6 1,0 8 1,0 12 0,-2-3 4,-17 0-4,2-7 5,-3-16-1,-1-13-1,11-20-4,-9-30 3,4-20-5,2-21 0,8-17 3,0-18-2,5-21-2,0-12 1,0 0-2,0-28-7,0-28-38,14-29-89,8-24-166,5-26-119</inkml:trace>
  <inkml:trace contextRef="#ctx0" brushRef="#br0" timeOffset="823757.247">11071 6789 173,'0'0'94,"0"0"-57,0 0 6,0 0 39,0 0 5,0 0-9,-6-56-15,6 56 2,0 0-19,0 0-22,0 0-13,0 0-9,15 0 21,17 0 21,12 0 12,18 0-13,19-8-16,17-9-3,16 3-7,11-5-5,8 6-6,3 0 1,2 3-6,-4 4 2,0-2-3,7 4 4,1-4-2,3 4-2,2-4 0,0-1 4,7 2-3,4-7 5,4 8-3,2 0-1,-8 2 3,-8 4-5,-4-4 2,-4 2-1,-2-2 1,0 0-2,-1-3-1,-6-2 1,-4-1 0,1-6 0,-4 2 0,1 1 3,-2-5-3,3 11 1,-3-3 0,-5-2 2,-4 5-3,-5-2 0,1 0 4,-2 4-3,4-4-1,0 4 2,-2-6-1,2-3 2,7 0-2,1-2 5,4 4-2,-4 0-1,1 2-1,-4 0 0,-9 0 4,0 2-4,-4 5 0,-1-2 1,6 1-1,5-2-1,2-2-1,-1-6 2,-3 2-2,2 0 0,-5 0 0,2 4 0,-1-1 1,-3 9 1,0 0-1,0 0-1,-1 0 0,-5 0-1,-3 0 2,-5 3 1,-5 5-2,-4-4 0,3-2 0,-2 1 0,0-3 0,-8 0 0,-5 0 1,4 0-1,0 0-1,6 0 1,5 0 1,0 0-1,-4 0 1,-6 0 0,-5 0-1,-12 0 1,-4 0 0,-10 0-1,-5 0-1,-3 0 1,-3 0 1,-6 0 0,-2 5-2,-7-3 0,-2 0 1,-10-2 3,-3 0-3,-5 3 0,0-3 2,0 0 1,0 0 0,0 3-3,3 3 2,-1 4-1,2 4-2,5 8 4,-2 4-3,-3 6 1,5 8 0,2 8-1,0 5 3,1 10-2,-4 2 0,3 9 0,-1 7-1,1 1 1,0 0-4,0 4 4,-2 8-1,-1 4 0,2 11 0,-5 0 0,3 8 1,-4-1-1,2-3 0,-2-9 2,0-14-2,5-1-2,-3-5 2,2 0 0,0 5 0,-1-10 0,-3-3 0,-4-6 1,2-5 3,0-6-5,1-5 1,2-10-2,-5-7 2,2-5 0,0-6 0,3-7 0,-4-9 0,2-4 1,-3 0 2,0-6-2,0 3 0,0 2 0,-11 1 1,-9-3-1,-12 4-1,-5-3 3,-8-4-3,-4 4 4,-4-2-3,-5 1 0,-3 0 1,-1-1 1,-3 5-2,1-2-1,-6 2-1,-3 2 1,-5-4 2,-11 2-2,-3-1 4,-4 2-4,-2 3 1,3-4 0,-3 3-2,-3 0 2,-4-2 1,0 3-2,2-4 0,2 2-2,0 3 2,-6-2-5,-2 3 4,-10-1 1,-3-3-2,2-4 2,-7 2 0,-1-5 0,2 5 0,-1 0 6,-3-1-6,1 2 1,-2-2-1,4 0 0,-3 0 0,-1 0 0,-6-2-2,-5 0 0,-5-4 2,-5 0 0,-4 0 2,-7 0-1,-4 0-1,-5 0 2,0 0-2,1 0 4,4 0-9,4 0 5,1 0 0,-4 0-1,1 0 1,4 1 0,4 2 1,-1-3 2,6 0-1,-2 0-4,7 0 2,14 0 0,4-6 0,5 2-3,7-2 3,1 0 5,4 0-5,8 0 0,0-1 1,7 2-1,3-2 0,3 2 0,4-1 0,0 4 1,-3 0-1,1-1 1,0 3-1,7 0-1,1 0 0,1 0 0,0 0 1,-7 0-9,0 9 6,2-1-2,-2 0 3,5 2 0,1-4 1,6 2-8,6-2 8,4-5-1,7 4-4,10-5 5,2 0-3,11 2 4,6 0-3,6 0 3,2-2 0,3 0-3,-1 0-3,2 1-1,3-1 3,1 0 1,0 0 1,2 3-1,0-1 3,-3-2 0,1 2-1,-3 2 0,-1 2 1,1-1 0,0 0 2,2-3-3,4 3 1,1-5 0,2 3 0,4-1 0,0 0-2,0 0 0,-8 1-61,-11-3-176,-5 0-257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4:04:31.1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2166 784 674,'0'0'56,"0"0"23,0 0 65,0 0-46,0 0-20,0 0-36,0 0-5,2-8-6,-18-10-2,-13 0 2,-2-2-13,-9 3-6,-9 8 8,2 9-6,-6 0-7,4 14-7,2 25-1,3 19-1,3 17-1,10 15 1,8 13 2,19 4-1,4-3 1,0 0 0,31-4 0,6-4 0,2-2-2,6 1 2,-10-4 2,-4 1-2,-10 1-2,-13-9 2,-8-14 1,0-9 0,-26-15 1,-14-10 0,-9-10-2,0-10 13,-7-15-5,-4-1 1,-1-7-2,-1-19-7,6 0-10,12 1-13,19 2-52,17-5-138,8-4-375</inkml:trace>
  <inkml:trace contextRef="#ctx0" brushRef="#br0" timeOffset="564.3104">2883 1937 645,'0'0'316,"0"0"-311,0 0 10,0 0 2,0 0-1,0 0 26,109-23 6,-73-14-16,-5-3-15,-6-1-8,-14 9-2,-8 6-1,-3 7 6,0 6 10,-16 7 0,-11 6-12,-4 0 1,-4 17-11,-2 21 0,3 12-2,7 17 0,4 8 2,12-3 0,11-4 2,0-16-2,11-11 0,22-13 0,13-16 0,6-5 0,4-7 4,1 0-1,-6-17 1,-9-9-4,-14-5-11,-8-4-75,-12-6-210,-8-2-259</inkml:trace>
  <inkml:trace contextRef="#ctx0" brushRef="#br0" timeOffset="811.0915">2723 1301 634,'0'0'177,"0"0"-138,0 0 13,0 0-24,0 0-15,0 0-7,141-44-6,-104 32-107,-3-2-191</inkml:trace>
  <inkml:trace contextRef="#ctx0" brushRef="#br0" timeOffset="1284.0674">3105 1101 734,'0'0'220,"0"0"-214,0 0 6,0 0 10,135-32 2,-97 32-11,-9 21-7,-11 10-4,-12 7-1,-6 4-1,0 2 0,-17-2-6,-7-8-13,3-4-3,8-13-8,4-9 20,9-8-16,0 0 18,3-31-32,18-9-26,13-10 40,2-2 16,0 0-3,-1 6-1,-4 4 10,-2 7 4,-11 13 7,-7 9 7,-11 13 12,0 0 79,-4 3-62,-16 24-30,-5 6-3,2 10 24,4 1 2,7-4-8,12-2 1,0-7-3,0 1-6,25-13-3,10-3 5,13-5-6,5-11 2,0 0-7,-6 0-11,-13 0-36,-12 0-190,-20-9-300</inkml:trace>
  <inkml:trace contextRef="#ctx0" brushRef="#br0" timeOffset="2871.3715">4222 1700 699,'0'0'163,"0"0"-57,0 0 20,0 0-57,0 0-49,0 0-8,-87 34-7,50 10-1,-1 9-1,9 5 7,10-3-2,7-4-5,10-9-3,2-12-1,0-5 0,18-11-1,12-14-11,13 0-2,5-31-8,-4-10 2,-1-8-11,-8 5 9,-8 10 23,-10 10 1,-7 10 1,-8 9 1,-2 5 10,0 0 2,0 0-15,0 17-16,0 5 13,0 14 0,0-4 1,0-1 2,0 1 0,4-13-1,14-5-2,4-8 1,5-6 0,2 0 1,0-18 1,0-12 0,-6-7 1,-8-7 5,-4 3 6,-11 1 19,0 1 8,-9 9-11,-11 9-7,-2 8-13,-1 13-8,-1 0-19,-1 22-31,6 19-85,0 5-150,13 8-30</inkml:trace>
  <inkml:trace contextRef="#ctx0" brushRef="#br0" timeOffset="3217.4789">4642 2198 755,'0'0'152,"0"0"-8,0 0-34,83-113-75,-50 47 2,-2-4-18,-6 0-11,-12 10-4,-8 14 0,-5 7-3,0 13-1,-14 12-7,-3 8-1,-5 6-17,2 0-30,4 4 10,6 14-5,8 5 16,2-1-6,2 0-15,27 2 12,8-4 20,3-1 18,2 1 5,-1-1 3,-13 3-1,-10 0 4,-12 2 3,-6 5 14,0 2 22,-8 3-17,-15 5-14,-4-8-14,1-9-60,2-14-188,5-8-173</inkml:trace>
  <inkml:trace contextRef="#ctx0" brushRef="#br0" timeOffset="3563.4176">5090 1835 831,'0'0'105,"0"0"-105,0 0 33,14 128-13,-12-84-12,2-8 4,-4-10-7,3-8-1,-1-13-2,-2-5 0,2 0 10,3-19 12,3-25 0,8-14-24,7 4-1,-2 1-14,8 15 5,6 13 10,-7 11 0,-1 7 23,-7 7-8,-2 0-8,-5 12-3,-2 17 13,-4 6 13,-2 7-11,-3 1-7,-2 4-8,0-1-4,0-9-5,4 1-92,3-16-172,-2-10-228</inkml:trace>
  <inkml:trace contextRef="#ctx0" brushRef="#br0" timeOffset="3968.0685">5624 1796 1026,'0'0'67,"0"0"-66,0 0 11,122-12-6,-89 30-6,-10 15 5,-10 9-5,-13 6-1,0 3-9,-12-4-11,-5-10 7,2-12-24,7-9 38,6-11 1,0-5-1,2-14-9,4-27-73,21-15 13,13-7 25,-2 10 3,2 2 39,-3 14 2,-12 6 13,-8 14 47,-11 8 54,-4 9 18,0 0-40,0 2-32,-10 20-33,-7 7-13,7 3-3,1 5-5,9 2-5,0-4-1,2 0 0,25-7-20,9-10-32,11-12-79,10-6-108,3-12-55,2-22-90</inkml:trace>
  <inkml:trace contextRef="#ctx0" brushRef="#br0" timeOffset="4341.7286">6540 1746 772,'0'0'149,"0"0"-50,0 0-28,0 0-19,0 0-18,-119 125-19,103-89-5,8-4-9,3-4 1,5-7-2,0-7-1,13-9-5,16-5 0,6-14 3,4-18-4,1-11-24,-9-3-7,-6-2 8,-9-1 20,-12-7 10,-4-1 7,0 1 8,-13 12 25,0 14 16,1 12 12,8 12-4,-2 6-15,3 0-20,3 3-29,0 29-1,0 15 0,0 9 1,13-2 5,7 1-5,0-4 3,0-1-3,0 3-22,-3-6-50,0-6-85,-5-13-189,-7-19-212</inkml:trace>
  <inkml:trace contextRef="#ctx0" brushRef="#br0" timeOffset="4739.0634">6917 1760 639,'0'0'282,"0"0"-251,0 0 20,0 0-26,129 13-14,-114 16 0,-9 6-7,-6 2 4,0-2-2,0-3-6,-9-8 1,3-8 1,0-9-1,6-7-1,0 0-5,0-33-10,21-13-4,6-7 12,7-2 5,-7 5-8,-5 7 1,-5 13 9,-9 14 1,-6 10 15,-2 6 28,0 3 7,-20 23-26,-6 9-1,10 3 17,4 0-8,8-3-15,4-6-2,8-3-4,26-5-3,13-11 0,11-6 3,6-4 4,1-3-8,-5-14-8,-12-7-7,-11-2-55,-19-2-130,-18-4-387</inkml:trace>
  <inkml:trace contextRef="#ctx0" brushRef="#br0" timeOffset="6157.6717">2003 4110 1038,'0'0'120,"0"0"-113,0 0-2,0 0-3,0 0-1,105-134-1,-65 82-4,-11 2 4,-11-2 0,-14 1 2,-4 10 1,0 2-1,-10 14 4,-13 7-3,-4 5-3,-3 13-1,4 0-3,1 6 1,6 20-5,1 8 2,5 11-2,8 7 1,5 10 6,0 4 1,0 1 0,15 4-1,1-1 1,-7-7 0,2-11 0,-7-10-1,-1-16-4,-1-10-7,1-10-7,0-6-23,5-4 9,0-26 12,6-8 5,1-4-11,2 4 6,0 8 15,3 5 4,3 11-3,0 10 5,0 4-7,-7 0 0,-3 17 6,-4 12 1,-4 10-2,-3 5 2,0-3 0,-2-6-2,5-9-25,1-10 8,1-12 2,11-4-7,4-11 12,4-22 3,3-9 0,-2-4-12,-2 0-13,-7 1 21,-7 8 13,-7 13 2,-4 7 41,0 12 27,0 5 2,0 0-39,-8 0-24,-1 17-9,1 13 0,4 6 2,4 7 3,0-2 0,0 0-4,17-5 0,9-9 1,3-8 1,0-9-1,7-10 1,-5 0 4,-1-8-1,-2-18 1,-7-8 2,-4-10-4,-9 0 3,-8-2 0,0 6-6,-2 6-2,-13 11-4,3 13-11,3 5-7,5 5-23,2 0-18,2 0-8,0 17-8,9 4 31,18 1 11,2 4 7,2 0 23,0 2 7,-7 5 1,-6-1 0,-6 2 5,-6-7 7,-3-8 17,3-10 3,-2-3-12,6-6-10,5 0 3,7-24 52,5-13-21,2-9-29,2-3-12,-8 6-1,-6 11-1,-8 14 5,-7 10 52,-2 8 41,0 0 1,0 0-54,0 25-26,-11 4-13,3 9 2,1-5 6,7-3-9,0-2-6,0-3 1,19-8-2,6-2-15,6-10-81,5-5-164,-1 0-236</inkml:trace>
  <inkml:trace contextRef="#ctx0" brushRef="#br0" timeOffset="6555.0919">3749 3938 1026,'0'0'47,"0"0"-38,0 0 23,-119 92-25,99-51-2,1 1 3,2 2-4,9-4-2,4-4 0,4-8-2,0-8-2,17-10-13,14-10-24,2 0 9,4-28 4,0-10 6,-9-7-9,-6-1 16,-9 4 13,-11 10 4,-2 14 28,0 6 58,0 10-6,0 2-29,-7 0-7,-1 0-22,-2 14-15,10 12-11,0 6 1,0 7-1,0-1 0,14-2 0,6-4-6,6-4-56,1-8-84,2-14-167,-2-6-287</inkml:trace>
  <inkml:trace contextRef="#ctx0" brushRef="#br0" timeOffset="6721.3329">4056 4071 970,'0'0'95,"0"0"-94,118-69-1,-65 47 0,-3 0-44,-12 8-167,-16 8-114</inkml:trace>
  <inkml:trace contextRef="#ctx0" brushRef="#br0" timeOffset="6885.6778">4146 4226 806,'0'0'201,"0"0"-200,0 0 5,0 0 5,0 0-11,164-31 0,-117 3-106,-11 0-120,-10 3-297</inkml:trace>
  <inkml:trace contextRef="#ctx0" brushRef="#br0" timeOffset="7067.0695">4618 4041 912,'0'0'120,"0"0"-118,0 0 14,141-35-12,-101 17-4,-9 0-103,-7-2-124,-6 4-236</inkml:trace>
  <inkml:trace contextRef="#ctx0" brushRef="#br0" timeOffset="7349.8421">5013 3921 850,'0'0'117,"0"0"-105,0 0 1,0 0-1,87-136-8,-65 103 1,-9 5 0,-2 5 44,-7 11 12,-1 8 6,-3 4-16,0 0-22,0 0-17,2 6-8,2 16-4,8 8 5,-1 11 3,5-1-2,-3-1-2,-1-2-3,-4-3-1,1-1-2,-8 0-38,2 4-65,-3-3-148,0-5-97</inkml:trace>
  <inkml:trace contextRef="#ctx0" brushRef="#br0" timeOffset="7561.0933">5119 4243 941,'0'0'142,"0"0"-120,0 0 41,168-43-36,-90 16-13,-1-5 14,-1-3-6,-18 2 1,-18 6-16,-11 6-7,-17 6-2,-7 5-56,-5 3-145,-5 4-460</inkml:trace>
  <inkml:trace contextRef="#ctx0" brushRef="#br0" timeOffset="8303.0649">3574 5079 716,'0'0'242,"0"0"-239,0 0-1,34 115 39,-20-52 2,1 2-6,-3 1-1,-6-12-13,-2-8-9,-4-16-1,0-11 3,0-10 0,0-7-7,0-2 5,0-2-1,0-28-13,7-7-11,5-10-2,9 3 2,5 12 2,4 4 9,8 12-7,-6 11 0,1 5 7,-7 0-3,-8 17 3,-9 5 3,-9 10 10,0-1 3,-15 6 3,-18 1-15,1-6 0,-1-6-3,6-6-1,9-11-21,5-9-39,3 0-69,5-9-154,5-21-262</inkml:trace>
  <inkml:trace contextRef="#ctx0" brushRef="#br0" timeOffset="8477.0942">4189 5216 947,'0'0'85,"0"0"-82,133-63 15,-88 41-10,3 0-8,-12 5-39,-12 6-153,-11 3-114</inkml:trace>
  <inkml:trace contextRef="#ctx0" brushRef="#br0" timeOffset="8639.6904">4299 5409 161,'0'0'814,"0"0"-805,0 0-3,0 0 5,128-3 4,-65-21-15,0-7-10,-8-3-193,-9-5-137</inkml:trace>
  <inkml:trace contextRef="#ctx0" brushRef="#br0" timeOffset="9016.0664">4827 5034 384,'0'0'447,"0"0"-430,0 0 9,0 0 48,0 0-15,58 141-21,-48-103-12,-4-2-15,-2-11 1,-1-11-3,-2-6 1,-1-8-6,0 0 6,5-8 11,-1-24 3,6-7-15,3-3-6,5 5-2,5 6-1,-2 5-1,4 11 0,-5 8-2,5 7-2,-1 0 5,-2 22 5,1 14 3,-5 2 3,-5 5-2,0-1 7,-5-11-5,-2-6 2,3-9-1,1-14-2,6 0 3,5-2 1,5-12-5,3-13-9,-2-7-24,-5 2-180,-17-3-392</inkml:trace>
  <inkml:trace contextRef="#ctx0" brushRef="#br0" timeOffset="11147.2572">8791 1706 630,'0'0'233,"0"0"-185,0 0-22,0 0-21,0 0-1,0 0 32,127-6-14,-84-2-8,-1 1-5,-9 0-8,-8 3-1,-3 3-30,-11 1-115,-9 0-106,-2 0-143</inkml:trace>
  <inkml:trace contextRef="#ctx0" brushRef="#br0" timeOffset="11355.7609">8834 1976 511,'0'0'185,"0"0"-175,0 0-2,0 0 78,131 7 2,-73-19-23,-6-4-31,-6 0-15,-15 7-19,-17 4 0,-8 3-82,-6-3-97,0-3-124</inkml:trace>
  <inkml:trace contextRef="#ctx0" brushRef="#br0" timeOffset="16104.0626">10356 1656 520,'0'0'243,"0"0"-217,0 0-14,0 0 4,0 0-14,0 0 5,38 24 2,-16-24 7,7-2 16,-1-20 28,5-7-29,-2-2-3,-5-1-13,-2 0-1,-10 2 0,-5 5-5,-5 4 2,-4 3 4,0 3 3,-6 6 1,-15 0-4,-3 6 2,-2 3-10,-3 0-5,-6 3 7,2 22-3,0 5-4,2 7 5,2 9-4,9 9 0,2 3 1,9 3-4,7-8 1,2-4 1,0-9-2,20-8-2,11-14 2,5-6 2,6-10 2,0-2 3,5-9 0,-2-19 1,2-2-4,-5-2-4,-13 2-41,-11-1-75,-13-1-142,-5-3-156</inkml:trace>
  <inkml:trace contextRef="#ctx0" brushRef="#br0" timeOffset="16390.0307">10325 1078 688,'0'0'87,"0"0"4,0 0-30,0 0-59,0 0 2,0 0 9,126-26-6,-92 22-7,0 2 0,-11-2-148,-2 1-123</inkml:trace>
  <inkml:trace contextRef="#ctx0" brushRef="#br0" timeOffset="16868.0644">10759 888 716,'0'0'7,"0"0"0,116-11 12,-71 11 4,-2 5-10,-14 19-6,-10 10-2,-17 5 2,-2-2 1,-10 2 5,-18-2 0,-1-5-4,3-8-1,9-8-6,9-9-2,6-7-1,2 0-1,0-3-7,29-22-10,4-13-3,10-4 10,-3-5 5,2 3-9,-6 2 14,-5 6 0,-11 7 4,-8 12-1,-12 7 14,0 10 8,0 0 39,-19 20-40,-7 18-22,-3 13 15,2-2 31,12-1-10,4-5 4,11-6-2,0-4-14,15-7-7,25-4-3,11-10 0,15-6 20,7-6-15,-6 0-12,-9 0-3,-15 0-4,-18 0-92,-14-2-103,-11 2-80</inkml:trace>
  <inkml:trace contextRef="#ctx0" brushRef="#br0" timeOffset="17407.6838">9954 2319 309,'0'0'157,"0"0"-89,0 0 8,0 0-9,0 0 13,0 0 13,183 0-5,-92 0-25,17 0-4,14 0 4,21 0-22,13-2-12,13-3-3,14-2-11,0-2-9,-5-3-2,-8 1-3,-19-1 5,-26 3 2,-27 1-5,-28-1 1,-28 4-2,-20 5 1,-13-3-2,-8 3 0,-1 0 3,0-1-4,0-1-53,-1 2-124,-26-2-276</inkml:trace>
  <inkml:trace contextRef="#ctx0" brushRef="#br0" timeOffset="19689.9365">9765 3159 356,'0'0'183,"0"0"-102,0 0-4,0 0-30,0 0-24,0 0-12,-2 3-8,2-1 7,8 0 28,15 0 33,4 1 2,6-3-16,-2 0-9,1 0-17,-3 0-8,-7 0-9,-3 0-9,-2 0-4,-9 0 4,0 0-5,-4 0-4,-2 0-62,0 0-82,-2 0-111,0 0-158</inkml:trace>
  <inkml:trace contextRef="#ctx0" brushRef="#br0" timeOffset="19958.0633">10197 3023 692,'0'0'102,"0"0"-102,0 0 0,0 0 8,0 0 20,0 0 16,2 109-13,-2-79 24,0 0-10,0 0-17,0-6-13,0 0-8,0-7-6,0-2-1,0-1-4,0-7-100,0-2-77,0-5-97,0-2-210</inkml:trace>
  <inkml:trace contextRef="#ctx0" brushRef="#br0" timeOffset="20287.5101">10168 2893 607,'0'0'254,"0"0"-250,0 0 0,0 0-4,0 0 6,166 0 2,-106 26 9,-4 6 7,-8 6-2,-9 7 2,-10 2 2,-12 8-10,-13 1-2,-4 0-1,-2-3 0,-25-7 2,-4-4 6,2-6 4,2-8-10,6-6-8,2-9-3,7-4-4,0-7-2,-1-2-13,6 0-64,2-4-92,5-23-100,0-6-186</inkml:trace>
  <inkml:trace contextRef="#ctx0" brushRef="#br0" timeOffset="20955.2007">10682 2641 529,'0'0'45,"0"0"-43,0 0 11,0 0 36,0 0-10,0 0-15,-20 36 1,8-33 5,3-3 6,-2 0-8,2 0 5,0 0-15,5 0-1,-2-5-4,5-7-9,1 0-4,0-5 0,1 4-3,18-2 6,2 1-3,9 5 0,0 2-2,3 7-2,-4 0 4,-2 2-5,-5 21 0,-5 5 4,-7 3 1,-8 6 3,-2-1 0,-2 2 0,-18-2 0,-9-4-1,2-6 5,2-8-3,0-3 2,6-10-4,6-5 4,5 0-3,4 0 10,2 0-5,2-5-8,0-4-9,2 5 7,19 2 2,2 2 1,8 0 1,6 0 12,9 0 13,4-2 9,3-8 48,4-4-17,-5-4-16,-3-4-10,-7 4-15,-15-2-9,-9 2-4,-11 2-6,-7 2-2,0 2-5,-16 6-32,-15 6-77,-11 0-190,-16 2-315</inkml:trace>
  <inkml:trace contextRef="#ctx0" brushRef="#br0" timeOffset="21263.8563">9872 2747 363,'0'0'515,"0"0"-503,0 0 23,-123 60 2,77 1-13,-1 10 10,6 10 18,12 0 3,14 2-16,12-9-15,3-6-4,16-10-9,20-7-4,12-7-3,9-10-4,3-6-7,1-14-116,-6-14-235</inkml:trace>
  <inkml:trace contextRef="#ctx0" brushRef="#br0" timeOffset="21751.5021">11457 3014 869,'0'0'61,"0"0"-31,0 0 8,-16 130-4,23-92-13,9 0-12,0 0-3,-6-4-4,-1-3-2,-5-5-49,-2-6-128,-2-8-119</inkml:trace>
  <inkml:trace contextRef="#ctx0" brushRef="#br0" timeOffset="21916.0629">11258 3294 827,'0'0'45,"0"0"-17,0 0-9,0 0-19,152-65-1,-72 41-80,-1-3-69,-6-1-49,-15 0-171</inkml:trace>
  <inkml:trace contextRef="#ctx0" brushRef="#br0" timeOffset="22305.1567">11854 3055 559,'0'0'222,"0"0"-192,0 0 56,-18 125-24,18-85-30,2 3-14,5-4-10,0-7-1,-1-7-4,-2-13-1,-1-6-1,1-6 0,-1 0 1,-1 0 10,7-27 7,4-10-17,5-8-2,2-1 0,2 6-14,3 6-7,-5 10 14,0 13 3,0 6 3,-3 5-3,-1 0 3,0 17 1,-5 10 2,-5 3 6,-3 5-1,-3 0 7,0-3-2,0 0-2,0-10-8,5-4-2,2-5 3,8-10-3,6-3-2,9 0 1,4-17-20,-3-15-81,-4-4-121,-14-5-205</inkml:trace>
  <inkml:trace contextRef="#ctx0" brushRef="#br0" timeOffset="22883.76">12293 2697 707,'0'0'56,"0"0"-52,0 0-4,0 0 1,0 0-1,0 0 7,-3 62-4,-12-58 4,-3-4 0,5 0 2,-1 0 8,6-8-1,1-9-4,5-6-6,2 0-6,0 2 0,2 3 1,11 4-2,5 4-4,-3 5 5,6 5-1,1 0 1,1 5 0,3 14 4,-2 4 0,-5 3 6,-6 2-6,-9 2 1,-4 2-1,0 4 2,0-2 5,-17 0-2,-12-4-6,4-7-3,1-5 5,4-10 0,8-8-1,1 0 3,5-5-3,4-9-4,2 1-10,0 2 7,0 5-4,4 4 5,11 2-4,5 0 0,1 7 6,5 6 9,5-3 11,3 0 29,7-7 21,4-3-2,-2 0-10,-7 0-23,-7-4-21,-9-5-4,-9-2-8,-7 0 0,-4-4-2,0-4-51,0-6-130,0-13-276</inkml:trace>
  <inkml:trace contextRef="#ctx0" brushRef="#br0" timeOffset="23271.2172">13397 1259 776,'0'0'64,"0"0"-12,0 0 75,0 0-64,0 0-26,0 0-7,-41-2-28,-1 62 9,-8 32 2,2 29 11,1 22 1,11 15-9,16-6 4,18-14-12,2-24-1,20-32-1,25-17-1,1-23 5,6-14-8,-6-10 2,-7-7-2,-13-8-2,-6-3-33,-9 0-96,-6-14-207</inkml:trace>
  <inkml:trace contextRef="#ctx0" brushRef="#br0" timeOffset="28034.9572">13734 1821 482,'0'0'229,"0"0"-211,0 0 81,0 0 21,0 0-81,0 0-20,0 0-16,0 0-3,-15 0 16,38 0 24,4 0 1,4 0-9,2 2-4,0-2-8,1 0 0,-3 0 0,-4 0-7,-10-2-6,-7 2-2,-8-2-4,-2-1-1,0 1-5,0 2-42,2-1-69,0-3-115,0-3-146</inkml:trace>
  <inkml:trace contextRef="#ctx0" brushRef="#br0" timeOffset="28462.0531">14152 1722 54,'0'0'680,"0"0"-668,0 0-1,0 0 26,0 0-22,0 0 6,42-30 0,-21 11-7,0-4 18,2 0 4,-1 4-13,-3 3-7,-6 4-4,-5 6-2,-6 1 4,1 2-5,-3 3 0,0 0 5,0 0-3,0 0-4,5 10 0,-5 15 17,4 4 6,-2 5-4,-2 2-8,0 2 2,0 1-12,0 0-1,0-3-2,0-4-3,0-6-2,0-4 0,0-3 0,0-5 0,0-6 0,0-2-34,0-4-36,0-2-58,0 0-52,0 0-79,0 0-150</inkml:trace>
  <inkml:trace contextRef="#ctx0" brushRef="#br0" timeOffset="28725.2588">14201 2023 518,'0'0'148,"0"0"-145,0 0 16,0 0 64,0 0-11,154 0-7,-96-6 7,-5 0-8,-5-3 6,-11 0-17,-10 4-33,-14-2-15,-7 2 0,-6 5-5,0-5-8,0 1-63,0-2-69,0-6-174,-8-7-297</inkml:trace>
  <inkml:trace contextRef="#ctx0" brushRef="#br0" timeOffset="29024">14607 1463 922,'0'0'18,"0"0"-11,0 0 18,0 0 22,160 51 9,-108-19-3,-1 6-18,-12 5 2,-6 1-2,-18 4-17,-13-1-1,-2 1-4,-15 7-4,-24-6-2,-1 4-1,-2-5-6,1-10-3,7-10-47,6-14-69,4-2-126,0-12-197</inkml:trace>
  <inkml:trace contextRef="#ctx0" brushRef="#br0" timeOffset="29516.9411">13662 1449 281,'0'0'214,"0"0"-112,0 0 25,0 0-11,0 0-30,0 0-27,-20 2-18,-7 32-14,-2 15 6,-2 13 7,4 10 4,2 4 5,8 6-17,7-7-8,6-3 1,4-11-15,4-14-5,19-5-1,4-13-2,-1-5 2,1-9-1,-4-8-3,-2 1-11,2-8-70,-7 0-137,-5 0-297</inkml:trace>
  <inkml:trace contextRef="#ctx0" brushRef="#br0" timeOffset="30747.6781">15567 1569 410,'0'0'114,"0"0"3,0 0 0,0 0-25,0 0-13,0 0-10,12-34 1,-12 34-19,-18 0-16,-5 0-13,-6 22-8,-2 11-2,2 7-4,3 4 6,4 4-3,5-4-4,11 0-3,6-5-3,0-7 0,9-6-1,13-6 2,7-12-2,2-8-2,5 0 0,-1-5-3,0-20-8,-4 1 0,-6-6 4,-5 2 6,-1 1 3,-8 6 0,-4 4 0,-5 10 0,-1 2 3,-1 5-3,0 0 0,0 5-4,0 19-3,-5 6 4,-2 3 3,5 0 0,2-3-1,0-8-1,4-6 2,17-6-2,5-10-1,0 0 1,1-2 2,0-22 0,-3-4 2,-7-4-1,-4 2 1,-11-1 3,-2-1 5,0 5 0,-6 4 0,-13 8-5,2 10 0,-1 5-4,-3 0-1,6 0-3,-2 8-28,7 10-85,6 2-145,4 4-100</inkml:trace>
  <inkml:trace contextRef="#ctx0" brushRef="#br0" timeOffset="31131.5384">16051 1993 836,'0'0'111,"0"0"-106,73-109 38,-34 63 1,-4 2-28,-10 5-6,-16 4-7,-9 9 2,0 6 2,-5 5-1,-13 10 1,1-1 4,1 4-11,5 2-2,7 0-9,4 0-1,0 18 3,0 3-4,8-1 0,17-3 4,5-1 8,9 1 1,-6 1 0,-5 1 0,-2 5 0,-12 0 5,-10 0 8,-4 1 10,0 0 11,-20 3-1,-11 3-14,2-2-12,-3-2-4,8-7-3,9-9-4,3-2-70,10-9-141,2 0-223</inkml:trace>
  <inkml:trace contextRef="#ctx0" brushRef="#br0" timeOffset="36411.3729">16624 1705 674,'0'0'153,"0"0"-97,0 0 21,0 0-45,0 0-19,0 0 27,0 0 1,16 133-16,-7-92-9,-3-2-5,-1-4 1,-1-7-5,-3-10-4,3-10 4,-2-6-4,-2-2 4,2 0 1,5-18 7,4-18-4,4-12-11,3 1 0,2 6 0,2 6-14,-3 11 6,2 10 6,-2 6 1,-6 8-5,1 0 1,-3 0 5,0 22 0,-2 7 10,0 1-1,-3 3-1,1-4-2,0-1-5,-3-7-1,3 0-5,2-1-61,0-8-118,-3-4-196</inkml:trace>
  <inkml:trace contextRef="#ctx0" brushRef="#br0" timeOffset="36847.7675">17081 1775 763,'0'0'24,"0"0"-16,0 0 56,139 3-26,-106 20-14,-16 7-13,-9 8-6,-8 2-1,0 2-2,-23 0 2,1-8-1,-1-10-3,10-10 0,7-14-3,6 0-5,0-19-22,2-16-66,22-7 12,6-4-2,1 2-5,-1 3 40,0 5 44,-10 7 7,-2 4 27,-10 11 37,-6 6-4,-2 8 49,0 0-10,0 12-50,-2 23-18,-11 6 17,6 8 1,7 1-6,0-2-2,5-4-16,22-6-2,11-4-10,4-7 2,3-10-9,-7-7-2,-3-8-4,-10-2-86,-8-7-207,-5-27-489</inkml:trace>
  <inkml:trace contextRef="#ctx0" brushRef="#br0" timeOffset="37449.0273">18250 1662 540,'0'0'236,"0"0"-173,0 0 75,0 0-67,0 0-63,0 0 2,-12 93 22,12-46 5,0 3-12,0-1-11,3 1-3,6-6-10,-1-2-1,-1-10-1,-3-6-44,0-2-61,-4-5-128,0-7-104</inkml:trace>
  <inkml:trace contextRef="#ctx0" brushRef="#br0" timeOffset="37636.7265">18073 1988 786,'0'0'80,"0"0"-76,0 0 25,128-65-1,-69 45-15,-3 0 5,-7 0-17,-13 9-1,-12-1-96,-8 7-100,-7-6-115</inkml:trace>
  <inkml:trace contextRef="#ctx0" brushRef="#br0" timeOffset="38715.7547">18983 1542 509,'0'0'76,"0"0"51,0 0-17,0 0-36,0 0-18,0 0-31,0-4-12,0 26-11,4 8 21,5 7 4,3 4-4,-5 1-3,1 0 1,-4-7-8,-2-6 2,0-7 2,0-9-5,2-8-1,-4-2-4,2-3 4,2-4 4,3-25 5,5-8-17,5-12-1,3 1-2,1 8 0,2 6-3,-3 14-1,-2 10 3,-2 10 1,-1 0-8,5 6 4,-4 24 2,-1 5 2,-3 6 2,-5-1 2,-1-3-1,1-5 2,-3-6-1,0-10 1,4-7-1,-3-5-2,7-4-1,4 0 4,3-4-5,6-16-36,0-7-200,-5-8-424</inkml:trace>
  <inkml:trace contextRef="#ctx0" brushRef="#br0" timeOffset="39287.0149">19868 1539 764,'0'0'67,"0"0"20,0 0-9,0 0-50,0 0-13,0 0 4,-16-7-11,2 7 0,4 0 5,-1 0-5,6 2 6,3-2-5,2 1-8,0-1-1,0 0 0,0 0-1,0 0-10,0 0-31,0 0-10,0 3-101,2-2-61,3 2-207</inkml:trace>
  <inkml:trace contextRef="#ctx0" brushRef="#br0" timeOffset="39802.1325">19654 1932 603,'0'0'72,"0"0"21,0 0-8,0 0-56,0 0-14,0 0 12,77-109-8,-48 73-8,-4-5 8,2-3-3,-7 4-4,-9 5 6,-5 9 0,-6 13-10,0 6 2,0 6 2,-13 1-12,-9 0-9,-3 8-20,-2 12 10,10 4 11,6 3 0,11 2 1,0 2-2,11-2-12,22 0 5,6-5 4,2-2 9,-2 0 2,-8-4 0,-10 3 2,-9 0 1,-10-3 1,-2 3 2,-8-4 0,-21-2-4,0-3-1,4-12-41,8 0-59,9-9-45,8-19-142</inkml:trace>
  <inkml:trace contextRef="#ctx0" brushRef="#br0" timeOffset="40350.1248">20082 1666 615,'0'0'278,"0"0"-253,0 0 19,0 0-27,0 0-11,0 0-4,-5 90 1,3-62 2,2-3 3,0 1-5,0-5 0,0-3 0,0-1-2,13-7-1,-2-4 2,5-4 1,2-2-1,2 0 0,4-13 5,1-9-4,-2-1 2,-6-4-1,-3-1 2,-6 5 5,-1 2 10,-5 7 20,0 7-13,-2 2-12,2 3-5,-2 2-4,0 0-7,0 0-11,0 14-3,0 4 14,0 4 0,0-6 1,0-4-1,0-2-6,0-10-10,3 0 2,2 0 4,3-7-5,3-15 0,5-5-10,-1 1 19,-1 4 5,-3 6 1,1 8 1,-4 5 1,2 3 1,3 0-3,2 3 3,-2 11-2,1 1 3,-1 2-2,-3 0 2,-2 2-3,-4 0-2,-4-2-10,0 1-84,-6-4-89,-14-3-104</inkml:trace>
  <inkml:trace contextRef="#ctx0" brushRef="#br0" timeOffset="40629.0569">20304 1363 788,'0'0'54,"0"0"-51,0 0-3,0 0 3,0 0 0,0 0-2,-2 95 12,-25-88 1,2-7 27,2 0 17,2 0-9,8-12-1,6-3-14,5-4-29,2 5-5,0 4-9,24 4-9,10 6-43,7 0-76,1 0-40,-3 0-214</inkml:trace>
  <inkml:trace contextRef="#ctx0" brushRef="#br0" timeOffset="41197.5398">20708 1586 225,'0'0'631,"0"0"-630,0 0-1,0 0 23,-7 120-9,7-75 2,0-2 0,5 1 3,0-8-10,-1-5 3,-4-11-4,0-8-3,0-10-1,2-2-2,2 0 11,10-29 9,1-9-15,7-6-5,0 5 0,-1 8-2,-5 11 0,-3 8 0,-6 10-1,4 2 1,-2 0 0,-1 7 1,2 17 9,-7 3 1,3 5 10,-2 1 1,0-6-8,2 2-10,0-11-1,3-7-3,-1-2-4,6-8-66,3-1-107,0 0-137</inkml:trace>
  <inkml:trace contextRef="#ctx0" brushRef="#br0" timeOffset="41668.9608">21091 1673 723,'0'0'161,"0"0"-154,0 0-7,0 0 7,0 0-4,133 35 4,-112-10-4,-12 2 4,-9 5 0,0 2 1,-7 3-6,-17-9 6,2-5-1,6-7-4,4-14 1,11-2-2,1 0-2,0-15-26,20-13-45,9-9 31,4-1 21,1 4 7,-5 2 7,0 4 3,-8 6 2,-7 6 9,-5 5 8,-7 4 29,-2 5 30,0 2-7,0 0-4,0 0-15,-18 16-48,-2 12 2,8 9 6,0-3 2,12-1-5,0-3-4,3-1 0,27-7-3,6-8 6,7-9-1,1-5-1,-1 0 4,-10 0-8,-6-9 0,-14-11-66,-9-2-82,-4 0-182</inkml:trace>
  <inkml:trace contextRef="#ctx0" brushRef="#br0" timeOffset="41994.1129">21261 1356 942,'0'0'62,"0"0"-61,165-11 25,-77 15 2,0 24-7,-1 14 12,-12 6-8,-15 13 8,-15 5-9,-18 4-11,-22 4 4,-5 1-3,-11-4 3,-20-6 1,2-7-4,-2-14-1,8-14 0,5-10-9,5-8-1,1-7-3,1-5-6,3 0-54,3-26-164,5-11-500</inkml:trace>
  <inkml:trace contextRef="#ctx0" brushRef="#br0" timeOffset="43021.2002">21702 1048 769,'0'0'85,"0"0"-43,0 0 8,0 0-48,0 0 0,0 0 32,0 0 8,167 112-21,-102-67 11,7 9-8,12 14 1,-3 10-5,-11 13-1,-11 11-6,-24 6-3,-17 5 2,-18-2 2,-5-2 7,-31-9 9,-12-13-1,-1-15-8,-2-19 3,10-12 0,10-15-11,12-9-10,9-8-1,8-9-2,0 0-2,2 0-39,0 0-49,0-4-206,4-12-492</inkml:trace>
  <inkml:trace contextRef="#ctx0" brushRef="#br0" timeOffset="43909.0531">9663 4784 994,'0'0'82,"0"0"-76,0 0-5,0 0 6,151-16 3,-86 0-7,-5 2-3,-12 2-14,-9 3-150,-17 9-110,-17 0-227</inkml:trace>
  <inkml:trace contextRef="#ctx0" brushRef="#br0" timeOffset="44073.951">9794 4975 918,'0'0'83,"0"0"-82,0 0 2,0 0 16,165-34-5,-87 18-14,-5 0-12,-21 3-298</inkml:trace>
  <inkml:trace contextRef="#ctx0" brushRef="#br0" timeOffset="44723.7374">12581 4791 631,'0'0'124,"0"0"-95,0 0 13,0 0 20,0 0 4,0 0-36,137-71-18,-92 35-4,-13 2 1,-8 4-8,-15 6 6,-9 2 3,0 8-1,-23 4-4,-6 6-2,-8 4-1,-2 2-2,-3 22-5,2 8 5,9 9 6,3 8-2,12 6-3,8-6 4,8-2-2,0-11-2,32-13 5,6-4-6,9-12 5,4-7 5,1 0-5,3-19-1,-8-8-4,-9 3-27,-9-5-77,-18 0-167,-11-3-113</inkml:trace>
  <inkml:trace contextRef="#ctx0" brushRef="#br0" timeOffset="44974.1095">12570 4243 707,'0'0'80,"0"0"-46,0 0-10,0 0-9,0 0 13,158-51-19,-116 36-9,-5 5-106,-10 2-216</inkml:trace>
  <inkml:trace contextRef="#ctx0" brushRef="#br0" timeOffset="45436.0352">12998 4048 696,'0'0'35,"0"0"-28,0 0 8,137-14 8,-90 30-7,-9 8 0,-16 7-11,-15 1 0,-7 6 1,-10-2-3,-22-2-2,3-6-1,7-12-27,7-6 4,12-10-7,3 0-32,3-8-39,23-19-39,7-4 13,2-5 73,4-2 42,-3 1 12,-7 6 17,-5 6 44,-7 5 39,-7 8-11,-10 3 3,0 9 0,0 0-1,-3 0-51,-14 20-18,1 9 2,4 3 13,3 3 4,9-3-12,0-5-10,16-1-10,15-5-6,10-9 5,6-7-1,4-5 6,1 0 6,-8 0-5,-11-9-9,-12 1-5,-17 2-60,-4 3-103,-7 3-108</inkml:trace>
  <inkml:trace contextRef="#ctx0" brushRef="#br0" timeOffset="45863.9447">12431 5291 913,'0'0'55,"0"0"-51,147-16 33,-18-10 42,27-6-28,22 4-24,12-6-6,7 6 0,-2-4 1,-7 0-6,-16 3 2,-17 0-3,-22 7-7,-29 4 3,-26 3 7,-27 7-9,-24 5-8,-15-1 1,-10 4-4,2 0-26,-4 0-72,0 0-120,0 0-290</inkml:trace>
  <inkml:trace contextRef="#ctx0" brushRef="#br0" timeOffset="46539.5654">12788 5738 525,'0'0'314,"0"0"-308,0 0 13,7 129 37,1-76-27,4-3-6,-3-4-8,-3-5-4,-6-11 3,2-9 4,-2-13 3,0-6-8,2-2 4,0 0 4,8-19 5,1-14-14,7-12-12,-1-5 0,4 4-10,4 0-18,-4 9 9,6 8 16,-2 9 2,-7 14 1,-1 6-1,-5 0-6,-3 24 7,-3 7 3,-2 10 10,-4 3-5,0-1-3,0-6 6,0-3-10,8-9 1,3-7-1,6-8 3,8-8-3,1-2 1,2 0-2,5-10-28,-9-10-133,-11-7-196</inkml:trace>
  <inkml:trace contextRef="#ctx0" brushRef="#br0" timeOffset="46853.5422">13198 5444 747,'0'0'8,"0"0"17,0 0 13,134-35-13,-110 35-3,-10 23-14,-14 9 5,0 4 20,-16 2 31,-13-2-35,0-4-4,5-4 3,1-5 0,9-7-1,6-9-11,8 0-3,0-3-11,0 2-1,24-3 4,14-3-2,6 0 7,8-3-9,2-16-1,-3 2-66,-8 5-90,-5 2-158</inkml:trace>
  <inkml:trace contextRef="#ctx0" brushRef="#br0" timeOffset="47095.5368">13740 5741 907,'0'0'23,"0"0"-18,0 0 33,0 104-17,8-70 6,4-1-2,-6-4-6,2 0-13,-3-6-4,1 0 5,-2-3-7,-2-6-50,0-2-108,-2-7-99,0-2-197</inkml:trace>
  <inkml:trace contextRef="#ctx0" brushRef="#br0" timeOffset="47267.4348">13611 5966 777,'0'0'225,"0"0"-214,0 0 2,0 0-5,120-71-7,-60 39-1,-2-3-60,-7 3-118,-10 6-91</inkml:trace>
  <inkml:trace contextRef="#ctx0" brushRef="#br0" timeOffset="47650.1755">14115 5767 524,'0'0'203,"0"0"-175,0 0 6,0 0-14,0 0 0,0 0-1,64-87 1,-47 64 19,-3 2 14,-8 7 0,1 5 3,-2 2-6,-5 7-17,4-2-3,-4 2-22,2 0-6,6 2-2,-2 19 2,2 6 3,-1 4 7,1 3-2,-3-3-1,3 3-4,-4-2-3,0-6 0,-2 6-1,-2-6-1,0-1-1,0-3-24,0-2-31,0-4-45,0-2-60,0-4-48,0-1-76</inkml:trace>
  <inkml:trace contextRef="#ctx0" brushRef="#br0" timeOffset="47867.7465">14175 6099 639,'0'0'125,"0"0"-42,0 0 6,0 0-44,0 0 26,144-21-29,-75 0-21,5-2-4,-9-2-2,-14 1-4,-13 5-8,-14 2 1,-13 7-4,-11 5-28,0 3-71,-17-1-179,-24-1-348</inkml:trace>
  <inkml:trace contextRef="#ctx0" brushRef="#br0" timeOffset="48969.0501">15459 4296 628,'0'0'184,"0"0"-171,0 0 97,0 0-39,0 0-38,-149 63-16,117 5 15,-1 9 12,6 5-1,6 0-5,14-7-12,7-8-9,0-14-8,30-12-6,10-13-2,7-7-1,4-7-8,0-10-97,-4-4-159,-15 0-301</inkml:trace>
  <inkml:trace contextRef="#ctx0" brushRef="#br0" timeOffset="49293.7625">15717 4598 757,'0'0'102,"0"0"-86,0 0 24,0 0-28,0 0 15,0 0 11,122 3-23,-78-8 2,-3-5-13,-5 2-4,-5 2-27,-4-2-173,-3-1-105</inkml:trace>
  <inkml:trace contextRef="#ctx0" brushRef="#br0" timeOffset="49793.8642">16410 4342 859,'0'0'48,"0"0"-46,0 0 43,0 0-14,-83 129-2,64-83 1,-1-1-8,6-7-3,7-4-7,7-9-9,0-6-1,16-11 0,15-8-1,9 0 0,3-15-2,1-11-18,-6-6-17,-9 5-2,-9 3 11,-7 5 26,-5 8 1,-6 7 5,-2 1 16,0 3 21,0 0-29,0 14-13,-10 9-3,2 2 2,3 1-1,5-3 0,0-3 2,3-5-2,17-8 0,9-7 2,4 0-3,7-2 3,0-22 1,-8-4 3,-11 0-1,-9-4 4,-12 2 11,0 2 6,-7 5 3,-20 7-14,-4 8-7,2 7-5,0 1-1,3 0-23,8 20-64,5 8-105,3 4-122</inkml:trace>
  <inkml:trace contextRef="#ctx0" brushRef="#br0" timeOffset="50131.3582">16874 4691 673,'0'0'158,"0"0"-129,71-116 91,-41 65-76,-1-2-22,-10 5-11,-9 8-8,-10 12 1,0 15 1,-10 4-2,-12 9-3,-2 0-18,1 0 18,5 6-22,8 12-4,10 2-10,0-2-27,15 8 8,16-6 15,4 0 22,5-1 18,3-3 1,-5-1 4,-4 2 30,-12 1 11,-9 0-25,-11 0-2,-2 1-7,0 0 7,-22-1-17,-2-4-2,1-7-114,5-7-34,7 0-127</inkml:trace>
  <inkml:trace contextRef="#ctx0" brushRef="#br0" timeOffset="50472.046">17336 4375 663,'0'0'56,"0"0"-13,0 0 40,31 113-37,-25-80-19,1-4-9,-3-12-14,-4-6-3,2-5 5,-2-6-5,0 0 10,5-9 11,3-23-9,8-5-12,3-3 1,0 4-2,-1 6 0,3 11 0,-6 9 1,-3 10 6,3 0 5,-7 3 1,4 14 4,-3 8 16,-3 2-7,-2 1-17,4 3-3,-4-5-5,0 1-1,-1-4-16,1-1-103,-2-4-128,-1-11-241</inkml:trace>
  <inkml:trace contextRef="#ctx0" brushRef="#br0" timeOffset="50894.8358">17756 4388 175,'0'0'630,"0"0"-611,0 0 28,116-27-8,-73 33-22,-12 20-8,-15 6-3,-12 2 1,-4 3-5,-13-4 4,-10-7-4,6-9 0,12-9 5,3-8-7,2 0 0,2-2-4,20-21-8,5-15-19,4 1 11,-4-8 1,-4 1 8,-4 7 6,-3 6 5,-8 13 11,-3 9 48,-5 9-2,0 0 5,-5 9-36,-11 17-1,0 8 7,5 1-10,6-1-9,5-5 10,0-3-10,3-1-9,20-5 0,9-8-1,8-6 4,4-6-1,-3 0-5,-7 0-1,-13-2-13,-10-9-99,-11 1-140,0-10-394</inkml:trace>
  <inkml:trace contextRef="#ctx0" brushRef="#br0" timeOffset="51363.054">18804 4209 634,'0'0'107,"0"0"11,0 0-28,0 0-58,0 0-15,0 0 59,40 82-18,-28-42-19,-1 3-8,-5-5-18,-1-2-9,2-1 1,-1-1-5,-1-3-30,-1-4-78,-4-2-104,0-12-162</inkml:trace>
  <inkml:trace contextRef="#ctx0" brushRef="#br0" timeOffset="51521.4854">18668 4499 697,'0'0'34,"0"0"-32,130-58 3,-57 33-5,3-3-9,-8-1-140,-13 3-219</inkml:trace>
  <inkml:trace contextRef="#ctx0" brushRef="#br0" timeOffset="51850.0784">19237 4217 629,'0'0'226,"0"0"-217,0 0 48,11 116-10,4-78-31,-3-4-5,1-4-2,-6-9-8,-3-10 1,-2-4 5,0-7-7,0 0 3,2 0 9,3-18 28,3-15-18,4-9-19,1 0-3,3 2-5,1 8-6,-2 12 6,0 11 5,1 6 0,0 3 1,2 0 12,-5 24 5,1 1 5,-4 7-11,-6-3-2,-2-3-10,-1 3 0,-3-6-1,2 5-44,0-5-114,0-8-145</inkml:trace>
  <inkml:trace contextRef="#ctx0" brushRef="#br0" timeOffset="52185.1762">19814 4448 863,'0'0'76,"0"0"-57,0 0 57,78-141-38,-51 98-23,-10-3-5,-10 8-7,-7 3 3,0 12-3,-7 11 2,-12 11-5,-8 1-5,-2 1 2,2 18-17,9 5-22,5 3 0,11-2-25,2 3 2,0-4-12,19-2 36,13-5 22,4 4 17,0-3 2,-2 4 2,-4-2 14,-7 3-1,-10 0-4,-11 0-8,-2 1-3,0-2 0,-15-5-76,-8-9-197</inkml:trace>
  <inkml:trace contextRef="#ctx0" brushRef="#br0" timeOffset="52749.5415">20171 4207 742,'0'0'53,"0"0"-30,0 0 11,0 0-18,0 0-7,-9 121 6,7-92 1,2 0 2,0-3-11,0-4-1,0-8-3,15-4 0,6-5 3,3-5-3,5 0 7,-1 0-7,1-17 3,-2-9-1,-4-3-3,-5-3 4,-5 3-3,-4-5 6,-7 1 0,1 8 8,-3 4 0,0 13 14,0 4-9,0 4 0,0 0-17,0 0-5,0 12-14,0 16 14,0 2 0,0-6 0,0-4 2,0-8-2,0-6 2,0-4-4,0-2 4,0 0 0,8-14 2,5-10-4,4-2-2,0 1 1,-3 8 0,1 5 0,-1 6 1,-1 4-5,3 2 5,1 0 0,-1 13 7,-3 10 1,-1 3 1,-7-2-6,-2 0 1,-3 0-4,0 0-2,-14 0-64,-16-2-103,-2-5-140</inkml:trace>
  <inkml:trace contextRef="#ctx0" brushRef="#br0" timeOffset="53033.8338">20215 3825 721,'0'0'212,"0"0"-206,0 0-6,0 0 11,0 0-4,0 0-1,23 116 0,-55-104-2,1-12 2,0 0 6,6 0 9,5-21 4,9-2 10,9 3-9,2 1-15,9 5-11,20 4-5,11 4-6,9 6-61,0 0-94,1 0-167</inkml:trace>
  <inkml:trace contextRef="#ctx0" brushRef="#br0" timeOffset="53410.7025">20844 4211 894,'0'0'7,"0"0"41,38 112-7,-28-76-27,0-9-6,-8-10-3,0-8 2,-2-9 7,2 0 18,2 0 19,4-26-3,4-15-42,9-8-4,-2 3-4,7 9 2,-6 9-8,-3 11 6,-3 9 2,-3 7 0,1 1-1,-6 0-2,1 26 3,-5 6 7,-2 6 2,0 3 8,0-4-4,0-3-8,0-6-3,12-6-1,-2-5-1,8-8-12,4-6-64,2-3-129,-1-5-152</inkml:trace>
  <inkml:trace contextRef="#ctx0" brushRef="#br0" timeOffset="53813.0507">21367 4100 600,'0'0'243,"0"0"-235,0 0 7,0 0 9,141 22-8,-114 6 5,-10 4-20,-14 1 9,-3 1-8,-7-6 0,-14-2 2,-4-8-4,9-8 0,7-8-1,6-2-1,3 0 0,0-16-21,28-12-35,3-8 12,7-4 26,-1 0 5,-6 8 13,-5 8 2,-6 6 3,-10 10 45,-7 5 34,-3 3 14,0 0-31,-9 15-32,-7 11-8,-2 12 8,14-2-14,4-1-14,0 2 1,11-7-3,14-7-2,10-9-1,3-5-3,3-5-39,-2-4-54,-13 0-106,-7-13-15</inkml:trace>
  <inkml:trace contextRef="#ctx0" brushRef="#br0" timeOffset="54078.0391">21803 3793 946,'0'0'34,"0"0"-28,171 31 54,-86 11-27,-3 8-9,-8 8-11,-18 6 19,-21 8 7,-21 7-10,-14 3-19,-23-4 12,-16-6-11,-9-12 11,5-16-16,9-14 2,3-13-3,12-11-5,7-6-13,-3 0-93,5-6-212,-4-14-293</inkml:trace>
  <inkml:trace contextRef="#ctx0" brushRef="#br0" timeOffset="55623.3074">1067 8265 700,'0'0'134,"0"0"-86,0 0 16,0 0-57,0 0-7,0 0 20,115-4-2,-65 4 0,-3-5-6,-7-9-12,-7 1 0,-9-1-133,-12 6-113,-12 4-190</inkml:trace>
  <inkml:trace contextRef="#ctx0" brushRef="#br0" timeOffset="55795.6191">1145 8485 898,'0'0'7,"0"0"0,0 0 39,0 0-25,134-3 5,-74-26-18,0-2-8,-9-1-75,-18 2-169,-17-2-173</inkml:trace>
  <inkml:trace contextRef="#ctx0" brushRef="#br0" timeOffset="56037.0527">1245 7935 596,'0'0'192,"0"0"-147,0 0-34,0 0-2,0 0 0,125 80 69,-66-38-26,-13 2-7,-6 0-22,-19 0-7,-11 5-4,-10-1 4,0 8 10,-17-3-2,-8-2-17,-4-7-5,4-8-2,14-16-109,8-18-161,3-4-320</inkml:trace>
  <inkml:trace contextRef="#ctx0" brushRef="#br0" timeOffset="56627.2305">2605 7947 690,'0'0'41,"0"0"57,0 0-18,0 0-35,0 0 25,0 0-27,-67-33-19,29 51-20,-5 12-4,4 8 1,3 9 3,4 1 0,6 0 3,11-6-7,15-10-2,0-6-5,13-9 3,20-12 3,5-5-14,7 0-23,3-30-11,-2-6-15,-11-4 1,-8 0 43,-12 2 18,-7 2 4,-6 4 29,-2 8 31,0 9 21,0 10-5,0 5-4,0 0-45,0 0-29,0 16-24,0 12 24,0 10 0,0 1 2,10 4 2,-3 1-4,3 2-49,-2-6-159,-4-10-123</inkml:trace>
  <inkml:trace contextRef="#ctx0" brushRef="#br0" timeOffset="56949.9933">2808 8320 800,'0'0'20,"0"0"39,0 0-8,20 106-28,-18-91 1,-2 0-7,0-9 1,0-6 1,2 0 25,-2 0 27,0-14-24,3-16-28,1-7-16,8-2-2,7 7 0,3 5-1,0 9 2,3 9-2,-2 5 1,-3 4 0,-3 0 0,-1 0 2,-5 11 0,1 9-2,-3 4-1,-7 6-2,0 7-22,-2-4-61,0 6-95,0-11-99,0-17-143</inkml:trace>
  <inkml:trace contextRef="#ctx0" brushRef="#br0" timeOffset="57116.974">3425 8145 1056,'0'0'40,"0"0"-39,0 0 0,166-62-1,-116 48-12,-9 6-173,-22-2-215</inkml:trace>
  <inkml:trace contextRef="#ctx0" brushRef="#br0" timeOffset="57289.0522">3483 8315 474,'0'0'545,"0"0"-526,0 0-11,0 0 4,0 0 15,120 8 4,-57-20-16,-4-3-12,-15-2-3,-11 3-143,-11 6-235</inkml:trace>
  <inkml:trace contextRef="#ctx0" brushRef="#br0" timeOffset="58031.7608">4943 7810 613,'0'0'216,"0"0"-86,0 0-21,0 0-70,0 0-34,0 0-1,-19 98 29,19-49 2,0 0-21,8-6-4,-3-5-7,1-1-3,1-12-22,0-1-82,-4-2-175,-3-9-146</inkml:trace>
  <inkml:trace contextRef="#ctx0" brushRef="#br0" timeOffset="58292.8681">4600 8464 779,'0'0'51,"0"0"-42,0 0 16,196-14 50,-93-10-11,7-2-7,-2-2-8,6 0-11,-5-1-9,-13 2-8,-12 2-9,-23 5-11,-23 5 4,-20 4-5,-13 9-12,-5 2-46,-8 0-63,-25 13-148,-16 15-203</inkml:trace>
  <inkml:trace contextRef="#ctx0" brushRef="#br0" timeOffset="58533.1062">4968 8947 949,'0'0'85,"0"0"-80,0 0 8,0 0 11,12 126-3,-10-84-5,0 0-3,-2-1-9,0-4 0,0-2-4,0-12-29,0-6-93,0-8-96,0-9-73</inkml:trace>
  <inkml:trace contextRef="#ctx0" brushRef="#br0" timeOffset="58728.4679">5160 8981 916,'0'0'132,"0"0"-129,0 0-1,0 0 25,13 111-11,-6-75-14,-3 0 0,0-2 0,4-2-2,-6-1-2,-2-10-54,0-1-71,0-6-76,0-2-71</inkml:trace>
  <inkml:trace contextRef="#ctx0" brushRef="#br0" timeOffset="58923.0972">4741 9029 915,'0'0'68,"0"0"-55,0 0-2,0 0 16,191-122 19,-104 78-24,-6-3-11,-6 10-8,-10 7-3,-16 7-111,-18 5-227</inkml:trace>
  <inkml:trace contextRef="#ctx0" brushRef="#br0" timeOffset="59513.3746">6636 7570 622,'0'0'114,"0"0"-12,0 0 32,0 0-48,0 0-5,0 0-31,28-64-10,-48 60-22,-11 4-18,-7 0 3,-12 4-1,1 22 4,-2 12-4,5 10 2,2 14 0,12 19 0,12 8-2,18 11 1,2 5 0,13 8-3,18 8 2,5 4-1,-3 1-1,-6-3 2,-8-16 0,-17-5-1,-2-17 1,-10-17 0,-21-13 17,-5-24 6,-6-11 0,-6-15-5,-2-5-3,1 0-11,4 0-5,14 0 0,12-3-2,9 3-15,10 0-44,0 7-102,0 17-139,16 1-56</inkml:trace>
  <inkml:trace contextRef="#ctx0" brushRef="#br0" timeOffset="59852.0552">6542 9671 11,'0'0'899,"0"0"-887,6 118 5,10-82 7,6-5-19,3-11-2,-1-8 5,1-12-4,0 0 2,-4-7 2,0-23 0,-3-2 25,-12-6 9,-6-3-3,0 2-6,0 11-2,-8 6 3,-15 7 2,-6 10-11,-2 5-18,-3 0-3,-1 0-4,6 10-1,7 2-2,7-4-41,15-4-92,0-4-151,0-6-271</inkml:trace>
  <inkml:trace contextRef="#ctx0" brushRef="#br0" timeOffset="60443.2948">6932 6914 556,'0'0'193,"0"0"-167,0 0-5,0 0 1,0 0-15,0 0 2,-67 72 3,49-66 8,3-6 16,-5 0 3,3 0 3,9-13-8,-2-6-19,10-3 5,0 0-18,0-4-2,14 6-6,4 4 5,5 6 0,-4 10-2,4 0 0,-1 0 0,-2 14 0,1 16 3,-7 10 0,-8 8 5,-6-2 7,0 6-4,-20 5 6,-8-6-14,-4-4 2,2-9 1,5-16-2,10-8 4,1-10-4,10-4 5,2 0 6,2 0-10,0 0 5,2-5-7,16-4-5,4 9 3,5 0 0,0 2 4,-5 18-1,1-2 0,-4 2-1,1 8-24,1-9-225,-6-6-31</inkml:trace>
  <inkml:trace contextRef="#ctx0" brushRef="#br0" timeOffset="60633.4811">7264 7142 1066,'0'0'95,"0"0"-91,0 0-4,0 0-1,0 0 1,2 135 4,1-87-3,-3 1-1,0-8-50,0-11-108,0-10-100,0-18-102</inkml:trace>
  <inkml:trace contextRef="#ctx0" brushRef="#br0" timeOffset="60811.6229">7433 7192 913,'0'0'124,"0"0"-117,0 0 0,0 0 4,10 121-1,-2-74-8,0-1 0,-3-5-2,-5-3-37,0-6-143,0-10-62,0-11-177</inkml:trace>
  <inkml:trace contextRef="#ctx0" brushRef="#br0" timeOffset="61023.0545">7134 7034 948,'0'0'27,"0"0"-21,0 0-1,164-32 27,-89 16 15,-5-3-21,-13 5-11,-12 1-15,-14 13 0,-15 0-193,-12 0-375</inkml:trace>
  <inkml:trace contextRef="#ctx0" brushRef="#br0" timeOffset="61599.2309">7897 8372 59,'0'0'559,"0"0"-539,0 0-2,0 0 62,0 0-24,127-66-20,-93 32-21,-8-5-11,-8 5 5,-13 6-1,-5 6 1,0 4 0,-16 6 19,-11 10 12,-2 2-23,-4 2-5,2 22 2,-1 10-2,8 6-9,9 6 11,3 5-2,12-7-1,0 2-6,9-9 0,20-8-3,9-7 1,4-15 1,3-7 1,6-7 2,-4-20 1,-7-2-8,-11 0-70,-14-2-144,-15 2-301</inkml:trace>
  <inkml:trace contextRef="#ctx0" brushRef="#br0" timeOffset="61819.3641">7979 7854 667,'0'0'100,"0"0"-90,0 0-9,0 0 9,0 0 5,143-42-7,-114 30-8,-2 2 0,-13 1-190,-5-4-227</inkml:trace>
  <inkml:trace contextRef="#ctx0" brushRef="#br0" timeOffset="62252.0519">8278 7631 797,'0'0'55,"0"0"-55,0 0 8,0 0-3,149 0 3,-111 25 1,-11 8-1,-11 4-4,-16 3-4,0-2 2,-6-3-1,-15-9-1,5-10-9,4-7-19,11-7-1,1-2-15,0 0-10,7-18-49,20-12-80,4-6 113,2-6 69,-4 5 1,-9 6 11,-5 7 71,-12 7 53,-1 10 14,-2 7-19,-2 0-7,-16 7-69,-7 19-41,4 9 8,5 1 7,4 0 2,12 1-10,0-4-1,5-3-4,18-6-11,10-3 3,5-7-2,4-6-1,7-7-4,-2-1-19,-4 0-134,-15 0-161</inkml:trace>
  <inkml:trace contextRef="#ctx0" brushRef="#br0" timeOffset="63039.2312">9322 8085 235,'0'0'388,"0"0"-299,0 0 32,0 0 4,0 0-43,0 0-42,-47 16-29,22 22 2,0 6 0,4-1 5,2 1-8,13-8-5,6-9-4,0-9-1,6-4 1,23-11-3,5-3-4,11-12-15,1-21-18,-3-1-12,-5 1 2,-7 0 22,-12 5 13,-9 8 14,-10 8 6,0 10 12,0 2 32,-6 0-42,-11 22 8,4 2-12,2 7 5,4-2-9,7 4 0,0 0 0,0-2-3,5-12 0,19-12-5,3-7 8,4-4 2,3-21-2,-7-3 4,-5-4 5,-11-2 6,-10 2 15,-1 4 3,0 3-11,-14 6-9,-9 9-5,-4 10-8,1 0-12,1 8-62,-1 22-120,16 0-164</inkml:trace>
  <inkml:trace contextRef="#ctx0" brushRef="#br0" timeOffset="63392.0555">9738 8436 860,'0'0'41,"0"0"39,87-136-13,-44 81-36,-7 1-13,-10 2-8,-15 2-6,-11 10-1,0 14-2,-11 9-1,-13 10-2,-1 7-4,5 0 5,2 4-16,9 13-16,7 8 3,2 1-3,5 0-17,19-4 6,4-5 17,11-2 27,-3 2 0,-5-3 2,-6 3 16,-12-1 9,-9 7 6,-4 0-8,0 4-7,-17-1-7,-4-8-9,3-3-2,1-4-24,1-5-68,7-6-79,0 0-158</inkml:trace>
  <inkml:trace contextRef="#ctx0" brushRef="#br0" timeOffset="63745.1608">10184 8071 722,'0'0'31,"0"0"-15,0 0 67,0 0-15,50 134-36,-44-99-3,-2-1-12,1-10-7,-5-12 0,0-8-7,1-4 1,-1 0 5,3-13 15,3-14-21,2-7-3,5-5-4,3 6-6,-3 4-8,5 7 18,-5 9 0,-3 6 0,-2 7 2,-1 0 1,-3 2 4,0 18 22,1 8 6,-1 2-10,-1 4-10,-1-2-11,2 0-2,1 0-2,4-3 0,2-1-47,2-9-131,-2-14-133</inkml:trace>
  <inkml:trace contextRef="#ctx0" brushRef="#br0" timeOffset="64163.9761">10599 8103 742,'0'0'37,"0"0"-28,0 0 13,117-25-2,-82 30-6,-14 16-1,-7 11-5,-14 2-8,0 1 5,-18 2 9,-11-7-10,4-2 1,8-17-2,5-4-2,9-5-1,3-2-8,0-9-16,10-14-30,20-12 0,1-4 39,8 0-10,-7 0 12,-3 6 10,-2 8 3,-16 5 31,-2 13 47,-9 3 34,0 4 8,0 0-44,-17 14-41,0 10-20,-6 8-3,17 4 1,6 0 2,0 4-15,0-8 3,14 0-1,15-3-2,8-14-14,9-1-45,-2-14-77,3 0-182,-1-22-288</inkml:trace>
  <inkml:trace contextRef="#ctx0" brushRef="#br0" timeOffset="64569.0862">11457 8003 871,'0'0'66,"0"0"-11,0 0-4,0 0-28,-143 94-6,118-55-7,8-2-2,5-5-8,12-4-2,0 0 2,0-12-2,16 0-7,11-16-10,9-2 6,6-26 1,-4-12-13,-2-4-4,-9 1-1,-12-8 23,-11-7 7,-4-7 8,0 7 1,0 10 37,-8 16 23,-1 16-3,-1 10 7,4 6-19,6 0-29,-7 6-25,5 19 0,2 14 0,0 5 2,0 2 2,11-1-3,9-1 2,-1 2-6,0-2 7,-3 0-8,-3-3-14,3-11-62,-4-7-89,1-13-148,-5-10-204</inkml:trace>
  <inkml:trace contextRef="#ctx0" brushRef="#br0" timeOffset="64997.0304">11785 8085 365,'0'0'423,"0"0"-402,0 0 14,127-21-5,-92 21-3,-8 17-9,-12 12-7,-15 4-9,0 7 4,-13 0 8,-16-2-7,2-3-3,3-13-4,11-8 0,4-9 0,9-5-17,0-4-2,2-23-22,23-9-52,1-3 50,3-5 12,-2 2-8,-5 1 31,1 10 8,-12 7 51,-5 7 21,-4 10 21,-2 7 28,0 0-17,-6 10-60,-11 20-28,0 6 3,7 8 14,8 2-16,2 1 1,4-6-7,25-2-4,6-13-5,7-6 1,4-8 1,-5-10-4,-9-2-2,-5 0-24,-11-17-52,-8-8-85,-3 0-210</inkml:trace>
  <inkml:trace contextRef="#ctx0" brushRef="#br0" timeOffset="65245.0263">12695 8089 779,'0'0'226,"0"0"-204,0 0 31,135-38-3,-95 28-38,-6 1-8,-8 0-4,-10 3-35,-7 6-92,-7-4-156,-2 4-205</inkml:trace>
  <inkml:trace contextRef="#ctx0" brushRef="#br0" timeOffset="65453.0655">12743 8265 824,'0'0'95,"0"0"-67,0 0 3,116-8 19,-67-4-20,-4-4-13,-10 4 3,-10 2 1,-11 6-11,-12 4-10,-2 0-29,0 0-138,-21 0-174</inkml:trace>
  <inkml:trace contextRef="#ctx0" brushRef="#br0" timeOffset="65952.116">13945 7868 686,'0'0'82,"0"0"44,0 0-16,0 0-83,0 0 8,-16 113 14,16-65-20,0 1-17,0-5-5,0-3-2,0-7-5,0-3-13,0-6-77,0-3-112,-7-1-165</inkml:trace>
  <inkml:trace contextRef="#ctx0" brushRef="#br0" timeOffset="66205.4589">13579 8578 859,'0'0'24,"0"0"19,183 4 89,-85-4-71,4-16-18,1-5-13,-5-10 3,-5-1-6,-5-4-8,-17 8-5,-20 5-13,-24 11 0,-20 10-2,-7-1-6,-7 3-42,-26 0-96,-12 17-172,-14 8-43</inkml:trace>
  <inkml:trace contextRef="#ctx0" brushRef="#br0" timeOffset="66430.9629">13849 9104 829,'0'0'33,"0"0"43,5 118 0,-1-74-57,-2 2 3,-2-2-13,0-3-4,0-13-5,0-10-27,0-13-68,0-5-81,0 0-40,0-23-88</inkml:trace>
  <inkml:trace contextRef="#ctx0" brushRef="#br0" timeOffset="66619.4463">14007 9142 703,'0'0'156,"0"0"-117,0 0 17,0 0 21,0 0-18,27 124-27,-26-83-10,7 6-9,-4-2-10,0-8 0,-1-4-3,-2-12-12,-1-5-50,0-11-87,0-5-104,0 0-116</inkml:trace>
  <inkml:trace contextRef="#ctx0" brushRef="#br0" timeOffset="66859.3634">13637 9145 837,'0'0'83,"0"0"-75,0 0 10,152-81 30,-66 44-21,-1-2 13,-4-2-1,-10 3-9,-13 1 7,-12 8-19,-14 9-14,-17 6-4,-13 7-2,-2 2-60,0 1-91,-21 4-231</inkml:trace>
  <inkml:trace contextRef="#ctx0" brushRef="#br0" timeOffset="71935.3836">15534 8191 761,'0'0'95,"0"0"-78,0 0-6,0 0 17,0 0-19,149-76 0,-111 44 1,-11 0-9,-7 1 6,-16 4-5,-4 1 2,0 6 8,-21 4 9,-7 6 4,-4 7-13,0 3-4,-2 3-7,3 25 4,6 6 0,4 8 0,7 8 3,7-1-2,7 4 0,0-7-4,4-8 3,24-8-5,3-11 1,6-9 3,6-10 1,2 0 11,0-10 1,-8-12-6,-3-3-7,-10 2-4,-7 2-7,-9 3-74,-8 2-62,0-1-118,-8-8-155</inkml:trace>
  <inkml:trace contextRef="#ctx0" brushRef="#br0" timeOffset="72140.2747">15496 7654 794,'0'0'52,"0"0"-52,0 0 8,0 0 2,134-9-3,-94 0-7,-11 1-109,-9-5-268</inkml:trace>
  <inkml:trace contextRef="#ctx0" brushRef="#br0" timeOffset="72580.779">15880 7439 318,'0'0'482,"0"0"-473,0 0 0,125-2 15,-85 29-14,-12 2-5,-14 7-1,-14 7 0,0-5-3,-24 0 6,-6-9-3,6-12 1,8-8 3,12-9 1,4 0 4,0 0 3,20-29-16,16-5-1,6-7 0,3 2 1,-8 4 0,-6 3-2,-8 6 2,-14 8 1,-5 6 0,-4 10 29,0 2 49,-9 0-28,-11 14-30,5 12-1,-4 9 1,9 3-1,10 0-6,0-2-5,20-6 2,16-5-2,10-11 1,8-5 0,4-6 1,0-3-3,-8 0-6,-11 0-2,-20 0-50,-11-3-118,-8-1-193</inkml:trace>
  <inkml:trace contextRef="#ctx0" brushRef="#br0" timeOffset="73188.6597">15398 8797 636,'0'0'87,"0"0"-16,0 0 102,0 0-76,0 0-78,0 0-6,92 0 31,6 2 5,22-2-21,16 0-13,20-12-1,7-5 6,7-2 0,1-1-13,-4-6 0,-13-3 5,-10-2 3,-23-1-5,-27 5-4,-27 5-5,-27 6 2,-18 6-1,-17 0 4,-5 4-3,0 6-3,-21-4-23,-12 4-33,-14 0-25,-8 6-62,-10 20-74,-11 6-20,-9 8-98</inkml:trace>
  <inkml:trace contextRef="#ctx0" brushRef="#br0" timeOffset="73640.0857">15723 9489 826,'0'0'79,"0"0"-59,-2 104 65,2-61-48,7 3-18,2-9-6,-5-3-7,-1-12 0,-1-8 1,-2-3 6,0-11-4,0 0 8,5-2 3,6-31 3,2-11-20,7-4 2,0 2-5,0 6 1,0 17-1,-5 3 0,-2 11 0,-5 9-1,-2 0-4,3 4 5,-2 18 0,6 6 3,-4 5 1,1 2 3,-2 2-6,-1-5 1,2-1 2,-5-7-4,3-7-1,-4-5-30,1-7-60,-4-5-59,0 0-93,0-4-138</inkml:trace>
  <inkml:trace contextRef="#ctx0" brushRef="#br0" timeOffset="74163.8184">16022 9169 731,'0'0'67,"0"0"-63,0 0-4,0 0 9,0 0-2,0 0-5,23 53 5,-32-40-5,-5-10 16,-1-1 9,1-2 5,1 0-7,2-8-7,4-12-11,5-3-4,2 6-2,0-3-1,0 4 2,9-1-5,9 4 1,0 1 2,-1 0 4,8 3-4,-3 7 0,3 2 5,-6 0-4,-2 7 1,-2 14-1,-4 6 2,-2 3-2,-7 5 5,-2 2-3,0 3-1,-15-1 3,-13 0-4,0-3 1,-3-9-2,6-10 2,5-7-2,9-10 2,7 0 6,4 0-8,0-10-1,0-2-2,11 2 0,9 6 3,7 4 5,-3 0-4,5 0 4,-3 6 5,-5 11-10,0-1 0,-5 2-21,1-3-132,0-6-110,-1-1-175</inkml:trace>
  <inkml:trace contextRef="#ctx0" brushRef="#br0" timeOffset="74391.4126">16481 9432 975,'0'0'22,"0"0"-11,0 0 41,0 0-24,-2 134-7,14-95-10,-6-3-3,1-6-6,-6-2 1,2-1-2,-3-10-1,0 3-44,0-6-56,0-5-119,0-8-73</inkml:trace>
  <inkml:trace contextRef="#ctx0" brushRef="#br0" timeOffset="74555.0204">16283 9668 884,'0'0'98,"0"0"-91,0 0-6,123-61 3,-59 35-4,-1-4-26,-5-4-136,-7 2-100</inkml:trace>
  <inkml:trace contextRef="#ctx0" brushRef="#br0" timeOffset="74740.5585">16871 9365 812,'0'0'170,"0"0"-119,0 0 58,0 104-46,0-70-32,0 0-16,0-5-9,5-5-5,0-4-1,-1-3 0,-2-5-44,1-4-44,-3-4-64,0-4-114,0 0-167</inkml:trace>
  <inkml:trace contextRef="#ctx0" brushRef="#br0" timeOffset="75297.0794">18086 7582 750,'0'0'95,"0"0"-79,-120 54 73,78 4 21,4 14-57,3 6-1,8 3-13,11-7-12,8-4-15,8-12-4,8-10-7,24-12-1,14-9-2,-4-9-48,3-13-78,-5-5-160,-12-1-251</inkml:trace>
  <inkml:trace contextRef="#ctx0" brushRef="#br0" timeOffset="75476.9399">18084 8085 473,'0'0'517,"0"0"-517,0 0 5,0 0-6,143-20 2,-85 2-1,-9 2 0,-7-2-176,-6-1-54,-9-1-131</inkml:trace>
  <inkml:trace contextRef="#ctx0" brushRef="#br0" timeOffset="75949.9893">18659 7802 745,'0'0'129,"0"0"-115,0 0 55,0 0-23,0 0-18,-100 116-3,78-73-9,4 2-6,5-4-3,13-5 0,0-6-6,0-10-1,24-10 0,5-8 3,9-2-3,2-4-14,0-22-6,-2 0 2,-7-2 12,-8 4-1,-10 7 6,-7 8 1,-6 5 0,0 3 8,0 1 18,0 5-16,-5 16-10,0 5 1,0-1 0,5-1-1,0-4 0,0-4-2,17-10 0,8-6 1,4 0 1,0-18 3,0-10 0,-8 3 1,-6-8 1,-11 3 16,-4 0 2,0 3 1,-6 9-4,-16 9-11,-3 6-9,-2 3 0,1 4-10,1 17-60,8 7-57,5 2-141,10 0-192</inkml:trace>
  <inkml:trace contextRef="#ctx0" brushRef="#br0" timeOffset="76279.6661">19014 8194 687,'0'0'212,"0"0"-202,75-109 55,-38 61-6,-9-3-39,-3 5-11,-16 6-2,-9 14-2,0 10-1,-23 8-4,-5 8-3,-1 0-1,4 0-7,7 15 1,11 2-6,7 4-17,0 3-16,7-2 9,17 0 16,5-4 18,5-1 6,-5-6 1,-2 3 14,-5 2 20,-11 1-5,-4 0-14,-7 5-10,0 2 1,-7-2-7,-10-1-26,-4-8-89,6-5-69,1-8-75</inkml:trace>
  <inkml:trace contextRef="#ctx0" brushRef="#br0" timeOffset="76625.0463">19388 7907 725,'0'0'89,"0"0"-86,0 0 73,0 0-30,23 125-32,-19-84-6,3-11 2,-5-9-7,0-6 1,-2-11-2,0-4 3,5 0 1,6-12 17,0-18-6,7-7-13,-3-7-4,5 9 3,-1 3-3,-4 14 0,-1 6 0,-8 10 7,3 2 14,-5 0-4,4 10 7,-2 8 4,3 4-8,-3 1-14,-2 8-2,-1-1-4,-3 4-48,0 1-87,0-8-146,0-10-177</inkml:trace>
  <inkml:trace contextRef="#ctx0" brushRef="#br0" timeOffset="77029.1389">19795 7936 730,'0'0'55,"0"0"-42,0 0 54,0 0-49,133 7-11,-123 19-5,-10 2-1,0 0-1,-8-2 0,-5-8-1,3-9 1,8-6-1,2-3-8,0 0-11,12-17 14,12-10 2,3-4-6,2-8-12,-2 4-10,-9 2 6,-5 4 22,-7 12 4,-6 6 18,0 11 60,0 0 20,-8 7-26,-8 18-27,5 9 9,6 1-9,3-4-25,2 3-1,2-7-4,21-5-4,8-6-1,2-6-2,8-3-5,6-2-2,-8-5-2,-7 0-40,-14 0-105,-18 0-212</inkml:trace>
  <inkml:trace contextRef="#ctx0" brushRef="#br0" timeOffset="77683.6941">20751 7729 460,'0'0'157,"0"0"-73,0 0 95,0 0-75,0 0-83,0 0-1,-5 79 51,10-27-21,3-1-25,2-4-10,-4 1-7,3-9-7,-3-6-1,2-1-9,-6-11-76,-2-5-127,0-7-131</inkml:trace>
  <inkml:trace contextRef="#ctx0" brushRef="#br0" timeOffset="77846.7921">20628 8025 803,'0'0'32,"0"0"-31,158-76 29,-84 50-21,-7 3-9,-14 5-38,-15 3-230</inkml:trace>
  <inkml:trace contextRef="#ctx0" brushRef="#br0" timeOffset="78170.1694">21120 7749 657,'0'0'154,"0"0"-153,0 0 50,12 132 2,-3-90-44,-3 0-2,0-4 0,2-10-4,-4-8-3,1-13 7,-3-4-6,2-3 1,5-16 8,5-16 2,3-10-8,3-2-2,3 5-1,-4 5-1,-1 12-1,0 10 1,-4 11 5,-4 1 5,0 3 1,-4 17 16,1 6 13,-3 3-25,1 1-12,2-4-3,-3 4-37,3-5-114,1-6-143</inkml:trace>
  <inkml:trace contextRef="#ctx0" brushRef="#br0" timeOffset="78499.4741">21613 7965 862,'0'0'75,"0"0"-65,49-115 74,-22 69-49,-5 3-23,-9 4-7,-10 11-2,-3 11-1,0 6-2,-23 9-1,-1 2-13,-5 4-8,5 17 5,7 4 1,11 1-30,6 0-28,0 1-38,23-8 7,8-3 26,0 2 65,0-6 14,-4-2 27,-5 3 35,-9 1-18,-6-2-24,-7 4-8,0 0-8,-4-2-3,-19 4-1,-6-3-87,-2-2-116,7-6-130</inkml:trace>
  <inkml:trace contextRef="#ctx0" brushRef="#br0" timeOffset="79076.0457">21919 7689 835,'0'0'1,"0"0"9,0 0 7,0 0-12,0 0-2,-10 109-2,10-79 0,0-2 0,0 1 0,0-3-1,0-5 0,0-4 0,0-5 0,7-11-3,9-1-5,4 0-2,2-4-5,0-11 4,-1-7-5,-4 0 4,1-5 7,-7 4 5,1-2 2,-6 5-1,-1 6 23,-5 5-6,0 6 12,2 3-18,0 0-11,0 3 0,0 20-1,0 9 22,1 0-8,0-1-8,-1-9-2,1-4-3,0-12 1,-1-2 1,-2-4-3,3 0 11,-3-10 9,6-16-16,6-6-2,1 0-2,3-1 0,-1 10 0,3 5 0,4 11 1,0 7 6,3 0 7,-5 0 13,0 13-1,-6 10-7,-6 1-8,-1 1-3,-7 0-5,0 0-3,0-1-37,-21-2-75,0-6-124,-4-7-155</inkml:trace>
  <inkml:trace contextRef="#ctx0" brushRef="#br0" timeOffset="79353.0419">22079 7367 845,'0'0'16,"0"0"-13,0 0 35,0 0-24,0 0-10,44 111 3,-73-96-1,-2-5-1,0-10 7,5 0 0,10-1 23,4-18-10,12 1-13,0-2-11,8 2-1,21 2-4,6 11-26,7 5-73,-3 0-109,-4 3-230</inkml:trace>
  <inkml:trace contextRef="#ctx0" brushRef="#br0" timeOffset="79692.8446">22496 7698 802,'0'0'12,"0"0"29,22 126 20,-13-82-52,-2-9-7,-5-13 3,-2-11-4,2-11 2,0 0 3,5-5 32,7-23-1,5-10-34,4-5 1,3 5-4,-3 6 2,-3 9-2,-4 12 0,-8 7 3,-1 4 8,-2 0-7,-4 8-2,5 12 16,-2 4 7,0 3-14,0-1-2,3-3-5,-2 0-4,0 0-1,-1-3-77,-3-3-146,4-10-120</inkml:trace>
  <inkml:trace contextRef="#ctx0" brushRef="#br0" timeOffset="80094.6127">22922 7657 721,'0'0'75,"0"0"-61,0 0 68,0 0-50,129 20 2,-106 6-22,-17 3-7,-6 3 0,0-1 2,-14-6-4,-5-3-2,0-8 2,9-7 4,2-7-6,8 0 2,0-9-3,6-15-37,17-8 0,6-5 21,2 0-11,-2 2 0,-4 6 26,-9 11 2,-9 8 2,-5 6 41,-2 4 31,0 0-27,0 5-10,0 22-19,-15 4-3,7 4 0,8-3-5,0-4-9,2-2-1,19-8 1,1 1 1,0-8-3,-6-4-61,-3-4-66,-13-3-135,0 0-249</inkml:trace>
  <inkml:trace contextRef="#ctx0" brushRef="#br0" timeOffset="80328.481">23225 7386 905,'0'0'78,"0"0"-68,154-39 71,-77 39-20,4 24-26,-12 16 3,-15 7-8,-19 12-17,-19 2 4,-16 1 6,0 1-4,-31-5-11,-14-3-1,1-3-3,-1-12-4,9-9-22,7-16-52,7-15-135,0 0-379</inkml:trace>
  <inkml:trace contextRef="#ctx0" brushRef="#br0" timeOffset="81595.0491">15527 7072 729,'0'0'114,"0"0"-66,0 0 25,0 0-16,0 0-16,0 0-16,-68 10-10,34 3 2,-9 2-5,-5 2 0,-4-2-4,3 0 6,5 1-1,-1-2-6,7 3-3,7 3 1,8-1-5,10 1 1,5-4 0,6 0 5,2 4-6,0 2 5,0 8 4,0 9 9,4 7 3,5 9-6,-2 12 3,2 7-11,-5 6 1,0 2 4,1 3-4,-1 3-2,2 4-1,3 3-3,-2 0 1,2 16 5,-3 7-3,-3 5-5,-3 0 7,0-6-5,0-5 1,2 4-2,-2-1 3,3-3-4,-1-6 0,-2-4 1,0 5 0,0-1 0,0-4 0,0 2 0,0-9-1,0-11 0,0-6 2,0-16-2,0-6 0,11-10 0,6-11 1,6 0 0,4-10-1,6 1 2,8-4-1,-1 0 3,-4-1 2,8-6-4,-8-5 3,-3-6-4,0 1 0,-10-5-1,-4 0-2,-3 0-15,-5-7-30,-1-9-46,-6-2-111,-2-2-309</inkml:trace>
  <inkml:trace contextRef="#ctx0" brushRef="#br0" timeOffset="82765.9151">23660 6930 555,'0'0'132,"0"0"-97,0 0-2,0 0-21,0 0-11,166 0 7,-98 6 3,-4-1 3,-8 0 20,-9-1-14,-10-1-5,-11 6-10,-5-6-3,-8 2 5,-6-1 1,-4-4 7,-3 0 10,0 0 15,0 2-4,2 1-6,0 8-3,3 10-6,1 13 23,1 11-4,-3 11-4,1 9-12,-3 11-8,1 8-3,1 9-5,0 7 10,5-2-7,0 4-3,2-1-3,-2 3 1,0 2 0,0 2 5,-5 0-6,3-1 1,-1 1-2,4-1-3,0-5 0,-1-2 1,5 0-1,-5-2 1,5 4-2,0-5 1,3-2 1,0-10-2,-1-5 0,-3 0 0,-1-3 1,-3-3-1,-5-8 1,-4-3-1,0-9 1,0-10 0,-9-9-1,-11-8 1,-5-8 0,-6-6 0,-9 3 1,-7-6-2,-6-4 1,-7 4 1,2-2-2,0-4 2,9 7-2,10-10 0,17-1-2,4 4 2,12 3-36,3 0-51,1 0-157,2-4-332</inkml:trace>
  <inkml:trace contextRef="#ctx0" brushRef="#br0" timeOffset="83165.6731">24103 10856 924,'0'0'97,"0"0"-94,0 0 13,-45 130 56,45-101-63,5-5-7,9-8 2,1-7-4,3-9 1,1 0 1,4-20 5,0-11-4,3-7 0,1-5 0,-3-1-1,-4-2 4,-11 9 2,-9 6 2,0 9 14,-9 10 9,-18 7-4,-4 5-6,-2 0-4,2 5-2,4 11-13,7 2-4,7-2-2,10-1-30,3 2-86,0-9-195,7-8-324</inkml:trace>
  <inkml:trace contextRef="#ctx0" brushRef="#br0" timeOffset="83973.9311">23740 6024 463,'0'0'85,"0"0"-48,0 0 67,0 0-46,0 0-27,0 0-3,-22 54-6,7-53-6,3-1 19,1 0 42,3-1-38,4-15-10,4-3-10,0 1-7,0 0-7,7 4-4,9 4-1,1 5 0,3 2 0,5 3-3,2 0 3,-4 22 0,-3 6 3,-5 4 0,-11 5-1,-4 2 3,0 2-1,-24 5 6,-12-5-6,-4 0 6,4-13-7,7-5 0,9-13-1,4-8 3,6-2 1,5 0 4,5-7 0,0-5-5,0 2-3,11 4-2,9 6 0,3 0-1,3 0 1,1 0 0,0 8 0,-7 8-2,-3 0 0,-5 3-15,-3-1-71,-4-2-121,4-4-96</inkml:trace>
  <inkml:trace contextRef="#ctx0" brushRef="#br0" timeOffset="84155.103">24032 6252 788,'0'0'63,"0"0"-33,0 0 6,0 0-33,0 0 23,0 0-9,35 122-13,-35-85-4,0-3-47,0-8-85,0-9-97,0-12-176</inkml:trace>
  <inkml:trace contextRef="#ctx0" brushRef="#br0" timeOffset="84355.281">24177 6256 740,'0'0'115,"0"0"-68,0 0 96,0 0-132,0 0-2,0 0-5,4 102-1,-2-57 9,-2-6-12,0-2 3,0-8-3,0-6-6,0-8-62,0-2-94,0-7-64,0-6-167</inkml:trace>
  <inkml:trace contextRef="#ctx0" brushRef="#br0" timeOffset="84559.8304">23990 6113 892,'0'0'11,"0"0"-9,0 0 22,0 0 15,164-72-10,-90 60 13,-5-3-12,-10 0 10,-14 4-15,-18 2-13,-15 5-12,-12 3-62,-12 1-169</inkml:trace>
  <inkml:trace contextRef="#ctx0" brushRef="#br0" timeOffset="85594.1275">4937 12035 962,'0'0'73,"0"0"-47,0 0-16,0 0 7,0 0 20,0 0-9,160 0-17,-109-6-8,-3-1-3,-4 0-102,-17 5-179,-9-1-271</inkml:trace>
  <inkml:trace contextRef="#ctx0" brushRef="#br0" timeOffset="85752.2558">5026 12328 939,'0'0'43,"0"0"-41,0 0 8,114-10 4,-43-8-14,7-9-54,-2-2-425</inkml:trace>
  <inkml:trace contextRef="#ctx0" brushRef="#br0" timeOffset="86187.3182">6158 11860 765,'0'0'101,"0"0"-61,0 0-20,0 0 14,0 0 45,0 128-37,0-93-20,0 6-6,0-5-12,2 0-4,6 1-30,-6-2-122,-2-3-168,0-6-256</inkml:trace>
  <inkml:trace contextRef="#ctx0" brushRef="#br0" timeOffset="86410.8294">5964 12430 960,'0'0'41,"0"0"-37,0 0-4,158-16 35,-60-6 24,5-6-19,-5 3-14,-11-2-16,-16 8-5,-19 2-5,-21 8-15,-18 8-92,-13 1-91,-6 0-80,-34 16-124</inkml:trace>
  <inkml:trace contextRef="#ctx0" brushRef="#br0" timeOffset="86613.3134">6281 12731 684,'0'0'69,"0"0"-37,0 0 71,0 128-27,3-91-22,3 3-10,-2-2-25,-4-4-11,0 1-8,0-12-24,0-9-102,5-7-112,-1-7-81</inkml:trace>
  <inkml:trace contextRef="#ctx0" brushRef="#br0" timeOffset="86800.7983">6432 12759 754,'0'0'159,"0"0"-152,0 0 9,0 0 19,12 124 9,-6-85-16,-1-3-15,1-2-11,2-6 2,-4-2-4,-2-6-32,-2-2-88,0-8-109,0-6-60</inkml:trace>
  <inkml:trace contextRef="#ctx0" brushRef="#br0" timeOffset="87017.0901">6062 12759 891,'0'0'11,"0"0"3,0 0-11,137-33 44,-62 12 5,3 1-6,-7-4-23,-6 4-13,-11 1-10,-14 6-14,-6 0-79,-6-2-142,-1-5-170</inkml:trace>
  <inkml:trace contextRef="#ctx0" brushRef="#br0" timeOffset="88321.6392">8290 11671 271,'0'0'626,"0"0"-602,0 0-4,0 0 28,0 0-24,0 0 1,50-17 1,-9-15-10,-1-4-12,-9 0 2,-6-3 0,-12 13-6,-13 1 8,0 2-5,-4 8 6,-19 0-5,-4 15 5,-6 0-9,-1 3-1,1 24 1,2 10 2,6 12-2,10 6 0,5 0 1,10-2 5,0-4-5,12-13 3,17-6-4,7-12 3,5-11-3,7-7 6,0 0 0,0-12-2,-6-8-4,-11 1-17,-9-8-70,-6 4-110,-11-8-104,-5-4-258</inkml:trace>
  <inkml:trace contextRef="#ctx0" brushRef="#br0" timeOffset="88587.0604">8120 11217 232,'0'0'512,"0"0"-471,0 0-35,0 0 75,0 0-8,120-23-22,-73 11-23,-4 3-20,-10-1-8,-6 6-17,-8-2-110,-1 0-98,-4-6-187</inkml:trace>
  <inkml:trace contextRef="#ctx0" brushRef="#br0" timeOffset="89147.4987">8739 10824 794,'0'0'33,"0"0"-27,0 0 8,0 0 9,0 0 0,0 0-13,-33 82-5,20-70-1,-1-4 2,-1-8-3,1 0 4,5 0-3,-1 0 1,5-12-5,5-2 6,0-1-4,0-2-2,2 3-4,16 0 3,2 2 0,3 3 1,0 4 2,-1 1-1,2 4-2,-2 0 1,-7 0 0,1 14 2,-7 8-2,-7 6 7,-2 2-1,0 5-2,0 1 2,-15 0 0,-5 0 3,-5 0-9,2-6 0,6-4 1,-6-8 0,8-7 1,1-8-2,6-3 0,1 0 5,5 0-4,2-8-1,0-4 1,0 3-3,9 2 1,8 3 1,6 2 0,-1 2 3,3 0 0,-1 0-3,-2 2-1,-6 6 1,-3 4 0,-6 2-14,4 1-141,-2-6-117,0-5-207</inkml:trace>
  <inkml:trace contextRef="#ctx0" brushRef="#br0" timeOffset="89373.6617">9052 10975 684,'0'0'225,"0"0"-214,0 0 5,0 0 19,0 0 0,4 108-13,-1-69-8,3-2-3,-6-3-9,2-1 0,-2-6-2,0-7-10,0-9-55,2-6-74,10-5-44,-3 0-62,2-16-132</inkml:trace>
  <inkml:trace contextRef="#ctx0" brushRef="#br0" timeOffset="89559.3234">9185 11018 630,'0'0'123,"0"0"-55,0 0-35,0 0 52,0 0-10,0 0-48,25 139-3,-19-107-9,-3 0-13,3-7-2,2-8-2,-6 1-45,4-10-66,-4-4-60,-2-4-79,0 0-154</inkml:trace>
  <inkml:trace contextRef="#ctx0" brushRef="#br0" timeOffset="89801.5481">8913 10863 794,'0'0'37,"0"0"-33,0 0 30,150-12 34,-67 3-13,-6-5-9,-1-4-15,-11-2-10,-14 2-4,-17 4-8,-16 8-6,-11 3-3,-7 3-16,0 0-104,0 3-181,-17 9-188</inkml:trace>
  <inkml:trace contextRef="#ctx0" brushRef="#br0" timeOffset="90347.0219">8230 12230 638,'0'0'77,"0"0"-61,0 0 17,0 0 4,0 0 50,148 0 20,-43 0-41,16 0-23,16 0-11,15 0-3,9-9-3,1-6-6,-1-4-10,-14-5 1,-8-1-1,-15-3 7,-22 0-7,-23 5 0,-30 10-5,-23 1-4,-16 9 2,-10 3-3,0-2-13,-27 2-66,-30 0-155,-16 10-83,-18 15-124</inkml:trace>
  <inkml:trace contextRef="#ctx0" brushRef="#br0" timeOffset="90789.0937">8338 12948 848,'0'0'69,"0"0"-69,0 0 33,0 0 10,-6 120-2,7-92-5,6 0-21,-2-4 2,-3-6-7,-2-8 1,5-6-7,-5-4-1,1 0 2,7-8 10,-2-19-3,8-14-12,3-8 0,4 10-7,4 1-20,-4 8 3,-3 9 18,-5 14 6,-3 7-1,-6 0-7,5 10 1,-5 14 7,3 7 8,-3 4-1,1 3-4,0-6-1,-1 0-2,0-4-1,3-10-2,0-6-61,0-6-105,-1-6-60,-4 0-165</inkml:trace>
  <inkml:trace contextRef="#ctx0" brushRef="#br0" timeOffset="91321.1728">8662 12599 767,'0'0'12,"0"0"-12,0 0 0,0 0 12,0 0-1,0 0-3,-16 56-8,9-54 4,1-2 6,-3 0-3,-1-2 1,4-16-3,2-6 6,2 2-9,2 0-2,0 3-2,0 6-1,2-2-15,8 6-4,2 2 14,1 2 5,1 5 3,1 0-3,1 0 2,-1 0 1,-2 7-1,-1 3 1,-3 7-1,-5-2 1,-4 4-6,0 5 2,-4 2 4,-19 2 6,2 0-2,0 0-2,1-5-2,5-3 0,1-11 1,5-6-1,5-3 3,0 0 2,4-3-1,0-6 5,0 2-6,0 3 4,6 4 3,12 0-2,0 0 8,0 0-5,1 8-7,-1 8-2,1 2-2,-3 4-10,1-2-104,-4-2-187</inkml:trace>
  <inkml:trace contextRef="#ctx0" brushRef="#br0" timeOffset="91557.1542">9048 12847 294,'0'0'750,"0"0"-750,0 0 7,0 0-4,0 0 5,-27 131 4,32-97-3,3 0-8,0 0 1,2-4-2,-6-4-7,1-3-78,-3-6-98,-2-7-88,0 2-183</inkml:trace>
  <inkml:trace contextRef="#ctx0" brushRef="#br0" timeOffset="91721.7746">8898 13128 997,'0'0'15,"0"0"-15,0 0 3,121-60-5,-50 35 2,2-2-63,-10 3-118,-10 3-145</inkml:trace>
  <inkml:trace contextRef="#ctx0" brushRef="#br0" timeOffset="91885.6333">9435 12854 856,'0'0'98,"0"0"-74,0 0 41,0 0-2,0 0-30,-11 126-10,11-89-14,0 6-7,0 3-2,0-2-21,0-5-88,0-16-117,0-13-75</inkml:trace>
  <inkml:trace contextRef="#ctx0" brushRef="#br0" timeOffset="92650.0863">10670 11163 694,'0'0'166,"0"0"-99,0 0 30,0 0-33,0 0-38,-143 165 17,110-81-3,2 12-7,6 4-8,10-3-8,8-11-2,7-12-7,0-14-5,22-12-1,9-4 2,6-7-8,5-11-33,1-2-111,5-18-138,-5-6-368</inkml:trace>
  <inkml:trace contextRef="#ctx0" brushRef="#br0" timeOffset="93251.6339">10859 11710 433,'0'0'237,"0"0"-143,0 0-12,0 0-21,0 0-38,0 0 56,94 12-43,-45-12 1,3-12-8,-1-5-19,-12 0-10,-7 0-12,-10 5-122,-12-7-186,-6 4-243</inkml:trace>
  <inkml:trace contextRef="#ctx0" brushRef="#br0" timeOffset="93805.051">11551 11401 712,'0'0'28,"0"0"17,0 0 80,0 0-40,0 0-41,0 0-15,-58 87 1,24-41 0,3 4-8,6 6-2,12-3-14,11-7-2,2-9-4,5-12-2,19-15 2,7-10 0,9 0-6,2-10-6,3-20-5,-5-6 7,-7 1-5,-8 6 15,-12 6 0,-8 8 3,-5 8 3,0 3 17,0 4 0,-7 11-15,-8 15-8,1 8 0,5-2 0,7-1-3,2-2 0,0-7-2,11-6 3,16-6 1,7-10-3,6 0 4,-2-12 1,-7-12 2,-11-2-1,-9-2 2,-7-5 0,-4-4 13,0 6-2,-15 3-4,-10 6 5,-1 12-15,-3 10-2,0 0-10,6 19-50,6 15-68,10-2-170,7-1-29</inkml:trace>
  <inkml:trace contextRef="#ctx0" brushRef="#br0" timeOffset="94149.1858">11937 11875 752,'0'0'29,"0"0"26,77-108 18,-48 62-26,0-13-7,-9 3-21,-11 8-9,-9 4-4,0 18 0,-6 10-6,-17 12 2,1 4-6,-2 0-5,8 10-15,7 9-6,7 7 10,2 3 9,2-1-5,25 5 0,3-10-2,4 1 16,2 5 2,-7-10 0,-6 2 7,-8-2 28,-13-4-7,-2 5 6,0 4-18,-22-2-6,-2 0-7,-1-4-3,9-10-36,5-6-97,4-2-48,7-2-62</inkml:trace>
  <inkml:trace contextRef="#ctx0" brushRef="#br0" timeOffset="94488.3504">12351 11564 723,'0'0'54,"0"0"-19,0 0 68,0 0-37,0 134-29,0-99-11,0-7-10,0-13-11,0-6-1,0-9-3,0 0 4,4 0 9,5-22 13,4-19-24,4-1-3,2-3 0,7 2-17,2 11 3,-4 12 13,-1 10 0,-6 10-1,1 0 2,-2 0 0,-7 16 2,-5 6 6,3 6-4,-7 6-4,0 4 0,0 1-2,0-3-77,0-8-171,0-8-16,0-14-53</inkml:trace>
  <inkml:trace contextRef="#ctx0" brushRef="#br0" timeOffset="94722.1345">12955 11337 993,'0'0'58,"0"0"-18,0 0 36,0 0-46,0 0-22,-129 111 25,116-49-19,5 3-8,8-5 4,0-2-10,5-8 2,13-10-2,7-9-4,-1-12-50,-1-12-67,5-7-105,-1 0-126</inkml:trace>
  <inkml:trace contextRef="#ctx0" brushRef="#br0" timeOffset="95207.33">13198 11468 821,'0'0'25,"0"0"-25,0 0 0,0 0 4,0 0-3,0 0-2,-51 80-12,44-80-4,0 0 14,3-8-2,4-14-20,0-11 5,0-1 13,15 5-31,8 5 1,2 5 12,1 4 24,-2 5 1,2 7 5,-3 3 3,0 0 17,-5 21 23,-5 7-8,-9 6 12,-4 6-9,0 6 1,-4 2-18,-19 2-1,-7-4-14,0-3-8,-1-11 3,0-10-4,4-15 2,5-4-2,6-3 0,10 0-2,6-10 0,0-4-10,0-3 10,11 9 0,9-2 0,5 6 0,0 4 1,4 0 7,-4 0 1,0 0-2,-2 9-3,-7-1-4,-3 4-6,0-5-80,1 2-105,-2-4-237</inkml:trace>
  <inkml:trace contextRef="#ctx0" brushRef="#br0" timeOffset="95397.0137">13621 11510 323,'0'0'693,"0"0"-663,0 0-25,0 0-5,0 0 5,0 114-1,0-78-4,0-2-14,0-6-57,0-7-121,0-11 2,9-10-109</inkml:trace>
  <inkml:trace contextRef="#ctx0" brushRef="#br0" timeOffset="95597.1755">13789 11530 833,'0'0'181,"0"0"-130,0 0-20,0 0-24,0 0 27,0 105-8,0-67-17,0 3-5,0-2 0,0-1-3,0-8-2,2-5-28,0-11-55,-1 1-78,-1-9-72,0-2-85</inkml:trace>
  <inkml:trace contextRef="#ctx0" brushRef="#br0" timeOffset="95785.373">13557 11454 824,'0'0'72,"0"0"-70,0 0 15,0 0 10,162-44-21,-115 35-6,-9 0-23,-13-2-177,-14 2-236</inkml:trace>
  <inkml:trace contextRef="#ctx0" brushRef="#br0" timeOffset="96039.2934">13970 11200 888,'0'0'57,"0"0"-31,0 0 35,139 49-11,-93-1-5,-9 10-11,-6 9-7,-15 5-6,-11 16 6,-5 1-5,-5-4-10,-19-1-3,-7-17-3,-1-10 2,3-10-5,2-12 2,6-13-5,9-8 0,0-9-11,6-5-60,2 0-121,-7-7-176</inkml:trace>
  <inkml:trace contextRef="#ctx0" brushRef="#br0" timeOffset="96807.0463">14863 11337 729,'0'0'55,"0"0"-45,0 0 86,-17 125-39,17-70-19,0-3-10,0 3-16,0-8-3,2-4-8,4-4-1,-3-13 0,-2 0-43,-1-8-84,0-12-87,0 5-142</inkml:trace>
  <inkml:trace contextRef="#ctx0" brushRef="#br0" timeOffset="96970.7767">14730 11717 758,'0'0'28,"0"0"-27,0 0 12,116-91 1,-45 66-4,0-1-4,-5 1-6,-11 9-73,-11-1-197</inkml:trace>
  <inkml:trace contextRef="#ctx0" brushRef="#br0" timeOffset="97554.0581">15531 11285 576,'0'0'127,"0"0"-123,0 0-4,0 0 22,0 0-15,0 0 10,-14 98 10,-2-83-3,0-8 15,0-5-5,1-2 5,1 0-15,4 0-3,3-6 4,4-9-17,3-3-1,0 1-3,0 1-6,20 2 2,5 0-1,0 8 1,2 2-1,-4 4-3,2 0 3,-7 7 0,-5 12-1,-3 5 2,-6 1 3,-4 1 3,0 3 0,-2 6 2,-20 0-6,-3 4-1,-2 0 1,-2-6-1,2-1 1,3-5-2,4-10 2,9-11-2,4-2 1,7-4 2,0 0 2,0 0 4,0 0-1,0 0-7,0-1-1,0-3 4,0 1 7,0-3-5,0 6-2,0 0-2,0 0-1,0 0-1,0 0-7,0 0-1,0 0-25,0 0-42,0 0-77,0 0-77,0-1-101</inkml:trace>
  <inkml:trace contextRef="#ctx0" brushRef="#br0" timeOffset="98157.0694">15510 11330 695,'0'0'58,"0"0"18,0 0 13,0 0-70,0 0 4,0 0 6,-5 138-6,5-89-6,5 0 9,2 0-6,-3-10-5,0-3-7,1-14-3,-1-9 1,-2-5-3,2-6 0,2-2-3,2-2 10,3-26-2,7-15-8,2-9 0,4-3-13,-1 2-21,2 7 4,-1 9 24,-4 11 6,-2 12 0,-4 13 1,1 1 0,-2 8 2,-3 24 10,-7 0 13,-3 8-1,0 4-12,0 0 3,0 2-1,0-14-7,0-4-5,0-14 6,0-5-7,14-8 1,11-1 1,2 0-4,2-15-22,0 1-82,0-6-141,-5 5-249</inkml:trace>
  <inkml:trace contextRef="#ctx0" brushRef="#br0" timeOffset="98546.0502">16156 11621 942,'0'0'17,"0"0"-14,0 0 2,0 0-3,98-124 3,-81 85 0,-4-1 10,-9-2 7,-4 3 4,0 7-10,-11 12 0,-10 12-3,-5 8-10,-1 0-3,2 12-10,8 13-20,10-2-5,7 5-23,0 3-2,9-8 2,18 0 5,7-5 25,5-4 25,-2 4 3,-2-2 0,-11 2 25,-6 2 17,-12 0-8,-6 6 0,0 0-8,-18 3-12,-8-5-14,-1-2-5,7-12-48,9-6-59,9-4-69,2-13-116</inkml:trace>
  <inkml:trace contextRef="#ctx0" brushRef="#br0" timeOffset="99056.0873">16560 11358 800,'0'0'65,"0"0"0,0 0 2,0 0-37,0 0 7,0 0-18,-13 118-8,13-84-4,0 2 1,0-6-2,6 2-5,9-14 1,2-4-1,13-6 1,-3-8 3,4 0-3,-1-10 1,-8-14-1,2 0 2,-7-6-2,-3-1 2,0-1-1,-3 0-1,-5 6 0,2 9 2,-6 9-4,-2 6 0,0 2 0,0 0-2,0 0-5,0 2 5,0 7-1,0 0 3,0-7 0,0 1 0,0-3-1,0 0-9,4 0-8,11-14 14,6-4-4,-4 3 5,3 3 0,-2 7 0,0 5 1,-5 0 2,1 6 0,0 16 9,-2 7 5,-1 3 0,-3 0-9,-7-3-4,-1-2-1,0-2-16,-11 1-101,-8-9-180,-8-9-110</inkml:trace>
  <inkml:trace contextRef="#ctx0" brushRef="#br0" timeOffset="99302.9987">16826 11117 839,'0'0'6,"0"0"3,0 0-9,0 0 24,0 0-13,0 0-1,-55 63-8,35-63 8,1 0 11,7 0 33,5-9-12,5-5-20,2 0-20,0 4-2,13 6-7,14 4-51,7 0-66,7 0-157</inkml:trace>
  <inkml:trace contextRef="#ctx0" brushRef="#br0" timeOffset="99647.332">17270 11346 868,'0'0'15,"0"0"52,8 102 16,-2-62-57,1-2 0,-3-9-17,-2 0-1,0-15-8,-2-11 4,2-3 1,-2 0 0,10-15 22,5-16 0,6-13-23,5-2-3,-1 3 0,-3 11-1,-2 14 1,-2 10-1,-5 2 0,0 6 3,-1 0-3,-1 7 3,1 20 8,-4-1-3,-1 6-4,-3-2-3,-2 1-2,-2 4-13,0-1-64,8-10-116,3-14-67,6-9-70</inkml:trace>
  <inkml:trace contextRef="#ctx0" brushRef="#br0" timeOffset="99873.4714">17843 11182 314,'0'0'473,"0"0"-332,0 0 28,0 0-106,0 0-54,0 0 7,-95 115 15,82-52-5,5-1-10,8 1 4,0-2-13,5-1-4,12-12-3,4-12-3,2-9-28,0-19-61,6-8-35,-2 0-111,0-35-104</inkml:trace>
  <inkml:trace contextRef="#ctx0" brushRef="#br0" timeOffset="100359.0536">18216 11265 281,'0'0'533,"0"0"-521,0 0-5,0 0 23,0 0-11,0 0-8,-87 100-1,71-93-8,4-7 8,5 0 1,-3 0 12,6-14 2,4-12-24,0-5 3,0 2-8,8 0-5,15 3 6,2 6 3,2 8 0,-3 4 0,-2 8-1,-2 0 1,-2 5 0,-2 20 9,-3 7 12,-4 4 6,-5 0 0,-4 3-6,0-3 5,-2 10-8,-25-2-4,-6 2-3,-2-4-9,1-10 8,7-7-9,5-20 3,9-5-1,5 0 7,4-13-9,4 1 2,0 0-3,0 3 0,10 1 0,9 2 0,1 2 0,3 4-3,2 0 3,-5 2 0,0 9-1,-7-2 0,-3 3-21,2-4-119,-1-2-143,3-6-217</inkml:trace>
  <inkml:trace contextRef="#ctx0" brushRef="#br0" timeOffset="100555.0324">18570 11300 249,'0'0'775,"0"0"-724,0 0-39,0 0 1,0 0 6,0 0-9,6 90-6,-6-57-4,0 2 0,0-5-4,0 0-85,0-12-106,0-14-53,0-4-116</inkml:trace>
  <inkml:trace contextRef="#ctx0" brushRef="#br0" timeOffset="100757.0907">18736 11253 932,'0'0'69,"0"0"-52,0 0 37,0 0 0,0 112-27,0-67-12,4 1-9,2-5-2,-4-6-2,3-5-2,-3-3-11,2-15-59,-1 0-47,-3-12-133,0 0-84</inkml:trace>
  <inkml:trace contextRef="#ctx0" brushRef="#br0" timeOffset="100945.2341">18437 11229 892,'0'0'60,"0"0"-58,0 0 11,145-44 3,-87 39-13,-3-7-3,-8 1-12,-7-1-123,-7-4-69,-12 0-207</inkml:trace>
  <inkml:trace contextRef="#ctx0" brushRef="#br0" timeOffset="101193.4926">18960 11049 447,'0'0'211,"0"0"-184,0 0 92,137 98-44,-95-51-21,-6 5 15,-3 7-15,-11 8 1,-13 0-14,-9 14-3,-7 3-13,-28-9-6,-7-6 0,2-20-3,6-20 7,5-6-13,4-17-5,8-6 3,3 0-8,5-8-12,1-14-61,4-12-127,0-9-267</inkml:trace>
  <inkml:trace contextRef="#ctx0" brushRef="#br0" timeOffset="102160.2174">19208 10832 593,'0'0'121,"0"0"-68,0 0 18,0 0 8,113-22-26,-48 28-5,4 26 7,1 20-1,-2 12-13,-7 15 0,-12 5-7,-21 0-6,-14 5-9,-14-3-7,-9 6 3,-33-4 1,-5-6-3,-4-8-5,3-20-2,11-11-5,10-16 1,7-13 0,11-5-2,9-6-46,0-3-83,9 0-202,13-15-441</inkml:trace>
  <inkml:trace contextRef="#ctx0" brushRef="#br0" timeOffset="103517.1256">9480 14377 528,'0'0'172,"0"0"-108,0 0 12,0 0-9,0 0-27,0 0-13,-18 6-6,18-3-7,5 1 14,21 3 11,5-3-9,12-4 15,1 0-11,8 0-2,-2 0-11,-5-6 3,-7-6-3,-11 3 2,-11-1 2,-7 5-12,-8 1 0,-1 4-4,0 0-6,0 0-3,0 0-7,0 0-37,0 2-81,0 5-186,0-7-229</inkml:trace>
  <inkml:trace contextRef="#ctx0" brushRef="#br0" timeOffset="104649.8447">10614 13647 409,'0'0'109,"0"0"17,0 0 1,0 0-23,0 0-23,0 0-18,50-7-7,-50 7-11,0 0-7,0 0-10,-14 0-10,-13 0 3,-6 6-16,-9 7-3,0 1-2,-6 0 6,-5-1-3,-2-1-1,5 2-2,5-2 1,10-3 0,12 6 2,10-10-3,7 4 0,6 3-2,0 5-2,0 12 4,0 5 11,0 4 1,0-3 3,0 8 1,4-1-3,0 3-1,3 6 2,0 4-7,2 9 5,-3 11-3,1-3-2,-3 11 2,0 0-1,2 8-5,-2 6 5,-2 4-6,3 6 4,-2-10 1,2 3-3,5 0-1,-4 1-2,1 1 3,-1 5-3,4-10 0,-4-2 1,-5-15 1,3-14-3,-4-7-1,0-5 1,0-10 0,0-18 0,0-8 2,0-4-2,0-4 2,0-2-2,0 6 0,5-2 0,16 2 0,8 4 1,5-4-1,3-6 3,3-5-1,-3-2 1,-4-1 0,-8 0-2,-4 0-1,-2-8-4,0-5-37,6-10-39,2-7-141,-2-21-408</inkml:trace>
  <inkml:trace contextRef="#ctx0" brushRef="#br0" timeOffset="105377.8539">11206 14482 482,'0'0'307,"0"0"-277,0 0 4,0 0 52,0 0-52,0 0-16,8 30 7,19-34-2,8-19-3,1-4 0,-5-4-13,-4-1 0,-9-4-1,-11 5 2,-7 2-4,0 5 1,0 7 0,-18 8 4,-7 5-8,-9 4-1,0 2 4,2 21-4,-2 11 3,5 7 3,4 9 0,8 3 4,8 1-1,9-4-4,0-10-3,20 1 3,14-12-2,11-9-1,2-6 1,6-14 5,3 0 3,-8-16 11,-1-14-14,-11 4-3,-9 0-5,-7 6-11,-9-3-84,-5-3-118,-4-6-193</inkml:trace>
  <inkml:trace contextRef="#ctx0" brushRef="#br0" timeOffset="105834.0423">11208 13922 406,'0'0'102,"0"0"-52,0 0 20,0 0-2,0 0-16,0 0-6,-5-4 0,5 4 17,0 0 0,0 0-15,0-6-16,11 0-10,18-2 15,11-2 0,2-2-12,1 4-8,-3-2-5,-9 3-8,-9 7-4,-9-5-1,-3 3-42,-4 2-78,3-2-112,-3-3-49,0-2-231</inkml:trace>
  <inkml:trace contextRef="#ctx0" brushRef="#br0" timeOffset="106193.0573">11691 13650 4,'0'0'769,"0"0"-738,0 0 2,0 0-7,0 0-5,0 0 19,-18 136-2,10-80 4,5-3-18,3-7-4,0-8-12,4-11 0,19-7-1,4-9-4,7-11 2,3 0-1,2-3 2,0-16 1,-3-7-5,-5-8 1,-11-3 0,-6-5 2,-14-2 8,0 0 13,-14 0 4,-21 5-17,-3 9 6,-8 9-8,2 13-4,5 8-7,5 0-8,18 24 1,10 4-72,6 0-156,2-8-396</inkml:trace>
  <inkml:trace contextRef="#ctx0" brushRef="#br0" timeOffset="106899.2009">10938 15254 786,'0'0'66,"0"0"-55,0 0 50,0 0 9,0 0-61,0 0 19,196-7 21,-76 7-24,19 0-12,6 0 5,8-7 2,1-20 5,2 1 11,-9-2-5,-9-6-8,-6 4-6,-11 1 0,-15-3-5,-21 9-9,-27 5-1,-27 7 1,-20 5-3,-7 3-16,-4 1-21,-4 2-46,-27 5-98,-25 22-171</inkml:trace>
  <inkml:trace contextRef="#ctx0" brushRef="#br0" timeOffset="107335.1636">11092 15932 772,'0'0'28,"0"0"11,0 122 64,0-80-62,2-5-16,-2-16-4,0-7-7,0-10-5,4-4-5,-2 0 6,5-18 14,2-16-5,2-11-10,5-4-7,-1-6-2,3 16 0,2 8 1,-2 13-1,-5 12-1,-3 6-3,0 0-5,1 18 7,1 10 2,1 3 6,-4 1-2,0 4 6,0-10-8,-5 4-2,3-12 0,-7-2 0,2 0-26,0-6-78,1-3-108,-3-2-136</inkml:trace>
  <inkml:trace contextRef="#ctx0" brushRef="#br0" timeOffset="107656.7885">11281 15526 684,'0'0'73,"0"0"-70,0 0 47,131-78 52,-102 78-61,-11 10-33,-12 20-3,-6 8 4,0 6 9,-19-3 6,-10-5 4,0-6 11,2-7-1,9-11-7,7-1-6,4-7-14,7 0-6,0 0-5,12-4 0,16 2 9,8-2-4,9 0-1,4 0-4,-2-6-13,-5 2-97,-4 0-133,-9 2-188</inkml:trace>
  <inkml:trace contextRef="#ctx0" brushRef="#br0" timeOffset="107853.0124">11852 15833 518,'0'0'422,"0"0"-405,0 0 11,0 108 16,14-69-23,5-2-5,-1-2-9,-4-3-5,1-10-2,-4 0-2,-4-5-37,-1-8-105,-6 2-74,0-4-185</inkml:trace>
  <inkml:trace contextRef="#ctx0" brushRef="#br0" timeOffset="108009.7885">11733 16165 864,'0'0'73,"0"0"-54,0 0 2,0 0-8,136-113-11,-80 83-2,-2 8-98,-7 3-121,-12 1-96</inkml:trace>
  <inkml:trace contextRef="#ctx0" brushRef="#br0" timeOffset="108204.0005">12188 15877 715,'0'0'101,"0"0"-26,0 0-14,0 0 0,0 0 9,0 0-33,10 135-15,-10-95-13,3 0-4,-1 1-4,-2-6-1,0-9-7,0 6-43,0-14-38,0-4-88,0-2-29,0-12-102</inkml:trace>
  <inkml:trace contextRef="#ctx0" brushRef="#br0" timeOffset="108924.0471">13180 14145 783,'0'0'101,"0"0"-53,0 0 54,0 0-55,0 0-25,-124 171 22,97-74-3,11-2 3,9 11-7,7-3-15,0-8-6,5 2-7,19-21-3,10-14 0,3-8-6,1-14 1,0-9-1,0-12-37,2-6-68,-4-13-80,-2 0-286</inkml:trace>
  <inkml:trace contextRef="#ctx0" brushRef="#br0" timeOffset="109833.8245">13744 14337 452,'0'0'186,"0"0"-98,0 0-16,0 0-5,0 0-14,0 0 23,29 5-14,0-5-17,2-5-10,5-11-9,-5 4-15,-4 0-11,-7 2-1,0 4-72,-2 4-123,-4-2-183</inkml:trace>
  <inkml:trace contextRef="#ctx0" brushRef="#br0" timeOffset="110363.0198">14364 14127 828,'0'0'43,"0"0"-13,0 0 56,0 0-58,0 0-12,0 0 9,-122 116-6,88-72 3,12 2-3,8-5-7,9-11-3,5-4-9,0-2 0,23-10 0,6-11-4,11-3-11,7 0-13,2-12-12,-2-11-3,-7-5 9,-9-3 20,-11 4 14,-13 9 0,-3 5 4,-4 10 17,0 3 16,0 0 0,-11 0-28,0 16-9,2 9 0,0 4-3,9-2-1,0-3 3,0-6 0,11-7-2,11-6-5,5-5 3,5 0 5,-3-12 1,-3-8-1,-8-6 3,-7-1-2,-8 3 16,-3-6 8,-3 5 6,-17 7-8,-7 4-14,1 9-9,-2 5-2,3 0-43,6 14-63,6 18-97,8-5-49,5 7-66</inkml:trace>
  <inkml:trace contextRef="#ctx0" brushRef="#br0" timeOffset="110693.8297">14703 14584 616,'0'0'111,"0"0"-46,0 0 61,131-118-49,-88 72-37,-5 3-16,-14-5-11,-14 10-2,-10 5-5,0 10-5,-17 9-1,-10 10-7,1 4-34,-1 0 9,7 0-26,7 6-15,5 12 2,8-1 20,0 6 20,19 1 1,12-1 4,6-4 26,4 3 1,-1 4 14,-10-3 45,-4 0-8,-15-2-14,-9-5-12,-2 3 3,0 0-12,-11-6-17,-5-2-10,3-10-112,4-1-88,6 0-119</inkml:trace>
  <inkml:trace contextRef="#ctx0" brushRef="#br0" timeOffset="111017.3549">15182 14233 800,'0'0'21,"0"0"-12,0 0 30,0 0-14,57 122-4,-51-100-9,-6-8-4,0-8-3,0-6-2,0 0 2,0 0 8,2-9 13,1-17-22,5-13-4,6 5-2,3 3 2,4-1-5,5 15 4,-2 3 1,0 6 0,-1 6 2,-3 2 21,-2 0 3,-7 8-1,-2 11-13,-5 4-7,-2 5 0,-2 2-5,0 2-34,0-2-110,0-11-142</inkml:trace>
  <inkml:trace contextRef="#ctx0" brushRef="#br0" timeOffset="111259.5942">15812 14008 897,'0'0'81,"0"0"-50,0 0 38,0 0-5,0 0-30,-135 126 0,114-71-1,6-1-12,4 0-14,8 0-4,3-5 1,0-12-4,3-3-12,15-15-66,6-9-83,3-10-125,2 0-161</inkml:trace>
  <inkml:trace contextRef="#ctx0" brushRef="#br0" timeOffset="111550.9701">15937 14258 762,'0'0'153,"0"0"-130,0 0 13,0 0 7,0 0-23,-17 128-7,17-101-12,0-4 3,0-9-3,15-9-1,10-5 0,6 0 9,4-11-5,2-15 2,-6-4-3,-7-3 0,-6-1-2,-14 0 6,-4 5 7,0 6 20,-24 9 0,-9 12-8,-3 2-16,-2 0-10,-5 12-8,5 6-28,7 8-77,4-10-94,12-3-156</inkml:trace>
  <inkml:trace contextRef="#ctx0" brushRef="#br0" timeOffset="111803.0223">16163 14030 875,'0'0'55,"0"0"-33,187-1 81,-116 33-51,-7 12-16,-16 10-16,-16 4-6,-19 4-1,-13 6 12,0-2-8,-31-1-4,-11-7-5,2-12-2,0-6-2,12-17-2,5 0-2,8-15-21,10-8-83,-1 0-143,-1-12-217</inkml:trace>
  <inkml:trace contextRef="#ctx0" brushRef="#br0" timeOffset="112593.0537">17251 14037 522,'0'0'170,"0"0"-86,0 0 30,0 0-77,0 0-22,0 0 44,-14 142-21,14-100-11,0-2-10,0 0-9,10-4-3,-4 1-5,-2-10-3,-3 4-73,-1-1-106,0-9-137</inkml:trace>
  <inkml:trace contextRef="#ctx0" brushRef="#br0" timeOffset="112735.0107">17056 14408 722,'0'0'83,"0"0"-82,0 0 1,141-117 3,-58 84-5,-1-2-68,-15 3-302</inkml:trace>
  <inkml:trace contextRef="#ctx0" brushRef="#br0" timeOffset="113071.016">17652 14087 792,'0'0'119,"0"0"-112,0 0 57,0 113-13,0-68-34,0 1-1,0-8-13,0-5-1,0-13-2,0-11 0,0-5 0,2-4 5,0 0 3,0-28 6,3-7-12,4-4-2,0-1 0,4 4 0,5 6 0,0 8 0,4 8 0,-2 5 4,5 9 6,0 0 7,-2 9 7,-2 17-1,-7 0-8,-4 4-9,-5 0-3,-5 0-3,2 2-5,1-2-75,7-2-137,0-6-155</inkml:trace>
  <inkml:trace contextRef="#ctx0" brushRef="#br0" timeOffset="113410.3455">18153 14350 765,'0'0'83,"0"0"-76,69-109 57,-33 68 0,-5-8-34,-6 5-9,-17 1-10,-8 13-6,0 9 1,-10 10-1,-15 8-5,1 3 3,1 0-3,5 3 0,5 16-6,8 3 0,5 1 1,0 7-1,12-1 3,16-3 0,7 0 1,2-3 0,1-4 2,-7 3 2,-4-5-2,-17 0 0,-10-1 0,0 0-1,-1 0-6,-21-2-27,4 0-64,-1-8-41,9-4-56,3-2-62</inkml:trace>
  <inkml:trace contextRef="#ctx0" brushRef="#br0" timeOffset="113933.1863">18570 14062 642,'0'0'77,"0"0"-27,0 0 36,0 0-73,0 0-9,0 0 4,-7 65 3,7-38 1,0 2 7,0-3-6,0 4-10,0-11 0,5-2-2,9-8 3,1-4-4,3-1 2,-1-4 1,4 0-3,-3 0 5,-1-9 1,4-14-2,-4 1-2,-1-12 3,-3 6 1,-1-7 0,-6 8 10,-1 8 0,-1 12 4,-4 5 9,0 2-6,0 0-15,0 16-6,0 6 0,0 0-1,0-4-1,0-6 0,0-4-1,0-8 1,0 0-11,0 0 10,6-8 1,6-15 0,1 3-1,1 5 1,-1 4 0,1 8-1,1 3 0,3 0 1,-3 5 4,-2 14 4,-1 1-5,-3 4 0,-7 3-3,-2-6-2,0 5-29,-11-3-122,-12-9-129,-7-1-126</inkml:trace>
  <inkml:trace contextRef="#ctx0" brushRef="#br0" timeOffset="114203.7642">18786 13776 758,'0'0'54,"0"0"-53,0 0 25,0 0-19,0 0-1,37 120 2,-72-94-3,-2-16 5,-3-8 17,6-2 9,3-2-2,8-18-17,13 0 1,8-1-9,2 1-9,8 3-2,24 3-7,5 6-55,11 6-46,-4-3-105,-5 5-301</inkml:trace>
  <inkml:trace contextRef="#ctx0" brushRef="#br0" timeOffset="114529.1014">19154 13994 693,'0'0'129,"0"0"-107,0 0 71,29 128-35,-20-91-40,-4-5-1,-5-11-13,0-7 1,0-9 2,0-5-1,0 0 4,6-12 13,5-16-7,7-12-14,1 2-2,2 5 3,-3 5-3,1 14 0,-4 6 0,-2 4 5,-2 4 5,0 0 0,-1 7-2,-4 15 2,-1-1-2,-5 4-3,2 3-5,-2-3-2,0-2-60,2 0-119,4-16-126,0-5-154</inkml:trace>
  <inkml:trace contextRef="#ctx0" brushRef="#br0" timeOffset="114739.4839">19696 13828 736,'0'0'60,"0"0"47,0 0 47,0 0-111,0 0-13,0 0 7,-123 156-7,110-97-10,7-1-11,4-8-7,2-1-2,0-16-46,19-8-83,7-8-72,6-17-132</inkml:trace>
  <inkml:trace contextRef="#ctx0" brushRef="#br0" timeOffset="115029.2832">19890 14033 521,'0'0'410,"0"0"-377,0 0-5,0 0 37,-45 108-42,45-64-4,0-6-14,0-3-4,18-6 5,2-7-5,9-12-1,2-10 4,0 0 0,3-20 3,-5-9-3,-8-8 2,-6 4 1,-11-8 4,-4 2 10,-4 6-11,-21 7-3,-6 8 0,-4 12-3,-4 6-4,-1 0-32,-2 8-100,7 8-154,4-11-232</inkml:trace>
  <inkml:trace contextRef="#ctx0" brushRef="#br0" timeOffset="115271.0664">20121 13866 909,'0'0'63,"114"-6"-45,-47 14 80,-5 20-43,-12 10-18,-17 3-14,-20 5 14,-13-3-8,0 0-2,-15-1-9,-12-6-7,-2-4-9,2-10 0,3-3-2,8-16-20,2-1-59,5-2-75,6-2-178</inkml:trace>
  <inkml:trace contextRef="#ctx0" brushRef="#br0" timeOffset="115683.8264">20487 13564 842,'0'0'126,"0"0"-99,0 0 9,144 9 27,-78 23-26,0 14-20,-6 11-1,-8 2 2,-16 11 7,-16 2 1,-16-2-5,-4-1-1,-11-4-1,-15-7-7,-10-6-5,3-10-1,-2-8-3,10-14-3,6-7-18,9-12-99,5-1-185,5-8-191</inkml:trace>
  <inkml:trace contextRef="#ctx0" brushRef="#br0" timeOffset="116649.9733">20545 13058 439,'0'0'73,"0"0"-20,0 0 27,0 0-18,0 0-25,0 0 15,85-34-4,-45 32 0,9-3 2,4 5-11,6-1-10,-1-1-1,0 2-6,-3-5-2,-6 5-12,-11 0 4,-14-1-7,-7 1 3,-11 0 8,-4 0 10,-2 0 10,0 0 7,0 0-14,0 0-12,0 0-9,0 8-3,3 19-2,1 14 5,0 8 4,3 14-1,2 6-4,-1 7 9,2 1-11,-3-4 0,-1 5 3,1-1-4,-1 3-2,1-4-1,-2 0 3,-2-1-4,1-2 0,-2 2 6,1-5-6,2 0 0,4-2-1,1-3 1,3-2 1,1-3-1,1-5 4,5 0-3,-6-6-1,1 3 0,-6 1 1,-7-7-3,-2-12 2,0-14 0,-2 0 0,-22 0 5,-8 2-1,-10 0-1,-8 0 1,-3-1-1,-4-1 1,1-1-1,4-3-2,5-5-1,9 1 1,7-9-2,7-3-39,13 0-51,2 0-126,-1-22-275</inkml:trace>
  <inkml:trace contextRef="#ctx0" brushRef="#br0" timeOffset="117946.0437">8214 10279 553,'0'0'120,"0"0"-44,0 0 6,0 0-13,0 0-8,0 0-21,-83 6 10,49 6-15,-11 5-6,-7 0-9,-9 5-8,-7-3-5,-4-5 1,7 3-1,7-5 4,14 5 1,11 0-5,10-2-2,6-3-1,5-3-2,1 3 1,-1-4 4,6 6 4,2 4-6,-1 6-2,5 12 4,-2 9 2,2 7 1,0 12 4,-4 6-2,4 6 10,0 9-9,0 2 5,0 5-5,0 9-3,0 3-1,0 13 4,0 6-4,0 8-2,0 8-4,0 0 5,-3-1 1,-4-5-8,3 0 5,-3-7 3,7-5-6,0-7 5,0-10-5,0 1-2,0 0 1,0-1 0,0-4 0,0-4 0,0-9-2,-8-16 0,-4-11 1,3-16 0,1-16 2,6-7-2,2-12 0,0-4-1,0-3 0,0-2-1,0 4 1,2 4-3,23 2 1,8 6 4,7-3 1,9-1-2,6 2-2,5-1 2,3-6-1,2-2 3,-9-5-2,-8 0-1,-14 0 0,-12 0-6,-11 0-30,1 0-30,-1 0-73,-1-5-278</inkml:trace>
  <inkml:trace contextRef="#ctx0" brushRef="#br0" timeOffset="119303.6663">20759 12564 602,'0'0'165,"0"0"-93,0 0 11,0 0-41,0 0-28,0 0 34,185-23 11,-94 19-33,1 2-2,-6 0-15,-5 2 0,-12-3-4,-11 3-1,-11 0-3,-18-1 4,-13 1-5,-12 0 2,-4 0 4,0-3 20,0 3 16,0 0-11,0 0-9,0 0-3,0 0-6,0 0-6,0 0-6,0 9-1,0 20-3,-3 14 3,-5 9 4,6 8 6,2 0-2,0 11 4,0 2 0,0 4-3,0 12 1,0 1-1,0 2-3,2 0-3,-2-2 0,0 3 0,0 1-1,0-2 3,0 1-2,0-6 0,0 3 5,0-3-4,2 7-1,0-2 0,-2 0 0,0-1-2,0-8 1,0 9-2,0-13 1,0 16 0,-2 2-1,-4 2 1,1-1 0,3-8 0,2-5-1,-5 1 1,3-4 0,-2-2-1,-3-3 0,3-9 1,-4-2 0,0-8-1,1-8 0,-1-2-1,3-7 1,1-5 0,1-1 2,1-4-2,0-11 0,-1 1-1,3-12 1,-4-1 1,2-6-1,-7 2 1,-3 0 0,-7 0 4,-14 2-3,-10 2-1,-13 0-1,-11-3 0,-12 4 0,-14-1 1,-2-2-1,3 3 0,13-2 2,14 3-2,21-6 0,23 1-1,16-5-21,5 0-45,39 0-84,8-26-355</inkml:trace>
  <inkml:trace contextRef="#ctx0" brushRef="#br0" timeOffset="149241.8537">15369 14691 389,'0'0'51,"0"0"9,0 0 48,0 0-41,0 0-20,0 0 29,0 0-17,0 0-4,-26-77 6,26 77 0,0 0-17,0 0-15,-3 0-6,1 19-18,0 12 3,2 13 0,0 6 5,0 3-2,0-3-10,0-10 4,0-8-2,2-8-1,5 1-2,-2-8-3,3-1-30,-1 2-64,-3-4-105,-1 5-86,-3-6-172</inkml:trace>
  <inkml:trace contextRef="#ctx0" brushRef="#br0" timeOffset="149610.0319">15120 15101 613,'0'0'67,"0"0"13,0 0 4,0 0-64,0 0-2,0 0 43,48 64-8,-21-29-6,0-9 0,-2-2-8,-6-4-14,4-11 1,-3-2-14,5-7 11,1-2 9,1-20-7,4-12-5,-2 0-12,0-6 3,0-2-5,-3-4-5,-6 13 0,-2 8-1,-8 5-2,-6 17-42,-4 3-93,0 18-213,-33 19-223</inkml:trace>
  <inkml:trace contextRef="#ctx0" brushRef="#br0" timeOffset="150359.1248">14808 15557 422,'0'0'155,"0"0"-20,0 0 9,0 0-10,0 0-40,0 0-45,-38-17-30,13 38 0,0 6 5,-1 8-8,4 1 0,-3 0-3,12-8-10,1-2-1,10-5-1,2-1 0,0-13-1,18 3-1,6-10 1,5 0-5,0 0 0,2-24-5,-4 2 4,0-1-2,-7 6 5,-2 1 2,-4 6 1,-8 1 0,-2 6 0,-1 3 0,-3 0-8,0 0-1,0 17 4,0 6 5,0 3 0,0 0 0,0-4 0,2-3-1,12-6 0,3-9 1,5-4-2,5 0 2,2 0 1,-1-17-1,0-6 2,-3-3 0,-8-3-2,-6 3 4,-6 5-3,-5 3 3,0 4 9,-12 6-1,-7-2 3,-6 10-8,1 0-7,-2 0 0,0 4-5,9 14-29,1 2-71,5 6-120,7 0-29,4 0-143</inkml:trace>
  <inkml:trace contextRef="#ctx0" brushRef="#br0" timeOffset="150779.1312">15133 15909 532,'0'0'126,"0"0"-62,0 0 53,0 0-46,131-112-10,-94 76-16,-12-2-8,-4 6 6,-8 0-17,-8 1-12,-5 4-8,0 5-4,0 5 3,0 12-5,-15 5-3,3 0-24,-4 9-10,3 12 7,5-3 7,2 2-1,6-3 2,0 0 7,12-3 0,17-7 8,4 8 3,5-7 4,-2 6 0,-1-4 0,-6-2 5,-9 6 10,-3-5 6,-11 0 0,-6 5-7,0 4 22,-10 2-10,-11 0-17,-4 0-5,2-5-2,6-6-2,6-5-30,8-4-57,3 0-38,0-6-33,7-18-264</inkml:trace>
  <inkml:trace contextRef="#ctx0" brushRef="#br0" timeOffset="151087.1152">15828 15620 574,'0'0'236,"0"0"-144,0 0-28,0 0 10,0 0-25,0 0-20,0 125-11,0-93-5,0-2-8,0-12-1,0-6 0,16-8-2,6-4 5,9 0 2,7-8-5,0-18 3,-2-4-5,-5 2 1,-8-9-1,-15 2 3,-8 5-4,-2 3 17,-31 8 14,-8 14 5,-3 5-9,4 0-19,4 19-6,12 3-3,12 0-4,10-8-84,2-8-192</inkml:trace>
  <inkml:trace contextRef="#ctx0" brushRef="#br0" timeOffset="153988.0122">18046 15719 562,'0'0'63,"0"0"-46,0 0 80,119-123-36,-83 84-34,1-2 8,-10 5 18,-7 2-5,-11 12-13,-7 6-1,-2 8-5,0 3-11,-9 0-9,-9 5-9,-1 0-3,-2 0-1,3 5-11,5 6-3,2 5 7,5 3 0,6 2 2,0 1 7,8-2 1,12 2 0,9 0 1,0 0 0,-2-8 1,-5 0 0,-9-1-1,-8 3 1,-5-2 3,0 4 4,-3 0-4,-12 0-1,-5-1-3,0-6-11,-2-3-60,2-4-56,4-4 3,5 0-93,5-4-121</inkml:trace>
  <inkml:trace contextRef="#ctx0" brushRef="#br0" timeOffset="154595.4559">18439 15520 72,'0'0'631,"0"0"-587,0 0-12,0 0 5,0 0-16,0 0 1,0 73 9,0-47 1,0 2 0,0-2-8,0-4-9,3-8-7,7 0-6,1-6 1,2-2-3,1-2 6,2-4-2,0 0-2,-1-6 4,3-12 1,-1-4-3,-1 0-2,-3 0 0,-3-1-2,-6 10 3,0 1 0,-4 5-3,0 4 2,0 3 6,0 0 1,0 0-9,3 3-8,-2 20 8,2 0 6,-1 0-1,0-5-3,-2-6-1,0-7 1,0-5 0,0 0 2,0 0 4,5 0 1,0-5 5,-1-11-4,5-4-9,-1-1 0,4 6-1,-2 3 0,2-1 0,2 8-1,-1-1 0,1 6 1,1 0 0,1 0 7,-3 6-6,-3 8 5,4-1-5,-5 4 1,-3 0-1,-2 2 2,-4-1-3,0 0-4,0 4-28,-4-4-31,-11 0-81,-6-4-43,0-2-69,-5-12-168</inkml:trace>
  <inkml:trace contextRef="#ctx0" brushRef="#br0" timeOffset="154897.3363">18619 15342 744,'0'0'47,"0"0"-27,0 0 28,0 0-18,0 0 1,0 0 13,9 50 4,-29-42-12,0-6-8,0-2-2,3 0 4,5 0-10,1 0-3,6-10-6,1 4-4,4-2-1,0 4-6,3 0-1,16 0-1,6 4-5,2 0-79,2 0-76,0 12-171</inkml:trace>
  <inkml:trace contextRef="#ctx0" brushRef="#br0" timeOffset="155293.0049">19091 15484 687,'0'0'102,"0"0"-91,0 0 73,0 0-28,0 0-34,-17 131 6,17-99-4,0 0-9,1-2 1,15-8-10,5-4 3,1-4-3,7-10 1,3-1 0,3-3-1,-2 0 3,-1-12-4,-1-15 7,-4-4-3,-9 0 15,-7-5 3,-11-1-2,0 2 2,-13 4-1,-19 13 5,-4 5-6,-4 4-11,3 9-4,1 0-10,7 0 0,9 4 0,9 9-27,6-4-104,5-9-368</inkml:trace>
  <inkml:trace contextRef="#ctx0" brushRef="#br0" timeOffset="159080.9299">12168 12344 391,'0'0'220,"0"0"-109,0 0 14,0 0-15,0 0-63,0 0-25,0 0-18,0 0 0,-102 46 6,77-15 0,5 1 0,4 2 1,8-5-2,6-4 2,2-5-3,0-8-8,8-2 0,15-4 0,9-6 6,7 0 14,1-5-12,3-17-3,-8-3 0,-6-1-4,-6 2 2,-13 1 0,-5 7 1,-3 7 1,-2-1 0,0 7 2,0 3 8,0 0-13,0 3-2,0 21-7,-11 10 4,5 4 2,2-6 0,4-2-2,0-8 1,6-4-4,11-8 4,3-8-1,3-2 3,1 0 6,0-12-3,5-12 4,-8-3-3,-6-1 1,-8 1-1,-7-2 8,0 4 0,0 4-1,-11 7-11,-8 8-3,-1 4 3,-2 2-32,0 2-71,5 16-132,3 2-131</inkml:trace>
  <inkml:trace contextRef="#ctx0" brushRef="#br0" timeOffset="159463.8619">12598 12675 829,'0'0'73,"0"0"-33,0 0 47,82-106-44,-52 66-1,-10 1-12,-3 4-20,-7 2 0,-10 9-5,0 6 0,0 6-5,-2 4-3,-14 6-25,3 2-13,-3 0-26,3 0 3,1 8-8,3 9 37,9-2 14,0 3 17,7 7 4,17-6 0,8 4 0,-1-5 17,-4-4 23,-3 1-5,-9-4 2,-5 0-19,-8 6-2,-2-2-5,0 8 2,-14-3-2,-3-2-9,0-4-2,9-10-49,2-4-67,0 0-34,6-8-86</inkml:trace>
  <inkml:trace contextRef="#ctx0" brushRef="#br0" timeOffset="160017.8463">13116 12252 495,'0'0'26,"0"0"29,0 0 72,0 0-61,0 0-24,0 0-11,-12 104-9,0-92-3,-1-2-4,1-3-8,-2-6-5,1-1 9,4 0 1,3-3-2,2-9-5,4-3-5,0-1 0,0 4 0,8-4 0,7 2 0,3 0-2,1 6 2,4-2 0,-2 6-2,-2 4 2,-1 0-2,-2 0-2,-3 10 1,-2 8 3,-3 2 14,0 4-4,-6 0 2,-2 4-3,0 4 1,-6 3-4,-19-1-1,-2 1 2,-2 0-6,2-8-1,2-8 2,8-9-2,6-8-1,4-2 0,7 0-1,0-6-1,0-4-9,0-2 4,10 0 8,7 6 0,6-1 0,1 7 1,-3 0 1,0 0 1,-3 2-1,0 9-2,-4 1-2,-1-3-4,1 2-91,-2-5-78,-1-4-79</inkml:trace>
  <inkml:trace contextRef="#ctx0" brushRef="#br0" timeOffset="160410.5173">13365 12434 726,'0'0'136,"0"0"-136,0 0 2,0 0-2,0 0 29,0 0-10,36 101-6,-34-81-9,0-6-1,-2-7 2,0-4-4,2-3 4,-2 0 3,3 0 15,-1-18 10,0-8-26,5-3-6,4 3-1,0 4 0,3 3 3,1 2-2,1 5 1,-1 6-2,-1 6 6,-3 0-1,3 0 6,-4 5 7,-1 15-4,1-1 2,-4 5-7,-4 3-7,1-4 0,-3 3-2,0 1-18,0-6-52,0-8-58,0-9-44,0-4-71,6 0-167</inkml:trace>
  <inkml:trace contextRef="#ctx0" brushRef="#br0" timeOffset="160605.3113">13731 12390 585,'0'0'155,"0"0"-138,0 0 7,0 0 64,0 0-35,0 0-22,31 99-13,-29-72-9,-2 0-9,0-8 0,0-2-71,5-5-38,3-7-47,0-5-66,0 0-62</inkml:trace>
  <inkml:trace contextRef="#ctx0" brushRef="#br0" timeOffset="160827.0229">13880 12397 452,'0'0'194,"0"0"-99,0 0-14,0 0-12,0 0 20,0 0-29,18 63-16,-11-36-22,-3 1-2,2-2-15,1-5-1,-2-2-2,-1-4-2,-2-2 0,0-9-35,-2 2-49,0-4-91,0-2 5,0 0-14,0-6-152</inkml:trace>
  <inkml:trace contextRef="#ctx0" brushRef="#br0" timeOffset="161054.101">13677 12406 784,'0'0'107,"0"0"-82,0 0 12,123-62 28,-63 43-8,-2-4-5,-9 3-19,-11 0-13,-15 5-9,-13 8-7,-5 2-1,-5 5-3,0-3-33,0 1-122,0 2-369</inkml:trace>
  <inkml:trace contextRef="#ctx0" brushRef="#br0" timeOffset="164063.7379">17407 11698 357,'0'0'181,"0"0"-73,0 0-24,0 0-28,0 0-14,0 0-9,0 0-12,0 16-7,0 5 30,1 5 19,4 0-21,0-2-15,-1 8-14,3-10-8,0 0-4,-3 2-1,0-5-3,0 1-67,-1-5-68,-3-1-39,0-8-76,0-2-58</inkml:trace>
  <inkml:trace contextRef="#ctx0" brushRef="#br0" timeOffset="164383.0643">17257 11939 191,'0'0'304,"0"0"-265,0 0 48,0 0 44,0 0-32,0 0-21,61 102-23,-39-88-1,0-1-11,-2-3-15,-3-3-11,-1-5 4,-4 3-4,-3-5 6,3 0 6,5-10 0,2-18-5,2 1-9,-1-1-6,-1 0-4,-5 10-4,-3 0 1,-1 8-4,-6 3-7,0 7-54,1 0-82,-5 0-108,0 3-137</inkml:trace>
  <inkml:trace contextRef="#ctx0" brushRef="#br0" timeOffset="164863.7682">16706 12581 462,'0'0'101,"0"0"-78,0 0 76,0 0-40,76-121-11,-58 95-14,-7 2-23,-9 6-3,-2 4-3,0 2-5,-10 9-14,-11 0-67,4 3-2,-2 0 29,9 0 16,3 8 18,7 4 12,0 5 8,5 2 0,14 1 10,8 2 10,4-4 11,-2 0 2,-4 1 14,-5-3-7,-9 2 10,-9-3-5,-2 2-12,0 0-2,-8 2-17,-11-3-9,6-2-5,1-2-41,6-6-84,6-6-51,0 0-75</inkml:trace>
  <inkml:trace contextRef="#ctx0" brushRef="#br0" timeOffset="165381.5889">17047 12446 353,'0'0'279,"0"0"-221,0 0-25,0 0-9,0 0 14,0 0 5,-10 79-17,8-57-7,2 0-1,0-7 1,0 2-9,4-9-6,7-2-4,5-2 2,-3-4 5,5 0 1,-3 0-1,-1-14 6,-1-4-3,-5-3-3,2 0-1,-5 2-5,-1 4 6,-4 7-5,1 4-1,-1 4 6,0 0-7,0 0-16,0 9 10,0 12 6,0 2 0,0-2 2,0-7-2,0-2 0,0-6 1,0-4 0,0-2 4,0 0-1,0 0-4,8-16-8,3-9-9,2 4 9,5 2 5,0 4 0,2 3 3,-5 5-1,-1 7 0,-3 0 1,1 0 0,-6 12 10,1 5-5,-3-1-3,-4 2-2,0 0-1,0 0-83,0 0-53,-6-8-132,-11-2-109</inkml:trace>
  <inkml:trace contextRef="#ctx0" brushRef="#br0" timeOffset="165658.8342">17130 12300 696,'0'0'81,"0"0"-80,0 0 5,0 0 2,0 0 8,0 0 14,-18 26-8,7-20 1,0-4-4,0-2 3,2 0-3,1 0 29,2-4-18,6-8 7,0-4-14,0 0-21,0 3-2,6 10-5,9 3-3,5 0-80,7 20-94,2 4-118</inkml:trace>
  <inkml:trace contextRef="#ctx0" brushRef="#br0" timeOffset="166221.9134">17681 12434 980,'0'0'27,"0"0"-26,0 0-1,0 0 6,0 0-1,0 0-7,-27 95 5,22-94 1,-4 2 0,0-3 1,-1 0 5,-3-17-9,4-10-2,6 2 3,3 0-4,0 2 3,3 5-1,19 0 2,2 4-2,5 2-1,0 9 1,-2 3-1,-8 0 2,0 3-1,-4 19 7,-1 2 3,-8 6 4,-3 0-1,-3 2-5,0 1-1,-16 3 0,-8-1-4,-2-9 0,2 1 2,-3-8-5,3-7 3,4-7-7,4-5-3,3 0-2,7 0 8,1 0-1,5-8 2,0 2-6,0 0 5,0 0 0,16 6 2,3-2 1,4 2-1,-1 0 3,1 0-4,-6 0-2,3 8-2,5-2-37,-2-2-84,3-4-44,0 0-84,-7-4-99</inkml:trace>
  <inkml:trace contextRef="#ctx0" brushRef="#br0" timeOffset="166567.2462">17984 12487 690,'0'0'66,"0"0"-58,0 0 71,0 0-23,0 104-22,0-86-17,0-5-3,0-6-6,0-3-7,0-4 7,0 0 3,2-6 19,5-16 9,-1-8-38,12-4-1,-7 1 5,7 8-3,-2 6-1,-5 8-1,2 4 3,1 7 0,-3 0 1,5 0 6,-2 16 5,-4 2-6,-5 5 2,2-1-9,-5 1-1,0 2-1,0-7-34,-2-2-62,0-4-94,2-9-39,2-3-101</inkml:trace>
  <inkml:trace contextRef="#ctx0" brushRef="#br0" timeOffset="166753.2224">18292 12441 611,'0'0'93,"0"0"-12,0 0-4,0 0-42,0 0 47,0 0-40,33 85-26,-31-56-12,0-1-1,-2-2-3,0-4-64,5-8-72,2-12 4,4-2-17,5-2-61</inkml:trace>
  <inkml:trace contextRef="#ctx0" brushRef="#br0" timeOffset="166973.001">18493 12414 270,'0'0'379,"0"0"-298,0 0-33,0 0 47,0 0 23,0 0-58,35 69-31,-26-48-5,-7 1-9,0-1-2,-2-2-8,0-2-3,0-4-2,0-2-26,0-3-65,0-6-53,-2 2-9,-7-4 0,-2 0-87,-5-6-92</inkml:trace>
  <inkml:trace contextRef="#ctx0" brushRef="#br0" timeOffset="167180.9309">18240 12344 760,'0'0'111,"0"0"-101,0 0 103,116-19-23,-60-1-46,4 1-10,-6 0-20,-12 4-3,-15 5-11,-14 3 0,-8 4-31,-5-1-86,0 4-158,0-6-438</inkml:trace>
  <inkml:trace contextRef="#ctx0" brushRef="#br0" timeOffset="168083.4071">12815 11962 424,'0'0'92,"0"0"6,0 0 7,0 0-24,0 0-11,0 0-1,-10-9-14,10 9 9,0 0-17,-2 0-15,2 11-27,-4 8-4,4 3 23,0 2-17,0-2 1,0 0-2,0-3-6,0-1 0,0-2-3,0-2-39,0 0-63,0 2-95,0-4-25,0-3-93</inkml:trace>
  <inkml:trace contextRef="#ctx0" brushRef="#br0" timeOffset="168387.7798">12594 12173 573,'0'0'124,"0"0"-115,0 0 10,0 0 12,0 0 25,0 0 12,46 43-7,-23-24-18,-8-2-5,6 3-23,-2-4 7,-5-4 0,-3-7-8,-5 0-3,2-5 4,-2 0 2,5 0 6,3-5 3,8-20-13,7-8-3,5 4-10,4-3-2,-3 6-25,-10 2-168,-8 3-458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06:47:13.8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3479 6986 280,'0'0'251,"0"0"-217,0 0-4,0 0 94,0 0-33,0 0-28,0 0-26,0 0-10,0 6-14,0-6 0,0 0 1,0 0 7,0 0 2,0-14-9,0-11-12,0 0-2,0-1-57,0-4-52,4 2-117,3 1-139</inkml:trace>
  <inkml:trace contextRef="#ctx0" brushRef="#br0" timeOffset="375.7">3622 6691 191,'0'0'399,"0"0"-399,0 0-39,0 0 37,0 0-6,0 0-136,-41-38-128</inkml:trace>
  <inkml:trace contextRef="#ctx0" brushRef="#br0" timeOffset="554.5908">3684 6445 671,'0'0'0,"0"0"-130,0 0 125,0 0-69,0 0-160</inkml:trace>
  <inkml:trace contextRef="#ctx0" brushRef="#br0" timeOffset="720.0685">3842 6166 560,'0'0'27,"0"0"-25,0 0 9,0 0-11,0 0-31,0 0-68,-2-116-70,2 104-75</inkml:trace>
  <inkml:trace contextRef="#ctx0" brushRef="#br0" timeOffset="846.113">3966 5913 375,'0'0'120,"0"0"-109,0 0 29,0 0 15,0 0-47,0 0-8,20-100-65,-10 88-128</inkml:trace>
  <inkml:trace contextRef="#ctx0" brushRef="#br0" timeOffset="990.4528">4179 5678 488,'0'0'125,"0"0"-114,0 0 10,0 0 0,0 0-21,0 0-55,6-78-182</inkml:trace>
  <inkml:trace contextRef="#ctx0" brushRef="#br0" timeOffset="7228.9813">3508 6805 326,'0'0'40,"0"0"-32,0 0 39,0 0-12,0 0-28,0 0-3,0-5-2,0 5-1,0 0 12,0 0 31,0 0 8,0-4 3,0-6-23,0 2-20,-5-6 3,3-1 0,-5-1 2,6-2-8,1 0-3,0 0-2,0-4-2,0-2 0,0-2-2,0 0 7,0-2-4,0 0 0,4 2 3,-2-1 2,0 4-5,-2-1 0,0 2 1,0-2-3,5 1 2,-3 3 0,2-2-2,0-1 1,1 0 4,2-3-1,2 1 2,-3 2 1,3-3 0,1 3 0,-4 0-3,-2-2 0,5 3-2,1-1 0,0-5-2,-1 1 0,3 1 5,-4-1-5,5 3 3,-1-5 2,-1 3 2,1 0-4,-2 4 1,3 1-4,-1 2 0,-1 0 0,-1-1 0,0-1 2,-1-1-2,-3 2 1,4-1-2,1 3 3,-3-3-2,6-2 1,-1 0-1,1-1 2,-1 4-2,3-3 1,-5 3-2,2 5 4,1-4-2,-3 1 2,0 0 3,0 1-5,0-3 2,-1 5-3,3 1 0,-3 0-1,6 2 2,-3-1-2,1 2 1,-1-1-1,3-1 0,-3 1 1,3 0 0,-4 0 0,5 2 1,1 1-1,-4-1-1,1 2 2,1-3 0,-3 1-1,5 0 0,-1-2-1,1 4 1,-3 0 0,4 2-1,-1 2 0,-3 0 2,3 0-2,-5 2 0,6-2 1,-2-2-1,1 1 0,5-4 2,-4 1 2,3-1 2,1 0 5,-1-1-4,0 2 3,-1 3-4,-4 0-6,-2 1 2,-1 1-1,0 3 1,-3 0-2,0 0 1,-1 0-1,0-3 1,-1 3 1,0 0-2,0 0 0,1 0 0,2 0 0,-1 0 0,3 0-3,1 0 2,3 0 1,-1 3 1,4 2 3,-5-1-1,1-4-1,-3 3 2,1-3-2,0 3-1,1 1 1,0 0 0,0 0 0,-2 2 0,3 2 0,1-2 1,-3 0-1,1-1 0,-1 4 0,-1 1 0,3 0 4,-3 2-5,4-2 2,0 2 0,-3 3 0,3 0-1,-5 1 0,7-1-1,1-3-1,-2 2 0,2 1 2,-1 2-2,3 0 1,-4 2-1,6-1 1,-5-4 0,3 2 0,3 0 0,-4 0-1,1 3 4,-4-4-4,2 3 2,-3-7-2,1 0 0,-1 4 0,-5-6 0,8 3 0,-5 2 2,-1-3-2,1-2 1,-3 3 1,7-1-1,-2 1-1,-2 0 2,-3 2-2,1-3 1,1 5 0,3 1 2,-3-6-3,3 2 0,-3-3 0,5-3 1,-1 4 1,2 1-1,4 0-1,-2-1 0,2 1 1,1 0 0,-2 1-1,3-1 2,0 2-1,-3 0 1,6 2-1,-3-4 1,2 2 3,0 0 1,0 2-5,2 0 6,2 0-5,0-6 0,1-2 3,-5-4-5,2-4 3,-2 3 3,0-3-1,0 0 0,-2 0 1,-2 0-3,-4 0-1,4-9 1,-3 2 0,3-6 0,-1-1 3,1-4-2,-1-4 2,-1-2-2,2 0 0,-6-2 0,1 1-1,-5 6 2,2-5-1,-7 2 3,2 0-1,-3-5 0,-3 1-2,-1-3 3,-3-6 1,3-7-2,-1-2-2,5-4-1,-3-1-2,-1 8 2,4 1 1,-2 3-2,-5 5 3,1-2-2,0 2 1,-3-2-2,5-4-1,-1-3 0,-2-8 0,3-1 0,2-1-1,-3 9 0,3 5 0,-1 7 1,-3-2-1,0-1 0,-1 1 0,-2-6 1,4-2-1,0-5 1,3-3-1,5-1 0,0-2 0,-2 5 0,5 4 0,-4 7 0,3 1-1,-5 5 1,3-1 0,2-1-1,1 2 1,6-2 0,1 4-1,2-4 0,-1 3 0,1 1-1,1 0-2,-2 2 4,3 4-2,-4-4-1,5 4-2,-4-4 3,1-1-1,5 1 2,-5-3-2,7-2 1,4 4 2,-5 3-4,4 4 4,-9 3-1,1 5 0,-4 3 0,1 6-4,-3 0 1,6-1 3,-2 0 0,6 0 1,3 3 0,0 0-2,8 0 2,-1 0 0,-4 0 0,-1 0-1,0 0 1,-2 7-3,-2 6-2,-5-1 4,-2 1 2,3 4 0,-2-4-1,2 6 1,0-1-2,2-1 1,2 7 0,2 3 1,3 0-1,1 2 0,-1-3 2,-5 3-2,-4-4 1,0-1-1,-3 2 0,-1-4 0,2-3 0,-4 1 1,2-1-1,-3 1 1,2 5-1,-2 0 1,5 1-1,-3 1 0,0 1 0,3 2 0,-3 0 1,3 2-2,0-4 1,1 4 0,3 1 1,0 1 1,4-1 0,6-3-2,-4 1-1,3-2 1,2 6 0,-7-5 3,1 2-3,-6-8 0,-1-2 0,0-5 0,0-5 1,1-3 1,4-5-1,-1-4 3,3 0-2,-1 0 1,4 0 0,-3-8 1,5-6-2,0 0-2,2-1 1,-3-2 1,-5-1-2,1-2 3,-5-3-1,-1 2-2,-3-5 3,-2-1-1,-4 2 3,-3-8-2,-3-2 3,3-8-1,-5-5-2,0-6-1,1 0-2,-4-2 0,3 4 1,1 0 0,-3 2-1,-1-3 0,-1-1 0,-4-1 1,1-4-1,0-5 0,1 0 1,1 3-1,-1 5 0,0 12 0,-3 2 0,-2 8 0,2 1 0,-2-1 1,0 0-1,0-6 1,0 0-1,0-6 0,0 2 0,0-4 0,0 4 0,4 2 0,-1 2 0,1 4 0,-2 0 0,5 0 1,0 0-1,2-3-1,1 0 0,6 4 1,2-1-1,0 0 1,2 4 0,-2 0 0,0 4 0,1-1 0,0 7 0,-1 6-1,-4 2 1,3 3-1,0 2 1,4-1-1,-1 3-2,4-2 3,3 3-1,-2 0 1,8 2 0,-4 0-2,-2 4 1,-1 0 0,-1 0-1,-3 0 0,5 0 1,-3 8 1,1 2-1,2 1 2,2 3-1,0-5 0,4 3 1,-2 2-2,9 2 1,-6 7-1,1-2 0,1 4-1,-6-2 2,3 1 0,-5 1-1,4-1 1,-1-4 0,3 3 0,1 1 0,3 1 1,-3 1-1,4 1 0,-1 4 0,0 3 0,3 0 0,-1 0 0,0 0 0,-2-4 0,-3 0 0,-4-1 0,0-3 1,-2 2-1,2-4 0,0 2 0,3-4 0,-5 4 0,2-1 0,-4 6 0,2 1 1,-4 2-1,0-3 0,0-4 0,0-4 0,-6-5 1,4 2-1,1-2 0,-1-2 0,2 5 0,-1-4 1,2 1-1,-1-2 0,0 2 0,4 2 1,2 2-1,0 9 0,0-3 0,-2-2 0,-2-1 0,-1-8 1,2-5 0,-2-3-1,-1-9 0,-4 2 0,3-2 0,-5 0 2,-2 0-2,9 0 0,-1 0 1,5-2 0,4-7-1,2-2 1,-6 4-1,2-4 0,-4 0-2,0-3 2,3-4 0,-6-7 0,-1-1 2,0 1-2,-5-2 1,-4 3-1,-6-4 1,0 2 1,-5-3-1,3 0 0,-3 0-1,6-2 0,-2-2 0,3-4 0,5 1 0,-5-3 0,5 3 0,-3 0 0,-1 2 0,-1 2 0,-5 3 1,0-6-1,2 0 0,-4-2-1,1-6 2,3-3-2,1 0 2,0 0-1,4 2 0,-1 3 0,-1 4 0,-2 2 0,-5 1 0,3 2 0,-5 3 0,0-3-1,1 4 2,-3-3-1,0 1 0,0-4 0,2-2-1,2 0 1,1 0 0,1 4 0,2-4 0,0 0-1,3-1 1,1-2 0,5 1 0,-3-1-3,-1 3 3,1 2 0,-1 2 0,5 2-1,-3 2 0,1 2 0,-1-1 1,1 3 0,-1 2 0,1 3-2,0 2 2,2 2-1,-3 1 0,5 4 1,3-3-1,-2 7 0,4 2-1,0 2 2,-3 2-1,0 0 0,0 0 1,-3 0-1,-2 0 1,-1 8-1,-1 4 1,6 0-1,1 5 1,3 0 0,2 1 0,4 2 0,-3 3 0,6-2-1,0 4 1,-1 3 1,5 0-1,-3 2 0,1-2 0,0 5 0,0 2 0,3-3 1,-3 2-1,-1-1 0,4 3 0,-6-3 0,-3-1 0,3-3 0,-6-2 0,2-2 0,0-1 0,-4-1-1,8-2 1,-2 2 0,0 0-1,-2 3-1,2 0 2,-7 4 0,1 0 0,1-1-1,-3 3 1,2-4 0,4 0 2,0 0-2,2-4 0,1 0-1,1-2-1,2 0 2,-4-5 1,0 3 1,1-5-4,-4-1 3,2-2-1,1 0 3,-4-2-3,4 0 0,0-1 0,0-4 3,-1-1-3,3-4 3,-2 0-3,0 0 2,0 0 0,-4-2 0,0-12 2,0-2 0,0-4-2,-6-2 0,4-2 0,-5-3-1,-3-6-1,4-1 0,-3 2 0,-5-5 1,-1-1-1,1-3 1,-5-6-1,6-1 0,-3 0 0,0 4 0,1-4 0,-2 4 0,1-2 0,3-7 0,-5-5 1,2-2-1,0-4-1,-5 4 1,6 6 1,-1 3-1,0 8 0,3-2 0,-2 3-1,2 1 1,2 2 0,-3-1 0,1 0 0,-1 0 1,3-1-2,-1 4 2,3-2-2,-5 6 1,3 2 0,-1 5-1,3 0 0,-2 4-1,4 3 2,1-2-2,3 5 2,6 0-1,7-3-2,5 3-1,3 0 3,-1-1-3,3-1 2,0 2 1,-4-3-2,-7 5 3,1 2-3,-8 1 2,-2 2-2,-10 4 3,-5 1-8,-8-4-30,-4-1-39,-16-3-164,-30-3-561</inkml:trace>
  <inkml:trace contextRef="#ctx0" brushRef="#br0" timeOffset="8963.3348">3524 6842 218,'0'0'122,"0"0"-94,0 0 6,0 0 33,0 0-27,0 0-22,0 0-6,-5 0-5,5 0-7,-3 0-7,1 0-4,-4 0-10,-3 0-28,3 4-20,-4 4-62,-1-1-53</inkml:trace>
  <inkml:trace contextRef="#ctx0" brushRef="#br0" timeOffset="9164.7292">3524 6842 137,'-97'90'62,"97"-90"-55,0 0-2,0 0 16,6 0-3,2 0-2,1-2-2,-5-4-9,0 3-5,2 2-44,-4 1-23,2 0-72</inkml:trace>
  <inkml:trace contextRef="#ctx0" brushRef="#br0" timeOffset="9449.7307">3584 6979 184,'0'0'128,"0"0"-119,0 0 1,0 0 8,0 0 3,0 0-14,-51 37-3,42-28-1,1-3-2,6 0 1,0-6-2,2 0-6,0 0-19,0 0-33,4 0-35,17-5 51</inkml:trace>
  <inkml:trace contextRef="#ctx0" brushRef="#br0" timeOffset="11504.4839">2289 8448 136,'0'0'535,"0"0"-482,0 0 106,0 0-36,0 0-54,0 0-19,-16-21-8,16 21-10,0 0-15,0 23-8,0 13 6,11 18 10,2 10-7,3 7-4,4 5 0,0-2-3,3-4-4,1 0-2,0-10-3,5-12-1,-4-10 0,-3-16-1,3-5 0,-1-13 1,3-4-1,-3 0-4,-3-14-19,-6-8-17,-5-9-28,-10 0-54,0 0-112,0 1-68,-19 2-74</inkml:trace>
  <inkml:trace contextRef="#ctx0" brushRef="#br0" timeOffset="11684.6387">2345 8930 406,'0'0'379,"0"0"-361,0 0 15,0 0 2,0 0-12,79-121-15,-50 97-3,-2 4-5,0 8-68,-7 2-113,-5 2-144</inkml:trace>
  <inkml:trace contextRef="#ctx0" brushRef="#br0" timeOffset="11862.9358">2708 8698 717,'0'0'105,"0"0"-103,0 0 34,0 0-6,0 0-18,127-124-9,-100 102-3,-6 8-138,-9 12-85,-10 2-139</inkml:trace>
  <inkml:trace contextRef="#ctx0" brushRef="#br0" timeOffset="12014.1484">2811 8860 590,'0'0'163,"0"0"-160,0 0 16,0 0-8,0 0 4,0 0-15,117-109-84,-88 80-229</inkml:trace>
  <inkml:trace contextRef="#ctx0" brushRef="#br0" timeOffset="12308.0052">3044 8215 1004,'0'0'12,"0"0"17,0 0-5,0 0-24,0 0 0,27 103 27,-7-38 10,1 10 4,0-1-16,-2-2-11,0-13-3,2-12-7,-4-13-1,1-11-2,2-8-1,-4-10 0,4-5 0,-3 0-11,2-6-40,-5-17-57,-9 1-112,-5-2-198</inkml:trace>
  <inkml:trace contextRef="#ctx0" brushRef="#br0" timeOffset="12671.9047">3136 8598 695,'0'0'1,"0"0"4,40-124 10,-3 82-13,6 8-1,1 12 4,-6 14 10,-4 8-6,-8 0-5,-10 20 23,-1 14-5,-3 6 20,-3 0 6,5-2-19,-1-8-7,0-8-13,7-11 3,3-11-2,6 0 19,2-21 23,-2-11 1,-10-7-15,-5 4 2,-14 3 5,0 4-4,-12 7 0,-21 4-13,-11 8-5,-1 8-8,1 1-9,6 0-6,13 0 0,9 1-2,10 2-16,6-1-50,0 2-73,0 0-265</inkml:trace>
  <inkml:trace contextRef="#ctx0" brushRef="#br0" timeOffset="13439.1407">3263 9747 783,'0'0'54,"0"0"21,0 0 87,0 0-96,0 0-29,0 0 2,-100-53-13,77 53-8,7 5-9,1 15-4,8 10-1,7 8-3,0 8-1,3 2 2,21 1-2,4-1 4,7 0-4,0 0 0,3 5 0,-3 1-3,-4 1-42,-6 8-50,-2-2-77,-12-8-110,-11-9-97</inkml:trace>
  <inkml:trace contextRef="#ctx0" brushRef="#br0" timeOffset="13581.9824">3193 10502 548,'0'0'80,"0"0"49,0 0 16,-51-111-110,51 53-18,29-14-13,13-3-4,6 6-6,-7 7-64,0 13-105,-7 11-50,-11 2-31</inkml:trace>
  <inkml:trace contextRef="#ctx0" brushRef="#br0" timeOffset="13769.9409">3444 9749 419,'0'0'239,"0"0"-130,0 0 81,0 0-59,0 0-49,0 0-43,-10-30-39,10 63-1,7 15 1,13 6 5,3 4-2,12-2 1,3-2-3,-1 2-1,3-3-25,-6-11-67,-5-10-71,-4-18-154,-7-14-160</inkml:trace>
  <inkml:trace contextRef="#ctx0" brushRef="#br0" timeOffset="13988.2317">3730 9709 980,'0'0'38,"0"0"39,0 0-7,0 0-66,0 0-1,0 0 1,25 114 12,4-65 2,-2-2-11,4-8 0,-4-7-6,2-4-1,-1-10 0,0-8-1,1-8-32,-2-2-47,-11 0-94,-8-5-194</inkml:trace>
  <inkml:trace contextRef="#ctx0" brushRef="#br0" timeOffset="14331.1409">3782 9997 556,'0'0'231,"0"0"-226,0 0 5,0 0-10,62-125-23,-17 74-29,0 5-1,0 11 38,-8 12 14,-3 17 0,-10 6 2,-4 12 30,-6 21 27,-4 7-3,2-1 13,-1 2-2,0-10-18,3-8-16,3-9-17,-1-12-7,7-2-2,0-7 7,-1-22 11,-2-7 6,-8-3-14,-12 4 0,0 9 1,-4 5 13,-24 10-8,-7 4-3,-4 7-19,-4 0-7,1 0-43,6 0-60,7 0-158,7 0-237</inkml:trace>
  <inkml:trace contextRef="#ctx0" brushRef="#br0" timeOffset="14591.9435">4177 9418 1097,'0'0'86,"0"0"-78,0 0 38,174-16-16,-108 28-6,1 27-13,-9 14-2,-9 10-5,-13 11 3,-16 9-3,-13-3-1,-7-3 1,0-7 0,-7-7 5,-9-10 4,3-14-6,3-7-4,0-6-3,-1-10-1,2-4-36,-2-8-65,-3-4-160,-1 0-423</inkml:trace>
  <inkml:trace contextRef="#ctx0" brushRef="#br0" timeOffset="15312.9657">5783 6898 635,'0'0'177,"0"0"-86,0 0 7,0 0-44,0 0-51,0 0-3,20 62 0,3 2 9,1 8 17,3 3 18,-1-8-10,4-6-6,-5-11-8,0-13-10,1-3-5,-4-13-2,5-9-1,-1-8 2,0-4-3,-2-4-1,0-20-14,-6-5-34,-7-2-59,-11 4-106,0 4-120</inkml:trace>
  <inkml:trace contextRef="#ctx0" brushRef="#br0" timeOffset="15479.5961">5906 7313 389,'0'0'297,"0"0"-287,0 0 19,0 0-16,110-132-9,-72 101-4,-5 8-24,-10 6-139,-11-1-174</inkml:trace>
  <inkml:trace contextRef="#ctx0" brushRef="#br0" timeOffset="15688.0618">6332 7020 788,'0'0'33,"0"0"6,0 0 17,103-104-39,-65 76-12,-9 5-5,-10 5 0,-4 7-70,-3 4-69,-10 3-72,-2 4-87</inkml:trace>
  <inkml:trace contextRef="#ctx0" brushRef="#br0" timeOffset="15878.0036">6463 7189 732,'0'0'107,"0"0"-96,0 0 8,0 0 3,0 0-11,0 0-4,123-89-7,-101 67-107,-4 4-114,-13-2-171</inkml:trace>
  <inkml:trace contextRef="#ctx0" brushRef="#br0" timeOffset="16222.348">6736 6601 715,'0'0'139,"0"0"-93,0 0-3,0 0-32,0 0-5,0 0 28,78 114 25,-55-55-21,5 3-1,-4-6-7,1-7-16,4-8-4,-5-15-4,3-9-1,2-8-3,-6-9 2,1 0-4,3-26-11,-7-15-51,-11-2-104,-9-1-134,-11 6-216</inkml:trace>
  <inkml:trace contextRef="#ctx0" brushRef="#br0" timeOffset="16351.2332">6876 6840 671,'0'0'149,"0"0"-113,0 0-14,0 0-19,0 0-3,91-138-127,-51 99-138</inkml:trace>
  <inkml:trace contextRef="#ctx0" brushRef="#br0" timeOffset="16626.9966">7255 6725 840,'0'0'85,"0"0"-20,0 0-22,0 0-30,43-128-5,-33 92 2,1 4-6,-6 14 23,-2 10 5,-3 5 10,0 3 6,0 0-27,2 0-21,8 13 2,9 11-2,1 8 3,1 3-3,2-6 1,-2 1 0,2 1-1,-2-4-37,-8 6-77,-4 1-61,-9 2-159</inkml:trace>
  <inkml:trace contextRef="#ctx0" brushRef="#br0" timeOffset="16830.7231">7356 6996 459,'0'0'511,"0"0"-495,0 0 13,0 0 18,0 0 12,174-149-14,-90 91-18,2 2-10,-7 7-1,-21 12-10,-20 11-5,-22 14-1,-16 7-33,0 5-71,-30 11-113,-21 23-265</inkml:trace>
  <inkml:trace contextRef="#ctx0" brushRef="#br0" timeOffset="17210.9905">6787 7958 744,'0'0'183,"0"0"-172,0 0 75,0 0-29,0 0-36,0 0-7,-114-11-7,103 38-2,3 7-2,8 7 5,0 7 13,0 2-4,15-2-2,9-1-10,8-6-4,-1-2 1,2-1-2,-5 2-49,-2 4-98,-12-6-145,-14-4-97</inkml:trace>
  <inkml:trace contextRef="#ctx0" brushRef="#br0" timeOffset="17501.8896">6644 8570 486,'0'0'319,"0"0"-297,0 0 59,22-148-57,29 75-21,8-2-3,2-4-13,-7 8-31,-8 12-95,-9 14-46,-14 14 53,-15 11 94,-6 4 38,-2 8 148,0 3 28,0 4 4,0 1-61,0 0-47,-4 19-40,-1 13-14,1 10 6,4 7 11,0 3-17,9-2-12,9-4-4,4 0-2,0-7-10,-1-9-79,1-13-149,-7-13-176</inkml:trace>
  <inkml:trace contextRef="#ctx0" brushRef="#br0" timeOffset="17721.5014">7177 7892 617,'0'0'505,"0"0"-497,0 0 8,0 0 10,15 119-7,16-72 2,4 5-18,0-9 3,-4-5-6,1-10 3,-3-9-6,-8-10-6,4-9-27,-7 0-31,-3-9-90,-7-15-123,-8-3-214</inkml:trace>
  <inkml:trace contextRef="#ctx0" brushRef="#br0" timeOffset="17849.9224">7239 8171 675,'0'0'275,"0"0"-273,0 0 2,0 0-8,67-110-56,-20 66-98,-9 6-155</inkml:trace>
  <inkml:trace contextRef="#ctx0" brushRef="#br0" timeOffset="18095.9214">7556 8017 861,'0'0'99,"0"0"-80,0 0 21,0 0-34,20-127-5,-9 105 0,-2 10 0,-6 9 2,-2 3 18,6 0 0,2 17-11,7 10 23,2 7-9,6 2-14,1 0-5,-3 0-5,1 0-2,-6-1-65,-1-2-92,-5-3-188</inkml:trace>
  <inkml:trace contextRef="#ctx0" brushRef="#br0" timeOffset="18248.6992">7705 8320 972,'0'0'32,"0"0"-26,0 0-4,103-138-2,-61 83-103,-6 9-170,-21 4-363</inkml:trace>
  <inkml:trace contextRef="#ctx0" brushRef="#br0" timeOffset="18492.4742">7775 7671 952,'0'0'96,"0"0"-84,0 0 27,169-38-15,-91 38 3,-3 23 6,-8 12-14,-15 10-12,-16 5-3,-15 8 0,-16 11 0,-5 7 1,0 0-2,-19-5-1,-7-16 0,2-13-2,-3-12-13,5-7-32,-3-13-74,4-10-153,-2 0-207</inkml:trace>
  <inkml:trace contextRef="#ctx0" brushRef="#br0" timeOffset="19748.7576">9216 5545 866,'0'0'75,"0"0"-50,0 0 88,0 0-66,0 0-44,0 0 3,25 112 29,6-57 2,1-2-13,-3-9-15,4-11-3,0-6-1,3-10-3,-4-12-1,-2-5-1,-3 0-19,-9-2-52,-12-13-91,-6-2-130,-6-1-243</inkml:trace>
  <inkml:trace contextRef="#ctx0" brushRef="#br0" timeOffset="19866.1208">9293 5787 601,'0'0'73,"0"0"-63,0 0 7,0 0-17,86-109-93,-41 76-270</inkml:trace>
  <inkml:trace contextRef="#ctx0" brushRef="#br0" timeOffset="20017.9046">9603 5584 298,'0'0'638,"0"0"-634,0 0-2,0 0-4,0 0-96,118-92-124,-97 79-392</inkml:trace>
  <inkml:trace contextRef="#ctx0" brushRef="#br0" timeOffset="20158.0809">9719 5805 59,'0'0'806,"0"0"-803,0 0-1,0 0-4,0 0-88,142-141-123,-111 104-184</inkml:trace>
  <inkml:trace contextRef="#ctx0" brushRef="#br0" timeOffset="20502.2833">9959 5314 843,'0'0'72,"0"0"-45,0 0 49,0 0-47,140-89-14,-106 89 6,-10 15-14,-10 19-4,-14 14 3,0 12 0,-16 2 4,-13-2 14,2-10-1,8-12-3,11-8 1,8-11-8,0-10-8,27-9 0,21 0 3,14-11 16,9-20-3,5-1-7,-5-3-2,-4 0-1,-5 3 5,-10 4-5,-15 3-3,-16 8-8,-19 1 0,-2 6-9,-9 10-44,-22 0-58,-7 20-150,-10 18-115</inkml:trace>
  <inkml:trace contextRef="#ctx0" brushRef="#br0" timeOffset="21098.0794">9658 5053 332,'0'0'101,"0"0"26,0 0 46,0 0-20,0 0-61,0 0-23,20-74-40,-2 103 9,7 14 4,0 13-5,-4 10-16,-3 4-3,2-1-10,0-11-4,3-14-2,1-16-2,3-14-1,-1-14-3,-2 0-33,-1-12-44,-12-16-91,-11-2-206</inkml:trace>
  <inkml:trace contextRef="#ctx0" brushRef="#br0" timeOffset="21231.7522">9761 5274 755,'0'0'104,"0"0"-88,0 0 14,0 0-28,0 0-2,138-90-163,-114 95-152</inkml:trace>
  <inkml:trace contextRef="#ctx0" brushRef="#br0" timeOffset="21539.7404">9792 6573 745,'0'0'121,"0"0"-99,0 0 107,0 0-59,0 0-40,0 0-11,-100 46-5,100 0 3,0-2-8,2 4-8,23-3 3,5 2-4,4 6 0,-1-5-19,-1 4-62,-8-2-72,-11-3-190</inkml:trace>
  <inkml:trace contextRef="#ctx0" brushRef="#br0" timeOffset="21808.9684">9676 7122 694,'0'0'136,"0"0"-61,0 0 10,2-136-67,45 77-18,7-7 0,1 7-22,-8 4-35,-9 13-68,-14 10 11,-11 9 93,-7 9 21,-6 9 33,0 3 110,0 2-17,0 0-39,0 2-42,0 20-13,0 7-1,0 4-9,0 6-12,7 0-8,11 0-2,3-1-8,-1-8-81,0-9-121,-2-15-200</inkml:trace>
  <inkml:trace contextRef="#ctx0" brushRef="#br0" timeOffset="22012.6547">10164 6561 1003,'0'0'96,"0"0"-45,0 0 16,0 0-23,7 128-18,19-82-15,3 5-8,2-5-1,1 0-2,-1-3-5,-4-6-34,-7-9-46,-5-15-86,-7-12-116,-7-1-137</inkml:trace>
  <inkml:trace contextRef="#ctx0" brushRef="#br0" timeOffset="22147.8939">10234 6852 546,'0'0'245,"0"0"-235,0 0-7,0 0-3,0 0-77,79-107-96,-58 97-239</inkml:trace>
  <inkml:trace contextRef="#ctx0" brushRef="#br0" timeOffset="22386.0915">10396 6699 670,'0'0'117,"0"0"-95,0 0 38,0 0-33,0 0-23,0 0-4,94-86-12,-90 86-72,-2 0-8,-2 2 30,2 10 0,-2 0-2,0-1 22,2 1 39,-1-4 3,-1-5 3,5 1 10,-5-4-7,2 0-6,-2 0-35,0 0-113</inkml:trace>
  <inkml:trace contextRef="#ctx0" brushRef="#br0" timeOffset="22686.7387">10396 6699 403,'91'-22'104,"-88"22"-97,15 0 46,3 0 15,6 0-4,4 0-2,-2 0 3,-4 17 6,-2 6-35,-15 9 4,-8 7 18,0 2-6,-2 2-5,-9-1-22,6-8-5,5-8-5,0-12-3,14-10-6,19-4-1,15-16 1,4-22-5,4-14-1,-6-2-16,-11 1-51,-14 5-84,-14 2-192</inkml:trace>
  <inkml:trace contextRef="#ctx0" brushRef="#br0" timeOffset="22940.2455">10753 6291 998,'0'0'36,"0"0"-9,129-27 26,-54 27-28,-1 18-3,-7 22-1,-13 15-5,-19 10-9,-16 10 8,-19 0 7,0 10 2,-19 4 1,-16 3-10,-1-2-8,0-13-6,-2-18-1,9-19-4,2-14-38,4-12-89,-2-10-187,0-4-246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4:07:33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1475 1470 777,'0'0'268,"0"0"-256,0 0 5,0 0 4,0 0-15,0 0 7,0 0 11,131-12-7,-102 2-10,-2 1-7,-5 4-34,-6 1-122,-11 4-109,-5 0-147</inkml:trace>
  <inkml:trace contextRef="#ctx0" brushRef="#br0" timeOffset="148.3276">1468 1698 305,'0'0'761,"0"0"-740,0 0 13,0 0-12,0 0 13,123-4-15,-50-5-20,8 0-43,-15-1-317</inkml:trace>
  <inkml:trace contextRef="#ctx0" brushRef="#br0" timeOffset="493.7125">3069 1048 818,'0'0'328,"0"0"-322,0 0 3,-22 111 11,19-64-7,3 2-2,0-1-11,0 0 4,0-6-4,3-5-64,1-9-127,-4-6-129</inkml:trace>
  <inkml:trace contextRef="#ctx0" brushRef="#br0" timeOffset="770.8462">2492 1806 1035,'0'0'19,"0"0"-15,146 0 54,-7-14 14,36-5-13,20-3-20,14 0-13,1-1-1,-7 2-15,-18-2 8,-27 3-10,-31 2-5,-36 7-1,-28-1-2,-26 9-3,-16 1-31,-15 2-57,-6-4-152,-11-7-279</inkml:trace>
  <inkml:trace contextRef="#ctx0" brushRef="#br0" timeOffset="1148.2178">1967 2930 508,'0'0'593,"0"0"-563,0 0 1,0 0-12,0 0-18,0 0 1,10 47 11,1-15 5,-7 1-5,5-1-11,0-2 4,-7-7-6,4-2-41,1-7-103,2-12-162,3-2-147</inkml:trace>
  <inkml:trace contextRef="#ctx0" brushRef="#br0" timeOffset="1348.4268">2206 2854 638,'0'0'456,"0"0"-411,0 0-8,0 0-25,0 0-8,0 0 25,13 113-3,-8-71-13,-3 1-8,0-3-1,1-7-4,1-4 0,0-5-24,1-4-77,0-4-153,-5-8-110</inkml:trace>
  <inkml:trace contextRef="#ctx0" brushRef="#br0" timeOffset="1560.1515">1724 2796 933,'0'0'33,"0"0"19,0 0-12,127-90-5,-42 64 8,2 1-11,-8-1-15,-6 6-16,-15 1-1,4 5-72,-2 1-160,0-8-136</inkml:trace>
  <inkml:trace contextRef="#ctx0" brushRef="#br0" timeOffset="1783.3902">2864 2351 1143,'0'0'13,"0"0"6,-147 155 25,109-74-8,10 7-5,9 1-4,10-6-14,7-9-8,2-11-1,2-13-4,21-10 0,6-10-22,4-10-38,7-10-71,2-10-139,-4-2-82</inkml:trace>
  <inkml:trace contextRef="#ctx0" brushRef="#br0" timeOffset="2120.2507">2980 2916 597,'0'0'272,"0"0"-260,0 0 15,0 0 12,0 0-2,0 0-13,0 118-15,0-104 0,0-7-7,0-5 4,0-2 1,0 0 10,0-5 13,0-24 9,9-9-39,1-8-16,9 2-1,1 6-2,-3 6 5,6 12 14,-6 11 0,0 6-1,4 3-5,1 3 6,1 18 10,-3 9 10,-3 2-4,-5 5-7,1-4-2,-3-2-2,-7-4-1,2-6-4,-5-3-14,0-9-106,0-7-67,-2-2-147</inkml:trace>
  <inkml:trace contextRef="#ctx0" brushRef="#br0" timeOffset="2622.1076">3365 2296 546,'0'0'360,"0"0"-360,0 0-15,0 0 15,0 0 3,0 0 9,-32 84-6,8-75 0,0-6 0,2-3 0,2 0 2,6-3 6,8-14-4,4 1 3,2-4-11,0 0-4,10 4 1,12-2-2,3 6 2,-3 1 1,3 8-2,0 3 0,-1 0 2,0 8-7,-1 20 0,-7 8 4,-12 2 3,-4 8 0,0 0 4,-20 6 3,-9-6-1,0-5 0,2-7-3,0-12 3,5-8-2,6-10 2,6-4 4,1 0 10,0-3-6,9-6-6,0 1-5,0 3 3,0 5-6,18 0-7,6 0 7,0 11 5,3 3-4,-2 6-1,-1 8-7,-3 2-147,-6 0-205</inkml:trace>
  <inkml:trace contextRef="#ctx0" brushRef="#br0" timeOffset="2842.8777">3730 2740 1178,'0'0'11,"0"0"-10,0 0 0,0 0 5,-10 122 4,10-86-2,0 0-6,0 0 3,0-4 0,0-2-5,0-5-11,0-2-71,0-3-71,0-7-234</inkml:trace>
  <inkml:trace contextRef="#ctx0" brushRef="#br0" timeOffset="3013.9436">3530 3021 1093,'0'0'28,"0"0"-28,0 0 0,155-90-1,-78 57-57,5-3-122,-15 1-49,-12 1-217</inkml:trace>
  <inkml:trace contextRef="#ctx0" brushRef="#br0" timeOffset="3179.9918">4143 2685 877,'0'0'174,"0"0"-130,0 0 8,0 0-14,-18 124-11,18-84-15,0-1-7,0-1-5,0-2-10,1-9-80,8-7-118,-5-13-159</inkml:trace>
  <inkml:trace contextRef="#ctx0" brushRef="#br0" timeOffset="3457.22">4121 2416 1085,'0'0'80,"0"0"-77,172-12 6,-81 17 10,0 26 10,-8 13-4,-13 14-12,-17 9-7,-25 6-4,-19 9 4,-9-1-3,-16-3-1,-18-9 6,-6-18-5,1-10 4,6-12-7,4-17-5,10-12-100,9-17-309</inkml:trace>
  <inkml:trace contextRef="#ctx0" brushRef="#br0" timeOffset="3885.0298">5628 956 1017,'0'0'21,"0"0"-20,115 2 45,-23-4 24,11-14-34,2 4-3,-17 2-30,-22 6-3,-29 4-36,-24 0-100,-13 0-93,-19 4-70,-35 8 23</inkml:trace>
  <inkml:trace contextRef="#ctx0" brushRef="#br0" timeOffset="4176.1149">5757 988 370,'0'0'162,"0"0"-34,0 0-10,0 0-35,-60 139 15,51-75-13,4 14-4,1 12-10,-1 7-21,1 4-21,4 1-1,0-6-4,0-6-11,0-5-1,0-8-4,13-11-3,-4-6-2,1-9-1,9-13-1,-6-6 2,10-13-3,3-3 0,6-3 1,6-8-1,5-2 0,1-3 0,0 0-2,-1 0-55,-6-5-91,-8-12-326</inkml:trace>
  <inkml:trace contextRef="#ctx0" brushRef="#br0" timeOffset="4708.8357">6998 1729 845,'0'0'88,"0"0"-52,0 0 35,0 0 1,0 0-33,128-55-18,-97 25-7,-11 4-4,-13-2-1,-7 0-1,0 0-2,-18 5-5,-9 11 4,-2 9-3,-3 3-2,2 6-6,-3 24 5,4 12-4,0 8 2,8 4-1,11 2 3,10-6 0,0-8 0,4-8-1,24-10-5,8-5 7,4-13 0,3-6 10,1 0 9,-2-6-4,-3-16-7,-4-4-8,-14-5-33,-8 1-92,-9-1-162,-4-6-113</inkml:trace>
  <inkml:trace contextRef="#ctx0" brushRef="#br0" timeOffset="4903.5559">6860 1223 950,'0'0'66,"0"0"-57,0 0 3,0 0-4,145-36 0,-95 20-8,-15 4-140,-2-4-164,-10-6-282</inkml:trace>
  <inkml:trace contextRef="#ctx0" brushRef="#br0" timeOffset="5428.3876">7406 858 738,'0'0'37,"0"0"-31,0 0 24,0 0-2,0 0-17,-40 111-4,27-101 4,-3-6-1,3-4-5,2 0 13,0 0-6,7-13-5,1-7-7,3-4 0,0 4-22,0-2-1,14 3 12,12 5 7,-3 7 4,-1 5-1,0 2-2,0 0 3,-1 0 4,-2 0 7,-1 14-2,-7 7 10,-1 2-11,-8 3-4,-2 6 3,0 6-6,-10-2 7,-13 5 0,-4-4-5,-2-4-1,4-3-1,0-12 0,8-4-1,3-6 0,6-8-2,0 0 1,8 0 0,0 0-4,0-10-7,0 1 6,12-2 4,8 5 2,2 6 0,0 0 4,2 0 4,4 0 6,-5 6 0,-4 10-11,-1 0-3,-9 2-18,-1 1-106,2-7-103,-4-7-193</inkml:trace>
  <inkml:trace contextRef="#ctx0" brushRef="#br0" timeOffset="5618.8042">7725 1028 907,'0'0'89,"0"0"-89,0 0 0,0 0 8,29 107 4,-24-71-10,-5-1 5,0-2-7,0-3-31,0-8-119,0-6-95,0-13-119</inkml:trace>
  <inkml:trace contextRef="#ctx0" brushRef="#br0" timeOffset="5818.1118">7910 990 758,'0'0'222,"0"0"-184,0 0-38,0 0 2,0 0 17,41 107 0,-32-69-10,-7-5-4,-2 4 4,0-4-6,0-8-3,0 1-65,0-8-74,-2-8-75,-7-8-156</inkml:trace>
  <inkml:trace contextRef="#ctx0" brushRef="#br0" timeOffset="6029.9874">7640 903 874,'0'0'85,"0"0"-67,0 0 13,171-73 20,-101 48-21,-5 2-10,-11 7-20,-19 6-5,-12 10-142,-15 0-213</inkml:trace>
  <inkml:trace contextRef="#ctx0" brushRef="#br0" timeOffset="6357.584">8820 1101 1053,'0'0'77,"0"0"-21,0 0-16,-143 47-30,85 16-7,5 11 5,4 14 1,13 6-5,12 8 6,13-12-2,11-6-3,7-22-3,30-15 3,19-8 1,6-13 8,3-8-7,-5-6 10,-13-8-11,-14 0-6,-13 2-28,-20-4-128,0-2-387</inkml:trace>
  <inkml:trace contextRef="#ctx0" brushRef="#br0" timeOffset="9300.6292">8998 1601 846,'0'0'148,"0"0"-66,0 0-20,0 0-43,0 0 2,128-27 9,-64 13-2,-4 2-16,-11 3-12,-11 5-2,0 4-55,-7 0-126,0 0-166,-6 0-178</inkml:trace>
  <inkml:trace contextRef="#ctx0" brushRef="#br0" timeOffset="9800.1807">9889 1347 939,'0'0'58,"0"0"-29,0 0 30,0 0-41,0 0-8,0 0 0,-110 133-2,85-90-1,7 3 1,5-9 2,11-4-10,2-6 1,0-5-2,25-5-8,3-14 5,7-3-30,5 0-8,0-16 16,-1-10 7,-11-4 1,-5 4 18,-12 4 6,-6 6 1,-5 8 21,0 4 27,0 4-5,0 0-31,0 0-19,0 6-19,0 14 14,-5 7 4,5-2-4,0-1 0,0-4 2,16-8-2,8-8 0,5-4 5,0 0 2,-2-10 4,-5-12 4,-6-5 8,-10 4 6,-6-5-3,0 6 10,-4-1-12,-16 8-18,-2 8-1,-3 6-28,1 1-69,1 12-157,8 11-119</inkml:trace>
  <inkml:trace contextRef="#ctx0" brushRef="#br0" timeOffset="10139.1887">10249 1842 758,'0'0'122,"0"0"-15,0 0 12,107-128-77,-67 73-18,-9 0-8,-13 6-9,-12 10-4,-6 8 2,0 9-5,-22 10-5,-6 9 3,0 3-13,2 0-4,6 12-4,6 5-13,11 3 7,3 4-16,5-2 10,24 4 27,7-7 8,0-1 3,-1 3-1,-3-4 2,-7 1 17,-12-2-5,-9 0-8,-4 7-7,0 0-1,-15 7 0,-12-4-34,0-3-116,5-11-89,7-12-129</inkml:trace>
  <inkml:trace contextRef="#ctx0" brushRef="#br0" timeOffset="10640.9236">10963 1325 692,'0'0'132,"0"0"-126,0 0 28,0 0 21,0 0-22,0 0-18,-60 109-10,39-104 1,-4-5 6,0 0 0,8 0 0,3-16-4,12-2-8,2-2-17,0-2-3,16 4-19,6 3 32,7-5 4,2 11 0,3 1 3,0 4 2,-7 4-1,-2 0 1,0 10-2,-9 16 1,-7 14 3,-7 7 2,-2 8 7,-6 4-8,-21 1 0,-9-4-3,-4-8 1,3-12 0,5-7-1,10-20 1,6-9-1,9 0 8,7-6-2,0-12-8,0-2-8,3 5 8,10 2 6,11 6 4,3 4 5,2 1 1,7 2 1,-7 0-8,-3 5-7,-3 10-2,-8 4-22,-2-2-92,1-2-149,2-11-142</inkml:trace>
  <inkml:trace contextRef="#ctx0" brushRef="#br0" timeOffset="10971.0554">11265 1534 662,'0'0'386,"0"0"-359,0 0-27,0 0 1,0 0-1,0 0 10,43 120-9,-41-89 3,-2-8 2,0-7-5,0-9 3,0-7-4,0 0 10,2 0 4,4-25-1,6-8-13,2-8-21,7 3 3,-1 6 8,-2 9 8,-4 14 2,-1 5 0,0 4 7,3 0-1,-1 8-4,6 13 7,-5 0-5,-8 7-4,3 2 0,-9 0 0,-2 2-77,0-6-146,0-10-127</inkml:trace>
  <inkml:trace contextRef="#ctx0" brushRef="#br0" timeOffset="11168.0983">11716 1477 998,'0'0'115,"0"0"-107,0 0-6,0 0 2,0 0-3,40 139 1,-38-96-2,-2-4-14,0-6-81,7-9-97,-1-19-82,6-5-193</inkml:trace>
  <inkml:trace contextRef="#ctx0" brushRef="#br0" timeOffset="11363.1447">11934 1472 958,'0'0'125,"0"0"-103,0 0-21,0 0 18,32 109-5,-22-63-7,-1 0-4,1-7 1,-4-5-4,0-5-1,-1-12-63,0-7-98,-5-10-92,0 0-194</inkml:trace>
  <inkml:trace contextRef="#ctx0" brushRef="#br0" timeOffset="11571.1474">11615 1354 943,'0'0'90,"0"0"-76,135-47 15,-54 25 11,4-2-11,-10 2-8,-19 4 4,-19 3-18,-20 8-7,-17 5-21,0-1-85,-20 3-281</inkml:trace>
  <inkml:trace contextRef="#ctx0" brushRef="#br0" timeOffset="13470.4373">12618 1333 918,'0'0'96,"0"0"-84,0 0 4,0 0 13,-15 125 0,15-79 2,0-2-16,4-4-9,5-1-5,0-7 4,-4-1-5,-3 1-56,-2 1-110,0-10-107,0-5-166</inkml:trace>
  <inkml:trace contextRef="#ctx0" brushRef="#br0" timeOffset="13612.1194">12439 1630 797,'0'0'53,"0"0"-49,0 0 16,173-96-17,-93 76-3,0 2-96,-6 2-282</inkml:trace>
  <inkml:trace contextRef="#ctx0" brushRef="#br0" timeOffset="13955.4046">13196 1385 643,'0'0'278,"0"0"-275,0 0 36,-20 109-6,20-73-16,0 0-8,0-6-6,4-10 1,1-6-2,-1-10-1,-4-4 2,0 0 4,2 0 12,-1-21 9,11-11-24,2-6-4,3 1 0,4 1-15,-1 7 12,0 7 0,2 6 3,-1 6 9,1 6 10,-3 4 2,-2 0 2,-7 6-11,-3 13-1,-2 5-2,-1 1-1,-4 4-5,0 5-3,0 0-10,3 4-95,-1 3-93,3-4-145</inkml:trace>
  <inkml:trace contextRef="#ctx0" brushRef="#br0" timeOffset="14278.1255">13708 1646 763,'0'0'46,"0"0"76,65-125-46,-38 78-39,-5-1-10,-10 5-5,-12 11-18,0 11 2,-1 6-5,-18 10 4,-8 5-5,-2 0-15,0 7 0,8 13-18,11 1 16,10 1 4,0 1-13,6 1 7,23 0 11,7 1 2,3-5 6,0 0 3,-6-1-1,-11 1-1,-9 1-1,-10-3-4,-3 8 3,-3-2 2,-18-2-2,2-3-85,8-12-41,5-7-146</inkml:trace>
  <inkml:trace contextRef="#ctx0" brushRef="#br0" timeOffset="14788.1908">14134 1345 859,'0'0'23,"0"0"28,0 0-2,0 0-19,-42 117-15,38-83-5,4-4-6,0-1-1,0-6-3,0-3 7,15-8-7,8-6 2,1-6-2,7 0 5,3 0 1,1-12-1,3-11 4,-5-3-9,-4-6-3,-6-3 2,-8 0-3,-1 3 4,-8 11 2,-4 9 4,-2 7 2,0 5 7,0 0-15,0 17-10,0 10 10,-2 8 4,0-3-3,2-8-1,0-8 1,0-8-2,0-7 1,0-1-6,0 0-3,4-17-4,8-12-8,3-1-28,1 4 26,-2 6 14,1 8 9,-4 10 12,3 2 2,1 0 9,6 12-3,-4 7-7,-6 5-3,-2 2-7,-9 0-2,0 2-1,0-1-56,-13-4-113,-15-11-177</inkml:trace>
  <inkml:trace contextRef="#ctx0" brushRef="#br0" timeOffset="15044.5747">14406 1129 857,'0'0'97,"0"0"-97,0 0-34,0 0 34,0 0 9,0 0 1,-80 28-2,58-28 14,4 0 13,8-6 16,9-6-15,1 4-15,4-1-21,25 4-9,9 5-22,7 0-85,1 4-165,-1 11-284</inkml:trace>
  <inkml:trace contextRef="#ctx0" brushRef="#br0" timeOffset="15450.8998">15033 1287 614,'0'0'204,"0"0"-202,0 0 33,0 0-7,0 0-13,11 118-4,-11-104-5,-13-6 3,-6-4-1,-4-4 3,2 0 2,1-4-1,4-14 1,5-2-8,7 0 0,4 2-5,0 2-13,2-2-6,16 4 0,-1 2 19,2 2 5,-4 0 2,-1 6 8,-1 1 13,-7 3-15,-2 0-6,0 0-7,-2 0 2,-2 0-2,0 0 9,2 0-2,-2 0-3,0 0-2,0 0-2,0 0 1,0 0-1,0 0-61,0 0-93,0 0-97</inkml:trace>
  <inkml:trace contextRef="#ctx0" brushRef="#br0" timeOffset="16108.2291">15048 1285 607,'0'0'49,"0"0"43,0 0-29,0 0-37,0 0 0,0 0-9,58-21-8,-38 28 35,0 18 4,0 4-36,-9 7 1,-6 5 3,-5-2-9,0 5 3,-9-1-1,-18-2-1,-4-9 0,-3-6-3,2-9 0,6-9-3,5-8 3,5 0-1,1 0-1,7-14-3,6 0-4,2 3-8,0-1 8,7 12 3,11 0-1,5 0 2,10 0 5,-2 5 4,-2 9-2,-7 2-2,-2 0-5,-4 3-2,-3-5-12,1 1-88,-4-9-153,3-6-215</inkml:trace>
  <inkml:trace contextRef="#ctx0" brushRef="#br0" timeOffset="16444.3067">15414 1446 907,'0'0'103,"0"0"-94,0 0-9,0 0 9,29 104-2,-25-82-1,-4-2-5,0-11 4,0-4-1,0-5-3,0 0 11,0-5 5,7-20 1,4-12-18,2 0 0,3-3-2,0 4-17,4 10 8,0 7 11,-5 15 1,6 4 10,-1 0-9,1 26 17,0 6-7,-6 5-5,-6 2-1,-6 2-2,-3-1-4,0-5-53,0-12-110,-3-14-99,3-9-205</inkml:trace>
  <inkml:trace contextRef="#ctx0" brushRef="#br0" timeOffset="16612.073">15841 1373 912,'0'0'113,"0"0"-111,0 0 51,0 0-34,37 133-9,-35-96-10,-2-4-10,0-5-117,0-12-131,0-14-124</inkml:trace>
  <inkml:trace contextRef="#ctx0" brushRef="#br0" timeOffset="16807.1933">16080 1342 927,'0'0'179,"0"0"-156,0 0-12,0 0 19,12 125-5,-8-78-21,0-6 0,-1 0 0,1-10-4,0-8-11,-2-7-70,-2-11-136,0-5-65,-4 0-177</inkml:trace>
  <inkml:trace contextRef="#ctx0" brushRef="#br0" timeOffset="16962.1118">15750 1259 727,'0'0'319,"0"0"-307,0 0 11,152-62-16,-85 45-7,-8 0-76,-11 0-248</inkml:trace>
  <inkml:trace contextRef="#ctx0" brushRef="#br0" timeOffset="17195.9618">16330 1081 837,'0'0'74,"0"0"-8,151 82 29,-89-39-62,-1 8-1,-12 2-7,-18 8-12,-20-2-3,-11-1 4,-19 0-2,-22-8 9,-1-8-6,2-7-5,5-14-10,6-7-3,5-14-108,11 0-224</inkml:trace>
  <inkml:trace contextRef="#ctx0" brushRef="#br0" timeOffset="23895.2517">17217 1566 932,'0'0'73,"0"0"-61,0 0 26,0 0-12,0 0 10,141-11 20,-63-9-13,-3-1 4,-7-4-8,-20 6-6,-17 7-14,-15 2-5,-11 8-11,-5 2-3,0 0-1,0 0-31,0-5-72,-2-5-203</inkml:trace>
  <inkml:trace contextRef="#ctx0" brushRef="#br0" timeOffset="26573.2896">18461 1102 67,'0'0'936,"-119"39"-925,62-5 27,8 12 55,5 10-71,5 9 11,13 5-4,6-1-10,14-4-3,6-10-12,0-8 0,26-10-4,0-5 0,8-9-14,1-5-59,1-3-68,-2-10-142,-5-5-159</inkml:trace>
  <inkml:trace contextRef="#ctx0" brushRef="#br0" timeOffset="26767.0825">18514 1542 947,'0'0'38,"0"0"-34,0 0 27,166-40-18,-104 27-13,-6 8-12,-12 2-171,-8-1-99,-12-3-174</inkml:trace>
  <inkml:trace contextRef="#ctx0" brushRef="#br0" timeOffset="27274.9264">19295 1271 994,'0'0'34,"0"0"23,0 0 15,0 0-65,0 0-6,-114 87 1,88-47 2,5 0 2,5-4-6,12-6 0,4-4-2,0-6-2,14-8 0,19-5-13,9-7-15,6 0-4,2-14-25,-3-11 7,-11-1-36,-11-1 60,-12 8 30,-9 5 31,-4 5 32,0 8 4,0 1-1,0 0-35,0 0-31,-7 5-8,1 16 4,-1 7 2,5-7 0,2 0-2,0-1 2,2-6-11,18-6 2,5-6 9,6-2 2,0 0 2,-2-17 6,-2-2 5,-13-5 4,-10-5 20,-4 2-9,0-5-10,-4 6-11,-15 9-7,-1 7-2,3 8-2,-4 2-48,6 0-72,-1 24-88,3 4-73</inkml:trace>
  <inkml:trace contextRef="#ctx0" brushRef="#br0" timeOffset="27613.1413">19789 1674 801,'0'0'44,"0"0"59,85-108 9,-47 53-90,-1 4-6,-4 0-1,-14 7-13,-14 12 0,-5 9 4,0 6-6,-18 5-3,-9 10-15,-4 2 14,2 0-21,2 6-20,10 14 24,7 2-13,10 2-4,0 5-1,21-2-2,12 1 28,4-3 13,-1-4 1,-2 2-1,-12-6 0,-8 1 1,-12-2 0,-2 5-1,0-3-3,-16 1-4,-6-5 7,4-9-96,2-5-98,10 0-125</inkml:trace>
  <inkml:trace contextRef="#ctx0" brushRef="#br0" timeOffset="27934.9476">20418 1351 980,'0'0'125,"0"0"-109,0 0 5,0 0-6,-22 109-10,13-67 2,5-5-7,1-4 0,3-13 0,0-4-2,7-11-9,20-5 7,6 0 4,9-17 10,0-13 1,-1-4-8,-8-1 8,-15-2 4,-13-2-13,-5 3 11,0 5 12,-25 8-2,-6 11-13,-7 10-10,-2 2-1,-4 0-2,10 18-6,11 1-99,17-12-198,6-7-388</inkml:trace>
  <inkml:trace contextRef="#ctx0" brushRef="#br0" timeOffset="28905.4893">21103 1241 342,'0'0'477,"0"0"-433,0 0 106,0 0-66,0 0-55,0 0-29,0-6-3,0 30-6,4 10 9,2 10 21,1 0 4,-3 2-7,4-3-5,-2-5-12,1-7 4,-1-1-5,-4-7-3,1-2-54,-3 0-90,0-5-75,0-7-114</inkml:trace>
  <inkml:trace contextRef="#ctx0" brushRef="#br0" timeOffset="29083.0391">20958 1514 850,'0'0'39,"0"0"-36,0 0 33,133-56-36,-66 42-2,-7-3-62,-2-1-134,-11 2-153</inkml:trace>
  <inkml:trace contextRef="#ctx0" brushRef="#br0" timeOffset="29426.4534">21555 1289 637,'0'0'144,"0"0"-133,0 0 43,0 0 9,10 127-25,-1-92-21,2-2 0,-3-9-12,-1-4-4,-3-13 3,0 0-1,-2-7 6,3 0-6,-2 0 23,1-19 1,7-15-27,7-9-6,2-1-1,4 7-9,-5 9 7,-2 10 9,-1 9 21,-3 2-1,1 7 8,3 0-12,-3 0-8,1 10-6,-1 10 0,-3 3 1,-1 1 1,0-1-4,-3 5-21,1 3-82,2-4-118,-4-2-175</inkml:trace>
  <inkml:trace contextRef="#ctx0" brushRef="#br0" timeOffset="29756.1646">22092 1538 650,'0'0'239,"0"0"-212,0 0 69,72-115-62,-43 72-10,-3-4-10,-4 7-8,-10 8 5,-10 9-5,-2 4 2,0 11-8,-16 0-9,-4 8-3,1 0-22,-2 0-10,4 18-9,7 4 11,10 2 5,0 5 5,2-4-8,25 5 28,4-4 8,4-1 4,-3-4 1,-5-3 6,-9-1 6,-9-3-4,-9-1-8,0-1-1,0-1-6,-17-1-31,-6-5-39,3-5-117,5 0-54</inkml:trace>
  <inkml:trace contextRef="#ctx0" brushRef="#br0" timeOffset="30357.1351">22458 1264 214,'0'0'559,"0"0"-539,0 0 3,0 0-14,0 0 0,0 0 8,0 94-14,0-64 5,0-9-5,0 0 3,0-3-4,9-8 4,0-3-2,2 0 1,3-5-1,-2-2 1,2 0 4,-1 0 2,3 0 4,2-9 10,0-8-1,-2-4-4,1-1-6,-2 0-3,-1-2-10,-5 2 2,0 6 4,-7 5-2,0 2 7,-2 9 8,0-2 5,0 2-7,0 0-18,0 0-3,0 0-14,0 8-11,0 12 28,0 9-1,0-4 3,0-3-2,0-6 1,0-4-1,0-8 0,0-1-13,0-3-1,0 0 12,0-7 1,7-17-7,2-6-18,7 2 22,-3 4-2,2 6 6,1 7 12,-1 4-5,3 5 8,-1 2-8,-2 0-3,1 18-4,-3 7 0,-5 1 3,2 1 0,-6-1-3,-4 0 0,0 1-5,0-8-68,-12-3-33,-7-5-112,-8-11-89</inkml:trace>
  <inkml:trace contextRef="#ctx0" brushRef="#br0" timeOffset="30508.0816">22584 1044 883,'0'0'142,"0"0"-138,0 0-4,0 0-37,0 0-296,0 0-148</inkml:trace>
  <inkml:trace contextRef="#ctx0" brushRef="#br0" timeOffset="30837.1441">23064 1264 919,'0'0'2,"0"0"14,0 0-1,-11 131 2,9-92-14,2-6-1,0-6 4,0-13-4,0-4 0,11-7 0,8-3 17,9 0 10,3-17 27,5-10-9,-3-2-28,-11-2 10,-8-5-11,-10-1 7,-4 0-8,0 3-8,-15 13-7,-8 4 5,1 8-7,0 6-10,0 3 2,-3 0-70,2 0-115,6 3-216</inkml:trace>
  <inkml:trace contextRef="#ctx0" brushRef="#br0" timeOffset="31102.9007">23398 1090 1024,'0'0'44,"0"0"-31,127 25 11,-67 6 4,-8 12-8,-14 3-17,-16 4-2,-18-2 10,-4 2-7,-4-6 5,-25-1 4,0-5 14,0-11-14,4-5-8,12-7-5,3-11-56,8-4-95,2-7-95,0-28-245</inkml:trace>
  <inkml:trace contextRef="#ctx0" brushRef="#br0" timeOffset="31663.1083">23499 713 941,'0'0'147,"0"0"-136,0 0 5,0 0-13,0 0-3,169-42 0,-102 37 1,1 1 0,2 4 6,4 0-5,-7 0 1,-2 0 2,-5 0-5,-7 9 10,-10-4 1,-14-4 2,-14 2-6,-9-2 0,-6 2-3,0-2 14,0-1 11,0 0 9,0 0-12,0 0-6,0 0-3,0 3-11,0 12-6,0 13-8,0 19 8,0 15 1,0 21 9,0 12-5,0 9-4,0 9 1,0 1 2,0 0-4,10 7 1,-6-5 1,-2-7 0,-2-8 3,0-4-3,-33-9 6,-21-2 9,-15-11 10,-12-19-3,-7-14-12,4-19 2,3-6-10,7-15 3,12-2-7,7 0-15,7-14-49,11-8-68,3-4-466</inkml:trace>
  <inkml:trace contextRef="#ctx0" brushRef="#br0" timeOffset="38238.7555">19901 1881 667,'0'0'110,"0"0"-77,0 0 64,0 0-23,0 0-40,0 0-9,0 0-8,0 0-6,-15-14 7,15 14-10,0 17-7,-3 20 4,-2 9 12,-1 12 6,4 4 5,-5 4-8,5-2 2,-2-3 4,2-9-6,2-14-12,0-6 0,0-11-5,0-4 3,0-7-1,0-2-5,0-6 3,0 0-3,0-2 0,0 0-35,0 0-53,0 0-98,0 0-166</inkml:trace>
  <inkml:trace contextRef="#ctx0" brushRef="#br0" timeOffset="38576.2527">19643 2360 436,'0'0'206,"0"0"-167,0 0-25,0 0 3,0 0 80,0 0-42,98 116-1,-71-79-2,-4-4-8,2-3-2,-7-7 7,-3-8-29,-1-5-3,-5-3 4,2-7-1,7 0-5,5 0 15,8-26-3,9-10-4,2-5-15,-2-1-4,-11 6-1,-4 7 1,-14 10-4,-7 11-6,-2 6-47,-2 2-80,0 0-282</inkml:trace>
  <inkml:trace contextRef="#ctx0" brushRef="#br0" timeOffset="38928.4594">19654 3254 563,'0'0'320,"0"0"-311,0 0 24,71-112 5,-36 78-23,-6 7-3,-8 12-1,-11 6 12,-2 7 26,-6 2-5,-2 0-23,0 0-8,2 5-9,0 16 6,2 11 17,3 1-9,3 5-6,-4-2-6,-2 0-4,1-4 0,-5-4-4,0-3-2,0-3-41,0 2-95,0-2-90,-9-4-68</inkml:trace>
  <inkml:trace contextRef="#ctx0" brushRef="#br0" timeOffset="39162.3562">19681 3615 768,'0'0'175,"0"0"-166,0 0 25,0 0-11,0 0 21,171-18 10,-97 2-15,-5-10-1,-7 0-2,-13 8-17,-11 0-10,-13 13-5,-12 0-4,-9 3-8,-4 2-93,0 0-256,0 0-345</inkml:trace>
  <inkml:trace contextRef="#ctx0" brushRef="#br0" timeOffset="44091.0222">22890 1708 5,'0'0'74,"0"0"-24,0 0-9,0 0-7,0 0-2,0 0 1,0 0-3,0 0-5,0 0-6,0 0-4,0 0-4,0 0 3,0 0 3,0 0 2,0 0-2,0 0 0,0-2-8,0 2-1,0 0-3,0 0 0,0 0 2,0 0 2,0 0 4,0 0 2,0 0 2,0 0-3,0 0-6,0 0 4,0 0-6,0 0-2,0 0-2,0 0 4,0 0 0,0 0 2,0 0-2,0 0 1,0 0-2,0 0 1,0 0-3,0 0-3,0 0 0,0 0-16,0 0-66,0 0-126</inkml:trace>
  <inkml:trace contextRef="#ctx0" brushRef="#br0" timeOffset="45506.1216">22926 1748 37,'0'0'39,"0"0"-9,0 0-8,0 0-3,0 0 0,0 0 2,0-2-8,0 2-1,0 0 2,0 0-4,0 0 2,0-2 1,0 1-6,0-4-4,0 5-3,0-2 0,0 2-2,0 0 2,0-2 4,0 2-1,0 0-2,0 0-1,0-1 5,0 1 9,0-2 9,0 2-5,0-2-8,0 2-5,0 0 3,0 0 2,0 0 3,0 0 2,0 0 7,0 0-5,0 0-1,0 0-3,0 0 0,0-3 1,0 3 0,0-2-2,0 0-3,0 0-3,2 1-5,-2-1 3,0 2-1,2 0 0,-2 0-1,0 0 4,0 0-4,0 0 3,0 0 1,0 0-2,0 0 0,0-3-1,0 3 0,0 0 3,0 0-2,0 0-1,0 0 0,0 0 2,0-2 0,0 2 0,0 0 4,0 0 3,0 0 4,0 0-2,0 0-5,0 0-2,0 0-4,0 0 1,0-2-4,0 2 0,0 0 0,0 0-6,0 0-23,0 0-33,0 0-46,0 0-90</inkml:trace>
  <inkml:trace contextRef="#ctx0" brushRef="#br0" timeOffset="46419.9098">22951 1746 147,'0'0'96,"0"0"-25,0 0 10,0 0-21,0 0-10,0 0 31,0-10-12,0 8-2,0 1-32,0 1 3,0 0 11,0 0-7,0-2 0,0 2-6,0 0-10,0 0-8,0 0-12,0 0-6,0 12-9,0 11 9,0 9 3,0 8 35,0 6-20,-7 9-6,-2-3 5,-2 8-6,-1 0 3,2 0-3,3-4-3,0-7 4,5-11-8,2-6 0,0-8 4,0-2-3,0-8 3,0-6-3,0-1-2,0-7 0,0 3-2,0-3-1,0 0-7,0 0-44,0 0-50,0-8-136,0-8-182</inkml:trace>
  <inkml:trace contextRef="#ctx0" brushRef="#br0" timeOffset="46793.6948">22729 2284 179,'0'0'457,"0"0"-422,0 0 40,0 0-25,0 0-50,0 0 0,7 30 21,11-2 14,5 2 14,-1 0-2,0 3-6,1-4-15,-5 1 4,-3-6-11,-2 0-5,-4-7-3,2-7 1,-2-5-4,-2-3 3,0-2 2,4 0 15,5-5 21,8-22-7,5-3-16,3-2-12,1 2-9,-6 6-2,-6 5-2,-7 4-1,-7 9 0,-5 2-13,-2 4-49,0 0-96,-4 0-149,-13 12-185</inkml:trace>
  <inkml:trace contextRef="#ctx0" brushRef="#br0" timeOffset="47282.4164">22873 3176 17,'0'0'816,"0"0"-781,0 0 10,0 0 5,0 0-41,0 0 8,-27 102 0,18-61-5,7 3 4,2-9-3,0 6-3,0-5-7,9-11 5,11-5-8,6-17 1,8-3 11,4 0-3,6-16 1,-3-8 3,-1-8 0,-7-2-9,-12-6 2,-7 0 3,-14 1-5,0 1 4,-15 4 26,-22 4 3,-6 8-7,-1 7-10,-4 12 3,-1 3-12,7 0-10,5 15-1,14 8-2,12 0-15,11-8-89,0-5-225,2-10-420</inkml:trace>
  <inkml:trace contextRef="#ctx0" brushRef="#br0" timeOffset="51664.1308">1486 5320 596,'0'0'45,"0"0"86,0 0-10,0 0-46,0 0-34,0 0-13,0 0 2,-121 72-7,86-23-7,6 4 6,3 3-10,12-2-2,10-4-8,4-12-1,0-6-2,22-9 2,7-13-4,9-9 2,6-1-1,5-5 0,1-22-17,-6-4-16,-7-1 10,-12 1 10,-7 5 11,-14 6 4,-1 10 12,-3 5 13,0 5 12,0 0-2,0 0-35,-3 5-1,-8 18-6,0 10 3,3 1 4,8-1-2,0-3 0,0-10-3,9-4-2,11-6-7,3-10 7,8 0 2,6 0 0,-7-25 4,0-1-4,-15-6 10,-6-1 5,-9-2 16,0 3 6,-4 4-5,-18 6-8,-3 10-17,5 7-2,-5 5 0,4 0-30,0 21-126,3 6-177,12 4-117</inkml:trace>
  <inkml:trace contextRef="#ctx0" brushRef="#br0" timeOffset="52038.3206">2021 5851 82,'0'0'868,"0"0"-866,45-106 32,-17 52 17,1-1-42,-4 0-1,-9 6-3,-12 9-4,-4 10 0,0 14-1,-16 6-2,-5 10-20,-4 0 20,-2 5-31,6 14-7,6 0 6,9 4-2,6 3 13,0-2 1,26-3 8,13 1-8,2-2 22,1-4 2,-1 2 5,-8-6-3,-6 4 15,-9 2 10,-13 2-3,-5 3-8,0 6 12,-18 5-8,-9 2-12,-6-6-10,4-4-1,2-10-34,6-9-47,10-7-78,11-13-145</inkml:trace>
  <inkml:trace contextRef="#ctx0" brushRef="#br0" timeOffset="52908.136">2943 5600 1024,'0'0'50,"0"0"-50,0 0-1,0 0 1,0 0 6,49 131-4,-44-105-1,-1-8 1,-1-6 1,-3-8-1,0-4-1,0 0 13,0-2 10,0-24-7,3-6-17,5-7-10,3 1 5,5 6-6,4 2 4,-2 11 1,0 6 6,2 7 0,0 6 3,3 0 3,-4 6-4,-1 15-1,-7 1 0,1 4-1,-10 6 0,-2-1-3,0 1-56,0-1-104,-8-11-56,4-14-86</inkml:trace>
  <inkml:trace contextRef="#ctx0" brushRef="#br0" timeOffset="53106.1495">3392 5534 986,'0'0'83,"0"0"-83,0 0-12,0 0 12,0 0 12,31 115-7,-31-79-3,0 1 0,0 2-2,0-7-70,0-12-65,0-12-48,0-8-117</inkml:trace>
  <inkml:trace contextRef="#ctx0" brushRef="#br0" timeOffset="53322.4744">3612 5513 801,'0'0'260,"0"0"-234,0 0-26,0 0 6,0 0-3,0 0-3,5 123 6,-2-88 4,-1-3-10,-2-2 5,0 2-4,0-10-1,6-2-21,0-8-72,-3-3-92,-3-6-80,0-3-115</inkml:trace>
  <inkml:trace contextRef="#ctx0" brushRef="#br0" timeOffset="53546.6349">3338 5395 682,'0'0'112,"0"0"-110,114-73 33,-38 47 27,8 4-5,-8-5-26,-9 8 14,-17 7-11,-21-1-7,-14 9-19,-9 3-6,-6 1-2,0 0-110,-10 0-287</inkml:trace>
  <inkml:trace contextRef="#ctx0" brushRef="#br0" timeOffset="55137.1403">462 7425 521,'0'0'410,"0"0"-400,0 0 45,0 0-24,0 0-31,0 0-11,-15 45 11,27-13 16,-1 2-7,-1 4 5,2-2 9,-5-1-3,-4-9-3,4-3-10,-2-7-3,0-6 2,-3-4-4,0-4-1,0-2 2,1 0 6,-1-16 5,-2-19-7,4-11-7,3-6-15,2 5-1,2 5-1,0 5 15,0 11 1,5 8-3,0 8 0,1 10 2,3 0-5,1 1-2,-1 22 5,2-1 4,-4 4 2,-3 6-2,-1-2 0,-3 4 0,-5-2 2,3-3 4,-4-5-6,2-6 0,-3-6-10,2-5-106,1-7-122,0 0-60</inkml:trace>
  <inkml:trace contextRef="#ctx0" brushRef="#br0" timeOffset="55362.1537">978 7437 846,'0'0'72,"0"0"-72,0 0 29,0 0-4,125-58-10,-90 42-10,-8 2-5,-4 4-3,-10 6-118,-7 2-124,-6 0-164</inkml:trace>
  <inkml:trace contextRef="#ctx0" brushRef="#br0" timeOffset="55534.8381">1053 7640 422,'0'0'478,"0"0"-478,0 0 32,0 0-7,0 0-20,148-80-5,-106 59-85,-13 7-188,-9 4-112</inkml:trace>
  <inkml:trace contextRef="#ctx0" brushRef="#br0" timeOffset="55752.7983">1375 7315 932,'0'0'4,"0"0"-3,0 0-1,0 0 13,0 0 0,20 122-6,-9-94-6,-5 0 1,1 0-2,-1-1-81,2-10-131,-5-3-164</inkml:trace>
  <inkml:trace contextRef="#ctx0" brushRef="#br0" timeOffset="55930.1366">1647 7624 755,'0'0'71,"0"0"-42,0 0 34,0 0-35,0 102-18,0-82-6,0-2-4,0-7-94,-2-5-90,2-6-165</inkml:trace>
  <inkml:trace contextRef="#ctx0" brushRef="#br0" timeOffset="56283.9434">1827 7340 884,'0'0'70,"0"0"-43,0 0 8,0 0-12,136-87-15,-114 87 0,-6 0-8,-7 0-8,-2 20 8,-7 2 1,0 8 25,0 5 2,-5-4-5,-11 7-1,-3-6-8,-2-1-5,3-6-2,5-4-1,6-9-2,7-5 0,0-4-4,0-3 0,0 0-2,16 0 2,13 0 1,14-8-1,7-5-9,2 2-97,-6-4-158,-5 4-255</inkml:trace>
  <inkml:trace contextRef="#ctx0" brushRef="#br0" timeOffset="56458.1815">2347 7541 844,'0'0'122,"0"0"-117,0 0 25,0 0-14,0 0-12,0 129 0,0-103-4,0 0-23,0-4-124,0-8-86,0-6-137</inkml:trace>
  <inkml:trace contextRef="#ctx0" brushRef="#br0" timeOffset="56889.9469">2442 7296 916,'0'0'102,"0"0"-100,0 0 18,119-65-6,-89 65-6,-2 0-8,-11 7-2,-13 16-14,-4 7 16,0 7 0,-17-2 7,-10-1 1,1-10-8,10-6-4,4-10 1,6-3-1,4-4 4,2-1 5,0 0 1,0 0-6,0 0-8,8 0-10,15 0 18,6 0 2,6 0 0,1 0 2,-5 11 0,-6 4 21,-9 5-10,-14-2-6,-2 4 2,0 4 9,-20 5 6,-12 1-14,-7-6-4,0-6-8,0-4-42,9-6-35,5-4-17,6-6-85,12 0-66,7 0-186</inkml:trace>
  <inkml:trace contextRef="#ctx0" brushRef="#br0" timeOffset="57066.1195">2899 7592 818,'0'0'95,"0"0"-89,0 0 25,0 0-18,0 116-3,-7-84-8,-2-2-2,-3-2-64,3-10-138,-2-10-125</inkml:trace>
  <inkml:trace contextRef="#ctx0" brushRef="#br0" timeOffset="57236.7565">3069 7485 827,'0'0'124,"0"0"-121,0 0-3,0 0-92,0 0-80,0 0-146</inkml:trace>
  <inkml:trace contextRef="#ctx0" brushRef="#br0" timeOffset="57396.1426">3281 7423 642,'0'0'108,"0"0"-106,0 0-2,0 0-35,0 0-130,0 0-114</inkml:trace>
  <inkml:trace contextRef="#ctx0" brushRef="#br0" timeOffset="57544.6348">3444 7409 0,'8'0'658,"-4"0"-658,4 0-7,2 0-157,-5 0-131</inkml:trace>
  <inkml:trace contextRef="#ctx0" brushRef="#br0" timeOffset="57688.0736">3703 7407 596,'0'0'193,"0"0"-191,0 0-2,0 0-87,0 0-172</inkml:trace>
  <inkml:trace contextRef="#ctx0" brushRef="#br0" timeOffset="63392.9862">4197 5624 467,'0'0'198,"0"0"-152,0 0 14,0 0-19,0 0-23,0 0 5,0 0 13,-4 0 6,4 3-1,0-1-15,0-2-5,0 2 5,8-1-6,17-1 8,6 2 10,9 3-4,2-3-3,1-1-11,-6 2-3,-5-2 0,-5-1-5,-9 0-3,-7 0-1,-3 0-5,-5 0 3,1 0-4,-1 0-2,-3 0-1,0 0-19,0 3-53,0 1-89,0 0-114,0 2-163</inkml:trace>
  <inkml:trace contextRef="#ctx0" brushRef="#br0" timeOffset="63762.7989">4193 5889 390,'0'0'145,"0"0"-111,0 0 12,0 0-2,0 0-32,0 0 19,37 11 30,-6-6 15,5-1-9,6-1-3,1-3-1,-3 0-6,-7 0-15,-4 0-17,-11 0-5,-7 0-8,-6 0-6,-5 0-2,0 0 3,0 0-7,0 0-20,0 0-73,0 0-123,-10 0-224</inkml:trace>
  <inkml:trace contextRef="#ctx0" brushRef="#br0" timeOffset="65621.0815">5260 5704 84,'0'0'107,"0"0"-65,0 0 18,0 0 21,0 0 25,0 0 7,0 0-20,0 11-22,0-11-7,0 0-19,0 0-5,0 0-9,0 0-7,0 0-1,0 0-10,0 0 0,0 4-9,13 1 11,14-3 0,2 3 5,7-5-4,6 2 1,-4-2-1,-1 0 1,-1 0-1,-5-4 7,2-4 10,-1-2-2,-5-2-6,-9 5-10,-7 2-5,-5 0-2,-6 5-4,0 0-2,0 0-2,0 0 0,0 0-27,0 0-72,0-2-109,0-3-322</inkml:trace>
  <inkml:trace contextRef="#ctx0" brushRef="#br0" timeOffset="66078.1978">5917 5499 124,'0'0'510,"0"0"-440,0 0 32,0 0-30,0 0-13,0 0-14,-11 3-7,8 6-12,2 2-8,-1 12-12,0 10 4,0 7 14,-1 1-2,3 3-6,0 0-2,0-4-5,0-6-5,0-4 1,0-10-1,0-5-1,0-8-1,0-3 1,0-4-2,0 0-1,0 0-1,0 0-47,0 0-63,0-16-162,0-11-295</inkml:trace>
  <inkml:trace contextRef="#ctx0" brushRef="#br0" timeOffset="66550.1292">5898 5264 539,'0'0'171,"0"0"-94,0 0-3,0 0-53,0 0-20,0 0 6,71-12 14,-34 12 4,6 14-1,-1 6 5,2 1 0,-3 8 9,-5 1-5,-3 4-7,-3 8-1,-8 2-8,-2 4-5,-7 2 3,-9 5-3,-3-2-2,-1 5-2,0 1 0,-10-1 3,-14-4 1,-5-5 5,2-8 0,-4-6-11,4-9 3,2-2 0,2-9-1,4-1-6,4-6 1,6-3-2,2-1-2,2-4-3,4 0-33,1-2-83,0-25-92,0-8-252</inkml:trace>
  <inkml:trace contextRef="#ctx0" brushRef="#br0" timeOffset="67172.1834">6359 4935 690,'0'0'137,"0"0"-135,0 0-2,0 0-13,0 0 13,0 0 29,44 102 17,-36-64 8,-4-4-6,-2-2-3,-2-7-11,2-7-16,0-6-6,-2-7-3,2 0-4,0-5 1,-2 0 4,3 0 6,-1-17 0,2-6-2,2-14-12,0-3-1,5 0-1,3 4 0,3 2-5,3 5 0,3 6 3,1 3 2,-3 5 0,3 7-2,-4 6-3,-4 2-1,2 0 2,-8 17 0,-1 9-5,-2 6 9,-2 4 7,-5 0 7,0 8 6,0-6-3,0-6-2,0-2 1,0-9-8,0-7-2,6-6 0,5-4-2,3 0 0,3-3 2,10-1-3,6 0 4,3-1-1,0-22-4,-5 7-2,-10-7-28,-8 2-67,-13 7-147,-2-2-166</inkml:trace>
  <inkml:trace contextRef="#ctx0" brushRef="#br0" timeOffset="67878.1879">5433 5155 407,'0'0'117,"0"0"-2,0 0-32,0 0-26,0 0-8,0 0 5,9-8 15,-9 8 5,0 0 2,0 0-15,-11 0-23,0 0-4,-11 3-13,-3 6-16,-1 7 2,-10 5 1,-4 4-1,0 10-4,-1 5 8,4 4-5,-1 11-5,5 10-1,4 5 3,8 13 0,13 1-2,6 1 2,2-2 3,0-7 9,20-13-9,6-10 4,5-9-6,3-9 4,2-7-5,-4-8-1,-4-8 1,-9-5 2,-7-2 0,-3-3-1,-5-2-4,-2 0 8,-2 0-2,0 0-6,0-4-9,-6-11-60,-9-10-183,-8-3-564</inkml:trace>
  <inkml:trace contextRef="#ctx0" brushRef="#br0" timeOffset="96998.1708">2871 8874 596,'0'0'126,"0"0"-103,0 0 76,0 0 28,0 0-32,0 0-17,0 0-31,0 0-22,-84 25-12,45 13-10,-3 10 1,1 3-3,10-2 1,11-8-2,9-7-1,6-8-2,5-9 0,5-2-2,24-9 2,9-6 1,11 0 0,0-21 1,0-10-10,-7 1-3,-10-1 9,-13 10 2,-7 2 1,-6 12 1,-6 7-5,0 0-1,0 0-23,0 9-34,0 15 22,0 10 40,0 4 2,0-1 0,4-8 0,15-8-2,0-7 0,6-10-1,2-4-1,0 0 3,-3-13 1,1-8 6,-5-7 2,-5-2 12,-8 0 16,-7 0 9,0 2-5,-4 3-16,-17 9-13,-2 9-11,4 7-14,-2 0-39,-1 10-99,3 16-180,7 6-107</inkml:trace>
  <inkml:trace contextRef="#ctx0" brushRef="#br0" timeOffset="97335.9684">3309 9370 831,'0'0'122,"0"0"-63,0 0 45,54-106-54,-34 56-24,-3-4-6,2 8-11,-13 3-4,-2 10-3,-4 8-2,0 9-9,-4 7-25,-7 4-2,3 3 15,-2 2-28,6 0-4,2 0 0,2 16-22,0 9 28,13 3 29,13-5 13,13-2 5,-8-1 14,-2-3 14,-9 0 26,-16-1-21,1 4-5,-5 2 4,0 4-4,-14 8-14,-13 0-14,-5-4-32,6-6-164,1-15-116</inkml:trace>
  <inkml:trace contextRef="#ctx0" brushRef="#br0" timeOffset="97838.181">3880 8911 892,'0'0'19,"0"0"-15,0 0 12,0 0 9,0 0-19,0 0 4,-71 113-10,50-105 5,11-8 1,-1 0 6,-3-5-6,10-19-6,-3-3-14,7 0-2,0 1-2,7 6 1,11 3 12,-1 5 1,12 5 4,-2 0 3,6 7 3,-1 0-6,-3 9-6,-11 17 1,-5 9-1,-9 2 6,-4 9 1,0 1 10,-6 3 11,-21-4-11,-4-2-1,-1-12-10,1-12 15,9-8-13,2-10 3,5-2 3,10 0 12,5-10-17,0-4-2,0 2-1,16 2 4,3 4 5,6 2-6,-2 4 1,-2 0-4,2 2-4,-4 16 4,-1 4-1,1 2-34,-3 0-99,-3-8-137,5-13-120</inkml:trace>
  <inkml:trace contextRef="#ctx0" brushRef="#br0" timeOffset="98190.1344">4193 9097 997,'0'0'108,"0"0"-106,0 0-2,0 0 2,0 0 5,23 103 2,-21-75-3,7-4-5,-6-8 0,-1-8 1,1-3 0,-3-5 0,4 0-2,2 0-2,4-25-1,2-9-18,3-8-6,2 2 19,1 6-9,0 8 11,-2 10 6,-6 8 11,2 5 2,-3 3-2,4 3-8,-1 16 3,-6 5-6,-2 5 8,1 0-2,-3 3-6,-2-3 0,0 0-82,0-8-139,0-8-96,0-12-169</inkml:trace>
  <inkml:trace contextRef="#ctx0" brushRef="#br0" timeOffset="98380.5196">4611 9043 950,'0'0'89,"0"0"-89,0 0 0,0 0 1,0 0 19,16 107-11,-16-68-9,0-6-3,0-3-90,0-6-74,0-12-17,0-10-59,4-2-125</inkml:trace>
  <inkml:trace contextRef="#ctx0" brushRef="#br0" timeOffset="98589.8918">4759 9019 939,'0'0'56,"0"0"-11,0 0-4,0 0-31,0 0 32,0 0-6,3 119-17,-3-80-10,6-4-2,-2 0-3,0-6-3,-1-7-1,-3-1-21,2-8-55,-2-3-89,0-6-76,0-4-78</inkml:trace>
  <inkml:trace contextRef="#ctx0" brushRef="#br0" timeOffset="98828.4524">4482 8909 898,'0'0'23,"0"0"-2,145-42 50,-81 24-27,-1 0-3,-9 6-19,-15 0-14,-14 6-8,-14 4 0,-9 2-44,-2 0-84,0 0-153,0 0-178</inkml:trace>
  <inkml:trace contextRef="#ctx0" brushRef="#br0" timeOffset="99122.3369">5138 9064 716,'0'0'60,"0"0"-55,0 0 80,120 5-8,-64-5-26,6 0-10,-11 0-7,-8-4-13,-14-4-16,-10 2-5,-5 1-8,-7 2-36,-4 3-68,-3 0-127,-3 0-148</inkml:trace>
  <inkml:trace contextRef="#ctx0" brushRef="#br0" timeOffset="99339.7487">5182 9385 789,'0'0'21,"0"0"41,0 0 69,151 0-75,-99 0-13,-12-8-13,-4 1-15,-8 4-13,-12-6-2,2 4-69,-9-2-203,0-5-216</inkml:trace>
  <inkml:trace contextRef="#ctx0" brushRef="#br0" timeOffset="99977.1267">6103 9050 732,'0'0'165,"0"0"-146,0 0 48,0 0-6,0 0-35,0 0-12,88-62-3,-61 29-5,-2-1-2,-3-1 8,-3 4-1,-2 4 13,-6 10-1,0 5 4,-6 7-12,-5 4 2,0 1-11,0 0 0,0 0-6,0 0-6,4 8 6,3 12 2,0 12 8,2 6 1,-3 8-4,-2 2-3,-1-1 2,-1-1-1,-2-6-3,0 2 0,0-6 0,0-6-1,0 0-1,0-12 1,0 1 1,0-2-2,-2-5-14,-3-2-36,5-3-53,-4-7-57,4 0-127,-4 0-71</inkml:trace>
  <inkml:trace contextRef="#ctx0" brushRef="#br0" timeOffset="100232.1974">6191 9404 433,'0'0'113,"0"0"-64,0 0 81,0 0-35,137 9-17,-80-9-25,2 0-3,-3 0-10,-8-7 10,-3 0 4,-7-7 22,-3-1-26,-8 1-7,-6 2-15,-10 4-14,-7 4-11,-4 0-3,0 4-11,0-2-77,-9-2-225</inkml:trace>
  <inkml:trace contextRef="#ctx0" brushRef="#br0" timeOffset="120572.3751">10043 5620 1020,'0'0'36,"0"0"-17,0 0 43,0 0-18,0 0-34,0 0-5,145-156-3,-95 87 9,-4-1-9,-10-1 4,-9 13-2,-14 12 1,-10 15-2,-3 13-2,0 6-2,-16 8-4,-8 4-4,-9 4-7,2 22 1,8 6-6,5 6 7,10 1 3,8 1 5,0-2-9,30 2-15,12-8 11,7-6 15,0-2 1,-6-4 3,-15 0 0,-12 4 0,-14 1-3,-2 0 3,-15 3 3,-18 2 1,-6-6-4,6-5-1,7-8-15,8-8-35,7-3-75,11 0-20,0-21-52,7-7-63</inkml:trace>
  <inkml:trace contextRef="#ctx0" brushRef="#br0" timeOffset="121096.0855">10625 5304 64,'0'0'715,"0"0"-674,0 0-4,0 0 4,0 0-3,-9 110-16,9-74-12,0-7-3,0-2 3,0-5-2,3-9-8,6-4 0,2-5 0,7-4 1,6 0 17,5-2-12,2-18 1,-8-4-3,1-5-4,-6 0-9,-11 0 5,6 8 4,-13 11 2,0 3 1,2 6 1,-2 1-2,0 6-2,0 20-9,0 13 9,0-6 6,0 1-5,0-6 1,0-7-1,0-9 0,0-10 0,0-2-1,0 0 0,9-23 5,7-7-5,4-4-7,-5-4 3,6 8 0,1 6 4,-2 10 4,2 7-4,1 7 1,-6 0 0,1 3 2,-6 17-2,-1 0 1,-5 4-2,-6 2-4,0 6 4,0 1-16,-6-3-77,-10-6-90,-1-9-67,-1-8-91</inkml:trace>
  <inkml:trace contextRef="#ctx0" brushRef="#br0" timeOffset="121358.1276">11003 5003 863,'0'0'0,"0"0"-6,0 0 6,0 0 9,0 0 2,0 0 8,-70 92-12,44-90 1,1-2 21,7-5 17,11-14-2,7-3-29,0 0-9,5 4-6,21 7 0,3 2-9,9 9-16,-1 0-76,-12 9-98,1 16-144</inkml:trace>
  <inkml:trace contextRef="#ctx0" brushRef="#br0" timeOffset="121898.3167">11578 5220 940,'0'0'22,"0"0"-13,0 0 23,0 0-16,6 104 3,-8-86-10,-19 0-1,-5-10-3,0-8 3,-3 0 2,6-12 0,1-15-3,11 0-6,9-8 0,2 3-1,0 3 0,13 2-6,11 7-1,5 8 6,0 4-10,0 5 10,3 3 0,-4 0-1,-3 21 0,-3 13 2,-9 6 0,-4 11 1,-9-1 1,0 4-1,-6-4 1,-19-7 0,-8 0 3,-3-11 0,1-3-1,-2-9-2,6-15 3,7-5-5,8 0 5,6 0-4,5-5-2,5-10-2,0 3-4,7 2 6,12 4 1,3 6-1,3 0 1,4 0 6,-2 9-1,-2 5-4,-3 3-1,-2 1 0,-8 3-28,1-3-36,-5-7-143,3-4-33,3-7-82</inkml:trace>
  <inkml:trace contextRef="#ctx0" brushRef="#br0" timeOffset="122237.4703">11838 5453 706,'0'0'186,"0"0"-143,0 0-37,0 0 44,0 0-13,0 0-23,36 125-6,-36-103-1,0-5-2,0-14-2,0-1 2,0-2 0,0 0 16,2-22 13,5-7-34,1-5 0,8-1 0,-3 12 1,1 4-1,-1 9 0,-3 6 0,5 2 1,0 2 2,-1 0 2,1 9-1,-3 12-2,-1 4-2,-5 1 0,2 6 0,-6-5-19,-2-3-47,0-3-92,0-9-18,2-8-19,-2-4-64</inkml:trace>
  <inkml:trace contextRef="#ctx0" brushRef="#br0" timeOffset="122425.1332">12238 5395 716,'0'0'189,"0"0"-116,0 0-46,0 0-22,0 0 19,0 0-5,13 105-12,-13-67-1,0 0-6,0-8-34,0-7-77,0-7-57,4-12 5,4-4-93</inkml:trace>
  <inkml:trace contextRef="#ctx0" brushRef="#br0" timeOffset="122644.1221">12418 5363 903,'0'0'105,"0"0"-28,0 0-47,0 0-23,0 0 11,0 0 0,0 127-10,0-92 2,0 2-4,0-7-3,0 0-1,0-2-1,0-3-1,1-5-34,-1-4-67,0-8-116,0-6-34,0-2-168</inkml:trace>
  <inkml:trace contextRef="#ctx0" brushRef="#br0" timeOffset="122875.9861">12155 5257 884,'0'0'73,"0"0"-57,0 0 13,135-44-5,-67 30-6,-7-1-2,-5-6-6,-8-1 0,-15 10-2,-11 4 0,-13 8-8,-9 0-25,0 0-137,-13 0-277</inkml:trace>
  <inkml:trace contextRef="#ctx0" brushRef="#br0" timeOffset="123833.7549">9415 7042 541,'0'0'134,"0"0"5,0 0 1,0 0-93,0 0-42,0 0 13,5 76 26,-3-30-12,-2-1-10,0 2-2,0-1-10,0-11-5,0-5 2,2-11-5,-2-12 1,0-5-1,2-2 2,3-2 6,3-30 0,4-13-10,-1-10-1,5 1-17,1 0 8,6 5 2,1 9 7,2 10 0,-3 16 2,-3 8-2,1 6 0,-2 2-4,-2 20 5,-3 9 2,0 3 9,-5-1-7,-1-3 1,0-1-2,-6-5-6,0-3 2,-2 2-2,3-4-59,1 2-63,0-8-98,2-8-69,0-5-156</inkml:trace>
  <inkml:trace contextRef="#ctx0" brushRef="#br0" timeOffset="124046.5121">9904 7164 769,'0'0'50,"0"0"-21,0 0 20,0 0-17,149-64-15,-112 54-12,-7 2-5,-8 4-15,-7 0-108,-6 4-61,-7 0-106</inkml:trace>
  <inkml:trace contextRef="#ctx0" brushRef="#br0" timeOffset="124247.3659">9943 7335 748,'0'0'181,"0"0"-169,0 0 6,0 0 1,0 0-8,0 0-8,156-62-2,-116 47-2,-6 4-39,-8 0-116,-5-3-20,-3 1-118</inkml:trace>
  <inkml:trace contextRef="#ctx0" brushRef="#br0" timeOffset="124606.4374">10409 7115 800,'0'0'66,"0"0"-52,0 0 2,0 0-15,0 0-1,92-107 4,-72 75-3,0 6 3,-10 0 0,2 6 12,-3 8 20,-7 3-17,3 8 4,-5 1-6,0 4-17,0 17 1,0 12 19,2 3 6,2-1-6,-4 4-9,5-5 7,2-3-14,-5-4 5,0-3-8,3 2 0,-1-6-1,-2-3-4,7-3-59,-7-4-63,-2 0-99,0-3-93</inkml:trace>
  <inkml:trace contextRef="#ctx0" brushRef="#br0" timeOffset="124804.6951">10467 7393 943,'0'0'41,"0"0"-32,0 0-9,0 0 4,130-30-4,-77 9-1,5 0-76,-2-1-39,-9 5-38,-5 5-28,-13 9-34</inkml:trace>
  <inkml:trace contextRef="#ctx0" brushRef="#br0" timeOffset="124946.1079">10965 7354 270,'0'0'158,"0"0"9,0 0-9,0 0-42,17 107-19,-17-83-39,0-2-24,0 3-25,0-4-9,-4-4-9,-3-8-133,3-9-151,-3 0-295</inkml:trace>
  <inkml:trace contextRef="#ctx0" brushRef="#br0" timeOffset="125522.8971">11297 6927 779,'0'0'68,"0"0"-65,0 0 4,0 0-3,0 0-4,0 0 0,-13 59 4,3-59-4,1 0 8,-2 0 3,1 0 1,7-7-7,-1-7 2,4-1-6,0-3 1,0 0-4,10-1-2,8-1 1,4 5 4,-1 2-1,3 6 6,-4 7 0,2 0 1,-1 0-3,-2 20 3,-3 3 8,-5 12 1,-6 9 4,-5-6-2,0 4-7,-7-4-4,-13-8-6,0-6 3,0-5-2,0-8 2,0-4-2,-3-7-2,4 0-1,3 0-3,7 0 4,2-3 0,7 1 0,0 0 0,0 2 0,0-3-1,5 1 1,9 2 7,8-2 0,-5 2-1,7 2 4,1 12 1,2 3-10,-2 2 0,-6-1-1,-1 2-32,-5 3-89,1-12-114,-3-3-101</inkml:trace>
  <inkml:trace contextRef="#ctx0" brushRef="#br0" timeOffset="125673.8046">11680 7263 603,'0'0'116,"0"0"-26,0 0 29,0 0-67,0 0-31,20 108-14,-20-82-7,0 0-1,0-2-141,-6-7-115,-2-7-240</inkml:trace>
  <inkml:trace contextRef="#ctx0" brushRef="#br0" timeOffset="126084.1242">11879 6950 682,'0'0'347,"0"0"-345,0 0 23,128-44 3,-107 44-22,-8 21-6,-13 8 0,0 1 3,-11 6 4,-16-6 0,-2-2-7,0-5 0,11-8 0,5-6-3,11-9 3,2 0-3,0 0-2,0 0-3,11 0 6,13-12 2,5 5 1,7 2-1,2 5 2,-7 0 7,-7 0 4,-5 5 2,-9 14 1,-10 0 4,0 8 5,-2-1-7,-23 2-7,-3 1-6,-1-6-2,3-3-3,1-11-31,2-1-44,4-8-36,12 0-119,4 0-110</inkml:trace>
  <inkml:trace contextRef="#ctx0" brushRef="#br0" timeOffset="126236.1066">12327 7308 742,'0'0'47,"0"0"-3,0 0-23,-12 129-21,3-109-57,7-10-132,-4-6-231</inkml:trace>
  <inkml:trace contextRef="#ctx0" brushRef="#br0" timeOffset="126406.338">12607 7146 831,'0'0'70,"0"0"-70,0 0-3,0 0-64,0 0-105,0 0-181</inkml:trace>
  <inkml:trace contextRef="#ctx0" brushRef="#br0" timeOffset="126549.9921">12821 7139 566,'0'0'98,"0"0"-82,0 0-16,0 0-25,0 0-198</inkml:trace>
  <inkml:trace contextRef="#ctx0" brushRef="#br0" timeOffset="126697.9604">13029 7117 821,'0'0'135,"0"0"-99,0 0-25,0 0-11,0 0-130,0 0-407</inkml:trace>
  <inkml:trace contextRef="#ctx0" brushRef="#br0" timeOffset="127891.1789">13249 5406 1006,'0'0'32,"0"0"-22,0 0 16,0 0-6,0 0 3,150 6-6,-106-14-9,-4-1-4,-12 2-2,-9 5-4,-7-1-16,-8 2-92,-2 1-156,-2-4-104</inkml:trace>
  <inkml:trace contextRef="#ctx0" brushRef="#br0" timeOffset="128092.0959">13342 5649 1044,'0'0'35,"0"0"-26,0 0 31,134-32-16,-80 14-7,-5 5-9,-15 5-8,-19 8-34,-15 0-152,0 3-168</inkml:trace>
  <inkml:trace contextRef="#ctx0" brushRef="#br0" timeOffset="147766.2801">14395 5209 397,'0'0'109,"0"0"-71,0 0 57,0 0-30,0 0-31,0 0-11,0 0-4,0 0 2,-9 0 14,9 0 15,0 0 3,0 0-11,-2 0-3,2 0-13,0 0 0,-3 0-9,-2 0-4,-4 2 1,2 7-3,-3 2-4,2 3 3,-3-2 1,-1 2-1,3-1 3,3-4-2,-4 2-3,6 2 3,0-1-6,-3 1 2,4 3 0,0-4-4,-4 4 1,2 0-1,3-4 0,-2 0-1,1-2 0,3 0-1,-6 4 1,6 2-1,0 0 1,-2 3-1,2-5 3,0-2-3,0-1-1,0-2 0,2 0 1,7 1 0,-1-2-1,2 3 1,1-6 0,-1 1 0,0 3 0,1-4-1,0-1 1,5 1 1,4-3 2,-6-2-3,7 0 0,1 0 0,-4 0-1,1 0 3,-2 0-1,-8-2-1,2 0-1,-2-1 1,3-1-2,-6-1 2,3-2 1,1-2-1,0-2 1,5-4-2,-1-1 0,-1-3 0,1 3 0,-5 2 5,-1-4-5,-1 7 1,-2-1 2,-1-2-2,1 3 2,-1-1-3,0-2 1,-4 4 2,0-1-2,0-4-1,0 1 8,0 2-3,0 0-2,0-1-3,0 6 1,0-1 3,0-1 0,-2 4-3,-4-4 1,1 6 1,-2-6-2,3 4 0,-3-2-1,3-3 2,-1 0 0,-1-2-2,-2 1 1,2-2 1,0 1-2,1 4 0,-1-1 0,-1 0 1,6 7-1,-1 1 0,0-3 0,0 4-3,-5-3 2,-1 3 2,0 0-2,-5 0 1,-4 0 0,1 0 0,-4 0 0,-3 0 1,4 0-2,-2 7 4,1 2-3,-1 3 0,0 0-2,-4 10-9,8-2-82,1-6-226</inkml:trace>
  <inkml:trace contextRef="#ctx0" brushRef="#br0" timeOffset="154488.881">10951 1969 319,'0'0'87,"0"0"-26,0 0 12,0 0 19,0 0-18,0 0 1,0 0-10,0 0-13,-15-18-5,15 16-10,0 2 8,-3-2-7,3-1-2,0 1-3,-2 2 2,2 0-10,0 0-13,-3 0-12,1 19-4,-2 8 4,-1 16 3,1 6 3,0 4 5,4 2 3,0-4 2,0-6-9,0-5 1,0-4 0,0-4 1,0-8-7,0-5 4,0-4-6,0-5 1,0-3 1,0-7-2,2 0-20,-2 0-57,0 3-54,0-1-80,-16-2-37,-8 0-224</inkml:trace>
  <inkml:trace contextRef="#ctx0" brushRef="#br0" timeOffset="154833.0424">10681 2444 351,'0'0'229,"0"0"-100,0 0-25,0 0-46,0 0-39,0 0-9,21 8 15,9 10 21,4 2-5,-3 8-7,0-2 8,-4 3-5,-2-3-18,-8-8 2,3-1 3,-6-6-8,-3-3-5,2-6 4,-5-2-1,2 0 2,11-7 14,2-20-3,6-9-12,3-5-11,-1 3-1,-11 11-3,-5 8-2,-7 5 1,-8 10-9,0 2-38,0 2-64,0 0-144,-5 0-218</inkml:trace>
  <inkml:trace contextRef="#ctx0" brushRef="#br0" timeOffset="155282.8953">10955 3139 452,'0'0'104,"0"0"-80,0 0 63,0 0 2,0 0-39,0 0-1,54-61-4,-39 40-9,-1-1 9,-3 3 3,5 2-6,-8 3-18,3 4 7,-6 5-15,0 0-3,-3 5-7,0 0-2,5 0-4,-5 9 0,3 11 0,-3 6 0,0 6 7,-2 3 1,2 2-1,-2 5 1,0-3-4,0-4 3,0-2-6,0-8 1,0-2-2,0-6 1,-4-5-1,4-2-36,-2-1-48,2-4-81,-3-5-96,1 0-64</inkml:trace>
  <inkml:trace contextRef="#ctx0" brushRef="#br0" timeOffset="155532.2423">10986 3430 260,'0'0'495,"0"0"-444,0 0 26,0 0 13,0 0-25,145-9-16,-95 1-10,6-2-2,-9 2 4,-3-3-7,-7 8-14,-17-1-14,-8 4-5,-8 0-1,-4 0-32,0 0-160,0 0-283</inkml:trace>
  <inkml:trace contextRef="#ctx0" brushRef="#br0" timeOffset="156273.4492">15017 1763 432,'0'0'276,"0"0"-7,0 0-211,0 0-34,0 0 5,0 0 30,-5 142-12,5-82-16,0 4-1,0-1-4,0-3-3,0-11-11,5-11-3,-3-9-7,0-5 1,-2-6-3,0-6 0,0-6-17,0-3-45,0 0-64,0-3-46,0 0-24,0 0-6,-9-8-189</inkml:trace>
  <inkml:trace contextRef="#ctx0" brushRef="#br0" timeOffset="156588.9229">14834 2261 531,'0'0'148,"0"0"15,0 0-47,0 0-71,0 0-30,0 0 9,40 35 17,-18-9 2,5 3-12,-1-6-2,2-1-8,-3-4 1,-2-4 0,0-7-4,-5-2-5,-1-5-3,2 0 3,3-2 1,7-18-1,2-9-4,1 0-6,-3 3 0,-10 4-3,-5 10 0,-8 4-1,-6 8-17,0 0-66,0 15-109,-6 12-98,-8 2-132</inkml:trace>
  <inkml:trace contextRef="#ctx0" brushRef="#br0" timeOffset="156948.4223">15122 2989 42,'0'0'849,"0"0"-848,0 0 48,0 0 6,-23 129-27,23-99-2,0-4-12,0-4-6,9-4 0,5-6-2,3-4 4,4-5-1,8-3 28,2 0 4,7-25-16,-1-5-9,-3-8-6,-13-6 4,-6-1 11,-15-1-21,0 9-3,-25 9 8,-14 11-4,-7 11 12,-1 6-10,5 0 2,7 17-9,10-2-4,9 2-44,12-10-140,1-7-405</inkml:trace>
  <inkml:trace contextRef="#ctx0" brushRef="#br0" timeOffset="157908.1702">1539 10619 173,'0'0'921,"0"0"-899,0 0-15,0 0 12,0 0-4,0 0-6,131-9-4,-72-9-5,-6 1-107,-18 10-225,-12 0-247</inkml:trace>
  <inkml:trace contextRef="#ctx0" brushRef="#br0" timeOffset="158078.3322">1506 10839 852,'0'0'279,"0"0"-275,0 0 0,0 0 14,0 0 5,160-25-10,-81 4-13,-8 8-20,-7 5-278,-19 0-279</inkml:trace>
  <inkml:trace contextRef="#ctx0" brushRef="#br0" timeOffset="158524.1426">3659 10703 958,'0'0'126,"0"0"-108,0 0-1,0 0-15,0 0 5,0 0-7,9 115 11,1-70-4,-6-2-3,-4 1-4,0-1-6,0-4-96,0-7-161,0-9-158</inkml:trace>
  <inkml:trace contextRef="#ctx0" brushRef="#br0" timeOffset="158776.1107">3309 11427 926,'0'0'267,"0"0"-267,0 0 0,116-4 33,0-21 8,23-4-3,5-5-16,-3 0-6,-14-2-4,-16 0-4,-19 8-6,-26 4-2,-20 8-6,-27 8-15,-13 6-25,-6 2-33,-19 4-54,-30 28-208,-18 4-65</inkml:trace>
  <inkml:trace contextRef="#ctx0" brushRef="#br0" timeOffset="159018.0307">3265 12068 659,'0'0'512,"0"0"-511,0 0-1,0 0 12,-23 138-7,23-94-3,0-1 4,0-4-6,0-3-17,0-12-118,0-7-130,0-16-113</inkml:trace>
  <inkml:trace contextRef="#ctx0" brushRef="#br0" timeOffset="159204.0903">3461 12115 1027,'0'0'75,"0"0"-63,0 0-11,0 0 16,11 103 0,-4-69-11,-3 0-3,-3 2-3,2-2-32,-3-4-132,0-10-127,0-10-206</inkml:trace>
  <inkml:trace contextRef="#ctx0" brushRef="#br0" timeOffset="159399.8929">2964 12230 791,'0'0'369,"0"0"-367,0 0 2,141-125 6,-53 79-4,0 4 4,-8 13-10,-18 6-9,-15 8-193,-9 2-99,-13 3-159</inkml:trace>
  <inkml:trace contextRef="#ctx0" brushRef="#br0" timeOffset="159664.7419">4130 11667 1177,'0'0'39,"0"0"-35,-120 131 17,89-62-4,4 11 8,9 4 1,7 4-15,11-3-3,0-13-4,0-11-4,22-15-1,14-13-1,4-6-47,2-17-65,-2-10-181,-6 0-212</inkml:trace>
  <inkml:trace contextRef="#ctx0" brushRef="#br0" timeOffset="160014.6302">4264 12189 1001,'0'0'13,"0"0"4,0 0 10,2 127-17,6-103 0,0-10-8,-3-5 4,-2-8-5,-3-1 5,3-4 5,-3-24 0,8-14-11,1-8-4,5 1-9,6 5-11,-3 14 6,2 13 14,0 6 0,-1 11 3,1 0 1,0 3 0,1 22 14,-7 4 3,3 5 1,-3 4-8,-5-4-3,0 0-3,-1-6-2,-5-8-1,2-6-1,-2-8-67,-2-6-103,0 0-91,0-14-252</inkml:trace>
  <inkml:trace contextRef="#ctx0" brushRef="#br0" timeOffset="160508.7639">4668 11624 975,'0'0'9,"0"0"-6,0 0-3,0 0 3,0 0-1,0 0 1,-26 44-2,12-44 12,-1-6-5,0-14-3,6-7-1,4 2-4,5 1-5,0 6 3,0 2-4,12 4 3,3 2 2,2 2-1,4 3-1,1 5 0,-4 0-4,2 0 5,0 7-4,-4 9-5,-5 10 10,-8 0 1,-3 8 3,0 10 4,-1 0 2,-20 2-5,-8 1 4,0-11-6,2-13 1,-2-6-1,6-13 1,7-4 2,10 0 1,1 0 0,5 0 2,0-2 7,0 0-1,0-1-7,9 3-7,17 0-1,4 0 0,-1 0-2,2 3-2,-2 17-82,-2-2-158,0-1-145</inkml:trace>
  <inkml:trace contextRef="#ctx0" brushRef="#br0" timeOffset="160675.791">5030 12008 947,'0'0'106,"0"0"-76,0 0 45,-2 102-48,2-72-19,0 3-4,0 2-4,0 1-9,0-4-83,0 0-61,0-10-173</inkml:trace>
  <inkml:trace contextRef="#ctx0" brushRef="#br0" timeOffset="160833.0563">4808 12314 1107,'0'0'21,"0"0"-21,0 0-14,164-123-67,-86 73-114,-4 1-128,-14 5-110</inkml:trace>
  <inkml:trace contextRef="#ctx0" brushRef="#br0" timeOffset="160990.0088">5347 11969 268,'0'0'678,"0"0"-598,0 0-1,0 0 3,0 0-12,-27 104-27,18-73-17,7 3-15,2-2-11,0-4 0,0 0 0,7-12-67,2-6-117,-3-4-172,-6-6-271</inkml:trace>
  <inkml:trace contextRef="#ctx0" brushRef="#br0" timeOffset="161283.0949">5311 11693 1168,'0'0'34,"122"-22"-34,-30 22 38,7 15-22,-10 28 3,-10 11-7,-16 14-3,-22-1-6,-22 16-3,-19 8 11,0-1 5,-27 4 23,-6-14-13,-3-7-6,-1-15-2,3-15-10,3-9 0,6-11-8,3-9-16,9-10-53,1-4-86,9-9-252</inkml:trace>
  <inkml:trace contextRef="#ctx0" brushRef="#br0" timeOffset="162016.5469">6860 10573 882,'0'0'124,"0"0"-62,0 0 9,0 0-15,0 0-23,0 0-1,-24-2-23,-12 2-1,-4 0-6,-8 4-1,0 6 1,6 2-1,4 6 0,4 5 1,7 7 2,10 16 2,9 14-4,8 17 0,0 15 8,0 6 0,6 8 1,3-2-8,-7 0 4,-2-8-4,0-4 1,0-7-3,-7-15 6,-1-5 0,0-23 0,6-7 0,2-12 5,0-14-6,0 0 1,16-5-2,18-2 2,17-2 4,9 0-3,9-6-4,-9-6-4,-3 6-26,-5 6-63,-9-3-137,-10-11-470</inkml:trace>
  <inkml:trace contextRef="#ctx0" brushRef="#br0" timeOffset="162757.6638">8140 11201 624,'0'0'45,"0"0"8,0 0 47,0 0-32,0 0-4,112-7-21,-84-16-25,-5-3-8,-10 3-4,-8 0 3,-5 0-5,0 8 10,-16 3-5,-9 6-1,-6 6-3,-2 0-1,-1 1-2,1 24 7,6 9 0,5 5-1,6 6 0,12-1 2,4 0 4,0-5-10,24-11 3,10-6-2,8-10 2,2-10-3,4-2 1,-6 0 1,-9-9-6,-7-2-13,-13-10-56,-7 3-23,-6-8-186,0-4-119</inkml:trace>
  <inkml:trace contextRef="#ctx0" brushRef="#br0" timeOffset="162948.0799">7906 10819 1004,'0'0'28,"0"0"-23,0 0 0,0 0 6,0 0 1,152-52-9,-99 39-3,-4-3-162,-8-7-133</inkml:trace>
  <inkml:trace contextRef="#ctx0" brushRef="#br0" timeOffset="163443.1131">8525 10367 872,'0'0'24,"0"0"-14,0 0 8,0 0-2,0 0-6,0 0-6,-68 102 2,49-98-3,4-4 4,7 0-2,-2 0 9,6-14-11,4-6-3,0-1 5,0 2-5,11-1 1,10 4 2,7 6-3,3 0-4,-4 10 3,-2 0-1,-3 2-3,-9 22-6,-2 6 10,-7 6 1,-4 5 2,0 2 3,-11 6 3,-19 2-3,-2-4 0,-1-3-3,2-12-2,4-10 2,9-10-1,2-12 0,8 0 1,3 0 6,5-9-2,0-11-4,0 8 5,18-3 0,4 7 6,3 8-4,0 0 3,-2 0-5,-5 14-7,2 2 0,-2 3-1,-2 0-21,2-3-56,-2-7-155,-1-9-133</inkml:trace>
  <inkml:trace contextRef="#ctx0" brushRef="#br0" timeOffset="163624.0839">8811 10575 1027,'0'0'30,"0"0"-23,0 0 17,0 0-3,0 109 2,4-71-18,-4 0-4,5-8-1,-5-2-32,6-10-92,8-12-122,-1-6-53</inkml:trace>
  <inkml:trace contextRef="#ctx0" brushRef="#br0" timeOffset="163802.0751">8975 10594 480,'0'0'481,"0"0"-459,0 0 3,0 0 29,0 0-15,3 136-15,9-96-12,-6-5-12,-2-4 0,5-2-8,-9-6-82,2-5-127,-2-7-37,0-11-204</inkml:trace>
  <inkml:trace contextRef="#ctx0" brushRef="#br0" timeOffset="164005.962">8726 10488 922,'0'0'41,"0"0"-34,0 0 33,179-31 25,-100 15-19,-4-2-2,-11 2-21,-22 4-20,-17 3-3,-9 8-49,-8 1-139,-6-2-250</inkml:trace>
  <inkml:trace contextRef="#ctx0" brushRef="#br0" timeOffset="164484.3488">10126 10662 710,'0'0'120,"0"0"-68,0 0 24,0 0-41,-120 60 9,70-12 8,0 12 3,2 9-11,13 4 11,10 4-15,16-1-13,9-1-10,3-12-10,26-8-5,6-13-2,10-10 0,2-5-5,-2-10-40,-5-16-109,-11-1-170,-7-10-264</inkml:trace>
  <inkml:trace contextRef="#ctx0" brushRef="#br0" timeOffset="165056.505">10323 11113 345,'0'0'162,"0"0"-89,0 0 17,0 0-10,0 0-16,0 0-4,0 4-6,11 1-9,9 0-3,6-1-3,10-4 8,6 0-11,1 0-7,4-4-4,-10-4 1,-10 2-4,-4-2-13,-10 4-5,-7 2-2,-3-1-2,-3-3-20,0 1-70,2-4-156,-2 0-220</inkml:trace>
  <inkml:trace contextRef="#ctx0" brushRef="#br0" timeOffset="165362.2074">10830 10962 727,'0'0'52,"0"0"9,0 0 10,0 0-47,0 0-11,0 0 37,0 75 7,0-41-17,0 0 1,0 0-3,0-2-20,0-3-7,0-8-5,0-2 4,0-10-9,0-3-1,0-1 0,0-5-8,0 0-65,-2 0-63,-2-11-205</inkml:trace>
  <inkml:trace contextRef="#ctx0" brushRef="#br0" timeOffset="166226.6618">10926 10703 716,'0'0'138,"0"0"-89,0 0-12,0 0 13,158 29 5,-98 13-5,-6 12-13,-8 10-5,-11 12-13,-17 0-5,-14 2-1,-4-6-4,-9-5 3,-15-13 2,-3-11 2,-2-8 0,-2-10 1,2-6 0,4-5-13,7-5-1,5-1 0,4-5-3,2 0-11,7-3-63,0 0-102,3-3-173</inkml:trace>
  <inkml:trace contextRef="#ctx0" brushRef="#br0" timeOffset="169113.8933">11891 10854 788,'0'0'118,"0"0"-71,0 0 31,0 0-33,0 0-31,0 0-4,0 0 17,0 106 15,5-67-12,0-3-14,-3-4-2,0-3-9,5-3-3,-3-1-1,-3-4-1,5 0-25,-4-5-56,0-2-66,-2-7-143,0-4-64</inkml:trace>
  <inkml:trace contextRef="#ctx0" brushRef="#br0" timeOffset="169294.0712">11715 11145 879,'0'0'26,"0"0"-22,0 0 23,0 0 1,145-74-19,-71 54 2,-1-2-11,-6-1-71,-9 0-146,-15-3-90</inkml:trace>
  <inkml:trace contextRef="#ctx0" brushRef="#br0" timeOffset="169465.0563">12308 10842 680,'0'0'166,"0"0"-77,0 0-12,0 0-36,0 0 19,0 0-9,0 118-31,0-85-11,0-1-6,0-5-2,0-1-1,7-5-61,2-10-94,2-11-136,-2 0-126</inkml:trace>
  <inkml:trace contextRef="#ctx0" brushRef="#br0" timeOffset="169939.4036">12286 10309 941,'0'0'15,"0"0"-5,185-28 86,-84 14-55,5 3-13,0 6-12,-17-2-10,-9 7-5,-20 0 2,-15 0-3,-22 0 0,-6 0 0,-11 0 1,-6 17 3,2 13 24,-2 16 20,0 12-18,0 14-5,0 12 2,0 10-10,5 10-3,11 5-2,6 0-7,0-1 1,-4-6-4,-7-7 2,-11-9 5,0-14-5,-24-5 2,-17-9 16,-7-9-20,-8-5 8,-6-13-3,-3-16-5,-5-9 1,8-6-2,14 0-1,16-4-21,12-10-36,20-14-43,0-4-124,33-12-375</inkml:trace>
  <inkml:trace contextRef="#ctx0" brushRef="#br0" timeOffset="170223.7218">14028 10865 1058,'0'0'32,"0"0"-31,0 0-1,0 0 9,133-14-2,-84 7 7,-7 2-14,-8 0-3,-14 3-97,-10 2-118,-10 0-136</inkml:trace>
  <inkml:trace contextRef="#ctx0" brushRef="#br0" timeOffset="170426.7527">13955 11168 974,'0'0'71,"0"0"-61,0 0 16,0 0 43,154-20-31,-91 5-21,-7 4-8,-13-1-9,-14 5-3,-16 7-69,-11-2-118,-2-2-204</inkml:trace>
  <inkml:trace contextRef="#ctx0" brushRef="#br0" timeOffset="171028.3812">15989 10235 861,'0'0'71,"0"0"-36,0 0 15,0 0-16,6 102 48,2-46-28,-6 6-22,0-6-12,2-3-1,-2-7-11,-2-6 0,0-8-7,3-13-2,-1-5-10,2-5-83,6-9-97,0 0-124,3-16-231</inkml:trace>
  <inkml:trace contextRef="#ctx0" brushRef="#br0" timeOffset="171259.9892">16402 10531 1012,'0'0'46,"0"0"-40,0 0 86,137-4-41,-94-4-20,-7 2-5,-7 4-25,-11 1-1,1 1-7,-3-3-73,4-2-91,2-2-167,1-5-325</inkml:trace>
  <inkml:trace contextRef="#ctx0" brushRef="#br0" timeOffset="171640.3542">17167 10599 758,'0'0'288,"0"0"-281,0 0 1,0 0 24,144-74-23,-102 44 3,-11 2-5,-8 5-5,-15 2 5,-8 5-2,0 0 2,-19 6-4,-13 8 1,1 2-3,-7 0 2,1 16-2,3 10-1,1 10 2,4 6 2,6 12-4,10 3 6,8-1-6,5-8 4,5-13-3,19-6 1,14-14 3,11-12 6,7-3 9,6-6 3,-6-17-12,-8-4-8,-11-1-3,-14 5-29,-15 0-76,-8 0-97,0 4-119</inkml:trace>
  <inkml:trace contextRef="#ctx0" brushRef="#br0" timeOffset="171837.915">16926 10104 1039,'0'0'0,"0"0"-10,0 0 10,161-52 2,-95 28-2,-9 0-65,-12 5-277</inkml:trace>
  <inkml:trace contextRef="#ctx0" brushRef="#br0" timeOffset="172368.259">17714 9639 1032,'0'0'103,"0"0"-99,0 0-1,0 0 3,0 0-5,0 0-1,-75 90 1,57-84-2,-4-3-2,6-3 0,0 0 3,5-9 0,3-5 0,8-2-3,0-1 2,0 3-6,10-3-4,13 5-3,1 0 14,0 7-1,3 5 0,-2 0 0,2 0 0,4 7-2,-4 15-1,0 4 4,-6 11 3,-7-2-3,-7 7 1,-7 0 0,0 1 1,-13 5-2,-19 2 2,-2-4-1,-1-9 0,1-2-1,6-21 0,8-10 0,6-4 2,8-2 2,1-16-3,5-3-1,0 9 0,0 1 0,20 5 0,2 6 2,3 0-1,2 0 3,-5 3-2,0 11 0,-4 3-2,-5-1-22,1 2-80,-5-4-183,1-5-108</inkml:trace>
  <inkml:trace contextRef="#ctx0" brushRef="#br0" timeOffset="172557.0981">18078 9858 1102,'0'0'56,"0"0"-30,0 0-6,0 0 9,0 0-5,20 141-15,-18-97-6,-2 3-3,0-10-29,0-8-74,0-10-119,4-19-104</inkml:trace>
  <inkml:trace contextRef="#ctx0" brushRef="#br0" timeOffset="172758.1228">18263 9815 993,'0'0'73,"0"0"-61,0 0 46,0 0-20,18 141-20,-5-86-13,-6-6-2,0-1-3,-3-6 0,-2-10-42,-2-9-42,0-13-60,0-10-82,0 0-113</inkml:trace>
  <inkml:trace contextRef="#ctx0" brushRef="#br0" timeOffset="172976.3182">17937 9668 1061,'0'0'7,"0"0"0,176-27 65,-85 15-46,-1 2-7,-8-2-12,-17 0-1,-21 7-6,-19-2-7,-16 5-56,-9 2-67,0 0-185,-20 0-86</inkml:trace>
  <inkml:trace contextRef="#ctx0" brushRef="#br0" timeOffset="173470.0388">15870 11446 845,'0'0'101,"0"0"-95,0 0 57,197 0 42,-34 0-48,40-2-29,29-15-11,22 0 3,11-7 0,-1 2 0,2 4 3,-10-5-3,-22 4-5,-20-8-6,-37-3 7,-39 4 0,-38 5-3,-39 6-11,-31 3-1,-18 7-1,-12-2-10,0 5-37,-13 2-38,-30 0-124,-20 0-215</inkml:trace>
  <inkml:trace contextRef="#ctx0" brushRef="#br0" timeOffset="174050.9656">15858 12418 1009,'0'0'37,"0"0"-29,0 0 20,0 0-7,0 0 11,4 129 1,4-87-30,2 2 6,-7-6-8,3-6-1,-4-9-59,-2-11-58,4-12-119,-4 0-21,2-17-146</inkml:trace>
  <inkml:trace contextRef="#ctx0" brushRef="#br0" timeOffset="174221.0925">16038 12434 884,'0'0'23,"0"0"-22,0 0 94,0 118-48,2-77-9,3-1-14,-1-5-23,0 0 1,1-5-2,-5-8-60,0-5-80,0-10-120,-16-5-81</inkml:trace>
  <inkml:trace contextRef="#ctx0" brushRef="#br0" timeOffset="174394.0796">15666 12533 951,'0'0'30,"0"0"-25,0 0 25,115-109 19,-32 75-42,0 7 7,-6 3-14,-9 3-151,-15 5-196</inkml:trace>
  <inkml:trace contextRef="#ctx0" brushRef="#br0" timeOffset="174620.2068">16462 12131 929,'0'0'106,"0"0"-100,0 0 48,-110 113 26,91-52-30,7 6-4,10 5-17,2 2-10,0-5-12,8-7-6,13-11 2,-1-10-3,4-9-27,3-14-48,-3-16-67,3-2-97,-6-16-72,-4-15-207</inkml:trace>
  <inkml:trace contextRef="#ctx0" brushRef="#br0" timeOffset="174919.0913">16609 12547 643,'0'0'57,"0"0"-39,0 104 102,0-60-67,0-8-3,0-8-27,0-10-7,0-11-13,0-7 6,0 0 2,0-21 36,0-19-28,11-10-12,2 2-4,3 2 2,4 8 0,4 12-4,3 10 14,-1 14 9,2 2-14,-4 16 2,1 14 9,-6 2 3,2 2-12,-6-1-6,-1 2-5,-8-7-1,-1-7-31,-3-6-80,-2-9-74,0-6-87,0 0-218</inkml:trace>
  <inkml:trace contextRef="#ctx0" brushRef="#br0" timeOffset="175413.2102">16994 12087 763,'0'0'233,"0"0"-225,0 0-8,0 0 14,0 0-8,0 0 0,-33 68 1,19-57-4,-1-9-1,-1-2 3,0 0-5,3-14-1,2-7 0,4 0 1,7 1 0,0 1-5,7 1-4,15 2 6,6 2-1,4 4 2,4 6 1,-4 4 1,4 0 9,-11 0 0,-2 12-3,-5 12 8,-7 12 2,-4 4 5,-7 3 2,0 3-4,0-4-9,-18-8-5,-9-6-2,3-12 3,-3-6-3,3-4-2,10-6 2,3 0-2,4 0 1,7-2 1,0-4-3,0 0 2,18 4-2,7 2 1,5 0 3,0 0-3,-6 8-2,1 6-3,-5 4-67,5-2-95,-1-6-105,2-10-139</inkml:trace>
  <inkml:trace contextRef="#ctx0" brushRef="#br0" timeOffset="175586.1126">17480 12316 956,'0'0'48,"0"0"-26,0 0 91,0 0-55,4 113-20,-1-78-20,2 5-14,1-1-1,-2-6-3,2 0-29,-3-8-68,1-2-110,-4-7-106,0-9-247</inkml:trace>
  <inkml:trace contextRef="#ctx0" brushRef="#br0" timeOffset="175735.877">17362 12601 1037,'0'0'16,"0"0"-12,0 0-8,132-107-31,-61 68-55,-7-4-121,-4 9-132</inkml:trace>
  <inkml:trace contextRef="#ctx0" brushRef="#br0" timeOffset="175884.0954">17837 12318 828,'0'0'165,"0"0"-90,0 0 43,0 0-37,0 112-21,0-74-28,0 2-21,2-1-11,10 1 0,-1-6 0,-3-6-60,-4-6-96,-4-18-280</inkml:trace>
  <inkml:trace contextRef="#ctx0" brushRef="#br0" timeOffset="176202.7047">17966 11933 1010,'0'0'74,"159"-8"-72,-68 18 18,7 31 49,-11 18-48,-16 11 13,-21 11-10,-25 0-10,-25-2 15,0-1 12,-25-5 8,-21-11-4,2-11-14,-3-6-10,9-13-12,9-7-9,5-11 0,9-5-51,3-5-60,-1-4-258</inkml:trace>
  <inkml:trace contextRef="#ctx0" brushRef="#br0" timeOffset="177302.8705">5391 15097 688,'0'0'118,"0"0"-35,0 0 23,0 0-42,0 0-10,0 0-14,-85-50-18,54 50-20,-4 19 1,-1 4 0,3 12 0,0 9-2,8-4 0,5 2-1,13-4-2,7-6 2,0-10-4,7-2-1,13-8-16,5-12-17,6 0-7,-2 0 9,2-17 13,-2-15 16,-2-2 7,-8-5 3,-3 8 7,-7-8 18,-9 2 10,2 5-7,0 2-8,-2 8-10,0 12-4,0 8-1,0 2-5,2 6-3,3 18-16,2 16 16,-3 0 0,1 1 6,0 3-6,7-4 0,4 6-5,2-6-99,-5-8-95,0-12-142</inkml:trace>
  <inkml:trace contextRef="#ctx0" brushRef="#br0" timeOffset="177602.2281">5605 15360 392,'0'0'120,"0"0"23,27 130-15,-20-86-58,-1-13-31,2-8-32,-4-8 1,0-11-5,-4-4-3,0 0 20,0-20 16,0-15-27,0-9-9,15-6 0,8 7-2,1 6 2,-1 16 5,2 6-1,-1 7 11,-2 8 1,1 0 4,-4 23-7,-1-2 1,-4 5-5,-2 6-4,0-6-3,-8 11-2,-1-10-126,-3-1-193</inkml:trace>
  <inkml:trace contextRef="#ctx0" brushRef="#br0" timeOffset="177761.7293">6321 15240 1067,'0'0'0,"0"0"-8,129-40-62,-89 35-165,-11 5-130</inkml:trace>
  <inkml:trace contextRef="#ctx0" brushRef="#br0" timeOffset="177920.3972">6379 15547 662,'0'0'494,"0"0"-469,0 0 13,0 0-15,0 0-19,0 0 16,146-31-20,-69 3-13,-6-2-179,-11-13-296</inkml:trace>
  <inkml:trace contextRef="#ctx0" brushRef="#br0" timeOffset="178459.0307">8236 15263 957,'0'0'62,"0"0"-56,0 0-1,125-58 4,-79 23-2,-5-2 6,-12 1-6,-16 5 6,-13-2 7,0 3 15,-17 3-3,-10 10-10,-4 11-10,-6 6-6,-3 16-5,3 18-1,-1 6 0,7 6 3,8 10 7,9-1-8,14-3 8,0-2-3,25-15 2,16-3 4,5-13 1,3-7-8,2-10 2,1-2-6,-7-7 4,-3-10-6,-11 1-3,-9 2-63,-7 0-64,-10 0-167,-5-1-153</inkml:trace>
  <inkml:trace contextRef="#ctx0" brushRef="#br0" timeOffset="178961.8753">7478 14962 597,'0'0'168,"0"0"-108,0 0-42,0 0 30,0 0 52,2 121-12,3-77-28,-1-3-14,-4-5-19,0 0-6,0-4-12,0 0-5,0-2-4,0-2 0,0-7-86,0-4-139,6-15-172</inkml:trace>
  <inkml:trace contextRef="#ctx0" brushRef="#br0" timeOffset="179165.0863">7707 15191 843,'0'0'46,"0"0"-29,0 0 80,154-21-19,-105 5-39,-9 7-26,-13 1-13,-4 3-6,-3-3-88,-8-11-164,5-3-141</inkml:trace>
  <inkml:trace contextRef="#ctx0" brushRef="#br0" timeOffset="179382.0793">8301 14592 496,'0'0'305,"0"0"-227,0 0 17,0 0-50,151-63-45,-111 56-27,-11 1-225,0-8-236</inkml:trace>
  <inkml:trace contextRef="#ctx0" brushRef="#br0" timeOffset="179891.0998">8842 14200 588,'0'0'71,"0"0"-16,0 0 19,0 0-19,0 0-29,0 0-4,-45 89-15,32-81 2,2-6-6,0-2 9,7 0-3,-1 0-1,3-15-2,2-11-6,0 7 0,11-8 0,11 8-9,1 5-3,1 3 9,7 11 3,-2 0-2,-2 9-2,-3 14 4,-7 12 9,-7 5 14,-10 1 9,0 8-7,-4 1-5,-26 6-5,-2-7-8,-7-8-3,1-2 0,1-15-2,3-10 2,10 0 0,8-14-3,5 0 7,11-7-1,0-22-1,0 0-1,18 4 2,-1 11 1,8 6 6,0 8 2,1 0-8,-1 0-4,-5 8-4,2 14-1,-6 2 0,4-2-33,2-5-61,-7 0-155,12-17-76</inkml:trace>
  <inkml:trace contextRef="#ctx0" brushRef="#br0" timeOffset="180071.5101">9219 14405 844,'0'0'134,"0"0"-81,0 0-24,0 0-19,0 0 33,0 0-6,6 149-26,-6-111-6,0-4-5,0-6-45,1-14-105,12-6-120,0-8-98</inkml:trace>
  <inkml:trace contextRef="#ctx0" brushRef="#br0" timeOffset="180258.1689">9410 14365 803,'0'0'177,"0"0"-149,0 0-26,0 0 30,0 0 33,12 135-35,-10-94-17,-2-2-7,0-5-6,0-10-2,0 0-70,0-6-99,0-14-116,0-4-113</inkml:trace>
  <inkml:trace contextRef="#ctx0" brushRef="#br0" timeOffset="180476.5054">9114 14217 616,'0'0'59,"0"0"38,171-10 80,-90-2-113,0-6-33,-10-5-10,-15 10-16,-19-1-5,-20 7-15,-11 7-107,-6 0-124,0 0-209</inkml:trace>
  <inkml:trace contextRef="#ctx0" brushRef="#br0" timeOffset="181150.3963">7399 15833 406,'0'0'187,"0"0"-101,0 0 36,0 0 6,0 0-62,0 0-29,-1 0-13,30 0-2,31 0 18,31-4 8,36-9-10,39 1-12,38-9 2,26-1-2,24-2-12,11-1-2,7-1-3,2-6 0,-12-3-9,-25-4 5,-26 4 0,-41 2 15,-38 8 6,-41 2 15,-35 7-35,-29 9-4,-17 7-1,-10 0-1,0 0-15,0 0-41,-24 32-55,-6-5-120,-15-7-297</inkml:trace>
  <inkml:trace contextRef="#ctx0" brushRef="#br0" timeOffset="181705.9088">7866 16369 621,'0'0'262,"0"0"-148,0 0-22,0 0-46,0 0-34,0 0-6,0 54 12,5-10 2,1 2-8,-2-2-10,1 0-2,0-8-56,8-10-95,-2-6-124,3-17-117</inkml:trace>
  <inkml:trace contextRef="#ctx0" brushRef="#br0" timeOffset="181892.2048">8044 16353 844,'0'0'117,"0"0"-109,0 0 3,0 0 27,8 109-5,0-68-10,-4 5-15,3-2-6,-3-4-2,1-3-47,-1-8-145,-4-10-67,0-9-178</inkml:trace>
  <inkml:trace contextRef="#ctx0" brushRef="#br0" timeOffset="182096.0913">7660 16441 795,'0'0'140,"0"0"-96,0 0 24,0 0-33,155-121-13,-66 89-4,-6 2-11,-6 9-7,-12 10-60,-12 3-185,-13 2-110</inkml:trace>
  <inkml:trace contextRef="#ctx0" brushRef="#br0" timeOffset="182396.5463">8855 16044 995,'0'0'66,"0"0"-59,0 0 39,-121 10 38,86 34-63,0 8-1,2 16 3,4 2 6,4 11 0,14 5 1,11-6-13,0 0-12,8-18-5,20-8 0,4-9-5,4-17-48,4-12-63,-3-14-145,-11-2-228</inkml:trace>
  <inkml:trace contextRef="#ctx0" brushRef="#br0" timeOffset="182748.242">8867 16419 862,'0'0'28,"0"0"-22,8 106 41,1-77-16,3-4-10,-5-3-6,-3-8-7,0-10-6,-4 1 0,2-5 6,3-12 20,-1-17 7,6-11-34,5 0 1,1-1-2,3 12-1,4 11-3,-3 4 3,-3 10-1,2 4 2,-5 0 2,9 7 9,-5 12 9,-2 5-4,-5 6 5,-4 1-6,2-4-10,-3-1-2,8-12-3,-8 9-30,3-14-70,1 3-133,-10-12-138</inkml:trace>
  <inkml:trace contextRef="#ctx0" brushRef="#br0" timeOffset="183288.6916">9270 16044 878,'0'0'10,"0"0"-6,0 0-4,0 0 6,0 0-3,0 0-3,-54 72 6,44-64-3,-4-8 5,1 0-8,6 0 1,-4-11-1,9 0-3,-1-7 3,3 0-10,0 4-15,14 0 4,8 2-3,-2 2 16,9 6 8,-4 0 1,4 4 5,-5 0 10,-2 4 2,-3 13-5,-9 2 1,2 8 1,-12 0 3,0 4 2,0 1 2,-15-6-9,-6 1-5,-1-5-6,2-8 1,-1-2 1,2-8 0,3-4 0,3 0-1,3 0-1,10 0 1,0 0-3,0 0-2,6 0-1,13 0 3,10 0 19,4 0 0,1 0 0,-3 0-4,-2 6-9,-2 6-2,-7 2-4,1 0-68,-6-5-177,-1-2-171</inkml:trace>
  <inkml:trace contextRef="#ctx0" brushRef="#br0" timeOffset="183484.1539">9719 16266 981,'0'0'133,"0"0"-131,0 0 13,0 0 25,0 0-11,37 131-17,-28-92-5,0-6-2,-6 1-3,-3 3-2,0-6-7,0-1-82,0-12-113,0 0-136</inkml:trace>
  <inkml:trace contextRef="#ctx0" brushRef="#br0" timeOffset="183650.0987">9603 16540 1040,'0'0'0,"0"0"2,0 0-7,146-73-30,-67 42-150,-1-1-178</inkml:trace>
  <inkml:trace contextRef="#ctx0" brushRef="#br0" timeOffset="183812.8652">10126 16249 781,'0'0'260,"0"0"-196,0 0-36,0 0 27,0 0 2,0 0-22,0 134-23,2-90-7,7 2-2,3-11-3,-4 6-12,-1-11-74,-5-11-132,-2-12-248</inkml:trace>
  <inkml:trace contextRef="#ctx0" brushRef="#br0" timeOffset="184112.433">10115 15995 765,'0'0'326,"0"0"-308,156-24 6,-73 24 37,-1 32-31,-8 9-1,-12 7 0,-22 10-7,-15 3 5,-23 9 1,-2 14 12,-9 1 1,-22 8-6,-2-9-7,-6-20-6,3-11-11,5-13 1,7-16-9,4-2-3,5-15-1,12-2-54,3-5-49,0 0-110,0-31-432</inkml:trace>
  <inkml:trace contextRef="#ctx0" brushRef="#br0" timeOffset="185138.3689">12663 14869 273,'0'0'411,"0"0"-393,0 0 47,22 134 38,-18-100-45,4 2-22,-6-12-9,-2-14 4,0-2 0,0-4-3,0-4-5,0 0 6,0-10 10,6-16-20,5-14-17,1 0 0,0 4-2,3 6 1,0 6-1,3 12 9,4 6 1,-2 6 11,3 0-2,-6 18-10,-6 14-6,0-1 5,-4 8-8,0-5 0,-2 0-19,1 2-71,-2-4-120,1 3-276</inkml:trace>
  <inkml:trace contextRef="#ctx0" brushRef="#br0" timeOffset="185290.3532">13116 15020 824,'0'0'12,"0"0"-8,138-75-8,-89 63-76,-10 12-250</inkml:trace>
  <inkml:trace contextRef="#ctx0" brushRef="#br0" timeOffset="185448.3331">13235 15163 915,'0'0'102,"0"0"-92,0 0-7,0 0 23,0 0-26,150-22-18,-85 0-206,-10-2-158</inkml:trace>
  <inkml:trace contextRef="#ctx0" brushRef="#br0" timeOffset="185618.8022">13628 14829 1056,'0'0'50,"0"0"-22,0 0 38,-22 100-32,33-56-14,5-2-14,1 4-6,-1-6-13,0 0-94,0-13-197,-6-13-240</inkml:trace>
  <inkml:trace contextRef="#ctx0" brushRef="#br0" timeOffset="185794.3455">14022 15186 1007,'0'0'55,"0"0"-45,0 0 37,-2 130-30,2-100-17,0 2-22,0-4-106,0-12-212,0-9-306</inkml:trace>
  <inkml:trace contextRef="#ctx0" brushRef="#br0" timeOffset="186106.5863">14308 14821 778,'0'0'173,"0"0"-167,0 0 44,143-33 28,-119 56-46,-12 12-15,-12 6 2,-12 2 9,-17 0-6,-13-3 2,0-6 10,3 2-9,2-18-4,12-4 0,6-4-3,9-6-8,6 8-5,4-2-5,0-2 0,11 1-4,16-9 2,22 0-2,7 0-54,4 0-74,2-9-113,-2 0-155</inkml:trace>
  <inkml:trace contextRef="#ctx0" brushRef="#br0" timeOffset="186250.2474">14748 15113 702,'0'0'229,"0"0"-130,0 0 46,0 0-64,0 0-35,-3 119-20,1-88-21,-5 4-5,1 1 0,1-7-50,5-2-121,0-11-242</inkml:trace>
  <inkml:trace contextRef="#ctx0" brushRef="#br0" timeOffset="186668.0993">15031 14766 1037,'0'0'75,"0"0"-66,0 0 44,158-63-6,-125 63-35,-8 11-11,-17 15 3,-8 0-2,0 8-1,-20 0 3,-7-7 1,1-7-4,4-10-1,8-9 0,10 8 2,1-6-1,3 2 2,0-5-3,0 0 0,3 0 0,21-5 13,7 5 17,2 0 0,1 5-6,-8 15 1,-6 1-4,-8 8-11,-12-5 4,0 6-4,-15-2 3,-16-10 1,-6 4-8,2 1-5,4-11-1,0-11-26,6-1-33,7 0-42,12-10-125,6-10-241</inkml:trace>
  <inkml:trace contextRef="#ctx0" brushRef="#br0" timeOffset="186820.0833">15436 15125 940,'0'0'153,"0"0"-115,-6 127 34,-4-85-45,-1 1-27,-8-2-5,3-4-118,-3-11-291</inkml:trace>
  <inkml:trace contextRef="#ctx0" brushRef="#br0" timeOffset="186976.8693">15815 15071 1122,'0'0'44,"0"0"-44,0 0-36,0 0-113,0 0-298</inkml:trace>
  <inkml:trace contextRef="#ctx0" brushRef="#br0" timeOffset="187129.8043">15995 15049 997,'0'0'20,"0"0"-20,0 0 0,0 0-11,0 0-287,0 0-311</inkml:trace>
  <inkml:trace contextRef="#ctx0" brushRef="#br0" timeOffset="187254.7313">16250 15034 866,'0'0'97,"0"0"-91,0 0-6,0 0-159,0 0-319</inkml:trace>
  <inkml:trace contextRef="#ctx0" brushRef="#br0" timeOffset="187383.8383">16531 14999 1145,'0'0'51,"0"0"-51,0 0-33,0 0-452</inkml:trace>
  <inkml:trace contextRef="#ctx0" brushRef="#br0" timeOffset="188484.1089">4364 14287 646,'0'0'199,"0"0"-102,0 0-8,0 0-16,0 0-41,0 0-11,0 0 8,23 177 17,-13-63-8,0 20-6,-9 19 0,4 13-8,-1 7-11,3 6 1,1-5-4,2 0-2,-4 4-3,-1-12 6,-1-1-8,-2 4 4,-2-21-4,0-6-3,0-7 1,0-37 0,0-4-2,0-27 2,0-27-2,0-19-16,0-21-30,0-7-44,0-47-108,0-27-338</inkml:trace>
  <inkml:trace contextRef="#ctx0" brushRef="#br0" timeOffset="190726.6026">4364 14200 78,'0'0'164,"0"0"-35,0 0 60,0 0-65,0 0-15,0 0-19,-5-39-26,5 39-24,0 0-8,0 0 8,14 0 5,8 0 3,9 0-24,4 0-4,11 0 3,7 0-10,8-2 2,9-10-5,22-2-1,15 0 3,16-4 21,19 0-26,12-1-3,7 3-1,10-3-3,1 1 0,2-1-3,-3 7 3,-4-1 1,2 3 3,-3 3-6,-4-2 2,8 0 0,-4-1 2,-2-6 0,-8 6-2,-18 0-6,-6 2 6,-12 1-1,-5-8 0,-6 5 1,0-4 0,-1 2 1,4 0-1,4-5 0,2 10 4,7-3-4,2 2 0,4 8 0,-3-4 0,-6 0-3,0 0 3,2-3-2,5-2 2,11-3 0,6 0 0,9-2 2,-4 3-2,-1 6 3,-4 3-2,-5 0 1,-7 2-2,-9 0 0,-13-3-1,-15 1 0,-10 0 0,-13-1 1,-10 1-1,-14 2 1,-17 0 2,-13 0-1,-13 0-1,-3-6 0,-4 3 2,0 2 2,0-2 8,0 3-8,0 0-3,0 0 0,0 0-1,0 0 1,0 0-1,0 0 0,0 0-1,0 13 1,0 20 1,0 16 5,-4 13 6,2 16-4,-3 11-2,5 8 3,0 7-3,0 0-2,0 3 0,2-1-2,13 1-1,2 1 1,-1 9-2,1-1 0,-1 0 4,-2 5-3,-1-12 3,-5 8-2,-1-5-2,-1-5 2,0-7-1,0-8 1,1 2-2,-3-9 2,-4 1-2,4-14 2,-2-2-1,-2 2 3,0-1-2,0 1 2,0 0-2,0 2-1,0-5 1,0 3-2,0 2 0,0-10 1,0 2 0,-2-16-1,0-1 0,0-14 2,0-12 0,-2-6-1,1-4-1,3-8 0,-2 4 0,2-9 0,-2 0 2,-3 0-1,-2 4-1,-4-3-3,-2 3 3,-2-4 2,-8 0-2,-2 5-3,-6-1 3,-7 6 0,-1-2 0,-9 0 0,-1 1-1,-4 0 1,-5 5 2,2-4-2,-8 2 0,1-2 1,-5-2-1,-7 6 0,4 0-1,-7-6 1,7 6-2,2-6 0,-1-8 2,1 14 0,3-10-1,-3 4 2,3-2-2,0 3 2,3 0-2,-1-1 2,-7 6-2,-1-6 1,-5 6-6,-2-9 6,-1-2 2,-9 1-2,2-4-8,-2 7 4,-2-4 4,1-3 0,-5 0 0,-3 0-2,5 0 2,7 4-3,-3-4 3,-2 0-4,-1 0 3,-7 0 1,-1 0-1,-2 0 1,-3 0-1,1 0 1,-4 0 0,4 0 1,2 0 1,3 0 1,5 0-1,3 0-2,1 0 3,-1 0-1,6 0-2,1 0 0,6 0 0,3 0 0,-4 0-2,-1 0 1,2 0 0,0 0-2,5 0 3,-4 5 3,4 4-3,-3-1-10,5-3 10,11 0 11,2-5-8,4 0-2,8 8-2,-4-8 1,4 6 0,1-6 0,-1 0 0,-2 0 0,-5 0 0,0 8 0,-7-8 0,-3 5 0,-4-5 0,-3 0-1,2 0 1,5 0-2,8 4 2,0 1 1,8-5-1,-3 8 0,-4-8-2,3 0 2,-2 0-1,1 0 1,-1 0 0,2 0 0,6 0 1,1 0-1,7 0 1,6 0 2,0 0-2,2 0-1,-2 0 0,2 0 0,1 0-2,-1 0 4,8 0-2,3 0 0,7 0 2,7 0-2,2 0 1,2 0-2,0 0 1,0 0-2,0 0-3,0 0-15,0 0-34,0-4-36,11 4-110,3-4-164,-6-10-166</inkml:trace>
  <inkml:trace contextRef="#ctx0" brushRef="#br0" timeOffset="191074.1643">4587 17231 519,'0'0'131,"0"0"-117,0 0 17,0 0 71,0 0-35,0 0-19,-25 36 12,23-10-3,0-3 7,0 9-20,-1-1-13,-2-4-10,5-6-13,-2 1-6,2-7-2,0 2-7,0-3-52,0-6-83,0-8-212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4:10:56.3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1000 1164 874,'0'0'54,"0"0"-23,0 0 0,0 0-23,0 0 8,0 161 17,2-91-8,5-2 14,-2-3-14,-3-13-3,2-8-7,-2-12 1,0-14-2,-2-7-6,2-6-4,1-5-2,-3 0 7,2 0 6,2-10-3,4-18 2,2-6-14,6 0 0,-1 7-1,8 5 1,5 7 0,4 9-2,4 0 1,4 6-1,-4 0-1,-3 0 0,-10 15 2,-8 5-6,-15 6 0,0 6 7,-20 6 8,-22 3 0,-6-1-5,-2-9-1,3-9-1,7-8 5,9-12-6,10-2-1,15 0-16,6-16-59,6-17-193,25-1-130</inkml:trace>
  <inkml:trace contextRef="#ctx0" brushRef="#br0" timeOffset="339.8096">1483 1627 538,'0'0'176,"0"0"-146,0 0 125,32 106-87,-31-76-39,3-6-4,-4-5-11,0-6-2,0-8 2,0-5 6,0 0 22,0-1 28,0-28-12,0-9-57,0-1 4,11-4-2,6 11-3,3 8 0,3 7-1,-1 14-3,-2 3 0,-4 0-1,-1 8-7,-3 13 9,-8 2 3,3 1 2,-7 7-1,0-2 0,0 5-1,0-1-3,0-1-87,2-9-130,9-15-180</inkml:trace>
  <inkml:trace contextRef="#ctx0" brushRef="#br0" timeOffset="510.2659">1983 1606 442,'0'0'640,"0"0"-635,0 0 3,129-71-8,-75 50 0,-2 4-15,-13 9-188,-14 8-181</inkml:trace>
  <inkml:trace contextRef="#ctx0" brushRef="#br0" timeOffset="684.3414">2069 1835 1039,'0'0'86,"0"0"-86,0 0 0,0 0 11,0 0 4,168-58-13,-106 37-2,-8 8-166,-23 3-371</inkml:trace>
  <inkml:trace contextRef="#ctx0" brushRef="#br0" timeOffset="1098.4466">3680 1269 972,'0'0'132,"0"0"-107,0 0-16,0 0 4,0 0 12,0 133 1,0-84-8,0 2-13,0-1-2,0-4-3,4-5-71,0-4-128,-1-11-129,-1-9-229</inkml:trace>
  <inkml:trace contextRef="#ctx0" brushRef="#br0" timeOffset="1366.8015">3329 1942 940,'0'0'53,"0"0"-51,0 0-2,143 9 73,-22-9-9,16-16-21,18-12-5,3-5-10,-6-3 1,-8-4-6,-24 5-11,-28 3-5,-32 13-3,-29 9-4,-21 8-17,-10 2-48,-24 6-76,-24 24-126,-24 7-253</inkml:trace>
  <inkml:trace contextRef="#ctx0" brushRef="#br0" timeOffset="1607.8064">3759 2488 1027,'0'0'55,"0"0"-50,0 0 30,14 102 9,-7-61-22,-2 1-14,3 0 0,-5-2-3,-1-6-5,5-8-59,-5-14-87,2-8-180,2-4-89</inkml:trace>
  <inkml:trace contextRef="#ctx0" brushRef="#br0" timeOffset="1800.5391">4018 2494 1081,'0'0'104,"0"0"-83,0 0-20,0 0 4,0 0 4,23 115-2,-18-71-3,5 0-3,-6-3-1,1-6-2,-5-9-89,0-10-39,0-6-70,0-4-90</inkml:trace>
  <inkml:trace contextRef="#ctx0" brushRef="#br0" timeOffset="2011.873">3544 2528 1069,'0'0'29,"0"0"-25,0 0 11,186-104 12,-94 64-4,-5-4-9,-7 4-6,-11 1-8,-9 8 0,-14 4-149,-17 0-246</inkml:trace>
  <inkml:trace contextRef="#ctx0" brushRef="#br0" timeOffset="2610.6565">5619 1052 960,'0'0'83,"0"0"-55,0 0 49,0 0-54,0 0-13,0 0-7,-94-64 0,51 64 0,2 0 1,-9 0 2,-3 28 4,6 19 0,4 23-6,10 23-1,8 16-1,17 19 3,8 13 1,0-1 1,29 2-7,10-1 5,0-4-4,1-9 7,-8-18-6,-20-19-1,-12-25 7,0-15 11,-24-8 2,-14-11-2,-8-11-8,-10-10-2,0-9-1,12-2-8,8 0 0,16 0-16,11 0-41,9 0-68,0 6-278,16 12-19</inkml:trace>
  <inkml:trace contextRef="#ctx0" brushRef="#br0" timeOffset="2956.5681">5537 3292 872,'0'0'77,"0"0"-60,-21 106 46,21-74-24,0-6-22,9-6-6,13-3-8,3-10 1,0-2 5,4-5-6,-5-3 13,5-20-8,-6-9 7,-2-5 0,-10-1 11,-5 7-14,-6 6 13,-3 7 8,-21 8-4,-7 2-6,-3 3-15,0 5-6,5 0-2,6 0-1,8 0-29,9 0-89,4-7-145,2-23-556</inkml:trace>
  <inkml:trace contextRef="#ctx0" brushRef="#br0" timeOffset="3703.6696">5786 834 679,'0'0'193,"0"0"-168,0 0-2,0 0 17,0 0-25,0 0-9,-43 38-2,30-36-2,2-2 5,5 0 5,-2-2 2,5-14-8,2 0-4,1 0 8,0-3-10,4-1 0,17 6-1,-1 1 2,7 4-2,-3 7-1,0 2-2,3 0 0,-6 21-2,-11 7-5,-3 6 11,-7 8 3,0 7 0,-22 0 1,-9-1-3,-2-7-1,6-8 3,4-10-3,7-14 1,3-4 0,7-5 4,2-2-1,0-16-4,4-3-1,0 7 1,4 4 0,15 1 0,6 9 0,6 0-5,0 0 4,2 11-2,-6 10-3,-1 7-4,0-2-122,-9-4-110,4-12-146</inkml:trace>
  <inkml:trace contextRef="#ctx0" brushRef="#br0" timeOffset="3902.3594">6127 930 809,'0'0'255,"0"0"-239,0 0-15,0 0 3,0 0-4,0 0 8,47 88-7,-47-47 5,0-3-6,0-2-42,0-5-122,0-10-95,9-12-173</inkml:trace>
  <inkml:trace contextRef="#ctx0" brushRef="#br0" timeOffset="4079.8223">6297 914 958,'0'0'92,"0"0"-92,0 0 0,0 0 11,0 0 7,35 134-13,-26-95-2,-2-2-3,-3-1-33,-4-5-120,0-5-83,0-10-133</inkml:trace>
  <inkml:trace contextRef="#ctx0" brushRef="#br0" timeOffset="4284.4129">6069 790 862,'0'0'158,"0"0"-148,0 0 3,136-44 22,-73 25-12,-3-2-13,-9 9-10,-11 3-16,-17 4-237,-15 5-283</inkml:trace>
  <inkml:trace contextRef="#ctx0" brushRef="#br0" timeOffset="4739.9982">7359 1273 812,'0'0'121,"0"0"-25,0 0 9,0 0-52,0 0-31,-141-90-11,100 90-5,-2 22-6,6 8-2,5 6 2,15 8 2,7 9 0,10 2-1,0 3 2,14 3 1,11-5-4,4 5 0,-1 0 0,-4 6-54,-11-3-141,-11-8-123,-2-8-70</inkml:trace>
  <inkml:trace contextRef="#ctx0" brushRef="#br0" timeOffset="5017.8224">6951 1944 426,'0'0'120,"0"0"-11,0 0 50,-35-131-65,74 91-93,15-2 1,23-4-2,10 3 0,-2-1-1,-10 1-26,-17 8-3,-14 9-44,-17 6 4,-15 9 63,-6 6 7,-6 3 90,0 2 87,0 0-64,0 0-51,-4 4-30,-13 20-20,5 10-3,-2 5-1,5 5-1,4 3-4,5 1-3,0 2-9,3-4-133,15-5-159,-5-18-115</inkml:trace>
  <inkml:trace contextRef="#ctx0" brushRef="#br0" timeOffset="5386.8385">7649 1650 873,'0'0'90,"0"0"-87,0 0 3,139 4-6,-108 27-8,-11 4-13,-15 9 16,-5-2-45,-12-3 21,-14-12 13,3-10 16,13-10 2,7-7 1,3 0-3,0-15-26,24-19-108,5-11 27,5-2 99,-3 6-6,-6 7 14,-9 6 41,-8 12 33,-8 7 58,0 4 8,0 5-38,0 0-20,0 0-50,-4 2-25,0 18-7,1 7-9,3 7 6,0 5-3,5 6-30,14-3-109,4-1-98,-7-12-51</inkml:trace>
  <inkml:trace contextRef="#ctx0" brushRef="#br0" timeOffset="5612.1147">8020 1526 1047,'0'0'17,"0"0"-11,127 0-6,-73 24 11,-6 4 2,-15 14-7,-10 6-6,-17 8 5,-6 7 3,-19-3-8,-18-2-18,0-14-61,11-12-31,10-14-97,9-18-179</inkml:trace>
  <inkml:trace contextRef="#ctx0" brushRef="#br0" timeOffset="6120.8099">8818 1816 972,'0'0'54,"0"0"-36,0 0 0,80-150-10,-46 97-4,-13 2 1,-5 7-1,-14 14-3,-2 7-1,-16 16 2,-9 5-4,-7 2 2,5 2-13,3 20 1,11 6-3,13 6-13,0 0-25,30-4-10,6 2 27,11-2 10,0-6 25,-9 3 1,-7-8 1,-11 3-1,-18-2-1,-2 2 0,0 0-4,-22-1 1,9-7-73,-3-10-55,8-4-91</inkml:trace>
  <inkml:trace contextRef="#ctx0" brushRef="#br0" timeOffset="6613.8011">9260 1569 742,'0'0'224,"0"0"-158,0 0-45,0 0-12,0 0-6,0 0-3,-14 93 1,11-59-1,3 1 0,0-8-1,0-3 0,19-10-8,4-4-9,4-7 5,4-3-3,1-3-1,-1-16-1,0-5 11,-11-6 7,1-3-3,-10-3 6,-5 6 3,-2 12-1,0 6 2,-4 9 7,0 3-14,0 0 0,0 19-47,0 11 47,0 5 3,2-3 5,-2-11-7,0-8 0,0-9-1,2-4-16,-1 0 13,6-19 0,0-9-53,-2-2-28,10 4 79,-4 8 5,1 6 5,1 6 30,3 6-18,5 0-2,4 0 21,2 11-11,-2 4-12,-9 5-10,-3 8-3,-11 4-4,-2 2-75,-2 1-134,-25-7-219</inkml:trace>
  <inkml:trace contextRef="#ctx0" brushRef="#br0" timeOffset="6891.806">9478 1217 37,'0'0'828,"0"0"-828,0 0-35,0 0 35,0 0 5,0 0-4,-16 102 7,-20-94-6,-4-8 5,4 0 22,10 0 36,8-14 1,11-1-10,7-2-20,0 3-34,8-1-2,26 10-25,9 1-73,8 4-145,0 0-156</inkml:trace>
  <inkml:trace contextRef="#ctx0" brushRef="#br0" timeOffset="7238.8291">10022 1636 879,'0'0'20,"0"0"28,0 0-10,13 108-30,-9-89 3,-2-12-7,-2-2 5,0-5-2,0 0 10,2-5 36,3-22 9,4-11-62,2-5 0,11 8-3,-2 6-5,0 11-3,-3 10 8,-5 8 0,0 0-7,-3 0-6,-1 18 16,-1 8 20,3 4-5,-5 2-1,0 0-5,-2 1-6,1-1-3,2-5-26,2-8-97,3-9-233</inkml:trace>
  <inkml:trace contextRef="#ctx0" brushRef="#br0" timeOffset="7634.6703">10396 1548 1117,'0'0'0,"0"0"0,0 0 0,0 0 4,129 36-4,-112-7-9,-11 4-15,-6 6-9,-3-4 15,-23-3-9,3-7-3,10-10 19,1-9-9,12-6-18,0 0 5,6-23-43,17-14-95,6-3 21,12-6 35,-9 2 29,3 8 86,-13 7 47,-13 14 106,-5 7 56,-4 8 33,0 0-80,-13 0-88,-4 0-31,3 14-26,2 14-6,4 6-1,6 2-7,2-2-3,0-2 0,10 1-10,22-8-77,5-4-131,6-14-119</inkml:trace>
  <inkml:trace contextRef="#ctx0" brushRef="#br0" timeOffset="8040.4245">11160 1546 882,'0'0'207,"0"0"-164,0 0 6,0 0-32,0 0-7,0 0-4,-136 122-6,119-84 2,4-6-2,7-2-6,6-7-27,4-12-24,17-4-11,12-7-23,1-3 29,4-23-26,-2-10-11,-6-2 30,-4-4 43,-9-4 26,-13-3 21,-4-6 28,0-3 43,-7 4 21,-7 8-10,2 13 13,6 17-28,-2 10-12,8 6-11,-1 0-29,1 9-36,0 26-9,1 11 9,21 9 2,7-2 0,0 3 0,4 2-2,-5-3-6,-6 1-57,-1-5-108,-15-10-201,-3-17-102</inkml:trace>
  <inkml:trace contextRef="#ctx0" brushRef="#br0" timeOffset="8460.733">11515 1590 805,'0'0'63,"0"0"-2,0 0-28,131-12-21,-104 38-6,-14 6-6,-13 5 0,0 4 2,-17 0-2,-12-12-11,6-4 8,10-11 1,7-11 0,6-3 0,0 0-7,11-21-8,24-16 1,7-5-11,3-4-10,-5 2 24,-7 4 4,-8 6 9,-11 10 38,-7 9 72,-7 12-35,0 3 36,-5 0-55,-17 23-39,1 12-10,4 11 15,7-2-4,10 0-9,0-4-5,19-10 2,16-6 0,12-9 1,4-10 3,5-5 1,-9 0-5,-10-13 0,-14-6-6,-14 5-3,-9-2-48,-7 0-188</inkml:trace>
  <inkml:trace contextRef="#ctx0" brushRef="#br0" timeOffset="8964.0515">13125 1530 773,'0'0'160,"0"0"-74,0 0-18,0 0-5,117-16-17,-68 4-20,-1-1-16,-11 8-10,-10 2-25,-9 3-94,-13 0-231,-5 0-115</inkml:trace>
  <inkml:trace contextRef="#ctx0" brushRef="#br0" timeOffset="9117.7004">13149 1810 1025,'0'0'71,"0"0"-53,0 0 17,0 0-8,187-26-8,-111 17-19,-15-2-154,-17-1-445</inkml:trace>
  <inkml:trace contextRef="#ctx0" brushRef="#br0" timeOffset="9593.8038">14977 1044 837,'0'0'152,"0"0"-149,0 0 9,-4 136 37,4-90-24,10 1-13,6-7-7,-6-2-5,-2-1-17,-2-8-105,-6-7-172,0-10-302</inkml:trace>
  <inkml:trace contextRef="#ctx0" brushRef="#br0" timeOffset="9825.6447">14765 1712 982,'0'0'31,"0"0"-25,127 10 36,-31-10 22,20-5-20,2-20-14,0-3-12,-9-2 12,-14 4-15,-24 8 0,-27 6-12,-24 10-3,-20 2-50,-9 5-110,-36 22-40,-19 3-294</inkml:trace>
  <inkml:trace contextRef="#ctx0" brushRef="#br0" timeOffset="10005.9555">15023 2230 829,'0'0'112,"0"0"-93,6 110 56,13-62-25,-3 4-36,-9 1-2,-7-5-12,0-4-49,0-15-74,0-12-82,0-17-56</inkml:trace>
  <inkml:trace contextRef="#ctx0" brushRef="#br0" timeOffset="10185.5557">15224 2331 953,'0'0'113,"0"0"-75,0 0-7,0 0 22,0 0-32,40 131-16,-30-99 2,-2 4-7,-6 0 0,1-3-60,-3-5-79,0-9-205,-13-12-173</inkml:trace>
  <inkml:trace contextRef="#ctx0" brushRef="#br0" timeOffset="10365.8058">14763 2376 1044,'0'0'117,"0"0"-90,0 0-8,158-94 3,-64 50-10,3 2-11,-7-1-1,-12 9-93,-22 0-218,-20 2-415</inkml:trace>
  <inkml:trace contextRef="#ctx0" brushRef="#br0" timeOffset="10866.7936">16854 1102 1035,'0'0'36,"0"0"20,0 0 6,0 0-19,-129-60-27,77 60-4,-1 24-9,-2 20 2,2 21 0,9 12 2,7 16 1,12 8 2,16 8-8,9 4 7,5 6-9,28 3 1,7 3-1,3-4 1,-4-8 0,-7-11 2,-16-22-3,-12-10 0,-4-14 2,-14-3 2,-17-11 5,-8-10-7,-3-10 0,0-9-2,5-4-23,7 1-62,12 6-147,12 0-174</inkml:trace>
  <inkml:trace contextRef="#ctx0" brushRef="#br0" timeOffset="11158.4928">16662 3305 722,'0'0'169,"0"0"-111,-22 125 13,22-100-21,22-9-24,5-12-4,6-4-5,3-10 4,-2-23 4,-5-10 5,-12-5 11,-11 5-10,-6 5-12,0 12 10,-23 9-12,-8 8-3,-8 9-7,-1 0-6,0 9-2,7 11 1,4-1-2,15-5-34,10 0-64,4-10-86,0-4-291</inkml:trace>
  <inkml:trace contextRef="#ctx0" brushRef="#br0" timeOffset="11848.7024">17093 391 375,'0'0'461,"0"0"-437,0 0-19,0 0 4,0 0-9,0 0 1,4 0 5,-8 12 14,-8-5-6,-2-2 0,5-5-1,5 0 5,0-2 0,4-10-18,0-8-8,0 2 7,14 4-7,1 3 3,3 11 3,4 0-6,0 9-7,1 13 2,-6 4 3,-5 9 10,-12 11 3,0 9 1,-9 9 5,-28-4 3,-4-5-8,-1-9 2,7-14-6,10-10 0,8-13 0,11-9 6,4 0 1,2 0 0,0-9-1,4-3-6,14-1 6,0 13 3,6 0-9,0 0 7,4 7-4,-4 6 1,-2 4-4,-6 7-9,-3 0-137,-2-4-120</inkml:trace>
  <inkml:trace contextRef="#ctx0" brushRef="#br0" timeOffset="12030.105">17351 715 997,'0'0'87,"0"0"-87,0 0-30,0 0 27,18 111 3,-16-65 0,-2 3 0,0-8-89,0-7-100,0-5-104</inkml:trace>
  <inkml:trace contextRef="#ctx0" brushRef="#br0" timeOffset="12224.583">17467 760 898,'0'0'73,"0"0"-73,0 0 0,0 0 6,31 132-4,-21-96 5,-3 3-7,-1-1-30,-6-6-115,0-5-55,0-8-145</inkml:trace>
  <inkml:trace contextRef="#ctx0" brushRef="#br0" timeOffset="12427.9318">17307 621 990,'0'0'99,"0"0"-92,0 0-7,144-29 21,-76 14-4,-11-7-7,-12 10-5,-14 0-5,-16 4-32,-15 8-135,0 0-132</inkml:trace>
  <inkml:trace contextRef="#ctx0" brushRef="#br0" timeOffset="14024.7374">17890 2043 667,'0'0'43,"0"0"-8,0 0 38,0 0-45,0 0-1,0 0 7,80-14-2,-41-16 3,-4 0-14,-6-2-7,-4 4 7,-8-2-21,-7 3 4,-10 1 0,0 5-4,0 5 6,-5 2-6,-11 5 2,-4 6-6,-7 3 8,-4 0-6,-2 17 3,-5 9-1,5 10 1,1 5 0,4 6 4,6 6 1,10 3-2,10 2-1,2-3-3,0-8-1,14-2 1,14-13 0,4-8-3,7-10 3,2-14 7,5 0 4,1-12 1,1-24 3,-2 0-5,-12-5-10,-8 7-13,-12 9-75,-11-4-148,-3 8-128</inkml:trace>
  <inkml:trace contextRef="#ctx0" brushRef="#br0" timeOffset="14296.4029">17888 1530 874,'0'0'7,"0"0"17,0 0-24,0 0 12,129-22-10,-89 13-2,-13 4-165,-7-8-143</inkml:trace>
  <inkml:trace contextRef="#ctx0" brushRef="#br0" timeOffset="14721.9366">18254 1342 319,'0'0'399,"0"0"-396,0 0 9,122-25 13,-82 25 4,-6 13-19,-12 15-10,-15 5 7,-7 6 1,-3-2-1,-26 0 1,0-9 0,5-12-3,6-4-2,14-8-3,4-4-7,0 0-31,9-12-21,20-17-20,6-6 62,5-5 16,1-5-2,-8 3 3,-4 2 10,-9 12 26,-9 12 41,-8 10 4,-3 6 19,0 0-15,-3 6-61,-17 20-24,-3 13 0,4 0 4,4-3 7,12 3 10,3-10 2,0 2-9,22-4-7,12-4-2,6-5 1,7-4-6,7-8-39,-7-6-146,-3 0-362</inkml:trace>
  <inkml:trace contextRef="#ctx0" brushRef="#br0" timeOffset="15335.8057">19134 2215 614,'0'0'131,"0"0"-68,0 0 36,67-142-60,-38 94 2,2-8-3,-4-3-28,-10 9 14,-7 9 2,-10 13-10,0 12-1,0 9-8,-16 7-7,-3 0 0,-6 5-5,4 16-6,2 9-1,12 2-14,7 1-11,0 1-13,11-6-27,21 0 42,5-5 31,1-2 4,-1 2 2,-10-2-1,-6-1-1,-16 6-4,-5-1 4,0-4 1,-16 4-1,-4-8-3,-5-3-66,10-12-24,3-2-28,8-7-107</inkml:trace>
  <inkml:trace contextRef="#ctx0" brushRef="#br0" timeOffset="15861.7067">19525 1886 597,'0'0'251,"0"0"-210,0 0 7,0 0-32,0 0-13,0 0-5,-12 97 4,12-59-4,0-2 2,0-1-1,10-1 0,5-12 1,4-3 0,5-13 7,-3-6-6,6 0 9,0-4-7,0-13-1,-5-12 6,-4-2-5,-5-12 4,-6 3 4,-3 7-8,-4 4 3,0 19-1,0 5 12,0 5 8,0 0-25,0 12-10,0 13 4,0 8 6,0-1 0,0-11 0,0-3-5,0-10-1,0-4-11,0-4-8,0 0 12,10-25-2,7-10 5,0 3-23,-1 0 7,-3 10 26,-1 8 0,-1 3 24,-2 10 1,4 1-15,0 0 4,1 8-12,-1 15 3,3 2 6,-5 5-4,-5-4-6,2 0 2,-8 0-3,0-4-33,0-2-80,0-6-38,-18-8-99</inkml:trace>
  <inkml:trace contextRef="#ctx0" brushRef="#br0" timeOffset="16154.1515">19674 1598 764,'0'0'61,"0"0"-61,0 0-5,0 0-5,0 0 10,0 0 6,22 94-4,-56-81 1,3-6 10,-3-5-7,12-2 10,7-2 45,11-16-15,4-3-4,0-2-28,13 3-1,18 6-13,6 4-8,4 10 3,-2 0-97,0 0-113,-6 0-150</inkml:trace>
  <inkml:trace contextRef="#ctx0" brushRef="#br0" timeOffset="16494.1721">20208 1939 42,'0'0'719,"0"0"-713,21 112 32,-11-74-8,0-8-15,-1-11-11,-5-7 1,-4-10 0,2-2 23,-2-2 67,0-25-3,0-13-73,3-9-11,10 3 0,5 0-10,2 14 4,-3 11-4,-2 13 1,2 6-3,-4 2 3,-4 0-10,3 16 11,-1 6 6,-3 8 7,-1-1-7,0 4 1,-2 1-5,-1 0-4,0 0-56,-1-2-133,7-13-160</inkml:trace>
  <inkml:trace contextRef="#ctx0" brushRef="#br0" timeOffset="16882.6551">20617 1898 280,'0'0'647,"0"0"-638,0 0-5,0 0 4,134-9 6,-106 29-14,-13 3-22,-9 8 22,-6-6 10,-9 4-6,-13-3-4,-5-9-5,6-6-2,11-9-13,5-2-6,5-4-9,0-22-64,22-8-22,9-6 46,1 1 64,0 0 11,-5 4 19,-8 10 44,-11 7 36,-3 6 46,-5 7-5,0 5-14,0 0-79,-5 10-30,-10 19-14,-1 8 5,5 5-8,7 0-1,4-1 1,0 1 0,11-4-8,16-4-96,6-7-134,12-20-121</inkml:trace>
  <inkml:trace contextRef="#ctx0" brushRef="#br0" timeOffset="17308.7648">21423 1831 929,'0'0'122,"0"0"-114,0 0 29,-118-3-13,89 30-24,5 9 0,5 0-4,7 2 4,7-4-2,5-6-3,0-4-1,17-10 4,11-12-13,1-2-7,2-7 14,-2-19-16,-5-6-17,-4-7 2,-13-6 29,-7-4 10,0-7 24,-7-5 8,-6 3 7,-1 8 5,4 16 13,1 14 21,3 11-14,2 9-15,2 0-26,2 0-23,0 17 0,0 19-14,10 12 14,14 4 2,-2 3-2,9-6 2,-6-1 3,4 1-3,-2-3-2,-7-2-1,-2-4 0,-5-10-29,-4-10-79,4-14-135,-3-6-152</inkml:trace>
  <inkml:trace contextRef="#ctx0" brushRef="#br0" timeOffset="17736.6184">21720 1840 433,'0'0'442,"0"0"-409,0 0 11,0 0-13,131-14-18,-100 40-1,-10 6-11,-13 5 4,-8 5-2,0-3 1,-17 2 5,-5-7-5,9-19-4,3-3 1,10-12-1,0 0-9,0-12-20,27-20-61,8-3 10,6-7 58,-1 1 17,-2 2 5,-12 5 13,-3 7 37,-16 8 27,-5 6-1,-2 9 5,0 4-12,-5 0-44,-13 31-25,-3 6 4,5 7 8,9 1-9,7-3-1,0-4-2,31-10 0,13-4 1,12-18 7,9-3 5,5-3 7,-4-7-14,-12-10 4,-13-3-3,-17 3-7,-12 1-34,-12-4-103,0-6-354</inkml:trace>
  <inkml:trace contextRef="#ctx0" brushRef="#br0" timeOffset="20278.1338">2670 4221 150,'0'0'184,"0"0"-81,0 0 8,0 0-30,0 0-11,0 0 24,5-18-28,-5 7-13,0 4-4,2-7-14,-2 3-6,0-3 4,0 0-11,0 3-2,0-4 3,-8 1 0,0 3-11,-5-2 4,3 4-5,1 0 6,-1 4-8,0 1-4,-1 1 1,-4-1-2,-1 2-2,-1 0-1,3-3 0,1 5 0,0-2 0,3-1 0,-6 3-1,6 0 0,-1 0 0,-5 3 1,7 6-2,-11 11 0,2 9 0,2 3 1,0 8 0,5 6-1,1 2 1,5 6 1,3 6 0,-1 2 0,3 0 2,0 1-1,0 2 1,10-2 2,0-1-3,1 0 0,1 5 0,-1-2-1,7 8 0,-3 1-1,1 2 0,1 2 0,-4-1 1,1 1-1,0 1 1,3-4-1,0-4 0,0-6-1,1 2 1,-5-3 0,-2 1 0,1-7 2,-5-5-1,0-4-1,-7-9 0,0-10 2,0-6 1,-10-7 1,-7-3 4,-8-5 2,-6-9 5,-7 0 13,-9 0 4,-9-23-13,0-14-3,1-4-5,6-1-2,7 5-1,5 7-4,6 6-4,12 6 0,3 2-18,9-3-53,7-8-60,23-16-357</inkml:trace>
  <inkml:trace contextRef="#ctx0" brushRef="#br0" timeOffset="21305.7695">2889 5213 590,'0'0'80,"0"0"-43,0 0 33,0 0-31,0 0-21,0 0-15,0-7 0,0 7 14,0 0 31,0 0 7,0 0-17,0 0-21,0 0-12,2 7-4,2 11 5,5 0-2,-3-3 0,8-1-4,-1-10 3,5-4 1,7 0 1,-4-11 12,4-11-5,-2-2-6,-3-3 1,-7-1 0,0-4-3,-3 1 9,-4 2-5,-5 0 1,-1 9-3,0 2-5,0 6 6,-5 4-4,-7 5-3,-3-2 0,-6 5 0,0 0 0,1 0 0,-7 0-3,2 14 2,-2 9-3,-1 8 3,9 5-4,4 10 2,6 10-1,7 2 3,2 2 1,0-1 0,13-11 0,14-12 0,4-7-4,7-12 4,5-11 7,1-6 4,3 0 3,1-23 1,-3 0-3,-9-7-8,-9 2-4,-14 4-1,-10-2-49,-3 2-91,0-7-242</inkml:trace>
  <inkml:trace contextRef="#ctx0" brushRef="#br0" timeOffset="21854.8641">3231 4432 630,'0'0'100,"0"0"-27,0 0 52,0 0-85,0 0-17,0 0 7,-10-65-10,0 59 13,-5 2 4,-3 4-18,-5 0-11,-6 2-6,1 20 0,-1 9-1,2 6-2,5 3-2,3 5 2,7-5 1,9-4-1,3-6 0,0-11 1,18-7-5,8-9 1,10-3 2,0-6-6,2-17-11,-2-9-14,-7 1-5,-7-1 28,-9-1 10,-10 5 2,1 5 11,-4 6 33,0 7-7,0 8 6,0 2-7,0 0-4,0 0-29,0 4-5,0 21-11,0 6 7,0 6 4,5-4 0,6 0 0,-1-1-2,9-2-31,-6-4-111,-4-9-207</inkml:trace>
  <inkml:trace contextRef="#ctx0" brushRef="#br0" timeOffset="22274.8007">3419 4461 912,'0'0'19,"0"0"-19,0 0-13,122 2 6,-84 20 5,-11 4-13,-13 5 7,-14 2 8,0 5 8,-26-6 0,0-9-4,1-7 5,15-8-7,5-6 0,5-2-2,0-6-19,9-23-36,22-8-5,7-7 39,-5-2 7,-2 2 6,-2 2 8,-11 12 25,-10 9 60,1 9 12,-9 12 8,0 0-26,-4 15-62,-17 21-9,3 5 6,5 5 10,13-3-1,0-3-10,0-6-8,21-4 0,13-6-4,15-8 1,11-7-2,7-9-53,-1 0-132,-5-21-486</inkml:trace>
  <inkml:trace contextRef="#ctx0" brushRef="#br0" timeOffset="22964.5675">4083 5363 912,'0'0'20,"0"0"-4,63-123-12,-14 72-4,-5-5 5,-6 8-3,-14 9 0,-8 6 0,-14 15-1,-2 8 12,-4 4-13,-21 6-6,-1 0 2,-1 0-5,8 14-7,13 4 5,6 2-37,0 8-2,25 2 38,20 0 11,3 1-1,2-8 2,-8 5 2,-13 0 0,-13 2 0,-15 9-2,-1-5 0,-15 0 2,-14-5 2,-2-12 0,5 3-4,8-11-6,6-9-96,10 0-30,2-23-148</inkml:trace>
  <inkml:trace contextRef="#ctx0" brushRef="#br0" timeOffset="23495.9443">4596 5025 674,'0'0'126,"0"0"-105,0 0-16,0 0 2,0 0-5,-16 108 3,11-68 6,5-2-3,0-2-3,0-8-1,12-1-3,3-13-1,6-5 4,0-6-2,2-3 11,-1 0-9,-3-18 1,-2-13 0,-3 1 4,-4-10-1,-3 1-1,-7 5-1,0-1 1,0 13 2,0 9-1,0 8 15,0 5-15,0 5-8,0 18-12,0 7 11,0 6 1,0-7-1,0-4 0,0-6 1,0-14 0,0 0-1,0-5 1,0-5 3,2-15-3,5-9-2,7-5-16,-2 1 11,6-3-2,-2 12 7,2 6 2,2 8 2,2 6 5,5 4 7,-7 0 0,1 14-8,-8 13 0,-3-1-1,-4 7-3,-6-1 0,0-2-2,0 7 0,-2-7-84,-19-5-105,-4-2-86</inkml:trace>
  <inkml:trace contextRef="#ctx0" brushRef="#br0" timeOffset="23788.8077">4716 4656 501,'0'0'37,"0"0"-22,0 0 39,0 0-47,0 0-6,0 0 1,11 90 6,-44-75 1,-1-12-1,7-3-1,5 0 21,7-3 21,8-15 10,7 4-30,0-3-21,7 3-8,24 4-1,7 4-7,5 6-42,-2 0-119,-7 10-121</inkml:trace>
  <inkml:trace contextRef="#ctx0" brushRef="#br0" timeOffset="24164.9349">5180 4849 148,'0'0'785,"0"0"-785,20 108 18,-7-58-6,1 4 5,-3-2-2,-5-3-7,-2-12-5,-4-11 1,0-11 2,0-6 8,0-9-6,0 0 11,0-16 27,8-9-35,3-1-11,-1-6-1,9 9 0,1 9 1,4 5-5,1 9 3,1 0-3,1 0 5,-4 7 5,-10 7 1,-13 8 4,0 6 11,0 5-3,-25 4-8,-6 0-2,-2-3-8,-1-6-7,9-9-68,6-14-96,5-5-120,8 0-215</inkml:trace>
  <inkml:trace contextRef="#ctx0" brushRef="#br0" timeOffset="24546.5624">5574 5057 747,'0'0'44,"0"0"11,121 0 37,-79 6-67,-11 18-21,-20 6-4,-11 8-3,-2 6 3,-32 2-19,4-5-23,0-13 38,9-13 4,16-10 4,3-5-4,2-5 0,0-24-70,17-15-11,12-3 43,10-3 17,-6 4 8,0 6 7,-6 8 6,-12 6 25,-8 14 60,-5 4 40,-2 8-7,0 0-28,-7 5-58,-10 22-19,1 7-3,10 9 6,6 3-4,0-5-6,0 1-4,17-5-2,14-5-8,12-14-60,5-9-96,6-9-196</inkml:trace>
  <inkml:trace contextRef="#ctx0" brushRef="#br0" timeOffset="24935.414">6448 4953 993,'0'0'61,"0"0"-55,0 0 1,-127 81-3,103-36-4,2 0-3,12-3-3,6-7-22,4-7-21,0-12-26,17-14 21,15-2-10,6-19-31,2-15-35,-3-10-11,-5-2 54,-13-1 79,-9-2 8,-10-4 132,0-7 32,-10-2-20,-11-1-43,0 13-21,2 21-10,7 12 22,6 14-10,3 3-32,1 7-43,2 23-7,0 16 0,0 10 9,23 1-3,2 3 7,0-4-11,-2 4-2,-3 1 0,-5-2-51,-5-2-167,-1-16-264</inkml:trace>
  <inkml:trace contextRef="#ctx0" brushRef="#br0" timeOffset="25347.8242">6787 4947 929,'0'0'77,"0"0"-74,0 0-3,114 32 7,-98-3-7,-13 12-4,-3 7 4,-6 5 6,-25-7-3,2-7 1,7-15-1,4-12-1,11-4 0,3-8-2,4-9-8,0-21-76,22-11-116,7-8 46,6 3-68,-8 1 15,-2 6 125,-15 7 82,-3 13 250,-4 7-27,-3 8 6,0 4-25,0 0-112,-16 22-61,1 10-4,1 10 13,5 4-8,9-2-19,0-4-5,7-2-4,16-8-4,12-6-2,5-7-51,6-16-93,6-1-185</inkml:trace>
  <inkml:trace contextRef="#ctx0" brushRef="#br0" timeOffset="25529.7991">7536 5053 1066,'0'0'55,"0"0"-47,0 0 10,164-33-3,-116 18-15,-13 5-44,-14 0-217,-21 6-201</inkml:trace>
  <inkml:trace contextRef="#ctx0" brushRef="#br0" timeOffset="25717.8188">7572 5316 532,'0'0'348,"0"0"-338,114-18 36,-62 9-11,-4-2-26,-13 3-9,-12 2-68,-19 1-261</inkml:trace>
  <inkml:trace contextRef="#ctx0" brushRef="#br0" timeOffset="28429.887">8593 5025 625,'0'0'74,"0"0"-63,0 0 12,0 0-3,0 0-10,0 0 5,69 53 17,-38-64 12,-2-13-2,-6-2-20,-2 0 2,-5 2 1,-7-2-9,-5 1-4,-4 1 1,0 3 1,-6 3-1,-15 1-2,0 5-2,-2 4-8,-2 4 4,5 4-1,-4 0 0,0 21 2,-3 13-3,0 10 4,2 7-6,6 12 7,13 1-7,6 0 1,0-8-1,10-13 1,15-11-2,6-23 4,4-4 9,5-5 16,2-16-6,6-10-9,-9-10-8,-2 3-6,0-1-1,-19 0-58,-2 0-66,-12-2-224</inkml:trace>
  <inkml:trace contextRef="#ctx0" brushRef="#br0" timeOffset="28956.0007">9000 3967 746,'0'0'50,"0"0"20,0 0-5,0 0-46,0 0 2,-116 0-2,90 17-3,-3 5 3,5 10 0,1 6-3,3 7-1,9-3-4,7-2-4,4-8-5,0-6-2,2-10 0,17-9 0,8-7 1,0 0 2,4-23 7,-4-7-10,-2-4 2,-8-3-2,-4 1 2,-3 3 1,-10 4 3,0 9 7,0 6 13,0 11 7,0 3-6,0 0-8,0 0-19,0 20-3,0 8 3,0 8 1,0-3-1,18 2 1,-1-3 1,3-3-1,-1 6-1,2-3-46,2-2-90,-1-8-148,-4-11-139</inkml:trace>
  <inkml:trace contextRef="#ctx0" brushRef="#br0" timeOffset="29389.7737">9204 4175 711,'0'0'83,"0"0"-55,0 0-12,0 0 3,142 12 40,-99 10-15,-10 2-27,-8 4-8,-19 0-5,-6 0 1,0-3-3,-22-2 9,4-11-9,4-6 2,6-3 3,8-3-6,0-5-1,2-19-6,27-12-36,4-10 26,3-3 12,-1 3 0,-6 0 4,-2 11 0,-11 12 2,-7 9 28,-8 9 16,-1 5 17,0 0-8,-24 17-47,-5 22 1,5 8 16,8 4 1,12-3-9,4-4-8,2-8 2,36-8-3,16-12 3,15-10 2,6-6-2,-3 0-9,-12-3 0,-18-9-2,-16 5-63,-13 3-65,-13 2-195</inkml:trace>
  <inkml:trace contextRef="#ctx0" brushRef="#br0" timeOffset="29916.5999">8405 5695 738,'0'0'60,"0"0"-53,0 0 85,0 0-20,0 0-61,168-13 38,-37-5 12,25-1-28,20 3-10,14-5 0,17 4 3,8-3-4,6-5 7,-2 4-11,-25 2-10,-35-1 5,-26 6-6,-33-5-3,-19 7 3,-21-3 3,-22 5-2,-13 3 0,-15 2-5,-10 3 0,0-2-3,-10-8-9,-36 8-86,-20 4-217,-23 0-366</inkml:trace>
  <inkml:trace contextRef="#ctx0" brushRef="#br0" timeOffset="30464.2876">8553 6523 781,'0'0'46,"0"0"-25,0 0 40,0 0-31,-120 52-19,94-14-3,2 2-3,4 2 0,7-2 7,10-5-8,3-12 2,0-9-4,5-7-2,16-7-13,7 0 9,3-21 3,-2-8-2,-4-6 1,-9 1 2,-8 10 2,-6 6 6,-2 6 34,0 7 35,0 2-3,0 3-20,0 0-29,0 0-19,0 6-6,0 14 2,2 5 0,11-4 3,4-1-2,1 2-2,1-3 0,2-1-1,-9-4-23,2-7-81,-3 0-100,-4-7-98,-3-9-249</inkml:trace>
  <inkml:trace contextRef="#ctx0" brushRef="#br0" timeOffset="30995.9817">8758 6090 719,'0'0'61,"0"0"-54,0 0-7,0 0 15,0 0 7,0 0-9,-9 113-7,-9-102 10,-3-5 2,-2-6 6,6 0-4,2 0-2,1 0-4,7-6 5,1-8-12,6-2-5,0 0-2,0-2-4,11 1-3,8 2 6,0-2 1,3 2 0,3-1 1,6 1 3,-4 6 2,4 4 6,-4 5-8,-5 0-2,-2 23-2,-6 5 0,-12 8 8,-2 7 2,0 2-6,-5 5 5,-13-4-6,-8 0-1,-3-12 2,0-3-2,4-15 0,6-6 1,3-6-3,5-4 6,1 0-4,10-4-2,0-6-2,0 3 1,5-2 1,11 4 0,6 1 2,7 4 4,2 0 1,5 7-5,-5 9-2,-4 1-6,1 1-69,2-9-154,-3-5-138</inkml:trace>
  <inkml:trace contextRef="#ctx0" brushRef="#br0" timeOffset="31185.8728">9310 6342 1106,'0'0'61,"0"0"-53,0 0 16,0 0 1,0 139-12,0-100-9,14 2-4,-5-1 0,-5 0 0,0 1-24,-4-3-87,0-9-103,0-7-132</inkml:trace>
  <inkml:trace contextRef="#ctx0" brushRef="#br0" timeOffset="31340.7837">9121 6743 987,'0'0'89,"0"0"-79,0 0 1,0 0-11,146-122-6,-78 84-83,-4 0-183,-6 1-170</inkml:trace>
  <inkml:trace contextRef="#ctx0" brushRef="#br0" timeOffset="31700.5796">9763 6275 801,'0'0'257,"0"0"-243,0 0 9,0 0 27,14 138-11,-10-86-24,-2-4-8,-2-2-7,0-13 3,0-8 3,0-11-5,0-14-1,0 0-2,0 0-6,6 0 4,10-14-1,7 1 4,10-1 0,0 2 0,3 9 1,0 1 0,-7 2 0,-7 0 8,-11 5 4,-9 12-2,-2 5-4,-8 6 18,-24 2-3,-9-2-9,4-2-5,2-8-4,6-11-1,4-7-2,5 0 0,4-12-39,8-21-64,8-9-170,0-8-211</inkml:trace>
  <inkml:trace contextRef="#ctx0" brushRef="#br0" timeOffset="32234.2741">10271 6039 805,'0'0'11,"0"0"1,0 0 8,0 0-12,-45 106-4,29-95 0,1-10 4,-2-1 0,1 0 4,4-15-1,4-5 1,5 2-3,3-2-2,0 2-7,8 2-3,13 0 3,4 3 0,2 6-1,0 2 2,2 5 0,2 0 19,-4 0 10,-3 15-5,-6 4 2,-12 8-11,-3 0-3,-3 6 2,-3 3-2,-23 1-3,-7 4-7,-8-3 0,-1-8-3,2-8-2,11-10-2,5-5 0,10-6 0,9-1 4,5 0-1,0 0 0,11-5-6,18-10 7,3 5 1,2 2 3,-5 6 15,-2 0 19,8 2 13,-4 0-11,-2 0-13,-3 0-19,-8 8-4,-6 2-4,1 1 0,-4-2-41,7-1-79,1-8-96,1 0-57</inkml:trace>
  <inkml:trace contextRef="#ctx0" brushRef="#br0" timeOffset="32579.0754">11733 4525 990,'0'0'38,"0"0"-1,-114 57 23,77 3-32,6 12 1,4 14-1,6 3 0,11-2-3,5 6-4,5-5-3,0-5-3,21-9-5,10-18-5,4-14-3,1-10 0,-1-14-2,-6-1-8,-10-12-72,-13-5-135,-6 0-397</inkml:trace>
  <inkml:trace contextRef="#ctx0" brushRef="#br0" timeOffset="33297.6648">12478 4863 419,'0'0'278,"0"0"-214,0 0 68,0 0-71,0 0-21,0 0-29,-125-5 2,89 31 11,3 3 16,7 0-2,8 8-20,6-3-8,8-4-3,4-2 0,0-7-7,11-9 0,11-5-1,7-7-11,3-7 1,3-24-1,-1-5-5,-8-1 4,-6-1 13,-7 6 2,-3 5 0,-8 6 3,-2 11 19,0 9 22,0 1 1,0 0-12,0 0-24,0 15-11,0 13 0,0 8 1,0 2 8,0 1-7,6 0-2,8-4-1,6 2-34,-2-2-120,1 0-198</inkml:trace>
  <inkml:trace contextRef="#ctx0" brushRef="#br0" timeOffset="33657.8266">12832 5170 818,'0'0'42,"0"0"-32,81-143 58,-48 99-44,-10 3-13,-11 10 1,-9 6-3,-3 7 5,0 8 9,-15 5 6,-4 5-15,-1 0-14,3 0 0,1 10-2,9 6-2,7 4-2,0 2-15,0 6-1,10 2 9,11-4 2,4 3 7,4-4 3,-4 1 1,-4 4 2,-7-2 0,-8-1 0,-6-3 4,0-2-1,-16 4-5,-9-4-11,-2-2-76,7-13-30,2-7 3,11 0-98,0-13-143</inkml:trace>
  <inkml:trace contextRef="#ctx0" brushRef="#br0" timeOffset="34214.6948">13178 4916 184,'0'0'707,"0"0"-669,0 0 36,0 0-49,0 0-24,0 0 2,0 67 13,0-30-2,0 2-6,0 1 1,0-3-7,0-7 2,9-11-3,6-3 0,3-8 0,3-8-1,0 0 5,4-10-1,0-12-3,-5-5-1,-1 1-1,-2-6 1,-7-1 0,-1-1 1,-6 4 0,-1 8 1,-2 6 2,0 14 0,0 2 18,0 0-9,0 0-13,0 16-6,0 8 6,0 1 1,0-4-1,0-5 1,0-6-1,0-8 0,0-2-3,0 0-4,7-8-1,-1-16-5,1-8-14,4 2 3,-1 4 14,2 7 4,0 7 5,-1 10 1,3 2 7,1 0 3,5 0 15,2 14 4,-4 9-9,-1 5-13,-5-1-1,-10 8-5,-2-3 3,0 4-4,-11 0-44,-16-8-44,-2-4-153,0-14-31</inkml:trace>
  <inkml:trace contextRef="#ctx0" brushRef="#br0" timeOffset="34477.548">13312 4548 686,'0'0'197,"0"0"-189,0 0 13,0 0-12,0 0-1,0 0 2,4 97-2,-40-86 2,3-5 1,4-6 5,7 0 18,11-16 8,4-6-9,7-2-21,0 6-12,26 3-4,11 5-6,4 10-52,7 0-90,-8 0-116</inkml:trace>
  <inkml:trace contextRef="#ctx0" brushRef="#br0" timeOffset="34849.7368">13814 4724 989,'0'0'8,"0"0"39,19 155-8,-5-93-23,-5-8-6,-3-3-7,-6-12 2,0-13-4,0-10 4,0-10-1,0-6 2,0 0 5,4-16 12,8-12-22,8-2-1,4 5-2,5 4 0,0 8-1,-4 6 2,0 7 1,-8 0 0,-3 6 3,-3 10 8,-11 8 6,0 3 0,-2 2 7,-21 9-8,-4-5-6,-2-3-8,5-10-2,-2-11-1,3-5-70,3-4-64,9-4-203,7-20-259</inkml:trace>
  <inkml:trace contextRef="#ctx0" brushRef="#br0" timeOffset="35255.8943">14216 4939 747,'0'0'180,"0"0"-176,136-7 66,-91 14-27,-13 13-32,-15 9-11,-17 3 0,-11-1-15,-24 7 0,-3-12-14,9-8 23,12-12 6,11-6 2,6 0-1,0-15-2,21-12-28,12-7-22,7-6 23,-2-2-6,-5 3 14,-2 8 20,-13 9 14,-7 10 41,-9 9 29,-2 3 2,-6 0-38,-19 29-26,4-2 2,0 12 15,13 3-17,5-2-3,3 1-10,11-2 2,20-7 3,9-8-6,7-10-1,7-14-3,1 0-1,-6 0-3,-9-16-55,-19-2-130,-15-16-465</inkml:trace>
  <inkml:trace contextRef="#ctx0" brushRef="#br0" timeOffset="35746.0032">15376 5008 595,'0'0'368,"0"0"-345,0 0-5,0 0 6,0 0 7,120-17-5,-68 7-12,-9-4-2,-7 6-12,-7-2-11,-8 2-102,-10-3-175,-5-6-244</inkml:trace>
  <inkml:trace contextRef="#ctx0" brushRef="#br0" timeOffset="36155.7668">15839 4604 1005,'0'0'14,"0"0"-4,23 116-5,-7-61 8,-3 3-2,0-9-8,-8-1 5,-5-7 1,0-7 7,0-5-9,0-10-3,0-9 2,0-7-5,0-3-1,0 0 0,4-15-10,18-7-5,9-4-5,3 2 15,2 7 2,-3 8 2,3 5 0,1 4 1,-8 0 0,-4 1 8,-9 14 3,-16 1 14,0 6-6,-14 2 10,-21 2-1,-5 0-19,-5-4-8,5-2 2,7-5-5,8-12 2,3-1-15,9-2-49,10 0-24,3-22-184,5-10-93</inkml:trace>
  <inkml:trace contextRef="#ctx0" brushRef="#br0" timeOffset="36650.4298">16520 4788 907,'0'0'59,"0"0"-54,0 0 18,0 0-5,-74 108-3,47-72-8,5 3-4,4-5 8,7-5-5,8-8 5,3-5-9,0-6 0,30-8-2,6-2-1,10-2-20,2-20-4,3-6-5,-5-3-19,-11 4-1,-8 3 18,-11 7 32,-11 8 10,-5 9 45,0 0 27,-7 0-53,-11 9-29,-2 9 2,2 5 4,9 1-6,4-1 0,5 0 0,0-5-2,14-12-1,17 0 3,7-6 2,6 0 0,4-12 2,-11-8-2,-11-1 3,-7-4-2,-12 5 27,-7-8 8,0 6 2,-18 4-17,-12 0-18,-8 11-5,-2 7-1,6 0-41,0 7-44,7 13-101,13 3-115</inkml:trace>
  <inkml:trace contextRef="#ctx0" brushRef="#br0" timeOffset="37018.8752">17037 5092 967,'0'0'40,"0"0"34,91-137-11,-55 81-43,-7 3-12,-12 12-4,-12 6 2,-5 17-6,-3 8 1,-21 4-2,-6 6-10,5 0-2,4 0-8,8 4-3,7 10-8,6 2-10,0 6-12,17 0-23,12-3 32,7 1 45,6-2 0,-2 2 10,-2 3 49,-9 2 4,-9 1-27,-11 2-7,-9 2-13,-5 2 4,-21 0-12,-10-2 0,3-4-8,6-12-21,7-5-37,9-9-74,4 0-45,7-13-155</inkml:trace>
  <inkml:trace contextRef="#ctx0" brushRef="#br0" timeOffset="37407.806">17579 4680 242,'0'0'761,"0"0"-736,0 0-22,0 0 30,33 118 0,-26-66-16,3 5-9,-3-3-1,0-7 3,-2-2-2,-5-17-4,4-10-3,-4-10 1,2-8-2,3 0 6,8-18 12,7-14-10,9 0-8,2 4 0,0 7 1,2 7-1,2 7 1,0 7-1,-1 0 1,-8 0 0,-4 18 17,-12 6-4,-10 4 1,0 2 5,-25 0-2,-8 2-2,-7-4-10,3-3-6,2-11-1,-1-7-11,7-7-48,9 0-62,9-14-160,9-16-175</inkml:trace>
  <inkml:trace contextRef="#ctx0" brushRef="#br0" timeOffset="37850.5767">18213 4865 908,'0'0'54,"0"0"-23,116 12 40,-89 10-48,-11 4-16,-16 4-6,0 3 0,-20-1 0,-10-1-1,4-11-1,9-8 1,7-8 0,10-4-5,0 0 0,0-18-10,12-5-24,15-3 10,2-3 15,2-1-5,2 1 18,1 1 1,-6 3 9,-1 4 18,-11 4 9,-8 4 9,-6 8-1,-2 5 15,0 0-13,-4 1-28,-11 24-12,-3 5-2,5 5 5,8 0 0,5 4-3,2 0-4,28-7 0,5-8 0,9-15-2,3-9 0,2 0-1,-2-17-17,-7-9-12,-9-3-23,-15-6-47,-16 7-174,-4 1-254</inkml:trace>
  <inkml:trace contextRef="#ctx0" brushRef="#br0" timeOffset="38122.7164">18648 4386 1001,'0'0'4,"126"14"18,-44 25 26,-7 7-20,-8 7 11,-11 5-5,-19 10-5,-20 4 2,-17 8-4,-9 0-5,-34 0 9,-5-3-14,0-11-1,8-10-5,7-18-5,13-13-2,4-18-4,7-7-2,3 0-51,3-2-133,-1-21-397</inkml:trace>
  <inkml:trace contextRef="#ctx0" brushRef="#br0" timeOffset="62062.8594">2590 7575 620,'0'0'127,"0"0"-90,0 0 39,0 0 13,0 0-44,0 0-6,0 0 0,0 0 8,8-10-10,-8 1 10,0-6 0,0 3-11,0-4-17,-4 2-8,-3 0 5,3 4-4,-1 2 1,1-1 0,-7 6-4,-2-3-4,1 2-4,-3 3 1,2-4-2,6 5 0,-7 0 0,-1 0 0,-4 0-1,-2 5 0,-3 4 1,7 5 0,-2 0-1,0 2 1,6 4-2,-3 1 1,8 2 0,0-1 0,0 3 0,3 0 0,-1 4 0,-1 3 0,3 2 1,-1 4-1,5 4 1,0 4 0,0 4 0,0 3 1,0 5-1,5 2 0,-1 1 0,5-2-1,-3 3 1,4 1 2,1 7-2,2 4 0,3 0 0,-1 10 0,1-3 0,-3-5 0,1 0 1,-3-8-1,-3-1 0,6-6 0,-5-4 0,-5-11 1,-2-9-1,-2-4 1,0-5-1,-13 1 0,-19-3 0,-8-3 1,-2-9-1,-6-5 2,3-9-2,-1 0 2,-2-13 0,9-15 5,0-2-5,8-3-2,7 2 0,4-3-6,9 2-26,11-2-77,0-2-293</inkml:trace>
  <inkml:trace contextRef="#ctx0" brushRef="#br0" timeOffset="63022.7755">2739 8582 588,'0'0'90,"0"0"-78,0 0 40,0 0 51,0 0-19,0 0-23,120-42-27,-87 13-18,1-2-8,-8 4 3,-3-6-5,-7 8 1,-10-1-1,-6 3 3,0 6 6,0 3 3,-13 5 4,-9 1 1,-3 3-6,-1 5-12,1 0-4,-2 8-1,0 16-2,5 12-1,-5 3 1,8 14-1,6 2 1,8 1 2,5-2 0,0-6 0,15-6 1,11-7-1,4-8 1,3-12 10,8-7 2,-4-8 1,7 0 5,2-11-3,-7-10-4,-4-4-7,-7 4-5,-15-4-8,-6 6-39,-7-2-64,0 2-220,-2 3-228</inkml:trace>
  <inkml:trace contextRef="#ctx0" brushRef="#br0" timeOffset="63392.3169">2790 7977 462,'0'0'295,"0"0"-232,0 0 19,0 0-36,0 0-30,0 0 14,56-5 31,-21-5-15,2-2-14,-4-2-9,-9 3-15,-4 2-8,-6 1-22,-3 0-113,-7 3-278</inkml:trace>
  <inkml:trace contextRef="#ctx0" brushRef="#br0" timeOffset="63929.8608">3144 7814 433,'0'0'509,"0"0"-499,0 0-1,0 0 11,117-48-7,-76 48-4,-5 0-4,-9 15-5,-9 11-1,-9 6-2,-9 6 3,0 1 5,-13 3 2,-18 0-6,4-7-1,4-12-7,6-6-5,14-17-2,3 0 1,0-2 10,0-26 1,22-6-1,7-10 2,5 0 1,-4 3 0,0 5 1,-1 6 0,-2 2 6,-12 10 4,-6 6 4,-9 3 25,0 9 11,0 0-12,-16 0-14,-3 12-20,-8 17-2,9 8 0,9 1 5,9-4 8,0-1-1,7-4-4,22-9-3,8-7 1,6 0 8,11-12-3,-10-1-5,-2 0-1,-13 0-8,-13 0-5,-11 0-64,-5 0-64,-19 0-376</inkml:trace>
  <inkml:trace contextRef="#ctx0" brushRef="#br0" timeOffset="65196.0667">3871 8663 699,'0'0'139,"0"0"-72,0 0 11,81-120-36,-44 71-25,3 1-8,-3 2-3,-5-3-3,-5-1 4,-9 14-3,-9 6-2,-9 10 1,0 16 9,-11 4 20,-18 0-32,-4 18-1,-1 10-4,3 3 2,9-1-1,9-2 1,13-2 0,0 0-1,15-4 2,22-1 2,9-6 0,3-1 1,4 2 1,-16-5-2,-8 0 0,-17 5 0,-12-2 0,0 6 0,-16 6 3,-13-4-2,-2-1-1,2-8-5,9-8-20,4-3-49,14-2-77,2-5-11,7-20-151</inkml:trace>
  <inkml:trace contextRef="#ctx0" brushRef="#br0" timeOffset="65722.4394">4440 8307 903,'0'0'130,"0"0"-113,0 0 44,0 0-38,0 0-10,-47 129 1,47-93-5,0-6-6,0-4-2,15-8 3,7-7-4,1-6 2,8-5 3,-4 0-4,4 0-1,-2-14-15,-2-18-14,-4-4-14,-11-3 20,-5 8 22,-7 3 1,0 7 4,0 9 13,0 10 25,0 2-5,0 0-7,0 0-29,0 18-1,0 12 0,-2 5 0,2-7 2,0-6-1,0-14-1,0-4 0,0-4-2,0 0 1,0 0-12,2-20 11,12-11-2,5-4-2,-1 7-1,-1 1 5,-2 12 3,-1 2-1,-2 10 0,1 3 9,4 0 2,-2 8-2,-1 10 0,-1 0-4,-2 4-1,-4 4-4,-5 1 0,-2 4-5,0 1-50,-14-6-72,-14 4-164,-6-18-109</inkml:trace>
  <inkml:trace contextRef="#ctx0" brushRef="#br0" timeOffset="65984.6674">4644 8013 865,'0'0'97,"0"0"-87,0 0 10,0 0-8,0 0 2,0 0-1,-28 98-2,-4-87-5,6-9 1,6-2 5,4 0 12,9-11 16,7-7-14,0-2-23,13-2-3,19 4-3,8 14-40,2 4-76,-3 0-147,-6 8-240</inkml:trace>
  <inkml:trace contextRef="#ctx0" brushRef="#br0" timeOffset="66307.7919">5030 8261 995,'0'0'59,"0"0"-49,9 103 71,0-60-55,-2-2-23,-3-11 7,0-11-6,-4-8-1,0-11 0,0 0 6,3-14 9,4-24 6,6-12-23,1 4-1,10 6-9,-6 9-8,0 17 9,6 6 7,-10 8-1,1 0 2,3 0 5,-9 21 5,7 2-2,-3 10-4,-9 9-1,3-1-2,-7 4-1,0-9-63,0-8-100,2-16-210</inkml:trace>
  <inkml:trace contextRef="#ctx0" brushRef="#br0" timeOffset="66703.8995">5516 8252 1018,'0'0'134,"0"0"-126,0 0 18,0 0-4,123 0-14,-101 22-8,-9 7-3,-13 10 1,0 1-10,-19 8-12,-4-6-25,-2-15 5,15-12 32,5-13 12,3-2 3,2-14-3,15-24-11,17-16-11,10 2 8,0 1 10,-2 7 3,-4 10 1,-10 6 0,-9 10 31,-11 12 22,-6 6 19,0 0 3,-3 0-27,-14 18-22,-3 15-14,2 6-2,5 4-5,6 7-2,7-10-3,0 6-3,18-10-16,17-7-47,15-12-87,8-17-169,11-6-146</inkml:trace>
  <inkml:trace contextRef="#ctx0" brushRef="#br0" timeOffset="67072.9337">6415 8156 1013,'0'0'68,"0"0"1,-121 33 19,88-1-51,4 7-21,9 1-7,7 6-9,5-4 0,8-4 0,0-8-11,10-16-32,21-12-10,7-4 20,2-35-5,2-6-9,-6-3 10,-11 3 18,-13-5-6,-7-2 25,-5-10 1,0-5 30,0 7 26,-9 10 30,1 16-9,-2 15-7,4 10-10,3 7-22,3 0-28,0 16-11,0 21-5,7 14 5,15 10 0,-1 1 1,-4 2-2,1 3-18,-3-5-40,-1-3-94,-3-13-239,-5-15-385</inkml:trace>
  <inkml:trace contextRef="#ctx0" brushRef="#br0" timeOffset="67506.7016">6680 8214 351,'0'0'697,"0"0"-686,0 0 13,0 0 32,113 60-43,-97-27-9,-11 7-2,-5 1-4,-7-3-7,-13-6 2,-1-5 7,9-20 0,9-5 0,1-2 0,2-16-14,5-16-22,17-10 11,7-2 3,-2-5-3,-3 8-10,-8 4 23,-1 7 12,-6 12 2,-6 8 11,-3 8 29,0 2 31,-5 4-23,-15 27-31,-3 8 9,6 5 5,8 1-2,9-5-15,7-2-1,24-12-3,15-13 2,8-13-1,15 0 2,7-23-3,6-9-8,-8-1 2,-25 5-5,-13 6-1,-36 5-7,-7 10-41,-44 7-155,-30 0-657</inkml:trace>
  <inkml:trace contextRef="#ctx0" brushRef="#br0" timeOffset="68263.9714">2349 10018 738,'0'0'208,"0"0"-185,0 0 56,0 0-13,0 0-40,-140 18-8,104 8 5,2 4 0,7 10-3,3 3-11,15-3-6,5-2-2,4-9-1,0-10 0,22-9-2,4-5-8,3-5-12,0-7 11,-4-21 2,2-6 4,-3 6 0,-4-6 4,-2-1 1,-9 2 2,-3 2 2,-3 11 0,-3 14 3,0 2 15,0 4 12,0 0-21,0 4-12,0 16-1,0 10 0,5 7 0,5-2 2,2 2-2,-2 2-11,6-6-69,4-3-132,3-4-267</inkml:trace>
  <inkml:trace contextRef="#ctx0" brushRef="#br0" timeOffset="68453.9145">2596 10094 651,'0'0'73,"0"0"-61,118-88-1,-66 64 7,-4 4-18,-12 8-56,-9 8-101,-13 2-184</inkml:trace>
  <inkml:trace contextRef="#ctx0" brushRef="#br0" timeOffset="68631.7851">2632 10254 931,'0'0'109,"0"0"-105,0 0 19,0 0-8,0 0 3,147-58-6,-103 37-12,-3-4-37,-8 6-188,-8-2-166</inkml:trace>
  <inkml:trace contextRef="#ctx0" brushRef="#br0" timeOffset="68815.7732">3142 10008 949,'0'0'120,"0"0"-118,0 0-2,0 0 0,150-76-86,-117 50-225,-8 3-310</inkml:trace>
  <inkml:trace contextRef="#ctx0" brushRef="#br0" timeOffset="69120.6766">3510 9872 1022,'0'0'19,"0"0"-17,0 0 2,105-127-3,-79 89 2,-8-1 1,-11 10-1,-1 5-1,-6 12 26,3 6 36,-3 2 3,0 1-35,0 3-18,0 0-14,0 15-1,5 16 1,6 1 5,-3-1-1,0 5 2,2-2-3,3-3-1,1-3-2,-1 4-15,-3-6-86,-10 6-88,0-9-123,0 0-100</inkml:trace>
  <inkml:trace contextRef="#ctx0" brushRef="#br0" timeOffset="69337.8848">3634 10150 789,'0'0'200,"0"0"-192,0 0 53,175-94 12,-88 56-35,3-4-8,-4-2 3,-8 4-2,-18 8-2,-15 5-3,-16 13-16,-18 6-8,-7 4-2,-4 4-42,0 0-152,-13 0-291</inkml:trace>
  <inkml:trace contextRef="#ctx0" brushRef="#br0" timeOffset="71174.0924">289 10761 741,'0'0'46,"0"0"-44,60-118 31,-39 74-8,-4-2-17,-5 8 0,-12 4-8,0 6-21,-4 7 15,-21 4 6,-7 11 38,-2 4 5,3 2-2,3 0-7,4 14 1,17 6-6,-7 3-2,14 3-11,0 8-4,0 6-5,14 10 5,5-4-5,4 4 1,1 1-3,-6-7-2,0 2-2,-7-9 5,-5-8-5,-1-11 1,-2-10-2,-2-8 3,2 0-3,-1-8-6,11-27 6,5-7-7,3-4-15,2 6-7,-4 10 20,-8 10 5,9 6 3,-14 9-1,12 5-6,0 0-2,-4 15 7,6 14 3,-7 2 3,0 5-1,-1-6-1,-5-3-1,5-12-14,2-9-6,3-6-24,6-2 31,-1-24 8,3-12-6,0-2-14,-6-4-18,-5 0 36,-10 10 7,-4 8 3,0 12 15,0 8 28,0 3 15,-2 3-22,-11 0-15,2 11-24,2 15 0,4 4 4,5 2 0,0 1-2,0 0-1,14-6-1,8-2 0,8-11 2,5-12 1,2-2 5,3-9-1,-3-23-1,-4-3-4,-12-2 0,-7-6-2,-9 3 4,-5 3-4,0 4 0,-9 8-7,-5 10 6,1 4-4,9 7-5,2 4 3,2 0-4,0 0-22,10 0-43,13 15 61,4 8 13,4 4-4,-5 7-5,1 0 11,-5 2-4,-5-8 4,-2-5 8,-5-10 3,2-5 13,1-8-12,1 0 8,5-19-3,6-15-5,0-12-7,-3 1-5,-7 3-1,-7 8 0,-4 13 2,-4 13 10,0 8 44,0 0 16,-14 12-40,-1 14-19,6 9-2,6-1 6,3-6-6,0-6-7,23-9 0,15-4 1,9-9 2,11 0 4,0-21-3,-4-6-7,-1 5-10,-18-5-98,-15 6-308</inkml:trace>
  <inkml:trace contextRef="#ctx0" brushRef="#br0" timeOffset="72065.7922">1346 11725 677,'0'0'282,"0"0"-221,0 0-3,0 0-5,0 0-53,0 0 2,17 50-2,-1-8 36,-1 10-5,-1 4 9,-7-5-12,-7-10-6,0-10-13,0-11 1,0-13-6,0-2 0,0-5-2,0 0-1,0 0 9,8-23-5,13-9-5,5-14-8,8 6-3,3 12 8,4 10 1,1 18 1,-6 0-7,1 0 5,-8 18 0,-15 4-2,-5 4 4,-9 8 2,-15 4 8,-16-1 8,-15-4-5,5-3-5,0-10-3,5-8-4,7-7 8,2-5-6,10-2-2,3-17-20,14-9-39,0-2-56,10-4-117,19-2-247</inkml:trace>
  <inkml:trace contextRef="#ctx0" brushRef="#br0" timeOffset="72242.144">2043 11853 1050,'0'0'113,"0"0"-112,0 0 4,116-118 2,-66 79-7,-2 11-9,-8 8-106,-13 7-210,-23 13-255</inkml:trace>
  <inkml:trace contextRef="#ctx0" brushRef="#br0" timeOffset="72374.1099">2121 11951 181,'0'0'600,"0"0"-545,0 0 57,0 0-66,0 0-12,0 0-4,148 18-30,-82-48-66,-6-2-309</inkml:trace>
  <inkml:trace contextRef="#ctx0" brushRef="#br0" timeOffset="72741.9104">2578 11640 618,'0'0'417,"0"0"-400,0 0-9,0 0 22,9 118 18,-2-71-5,4-6-20,-6-15-14,4-1 0,-5-11-7,-2-10 3,2-4-4,3 0 4,5-10 3,1-18 2,7-16-8,-1-9-2,6-2-14,0 3 0,-5 21 3,-3 15 11,2 16-5,-4 0-1,1 26 1,-3 20 5,-1 4 14,-8 4 3,1-9-2,1-5-5,0-12-3,3-8 0,5-5 0,6-14 2,9-1-2,7-1 3,3-24-2,-3-7-8,-7 4-98,-15-12-287</inkml:trace>
  <inkml:trace contextRef="#ctx0" brushRef="#br0" timeOffset="73709.6464">8724 8267 884,'0'0'149,"0"0"-122,0 0 13,0 0-13,0 0-7,0 0 19,143-6-17,-92-8-9,2 2-8,-15 3-5,-11 4-35,-13 5-103,-14 0-146,0 0-155</inkml:trace>
  <inkml:trace contextRef="#ctx0" brushRef="#br0" timeOffset="73874.9552">8722 8504 1025,'0'0'98,"0"0"-95,0 0 25,125-42 17,-37 20-30,2 8-15,-12 0-9,-9 8-239,-22-12-471</inkml:trace>
  <inkml:trace contextRef="#ctx0" brushRef="#br0" timeOffset="75014.3793">11453 8333 695,'0'0'61,"0"0"-52,0 0 37,0 0-14,0 0-10,-14 103 10,23-89-12,4-6 8,6-8 7,6 0 2,8-10-1,4-22-5,5-3-11,1 0-5,-5-5-2,-3 1-7,-8 5 0,-12-4-3,-9 6-2,-6 0 4,0 8-4,-10 6 3,-11 7-4,-6 8 4,-5 3-4,-2 0 0,-4 18-5,3 13 5,-5 8 0,7 5 5,4 9 0,8 5 3,8 6 3,8 0-1,5 1-4,0-7-2,16-12 0,20-16 2,7-18-1,9-8 15,6-4 3,3-11 2,-1-15-15,-12-8 1,-5 4-10,-12-6-1,-15 0-21,-7-2-67,-9-2-64,0-1-270</inkml:trace>
  <inkml:trace contextRef="#ctx0" brushRef="#br0" timeOffset="75308.5683">11625 7722 704,'0'0'169,"0"0"-83,0 0-29,0 0-45,0 0-5,0 0 1,113-8-1,-76 0-7,-6-2-25,-6 0-203,-6-2-134</inkml:trace>
  <inkml:trace contextRef="#ctx0" brushRef="#br0" timeOffset="75763.8576">11997 7574 700,'0'0'77,"0"0"-68,0 0 50,131-13-11,-91 26 2,-10 15-15,-15 8-23,-15 3-8,0-1 4,-16 1 3,-13-5-7,2-8 0,10-8-3,5-10 2,10-6-3,2-2-8,0-2-32,22-19 31,9-10-1,3 1-2,-1-6 6,-2 3 6,-4-2 2,-2 5-1,-7 10 6,-9 8 30,-5 6 2,-4 6 28,0 0-11,-4 4-33,-14 21-13,0 10-3,0 5 10,12 5 1,6-6 6,0-1-3,10-1 0,22-8-12,8-4-1,9-10 0,9-5-4,-8-3-1,1-7-3,-11 0-15,-18 0-51,-11 0-82,-11 1-190,0-1-306</inkml:trace>
  <inkml:trace contextRef="#ctx0" brushRef="#br0" timeOffset="76250.1058">11096 8944 703,'0'0'128,"0"0"-84,0 0 55,122 9 5,-8-9-36,32 0-26,16-21-13,12-2 2,7 0-6,6 9-8,4-3 4,6 9-5,-10 0-9,-14 2-1,-18 1 0,-30 2-5,-25 1 2,-23-5 19,-23-2-7,-19-1 2,-14 4-9,-11 2-7,-2 2-1,-4 2-19,-4-8-57,0 1-117,-8-10-273</inkml:trace>
  <inkml:trace contextRef="#ctx0" brushRef="#br0" timeOffset="77579.5548">10920 9833 919,'0'0'88,"0"0"-80,0 0 20,0 0 4,0 0-5,136-3-4,-94-2-23,-6 1-5,-7 1-76,-9 0-152,-3-2-136</inkml:trace>
  <inkml:trace contextRef="#ctx0" brushRef="#br0" timeOffset="77779.785">11361 9643 1059,'0'0'84,"0"0"-80,0 0 10,0 0 3,0 0-5,-4 118-6,11-81 1,-3-2-6,0-4 0,-2-5-1,-2-6-24,3-8-90,-3-8-103,0-4-137</inkml:trace>
  <inkml:trace contextRef="#ctx0" brushRef="#br0" timeOffset="78022.5419">11478 9552 526,'0'0'507,"0"0"-490,0 0 6,131-27 51,-80 51-37,0 16-2,-10 12-1,-15 10-17,-15 2-7,-11-3-6,0-1 1,-20-9-4,-5-8 2,-3-3-3,6-10 0,-1-13-31,3-2-57,-2-15-96,-1-2-186</inkml:trace>
  <inkml:trace contextRef="#ctx0" brushRef="#br0" timeOffset="78643.9131">11783 9249 938,'0'0'31,"0"0"-31,0 0 0,0 0 3,0 0-1,0 0 8,11 70-7,-24-53 2,-6-7-3,7-2 2,0-8 1,3 0-4,3 0-1,3-8-2,3-8-9,0 0-7,0-2-5,18-2-2,0 2 11,1 2 12,0 2 2,-1 4 1,-1 2 19,4 6 2,-5 2-5,-1 0-3,-2 12-4,-2 8 2,-4 4-2,-3 5 1,-4 8-5,0 1-1,0 3 4,-11-4-7,-9-2 3,0-10-4,2-4 2,0-11-2,5-4-1,3-6-4,4 0 0,6 0-4,0-2-6,0-7 3,0 2 9,4 7 2,12 0 2,7 0 11,3 7 15,10 2 10,4-3 16,4-4-1,6-2 2,-1 0-13,-3 0-6,-10-6-14,-8-8-5,-13 5-16,-11 0 2,-4 1-3,0-1-28,-11 0-82,-20 0-135,-18 2-223</inkml:trace>
  <inkml:trace contextRef="#ctx0" brushRef="#br0" timeOffset="78995.5447">10855 9450 871,'0'0'40,"0"0"-30,-135 8 62,81 27-10,-2 15-29,0 17 26,14 17-10,15 1-4,15 4-12,12-4-1,6-6-19,21-7 6,12-14-14,10-15-1,2-5-1,10-14-3,-5-9-73,-3-8-136,-6-7-251</inkml:trace>
  <inkml:trace contextRef="#ctx0" brushRef="#br0" timeOffset="79838.5324">12498 9682 765,'0'0'145,"0"0"-93,0 0 71,0 0-60,0 0-51,0 0 5,-29 105 8,29-59-6,0-3 2,0-7-8,0-7-7,0 2-1,0-6-5,4 4 0,-4-7-45,0-4-80,0-6-163,0-4-131</inkml:trace>
  <inkml:trace contextRef="#ctx0" brushRef="#br0" timeOffset="80040.6179">12275 10008 784,'0'0'163,"0"0"-153,0 0 6,0 0 21,143-69-9,-76 48 0,6 7-6,-8-4-14,-18 6-8,-14 2-58,-8 0-127,-13 0-81,3-2-239</inkml:trace>
  <inkml:trace contextRef="#ctx0" brushRef="#br0" timeOffset="80518.4687">13050 9691 861,'0'0'119,"0"0"-112,0 0 11,0 0 35,0 0-7,25 112 1,-11-73-25,-7-3-9,-2 2-2,-2-8 0,-3-12-11,4-8 2,1-8 3,0-2-5,2 0 10,3-23 3,4-12-6,6-9-7,-2-2 0,2-1-3,4 9-1,-4 9-1,5 9 1,-5 13 3,-6 7 1,-2 0 0,-2 10 1,-3 16 9,-1 7-3,-6 0 5,2 6-5,0-2-5,3-2-1,2-8-1,0-8 0,5-9 1,5-10-1,0 0-5,8-8 0,-3-16-14,-7 4-28,-3-6-72,-12-5-147,0-1-235</inkml:trace>
  <inkml:trace contextRef="#ctx0" brushRef="#br0" timeOffset="81080.7876">13452 9247 324,'0'0'492,"0"0"-490,0 0-2,0 0 4,0 0-1,0 0-3,-16 53 0,-1-51 2,1-2 6,0 0 1,5-4 9,0-10 0,9-4 3,2 1-14,0 0-7,0-3-1,15 2-3,8-2 8,2 2-4,-1 6 3,2 1 8,5 9 26,1 2-8,0 0-1,-6 14-6,-6 10 1,-4 10-3,-15 5-2,-1 5 5,0 2-6,-21-4-6,-9 2-9,4-12 3,1-8-4,4-8 0,3-7-1,3-7 3,7-2-1,6 0-4,2 0-1,0 0 2,0-7-2,2 3 3,16 4 3,5 0 2,5 0 9,6 0 9,6 3 2,2 1 8,1-2 0,-1-2-14,-9 0-10,-4 0-8,-11 0 1,-5 0-2,-6-2-25,-5-16-58,1-6-122,-3-10-347</inkml:trace>
  <inkml:trace contextRef="#ctx0" brushRef="#br0" timeOffset="81456.584">14489 7819 871,'0'0'34,"0"0"9,0 0 60,-156 71-64,115 8 4,4 17 13,8 10-6,8 23-9,10-3-6,7-7-12,4-10-6,11-24-4,20-13-3,12-9-1,10-16 1,-5-7-8,7-11-1,-11-12 0,-19-5-1,-9-6-23,-16-6-64,0 0-106,0-19-198</inkml:trace>
  <inkml:trace contextRef="#ctx0" brushRef="#br0" timeOffset="82469.7671">14949 8388 191,'0'0'542,"0"0"-386,0 0-42,0 0-47,0 0-43,0 0-19,-1 2 9,24 3 13,5 2 10,6-7 0,1 0-3,3 0-13,-5 0-12,-4-4-8,-8-6-1,-8 5-54,-1 3-103,-6-10-135,-2 3-103</inkml:trace>
  <inkml:trace contextRef="#ctx0" brushRef="#br0" timeOffset="82692.4435">15338 8208 928,'0'0'66,"0"0"-33,0 0 11,0 0-29,0 0 19,0 0 8,20 136-22,-20-92-3,0-6-10,0-2-4,0-6-2,0-6-1,0-4-22,2-10-88,5-4-121,0-6-95</inkml:trace>
  <inkml:trace contextRef="#ctx0" brushRef="#br0" timeOffset="82941.9607">15461 8141 859,'0'0'83,"0"0"-67,0 0 53,140-14-22,-80 36 12,-4 6 3,-9 0-11,-14 7-22,-15 4-8,-9 4-8,-9 3-6,0-2-2,-16 2 0,-17 0-5,-1 0-10,-3-7-55,-6-4-80,-1-10-117,-4-17-130</inkml:trace>
  <inkml:trace contextRef="#ctx0" brushRef="#br0" timeOffset="83248.796">15019 8069 752,'0'0'34,"0"0"-14,0 0 117,-131-3-58,100 41-27,6 11 12,7 13-7,11 5-12,7 7-4,0-3-19,10-1-6,13-7-6,9-8-6,5-6-4,13-5 0,3-1-40,6-12-119,-6-8-229</inkml:trace>
  <inkml:trace contextRef="#ctx0" brushRef="#br0" timeOffset="84289.7779">16094 8516 481,'0'0'121,"0"0"-44,84-106-15,-48 65-14,-2 1-19,-15 4 26,-7 10 4,-12 6-12,0 8-4,-16 6 2,-11 5-42,0 1-3,2 0 0,2 14-14,2 5-8,11 8 5,10-4-9,0 10-14,19-5 21,16 0 11,11 4 6,-5-6 4,-6 1 1,-11-6-3,-13-9 2,-6 4-2,-5 0 1,0-2 0,-5 4-1,-12-4-22,3-2-52,-2-7-99,12-5-68,4-7-148</inkml:trace>
  <inkml:trace contextRef="#ctx0" brushRef="#br0" timeOffset="84830.7583">16505 8256 519,'0'0'153,"0"0"-99,0 0 8,0 0-47,0 0-2,0 0 14,-22 120 3,22-86 3,0-5-2,0 0-15,0-3 3,6-14-7,4 4-2,3-7-7,0-8 12,3-1-8,3 0 2,-1-16 1,-3-8-2,5-10 0,-8-2-2,-2-8-6,-3 3 10,-5 11-8,-2 14 8,0 13-4,0 3 7,0 0-13,0 12 0,3 16 0,-1 18 3,0 2 12,0-8-11,0-5-1,-2-21-2,2-5 0,-2-7-1,0-2-2,8 0-13,5-16 7,0-20 5,2-10-13,1 3 7,0 4 9,7 4 3,-2 14 3,3 9-1,2 8 4,-6 4 0,-1 0 6,0 13-9,-4 10-1,-1 0 7,-8 6-11,-5-4 2,-1 4-3,0-2-5,-3-1-78,-14-1-115,1-4-206</inkml:trace>
  <inkml:trace contextRef="#ctx0" brushRef="#br0" timeOffset="85116.6046">16746 7900 472,'0'0'47,"0"0"17,0 0 23,0 0-70,0 0 5,15 108 7,-44-93 13,-3-7 4,1-8 2,2 0-9,7 0 12,6-20-19,9 2 0,7-4-22,0 4 0,9 1-10,20 8-3,9 5-11,4 4-124,0 0-96,-1 5-133</inkml:trace>
  <inkml:trace contextRef="#ctx0" brushRef="#br0" timeOffset="85454.104">17128 8247 704,'0'0'18,"0"0"58,13 131 53,-7-85-87,4 0-15,-3-17-5,-4-17-3,2-7-3,-5-5 0,5 0 10,-3-10 29,7-24-6,0-14-41,4-4-3,3 2-3,-1 16 0,-1 9-1,-2 14 3,-1 8 6,-1 3-1,3 0-2,1 0 2,-1 14-4,-3 11 6,-1 5 0,-5 1-9,-4 8 0,0 0-2,0 2-14,0-7-59,0-5-63,0-12-170,0-10-148</inkml:trace>
  <inkml:trace contextRef="#ctx0" brushRef="#br0" timeOffset="85858.7847">17542 8191 828,'0'0'20,"0"0"3,0 0 67,132 58-68,-114-21-12,-14 5-10,-4 2 1,-7-4 8,-19-6-9,3-12-10,4-14 8,8-8 2,6 0-4,5-14-17,0-9-25,7-6-30,15-12 41,3-5 4,10 2-2,-2-2 13,-2 12 20,-8 6 0,-11 13 55,-6 8 31,-6 7 42,0 0-54,-12 19-47,-11 10 6,-2 9 24,5 4-29,11-1-10,7 1-1,2 2-10,0-9-3,17-2-2,14-6 1,8-15-3,3-3-33,1-9-68,1 0-77,-9 0-180</inkml:trace>
  <inkml:trace contextRef="#ctx0" brushRef="#br0" timeOffset="86078.5766">18254 8416 63,'0'0'970,"0"0"-959,128-35 63,-54 18 19,-2 2-59,-10 2-14,-20 6-12,-19 3-7,-15 4-1,-8-2-41,0 2-71,-15-9-173,-10-2-463</inkml:trace>
  <inkml:trace contextRef="#ctx0" brushRef="#br0" timeOffset="86967.7836">18940 8119 727,'0'0'45,"0"0"-14,0 0 69,0 0-46,20 128-25,-9-84-1,1-3-10,-6-4 3,1-8-5,-1-9 2,-3-11-2,2-9 2,-3 0-6,1 0 11,2-21-1,6-11-6,3-6-14,3-10-2,4 2 0,1 5-16,3 1 2,-3 15 11,0 11 3,-6 9 4,-3 5 1,-2 5 0,-1 18 8,-4 11 4,-4 4-5,-2 5-3,0 0-4,0-9 0,0-7 0,2-3 0,5-14 1,3-2-4,2 0 0,5-8-2,0 0-30,5 0-89,-7-12-182,2-7-192</inkml:trace>
  <inkml:trace contextRef="#ctx0" brushRef="#br0" timeOffset="87658.2187">19874 7927 898,'0'0'56,"0"0"20,0 0-11,0 0-56,0 0 8,-136 112 16,105-68-10,5 0-10,7-3 1,9-8-8,10-5-6,0-8 3,0-6-3,22-10-9,18-4 7,3-4-12,7-21-3,0-6-3,-15-5-9,-1 4 19,-12 4 10,-9 7 3,-8 14 0,-5 5 11,0 2 17,0 0-31,0 14 2,-8 10 0,3 4-1,0 0 2,5-6-2,0-4-2,0-4-2,15-5 3,14-9 0,7 0 2,3 0 4,-2-19 12,-8 1-2,-9-4 5,-9-6-4,-11-1 5,0-4-6,-2 8-6,-16 6-9,-2 15-1,-6 4 0,-3 0-67,4 28-45,2 6-112,10 6-203</inkml:trace>
  <inkml:trace contextRef="#ctx0" brushRef="#br0" timeOffset="88018.6154">20206 8342 446,'0'0'346,"0"0"-299,0 0 88,129-119-65,-90 71-46,-6-5-9,-9 0-4,-10 9-1,-14 12 5,0 10-6,-2 12 7,-19 6-11,2 4-3,-1 0-2,-1 0 0,13 17-12,4 2-8,4 1-14,0-1-1,22-2 10,7 5 2,6-4 18,1 6 5,-1-1 6,-6-2 1,-10 4 9,-13-2 14,-6-2-5,0 5-5,-21-1-5,-12-1-11,2-2-2,2-3-2,7-15-44,11-4-32,6 0-88,5-13-80,0-9-255</inkml:trace>
  <inkml:trace contextRef="#ctx0" brushRef="#br0" timeOffset="88468.1862">20798 7983 865,'0'0'97,"0"0"-85,0 0 28,0 0-9,-10 107-5,10-68-7,2 0-5,6-6 4,-6-8-6,0-6-6,2-12-3,-2-7 1,3 0 0,3-3 0,6-18 11,7-10-11,0-5-4,2-1-7,-1 6-9,0 7 5,-8 8 11,-3 10 0,-2 6 11,-2 0 4,-1 14 10,-2 8-3,1 6-6,-1 0-8,1-4-4,4 4-1,-5 0-3,3-4-9,-1 0-119,2-8-170,-2-3-285</inkml:trace>
  <inkml:trace contextRef="#ctx0" brushRef="#br0" timeOffset="88879.6395">21233 8020 958,'0'0'26,"0"0"0,0 0 30,0 0-39,140 58 2,-121-23-9,-15-1-5,-4-2-4,-4 0 1,-18-5-2,0-12-9,6-1-4,7-9-6,9-3 0,0-2-3,0-13 6,9-15-37,13-10 3,5 0 13,6-2 29,-3 1-4,-3 4 12,-8 12 12,-12 10 31,-7 5 29,0 8 9,0 0-9,-11 9-42,-10 20-10,2 7 7,10 2 1,9 2-11,0-4-6,2-4-6,23 1-3,6-10-2,11-9 0,2 0-43,-3-11-14,-5-3-66,-12 0-161,-11-23-235</inkml:trace>
  <inkml:trace contextRef="#ctx0" brushRef="#br0" timeOffset="89129.4011">21597 7712 973,'0'0'52,"0"0"-50,146 14 25,-80 24-7,-3 10-7,-7 5 13,-19 5 9,-14 2 10,-17-2-10,-6 2-9,-11-2 4,-16-6-14,-1 0-7,-1-8-9,4-11 0,0-9-11,4-14-60,-4-10-160,2 0-240</inkml:trace>
  <inkml:trace contextRef="#ctx0" brushRef="#br0" timeOffset="91227.8064">2811 13284 210,'0'0'545,"0"0"-511,0 0 25,0 0 56,0 0-41,0 0-23,0 0-8,-3-112-12,-15 96-7,-11 5-2,-3-1-6,-3 3-1,-3 7-1,1 2 0,-6 0-10,3 28-4,-2 8 2,1 25-4,8 13 0,8 9 0,12 14 2,7 2 0,6-1 1,0 6-1,15 0 1,12-4-1,0-1 1,2-9-1,0 2 0,-3-10 0,-6-3 1,-13-11 0,-7-14 1,0-4 1,-27-11 5,-4-2 1,-10-7 8,-6-4-7,3-12 1,-2-5-5,1-9 4,9 0-7,6-9-3,12-8-2,6 5-28,10 7-41,2 5-71,0 0-252,2 17-294</inkml:trace>
  <inkml:trace contextRef="#ctx0" brushRef="#br0" timeOffset="91589.2797">2449 15370 1017,'0'0'20,"0"0"-19,0 110 13,14-78 1,3-10-3,8-4-7,4-8 2,2-7 7,0-3-7,-2-8 4,0-25 1,-8-4-3,-5-4 8,-7-1-8,-9 8 12,0 10 12,-2 8 0,-15 11 3,-6 5-28,-6 0-8,-2 21 0,0 2-3,11-9-34,9-5-51,11-9-60,0-4-197,11-36-71</inkml:trace>
  <inkml:trace contextRef="#ctx0" brushRef="#br0" timeOffset="92171.4324">3066 12878 415,'0'0'127,"0"0"-86,0 0 31,0 0-19,0 0-16,0 0 4,-71 80-11,60-76-3,7-4 8,-1 0 9,2 0 1,3-8-14,0-12-11,0-2-14,0 0-6,10 1-2,5 6-1,3 4 1,2 7 0,2 4-5,-1 0-4,1 12 0,-4 11 3,-7 4 8,-11 11 6,0 5 8,-14 15 8,-23 3-5,-9-3-8,3 1-7,6-14 3,9-11-3,8-12 0,7-15-2,8-4 7,5-3 3,0 0 1,0-18-2,0 0-7,13-3-1,8 12 2,2 4 3,0 5-5,3 0 1,2 8-2,-4 13 0,-4-6-4,0 4-74,3-14-196,-6-5-114</inkml:trace>
  <inkml:trace contextRef="#ctx0" brushRef="#br0" timeOffset="92353.4665">3314 13101 1057,'0'0'32,"0"0"-31,0 0-1,0 0 10,24 128 1,-18-81-7,-2-2-4,-4-3-2,0-8-92,0-13-179,0-14-121</inkml:trace>
  <inkml:trace contextRef="#ctx0" brushRef="#br0" timeOffset="92532.3692">3510 13066 978,'0'0'50,"0"0"-45,0 0-5,2 108 24,2-65-12,1-2-5,-2 3 1,-3-3-8,0-5-54,0-8-160,-16-2-126</inkml:trace>
  <inkml:trace contextRef="#ctx0" brushRef="#br0" timeOffset="92767.2349">3223 12944 1020,'0'0'35,"0"0"-33,121-44 7,-53 23 21,3 0 7,-2 0 4,-6 5-10,-16 4-23,-18 2-8,-9 10-19,-7 0-97,-4 0-183,-2 0-243</inkml:trace>
  <inkml:trace contextRef="#ctx0" brushRef="#br0" timeOffset="93417.4344">4185 14134 415,'0'0'450,"0"0"-436,0 0 6,0 0 10,0 0 9,147-118-15,-104 77-12,-14 2-4,-14 7-6,-15-1 4,0 4 2,-15 5 6,-14 11 11,-7 8-1,0 5-24,-1 18-2,-2 20-3,7 12 2,4 8 3,15 0 1,11-1 3,2-7 8,6-6-3,25-10 3,12-10-6,9-10-1,8-12 0,3-2 7,-2-12-7,-4-18-5,-9-7-25,-14 2-109,-18-2-271</inkml:trace>
  <inkml:trace contextRef="#ctx0" brushRef="#br0" timeOffset="93607.3279">4186 13543 821,'0'0'18,"0"0"-12,0 0-6,0 0 24,167-44-24,-107 21-3,-12-3-252</inkml:trace>
  <inkml:trace contextRef="#ctx0" brushRef="#br0" timeOffset="94002.1016">4604 13249 784,'0'0'68,"0"0"-64,0 0-3,125-19 20,-85 29 8,-10 21-19,-15 7-10,-15 16 0,-2-6 3,-27 3-3,-7-8-11,7-14-10,9-12-12,13-9-2,7-8-20,0 0-3,13-20-14,16-22-39,10-14 9,-2-6 58,-3 6 44,-9 8 20,-12 15 120,-7 21-39,-6 7 21,0 5 33,0 5-90,-13 28-43,-5 11-13,5 4 29,7 1 19,6-6-13,0-1-13,10-4-11,19-6-15,11-8 2,12-11-7,4-9-26,4-4-96,-2 0-222</inkml:trace>
  <inkml:trace contextRef="#ctx0" brushRef="#br0" timeOffset="94557.7904">5365 14045 929,'0'0'25,"0"0"-20,0 0-5,82-136 3,-48 78 8,-8 0 8,-8 3-4,-6 13 9,-12 14 7,0 14 1,-3 11 8,-21 3-38,-10 0-2,3 22-13,6 6 2,6 9 2,19-3-18,0-1-9,17-1 10,17-3 6,1-5 19,-2-5 2,-4-2-2,-6-2 2,-17 6-2,-3-4-15,-3 3-1,-5 2 0,-10-6-92,-1-5-32,3-11-86,6 0-108</inkml:trace>
  <inkml:trace contextRef="#ctx0" brushRef="#br0" timeOffset="95073.7594">5726 13738 897,'0'0'119,"0"0"-119,0 0-7,0 0 7,0 0 0,0 0 1,-15 130 3,15-102-4,0-2-1,6-12-2,14-6-5,-4-2-3,6-6 0,0 0 10,0 0-9,5-9 10,-4-14 2,-9 0 1,-1-8 4,-6-5-1,-1 6 13,-6 2-1,2 10 4,-2 8-6,0 6 2,0 4-4,0 0-14,0 8-10,0 16 1,0 6 9,0 2 1,0-6 2,0-6-3,0-8 1,0-10-1,0-2-10,0 0 0,0-9 10,2-14 0,7-3-9,2 0 3,4 6 6,-3 4 1,3 10 8,3 6-4,3 0 3,-4 0 2,-1 1-3,-3 11-7,-6 5 0,-7 5 0,0 2 0,0 5-28,-20 0-97,-5-3-112,-4-11-93</inkml:trace>
  <inkml:trace contextRef="#ctx0" brushRef="#br0" timeOffset="95353.5994">5835 13339 286,'0'0'687,"0"0"-687,0 0-9,0 0-18,0 0 11,0 0 16,11 102 24,-36-78-13,-4-4 0,5-12 2,-1-4 0,5-4 15,4 0 8,8-9 1,6-14-27,2-1-10,10 6-11,25-1-58,9 7-48,-2 11-80,3 1-237</inkml:trace>
  <inkml:trace contextRef="#ctx0" brushRef="#br0" timeOffset="95682.7904">6325 13673 295,'0'0'669,"0"0"-664,3 117 3,1-73 21,-1-7-2,3-10-20,1-9-1,-3-10 0,1-8 2,1 0 0,3-15 20,7-20-9,7-9-12,-2-7-4,6 4-2,-2 13 0,-3 9-1,-5 11 3,-4 14 9,-5 0 3,-4 0-9,1 23 11,-3 3 6,-2 8-7,0 3-10,2-2-3,1 2-3,-3-2-46,6-5-72,1-5-130,-1-9-172</inkml:trace>
  <inkml:trace contextRef="#ctx0" brushRef="#br0" timeOffset="96064.1868">6743 13662 951,'0'0'108,"0"0"-105,0 0-3,0 0 9,131 11 10,-109 16-10,-6 3-9,-11 6-1,-5-4 1,0-2 6,-1-7-6,-10-3-5,5-13-12,6-2-18,0-5-3,0 0 20,0-25-17,6-8-52,12-13 19,4-3 27,0 5 36,1 5 5,-8 16 20,-5 4 61,-10 15 45,0 4-14,0 0-36,0 0-35,-8 26-23,2 10-6,-5 5 1,9 1-7,2-6-4,0-4-2,13-4-21,16-6-72,11-15-116,13-7-133</inkml:trace>
  <inkml:trace contextRef="#ctx0" brushRef="#br0" timeOffset="96448.0574">7563 13592 576,'0'0'431,"0"0"-407,0 0-8,-147 76 21,116-36 2,4 2 1,13-1-19,7-4-15,7-7-4,0-8-2,19-6 0,7-12-4,8-4 1,1-8-1,1-20-7,-1-11-7,-7-7-11,-6-7 20,-7-3 8,-10-5 1,-5-5 4,0-6 17,-20 8 6,-2 10-5,10 15 21,4 30 23,2 2-14,6 7-34,0 16-18,0 16-12,0 17 12,14 6 5,1 3-1,4 7-3,-2 0-1,-3-2-3,-1-5-56,-1-5-94,-4-17-118,1-18-174</inkml:trace>
  <inkml:trace contextRef="#ctx0" brushRef="#br0" timeOffset="96852.2957">7851 13622 877,'0'0'110,"0"0"-104,0 0 13,136 7 10,-113 15-2,-9 4-13,-14 9-9,0-3-4,-8-2 8,-8-6-1,5-10-8,3-6 7,8-8-7,0 0 1,11-20-1,19-13-9,0-8 3,2-1 5,0-1 1,-10 9 0,-8 10 2,-6 10 3,-8 9 47,0 5 11,0 2-40,-8 28 0,-6 5 8,5 11 2,9-2-21,0-9-5,18-3-2,20-12-3,9-14 2,3-6 2,4 0 2,-4-16-1,-13-3-6,-10-2-1,-12 3-1,-13 4-38,-2 2-54,-10-1-293</inkml:trace>
  <inkml:trace contextRef="#ctx0" brushRef="#br0" timeOffset="98654.0827">256 13453 552,'0'0'178,"0"0"-54,0 0 42,0 0-44,0 0-69,0 0-32,-11 28-13,11 20 6,0 8 6,0 9-3,0-1-3,0-2-5,-4-4 0,-2-18-4,4-10-3,-4-12 0,3-16 1,-1-2-3,4 0 0,0-2 0,0-22 0,4-8-7,7-2-4,3 10 8,6 6 2,2 7 1,7 11-5,-2 0 4,-4 0 0,-8 0 0,-9 5-1,-4 13-2,-2 5-4,0 3 8,-17 6 8,-12-6-6,0-5-2,-2-7 0,5 0-4,5-8-48,8-6-74,6 0-98,7 0-103</inkml:trace>
  <inkml:trace contextRef="#ctx0" brushRef="#br0" timeOffset="98960.0661">476 13904 592,'0'0'88,"0"0"53,0 0-9,0 0-65,14 111-27,-14-92-17,0-8-11,0-8-5,0-3 0,0 0 4,0-3 8,0-21 19,0-15-32,6-2-6,7 4 0,8 1-1,1 14 1,0 8 2,0 7 1,1 2 2,-6 5 1,0 0 5,1 0-4,-10 10-2,3 11-5,-5 6 0,0 1-2,-2 7-63,0-8-71,-4-5-182,3-6-122</inkml:trace>
  <inkml:trace contextRef="#ctx0" brushRef="#br0" timeOffset="99112.8207">971 13646 1054,'0'0'0,"0"0"-4,0 0-39,0 0-128,122-59-82</inkml:trace>
  <inkml:trace contextRef="#ctx0" brushRef="#br0" timeOffset="99261.5664">1000 13864 946,'0'0'156,"0"0"-129,0 0 9,0 0-32,0 0 7,0 0-11,138-78-36,-86 42-167,-8 2-207</inkml:trace>
  <inkml:trace contextRef="#ctx0" brushRef="#br0" timeOffset="99522.1378">1662 13341 1038,'0'0'116,"0"0"-85,0 0-5,0 0-11,0 0 12,0 0 14,25 144-15,-21-98-15,-2-6-8,-2 1-3,4-7-9,-4-7-64,0 1-91,0-3-172,-2-9-104</inkml:trace>
  <inkml:trace contextRef="#ctx0" brushRef="#br0" timeOffset="99794.1391">1402 13946 1094,'0'0'70,"0"0"-61,0 0-9,133-17 33,-48-8 12,11-5-22,8-2-3,-3-5 0,-5 2 6,-16-2-6,-18 8-5,-17 7-5,-16 8-4,-13 9-5,-14 5-1,-2 0-27,0 0-42,-25 21-49,-4 7-176,-14-2-190</inkml:trace>
  <inkml:trace contextRef="#ctx0" brushRef="#br0" timeOffset="100056.2252">1823 14120 804,'0'0'303,"0"0"-274,0 0-7,0 0 33,0 0 0,0 127-26,0-83-19,0-3-3,0 1-2,0-3-5,0-13-10,0-10-44,0-12-64,0-4-110,0-9-58,9-19-7</inkml:trace>
  <inkml:trace contextRef="#ctx0" brushRef="#br0" timeOffset="100227.7656">1968 14187 712,'0'0'332,"0"0"-263,0 0-10,0 0-19,0 0-16,0 0 0,4 83-17,-4-48-2,0 5-5,3-11-2,3 2-35,-6-4-66,0-5-89,0-5-60,0-8-108</inkml:trace>
  <inkml:trace contextRef="#ctx0" brushRef="#br0" timeOffset="100469.7954">1557 14205 922,'0'0'135,"0"0"-120,0 0 1,127-92 27,-37 58-1,3-2-3,1-1-6,-18 3-10,-23 3-6,-15 12-3,-23 3-12,-8 14-2,-7 2-20,0 0-59,0 0-145,-15 0-311</inkml:trace>
  <inkml:trace contextRef="#ctx0" brushRef="#br0" timeOffset="104435.0556">8862 13508 729,'0'0'140,"0"0"-120,0 0 31,0 0 38,0 0-14,0 0-12,122 9-22,-66-18-16,-6 0-23,-6 1-2,-8 2-15,-12 6-75,-8 0-78,-16 0-116,0 3-106</inkml:trace>
  <inkml:trace contextRef="#ctx0" brushRef="#br0" timeOffset="104599.9619">8849 13837 798,'0'0'151,"0"0"-146,0 0 0,0 0 46,0 0 13,177 0-32,-98-17-32,-3-5-31,-11-2-276,-9-3-344</inkml:trace>
  <inkml:trace contextRef="#ctx0" brushRef="#br0" timeOffset="105065.4813">9899 13060 455,'0'0'628,"0"0"-559,0 0-21,0 0 7,0 0-28,0 0-7,0 73 17,-3-22-7,3-3-19,0-4-7,0-9-3,0-3-1,12-8-14,3 1-53,-1-2-97,-3 1-218,-10-1-297</inkml:trace>
  <inkml:trace contextRef="#ctx0" brushRef="#br0" timeOffset="105313.0106">9685 13854 997,'0'0'75,"0"0"-61,127-17-14,-31-8 34,10-13 10,6-3-5,-4 2 0,-6 0-13,-17 8-9,-23 4-7,-22 15-3,-24 5-7,-14 7-10,-2 0-35,-22 18-83,-24 19-211,-11 7-90</inkml:trace>
  <inkml:trace contextRef="#ctx0" brushRef="#br0" timeOffset="105539.5437">10022 14287 1050,'0'0'123,"0"0"-116,0 0 5,24 126 13,-13-85 0,-6-5-15,-3 0-1,-2-4-8,0-3-1,0-12-33,-2-11-65,-1-6-109,3 0-79,0-23-164</inkml:trace>
  <inkml:trace contextRef="#ctx0" brushRef="#br0" timeOffset="105723.439">10224 14297 959,'0'0'181,"0"0"-175,0 0 5,0 0 32,2 108-18,-2-72-16,4-1-5,0-3-2,-4 0 0,0-6-2,0 0-17,0-8-87,0-2-112,-12-4-65,-5-12-171</inkml:trace>
  <inkml:trace contextRef="#ctx0" brushRef="#br0" timeOffset="105930.3204">9827 14311 1069,'0'0'70,"0"0"-61,0 0 3,158-108 17,-66 73-7,2 4-5,-15 2-13,-16 5-4,-20 9-7,-19 7-102,-10-6-130,-10 0-228</inkml:trace>
  <inkml:trace contextRef="#ctx0" brushRef="#br0" timeOffset="110758.1303">11989 13319 554,'0'0'532,"0"0"-511,0 0-17,0 0 4,0 0 6,0 0-10,148-130-1,-119 100-1,-11 4 2,-16 6-3,-2-4 6,-4 3 4,-23 3-11,-4 14 3,-5 4 6,-2 0-8,0 26-1,5 16 2,4 10-2,6 11 4,13 3-4,10-6 1,0-2 1,26-16-2,14-8-1,7-12 0,7-16 2,3-6-3,-1-4-1,-5-20-15,-11-8-66,-15 0-156,-14-1-152</inkml:trace>
  <inkml:trace contextRef="#ctx0" brushRef="#br0" timeOffset="110992.1006">11879 12685 710,'0'0'68,"0"0"-67,0 0 37,118-38 10,-70 25-48,-3 8-23,-11 1-147,-7-2-107</inkml:trace>
  <inkml:trace contextRef="#ctx0" brushRef="#br0" timeOffset="111423.9924">12232 12516 632,'0'0'174,"0"0"-168,0 0 39,0 0 58,148-48-68,-101 52-1,-12 25-22,-12 7-7,-17 11 0,-6 2-4,-18-7 2,-13-2 0,-2-12-3,11-8-1,15-8-11,7-12-3,0 0-9,9-20-30,20-16 20,7-6-2,8 2 34,-2-1 2,-4 4 9,-6 7 8,-15 5 10,-8 11-6,-9 9 8,0 5 15,0 0 4,-9 5-23,-8 21-10,-8 8-4,5 7 12,7-1 12,13-3-17,0-8 1,31-3-5,20-8-5,7-10-3,13-8 3,-2 0-4,-9 0-5,-8-6-6,-21 4-66,-10 2-69,-19 0-179,-2 0-273</inkml:trace>
  <inkml:trace contextRef="#ctx0" brushRef="#br0" timeOffset="111867.7577">11731 13930 943,'0'0'70,"0"0"-66,0 0-1,150-34 31,-30 10 16,25-2 10,31 5-31,14-11 5,8 6-4,7-1-12,-9-1 6,-8 0-5,-19-2-1,-22 2 0,-29 2-4,-33 4 0,-32 13-4,-24 1-2,-15 6-8,-14 2 0,0 0-6,0 0-38,0 0-76,-9 0-179,-18-2-394</inkml:trace>
  <inkml:trace contextRef="#ctx0" brushRef="#br0" timeOffset="112888.6371">11917 14311 655,'0'0'283,"0"0"-280,0 0 16,0 0-19,0 0 30,10 130-8,-3-88 6,0-3-9,-5 1-7,0-6 0,-2-8-4,0-10-1,0-12-2,0-4 1,0 0 1,0-4 13,0-20 7,0-15-27,0-16-1,7-1-6,7 10-14,1 11 1,5 14 7,0 14 12,-2 7 1,4 0 0,-4 12 1,2 16 11,-2 4 2,-5 3 2,-4-12-6,-2 12-6,0-14 0,-3 4-4,0 1-13,1-18-63,-1 8-60,-4-12-99,0-4-72</inkml:trace>
  <inkml:trace contextRef="#ctx0" brushRef="#br0" timeOffset="113209.7213">12293 14079 846,'0'0'56,"0"0"-53,0 0 11,0 0 23,118-17-30,-106 44-7,-8 6 0,-4 6 4,0 5 4,-29-2-6,-7 0 8,5-10 6,4-8 3,11-7 26,10-10-3,6-2-14,0-2-15,4-3-10,27 0 4,11 0 4,10-13-6,4-8-5,0 3-20,-5 0-54,-11 8-71,-7 4-84,-8 4-84</inkml:trace>
  <inkml:trace contextRef="#ctx0" brushRef="#br0" timeOffset="113375.5219">12792 14316 601,'0'0'208,"0"0"-166,0 0 45,0 0 7,0 104-43,0-66-19,5-2-19,-2-1-8,2-2-5,0-3-6,0-4-83,-3-4-110,0 0-144</inkml:trace>
  <inkml:trace contextRef="#ctx0" brushRef="#br0" timeOffset="113541.7641">12645 14598 1070,'0'0'0,"0"0"9,0 0-9,127-98 0,-51 66-40,-7 0-160,-2 0-258</inkml:trace>
  <inkml:trace contextRef="#ctx0" brushRef="#br0" timeOffset="113719.5984">13258 14289 962,'0'0'200,"0"0"-187,0 0 18,0 0 48,-33 124-39,33-98-16,0 13-19,0-5 1,0 2-6,2-2-35,-2-6-35,0-5-100,0-11-200,0-12-263</inkml:trace>
  <inkml:trace contextRef="#ctx0" brushRef="#br0" timeOffset="114268.5641">14456 12719 754,'0'0'198,"0"0"-137,0 0 33,-128 65-25,86 5-13,0 10-6,8 6-6,12 2-13,13-5-21,9-6-2,0-16-6,24-7 1,7-19-3,0-3-1,10-6-57,3-17-81,1-9-147,4 0-251</inkml:trace>
  <inkml:trace contextRef="#ctx0" brushRef="#br0" timeOffset="114712.7682">14620 13080 723,'0'0'163,"0"0"-86,0 0 34,0 0-53,0 0-25,0 0 6,54 4 1,-14-22-17,3 2-16,-8 4-7,-2 3-46,0 9-115,-3 0-204,-6-3-187</inkml:trace>
  <inkml:trace contextRef="#ctx0" brushRef="#br0" timeOffset="115071.0765">15131 13234 1076,'0'0'62,"0"0"-60,0 0 12,66-116-4,-30 62 1,-3 4-1,-9-2 1,-13 6 0,-11 8-7,0 10 0,-8 10 5,-13 11-9,-4 7-9,-4 5 9,4 23-16,5 0-12,7 4-4,13-4-18,0 0 5,11 2-7,20-2 10,10-5 4,0-3 31,-1 6 7,-9 1 1,-10-1 5,-8 4 2,-12-7-1,-1-1-3,0 2 0,-10 3-4,-7 2-60,-1-9-97,3-12-10,9-8-132</inkml:trace>
  <inkml:trace contextRef="#ctx0" brushRef="#br0" timeOffset="115594.453">15548 13016 991,'0'0'100,"0"0"-95,0 0 2,0 0 39,0 0-39,0 0 0,-58 106-5,58-78-1,0 1-1,11-5-1,3-5-16,1-1-15,3-11-10,1-7 24,5 0 7,2-5 4,-2-16 3,-4-6 3,-2-8 1,-6-3 2,-4 1 0,-3 8 1,-3 0 0,-2 12 4,0 14 12,2 3 7,-2 0-15,0 16-11,0 5 0,0 6 3,0-1 0,-6-4-3,1-4 1,5-14-1,0-4 0,0 0-2,0-2-15,0-12 7,7-6 8,6-2-7,5-2 4,-3 4 5,3 4 0,1 2 2,2 6 3,2 4 8,-3 4 8,-3 0-12,-7 12-6,-5 14 3,-1 2-6,-4 2 1,0 2-1,-7 0-31,-13 1-64,-3 0-181,-2-8-138</inkml:trace>
  <inkml:trace contextRef="#ctx0" brushRef="#br0" timeOffset="115835.5657">15686 12747 1008,'0'0'8,"0"0"-8,0 0 0,0 0 2,0 0 2,0 0-1,-25 100 0,3-93-1,2-7 3,4 0 7,7-17 2,6-4-14,3-4-5,3 1-24,26 8-65,2 8-60,5 6-113</inkml:trace>
  <inkml:trace contextRef="#ctx0" brushRef="#br0" timeOffset="116157.7652">16061 12988 835,'0'0'296,"0"0"-287,0 0 9,0 118 28,0-76-29,4-10-7,4-5-7,1-16 0,-2-7-3,-2-4-4,1-5 4,1-26 0,13-13 0,5-8-11,-1 5 5,-2 16-5,-3 9 8,-9 14 3,3 8 4,-1 0-1,-3 2 9,4 16-2,-4-3 2,-4 8-4,1 5-4,0 2-3,0 8-1,-2-2-36,3-3-103,-3-4-162,-2-16-121</inkml:trace>
  <inkml:trace contextRef="#ctx0" brushRef="#br0" timeOffset="116532.4511">16528 12958 943,'0'0'41,"0"0"-34,0 0 43,141 8-10,-115 16-23,-15 8-11,-11 1-1,0 8 1,-8-4-1,-10-16 1,3-13-5,12-4-1,3-4-6,0-4-13,16-20-9,12-20 5,6 2 19,0 2 4,-8-1 0,-11 16 3,-7 6 15,-8 8 25,0 11 19,-10 0-6,-13 14-30,-4 15-8,6 6 18,11 5-10,10 4-10,0-4-14,10 1 2,22-9-3,7-11 0,4-11-1,1 0-5,3-10-50,-4 0-83,-10 0-330</inkml:trace>
  <inkml:trace contextRef="#ctx0" brushRef="#br0" timeOffset="116877.7342">17230 13072 1093,'0'0'40,"0"0"-33,0 0-5,139-58 16,-84 40-18,-6 4-7,-11 3-119,-9-1-165,-13-3-109</inkml:trace>
  <inkml:trace contextRef="#ctx0" brushRef="#br0" timeOffset="117184.361">17599 12850 279,'0'0'517,"0"0"-507,0 0 35,30 101 75,-20-67-90,-1-2 19,-3-3-25,-2-9-15,-3-8-5,3-3-1,-4-9-2,0 0 3,0 0 8,2-25-12,7-8-2,4-11-21,6 5 10,2 6 2,1 8 9,3 9 2,0 6 2,0 10 7,-4 0 7,0 3 8,-3 22-11,-5 3-10,-4 2 2,0 4-5,-2 0-7,-7 2-62,0-13-154,0 3-93</inkml:trace>
  <inkml:trace contextRef="#ctx0" brushRef="#br0" timeOffset="117642.9019">18227 12799 843,'0'0'214,"0"0"-188,0 0 48,0 0-24,0 0-23,0 0-4,-110 124-13,102-88-9,6-1 1,2-15-2,0-5-5,22-10-35,9-5-11,10 0 7,5-20 15,-1-6 3,-6-6 7,-5-4-5,-7 6 16,-11 2 8,-10 8 3,-6 10 15,0 1 36,-6 9-6,-10 0-24,0 9-11,2 18-5,4 4-6,3-1 0,7 0-1,0-9-2,9-2 1,18-7-19,6-10-3,5-2 13,3 0 9,-4-20 0,-8 0 4,-14-7 1,-9-1 5,-6 5 1,-4-4 2,-19 11-13,-8 8-1,2 8-22,-1 0-88,8 23-77,3 2-46,9 5-123</inkml:trace>
  <inkml:trace contextRef="#ctx0" brushRef="#br0" timeOffset="117972.8071">18648 13060 593,'0'0'393,"0"0"-371,82-106 23,-53 61 54,-6 0-77,-7-1 1,-14 5-14,-2 10-5,0 8-2,-12 14-2,-2 4-5,4 5-21,3 0-29,3 12-15,4 6-44,0 10-22,0-2 37,21-3 16,7-2 47,3 0 36,0-5 22,-6-2 60,-5-5 13,-11 2-27,-9 3-16,0 1-11,-3 6 0,-16-3-24,-6-6-17,2 2-3,6-8-128,9-6-72,4 0-140</inkml:trace>
  <inkml:trace contextRef="#ctx0" brushRef="#br0" timeOffset="118295.7206">19081 12749 1008,'0'0'49,"0"0"-48,0 0 46,33 115-14,-27-78-16,2-4-7,1-11-6,-5-12 0,-2-5-4,0-5-1,5 0 1,2-20 4,4-13-3,5-4-1,2 3-9,2 5-1,-3 7 10,-2 7 2,-3 9 14,-8 6 18,1 0-13,-1 9-4,2 16 13,0 8-8,-1-6-17,-1 8 1,-4-5-6,1 2-31,0-6-99,-3-6-186,0-10-179</inkml:trace>
  <inkml:trace contextRef="#ctx0" brushRef="#br0" timeOffset="118684.4989">19467 12765 890,'0'0'84,"0"0"-84,0 0 54,133-22-10,-90 34-23,-12 17-7,-14-2 0,-14 9-14,-3-2 4,0-6-2,-11-7-2,-1-10 0,8-4-22,1-5-18,3-2-3,5-9-31,17-19-27,12-7 49,-5-8 36,-5 5 16,-5 4 10,-9 6 56,-10 14 81,0 8-48,0 6-5,-10 0-43,-11 8-32,-1 20-4,6 8-1,16 2-8,0 1-1,14-3-4,17-2 2,6-6-3,6-8-3,-8-8-8,-1-10-26,-9-2-51,-12 0-80,-4-18-231</inkml:trace>
  <inkml:trace contextRef="#ctx0" brushRef="#br0" timeOffset="118912.083">19924 12406 1076,'0'0'64,"0"0"-56,118-6 28,-54 40 14,9 11-14,-6 9 0,-9 4-16,-15 5 3,-23 2-1,-18 3 1,-2 7-4,-31-1-3,-14-4-12,-4-8-2,4-8-2,6-20-17,10-11-95,4-23-325</inkml:trace>
  <inkml:trace contextRef="#ctx0" brushRef="#br0" timeOffset="119922.0629">12130 12082 648,'0'0'216,"0"0"-99,0 0-15,0 0-38,0 0-36,-151-9-11,88 19-11,-3 0 1,-1 1 7,-3-1-4,3-2 5,1 3 5,3 7-3,3 7-2,4 5-2,10 6-2,7 4-1,10 3-3,12 4 2,5 10 2,12 1-5,0 12 9,2 4 4,17 7 6,1 6 2,-1 10-9,-5 9 0,1 22-3,-1 10-6,-5 12 0,2 3-3,-4 2 2,0-1-8,-3 0 4,0-3 0,-4-8-2,0-5-2,-22-8 1,-9 0-1,-5-22 3,5-6-2,12-21 0,5-29-1,14-8 0,0-24-1,33-6 1,21-2-2,14-8 2,15-4 0,2 0 3,-1 0-1,-12-8-2,-10-6 0,-10 0-6,-10 0-30,-7 10-27,-5 0-48,-8-6-169,-3-12-588</inkml:trace>
  <inkml:trace contextRef="#ctx0" brushRef="#br0" timeOffset="120761.8702">19915 11436 663,'0'0'240,"0"0"-164,0 0-25,0 0-6,0 0 40,134 36-13,-46-23-30,17-10-18,7-1-5,-1-2-4,-8 0-10,-20 0 0,-19 0-3,-24 0 0,-23 0 0,-12 0-1,-5 2-1,0 8 8,0 20 3,-5 14-5,-8 27 14,0 12-3,2 13-3,-1 19-5,4 5 2,6 15-6,2 11 5,0 2-5,0 9 5,18-3-7,10-1 7,1 1-7,-2-9-2,-5-1 2,-15-14 0,-7-14-2,-4-13 1,-34-15 2,-16-13 1,-10-9 2,-8-19 4,-1-14-3,-1-15-2,10-11-3,1-7-2,8 0 0,11 0-1,13 0-26,13-4-25,12-3-32,6-1-79,0-5-360</inkml:trace>
  <inkml:trace contextRef="#ctx0" brushRef="#br0" timeOffset="121190.6092">20049 14587 994,'0'0'134,"0"0"-132,0 0 41,-36 113 25,34-73-44,2-1-6,0-11-4,17-5-2,13-16-6,10-7 1,1-3 5,6-24 0,-6-8-4,-10 3 3,-14-12 1,-15 10 5,-2 0-4,-13 6 1,-22 15 0,-8 13-3,-4 0-11,-2 7-1,8 13 1,11-1-6,17-2-40,13-15-33,0-2-191,28-7-486</inkml:trace>
  <inkml:trace contextRef="#ctx0" brushRef="#br0" timeOffset="121967.7627">21747 10393 614,'0'0'206,"0"0"-166,0 0 57,0 0-34,0 0-39,0 0-4,-116 32-6,93-32 4,6 0 15,-1 0 0,3-12-4,7-2-4,6-4-10,2 6-10,0 0-1,14 6-4,9 6 0,5 0 0,-4 16-1,-3 18 2,-6 9-1,-12 8 2,-3 5 1,-23 3 2,-26-3 0,-9-4 0,-4-9-4,1-11-1,15-7 2,5-9-2,10-11 2,14-5 0,2 0 3,12-3-4,3-9 4,11-2-5,22 6 0,7 4 3,5 4 2,-2 0-1,1 7 2,-3 10-5,-6 3-1,-6 3-20,0 0-76,-7-2-79,0-9-115,3-8-111</inkml:trace>
  <inkml:trace contextRef="#ctx0" brushRef="#br0" timeOffset="122126.7854">21836 10786 757,'0'0'99,"0"0"32,0 0 16,0 0-118,0 0-27,0 0 16,13 88-14,-13-45-4,0 0-1,0-4-110,2-11-64,8-11-110,1-17-126</inkml:trace>
  <inkml:trace contextRef="#ctx0" brushRef="#br0" timeOffset="122313.7644">22054 10826 445,'0'0'490,"0"0"-405,0 0 50,0 0-80,0 0-36,0 0 24,29 113-23,-29-66-12,0-1-2,0 3-6,0-11 0,0-2-28,0-11-62,-4-16-79,-4-9-156,-2 0-128</inkml:trace>
  <inkml:trace contextRef="#ctx0" brushRef="#br0" timeOffset="122505.0547">21878 10645 982,'0'0'50,"0"0"-15,0 0 78,0 0-57,188-80-12,-81 63-4,-7 0-4,-15 1-20,-27 6-14,-23 4-2,-19 2-15,-16 2-92,0-1-367</inkml:trace>
  <inkml:trace contextRef="#ctx0" brushRef="#br0" timeOffset="132433.3007">3730 16311 1162,'0'0'103,"0"0"-98,0 0 15,0 0 9,0 0-25,0 0 4,0 0-8,148-49-37,-105 49-87,-12-4-172,-20 0-206</inkml:trace>
  <inkml:trace contextRef="#ctx0" brushRef="#br0" timeOffset="132580.253">3651 16549 1061,'0'0'94,"0"0"-94,0 0-3,0 0 3,198-50 0,-91 10-88,-9 8-569</inkml:trace>
  <inkml:trace contextRef="#ctx0" brushRef="#br0" timeOffset="132887.8683">4647 16075 1131,'0'0'138,"0"0"-117,0 0-1,0 0-9,0 0-3,0 0-3,18 125-4,-8-76-1,-2 13-43,-4 5-123,-4 2-177,0-8-127</inkml:trace>
  <inkml:trace contextRef="#ctx0" brushRef="#br0" timeOffset="133083.3879">4397 16794 1040,'0'0'95,"0"0"-90,0 0 46,190-99 10,-96 51-33,4 8-19,-5 4-7,-10 8-2,-14 2-33,-18 17-74,-26 4-128,-19 5-240</inkml:trace>
  <inkml:trace contextRef="#ctx0" brushRef="#br0" timeOffset="135025.3113">3617 17437 214,'0'0'902,"0"0"-842,0 0-41,0 0 23,0 0-24,0 0-17,0 44 11,7-3-1,-5 7-2,-2-2-9,0-10-2,0 3-45,0-16-75,0-7-123,0-6-44,11-10-32</inkml:trace>
  <inkml:trace contextRef="#ctx0" brushRef="#br0" timeOffset="135182.3503">3782 17467 531,'0'0'300,"0"0"-245,0 0-53,0 0 21,0 0 26,0 0-6,42 117-28,-35-82-11,2 6-4,-5-10-125,-4 1-122,0-1-175</inkml:trace>
  <inkml:trace contextRef="#ctx0" brushRef="#br0" timeOffset="135378.5404">3385 17499 986,'0'0'56,"0"0"-55,0 0-1,118-108 37,-40 79-28,7 6-9,-6 5 0,-7 8-80,-11 1-185,-14 0-77</inkml:trace>
  <inkml:trace contextRef="#ctx0" brushRef="#br0" timeOffset="135617.7989">4313 17057 1033,'0'0'56,"0"0"-52,0 0 31,-118 134 6,89-67-14,6 4 12,5 6-11,9-2-2,9-8-13,0-9-6,0-8-7,21-10-12,8-10-55,4-7-120,5-14-176,-9-9-223</inkml:trace>
  <inkml:trace contextRef="#ctx0" brushRef="#br0" timeOffset="135961.5877">4393 17449 1025,'0'0'61,"0"0"-61,0 0 0,0 0 0,0 0 13,22 131-10,-22-109-3,2-8 4,-2-2 1,0-7-2,0-5 2,0 0 9,0 0 2,0-21-7,5-19-9,3-3-10,4 9 0,-1-6 0,4 18 8,3 9-2,3 6 8,-1 3-3,-3 4 8,4 0-5,-2 18 5,1 0-3,-3 10 4,-5 2-7,-3 3-2,-7 3-2,-2-2-29,0-10-63,0 6-108,0-13-109</inkml:trace>
  <inkml:trace contextRef="#ctx0" brushRef="#br0" timeOffset="136456.7752">4776 17038 892,'0'0'2,"0"0"-2,0 0 0,0 0 21,0 0-9,0 0-3,-35 86 4,17-82 0,-1-4-9,6 0 14,-3 0 2,8-17-9,1-1-11,5-9 3,2 6 3,0-2-6,0 5-3,13 1-3,10 3 6,4 9 0,1 5 4,2 0-4,-4 5-2,-1 12-1,-6 9 3,-8 3 1,-8 15-1,-3 0 10,-9 0-9,-18-4 1,-6-13 1,4-4 3,5-9-3,4-10-2,8-4 0,5 0 7,5 0 7,2-4-13,0-2 10,0 1-2,8 2 7,15-1-2,4 4-5,4 0-2,3 0-4,-1 18-4,-2 3-62,-2-2-147,-4-4-203</inkml:trace>
  <inkml:trace contextRef="#ctx0" brushRef="#br0" timeOffset="136637.4622">5126 17277 1071,'0'0'146,"0"0"-131,0 0-7,0 0 2,0 0 3,9 114-13,0-73 4,-9 0-4,4-1-10,-2 1-62,3-11-76,-1 10-142,1-19-93</inkml:trace>
  <inkml:trace contextRef="#ctx0" brushRef="#br0" timeOffset="136810.4643">4976 17572 1070,'0'0'30,"0"0"-27,0 0-6,117-91 2,-51 55-103,2 4-175,-8-2-56</inkml:trace>
  <inkml:trace contextRef="#ctx0" brushRef="#br0" timeOffset="136958.4263">5461 17253 586,'0'0'403,"0"0"-334,0 0 15,0 0-4,0 121-32,0-82-24,0 3-14,13 2-9,-2 1-1,-9 5-21,-2-11-112,0-7-293</inkml:trace>
  <inkml:trace contextRef="#ctx0" brushRef="#br0" timeOffset="138046.7433">4339 16723 182,'0'0'171,"0"0"-35,0 0-31,0 0-20,0 0-30,0 0 0,2-5 4,10 1-5,5-1 0,8 5-3,6-4-19,2-2-13,10-6 6,1-2 3,6 4-3,1-6-11,-2-2 0,2 4 2,1-3-1,-4-6-5,-3 9-4,-7 0-2,-8 2-2,3 4 1,-9-2-2,3 6-1,4-1 3,-2-4-1,9-1 8,4-2 0,1-6 0,-1 4 0,3-8-2,-8 0 1,-5 11-7,-5 4 1,-10 7 0,-2 0 1,1 0-3,0 0 4,7 0 4,-2-5 0,-2 2 3,3-7-4,-7 1 2,6-1 7,5-4-3,-2 7-2,1-6-5,2-1-1,-5 6-3,-4-1-2,-5 4 5,-6 5-5,-5 0 4,-2 0-3,0 0-2,0-4-1,0 4-15,0 0-58,0 4-112,-4 8-296</inkml:trace>
  <inkml:trace contextRef="#ctx0" brushRef="#br0" timeOffset="138572.5853">5588 16987 747,'0'0'193,"0"0"-179,0 0-8,0 0 35,154 39 15,-85-3-4,2 5 0,-7 7-4,-6 10-21,-18 10-21,-13 6 6,-20 2-6,-7 5-1,-31-2 1,-20-6 16,-7-7 7,2-20 11,5-6-2,10-10-19,12-11-12,18-10-6,9-9-1,2 0-36,0-5-77,18-30-313</inkml:trace>
  <inkml:trace contextRef="#ctx0" brushRef="#br0" timeOffset="139442.15">7329 15695 117,'0'0'412,"0"0"-303,0 0-13,0 0-10,0 0-27,0 0 4,-10-4-12,-22 4-14,0 4-22,-13 10 7,1-6 10,-1 6 2,1-8-11,-1 6-7,1 0-1,1 2-6,10 4-1,4 0-2,3 4-2,12 7 1,0 8 3,5 18 1,9 4 10,0 20-2,0 1 8,5 18 5,11 7 1,3 11-10,4 5-5,-1-2 2,-1 16-11,-4-2 0,-3 1 1,5-9-3,-3-9-5,-3-9 6,-1-13-5,-6-9 1,3-15-1,-3-12 0,2-16 1,-2 2 0,3-3-1,-3-9 2,4 6 1,-3-15-2,-1-8 0,10-3 0,10-12 2,17 0 2,9 0-1,12-22-5,1 0-11,-2-14-84,-4 0-170,-23 4-566</inkml:trace>
  <inkml:trace contextRef="#ctx0" brushRef="#br0" timeOffset="140078.7703">7968 16695 813,'0'0'197,"0"0"-166,0 0-14,0 0 16,0 0-8,134-108-11,-116 78-10,-9 0 4,-9-2 1,0 4 0,0 2-2,-18 4-4,-2 4 2,-7 9 4,-2 9-2,0 23-3,-2 17-2,4 13 0,2 0 1,10 5-1,13 0 6,2-12-4,0-7 0,25-7 0,4-6-2,3-9-2,8-10 2,3-7 0,-2 0 2,-5-19 2,-3 2-6,-11-7-29,-11 2-70,-9 0-169,-2 0-137</inkml:trace>
  <inkml:trace contextRef="#ctx0" brushRef="#br0" timeOffset="140327.4909">7663 16223 866,'0'0'92,"0"0"-48,0 0-30,0 0-2,0 0 10,154-37-7,-105 23-15,-2 2-37,-9-6-229,-6 0-152</inkml:trace>
  <inkml:trace contextRef="#ctx0" brushRef="#br0" timeOffset="140866.7585">8236 15851 742,'0'0'79,"0"0"-76,0 0 7,0 0 9,0 0-6,0 0 10,-22 46-9,-1-34 0,4-1 1,-1-8-9,8 1-3,3-4 12,4 0-7,5-7-6,0-4-2,0 1-5,0-2 3,19-1-3,-2-4 4,8 1 0,-1 8 0,1-6 1,4 6 0,-4 4 5,-4-1-1,1 5 0,-8 2-2,0 23-1,-8 1 2,-4 10 9,-2 0 0,0 5 0,-4 4-9,-16-6 0,-4-4 2,-1-10 0,-2-9-1,7-8-1,4-6-1,5 2 0,9-4 0,0 0-2,2 0-3,0-18 0,2 0 3,14 4 0,3 9 9,4 5 0,4 0 9,-2 0-5,-2 0-1,-4 5-6,-5 5-5,-4 1-1,-3 9-31,-3-3-60,1-2-165,0-8-146</inkml:trace>
  <inkml:trace contextRef="#ctx0" brushRef="#br0" timeOffset="141069.1312">8594 15950 903,'0'0'155,"0"0"-133,0 0-17,0 0 32,0 0-9,0 0-11,50 125-9,-50-98-3,0 4-5,0-10-16,0-7-93,-3-8-83,3-6-84,0 0-29</inkml:trace>
  <inkml:trace contextRef="#ctx0" brushRef="#br0" timeOffset="141271.9103">8737 15901 938,'0'0'101,"0"0"-42,0 0-29,0 0-11,0 0 22,0 0-16,18 128-11,-13-95-5,-1-3-2,-2-10-4,-2 1-2,0-9-2,0 8-16,0-6-116,0 3-98,0-5-127</inkml:trace>
  <inkml:trace contextRef="#ctx0" brushRef="#br0" timeOffset="141505.6983">8492 15784 628,'0'0'178,"0"0"-138,0 0 43,114-40 30,-47 23-58,-3-1-9,-10 4 6,-14-1-15,-16 12-22,-12-1-11,-5 4-4,-6 0-54,-1 4-138,0 5-203</inkml:trace>
  <inkml:trace contextRef="#ctx0" brushRef="#br0" timeOffset="142135.8477">9620 16008 767,'0'0'181,"0"0"-132,0 0 7,0 0-25,-102 125-12,64-44 47,5 7-22,8 2 7,10-9-14,12-19-10,3-10-16,0-12-6,22-4-3,5-8-2,-2-14-9,0 4-56,-2-10-102,-9-8-167,-1 0-158</inkml:trace>
  <inkml:trace contextRef="#ctx0" brushRef="#br0" timeOffset="142353.7348">9656 16485 43,'0'0'846,"0"0"-813,0 0-22,0 0 65,115-12-23,-74-11-14,1 2-13,-7 1-26,-5 8-21,-6 2-129,-3-2-265</inkml:trace>
  <inkml:trace contextRef="#ctx0" brushRef="#br0" timeOffset="142747.7852">10099 16554 216,'0'0'753,"0"0"-729,0 0-20,0 0 27,0 0-9,129-127-2,-102 83-3,-6-7 22,-8 9 0,-8 6-24,-5 8-1,0 10-13,0 14 2,-16 0-3,-3 4-9,-2 0-25,-2 8-10,7 14 11,7-3 19,7 2 6,2-1-10,0 1 17,19 0-4,10 0 2,11 1 0,-1 4 6,0 0-4,-8 2 1,-11-10 0,-11 0 0,-9 8-2,0 0-3,-16 2 3,-13-6-108,2-8-43,8-9-24,5-5-25,10-5-175</inkml:trace>
  <inkml:trace contextRef="#ctx0" brushRef="#br0" timeOffset="143312.3087">10531 16240 757,'0'0'139,"0"0"-100,0 0 11,0 0-25,0 0-13,0 0-4,-12 129 4,12-89 1,0-13-2,0-1-2,0-11-1,10-3-2,6-2-1,2-1 1,2 0-5,-2-9 3,0 0-3,-2-4 7,-1-18-3,1 4 3,0-10-5,-3-8 2,-6-4-3,-1 5 1,-4 3 0,0 11 2,0 16-2,-2-5 8,0 10-4,0 0-5,0 0-2,2 22-11,4 10 11,-2-1 3,2 1-1,-1 0-1,-1-24 0,-4-8 0,1 4 0,6-4 0,-7 0 7,2-18-8,4-13-17,-1-4-19,5 3 18,-2 5 17,0 1 0,5 17 1,3 9 11,13 0 5,0 1 1,-1 25-8,0-4 6,-10 9-5,-2 1-9,-8-6 4,-6-4-5,-2 5-23,0 4-55,-20-3-94,-12-3-148,2-16-89</inkml:trace>
  <inkml:trace contextRef="#ctx0" brushRef="#br0" timeOffset="143560.2445">10766 15957 813,'0'0'99,"0"0"-99,0 0-3,0 0 1,0 0 4,0 0 14,-85 37-8,54-36 25,6-1 21,6 0 12,10 0 3,6-5-24,3-4-16,0 1-25,16 3-4,15 0-52,7 5-137,-1-8-257</inkml:trace>
  <inkml:trace contextRef="#ctx0" brushRef="#br0" timeOffset="144225.7913">11361 16145 761,'0'0'45,"0"0"-31,0 0 2,0 0 16,0 0-11,0 0-12,-97 59 20,76-55-7,7-4 2,3 0-1,3 0-2,6-17-1,2-6-17,0 5 0,10-8-3,15 8-2,4 4 2,5 2 5,1 7-4,1 5 13,-3 0 5,-4 0-6,-7 17-11,-9 4 4,-5 16-3,-8-1 2,0 8-2,-8 10 5,-20 1-5,-8-4 0,-2-8 1,-2-9-2,7-10 1,6-7-3,5-17 1,11 0 0,9 0-1,2-27-12,0-4 4,23 8 5,6-3 3,7 8 6,3 13 2,0 5 3,-5 0-4,-7 23-6,-7-1-1,-7 5 0,3 4-26,-4-4-55,1 0-182,-3-19-183</inkml:trace>
  <inkml:trace contextRef="#ctx0" brushRef="#br0" timeOffset="144574.8558">11750 16244 837,'0'0'178,"0"0"-178,0 0-1,0 0 1,16 126 1,-11-92 1,-5-7-2,0-13 7,0-10-5,0-4-2,0 0 8,2-13 8,3-8 2,2-19-18,2-6-2,1 5-5,2 7 1,1 10 1,3 6 5,-1 6 6,4 12 16,-7 0 0,7 4 7,-4 15-3,-1-2-6,-3 13-5,-7-2-8,-2 3-5,-2 1-2,0-3-36,0 4-65,0-15-138,0-10-158</inkml:trace>
  <inkml:trace contextRef="#ctx0" brushRef="#br0" timeOffset="144765.7579">12151 16174 1066,'0'0'118,"0"0"-104,0 0-8,0 0 2,0 0 1,31 116-3,-31-74-5,0 4 2,0-5-3,0-13-58,0-8-64,0-10-138,0-10-40</inkml:trace>
  <inkml:trace contextRef="#ctx0" brushRef="#br0" timeOffset="144969.5592">12346 16150 961,'0'0'184,"0"0"-136,0 0-43,0 0 11,0 0-3,12 112-8,-12-72-1,0-8 1,1-1-4,-1-4 0,5 0-1,-2-1-34,-3-12-107,0 0-122,0-10-95</inkml:trace>
  <inkml:trace contextRef="#ctx0" brushRef="#br0" timeOffset="145177.8433">12063 16038 935,'0'0'91,"0"0"-89,0 0 60,175-30-12,-111 16-32,-13-2-11,-15 9-7,-10 7-12,-14 0-91,-8 0-160,-4 0-224</inkml:trace>
  <inkml:trace contextRef="#ctx0" brushRef="#br0" timeOffset="145803.2648">12616 16375 372,'0'0'376,"0"0"-261,0 0-71,0 0 50,0 0-5,156-14-18,-111-1-13,-9 8-22,-10-7-31,-13 9-5,-1 1-3,-8-1-47,3 5-75,2-4-182,-5-5-102</inkml:trace>
  <inkml:trace contextRef="#ctx0" brushRef="#br0" timeOffset="146192.9398">13056 16150 662,'0'0'142,"0"0"-128,0 0 8,0 0 43,52 116-24,-38-80-8,-5 1-2,-5-7 4,-4-12-6,0-1-9,0-17-2,0 0-8,3 0-4,-1 0 3,-2 0 8,4-21-4,1-19-12,4-1-2,0-3-2,4 4 0,5 13-4,6 4 5,-1 5-1,2 10 3,-6 2 8,2 6-7,-6 0 10,-1 20-2,-4 10 2,0 7-2,-4-8-1,1 3-6,-3-9 3,0-5-5,1 5-3,2-2-53,2 7-47,2-14-170,0-10-111</inkml:trace>
  <inkml:trace contextRef="#ctx0" brushRef="#br0" timeOffset="146724.701">13744 15986 966,'0'0'59,"0"0"4,0 0 1,0 0-44,0 0-8,-102 106 6,79-65 4,10-2-5,6 1-5,7-2-9,0-4-1,5-7-2,17-13-17,7-10-17,4-4-16,6-4-1,0-19 15,-1-9 4,-11 2-21,0 1 17,-12-5 36,-3 9 13,-6 6 39,-6 6-7,0 3-1,0 10 2,0 0-14,0 0-20,0 23-9,-8-2-2,-2 16 1,8-14 1,2 7-2,0-4-1,0-15-10,16 3-11,9-11 1,4-3 0,0 0 16,2-17 4,-10-14 0,-2 7 9,-6-8 1,-13 3 18,0 0 8,-3 3-14,-16 3-13,-8 11-6,-3 12-3,2 0-8,-1 9-27,5 17-69,13 0-82,3 3-115,8-3-268</inkml:trace>
  <inkml:trace contextRef="#ctx0" brushRef="#br0" timeOffset="147068.4103">14112 16351 953,'0'0'68,"0"0"0,87-111-3,-50 62-44,-7 3-11,-6 3-2,-14 3-7,-10 7 3,0 12 4,-12 7-8,-11 10-10,2 4-25,0 0-20,6 0 4,6 18 1,9 0 35,0 4 0,0 0 6,20-5-4,7 6 0,8-5 12,3-1 1,5-2 2,-3-1 18,-9 3 9,-11 3-7,-17-1-9,-3-5-10,-17 12 3,-16-3 4,-7 9-10,5-6-39,6-12-76,6-10-73,9-4-80</inkml:trace>
  <inkml:trace contextRef="#ctx0" brushRef="#br0" timeOffset="147577.7873">14738 15895 731,'0'0'168,"0"0"-165,0 0 31,0 0-1,0 0-27,0 0 0,-44 95 4,26-85-5,2-10 1,1 0-4,6 0 0,0-14-2,4-4-25,5-5-29,0-2 24,0 2-4,16 9 19,3 5 9,4-3 6,2 5 2,2 7 5,-1 0 7,-4 0-6,-1 22-6,-5 7 0,-8 2 17,-3 10 9,-5 3 4,0 4-9,-13-2-9,-16 3-5,-2-10-8,-1-13 0,5-6 3,7-16 0,7-4 0,5 0 6,7-5-10,1-14-2,0 0-9,0 8 11,9 2 5,8 9 7,2 0 10,2 0 0,4 0 3,-5 0-12,-5 5-13,-1 11-5,-5 12-28,0-6-87,0 4-155,-2-7-243</inkml:trace>
  <inkml:trace contextRef="#ctx0" brushRef="#br0" timeOffset="147946.7874">14996 16080 896,'0'0'158,"0"0"-156,0 0 1,0 0 7,0 0-8,23 128-1,-19-106 2,-4-8 2,0-4-5,0-6 7,0-4 0,0 0 1,0-4 12,0-13-2,2-8-16,4-1-2,5-8 0,-1 2-4,4 4-2,3-2 5,-1 16 1,2 2 0,0 10 15,2 2 3,-2 0-4,-1 18 12,-3-4-1,-2 12-13,-8-5-9,0 11 3,-4 2-6,0-9-16,0 1-74,0-6-61,0-16-193,0 0-212</inkml:trace>
  <inkml:trace contextRef="#ctx0" brushRef="#br0" timeOffset="148135.0148">15396 16000 1057,'0'0'78,"0"0"-68,0 0 15,0 0-12,31 120-10,-31-86 0,0 3-3,0-10-41,0-1-65,0-12-90,0-10-39,0-4-88</inkml:trace>
  <inkml:trace contextRef="#ctx0" brushRef="#br0" timeOffset="148337.7151">15579 15978 808,'0'0'199,"0"0"-126,0 0-39,0 0 3,0 0-7,0 0-19,12 124 2,-9-93-7,1 1-1,1-6-5,-5-5 0,0-3 0,0 1-49,0-6-99,0-5-147,0-8-130</inkml:trace>
  <inkml:trace contextRef="#ctx0" brushRef="#br0" timeOffset="148537.7599">15272 15950 911,'0'0'144,"0"0"-110,0 0-8,142-32 10,-78 23-26,-4-3-6,-12 6-4,-15-6-20,-15 7-122,-9-4-160,-9-1-163</inkml:trace>
  <inkml:trace contextRef="#ctx0" brushRef="#br0" timeOffset="148796.588">15702 15691 293,'0'0'739,"0"0"-719,113 26 26,-56 6 11,-1 18-27,-2-1 10,-10 9-4,-12 9-2,-17 0-3,-15 13-14,-4 0-4,-29-4 1,-6 1-4,2-21-3,3-15 7,7-6 4,6-21-10,7-5-8,5-9-10,5 0-69,2-13-190,-3-20-643</inkml:trace>
  <inkml:trace contextRef="#ctx0" brushRef="#br0" timeOffset="150534.3093">16356 16156 85,'0'0'289,"0"0"-156,0 0-64,0 0-14,0 0-15,0 0-4,0 0 3,5 0 26,11 0-5,2 0 10,6 0-17,0 0-5,5 0-4,1 0-24,-4 0-1,1 0-7,0 0 2,-5 0-4,-6-6-4,-5 1-5,-2-2 1,-9 5-1,0 2 3,0 0 2,0 0 7,0 0 4,-5 0 2,-17 0-16,-7 0-3,-4 0 0,-8 0 1,-4 9 1,1 0-2,0-3 0,6 2 4,13-8-4,9 0 0,12 0 0,4 0 0,0 0-2,0 0-28,6 0-49,18 0-31,11 0-116,5 0-184</inkml:trace>
  <inkml:trace contextRef="#ctx0" brushRef="#br0" timeOffset="151396.8301">17147 16087 481,'0'0'199,"0"0"-162,0 0 19,0 0-2,0 0-8,0 0 9,54 23-9,-31-27-4,1-10 1,0-8-11,1 4-4,-4-8-13,-9 3-3,-4 1-7,-8 4 1,0 9 0,0-9 3,-10 9-7,-3 0-2,-3 4 0,-3 5 6,-4 0-6,-1 0-3,-3 0 3,0 7 3,3 18-1,4-2-1,1 12 2,4 6-1,7-1 1,2 9-3,6-5 0,0-7 0,10-7 0,14-2 6,2-12 2,8-6 7,7-10 7,3 0 16,3-10-19,-2-16-1,-1 1-13,-10 6 3,-12 5-8,-9 1-11,-8 4-73,-5-5-108,0-2-438</inkml:trace>
  <inkml:trace contextRef="#ctx0" brushRef="#br0" timeOffset="151915.6952">16996 15543 562,'0'0'100,"0"0"-55,0 0-16,0 0 15,0 0 42,0 0-3,118-9 0,-85-1 4,-1 2-21,-7-4-20,-12 7-26,-6 5-10,-5-5-8,-2 5-1,0 0-1,0 0-39,4 0-83,1 0-145,4-4-166</inkml:trace>
  <inkml:trace contextRef="#ctx0" brushRef="#br0" timeOffset="152394.6643">17544 15279 692,'0'0'141,"0"0"-48,0 0 3,0 0-62,0 0-34,0 0 1,-42 67 10,27-27 12,-1 4 9,4-1-10,11-4-9,1-4-3,0-7-5,0-2-3,9-12 0,8-9-2,10-5 4,2 0-1,4-13 8,2-14-3,-3-1-5,-2-12 1,-8 4-2,-11-4 0,-11-1 6,0 8-4,-7 3 13,-19 6 3,-4 7 2,-5 14-17,-5 3-3,2 2-2,5 19-2,12-4-27,13 3-66,8 1-198,6-7-269</inkml:trace>
  <inkml:trace contextRef="#ctx0" brushRef="#br0" timeOffset="152858.8531">18318 15545 938,'0'0'70,"0"0"-32,0 0 43,-124 75-44,88-12-12,-9 12 3,1 15 19,3-1-10,8 3-4,18-11-18,15-17-3,0-12-6,20-8-4,18-12 1,2-14-3,-1 5-5,2-20-36,-3-3-74,0 0-150,-5-16-351</inkml:trace>
  <inkml:trace contextRef="#ctx0" brushRef="#br0" timeOffset="153362.6893">18339 16084 479,'0'0'131,"0"0"-59,0 0 76,0 0-46,0 0-83,0 0-2,13 8 46,24-8 23,11-5-18,2-7-13,-2-7-22,-11 11-18,-10 0-13,-9 2-2,-7-2-18,-2-1-62,2 5-84,-4 3-239,1 1-180</inkml:trace>
  <inkml:trace contextRef="#ctx0" brushRef="#br0" timeOffset="153765.7536">18854 16124 634,'0'0'193,"0"0"-180,0 0 40,0 0 16,66-102-52,-48 66-4,0-5 22,-5-7 4,-3 8 9,-8 8-9,-2 9-17,0 11-12,0 6-8,-17 6-2,-2 0-15,-2 13-21,1 9-7,5-4 25,4 2 5,7-2 6,4 2-5,0-2 6,22 5-3,6-5 9,8-1 0,2 6 0,3-9-2,-6 7 2,-8-2 0,-10-11-5,-15 11-29,-2-7-17,0 7 33,-17-1-26,-11-4-57,5-7-37,2-2-123</inkml:trace>
  <inkml:trace contextRef="#ctx0" brushRef="#br0" timeOffset="154336.7875">19263 15848 474,'0'0'474,"0"0"-465,0 0 7,0 0 16,0 0-29,0 0-1,-31 111 0,31-90 3,0-1-2,2 2 6,15-6-8,-3-2 3,7-10 0,2-2-1,-2 2-1,4-4 3,-4 0-5,-1-6 0,0-16 4,-5 1 2,-2-2 2,-4-10-5,-6 3-3,1-2 6,-4 11-2,0-2 7,0 11 18,0 9 6,0 3-3,0 0-21,0 19-11,0 3-1,0 7 0,0-3 1,0-13 2,0 1-2,0-14-2,0 0-2,0 0-9,0 0 3,0-22-3,4-6-6,7 2 3,2-2 1,1 6 10,0 5 4,5 5 2,3 7 5,2 5 9,-3 0 3,0 17-2,-1 15-1,-7-5-9,-5 4-6,-3-1 5,-5 2-5,0-6-13,0 2-67,-17-6-48,-6-8-145,-6-6-99</inkml:trace>
  <inkml:trace contextRef="#ctx0" brushRef="#br0" timeOffset="154623.7429">19348 15565 804,'0'0'36,"0"0"-11,0 0 42,0 0-58,0 0-5,0 0-2,21 86 10,-50-78 9,-6-8-4,12 0 30,2 0-5,13-12 2,0-8-21,8 0-15,0 6-8,10 0 0,17 10-7,4 4-1,2 0-94,-4 4-124,-4 5-204</inkml:trace>
  <inkml:trace contextRef="#ctx0" brushRef="#br0" timeOffset="155069.7963">20048 15735 838,'0'0'110,"0"0"-52,0 0 4,0 0-45,0 0-9,0 0 4,-40 81 13,29-46-8,6 5 1,5-4-6,0-4-2,3-5-8,13-10-1,3-7 1,6-7-2,8-3 3,10 0 0,-1-4 3,0-14-2,-3-8-2,-8-1-2,-12-5 9,-15-3 2,-4 2 16,-9-9-4,-26 10-5,-7 0-1,-3 14-3,5 10 6,9 8-15,7 0-4,9 0-1,9 14-45,6-2-108,0-3-367</inkml:trace>
  <inkml:trace contextRef="#ctx0" brushRef="#br0" timeOffset="155641.7838">18851 17034 659,'0'0'202,"0"0"-177,0 0-5,0 0 23,0 0 18,0 0 14,130-3-11,-91-16-11,-1 6-35,-9 1-18,-4 5-8,-5 3-62,-5 1-92,-1-2-133,-1 1-44</inkml:trace>
  <inkml:trace contextRef="#ctx0" brushRef="#br0" timeOffset="156015.7717">19319 16902 551,'0'0'343,"0"0"-336,0 0 14,0 0 37,0 0-36,18 114 4,-15-92 1,-3-2 7,0-4-4,0-6-11,0-5 4,0-5-17,0 0-1,0 0-5,0 0 12,4-9-4,3-13-2,1-10-6,8-4-9,1 0 6,4 6-1,1 1-1,-2 8 5,0 13 0,-4 2 0,-3 6 0,-2 0-4,1 9 4,-4 10 4,1 3 1,-1 0-2,-3 4-3,-5-2-3,0-2-17,3-6-77,-1-2-131,5-10-55,-1-4-147</inkml:trace>
  <inkml:trace contextRef="#ctx0" brushRef="#br0" timeOffset="156526.7795">19883 16772 950,'0'0'24,"0"0"-7,0 0 7,0 0-15,0 0 0,-69 102 5,52-66 20,3 4-6,1-3-6,11-2-16,2-5-3,0-12 0,10-4-3,19-9-12,0-5-16,11 0 15,5-23 4,0-9-10,-5-3-6,-7 0 6,-11 0 19,-8 16 4,-5 4 4,-9 8 7,0 2 27,0 5 19,0 0-29,0 0-17,-11 5-8,1 17-5,4 4-2,2-4 3,4 0-3,0-3 0,0-10-7,2 3 0,18-10-14,4-2 14,6 0 6,1-2 1,-5-19 1,-1-10 0,-9-1 0,-5 2 5,-11-2 2,0 6 6,-3 8-11,-17 4 1,1 14-4,-6 0-8,2 4-43,4 24-79,3 2-153,7-2-91</inkml:trace>
  <inkml:trace contextRef="#ctx0" brushRef="#br0" timeOffset="156878.3372">20347 17103 732,'0'0'224,"0"0"-173,0 0 55,111-116-57,-72 70-33,-8 5-9,-10 1 0,-11 2-1,-10 14-1,0 5 1,-9 12-6,-7 7-9,-6-5-16,0 5-22,8 0-8,3 5 19,6 7-15,5 6 33,0 0-17,16-1 20,11 2 13,9-1 2,-3 0 0,2 0 35,-6 1-3,-10-7 5,-9 8-14,-10-1-12,0 0-5,-2-2 3,-22 1-9,2 0-11,-1-8-81,7-6-77,10-4-43,6-4-80</inkml:trace>
  <inkml:trace contextRef="#ctx0" brushRef="#br0" timeOffset="157194.4653">20877 16790 80,'0'0'898,"0"0"-880,0 0 7,0 0 25,0 0-40,-6 130 5,6-100-14,0-4 2,0-8 0,0-8-1,4-2 2,13-8-2,11 0 12,1-13 7,2-13-5,-2-6-5,-9 6-4,-6-6 11,-14-3 1,0 7-1,-12-2 4,-17 12-2,-4 8-8,-4 6-11,7 4-1,0 0 0,9 4-31,7 6-35,6-3-55,8 8-184,0-15-93</inkml:trace>
  <inkml:trace contextRef="#ctx0" brushRef="#br0" timeOffset="157465.7533">21024 16513 952,'0'0'110,"0"0"-66,121-14 47,-61 18-55,0 28-17,-6 8 4,-10 9-6,-15 0-6,-13 9 8,-16 1-7,0 3 2,-22 4-2,-12-8 3,1 0-8,0-18 5,6-11-12,4-12-1,11-9-7,9-8-63,3 0-139,0-13-324</inkml:trace>
  <inkml:trace contextRef="#ctx0" brushRef="#br0" timeOffset="158680.6672">21105 16034 869,'0'0'88,"0"0"-73,0 0 18,0 0 9,158 22-5,-93-22-12,1 0-6,1 2 6,-1-2-6,-16 8-7,-5-4-2,-16-4 0,-9 5-8,-9-5 1,-4 0 4,-5 0 4,-2 0 15,0 0 1,0 0-6,0 0 3,0 0-6,0 9-7,0 9-9,0 8 1,4 14 6,1 0 0,1 18-1,3 5-2,0-5-1,2 14 4,-1-4 2,0 6 0,-1-5-4,3 1 0,-1-2 1,1-2-5,-2 6-1,3-6 0,-1-4 0,-1 2-2,-3-2 0,0-4 0,-3 0 1,5-9 0,-10-13-1,0 4 1,0-14 1,-17 1 6,-18 5 2,-11-6 3,-14 6-4,-5-10-7,-3-4-1,2-4-1,6-10-4,9 4-56,10-8-144,18-22-975</inkml:trace>
  <inkml:trace contextRef="#ctx0" brushRef="#br0" timeOffset="166199.7854">11401 16802 465,'0'0'202,"0"0"-85,0 0 25,0 0-33,0 0-40,0 0-31,-18-12-12,18 12-4,-2 0-14,0 4-8,-3 27 1,3 13 7,2 11-4,0-3 7,0-6-5,0 2 1,0-7-1,5-5-5,1-14-1,-4 0 2,1-8 0,-3-7-2,0 4-6,0-7-24,0 4-101,0-2-64,0 2-102,0-4-202</inkml:trace>
  <inkml:trace contextRef="#ctx0" brushRef="#br0" timeOffset="166524.7822">11203 17147 587,'0'0'202,"0"0"-175,0 0-7,0 0-4,0 0 16,0 0 26,40 90-5,-18-57-29,-4-4 13,-2-7-6,-3-7-16,-4-8 6,-2 5-6,2-12 1,-2 0-8,10 0 6,5 0 14,7-7-13,7-12-2,4-11-6,2-6-4,-1 14-3,-8 4 0,-12 14-36,-8 4-87,-13 0-150,0 22-171</inkml:trace>
  <inkml:trace contextRef="#ctx0" brushRef="#br0" timeOffset="166919.6107">11665 17598 871,'0'0'143,"0"0"-133,0 0-4,0 0 32,0 0-22,-3 132-9,3-96 4,13-7 0,1-16-1,3-1-5,8-8 1,2-4 4,9 0 15,1-12 2,-2-10-9,2-6 3,-8 2-9,-11-6 4,-11-2 4,-7 6-6,0-8-1,-25 10 0,-11 7 2,-8 12 0,-8 7-11,2 18-2,0-3-2,12 4 0,14-6-16,15-2-44,9 4-85,13-8-286</inkml:trace>
  <inkml:trace contextRef="#ctx0" brushRef="#br0" timeOffset="169036.0219">14685 16619 172,'0'0'152,"0"0"-70,0 0-21,0 0-4,0 0-15,0 0-4,0 0 11,-15-32-6,15 20 21,-3 12-10,3 0 12,0-4-13,-2 4 11,-1 0-22,-2 0-21,1 0-5,4 0-5,0 0 4,0 0 1,0 0-3,0 0 4,0 8-12,0 14 2,0 14 13,0 4 0,0-3 10,0 7-10,0-12-3,4-2-7,1-6-5,-2-2 3,2-5-6,-5-8-2,2 1-2,-2-2-43,0 6-66,0 8-142,-2-10-123</inkml:trace>
  <inkml:trace contextRef="#ctx0" brushRef="#br0" timeOffset="169388.77">14475 16915 563,'0'0'114,"0"0"-101,0 0 50,0 0-43,0 0-6,0 0 32,58 21 2,-34-3 33,1 1-25,-2 2-10,-4 1-11,0-7-17,-6 2 2,1-7-13,-8-2 2,0-4 1,-1-4 1,-1 0 17,6-8 10,3-6-3,5-14-13,3-2-13,2 4-5,-5-2-4,2 7 0,-4 1-23,-6 8-71,4 7-68,-7 5-213,-1 0-157</inkml:trace>
  <inkml:trace contextRef="#ctx0" brushRef="#br0" timeOffset="169764.511">14949 17316 733,'0'0'166,"0"0"-143,0 0 29,0 0-1,97-119-44,-72 95 1,-10 2-4,-6 8 12,-7 14 10,0-9 20,-2 9 6,0 0-12,0 0-8,0 5-22,0 13-8,0 8 4,0 6 0,0 3 4,3 2-3,-1 3-4,0-10 0,0-2-2,-2-1-1,1-6-1,2 1-50,0 2-112,-3-7-93,0-12-131</inkml:trace>
  <inkml:trace contextRef="#ctx0" brushRef="#br0" timeOffset="169989.7517">14959 17584 736,'0'0'190,"0"0"-173,0 0 30,0 0 21,131 3-30,-73-18-9,0-9 6,-2 5 10,-13 3-4,-14 6-15,-16 2-20,-10-1-5,-3 9-1,0 0-41,-7 0-149,-16 8-457</inkml:trace>
  <inkml:trace contextRef="#ctx0" brushRef="#br0" timeOffset="171279.7843">19936 15565 506,'0'0'164,"0"0"-113,0 0 0,0 0-12,0 0-17,122-111 2,-82 81 11,-3-2 27,-3 14-8,-5-6-5,-7 6-6,-7 11-13,-4-2-9,-8 4-11,-2-1-2,-1 6-8,0 0 0,0 0-65,0 0-77,-1 0-118,-10 6-95</inkml:trace>
  <inkml:trace contextRef="#ctx0" brushRef="#br0" timeOffset="171616.0384">20063 15302 245,'0'0'225,"0"0"-150,0 0-44,0 0 27,0 0-22,0 0 10,72-39-2,-49 34-2,-2-1-5,4-1 3,-2 6 3,0 1-6,-2 0-7,-5 0-9,-1 0-3,-1 10-5,-1 6 8,-2 4 0,-2 2-5,-8 0 0,-1 1-8,0-2 1,0 1-5,0-7-4,-12 6-22,3-11-76,7-2-89,2-4-38,0-4-73</inkml:trace>
  <inkml:trace contextRef="#ctx0" brushRef="#br0" timeOffset="171954.3659">20619 15204 678,'0'0'102,"0"0"-64,0 0 4,0 0-8,0 0 17,0 0-24,0 112-12,0-86 1,7-8-3,1-8-1,6 3 4,6-13 8,6 0 11,11 0-3,3-20-12,0 1-6,-7-5-6,-8-5-1,-12 1 1,-13-3 10,0 3 5,-11 6-1,-23 5-10,-12 15 5,1 2-12,-4 0 0,9 5-2,9 9-3,10-1 0,13 10-65,5-8-147,3-1-418</inkml:trace>
  <inkml:trace contextRef="#ctx0" brushRef="#br0" timeOffset="172900.6658">20507 16637 120,'0'0'460,"0"0"-333,0 0-30,0 0 30,0 0-86,0 0-29,-4-25 5,27 14 1,1-7 17,12 1 13,1-14-8,1-1-8,-2 6-8,-7-1-8,-7 13-16,-11 9 3,-4 1-3,-4 4-11,-3 0-37,0 0-67,0 0-101,-3 0-142</inkml:trace>
  <inkml:trace contextRef="#ctx0" brushRef="#br0" timeOffset="173235.7874">20615 16401 416,'0'0'124,"0"0"-29,0 0-42,0 0-35,0 0-7,0 0 14,8-23 28,5 23-1,1-3-9,1-3 12,1-2-27,0-2-10,4 7-1,5-2-3,-4 1-1,4-3-3,-7 4 1,-3 3 7,-7 0-2,-5 0 5,0 0-13,-1 0 3,1 17 8,-3 7 4,0-4-12,0 5-6,0-4-5,0-7-34,0 5-59,0-7-89,0 2-13,0-1-94</inkml:trace>
  <inkml:trace contextRef="#ctx0" brushRef="#br0" timeOffset="173595.7794">20971 16311 231,'0'0'393,"0"0"-315,0 0 4,0 0-36,0 0-24,0 0-8,60-74 8,-48 55 3,-4 5 16,-1 6-14,-3 3 1,-2 5 9,0-9 10,-2 9-2,0 0-21,0 0-11,0 0-13,4 0-5,-2 14 5,-1 8 0,2 4 7,-3 0-2,2-8-5,-2 10 0,0-5-30,0 3-67,0 1-29,0 0-57,0-5-19,0-1-88</inkml:trace>
  <inkml:trace contextRef="#ctx0" brushRef="#br0" timeOffset="173769.414">21024 16503 360,'0'0'233,"0"0"-139,0 0 12,0 0-60,0 0-31,0 0 37,83-22-6,-41 0-28,1 18-18,-2-22-131,-11 1-387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4:50:53.1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1536 3615 241,'0'0'58,"0"0"5,0 0 10,0 0-6,0 0-2,0 0-25,0 0-11,-3-10-2,3 10 0,0 0 13,0 0 7,0 0-7,0 0-9,0 0-4,0 0-6,-2 0-7,2 0-4,0 0-3,0 0 1,0 0-2,-2 13-1,-1 10 7,-1 3 14,2 6 0,-2-1-1,0-2-1,0 4 2,-2-3-11,3 4-4,3 2-2,-3 0-4,3 3 3,0 2-3,0 1 9,0 3-5,0 1-3,0 4-3,0 2-1,0 4 0,0 2 1,0 5-3,0-2 1,0 1-1,10 1 0,-4-1 3,-2 0-3,4 6 0,-6-3 2,3-1-2,-1 0 0,2-4 0,1 8 0,-2 0-1,2 6 1,-1-1 0,-2-3 3,2-2-4,5-2 2,-5 2-1,0-1 0,3-2 0,-4-4 0,-1 3 0,5-2 0,0-2 0,1-4 0,-2-3 1,-1-2-1,1-2 0,1-1-1,1 2 1,0 0 1,-2 3-1,-2 1 1,-1-3-1,-5-6-1,1-5 1,2-14 1,-3-8 1,4-8 3,-2-4 1,-2-2-2,0-4 0,0 0 0,0 0-3,0 1-1,0 6 3,0-2-3,0-4 0,3-1-7,0 0-28,-1-4-64,1-36-63,5-28-291</inkml:trace>
  <inkml:trace contextRef="#ctx0" brushRef="#br0" timeOffset="4829.5144">1553 3587 229,'0'0'89,"0"0"-16,0 0 8,0 0-50,0 0 8,0 0-1,0-4-4,0 2-6,4 1-5,7-2-6,1 3 4,1 0-6,2 0-4,3 0 4,5 0 4,4 0-1,2 0-8,8 0 0,12 0 5,14-4 14,13-6-2,6-4-1,5-1-11,3 2-2,1 3-10,-5 1 3,-5 9-6,-3-2 2,-13 2-2,-5 0 2,-4 0-1,-8 0-1,-1 2 0,0 9 1,-3-4 1,-1-2-2,0 1 0,-3 0 2,-3 3-1,0-4-1,0 4 1,-1-2-1,-5-1-1,2 1 1,-1-2 0,-1 2 2,-4 2-1,-2-1-1,3 1 0,-4-2 0,3 1 0,2 2 0,-2-3 0,4 2 1,7 2-1,-1-4 0,8 4 0,5-3 0,-5-3 0,8 0-1,3 1 1,-6-1 0,2-1-1,-2 0 1,3-2 0,0-2 1,5 0-1,2 0 0,-4 0 0,4 0 1,-2 0 0,0 0-1,0 0-1,-2 0 1,1 0 1,1 0-1,0 0 1,2 0-1,0-2 1,-1-2-1,-1 4 0,0-1 0,-5 1 1,0 0-1,-1-3 2,4-1-2,6-1 0,9-2 0,7-3 0,3 3 0,1-1-2,-4-1 2,-2 4 0,0 0-1,1 1 1,0 1 0,3 3 0,0 0 0,-2 0 0,2-2 1,3-1-1,-4 1 2,2 0-2,2 2 0,-1-2 0,1 1 1,1 1 0,1-3-1,2 1 1,4-4-1,5-3 0,5 3 0,-3-5 0,0 2-1,0 2 1,3-3 0,-1 2 1,-3 0-2,-1 4 0,-2 0 1,-3 2 1,-2-1 0,1-2-1,-1 3 0,-2 0-1,-2 2 3,-2 0-2,-2 0 0,6 0 0,7 0 0,0 0 1,1 0-1,2 0-1,-1 0 0,1 0 0,3 2 1,6 2 0,-2-4 1,6 0-1,-2 3 0,2-3 1,2 5-1,-1-1 0,-4-2 0,2 4 2,2-3-1,6 4-2,5 0 2,-2 0-3,1 1 3,-1-2-2,1 2 2,3 4-3,-1 0 5,1 0-6,-3 2 3,2-2 0,-3 1 3,-2 1 0,1-3-3,-3-4 0,1-2 1,4-5-1,-3 0 0,-4 0-3,2 3 1,-5-2 2,-2 4 2,1-1-2,-8 1 0,-1 2 0,-3-1 0,-5-1 0,-1-3-1,-2 3 1,-2-2 3,4 1-3,-3 0 0,9 3 0,2-5 1,1 2-1,-1-3 0,-5-1-1,-1 0 1,-1 0 0,1 0 0,-1 0-2,1 0 2,-3 0 0,6 3 0,-1-3 0,4 1 0,0 4 2,2-1-1,-2-1-1,3-3 0,0 2-1,6 1 3,1 1-1,-3-2-1,-3-2-1,-4 1 1,4-1-2,-4 0 2,2 0 1,-3 0-1,-4 0 3,-1 5-3,4-3-1,4 4 1,3 1 0,4-2 3,4 3 0,4-2-4,7 4 2,-1-4 1,-2 2-2,-8 0 0,-6 2-3,-4-2 6,-5 0-6,0-4 3,-3-1 0,2 4 1,3-1 1,0 2 0,3 0-2,-3-2 0,-2 0 4,-4 2-4,-1-4 0,1 4 2,-1 0-1,-3-2-1,-5 0-1,-11-2 1,-12 0 0,-4-4 1,-9 4-1,-7-2 1,-6-2-1,-7 2 2,-7-2 3,-6 0 5,-9 0-2,1 0 0,-5 0 1,-1 0 3,-2 0-3,0 0-1,0 0-1,0 2-3,0 3-4,0 0-4,0 7 4,0 6-1,4 9 1,3 0 3,-3 9-2,3-1 1,-1 3 0,3 6-2,-2 0 0,2 6 0,3-2 0,-4 4 0,3 4 2,1 2-3,-4 3 2,-1 3-1,-3-1 0,-2-2-1,-2 6 1,0-5-1,0 5-1,0 5 2,0-7 2,0 6 0,0-8-2,0-3 0,6 3 1,-2-1-1,5 0 0,-5 0 0,0-1 1,-2-3-1,-2 2 0,0-6-1,0 2 2,0-4 2,-2-3-2,-6-5-2,-1 0 2,2-4-1,-2-2 0,2 0 0,1-3 1,-1 2-1,0-3 0,3-1 0,-1-8 1,3-4-1,0-5 0,0-4 0,2-6 1,-4-1-1,1-2-1,-2-1 1,-1 2-1,-1-1 1,-4 2 0,-9-3 2,-3 2-2,-6 2 1,-4 0 0,-8 0 1,-3-3-2,-3 6 3,-4-4 1,-7 5-3,-6 1 5,-9-1-3,-8 3-2,-10-4 0,-1 5-1,-1-2 5,-6 4-5,2 0 4,-8 1-1,-2 0 0,0-2-1,0 4 1,0-3-2,-3 2 3,1-2-3,2-4 0,1 0-1,-2 1 0,-6 2 1,-1 2 0,-3-5-1,2 4 0,6-6 0,1 3 0,0-1 0,0-5 0,2 1 0,-3 3-3,6 0 3,-4-2 4,0 0-4,0-1 0,4 4 0,-4-3 0,2 4 1,-4-1 1,-1-5-2,0 2-1,3-4 1,2 6-1,0-1 1,0 1-3,-4 1 3,2-3 2,0 2-1,2-2-1,-2-1 0,2-2 0,3 0 0,3 3 1,1-4-1,-2 1 0,-5 0 4,-1-4-4,-2 2 0,4 0-4,3 0 5,2 4-1,-4-1 0,4-2 0,3 2-4,-4-2 8,3 2-4,-2-1 0,0-1 1,-3 2-1,5-1 0,-2 2 0,-1-1 0,-8 0 2,-3 3-1,1-2-2,-2 0 1,5 2 0,2 2 0,0-2-2,0 5 2,-2-3 0,4 0 0,-1 1 0,3-3 0,1 1 2,1 1-2,2-1 0,0-1 0,2-2 0,-5 0 0,-1-2 1,-6 4-1,8 0 0,5-1 0,0 2 0,4-2 0,0-2-4,-2 1 4,4-2 0,-3 0 3,3 4-2,1-2-1,-2 1 1,3-2-1,-3-3 0,3 3 0,-1-2 0,5 0 0,-4 0 0,-6-1 0,-1 0 1,-1-2 0,10 2-1,2 0 0,4-1-1,4 1 1,-4-3 0,6 2 0,-1-3-3,5 0 3,1 0 3,-1 0-3,-1 0 0,1 0 1,-1 0-1,5 0 0,-5 0 0,1-3 1,0-2 0,-1-3-1,-1-1 1,3 1 1,-7 0 2,4 3 3,-4-2-4,1 2 7,1-6-7,-1 2 3,7 3 0,0-2-3,1-1 0,-2 3-3,1-3 4,1-2-2,3 1-2,1 0 5,2 0-5,0 2 4,1-2 0,1 2-2,3-3 1,2 4-2,-1 0 0,5-5 1,-2 4-2,-1-1 1,5 1-1,-1 4 0,1 2 1,2-1-1,2 2 0,-3-1 0,3 0 0,-6 0 1,0 0-1,-3-1 0,9 3 1,-2 0-1,3-3 0,2 1-1,-7 0 1,5-3 0,-6 3-1,4-1 1,-1 0-4,-1 2 4,-1 1 0,0-2 0,-2 0 0,2 0 0,-2-5 0,0 4 0,0-3 2,0 0-2,-1 0 0,-2-2 1,-2 1 1,-4-1-2,0 3 0,-2 0 0,-1-2 0,3 0 1,-2 3-1,3-3 0,1 0 0,0-1 0,-4 0-1,-2 5 2,-6-6-1,-3 4 2,-4-4-2,-4 1 0,1 0-1,0 0 1,4 2-4,1 2 4,2-1-1,1 0 1,6 1 0,4-2 0,-1 2 0,6-1 3,2-2-6,-1 1 3,-3-2-2,0-5-5,-6 6 4,-1-3-2,-2 2 3,-1 4 2,1-6-1,6 3 1,5 0 0,-1-3 1,3 2 0,-5-2 0,0 0 0,0 2-1,3-2-1,3 3 1,5-6 0,5 1 0,-5 3 0,11-5-1,1 4 1,3-2 0,8 2 1,-3 2-3,7-1 2,0-1 0,9 0 1,2 2 1,2 2 0,3 3-1,4 1 0,-2 0-1,2 2 1,0-1-1,0-1 0,0 2-2,0 0 4,0 0-1,0 0-1,0 0 0,0 0 0,0 0 0,0 0 0,0 0 0,0 0 0,0 0 0,0-2 0,-12-5-2,-10-3-41,-11-17-137,-10-18-264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4:13:53.0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708 1395 1068,'0'0'31,"0"0"10,0 0 2,0 0-39,0 0-2,-18 114 8,18-49 13,6-1-5,1-4-5,-4-6-5,-1-12-3,-2-13-2,0-12-2,2-8 0,1-9 1,1 0-2,2 0 0,2-14 1,4-19-1,9-5-4,1 0-3,5 8 6,-3 12 1,3 8-1,3 10-7,0 0 2,-5 3 1,-10 11 1,-8 6 0,-7 4 2,0 3 2,-20 6 6,-15-1 6,-6-4-9,3-6 1,3-9-4,4-6-11,8-7-75,10 0-50,9-19-148,4-13-155</inkml:trace>
  <inkml:trace contextRef="#ctx0" brushRef="#br0" timeOffset="299.8222">1091 1778 131,'0'0'361,"0"0"-243,0 0 74,7 120-82,-7-81-50,0-9-20,0-2-18,-7-12-8,3-6-3,1-6-3,3-4 1,0-14 22,0-21 17,0-11-48,5 0-18,17 4 12,1 13 4,0 8 1,-2 13 1,-4 6 0,-1 2 0,-4 0 2,-1 0 3,-2 16-3,0 12 0,-4 6-2,-1 9-14,-2 3-107,2-4-198,-4-6-257</inkml:trace>
  <inkml:trace contextRef="#ctx0" brushRef="#br0" timeOffset="459.9656">1560 1805 1083,'0'0'72,"0"0"-72,0 0 6,137-111-6,-83 95-22,-7 9-131,-9 0-206</inkml:trace>
  <inkml:trace contextRef="#ctx0" brushRef="#br0" timeOffset="610.1982">1613 1959 1047,'0'0'104,"0"0"-79,0 0-17,0 0 3,0 0-22,158-80-9,-68 38-199,-1-4-415</inkml:trace>
  <inkml:trace contextRef="#ctx0" brushRef="#br0" timeOffset="999.3711">3111 1146 1026,'0'0'116,"0"0"-95,0 0-20,0 0 4,0 141 11,0-83 1,0-3-10,0-4-6,0-5 1,0-5-2,0-5-67,0-6-106,0-7-120,0-12-198</inkml:trace>
  <inkml:trace contextRef="#ctx0" brushRef="#br0" timeOffset="1358.176">2683 1823 702,'0'0'203,"0"0"-196,0 0 40,136 15 55,-20-15-20,27 0-32,17 0-14,27-10-11,18-8-8,7-5-7,4-6-1,-19-5-9,-37-2 7,-33 4-3,-41 6 5,-31 9-7,-29 5-2,-14 9 0,-10 1-37,-2-2-132,-25-2-455</inkml:trace>
  <inkml:trace contextRef="#ctx0" brushRef="#br0" timeOffset="1855.1282">2440 2775 879,'0'0'123,"0"0"-68,0 0-25,0 0-20,0 0 18,0 120 10,0-74-11,0-3-21,0-6-5,5-1-1,-3-6-32,1-11-80,6-12-201,2-7-85</inkml:trace>
  <inkml:trace contextRef="#ctx0" brushRef="#br0" timeOffset="2039.1696">2661 2777 930,'0'0'129,"0"0"-105,0 0-23,0 0 9,0 0 12,26 118-15,-22-83 1,1-2-6,-1 1-2,-4-1-38,0 1-99,0-2-88,0-6-100</inkml:trace>
  <inkml:trace contextRef="#ctx0" brushRef="#br0" timeOffset="2267.0436">2152 2881 560,'0'0'202,"0"0"-199,0 0 35,0 0 22,168-129-6,-85 92-19,6-1-13,-5 6-16,-4 1-6,-13 14-90,-11 5-196</inkml:trace>
  <inkml:trace contextRef="#ctx0" brushRef="#br0" timeOffset="2493.1295">3182 2418 1121,'0'0'53,"0"0"-40,0 0 7,-120 108-3,96-39-2,4 11 12,3-3-4,8 2-12,9-7 0,0-13-11,0-7 0,20-11-5,10-12-60,4-12-93,2-12-169,1-5-236</inkml:trace>
  <inkml:trace contextRef="#ctx0" brushRef="#br0" timeOffset="2827.4503">3343 2893 949,'0'0'77,"0"0"-70,0 0-1,-2 106-1,2-82-2,0-8-2,0-9-1,0-3 2,0-4-1,0 0 8,0-16 17,2-22-26,7-7-4,2-6-8,3 6-2,5 7-18,4 5 4,-1 13 23,1 11 5,-4 9 2,-3 0-2,-1 18 3,5 14 11,-6 5 14,-3 0-5,2 1-12,-8-7-8,-5-4 0,0-6-3,0-8-49,0-2-101,-3-10-106,-9-1-228</inkml:trace>
  <inkml:trace contextRef="#ctx0" brushRef="#br0" timeOffset="3338.1255">3649 2273 826,'0'0'30,"0"0"-27,0 0-1,0 0 3,0 0-5,0 0-29,-61 107 19,35-105 10,7-2 6,2 0 6,5-14 3,6-8 4,6-5-6,0 4-13,2-2-9,18 3-9,2 8 0,-4 6 11,5 8 6,6 0-3,-6 0 0,7 11 1,-2 5-1,-9 10-6,-3-1 10,-9 14 13,-7 1-10,0 6 7,-12 5-5,-20 0 1,-3 2-2,-1-9-4,-3-10 2,3-12-2,9-13 3,9-9 5,9 0 20,5-12 29,4-7-39,0 1-3,0 0-15,15 8 0,6 3 6,-2 7-3,6 0 3,4 7-4,2 10-2,0 8-1,4 1-38,0-2-174,-6-4-163</inkml:trace>
  <inkml:trace contextRef="#ctx0" brushRef="#br0" timeOffset="3549.3159">4050 2705 1037,'0'0'68,"0"0"-59,0 0 21,2 110-2,2-76-7,-2 0-10,-2 0-5,0-2-3,0-4 5,0-3-8,0-7-22,0-4-61,0-5-124,0-2-95,0-7-244</inkml:trace>
  <inkml:trace contextRef="#ctx0" brushRef="#br0" timeOffset="3708.0815">3871 2963 1103,'0'0'32,"0"0"-13,0 0-18,0 0-2,165-84-49,-93 54-123,-1 0-100,-13-2-90</inkml:trace>
  <inkml:trace contextRef="#ctx0" brushRef="#br0" timeOffset="3847.2202">4395 2711 736,'0'0'142,"0"0"-58,0 0-22,0 0-2,0 0-14,0 131-24,0-96-17,0 5-5,0 1-7,0-3-115,0-13-244</inkml:trace>
  <inkml:trace contextRef="#ctx0" brushRef="#br0" timeOffset="4110.885">4373 2555 1042,'0'0'119,"0"0"-115,144-3 21,-70 14 0,2 18 11,-4 15-21,-15 7-3,-19 7-10,-25 6-1,-13 6-1,-6 2 4,-34 0 3,-5-5-6,-9-13 5,8-13-3,3-14-3,5-10-23,7-17-121,12-7-269</inkml:trace>
  <inkml:trace contextRef="#ctx0" brushRef="#br0" timeOffset="4786.4542">5707 956 746,'0'0'182,"0"0"-79,0 0-15,0 0-46,0 0-23,0 0 1,-48 4-17,5 6-1,-5 1 0,-2 2-1,8 1-1,5 5 0,3-2 0,10 12 0,4 8-2,13 16-1,7 10 3,0 16 0,6 9 0,17 8 6,1 9 6,-4-3-5,-14 0-6,3-2 6,-9-3-5,0-7 0,0-8 0,0-14 1,5-15 4,4-15 2,3-13 0,-10-10 2,6-7-5,3 0-1,7-4 0,12-2 3,5 2 4,7-4-9,14 0-1,-5 0-2,3 0-52,-6 0-82,-9 0-207,-10 0-454</inkml:trace>
  <inkml:trace contextRef="#ctx0" brushRef="#br0" timeOffset="5303.1552">6646 1837 1004,'0'0'77,"0"0"-56,0 0 3,0 0-6,0 0 0,145-101-9,-116 71 0,-15 2-5,-12 9 2,-2-1 3,-2 3 3,-18 8-7,-7 6 4,-4 3 0,-3 10-9,1 24-4,2 12-1,8 6-4,10 1 9,11-3 3,2-7-1,6-11-2,22-6 0,5-9 0,7-11 0,7-6 4,-1 0 2,-1-10-6,-7-12-34,-11-4-74,-12-2-178,-15-1-128</inkml:trace>
  <inkml:trace contextRef="#ctx0" brushRef="#br0" timeOffset="5499.9699">6450 1356 970,'0'0'61,"0"0"-58,0 0-3,0 0 4,158-55 1,-100 38-5,-8-4-186,-12-1-212</inkml:trace>
  <inkml:trace contextRef="#ctx0" brushRef="#br0" timeOffset="5985.1933">7023 969 831,'0'0'41,"0"0"-39,0 0-2,0 0 4,0 0 1,0 0-2,-82 82 2,64-77-4,7-5 1,2 0 4,2 0 1,5-8-5,2-6-2,0-2-34,0 0-22,18-3 14,4 1 12,1 3 27,4 9 1,4 6 1,0 0 1,-2 0 4,-3 12 6,-12 6 12,-8 13-5,-6 3 15,0 5-1,-13 10 10,-18 1-19,0-4-13,0 0-5,2-16-4,10-10 2,7-8-2,4-10 0,8-2 0,0 0 14,0-12 5,0-6-8,2 6-11,10 0 12,1 10 4,5 2-6,8 0-10,4 0 3,-1 12-6,-8 9 3,4 2-2,-6 2-21,-4-10-144,3-3-122</inkml:trace>
  <inkml:trace contextRef="#ctx0" brushRef="#br0" timeOffset="6175.1394">7362 1157 870,'0'0'232,"0"0"-218,0 0-14,0 0-23,0 0 23,0 0 5,20 118-3,-20-83-2,0-3-35,0-5-109,0-11-85,0-12-106</inkml:trace>
  <inkml:trace contextRef="#ctx0" brushRef="#br0" timeOffset="6360.0901">7498 1121 888,'0'0'174,"0"0"-171,0 0-3,0 0 0,0 0 14,16 110-6,-10-74-7,1-4-1,-4-1-7,-3-5-85,0-9-94,0-5-44,0-8-95</inkml:trace>
  <inkml:trace contextRef="#ctx0" brushRef="#br0" timeOffset="6579.5113">7262 1002 559,'0'0'34,"0"0"-20,136-23 88,-62 0 5,-1-5 15,-13 2-30,-11 6-37,-20 8-31,-16 8-24,-13 4-19,0 0-249</inkml:trace>
  <inkml:trace contextRef="#ctx0" brushRef="#br0" timeOffset="13369.1494">8343 1263 470,'0'0'459,"0"0"-442,0 0-2,-134 54 39,99-12-31,-1 11-2,7 9 16,4 3 5,7 2 10,7-2-9,11-14-19,0-7-11,3-4-10,19-6 3,9-2-6,0-1-2,5-4-63,0-10-89,-3-5-125,-4-10-137</inkml:trace>
  <inkml:trace contextRef="#ctx0" brushRef="#br0" timeOffset="13537.0018">8356 1700 779,'0'0'123,"0"0"-118,0 0 0,117-15 4,-60-2-4,3-3-5,-9 4-240,-8-8-86</inkml:trace>
  <inkml:trace contextRef="#ctx0" brushRef="#br0" timeOffset="13901.0921">8778 1539 739,'0'0'16,"0"0"15,0 120 56,6-69-48,1-1-10,-3-4-14,0-12-11,-4-11 2,0-7-2,3-11-1,-3-5 3,0 0 6,0-1 19,0-30 25,11-12-53,5-10-3,4-1-1,2 8-6,3 17 1,1 8 3,-3 13 0,-1 8 2,-1 0-7,-4 15 3,-3 18 5,-1 6 6,-5 2 8,0-3-5,3-8 1,-1-8-9,2-5 2,5-12-2,6-3-1,4-2 0,8-3-7,1-18-97,-12-6-230</inkml:trace>
  <inkml:trace contextRef="#ctx0" brushRef="#br0" timeOffset="14160.3941">9132 1319 507,'0'0'531,"0"0"-522,0 0-9,0 0-1,167-16 1,-87 50 1,-6 12 10,-14 6-2,-20 7-6,-25 4-1,-15 7 7,-1-1 4,-35-5-3,-4-5 6,-2-11-6,6-12-6,16-12-4,9-12-2,11-12-141,9 0-183,27-34-277</inkml:trace>
  <inkml:trace contextRef="#ctx0" brushRef="#br0" timeOffset="14444.1552">10155 1746 978,'0'0'63,"0"0"-47,0 0 34,125 2 13,-63-2-18,1 0-17,-8-5-5,-14-2-1,-15 2-11,-14 0-9,-10 5-2,-2 0-38,0 0-95,-6-2-279</inkml:trace>
  <inkml:trace contextRef="#ctx0" brushRef="#br0" timeOffset="29095.9532">11167 1361 665,'0'0'98,"0"0"16,0 0-14,-127 127-50,100-67-4,10 5 2,3 7-1,5-6 2,9-7-10,0-9-13,0-3-13,15-5-6,10-6-4,4-2-3,-2-10-2,9-2-46,-1-7-92,4-12-132,-8-3-95</inkml:trace>
  <inkml:trace contextRef="#ctx0" brushRef="#br0" timeOffset="29269.6104">11328 1764 877,'0'0'91,"0"0"-86,0 0-3,133-30 6,-70 15-7,-2 2-1,-4 3-203,-15-4-120</inkml:trace>
  <inkml:trace contextRef="#ctx0" brushRef="#br0" timeOffset="29641.1471">11850 1604 812,'0'0'152,"0"0"-150,0 0 30,0 113-4,8-82-11,3-1-6,-1-6-6,-6-7 2,0-8-7,-4-6 1,2-3 1,0 0 10,5-18 8,2-15-20,4-9-10,8 0-5,4 5-2,0 5-8,1 6 6,-2 19 19,-7 7 0,-1 0-1,-2 7 1,-3 19 4,0 6 6,-6 5 14,-3 0-2,5-2-5,-3-5-6,5-5-1,2-10-5,2-8-4,10-7-1,4 0-3,2-17-52,-2-9-135,-12-3-153</inkml:trace>
  <inkml:trace contextRef="#ctx0" brushRef="#br0" timeOffset="29892.0787">12211 1361 928,'0'0'49,"0"0"-49,0 0 10,137 30 17,-72 6 18,-3 9-3,-10 6-25,-21 2-10,-19 1-1,-12-4 1,-11-1 5,-19-8-1,-3-5-3,4-5-7,6-16-1,12-7-7,9-8-85,0-4-109,2-26-263</inkml:trace>
  <inkml:trace contextRef="#ctx0" brushRef="#br0" timeOffset="30362.0432">12531 1023 966,'0'0'60,"0"0"-58,0 0 4,164-25 24,-64 17-8,5 6-10,3-5 2,-8 2-13,-12-1 1,-20 5-1,-25 1 1,-20 0-2,-12 0-2,-7 0 1,-4 17 1,0 10 23,0 11 10,0 12 2,0 12-6,4 14-6,8 15-8,3 9 0,8 9-8,-1 8 0,2 0 0,-1-4-5,-9-11 3,-10-10 5,-4-19 3,-13-11 2,-27-6 7,-15-8 2,-11-9-9,-14-11 6,8-10-12,4-8-6,11-6-3,18-4-32,12 0-75,15-14-438</inkml:trace>
  <inkml:trace contextRef="#ctx0" brushRef="#br0" timeOffset="31339.1425">3782 4478 1073,'0'0'23,"0"0"-16,0 0-1,0 0 2,0 0 13,149 2 2,-86-2-14,-7-9-9,-8 4-23,-14-2-100,-8-1-105,-17 0-47</inkml:trace>
  <inkml:trace contextRef="#ctx0" brushRef="#br0" timeOffset="31518.8727">3885 4708 724,'0'0'331,"0"0"-320,0 0 1,0 0 15,133-32 4,-55 15-12,0 3-19,-5 1-29,-23 3-268,-21 1-393</inkml:trace>
  <inkml:trace contextRef="#ctx0" brushRef="#br0" timeOffset="34910.0833">6355 3964 812,'0'0'133,"0"0"-94,0 0 5,0 0-29,0 0-15,0 0 0,2 102 15,4-55-9,-4-3 0,5-9 8,-5-4-2,-1-11-2,3-8-3,-4-6-3,3-6-1,-3 0-1,3 0 7,6-2 6,5-26-4,6-11 3,5-12-12,1 2-2,1 5 1,0 9-1,0 9-3,-5 9 3,-2 9 0,-6 8-2,1 0-9,-2 26 1,-1 14 10,-6 3 6,-2 7 0,-1-8 2,-1-10-6,3-10-1,2-8 3,3-7-4,9-2 3,4-5-1,11 0-2,-3 0-94,-6-12-203,-14-4-385</inkml:trace>
  <inkml:trace contextRef="#ctx0" brushRef="#br0" timeOffset="35308.1282">6118 4632 791,'0'0'162,"0"0"-162,0 0 7,123 0 23,-12 0 44,27-7-12,23-2-27,15-7-6,15 2-6,12-5 1,-2-2-5,-7-4-12,-24-4 4,-30 3-1,-29 1 5,-34 7-5,-33 7-7,-22 2-2,-17 6-1,-3 3-1,-2 0-45,0 0-108,-15 0-252</inkml:trace>
  <inkml:trace contextRef="#ctx0" brushRef="#br0" timeOffset="35835.0135">5942 5302 828,'0'0'188,"0"0"-166,0 0-13,0 0 1,0 134 23,0-78 5,0-2-27,0-5-5,0-10-4,0-10-2,4-7-1,6-12-57,-6-10-36,11 0-111,3-24 53,-2-16-101</inkml:trace>
  <inkml:trace contextRef="#ctx0" brushRef="#br0" timeOffset="35984.8373">6105 5328 528,'0'0'152,"0"0"-110,0 0-7,0 0 18,0 0 5,0 0-11,79 108-19,-72-68-17,1-2-3,-6 5-8,-2 0-31,0-1-148,0-4-87</inkml:trace>
  <inkml:trace contextRef="#ctx0" brushRef="#br0" timeOffset="36196.1663">5632 5300 796,'0'0'90,"0"0"-83,0 0 41,0 0-44,0 0-2,165-116 11,-74 79 1,0 11-11,-6 12-6,-10 6-161,-17 8-166</inkml:trace>
  <inkml:trace contextRef="#ctx0" brushRef="#br0" timeOffset="36405.5358">6624 4973 1100,'0'0'49,"0"0"-47,-93 131 14,66-56 26,5 5-1,11 1-12,3-3-21,8-4-5,0-9 0,2-9-1,17-8-2,3-10-38,1-8-67,3-16-135,-2-12-214</inkml:trace>
  <inkml:trace contextRef="#ctx0" brushRef="#br0" timeOffset="36726.1452">6832 5522 479,'0'0'436,"0"0"-436,-10 102 16,10-72 13,0-9-17,0-9-7,0-8-4,0-4 2,0 0 5,0-13 23,0-16 15,7-16-41,5 1-3,3-2 0,3 11-2,2 6 0,0 11-4,0 18 3,4 0 1,-5 12 0,1 23 5,0-3 6,-7 5 2,-2 3-7,-2-6 0,-4 3-2,-5-7-4,0-7-55,0-9-125,0-11-100,0-3-170</inkml:trace>
  <inkml:trace contextRef="#ctx0" brushRef="#br0" timeOffset="37213.1815">7181 4927 939,'0'0'3,"0"0"-3,0 0-3,0 0 3,0 0 18,0 0-9,-20 86-5,7-82 4,-1-1 1,1-3 0,2 0 4,2-13 6,9-6-7,-3 0-9,3-3-3,0 5-5,12 3 4,10 5-2,3 2 1,-1 6-2,5 1 4,-6 0 1,-6 0 0,4 12-1,-3 7 0,-3 4 1,-6 9 2,-9 8-2,0 4 8,-26 4 1,-6-6-5,-2-5-3,1-8 4,3-9-5,4-4 3,4-13 0,15-3-2,2 0 3,5 0 2,0 0 0,0-7-5,17-1 1,7 4 1,10 4 5,-1 0-8,7 0 3,-9 9-4,-2 8-41,-2 0-135,-2-3-183</inkml:trace>
  <inkml:trace contextRef="#ctx0" brushRef="#br0" timeOffset="37400.9744">7636 5282 964,'0'0'143,"0"0"-122,0 0 21,0 0 3,0 132-3,0-88-28,7 2-6,-1 0-6,-5-1 2,6-1-4,-4-10-47,0-3-74,-3-11-144,0-9-181</inkml:trace>
  <inkml:trace contextRef="#ctx0" brushRef="#br0" timeOffset="37567.7794">7433 5632 1054,'0'0'43,"0"0"-41,0 0-4,159-54-19,-68 13-75,3-4-212,-10 1-84</inkml:trace>
  <inkml:trace contextRef="#ctx0" brushRef="#br0" timeOffset="37716.8209">8062 5342 785,'0'0'236,"0"0"-203,0 0 11,0 0 18,0 0-8,0 134-27,0-97-15,0-5-7,0-1-5,0-3-5,0-5-97,0-8-163,0-11-237</inkml:trace>
  <inkml:trace contextRef="#ctx0" brushRef="#br0" timeOffset="37977.1775">8104 5034 1158,'0'0'42,"0"0"-40,165-14 6,-73 31 25,-5 25-4,-10 17-2,-14 12-25,-27 11 8,-23 7-10,-13 3 2,-23 2 0,-21-1 2,-5-14-2,1-12 0,2-21-2,11-18-18,15-26-73,9-8-103,11-53-400</inkml:trace>
  <inkml:trace contextRef="#ctx0" brushRef="#br0" timeOffset="38563.1392">9293 3746 777,'0'0'109,"0"0"-48,0 0 25,0 0-16,0 0-26,0 0-24,-52-7-16,13 7 0,-4 0 1,-9 3 1,8 4 10,0 6-5,3 5 0,16 9-7,2 12 0,4 19-3,11 20 3,8 14 2,0 5 5,10 2 1,9-8-1,-4-1 1,-11-7-6,-4-7 1,0-15 5,0-10-4,0-17 0,2-10 8,0-13-11,12-10 0,15-1-1,9 0 0,20 0 2,7-8-6,1 4 0,11 2-34,-4 2-104,-11-6-297</inkml:trace>
  <inkml:trace contextRef="#ctx0" brushRef="#br0" timeOffset="38968.7198">9787 4025 927,'0'0'70,"0"0"-43,0 0 27,-6 104 13,6-62-17,0-2-25,0-1-9,2 0-10,0-7-3,0 1-3,5-8-25,-1-4-106,6-12-170,-1-9-156</inkml:trace>
  <inkml:trace contextRef="#ctx0" brushRef="#br0" timeOffset="39170.1141">10149 4261 1013,'0'0'77,"0"0"-69,0 0 50,158-26 0,-96 12-20,-10 4-27,-17 8-11,-10 2-32,-15 0-167,-7 0-320</inkml:trace>
  <inkml:trace contextRef="#ctx0" brushRef="#br0" timeOffset="39666.1452">11150 4331 873,'0'0'64,"0"0"-40,0 0 46,0 0-23,149-110-22,-109 64-13,-9 5-6,-18 7-1,-13 8-1,0 7-2,-19 6 4,-10 13-2,-9 0-3,-1 20 2,4 10 8,4 10-10,10 8 9,10 1-5,11 1 3,0-6-5,11-8-1,18-9 2,12-10-2,7-7 2,6-10 3,6 0 1,-2-15-3,-8-15-5,-10-5-16,-16-2-87,-21 0-176,-3-4-173</inkml:trace>
  <inkml:trace contextRef="#ctx0" brushRef="#br0" timeOffset="39855.8499">11021 3778 641,'0'0'315,"0"0"-303,0 0-1,0 0 8,162-54-1,-101 36-15,-6 0-3,-10-4-128,-8 4-166</inkml:trace>
  <inkml:trace contextRef="#ctx0" brushRef="#br0" timeOffset="40377.7548">11716 3341 433,'0'0'505,"0"0"-503,0 0 4,0 0 11,0 0 9,0 0-9,-16 94-1,-4-82-7,2-6 5,2-3-7,1-3 8,1 0-8,8-5-2,4-16 0,2 4-5,0-5-4,4 2 4,14 4-8,-1 2 6,4 4 0,-4 5 2,1 5-2,1 0-2,0 0 0,4 5 2,-3 11 2,1 1 0,-1 6-1,-8 4 1,-7 8 0,-5 4 0,0 10 2,-23 1 1,-10-2-1,0-2-2,2-10 3,4-11-2,6-10-1,8-10 0,4-5 3,4 0-2,5-3-1,0-13-6,0 3-1,14 4 7,4 1 0,4 8 0,5 0 0,0 0 0,0 12 0,0 5 1,-8 0-1,-1 2 0,-5 3-13,1-6-115,3-8-93,-1-7-92</inkml:trace>
  <inkml:trace contextRef="#ctx0" brushRef="#br0" timeOffset="40559.8044">12055 3575 913,'0'0'100,"0"0"-13,0 0-58,0 0-25,0 0 6,11 106-4,-5-66-4,-4-2-2,-2 1 0,0-9-72,0-7-106,2-11-101,3-12-60</inkml:trace>
  <inkml:trace contextRef="#ctx0" brushRef="#br0" timeOffset="40745.8095">12215 3534 797,'0'0'186,"0"0"-140,0 0-25,0 0 5,0 107 1,0-60-13,0-4-12,2-3-1,-2-1-1,0-7-3,1-4-54,-1-9-73,0-6-105,0-11-92</inkml:trace>
  <inkml:trace contextRef="#ctx0" brushRef="#br0" timeOffset="40910.0518">11963 3459 969,'0'0'38,"0"0"-38,0 0 2,123-54-2,-52 40-11,-2-3-160,-13 2-109</inkml:trace>
  <inkml:trace contextRef="#ctx0" brushRef="#br0" timeOffset="41285.156">12531 3369 871,'0'0'34,"0"0"-34,174 0 23,-87 0 1,2-6-4,-1 2 0,-13 4-7,-15 0-2,-20 0 16,-17 18-4,-17 15 2,-6 20 17,0 18 22,0 10-16,-2 17-13,2 11-15,0 4-3,5 12-7,19-5-5,3-9-1,-3-16-2,-5-22-1,-19-7 6,0-9-5,-25-11 12,-24-6-6,-7-12-1,-9-10-4,-2-8 1,3-10-4,6 0-2,4 0-43,14-4-83,5-13-326</inkml:trace>
  <inkml:trace contextRef="#ctx0" brushRef="#br0" timeOffset="42373.2328">2012 4441 767,'0'0'46,"0"0"-41,0 114 6,6-53 25,8-1-10,2-2 11,-3-4-8,-6-9-12,-7-13-9,5-18-5,-5-9 5,0-5-5,2 0 11,-2 0 3,0 0 18,8-21 0,1-9-35,7-5 0,9 7-1,4 10-2,4 4-1,5 10-2,-2 4 3,-1 0-2,-13 6 3,-8 12-4,-14 4 6,0 7 5,-14 3 8,-17-1 11,0-4-14,0-8-6,0-5-2,4-5-2,4-8-32,8-1-76,15 0-166,0-17-198</inkml:trace>
  <inkml:trace contextRef="#ctx0" brushRef="#br0" timeOffset="42709.14">2545 4841 101,'0'0'621,"0"0"-591,0 0 126,2 134-107,-2-102-31,0-5-6,0-10-1,0-11-4,0-6 1,0 0-7,3 0 18,8-26 47,4-10-40,5-14-19,5 5-7,2 5 0,-5 13 0,2 15 0,-4 12-1,1 0-4,-2 17-8,-3 17 13,-9 8 5,-1 3 15,-4-5-3,3-5-5,2-8-7,-3-9 1,3-5-1,6-6-4,9-7-1,12 0-10,3-10-88,-2-13-255</inkml:trace>
  <inkml:trace contextRef="#ctx0" brushRef="#br0" timeOffset="47091.1898">14252 4638 843,'0'0'129,"0"0"-121,0 0-6,0 0 0,0 0 3,0 0-2,-18 126-2,12-95-1,4-10-16,-3-4-119,5-12-41,0-5-137</inkml:trace>
  <inkml:trace contextRef="#ctx0" brushRef="#br0" timeOffset="47591.7409">15112 4050 851,'0'0'10,"0"0"1,0 0-11,0 0 29,0 0-1,54 130-18,-40-89-2,-7-5-3,-1-6-1,-4-12 0,-2-6-2,2-12-1,-2 0 0,3 0 7,-1-14 12,2-19-14,8-16-6,5-4-5,3-1-4,5 6-11,0 10 18,-4 10 2,2 15 2,-7 8 5,-3 5 3,-1 2-6,1 20 5,-6 10 9,3 4-11,-5 0 8,0 0-6,-1-2-6,-2-7 1,0-1-4,0-2 0,1-8-54,4-5-117,2-8-64,-1-3-131</inkml:trace>
  <inkml:trace contextRef="#ctx0" brushRef="#br0" timeOffset="47999.9809">15726 4016 520,'0'0'147,"0"0"-67,0 0-6,0 0-62,0 0 19,0 0 38,86 0-30,-49 0-15,-3-10-3,-1-3-14,-4 2-7,-14 5-2,-6 4-37,-9 2-81,0 0-47,0 0-26,-7 0-147</inkml:trace>
  <inkml:trace contextRef="#ctx0" brushRef="#br0" timeOffset="48193.7535">15760 4249 726,'0'0'109,"0"0"-104,0 0 46,0 0 32,0 0-40,135-4-20,-93-12-6,-3 0-8,-8 6-9,-14-1-33,-5 4-163,-8-1-127</inkml:trace>
  <inkml:trace contextRef="#ctx0" brushRef="#br0" timeOffset="48547.8867">16514 3906 351,'0'0'713,"0"0"-674,0 0 7,0 0-8,0 0-32,0 0 9,-2 93-2,2-54-8,2-1-3,4 3-4,-2-4-26,3-6-79,1-7-160,0-12-121</inkml:trace>
  <inkml:trace contextRef="#ctx0" brushRef="#br0" timeOffset="48733.7547">16925 4233 827,'0'0'162,"0"0"-156,0 0 2,0 0 13,0 102-18,0-76-2,0-4-1,-4-5-19,-5-4-107,2-9-57,0-4-103</inkml:trace>
  <inkml:trace contextRef="#ctx0" brushRef="#br0" timeOffset="49257.962">17376 3896 910,'0'0'120,"0"0"-118,0 0-1,0 0 14,0 0-13,0 0 2,-46 100-1,34-94 5,-5-4-7,0-2 6,0 0-6,5-11 5,4-3-6,5-5-1,3 1-3,0-3-2,7 4 4,12 1-1,6 6 0,2 2 3,6 4-1,-2 1 1,3 3 0,-1 0 0,-6 17 1,-5 12 0,-11 3 5,-5 3-1,-6 7 11,0 0-4,-20 7 0,-10-8-3,-5-2-3,-1-10-4,7-9 3,4-13-3,7-7 1,10 0 3,3 0 2,5-14-8,0 1 0,0 2 1,17 4 4,8 4 1,2 3 0,4 0-1,0 0 0,-2 14-3,-3 6-2,-4-1 0,-7 6-51,-2-4-100,1-8-173,-4-9-146</inkml:trace>
  <inkml:trace contextRef="#ctx0" brushRef="#br0" timeOffset="49425.1405">17797 4267 579,'0'0'326,"0"0"-281,0 0 12,0 0 26,0 0-46,0 101-26,-2-69-5,-10 0-6,3-3-19,1-5-67,2-3-132,6-11-4,0-10-85</inkml:trace>
  <inkml:trace contextRef="#ctx0" brushRef="#br0" timeOffset="49895.1445">18113 3942 474,'0'0'540,"0"0"-526,0 0 12,0 0 33,154-91-35,-107 91-9,-11 0-11,-12 0-4,-11 12 0,-13 11 1,0 9-1,-27 0 5,-11 5-3,1-6 0,2-4 1,1-10-3,12-5-4,6-5-15,9-5 15,7-2 4,0 0 1,0 0 2,25-5 3,6-7 0,2 8 1,7 4-4,-3 0 3,-2 6-3,-6 14 2,-14 5-4,-3 1-1,-12 3 3,0 2 2,-18-4 6,-16 0 7,-1-3-9,-2-8-6,2-4-1,4-4-2,6-8-41,10 0-31,15 0-46,0-4-151,3-14-191</inkml:trace>
  <inkml:trace contextRef="#ctx0" brushRef="#br0" timeOffset="50069.1526">18671 4270 830,'0'0'123,"0"0"-46,0 0 32,-8 105-80,-7-68-14,-3-3-12,1-5-3,-1-5-2,3-6-82,5-10-57,6-8-109,4 0-52</inkml:trace>
  <inkml:trace contextRef="#ctx0" brushRef="#br0" timeOffset="50239.9803">19050 4211 1033,'0'0'17,"0"0"-16,0 0-2,0 0-3,0 0-164,0 0-144,51-22-238</inkml:trace>
  <inkml:trace contextRef="#ctx0" brushRef="#br0" timeOffset="50390.2546">19413 4145 677,'0'0'124,"0"0"-109,0 0 2,0 0-5,0 0-12,0 0-26,6 8-134,-6-8-155</inkml:trace>
  <inkml:trace contextRef="#ctx0" brushRef="#br0" timeOffset="50547.1228">19637 4129 897,'0'0'67,"0"0"-30,0 0-4,0 0-30,0 0-3,0 0-151,23-7-175</inkml:trace>
  <inkml:trace contextRef="#ctx0" brushRef="#br0" timeOffset="50699.829">20075 4106 1152,'0'0'28,"0"0"-23,0 0-5,0 0-16,0 0-271</inkml:trace>
  <inkml:trace contextRef="#ctx0" brushRef="#br0" timeOffset="51769.6075">1576 3703 244,'0'0'379,"0"0"-226,0 0 14,0 0-65,0 0-29,0 0-42,0 6-28,-1 56-3,-8 25 4,3 17 10,3 12 9,1 9-4,2 3 0,0 2 2,0 2-12,0 5 0,-9 5-2,-2 6-4,-2 5-3,-3-9 1,5-11 3,2-23-2,2-17-2,1-15 1,3-13-1,3-4 0,0-13 1,0-9-1,0-13 0,0-11-23,0-8-24,0-7-34,0-14 15,0-37-97,-2-25-198</inkml:trace>
  <inkml:trace contextRef="#ctx0" brushRef="#br0" timeOffset="55459.1203">1512 3882 312,'0'0'70,"0"0"-55,0 0-9,0 0 14,0 0 31,0 0 6,99 0 2,-63-7-8,6 4-12,-7 3-1,12-2 5,-2 2-12,4 0-13,9 0-1,0 0 10,4-7 3,4-10-2,14 1-1,4-2-8,7-5-4,4 5 2,0 1-10,-6 2-2,-5 7 6,-3-3-6,0 3-2,0-1 2,1-1 2,4 1-1,-3-5 6,3-6 1,-1 1-6,0 0 2,2-1-4,-8 5-3,3 4 2,-2 2-4,-5 1 0,-1 5-1,1-2 2,4-2 1,8 0-2,5-3 1,5 0 1,-8 2 1,-2-3 2,-5 2 0,1-2 0,-7 5-1,2-3-1,-4 1 1,1-2 1,6-4-2,0 2 2,6-1 4,-3 4 0,4 1 1,-5 1-6,1 2-1,1-2 1,2-1 1,4-2 0,5-4-2,10 0-3,0-2 3,4 0 0,-10 2-1,-7-2 2,-1 6 1,-10 0-5,1 0 3,-3 0 0,2 0-1,6-1 2,5 2-2,9-2 6,5 2-4,3-3 6,-3-2-9,0 0 0,-2-2 0,4 2 1,0 0-2,0 0-1,0 0 1,0-1 0,4 5 3,-3 3-3,2-2 1,0 4 0,-3-2 1,2 2 2,1-2-4,-3-1 5,2-4-5,-1 3 2,1-6-2,4 8 4,9-4-4,0 7 1,1 2 3,0-1 2,-3 1-4,-3-3 6,-3-2 1,-7 5-6,0-5 2,1 1 0,1-4-4,2 3-1,-4-4 2,-6 1-2,2 5 0,-5-2 0,3 5 0,0 0 0,-5 1 2,-3-4-2,3 1 6,-1-2-4,-5 1 2,-2 2-3,-5-1 5,-9 0-5,-7 1 1,-9-2-2,-9 3 0,-4-3 0,-4 0 0,-4 3 4,9-2-4,-4 2-2,5 0 2,7 0 0,-1 2 1,11 0-1,-2 0-2,-4 0 2,-16 0 2,-12 0-2,-14 0 0,-14 0 0,0 0 1,-4 0-1,0 0 0,0 0 1,5 0 2,7 0 0,0 0-3,5 0 6,0 0-2,5 0-1,7 0-2,3 0 0,3 0 1,3 0-2,-3 0 0,-8 0 0,-9 0 1,-9 0-1,-6 0 0,-3 0 0,3 0 0,-3 0 5,3 0-4,6 4 0,6 0 0,8 0 2,2 1 1,-2 0-4,-5-1 0,-4-1-1,-6 0 2,-5-3-2,-3 2 0,0 2-1,0 0 0,0 8 0,0 6 2,0 5 0,0 4 0,0 3 2,2 2-2,-2 2 0,0 4 1,0 1-1,0 3-1,0 2 1,0 2 3,0 6-3,0 0 2,-2 5-2,-6-2 0,-6 3 0,3 5 0,4 1 0,-2-2 1,2 1-2,5-8 1,-2-6 0,4-1 0,0-4 0,0 2 0,0 5 2,0 0-2,0 3 0,4 3-2,-4-1 2,0-3 2,0-2-2,0 0-1,0-2 1,-6-1 0,-5 7-1,-1-6 1,4 4 1,-1-7-1,4-2 0,-2 1 1,5-6 0,0 2-1,0-4 0,2 3 0,-3 1 0,3 1 0,-6 9 0,-4 0 2,0 2-2,-3-2 0,-1 2 2,1-7-2,-1 4 2,1-6 0,-1-5 3,2-4-4,5-1 3,0 4-1,0-2-1,0 0 2,3 5-3,-4-2 1,2 4-1,1 1 1,-1-4-2,0 0 1,-1-3-1,-2-4 2,2-7-2,-1-4 1,-1-8 1,1-1 1,2-8-1,-3 0-1,-2-1-1,-5-1 3,-10-1-2,-10 3-1,-2-3 0,-9 3 0,-1 4 2,-2 2-1,-6 0-1,-2-3 0,-3 2 1,-2-3-1,-10 0 0,-4 0 0,0 0-1,-4-1 1,-2 4 0,-8-1 0,-7 0 0,-4 1-1,3-2 1,8 2-1,2-4 1,3 4 0,-4-4 1,1 0-1,-8-2 1,-7-4-1,-8 0 0,-10 0 1,-5 0-2,4 0 3,5 0-4,16 0 2,8 0-1,12 0 1,-1 0-3,1 0 3,-3 0-1,-8 8 1,-6-2-1,-8 3-1,-2-4-1,2 2 3,4-2 0,12-3 0,7 2 0,1 2 0,0-2 4,-6 5-4,-5-5 0,-6-4-3,2 3 2,-3-3 0,-1 2-3,2 0 3,5 5-1,-2 3 2,6-5 0,1 7 0,1-3 0,-2-1 0,-2-1 0,-4 1 1,-6-2-1,-5 1 0,-3-6 2,-2 1-2,9-2 0,6 2 0,4 3-1,9-1 1,-4 0-1,-3 1 1,-3 4 0,-7 1 0,-5-1 0,-6 0 0,-6-1-1,5-4 1,5-3 1,9 6 0,11-3-1,6-2 0,12 3 3,4-3-3,-5 5-1,1-2 1,-2-1 0,-8 3 0,1-4-2,-4 4 2,-1-3-1,0 2 0,4 0 0,10-4-2,3-2 3,0 0 0,-1 0 0,-3 0 0,-3 0 1,-5 0 1,-9 0-2,-8 0-2,-1 0 2,-2 0 1,9 4 0,8 1 2,19 2-3,11-7 0,-3 0 0,2 0 0,-6 0-2,2 0 2,-2 0-1,-6 2-1,1 1 2,0 2-1,1-1 1,6-2 0,-1 0 0,-1 0 1,7 0-1,-5-2 0,-3 0 0,-3 0 0,2 0 0,1 0 2,8 0-1,11-4-1,3-6 1,8 6 0,0-4 0,-3 0-1,-3 6-2,-5 0 1,-6 2 0,4 0-1,-1 0 2,3 0 0,11 0 1,9-5 0,1 2 0,8-3 2,-3 2-3,-3-4 0,-4 2-1,-6-1 2,0 4-2,-6 1 1,-7 0-1,-1-3 1,-4 2-2,4-1 0,12-2 0,0-1 2,0 3 0,6-1 1,-4 1-1,8 0 1,0 2-1,5 2-2,7-3 2,3 1 0,0 0 0,-1 2 0,-5 0 0,1 0 0,-7 0-3,-1 0-5,-8 0 2,-2 0 4,0 0 1,4 0 1,7 0-1,2 0 2,8 0-1,-1 0 1,7 0 1,2 0-1,0 0 0,0 0 3,0 0-4,0 0 0,0 0 0,0 0 0,-3-3 2,3-6 0,-2 0-2,2-3 2,0-6-2,0-3 1,0-7-1,0-4 0,0-3 0,0-9 0,0 1-10,-2-9-34,-18-4-87,-5-6-363</inkml:trace>
  <inkml:trace contextRef="#ctx0" brushRef="#br0" timeOffset="66542.0873">1316 8131 203,'0'0'39,"0"0"38,0 0 8,0 0 2,0 0-15,0 0 6,0 0 5,0 0 9,100-67 5,-97 61-7,-3 6 3,0-3-11,0-5-28,-17 0-28,-6 0-1,-6 4-3,-2 4-10,-2 0-3,-1 5-6,1 20-1,-2 3 1,10 11 6,4 2-5,13 9-2,8 10 0,0 7 1,10 1-1,9-4-1,-3-6-1,3-1 0,-6-1-7,-9-1-45,-4 10-72,0-7-113,-16-2-121</inkml:trace>
  <inkml:trace contextRef="#ctx0" brushRef="#br0" timeOffset="66849.2824">902 8835 771,'0'0'150,"0"0"-139,80-111 26,-9 63 3,11-6-27,8 1-5,-3 4-8,-9 5-14,-8 12-131,-20 2-51,-16 8-33,-12 4 87,-18 0 142,-1 9 21,-3-2 207,0 8 5,-3-1-14,-5 4-79,-3 0-56,-5 8-56,-4 29-16,0 11-6,0 4 2,9 2-5,1 0-1,10 0-2,0-1-15,8 1-75,13-15-144,0-5-160</inkml:trace>
  <inkml:trace contextRef="#ctx0" brushRef="#br0" timeOffset="67239.1573">1611 8617 872,'0'0'121,"0"0"-98,0 0 22,0 0-20,123-39 2,-88 51-22,-10 20-5,-12 12-5,-13 5-4,0 1-14,-20-1-2,-7-16 25,4-6 0,6-15 1,10-9 2,7-3 1,0-3-4,3-23-22,18-6-56,5-9 11,5-2 34,-2 4 7,-5-2 23,-2 5 3,-11 11 4,-9 4 13,-2 13 72,0 4 28,-6 3-25,-7 1-50,1 5-34,-3 25-8,9 11-2,1 4 0,5 4 0,5 3 0,21-4-6,8-1-89,-1-10-111,-2-9-71</inkml:trace>
  <inkml:trace contextRef="#ctx0" brushRef="#br0" timeOffset="67481.8177">2034 8464 970,'0'0'97,"0"0"-89,130-11 21,-63 26 19,-7 28-14,-14 8-6,-13 11-14,-17 17-9,-16 3-1,-16 2 4,-26-9-5,-6-8 6,5-13 11,1-9-13,6-15-5,12-10-2,7-20-121,11-6-226</inkml:trace>
  <inkml:trace contextRef="#ctx0" brushRef="#br0" timeOffset="68026.8353">976 7046 980,'0'0'110,"0"0"-51,0 0-36,0 0-17,-16 132 0,16-72 16,0-2-9,0-3-4,0-7-8,0-8-1,6-1-34,-4-7-90,-2-10-160,0-11-135</inkml:trace>
  <inkml:trace contextRef="#ctx0" brushRef="#br0" timeOffset="68185.0991">904 7092 868,'0'0'63,"0"0"-46,110-122 61,-59 86-52,-2 14-23,-4 8-3,-12 14-64,-11 0-205,-13 9-142</inkml:trace>
  <inkml:trace contextRef="#ctx0" brushRef="#br0" timeOffset="68514.126">947 7270 796,'0'0'59,"0"0"-36,0 0-2,0 0-12,127-27 11,-79 22-16,-9 5-4,-12 2-4,-10 31-2,-8 2 6,-6 10 0,-3-1 9,0-9-4,0-9 1,0-6-6,4-8-1,7-9-9,9-3 4,7-3 1,2-30 5,-5 1 11,-8-7-1,-14 7 5,-2 6 30,-9 0 25,-20 11-20,-8 9-34,2 6-16,4 0-7,10 8-68,7 6-114,12-6-95</inkml:trace>
  <inkml:trace contextRef="#ctx0" brushRef="#br0" timeOffset="68837.1434">1568 7342 846,'0'0'81,"0"0"-56,0 0 36,-48 125-36,44-89-16,4-7-1,0-5-8,0-6 0,15-10-2,0-8 2,7 0-18,1-7 17,-3-22 1,2-10-4,-4-3 3,-9 9 1,-3 8 9,-4 11 14,-2 10 54,0 4 13,0 0-51,0 0-35,0 6-4,0 14-8,0 10 8,0 6 0,0 7-68,0-6-69,12-4-121,3-12-86</inkml:trace>
  <inkml:trace contextRef="#ctx0" brushRef="#br0" timeOffset="69181.1078">1796 7439 777,'0'0'136,"0"0"-55,0 0-43,0 0-22,0 0 2,0 0-14,115 63 5,-101-24-5,-14 2-3,0-9 6,0-4-4,-8-13 3,0-8-1,6-7 2,2 0 9,0-14 29,0-18-37,0-12-8,23-5 0,3 5-5,8 8-8,-7 12 2,-3 12 9,-2 10 0,-6 2-4,-1 2-7,-3 18 2,-10 6 4,2 2 7,-4 2 3,0 0 0,2-1-3,-2-7-3,0-2-116,0-12-143,0-6-128</inkml:trace>
  <inkml:trace contextRef="#ctx0" brushRef="#br0" timeOffset="69317.1268">2039 7200 1106,'0'0'23,"0"0"17,0 0-40,0 0-18,0 0-174,0 0-282</inkml:trace>
  <inkml:trace contextRef="#ctx0" brushRef="#br0" timeOffset="69765.2914">2318 7435 947,'0'0'37,"0"0"-14,0 0-5,68-120-13,-57 92-1,-11 8 3,0 10 0,0 10 12,-21 0 9,-2 1-20,-2 20-6,-1 7 5,10 7-4,3 6 0,6 3-2,7-1-2,0-10 1,3-3-2,21-7 1,3-12-2,15-4-8,3-7 11,1 0 1,-5-18-1,-12-17-9,-7-1-8,-4-12 12,-12 0-7,-6 4-15,0 10 11,-2 16 6,-4 10 9,3 8-12,3 0 8,0 0-5,0 17-25,3 4 26,10 5 7,7 2 2,0-2 14,4 0 20,-4 2-17,-1 5-16,-5 5-1,-1-1-19,-7 0-210,5-8-263</inkml:trace>
  <inkml:trace contextRef="#ctx0" brushRef="#br0" timeOffset="70995.179">3078 7399 695,'0'0'313,"31"-110"-303,-14 57 27,-1 16 8,-11 9-32,-5 10-4,0 10 4,-3 4-13,-12 4-8,-3 0-2,-1 12 5,7 12-3,3 3-7,7 0-15,2 0-9,2 4-3,19-4-5,11-1-15,-4 1 11,4-1-12,-9 4 29,-9-2 6,-8 4-59,-6-7 5,0-6 36,-4-5 46,-6-9 9,8-3 48,2-2 47,0 0 6,0-14-55,22-12-44,8-10-10,3-5 1,2-1-2,1 2 1,-10 8-1,-9 4 6,-11 7-1,-6 9 1,0 7 56,0 2 37,-4 3-58,-10 0-28,3 20-13,-4 9-6,4 5 2,8 7-2,1-8 3,2-1 2,0-4-1,13-7-4,10-7-19,6-10 5,0-4 10,5 0 0,3-23-6,-6-8-5,-2-10 19,-13-1 2,-14-2 1,-2 0 3,0 10-1,-5 11-3,-4 8 0,-4 10 0,7 4-26,2 1 19,-1 0-54,5 9 8,0 12 5,0-1 15,17 2-8,12 2 17,7 0 16,-7 0 7,-2 8-1,-9-4 2,-6 2 3,-4-6 1,1-6 5,-2-5 3,-3-10 14,7-3-22,5 0 16,6-17 27,0-16-25,3-9-12,-1-1-2,-3-1-7,-6 9 5,1 11-1,-15 12 32,-1 5 55,0 7-4,0 0-25,0 0-51,0 15-12,-1 9-1,-6 7 0,7 6 0,0 1-1,0-1 2,13-8-1,1-8-3,10-8-1,3-6-11,2-7 3,2 0 2,-1-15-9,0-13-5,-5-2 10,-5-4 9,-9-4 6,-6 1 3,-3 4 6,-2 11 15,0 12 12,0 5 26,0 5-32,0 0-30,-5 11-12,3 19 9,2 2 2,0 4 1,0 0 0,0-8 0,14-4-2,10-10-6,5-8-4,6-6 4,-2-2 4,4-22 3,-1-12-1,-5 0 1,-2 0 1,-8-3 3,0 15-3,-5 6 9,-6 11 24,4 7-4,4 0-18,2 0-1,2 14-3,-2 6-3,-6 8-2,-9 0-2,-5 6-2,-8 4-6,-30 4-82,-9-4-180,-8-10-163</inkml:trace>
  <inkml:trace contextRef="#ctx0" brushRef="#br0" timeOffset="71207.0861">4114 6964 632,'0'0'398,"0"0"-381,0 0-9,0 0-8,0 0 2,0 0-2,-16 8 3,3 4 7,-2 0-7,1-8-1,12-2-2,0-2-74,2 0-210,2 0-360</inkml:trace>
  <inkml:trace contextRef="#ctx0" brushRef="#br0" timeOffset="71693.9435">5309 7245 822,'0'0'47,"0"0"-46,0 0 7,0 0 2,0 0 1,0 0 33,45-96 27,-72 86-15,1 10-7,-6 0-30,3 3-7,6 21-9,6 0 2,11 7-2,6-5-2,0-3-1,23 2 1,10-5-3,17-4-27,-1-5-86,-11-11-198,-5 0-241</inkml:trace>
  <inkml:trace contextRef="#ctx0" brushRef="#br0" timeOffset="72054.2604">5507 7150 690,'0'0'104,"0"0"-93,0 0 34,125-66-13,-85 66-16,-1 4-16,-16 28-5,-11 11-4,-12 3-2,0 6 4,-18-5-19,-3-8-21,6-15 11,6-12 10,9-9-26,0-3-11,7-15 0,16-21-49,1-8 46,5-4 19,-3 4 47,-3 4 57,-10 12 117,-6 14-18,-7 12 21,0 2-35,0 0-81,0 16-47,-9 10 2,2 7-10,7 1-2,0 3-4,0-3 0,9-8-18,20-8-62,12-8-133,4-10-36,3 0-234</inkml:trace>
  <inkml:trace contextRef="#ctx0" brushRef="#br0" timeOffset="72227.1371">6158 7149 872,'0'0'154,"0"0"-55,0 0-38,0 0-58,0 0-2,-4 109 8,4-39-5,4 1-2,6 11 2,0-3-4,1-7-14,1-13-106,-3-14-107,-5-17-13,-4-20-156</inkml:trace>
  <inkml:trace contextRef="#ctx0" brushRef="#br0" timeOffset="72407.3832">6205 7124 765,'0'0'85,"0"0"40,0 0-63,118-29-26,-98 42-16,-6 18-12,-14 7 3,0 6-9,-9-7-2,-11-2-50,4-9-95,9-12-89,7-12-57</inkml:trace>
  <inkml:trace contextRef="#ctx0" brushRef="#br0" timeOffset="73262.2459">6714 6979 854,'0'0'179,"0"0"-142,0 0 21,0 0-44,0 0-11,0 0-3,-123 131 4,101-91-3,6-5-1,7-9 0,9-6 0,0-8-5,0-8-9,22-4-30,10 0 17,1-11-11,5-13-35,-5-6 23,-8-3 26,-16 4 1,-2 5 23,-7 8 12,0 10 50,0 1 36,0 5-42,-7 0-39,-2 9-13,-1 19-2,7 7 2,1-3 6,2 6-7,0-4-2,8-9-1,19-2-1,6-13 1,1-8 1,1-2-1,-1-2 0,-8-16-5,-5-6-10,-8-2 7,-7-5 5,2-2 3,-8 4 4,0 9-3,0 13 3,0 7 8,0 0-12,0 5-11,1 14 8,6 8 3,-2-3 0,-3-2 0,2-5 0,4-8 0,-4-4 0,0-5-1,5 0 1,-3 0 0,4-7 8,1-10-5,-1 1-1,4 5-2,-1 4 0,3 7-2,-5 0-4,5 2-2,-3 15 0,-2 3 5,1 1 0,2-3 0,3-6-6,-2-6-7,5-6 10,-1 0 2,0-6 3,2-16 1,-3-9 2,-3 1 1,-9 2-2,1 3 5,-7 6-4,0 14 1,3 3 2,-3 2-5,0 0-3,9 2-15,3 14 17,11 2 1,8 1 0,-5 2 10,2-3 5,-11 2-4,-7-4-2,-10 11-6,0-2-1,-12 3-2,-13 2-38,4-12-101,7-10-68,5-8-77,7-2-45</inkml:trace>
  <inkml:trace contextRef="#ctx0" brushRef="#br0" timeOffset="73413.176">7610 7099 315,'0'0'692,"0"0"-670,0 0-10,0 0 14,0 0-14,15 125-6,-15-84-6,0-1-65,0-10-186,5-12-104</inkml:trace>
  <inkml:trace contextRef="#ctx0" brushRef="#br0" timeOffset="73987.1174">7846 7106 926,'0'0'173,"0"0"-158,0 0-12,0 0-1,0 0-2,0 0 0,25 86-2,-13-66 2,6-8-10,-2-7-8,6-5 5,3 0 5,-2-8 5,-4-13 3,-9-2-10,-8-5 9,-2-4 0,-10-3-2,-15 3-1,0 6 2,0 4-2,7 10-4,7 8 4,11 4-5,0 0-5,0 0-74,6 0 2,17 6 80,8 6 6,7-2 0,7 0-1,-5 4 2,-1 0 2,-5 8 11,-12 0 7,-6-1 8,-7-4-15,-5-5 1,-4-1 2,3-9 1,-3-2-11,0 0 7,2-2 28,4-24 10,5-5-47,5 3-1,-2 8-4,-4 14 3,2 2 18,-4 4-2,2 0-6,1 6 1,-2 18-4,0 7 0,-3 2 0,1-3 0,0 1-6,0-6-2,1-9-1,-2-5-1,4-4-3,-3-7-22,-4 0-48,-3 0-62,0-11-178</inkml:trace>
  <inkml:trace contextRef="#ctx0" brushRef="#br0" timeOffset="74117.0739">7647 6789 1134,'0'0'50,"0"0"-46,0 0 0,0 0-4,0 0-226,0 0-448</inkml:trace>
  <inkml:trace contextRef="#ctx0" brushRef="#br0" timeOffset="74597.172">3131 8729 1071,'0'0'75,"0"0"-75,0 0-3,0 0 3,122 0 5,-70-7-5,-4-3-39,-5 8-144,-18 2-184</inkml:trace>
  <inkml:trace contextRef="#ctx0" brushRef="#br0" timeOffset="74753.1034">3136 8985 36,'0'0'955,"0"0"-933,0 0-21,0 0 6,0 0 17,154 5-1,-83-7-23,-7-3-238,-6-5-401</inkml:trace>
  <inkml:trace contextRef="#ctx0" brushRef="#br0" timeOffset="76568.1387">4528 8624 287,'0'0'111,"0"0"-31,0 0 62,0 0-9,0 0 21,0 0-45,37-72-39,-37 68-7,0-1-9,0 0-18,-19 5-12,-2 0-18,-11 5-4,0 24-1,-2 14-1,8 1 0,7 2-2,4-4 0,15-8 2,0-8-4,6-10 0,20-14-15,7-2-10,6-9-5,-3-20 14,-7-2 8,-9-4 12,-14-4 3,-1 9 0,-5 6 20,0 9 15,0 15 1,0 0-19,0 0-20,0 11-4,1 19-2,6 12 6,0 9 1,5-5-1,-2 1-9,7-8-60,0-15-48,7-8-87,1-16-1,2 0-129</inkml:trace>
  <inkml:trace contextRef="#ctx0" brushRef="#br0" timeOffset="76831.1319">4845 8793 674,'0'0'203,"0"0"-188,0 0 0,0 0 10,0 113 3,0-75-14,0-1-7,14-7-4,3-7-1,10-14-2,9-9 3,-3 0 0,3-21 9,-5-16-2,-11-4-2,-11 3 10,-9-5 30,0 5 12,-15 7-22,-12 7 1,-4 12-28,-5 12-11,5 0-10,2 12-74,2 20-64,7 1-166,-2-3-215</inkml:trace>
  <inkml:trace contextRef="#ctx0" brushRef="#br0" timeOffset="77086.1791">4335 9423 1057,'0'0'0,"0"0"0,201 0 43,-79-12 10,14-14 0,2-5-7,-7-1-14,-12 3-9,-21 2-11,-27 10-3,-26 6-9,-25 8 0,-20 3-25,0 0-40,-35 0-58,-17 9-207,-10 13-68</inkml:trace>
  <inkml:trace contextRef="#ctx0" brushRef="#br0" timeOffset="77521.8974">4892 9752 580,'0'0'56,"0"0"3,0 0 50,0 0-54,0 0-24,0 0-5,-103 108-1,73-108 8,4 0 2,5 0 11,5-13-12,11-6 9,5-6-37,0-3-6,30-4-3,7 4 1,10 4 2,4 10 0,-2 14-2,1 0-1,-12 22-6,-9 19 6,-12 6 3,-14 15 0,-3 5 1,-18 2 2,-16-2 3,-9-13-4,1-8 0,3-22 3,7-10-2,6-14 4,9 0 0,13-4-2,4-11-5,0 0-4,18-1 4,16 3 0,3 1 5,5 10 2,-5 2-6,1 7-1,-5 22-32,1-2-108,3-9-218</inkml:trace>
  <inkml:trace contextRef="#ctx0" brushRef="#br0" timeOffset="77755.6612">6014 8874 1245,'0'0'10,"0"0"-8,0 119 6,13-64-7,3-6 2,-5-1-3,2 1 0,-9-3-47,-4-2-106,0-12-242</inkml:trace>
  <inkml:trace contextRef="#ctx0" brushRef="#br0" timeOffset="77913.7174">5842 9274 1224,'0'0'44,"0"0"-42,142-100-3,-48 59 1,4 2-59,-6 1-272</inkml:trace>
  <inkml:trace contextRef="#ctx0" brushRef="#br0" timeOffset="78244.0673">6891 8689 1109,'0'0'45,"0"0"-44,135-61 10,-60 34 13,2-4-10,-5 4-8,-16 4-6,-25 11-114,-26 8-157,-5 4-178</inkml:trace>
  <inkml:trace contextRef="#ctx0" brushRef="#br0" timeOffset="78593.1317">6795 8681 692,'0'0'44,"0"0"36,0 0 0,0 0-41,146 86 9,-70-76-13,4 0-22,-6-3-1,-22 8-11,-17 1-1,-27 10-12,-8 12-15,-43 5 13,-19 6 7,-5-3-5,7-4 12,2-5 0,18-10 1,9-3 7,17-1 5,14-7-2,0-2-9,39-4-2,15-10 21,23 0 15,19 0 7,6-24-8,1-6-8,-14 4-4,-16-3-16,-21 12-7,-25 8-3,-23 9-123,-4 0-114,-35 9-88</inkml:trace>
  <inkml:trace contextRef="#ctx0" brushRef="#br0" timeOffset="78937.7779">6814 9807 753,'0'0'27,"0"0"115,0 0-40,43 132-45,-37-103-10,-4-7-8,-2-15-22,0-7-8,0 0-4,0 0 8,0-25 16,5-11-7,2-14-15,7-3-6,7 13 0,-3 10-1,1 14 0,-1 9 6,-1 7-3,-7 0-3,-1 0 0,6 12 0,-3 8 0,-1 4 0,-2 5 0,-2-3-35,1 6-59,4-1-122,-3-6-156</inkml:trace>
  <inkml:trace contextRef="#ctx0" brushRef="#br0" timeOffset="79097.6991">7293 9881 475,'0'0'565,"0"0"-564,0 0-1,163-106 0,-101 71-8,-2 6-125,-17 9-212</inkml:trace>
  <inkml:trace contextRef="#ctx0" brushRef="#br0" timeOffset="79255.1035">7433 10048 1004,'0'0'52,"0"0"-36,0 0-5,0 0 1,0 0-12,161-46-36,-110 18-199,-13 0-220</inkml:trace>
  <inkml:trace contextRef="#ctx0" brushRef="#br0" timeOffset="79411.1393">7877 9825 861,'0'0'254,"0"0"-233,0 0 23,-13 116-22,13-75-21,9-5 3,1-2-4,2-6-75,-7-14-158,1-12-168</inkml:trace>
  <inkml:trace contextRef="#ctx0" brushRef="#br0" timeOffset="79987.1148">7433 7849 694,'0'0'136,"0"0"-92,0 0-21,0 0-22,0 0 0,0 0 11,-34 136 17,4-92 5,-6-7-1,-2-2-10,1-7-13,0-10 0,4-4-3,11-7-2,-2-7 1,12 0 0,8 0 4,4-17 2,8 2-10,19 1-2,18-1 1,-5 11 0,12 4 3,-1 0 7,-1 0-10,2 0 0,-14 0 0,-9-6 4,-13-4-5,-12-2 7,-4-2 7,0-4 22,0-5-2,-11-8-12,-7 4-2,2 8-14,8 3-1,3 10-5,5 3-21,0 3-126,0 0-322</inkml:trace>
  <inkml:trace contextRef="#ctx0" brushRef="#br0" timeOffset="80587.4259">8403 8472 980,'0'0'50,"0"0"-12,0 0-9,0 0-19,-144 98 14,105-46-6,-1 1-9,11-2-3,13 0-3,12-14-3,4-12 0,7-13-5,21-10-10,9-2-25,0-4 23,3-26-3,-4-7 8,-9-6 7,-9-1 5,-12 1 3,-6 6 8,0 6 24,0 11 20,0 13 10,0 2-29,0 5-21,0 12-15,0 25-2,0 9 2,0 2-1,5 0 1,11-2-1,3-4-36,4-6-79,4-10-79,-5-13-127,-3-13-134</inkml:trace>
  <inkml:trace contextRef="#ctx0" brushRef="#br0" timeOffset="80873.0191">8604 8801 315,'0'0'409,"0"0"-392,0 0 48,6 102-10,-6-64-24,4-3-10,-4-12 1,0-9-6,3-10-6,-3-4-1,2-2 16,3-28 32,4-11-47,-1-6-7,6-1-2,4 10 1,6 8-2,3 14 10,0 9 10,4 7 7,-6 0-5,-1 23-11,-8 5-9,-1 2 0,-8 5-2,-2-2 0,-1 1-49,-4-8-55,2-14-182,5-12-85</inkml:trace>
  <inkml:trace contextRef="#ctx0" brushRef="#br0" timeOffset="81337.2959">9386 8416 996,'0'0'66,"0"0"-22,0 0 2,0 0-21,-107 160-4,84-104-8,8-6-4,7-3-4,8-15-4,0-8-2,6-8-3,27-12-1,9-4-15,10-11-15,4-25-7,-4 0-18,-6-5 13,-18 7 18,-9 4 23,-8 11 6,-9 13 20,-2 4 57,0 2-21,-4 13-49,-12 8 2,7 7-4,2 1-1,7-7-2,0-4-4,3-6 0,26-10 1,10-2 1,7-6 0,1-20 4,-9-1 0,-16 1-3,-11 0 10,-11 3 7,0 2-3,-27 11-6,-4 6-9,-5 4-10,4 12-61,15 13-70,1 7-163,11-1-176</inkml:trace>
  <inkml:trace contextRef="#ctx0" brushRef="#br0" timeOffset="81654.1485">9834 8877 865,'0'0'120,"0"0"-9,115-110-18,-69 55-52,-11 2-13,-8-10-15,-16 12-9,-11 10 1,0 7-2,-27 20 0,-6 4-3,0 5-3,1 5-18,10 0-4,10 15-25,12 9-9,0 2-31,10 0-36,20 2 26,11-2 73,2-2 23,-4 8 4,-3-10 23,-9 7 51,-13-1 5,-13-2-55,-1 4-8,-6-2 0,-16-2-16,-1-6-74,6-16-129,4-4-67</inkml:trace>
  <inkml:trace contextRef="#ctx0" brushRef="#br0" timeOffset="81955.9123">10342 8492 894,'0'0'36,"0"0"35,23 125-15,-21-76-38,2-10-5,-2-9-4,-2-12-6,5-10 0,-5-8-3,9 0 6,0-18 4,4-17-10,7-10-20,1-3 3,-2 15 8,2 6 9,-5 17 1,-3 10 30,-3 0-1,0 1-1,-1 17-7,-1 14-2,2 0-11,3 1-3,-5 1-6,2 2-29,-8-6-126,0-4-251</inkml:trace>
  <inkml:trace contextRef="#ctx0" brushRef="#br0" timeOffset="82327.7961">10873 8488 996,'0'0'83,"0"0"-61,0 0 9,125 34-18,-99-6-5,-14 11-7,-12 4 1,0 1-2,-23-3-7,-4-15-14,10-13 14,8-8-7,9-5 7,0-5-12,11-29-31,21-12-32,5-6 23,6-6-7,-10 3 30,-11 12 36,-6 15 24,-14 15 79,-2 13 23,0 3-35,-22 27-53,0 2 3,-3 7-1,9 2-11,12-3-14,4 2-6,6-5-4,26-13-3,10-12 0,7-8-2,7-2-31,-2-19-126,-19-15-412</inkml:trace>
  <inkml:trace contextRef="#ctx0" brushRef="#br0" timeOffset="82684.0875">11957 8360 1103,'0'0'84,"0"0"-80,0 0 7,3 104 12,4-52-8,0 1-5,0-2 0,-3-5-7,0-9-3,2-4-19,-4-2-90,-2-11-170,0-6-168</inkml:trace>
  <inkml:trace contextRef="#ctx0" brushRef="#br0" timeOffset="82824.0291">11829 8721 1115,'0'0'42,"0"0"-28,0 0 8,178-74-11,-93 44-11,-7-3-48,-6-3-345</inkml:trace>
  <inkml:trace contextRef="#ctx0" brushRef="#br0" timeOffset="83125.4184">13064 8195 1018,'0'0'70,"0"0"-51,148-16 51,-71-4-27,2-3-18,-4 6-14,-17 2-11,-20 12 0,-20-3-75,-18 6-80,0 0-80,-31 0-30,-13 0-130</inkml:trace>
  <inkml:trace contextRef="#ctx0" brushRef="#br0" timeOffset="83484.1361">13100 8182 394,'0'0'169,"0"0"-52,0 0-14,0 0-34,-9 121-31,56-102 7,13-5 3,10-8-22,-5-2 4,-5 1-11,-17 9-11,-18-1-8,-16 7-1,-9 8-12,-23-1 5,-21 6 8,-8 3 2,-3-8-2,4 6 2,6 0 1,14-3 1,11-2 1,12 0-4,8-5 2,10-4-2,31-6 0,23-12 3,16-2 13,16-4 2,8-24 4,2 1 8,-4-3 6,-15 9-14,-25 2-11,-24 13-12,-26 6-10,-12 0-87,-31 6-7,-32 20-161,-15 3-168</inkml:trace>
  <inkml:trace contextRef="#ctx0" brushRef="#br0" timeOffset="83837.4194">12778 9501 837,'0'0'40,"0"0"43,0 0-2,29 130-50,-26-110-19,0-6-1,-3-6-4,0-8-3,0 0 3,4-16 17,5-24-3,-1-13-17,8 6-4,0 4 4,4 15-3,-6 13 5,1 9 13,-4 6-5,1 0-8,-2 0 1,1 10-4,3 12 3,-8 2-4,3 3-2,3 0-3,-4-1-63,9-2-65,-2-2-130,-7-7-82</inkml:trace>
  <inkml:trace contextRef="#ctx0" brushRef="#br0" timeOffset="83993.5471">13231 9527 987,'0'0'29,"0"0"-29,141-83 8,-83 60-8,-10 8-44,-13 6-242,-20 6-309</inkml:trace>
  <inkml:trace contextRef="#ctx0" brushRef="#br0" timeOffset="84138.1057">13336 9721 894,'0'0'73,"0"0"-65,0 0 12,0 0-9,142-48-11,-84 16-172,-8-2-106</inkml:trace>
  <inkml:trace contextRef="#ctx0" brushRef="#br0" timeOffset="84293.1207">13766 9474 853,'0'0'157,"0"0"-82,0 0 15,0 107-52,0-71-16,0-2-9,0-3-13,0-6 0,0-9-67,0-13-88,0-3-169,0-17-82</inkml:trace>
  <inkml:trace contextRef="#ctx0" brushRef="#br0" timeOffset="84812.1804">13519 7236 635,'0'0'127,"0"0"-118,0 0 101,-8 115-28,-13-60-44,-8-6-12,-4 2-12,-8-11-8,3-8 1,5-13-6,9-10 4,6-9 3,6 0-6,6 0 3,6-14-4,0 1-1,2 4 0,22 3-1,8 6-1,5 0 1,2 0 2,7 6 5,0-4-1,-2-2-2,-7 0 12,-7-2-4,-8-12 1,-11-9 10,-7 0 12,-4-6 7,0 1-12,-15 2-6,-7 5-13,3-2-5,4 11-5,6 2-12,9 0-78,0 4-89,2-2-350</inkml:trace>
  <inkml:trace contextRef="#ctx0" brushRef="#br0" timeOffset="85381.3749">14352 7932 830,'0'0'67,"0"0"-58,4 107 36,13-53-15,-6 2-10,-2-4-6,-9-8 4,0-10-17,0-10 9,0-13-6,2-10 0,0-1-4,7-5 7,12-19 8,3-6-8,2 5-4,4 5 1,-4 10 1,3 10 5,-6 0-6,-1 7 3,-13 18-2,-9 5 2,0 3 9,-8-1 2,-18-2-8,-3-7 0,5-12-9,1-1-1,8-10-24,1 0-32,8-12-40,6-18-137,0-1 9,24 8-110</inkml:trace>
  <inkml:trace contextRef="#ctx0" brushRef="#br0" timeOffset="85643.1363">14720 8293 503,'0'0'76,"0"0"49,0 0 45,43 140-75,-41-108-44,-2-7-29,0-4-11,0-16-6,0-3-2,0-2 4,5-14 3,3-18-2,6-13-7,1 0 1,6 5-2,0 9 0,-3 18 4,-2 8 25,2 5 0,0 0-3,0 3-1,-1 12-16,0 7-4,-5 3-2,-3 0-3,1 6-36,-6-5-115,-2 2-250</inkml:trace>
  <inkml:trace contextRef="#ctx0" brushRef="#br0" timeOffset="85982.1264">15276 8365 947,'0'0'47,"62"-125"-25,-20 53 33,-6 1-39,-9 13-8,-16 16-3,-11 19 2,0 16-3,-14 7 11,-17 0-12,0 4-2,2 18 0,10 5-1,15-2-2,4 5-6,0-6-17,23 1-19,6-2 5,0-5 22,0 2 16,-2 0 1,-7 1 0,-7-2 7,-11 1-2,-2-2 6,0-1-3,-10 3-2,-9-7-6,6 0-51,4-12-122,7-1-3,2-19-154</inkml:trace>
  <inkml:trace contextRef="#ctx0" brushRef="#br0" timeOffset="86459.8939">15650 8015 251,'0'0'528,"0"0"-425,0 0-44,0 0-28,0 0 11,0 0-3,1 121-20,-1-75-12,-1-5-4,1-3-1,0-3-2,4-9 3,14-8-2,1-9-1,7-4 0,1-5 0,1 0 2,-1-12-2,0-12-1,-7-6-2,-4-5-2,-3-1 5,-5 1 0,-2-2 0,-4 11 0,-2 14 1,0 8 2,0 4-2,0 0-1,0 10-4,0 6 2,-8 2 2,5-4-1,3-5-2,0-6 0,0-3-1,0 0-6,2-5 5,15-14 5,6 1 3,0 6-3,-4 4 0,0 8 0,1 0 1,-3 2 5,5 16 11,-1 7 1,-2 2-1,-3-2-10,-5 2-4,-11-1-3,0-1-25,-17 0-79,-17-4-214,-6-11-199</inkml:trace>
  <inkml:trace contextRef="#ctx0" brushRef="#br0" timeOffset="86731.8747">15837 7698 739,'0'0'196,"0"0"-195,0 0 15,0 0 0,0 0-10,38 106-6,-72-83 5,-3-10-2,-3-9 1,4-4 2,10-2 18,5-16 16,10-6-7,9-1-4,2 6-26,13 1-3,18 6-10,8 1-26,5 4-42,2 2-118,-4 0-137</inkml:trace>
  <inkml:trace contextRef="#ctx0" brushRef="#br0" timeOffset="87052.9653">16383 8015 853,'0'0'75,"0"0"-43,16 141 50,-3-94-37,-1-10-32,-3-7-6,-3-17-7,-2-5 4,-4-8-3,3 0 10,6-24 32,4-15-37,4-10-3,8 3-2,-2 6 1,1 13-2,-5 14 3,-4 13-2,-2 0 0,1 12 2,1 16 8,-4 3 3,5 1 6,-5-3-15,3 0-2,6-3-3,-7-10-10,3-5-103,-6-6-189,-1-5-152</inkml:trace>
  <inkml:trace contextRef="#ctx0" brushRef="#br0" timeOffset="87457.1242">16941 7994 819,'0'0'93,"0"0"-46,0 0-1,125 3-30,-98 23-3,-10 6-7,-15 3-1,-2 2 0,-13-3 1,-16-6-6,9-10-1,5-6-4,9-12 5,6 0 0,8-14-11,21-21-32,9-6-12,1-3-13,-3 2 30,-9 5 37,-9 5 1,-9 15 75,-7 9 22,-2 8 2,0 0-20,-23 18-49,-3 18-6,4 10 10,15 0-10,7-5-8,7-6-10,33-11 1,11-11 1,16-7 5,4-6 1,5-13-7,-11-13 1,-10-6-2,-15 4-6,-20 3-1,-15 1-41,-5 1-113,-27 0-527</inkml:trace>
  <inkml:trace contextRef="#ctx0" brushRef="#br0" timeOffset="88180.0119">3506 11817 642,'0'0'406,"0"0"-379,0 0-23,0 0-1,0 0 21,0 0-8,172-30-6,-117 16-10,-4 6-93,-18 6-141,-21 2-136</inkml:trace>
  <inkml:trace contextRef="#ctx0" brushRef="#br0" timeOffset="88327.4105">3484 12123 820,'0'0'79,"0"0"-59,0 0-18,122-11 49,-56-8-30,0 8-21,-13 7-29,-13-1-308</inkml:trace>
  <inkml:trace contextRef="#ctx0" brushRef="#br0" timeOffset="89325.0924">1330 12221 716,'0'0'78,"0"0"-33,0 0 46,0 0-30,0 0 7,0 0-11,120-70-40,-91 31-8,-9-2-5,-13 9 0,-7 1 3,0 6 4,-13 7-7,-12 6 10,-4 12 5,-4 2-18,-5 31 0,-3 13-2,6 12 0,6 10 1,11 7 2,11-5-1,7-12 1,5-12-1,27-14 0,14-15 0,1-13-1,4-4 3,-2-5 2,-7-20-1,-4-5-4,-11-4-12,-11 3-96,-8-6-195,-8 3-179</inkml:trace>
  <inkml:trace contextRef="#ctx0" brushRef="#br0" timeOffset="89551.8989">1082 11622 896,'0'0'35,"0"0"-29,0 0 29,0 0 2,153-58-24,-107 42-13,-2 2-59,-12-2-224,-16 2-280</inkml:trace>
  <inkml:trace contextRef="#ctx0" brushRef="#br0" timeOffset="89969.1206">1479 11337 854,'0'0'32,"0"0"-26,0 0-6,125 14 1,-94 13 5,-11 11-5,-13 2-1,-7 14-4,-7-4-13,-24-4-12,3-4 12,8-19 17,10-10 0,10-13 0,0 0-12,0-20-25,27-16-10,9-2 12,11-9 30,-3 6 1,-9 1 4,-1 5 6,-20 12 26,-10 7 54,-4 7 39,0 9-12,-11 0-22,-11 17-70,-3 13-14,10 2 1,5 4 8,10-1 7,0-6-11,27-3-10,25-9-1,10-10 5,9-7-5,7 0 9,-13-4-10,-11-6-48,-18 0-99,-22-2-266</inkml:trace>
  <inkml:trace contextRef="#ctx0" brushRef="#br0" timeOffset="104175.014">5323 11201 803,'0'0'87,"0"0"-11,0 0 15,0 0-59,0 0-21,0 0 5,-9 132-2,1-82 22,3-3-17,4-5-13,-3 0 1,4-1-6,-2-6-1,2-4-30,0-8-88,0-11-147,0-6-117</inkml:trace>
  <inkml:trace contextRef="#ctx0" brushRef="#br0" timeOffset="104861.8977">4823 11893 495,'0'0'170,"0"0"-165,0 0 19,0 0 93,0 0-31,0 0-38,-65 4-18,66-3-23,36 6-7,27-7 32,31 0 27,18 0-11,30-4-17,22-12-6,20-9-8,20-4-3,8 0-5,-1 2 3,2 5-6,-13 4-3,-18 4 6,-23 1 2,-23 1-1,-29 9-1,-27-4-2,-25 3-3,-29 4-4,-21 0 0,-6 0 0,0 0-18,-18 0-46,-29 0-69,-25 2-225,-27 8-357</inkml:trace>
  <inkml:trace contextRef="#ctx0" brushRef="#br0" timeOffset="119847.4206">5109 12559 814,'0'0'146,"0"0"-134,0 0 6,0 0-13,0 0 21,0 0 17,0 0-22,17 92-11,-17-75 1,0-2 3,0-3-5,-7-7 8,-8-5-3,6 0 4,-6 0-8,1-13 0,7-6-8,3-8-2,4 3-1,0-2-9,11 1 9,13 6-7,8 5 6,-1 10 1,2 4-4,0 0-1,-2 9-7,-4 17 7,-6 9 1,-13 11 0,-8 6-2,0 6 7,-19 6 5,-14-2-4,-8-7-1,-3-7 1,1-12 2,5-13 0,9-11 4,12-12-2,7 0 6,10 0 6,0-23-15,12-5 1,15 0-4,8 2 2,5 12 0,2 8 1,-3 6-2,-5 0 0,1 7-3,-4 12-1,-2 1-41,0-4-74,-13-6-160,3-10-66</inkml:trace>
  <inkml:trace contextRef="#ctx0" brushRef="#br0" timeOffset="120044.0116">5670 12680 901,'0'0'230,"0"0"-215,0 0-13,0 0 10,0 0-4,0 129-1,0-88-1,0-10-6,0-3-6,6-10-57,-3-13-62,4-5-94,-1-5-5,-1-25-43</inkml:trace>
  <inkml:trace contextRef="#ctx0" brushRef="#br0" timeOffset="120213.1047">5670 12680 602,'96'-15'123,"-94"15"-29,3 0 9,4 20-24,-3 10-18,6 2-12,-1 0-27,-1 3-12,0-3-7,-3-2 0,1-1-3,-4-2-33,1-5-58,-3-5-139,-2-14-46,0-3-226</inkml:trace>
  <inkml:trace contextRef="#ctx0" brushRef="#br0" timeOffset="120380.1056">5491 12641 1038,'0'0'88,"0"0"-80,0 0 2,143-120 18,-62 70-17,4 3-11,-8 13-15,-12 4-325</inkml:trace>
  <inkml:trace contextRef="#ctx0" brushRef="#br0" timeOffset="120852.957">7194 11096 1043,'0'0'44,"0"0"-24,-113 63 29,84-1-30,7 13 2,13 5 3,9-8-8,0-3-7,2-17-6,18-3 0,12-11-1,10-14-2,2-4-71,10-20-85,-14 0-220</inkml:trace>
  <inkml:trace contextRef="#ctx0" brushRef="#br0" timeOffset="121071.3013">7462 11205 817,'0'0'238,"0"0"-237,0 0 4,0 0 33,20 128-18,-7-88-5,-1-1-3,-3-12-8,-1 5-2,2-9-2,1-6-21,0 4-75,0-7-139,-6-8-91</inkml:trace>
  <inkml:trace contextRef="#ctx0" brushRef="#br0" timeOffset="121259.7737">7810 11434 835,'0'0'131,"0"0"-123,0 0 0,145-74 8,-98 53-16,-8 1-104,0 2-194</inkml:trace>
  <inkml:trace contextRef="#ctx0" brushRef="#br0" timeOffset="121588.267">8405 11456 960,'0'0'74,"0"0"-65,0 0 16,112-145-2,-81 103-13,-11 11-5,-11 4-4,-9 7 1,0 9 4,-20 8-6,-16 3 5,1 0 4,-1 26 0,1 10 8,8 10-1,4 6-1,8 3 1,12-3-4,3-8-9,6-9 6,27-10-8,4-7 2,13-12 0,4-6 4,2-12-4,-5-19-3,-11-4-3,-12 6-84,-18 6-58,-10 4-240</inkml:trace>
  <inkml:trace contextRef="#ctx0" brushRef="#br0" timeOffset="121774.0645">8224 11032 1003,'0'0'31,"0"0"-25,0 0-3,119-46 0,-61 18-3,-7-4-200,-11-2-249</inkml:trace>
  <inkml:trace contextRef="#ctx0" brushRef="#br0" timeOffset="122231.231">8807 10587 995,'0'0'62,"0"0"-60,0 0 1,0 0-1,0 0 1,-66 114-3,40-95-16,2-13-14,1-6 10,10 0 3,6-14 2,3-9 2,4 0-11,0-3-5,9 0 22,17 4 7,5 3 0,6 6 0,-4 8 3,2 5 0,1 0 3,-7 32 14,-9 9 0,-9 7-4,-11 6 5,-4 2-4,-19 0-6,-12-4-10,-3-6 1,5-14 2,4-11 0,6-17-1,9-4 2,8 0 8,6-16-4,0-1-8,0 6 0,12 2 2,7 5-2,10 4 7,2 0-1,-4 0-3,0 15-4,-4 5-1,-8 2-33,7-6-133,-8-4-76,1-8-206</inkml:trace>
  <inkml:trace contextRef="#ctx0" brushRef="#br0" timeOffset="122413.1024">9190 10761 1084,'0'0'76,"0"0"-66,0 0 2,0 0 3,0 111-6,0-73-7,0 0-2,0-3-17,0-10-57,2-10-69,8-11-110,0-4-38</inkml:trace>
  <inkml:trace contextRef="#ctx0" brushRef="#br0" timeOffset="122591.8682">9355 10703 1001,'0'0'105,"0"0"-66,0 0-13,0 0 8,0 111-13,7-74-17,-3-2-1,3-3-3,2 0-20,-7-1-54,3-4-73,-3-3-161,-2-9-124</inkml:trace>
  <inkml:trace contextRef="#ctx0" brushRef="#br0" timeOffset="122750.3256">9079 10724 1012,'0'0'17,"0"0"-7,0 0-3,125-137-7,-73 107-31,-4 4-186,-13 14-337</inkml:trace>
  <inkml:trace contextRef="#ctx0" brushRef="#br0" timeOffset="122989.1317">9651 10499 844,'0'0'260,"0"0"-248,168 97 42,-100-45-9,-9 8-31,-12 10-6,-20 10-1,-23 6-6,-4 11 2,-20-3 0,-18-8 2,-3-10-2,-3-15 8,-3-9 7,-2-11-6,0-12-12,7-9-3,9-20-69,12-10-236</inkml:trace>
  <inkml:trace contextRef="#ctx0" brushRef="#br0" timeOffset="123389.2535">10550 10914 1061,'0'0'48,"0"0"-43,4 135 2,3-77 20,0 0-17,-3-2-3,1-5-5,-3-4-2,0-6 0,0-9-62,-2-8-118,0-8-136</inkml:trace>
  <inkml:trace contextRef="#ctx0" brushRef="#br0" timeOffset="123553.3245">10434 11328 981,'0'0'121,"0"0"-112,0 0-5,134-68 13,-52 31-17,13-6-4,2 2-203,-11-8-414</inkml:trace>
  <inkml:trace contextRef="#ctx0" brushRef="#br0" timeOffset="123900.1279">11872 10892 1090,'0'0'23,"0"0"-23,131 2 42,-60-14 2,3-10-31,-7 2 3,-11 6-16,-19 2-36,-18 3-116,-19 6-154,0-1-130</inkml:trace>
  <inkml:trace contextRef="#ctx0" brushRef="#br0" timeOffset="124309.4097">11746 11015 682,'0'0'59,"0"0"-55,164-18 111,-87 0-47,-3 6-44,-7 3 7,-15 8-19,-19 1-12,-16 0 0,-7 0-9,-10 5-35,0 9 32,-18 3 10,-16 3 1,-8 4 1,-5 6 3,-5 6-3,2 6 2,3 7 9,7 6 0,6 0 1,10-5-3,13-11 0,11-5-3,0-7 9,17-10-3,26-8 5,13-9 11,17 0 14,4-15-4,6-6-5,2-4 7,-5 6-12,-8 0-10,-21 7-15,-23 8-3,-16 4-58,-12 0-82,-14 18-172,-32 6-83</inkml:trace>
  <inkml:trace contextRef="#ctx0" brushRef="#br0" timeOffset="124632.114">11598 12201 803,'0'0'22,"0"0"13,0 0 62,17 119-62,-17-105 1,0-4 4,0-8-11,0-2-6,0 0 23,0-28-13,0-14-28,0 1-2,0-3 2,18 16-5,4 15 7,3 4-2,-1 9 2,1 0-1,-8 2-3,-1 21-1,-5 2 1,1 10-2,-6-5-1,1-4-38,-1 0-66,4-6-111,-1-8-135</inkml:trace>
  <inkml:trace contextRef="#ctx0" brushRef="#br0" timeOffset="124791.181">12061 12235 86,'0'0'1023,"0"0"-1011,0 0-6,111-104-6,-66 87-21,-9 3-102,-5 7-170,-17 6-328</inkml:trace>
  <inkml:trace contextRef="#ctx0" brushRef="#br0" timeOffset="124940.8836">12130 12392 943,'0'0'44,"0"0"-17,0 0 15,0 0-28,121-41-14,-66 12-43,-6 3-137,-6 2-184</inkml:trace>
  <inkml:trace contextRef="#ctx0" brushRef="#br0" timeOffset="125097.7795">12578 12146 273,'0'0'803,"0"0"-779,0 0 26,-24 116 8,24-80-46,0 0-5,5-4-7,10-1-44,-8-10-83,-3-10-168,0-11-152</inkml:trace>
  <inkml:trace contextRef="#ctx0" brushRef="#br0" timeOffset="125673.4699">12153 10205 624,'0'0'156,"0"0"-48,0 0-26,0 0-55,0 0-26,0 0 5,-29 62 7,-3-20-4,-2-4-2,0-6 1,1-8-5,8-9-1,4-15 3,5 0 1,7 0 4,9-19-7,0 1-3,9 2-10,19 4 9,10 6-1,1 4 4,11 2 1,-4 0 3,-4 0-1,-6 0 18,-12 0-13,-14 0 0,-4 0 4,-6-8 21,0-4 16,0-11-27,0 2-16,-8-2-8,-6 8 0,6 5-56,7-2-71,1 3-180,1-3-401</inkml:trace>
  <inkml:trace contextRef="#ctx0" brushRef="#br0" timeOffset="133619.1273">13634 10712 938,'0'0'51,"0"0"-27,0 0 21,0 0-31,0 0 8,-8 136 14,8-82-17,2-3-12,-2 2-2,2-7 1,1 1-6,-3-1-1,0-2-59,0-2-136,0-10-162</inkml:trace>
  <inkml:trace contextRef="#ctx0" brushRef="#br0" timeOffset="133791.3803">13891 11101 1008,'0'0'70,"0"0"-70,0 0 0,121-34 1,-61 10-1,-2-1-100,-9 4-222</inkml:trace>
  <inkml:trace contextRef="#ctx0" brushRef="#br0" timeOffset="134111.0747">14475 11052 468,'0'0'591,"0"0"-576,0 0-14,0 0 12,149-85-11,-103 43-2,-15 5 0,-12 7-39,-17 4 13,-2 10 22,-8 2 4,-24 12 12,-5 2 10,-1 7-2,2 26 1,0 5-2,11 5 0,8 0-1,9-1-9,8-4-3,4-4-4,24-5-2,8-9 0,6-8 2,-1-9-4,3-3 1,-2 0-34,-7-17-41,-6-3-82,-12-9-156</inkml:trace>
  <inkml:trace contextRef="#ctx0" brushRef="#br0" timeOffset="134285.4239">14326 10555 615,'0'0'423,"0"0"-423,0 0-18,0 0 17,178-82 1,-118 53-86,-13-6-220</inkml:trace>
  <inkml:trace contextRef="#ctx0" brushRef="#br0" timeOffset="134772.1306">14921 10064 984,'0'0'51,"0"0"-51,0 0 0,0 0 4,0 0-3,0 0 4,-58 104-5,35-96-6,4-8-3,-1 0 8,7-3-1,1-16 2,8 3 0,4 2-9,0-2 3,8 4-1,13-2 7,3 1 0,5 10-1,3 3 1,3 0-2,-2 6 2,-4 18-5,-4 8 2,-10 8 0,-9 0 2,-6 5 1,0-1 1,-27 4 6,-10-4-2,4-6 1,-1-10-3,10-10-2,4-8 0,6-10 0,10 0-1,2 0 0,2-19-2,4 4-2,19 3 4,8 7 3,0 5-3,0 0 2,-2 0-1,-6 7 1,-6 5-4,-3 4-8,-5 0-139,-1-6-43,2-4-144</inkml:trace>
  <inkml:trace contextRef="#ctx0" brushRef="#br0" timeOffset="134953.7321">15262 10268 851,'0'0'143,"0"0"-100,0 0-20,0 0 0,0 0-5,22 104-6,-19-67-9,-3-2-3,0 2-30,0-8-62,2-12-116,4-13-40,4-4-159</inkml:trace>
  <inkml:trace contextRef="#ctx0" brushRef="#br0" timeOffset="135124.0343">15401 10270 638,'0'0'241,"0"0"-151,0 0-51,0 0-14,0 0 17,0 0-16,26 129-18,-22-98-8,-1 3 0,-3-13-11,2 4-54,-2-8-97,0-9-82,0-4-158</inkml:trace>
  <inkml:trace contextRef="#ctx0" brushRef="#br0" timeOffset="135299.1135">15208 10154 910,'0'0'23,"0"0"-17,0 0-3,166-98 4,-102 78-7,-4 6-69,-14 3-102,-19-1-188</inkml:trace>
  <inkml:trace contextRef="#ctx0" brushRef="#br0" timeOffset="135543.1459">15804 10069 953,'0'0'19,"0"0"26,156 120 49,-88-66-57,0 8-1,-17 10-7,-18 15-10,-23 9-9,-10 6-1,-27 0-4,-15-15 0,-10-12-4,5-16 2,-2-15-3,2-9-12,-1-12-91,-10-14-203,-14-9-293</inkml:trace>
  <inkml:trace contextRef="#ctx0" brushRef="#br0" timeOffset="135948.9563">13382 10624 806,'0'0'104,"0"0"-82,0 0 74,-164 45-38,104 21-25,8 13 8,13 9-15,13-4 3,16-6-12,10-6-7,0-7-5,36-11-5,10-5-1,10-6-54,14-7-80,-2-5-153,-3-9-255</inkml:trace>
  <inkml:trace contextRef="#ctx0" brushRef="#br0" timeOffset="136353.3427">13593 11768 684,'0'0'68,"0"0"-51,0 0 113,0 0-68,0 0-44,176-38 43,-43 15-18,37-2-26,33-5 1,22 2 2,23-2 3,16 0-13,0 2-7,-9 0 3,-22-2-3,-26 6 1,-38-4 6,-42 6-7,-42 8-3,-45-3-3,-33 5-3,-7 5-47,-45-5-98,-25 9-125,-24 3-194</inkml:trace>
  <inkml:trace contextRef="#ctx0" brushRef="#br0" timeOffset="136655.5952">13762 12455 1029,'0'0'14,"0"0"-12,0 0 9,-33 132-5,33-86-1,0-6-4,0-8-1,4-2-53,7-10-83,1-10-76,-2-10-109</inkml:trace>
  <inkml:trace contextRef="#ctx0" brushRef="#br0" timeOffset="136827.8903">13915 12504 844,'0'0'115,"0"0"-110,0 0 2,0 0 26,0 137-27,0-98-2,0 2-2,9-4-2,-2-4-24,-3-5-111,-4 0-67,0-11-154</inkml:trace>
  <inkml:trace contextRef="#ctx0" brushRef="#br0" timeOffset="136992.3468">13617 12641 917,'0'0'20,"0"0"-17,0 0 4,137-128 15,-64 94-22,2 3-19,-3 1-154,-11 2-89</inkml:trace>
  <inkml:trace contextRef="#ctx0" brushRef="#br0" timeOffset="137173.102">14256 12224 363,'0'0'597,"0"0"-564,0 0 15,0 0 27,-91 108-39,61-43 4,4 9-8,9 0-17,13 0-3,4-6-10,2-8-1,27-14-1,4-11-32,7-13-70,2-17-111,-3-5-150</inkml:trace>
  <inkml:trace contextRef="#ctx0" brushRef="#br0" timeOffset="137463.413">14437 12633 606,'0'0'346,"0"0"-338,0 0 19,-6 110 27,6-78-37,0-10-4,0-3-8,0-14-1,0-5-2,0 0 2,4-25 4,9-12-1,3-5-7,2 2-4,0 5 4,4 14 2,-1 7-2,-2 12 0,4 2 1,-5 4 5,-1 16 6,1 6 2,-5-1-12,-2-2 0,-3 3-2,-4-4-20,-4-1-64,0-9-131,0-7-48,0-5-191</inkml:trace>
  <inkml:trace contextRef="#ctx0" brushRef="#br0" timeOffset="137929.8062">14758 12133 915,'0'0'65,"0"0"-65,0 0 0,0 0 4,0 0-2,0 0-2,-1 63 4,-11-58-3,1-5 1,-5 0 0,6-7 0,3-15 5,2 1-7,5 3 0,0 0-2,0 4 2,15 5-1,8-1 1,1 10-3,4 0 0,-3 0 3,0 15 8,-3 14-7,-8 0 8,-9 10-3,-5 5 6,0 2 1,-19 2-3,-7-8-8,-3-10 1,0-10 2,3-10-3,6-6 2,0 1-2,15-5-2,5 0 6,0 0-4,0 0-2,11 0 0,11 0 2,5 0 1,4 5 0,-2 4-3,2 7-4,-2-2-58,0-2-139,1-5-68,1-7-126</inkml:trace>
  <inkml:trace contextRef="#ctx0" brushRef="#br0" timeOffset="138081.6696">15122 12489 387,'0'0'321,"0"0"-236,0 0 94,0 0-90,0 0-35,38 136-18,-36-102-15,0-2-12,0 0-6,3-4-3,-3 0-32,0-2-72,3-6-125,-5-2-118</inkml:trace>
  <inkml:trace contextRef="#ctx0" brushRef="#br0" timeOffset="138230.3815">15062 12773 1010,'0'0'64,"0"0"-62,0 0-2,125-58 0,-62 26-28,3 3-114,-8-3-177</inkml:trace>
  <inkml:trace contextRef="#ctx0" brushRef="#br0" timeOffset="138387.2104">15536 12499 933,'0'0'84,"0"0"-6,0 0-16,0 0-16,0 0-11,-5 111-15,5-74-17,0 1-1,9 0-2,-1-6-38,-5-3-99,0-16-178,-3-9-244</inkml:trace>
  <inkml:trace contextRef="#ctx0" brushRef="#br0" timeOffset="138613.0761">15760 12273 1172,'0'0'14,"0"0"-6,160 29 44,-100 17-32,-12 12-8,-7 12-7,-27 4-1,-14 3-3,0 3 0,-22-6-1,-17-8 0,4-12-28,-3-19 12,9-23-78,4-12-79,5-35-306</inkml:trace>
  <inkml:trace contextRef="#ctx0" brushRef="#br0" timeOffset="139293.1252">17035 10672 830,'0'0'155,"0"0"-96,0 0 28,0 0-31,0 0-35,-110 124 9,85-76-12,10 0-4,6-4-3,9-9-5,0-9-5,14-6 1,15-10-2,8-7-1,5-3-23,1-9-13,1-19-28,-8-7 13,-10 3 7,-7 5 36,-13 10 9,-3 9 0,-3 8 12,0 0 16,0 6-28,0 20-1,0 8 1,0 2 3,0-6-3,0-1 0,20-13-1,7-10 1,4-6-1,4 0 1,-1-18 2,-3-10 2,-8-8 2,-13-3 12,-10 0 19,0 0-11,-8 11-4,-15 8-5,-4 12-7,0 8-10,4 0-14,0 26-71,9 4-124,10 4-174</inkml:trace>
  <inkml:trace contextRef="#ctx0" brushRef="#br0" timeOffset="139608.9901">17525 11090 1018,'0'0'23,"0"0"53,69-130-4,-40 72-55,-9 0-9,-11 7 2,-9 16-6,0 12-2,-13 14-2,-7 3-6,-3 6-3,8 0-11,5 6-5,8 15-14,2 2-18,14 0 5,19-4 4,9 1 24,3-1 24,-5-2 1,-4 1 35,-15 6 2,-11 1-16,-10 2-5,0 4-11,-10-1-1,-11-6-5,-6-7-28,7-8-95,4-9-69,8-6-106</inkml:trace>
  <inkml:trace contextRef="#ctx0" brushRef="#br0" timeOffset="139893.6286">17959 10776 877,'0'0'44,"0"0"43,0 0-17,54 118-45,-50-86-6,1-8-7,-3-10-10,2-10 0,-2-4-1,1 0 6,5-24-1,4-11-6,4-9-15,6 5 10,0 11 4,-2 10 2,3 10 4,-4 8 12,2 0-1,-4 21 7,-1 5-4,-4 6-5,1 3-13,-9 1-1,-2 2 0,-2-5-94,0-9-180,0-16-150</inkml:trace>
  <inkml:trace contextRef="#ctx0" brushRef="#br0" timeOffset="140278.0923">18452 10752 771,'0'0'134,"0"0"-49,131-46 28,-74 46-65,-9 0-9,-13 22-27,-16 11-4,-19 11-7,0 2 1,-19-3-2,-9-11-9,7-8-2,10-12-1,11-12 7,0 0 0,19-22-1,18-18 3,8-9-6,2-4-2,-7 4 2,-6 10 3,-12 11 6,-11 14 10,-11 12 31,0 2 13,-16 20-25,-13 18-9,0 10 6,12-2-1,9-4-13,8-5-4,19-8-5,30-12 0,18-14 2,12-3 0,14-10 0,-9-17-5,-10-5-4,-21-1-29,-24 3-68,-24 2-196</inkml:trace>
  <inkml:trace contextRef="#ctx0" brushRef="#br0" timeOffset="140863.859">9025 14662 656,'0'0'510,"0"0"-490,0 0-17,0 0 22,-37 110 6,37-43-6,2-2-7,15-7-12,1-12-5,-1-7-1,-3-7-22,-1-6-63,-3-2-91,-8-8-172,-2-2-224</inkml:trace>
  <inkml:trace contextRef="#ctx0" brushRef="#br0" timeOffset="141020.9509">8831 15033 1043,'0'0'70,"0"0"-68,0 0 1,114-64 4,-40 36-6,5 5-1,-2-3-105,-6-11-195,-11 3-227</inkml:trace>
  <inkml:trace contextRef="#ctx0" brushRef="#br0" timeOffset="141201.1161">9774 14656 1004,'0'0'146,"0"0"-143,130-14 1,-59-8 8,0-2-1,-2 6-10,-8 4-1,-17 5-52,-15 8-115,-23-1-118,-6 2-103</inkml:trace>
  <inkml:trace contextRef="#ctx0" brushRef="#br0" timeOffset="141514.0871">9877 14668 453,'0'0'143,"0"0"-37,0 0 38,0 0-38,0 0-80,0 0 4,19 102 2,62-102-6,-1-4-20,-9-1-3,-15 5 2,-22 0-5,-22 0-2,-12 9-9,-2 14 11,-33 13 4,-9 0 1,-6 8-2,-1 2-1,4-2 4,10-6 12,10-9 20,15-8-3,12-3-4,12 1-14,32-16-7,18-3 6,17 0 0,6-14-10,-2-6 0,-6 5-6,-21 3-5,-19 12-90,-18 0-101,-19 13-182</inkml:trace>
  <inkml:trace contextRef="#ctx0" brushRef="#br0" timeOffset="141844.0263">9700 15695 582,'0'0'445,"0"0"-435,0 0-3,46 121 45,-25-86-16,-7-5 2,-6-5-5,-5-4-20,-3-12-5,0-8 1,0-1-1,0-10 5,0-22 6,0-8-15,0-4-4,11 8 0,5 10 0,-1 8 0,5 8 1,1 8-1,-2 2 1,4 4-1,-5 18 2,-4 3-2,3-2 0,-4 0-2,3 4-52,-2 4-98,-1-6-144,-5-4-112</inkml:trace>
  <inkml:trace contextRef="#ctx0" brushRef="#br0" timeOffset="141995.4443">10184 15731 1007,'0'0'51,"0"0"-51,0 0 0,147-84-39,-107 74-78,-6 6-63,-10 4-306</inkml:trace>
  <inkml:trace contextRef="#ctx0" brushRef="#br0" timeOffset="142144.3903">10273 15918 860,'0'0'125,"0"0"-107,0 0 48,0 0-16,0 0-33,0 0-8,118-23-9,-64 3-43,-8 7-117,-8-1-240</inkml:trace>
  <inkml:trace contextRef="#ctx0" brushRef="#br0" timeOffset="142293.0988">10682 15735 738,'0'0'395,"0"0"-377,0 0 16,0 0 25,-30 104-34,30-69-15,0-3-10,0 2 0,12-6-72,-6-10-120,-2-18-248</inkml:trace>
  <inkml:trace contextRef="#ctx0" brushRef="#br0" timeOffset="142772.9368">10390 13975 854,'0'0'108,"0"0"-106,0 0-2,0 0 39,-27 109-5,4-62-7,1-1-16,-7-4-6,3-12-1,-3-9 0,0-7-2,6-14 6,0 0 0,11 0-5,2-19-3,10 3 0,0 2-4,0 8 0,27 3 4,6 2-2,8 1 2,5 0 4,-1 0-2,-1-2 4,-8-9 0,-7-8 7,-13-3-1,-10 0 12,-6 0 17,0-2 9,-9 4-16,-17-1-16,-9 7-13,-1 11-5,7 3-1,5 0-15,21 0-88,3 0-112,15 0-329</inkml:trace>
  <inkml:trace contextRef="#ctx0" brushRef="#br0" timeOffset="145130.295">11615 14159 1046,'0'0'61,"0"0"-61,0 0 0,0 0 23,42 122 1,-28-74 0,-7-3-9,-3-6-3,-2-11-4,0-5-4,-2-11 0,0-12-1,0 0 1,0-14 12,5-21-1,2-10-15,4-8-2,9 3-4,1 14-12,-2 16 14,1 9 3,-5 11-1,-2 0-5,1 17 5,-2 17 2,-5 8 13,-1-4-4,0 2-5,1-10-1,7-7-1,1-11-2,10-12 3,9 0 0,6-12-3,2-11-27,-7-2-71,-6 4-125,-15 9-117</inkml:trace>
  <inkml:trace contextRef="#ctx0" brushRef="#br0" timeOffset="145495.1157">11370 14830 344,'0'0'675,"0"0"-666,0 0 1,145-5 13,-29-5 37,28-3-12,20 1-19,9-6 0,5-5-11,7-9-7,0-17-4,-5-3 2,-5 2-7,-21 0 6,-20 10-3,-23 8-5,-32 6 5,-22 9-2,-21 4-3,-18 7 2,-11 1-2,-7 2-9,0 3-57,0 0-89,-18 0-164,-16 0-365</inkml:trace>
  <inkml:trace contextRef="#ctx0" brushRef="#br0" timeOffset="146193.3879">11694 15284 707,'0'0'50,"0"0"-44,0 0 18,0 0-3,0 0-18,0 0-1,-8-8 23,8 8 48,0 0-3,0 0-19,0 12-17,0 11 13,0 14-3,0 3-17,0 8-9,3-4-1,4-2-11,1-2-1,-1-9-1,-2-5-4,2-7 0,-1-3-57,1-9-78,1-7-136,2-7-53</inkml:trace>
  <inkml:trace contextRef="#ctx0" brushRef="#br0" timeOffset="146368.1012">11865 15302 850,'0'0'158,"0"0"-141,0 0-3,0 0 40,4 120-30,3-78-14,-2 1-6,1-2-4,-4-6-8,0-3-68,1-10-129,-3-5-48,0-8-123</inkml:trace>
  <inkml:trace contextRef="#ctx0" brushRef="#br0" timeOffset="146540.7673">11532 15444 985,'0'0'40,"0"0"-37,0 0 2,152-128 0,-70 79 0,2 3-5,-9 7-111,-15 4-150,-13 3-147</inkml:trace>
  <inkml:trace contextRef="#ctx0" brushRef="#br0" timeOffset="146719.9925">12148 15031 947,'0'0'99,"0"0"-19,0 0 1,-67 123-19,44-56-12,8 10-9,9 3-20,6-4-8,0-4-11,24-11-2,5-11-2,9-18-42,-3-18-39,-3-14-103,-3 0-169,-7-24-189</inkml:trace>
  <inkml:trace contextRef="#ctx0" brushRef="#br0" timeOffset="147005.1203">12348 15464 921,'0'0'76,"0"0"-69,-21 106 33,21-78-10,0-3-21,0-10-6,0-11-1,0-4 0,11-9 8,2-26 5,0-2-11,3-8-1,-7 11-2,4 6-1,0 4 2,1 12 2,1 9 19,3 3-2,-2 0-4,0 26-4,-4 1 0,1 5-4,1 2-9,-7 2 0,-2-5-47,-5-5-80,0-16-191,0-9-159</inkml:trace>
  <inkml:trace contextRef="#ctx0" brushRef="#br0" timeOffset="147445.7351">12672 15003 237,'0'0'741,"0"0"-735,0 0 0,0 0-5,0 0 0,-32 106 0,19-88-1,2-8-19,2-10-15,2-1 23,3-23-7,-3-5 6,7 1 12,0 2-1,0 8 2,11 2-1,12 9 0,1 7 1,5 0 10,0 0 9,-2 0 5,-2 20-8,-10 5-1,-3 8 2,-12 8 4,0-3-3,-4-1 0,-17-6-8,-6-4-3,-2-5-1,4-14 0,1-8-3,6 0 1,9 0 5,1-7-4,8-2-4,0 0 0,21 4-2,9-2 0,3 7-1,0 0 1,3 0 0,-3 19-10,2-4-105,-2 6-211</inkml:trace>
  <inkml:trace contextRef="#ctx0" brushRef="#br0" timeOffset="147627.0983">13120 15232 1134,'0'0'70,"0"0"-64,0 0 26,0 0-5,-24 134-17,32-100-8,4 2-1,-1-4-1,-5 2-34,-1-2-86,-5-4-173,0-11-140</inkml:trace>
  <inkml:trace contextRef="#ctx0" brushRef="#br0" timeOffset="147769.8703">12941 15526 1012,'0'0'69,"0"0"-69,0 0-2,90-111-11,-21 65-81,0 2-120,-7 9-107</inkml:trace>
  <inkml:trace contextRef="#ctx0" brushRef="#br0" timeOffset="147913.7081">13397 15247 525,'0'0'273,"0"0"-104,0 0-35,0 0-41,0 0-39,-5 110-19,5-79-22,0 3-8,11-2-5,5-2-13,-3-2-94,-2-14-183,-7-10-339</inkml:trace>
  <inkml:trace contextRef="#ctx0" brushRef="#br0" timeOffset="148159.1373">13473 15008 1164,'0'0'35,"0"0"-28,179-17 59,-107 29-32,-5 22-7,-16 16-12,-15 10-10,-20 11 0,-16 1-1,0 1-1,-30 0-2,-5-10-1,-1-22-4,5-6-36,3-14-47,7-21-129,1 0-221</inkml:trace>
  <inkml:trace contextRef="#ctx0" brushRef="#br0" timeOffset="148565.0677">14360 13832 942,'0'0'82,"0"0"-48,0 0 44,0 0 8,-141 36-60,112 22-4,6 18 4,8 2-8,13-4-6,2-11-9,2-5-2,21-17-1,10-12-13,1 0-40,0-26-47,13-3-86,-3-3-168</inkml:trace>
  <inkml:trace contextRef="#ctx0" brushRef="#br0" timeOffset="148752.9939">14595 13895 1026,'0'0'86,"0"0"-86,0 0 28,-2 102 20,2-54-21,0-2-9,2-4-10,8-4-7,-4-4-1,3 0-18,2-8-84,-4-7-169,0-6-180</inkml:trace>
  <inkml:trace contextRef="#ctx0" brushRef="#br0" timeOffset="148895.3845">14734 14200 1041,'0'0'15,"0"0"-13,0 0-4,149-81-62,-98 58-151,-6 6-145</inkml:trace>
  <inkml:trace contextRef="#ctx0" brushRef="#br0" timeOffset="149201.4923">15214 14177 973,'0'0'114,"0"0"-104,0 0 5,112-70 12,-62 32-20,-3 6-5,-14 3 0,-18 5-2,-15 8-7,0 3 4,-15 8 1,-18 5-2,-8 7 4,2 23 1,3 12 13,7 4 1,4-1 12,11-2 1,12-6-9,2-11-9,10-1-5,19-9-1,11-13-3,7-3 4,4 0-2,-2-12-3,-9-7-1,-12 3-61,-8-4-111,-10 2-165</inkml:trace>
  <inkml:trace contextRef="#ctx0" brushRef="#br0" timeOffset="149366.9411">15144 13851 1066,'0'0'0,"0"0"-39,0 0 39,165-79 0,-100 45-115,-14 1-173</inkml:trace>
  <inkml:trace contextRef="#ctx0" brushRef="#br0" timeOffset="149815.913">15601 13534 980,'0'0'73,"0"0"-71,0 0 1,0 0-1,0 0 3,0 0-3,-42 92-1,31-91-2,3-1-7,2-1-7,3-21-5,3-7 3,0 3 14,0 4 1,20 6 2,4 4 0,-1 9 1,6 3-1,-2 0 1,0 7 3,-2 15 4,-10 10 9,-5 3 5,-10 6-4,0 1-2,-14 1-5,-15-2-4,0-4-3,-3-8-3,6-12-1,2-8 0,8-9-5,6 0 5,7-3 2,3-15 2,0 4-1,0 3 0,15 4 8,5 7 1,5 0-4,-2 2-3,2 16-5,-2 1 0,0-5-12,-4-1-93,6-6-145,-1-7-117</inkml:trace>
  <inkml:trace contextRef="#ctx0" brushRef="#br0" timeOffset="149983.6536">15953 13627 599,'0'0'492,"0"0"-440,0 0-20,0 0-17,0 0 2,0 113-8,0-67-9,7-4-1,-1-6-53,6-10-91,-1-12-159,0-14-119</inkml:trace>
  <inkml:trace contextRef="#ctx0" brushRef="#br0" timeOffset="150146.1243">16138 13638 883,'0'0'185,"0"0"-134,0 0-24,0 0-17,0 0 20,2 129-27,7-91-3,-4-6-2,4-1-55,-3-4-94,-6-13-175,0-7-273</inkml:trace>
  <inkml:trace contextRef="#ctx0" brushRef="#br0" timeOffset="150313.063">15864 13587 1090,'0'0'49,"0"0"-45,0 0 5,143-32 0,-68 26-9,-1-4-4,-11 8-183,-21-4-331</inkml:trace>
  <inkml:trace contextRef="#ctx0" brushRef="#br0" timeOffset="150530.3139">16609 13462 1069,'0'0'69,"0"0"-67,131 69 53,-62-27 1,-7 9-16,-7 7-15,-16 10-12,-23 7-7,-16-5-1,-4 7-2,-35-1 1,-9-5-4,-2-11-6,4-20-10,13-14-51,12-26-66,13-6-186</inkml:trace>
  <inkml:trace contextRef="#ctx0" brushRef="#br0" timeOffset="151069.3953">17413 13939 838,'0'0'164,"0"0"-156,0 0 25,58-139 58,-35 91-65,-2-8-5,-5 6-4,-11 11-7,-5 12-2,0 18 6,-23 9-4,-6 0-10,-2 25-1,9 5 0,6 2-6,14-3-7,2 5-23,16-8-6,22-1-27,3-1 44,7 0 22,-6-2 4,-9 0 0,-12-3 0,-15 2 0,-6-3-3,-2 6 3,-18 1 0,-4-6-15,4-5-78,9-12-44,9-2-89,2-12-217</inkml:trace>
  <inkml:trace contextRef="#ctx0" brushRef="#br0" timeOffset="151518.8809">17810 13687 802,'0'0'135,"0"0"-126,0 0 36,0 0-2,-33 113-23,33-73-12,0-4-2,0-3-4,0-3 0,8-12-2,15-7 2,-1-11 0,5 0 3,2 0-2,-5-13 0,3-12-1,-2-1-2,-6-7 1,-1-6-1,-8 3 1,-6 12 2,-2 8-2,-2 12 5,0 4 18,0 0-14,0 18-9,0 10-1,0-1 4,-4-1-4,-3-11 2,2-5-4,3-10 2,2 0-7,0 0-12,0-20-1,14-6-7,5-2 7,4 8 16,2 5 3,-5 14 1,2 1 4,-1 0 7,1 22 0,-7 4-4,-4 0 0,-8 2-7,-3 0-20,0-2-110,-21-4-185</inkml:trace>
  <inkml:trace contextRef="#ctx0" brushRef="#br0" timeOffset="151789.3352">17944 13465 1052,'0'0'80,"0"0"-73,0 0-3,0 0 18,0 0-15,0 0-1,22 127 6,-60-97-9,0-12 0,3-15 0,4-3 6,7-5-5,7-24 8,13-2-11,4-4 3,6 7-4,28 9 0,6 11-38,1 8-50,12 0-144,-9 5-173</inkml:trace>
  <inkml:trace contextRef="#ctx0" brushRef="#br0" timeOffset="152088.7528">18430 13730 950,'0'0'54,"0"0"-11,29 107 49,-20-72-57,2-9-19,-3-8-7,0-8-5,-4-10 0,0 0-3,5-10 8,2-23 4,5-13-9,2 0-2,-1 1-1,6 11 0,-3 16-1,0 11 2,-2 7-1,-2 7 5,-4 20-1,2 4 11,-2 3-1,-2 5-8,1-6-6,-1-1-1,-2 0-48,-1-6-125,-3-12-207,-4-9-259</inkml:trace>
  <inkml:trace contextRef="#ctx0" brushRef="#br0" timeOffset="152449.0992">18889 13668 606,'0'0'354,"0"0"-328,0 0 19,135-28 19,-94 46-32,-9 13-14,-19 12-11,-13 4-3,0-1-2,-21-7 2,0-11-4,5-11-5,9-14-6,7-3-16,0-6-18,17-26 6,15-10-3,2-4 3,-1-2 28,-6 6 0,-10 9 11,-10 13 19,-7 15 51,0 5 37,-13 5-29,-12 22-41,-2 11-2,8 8 6,9 0-14,10-4-17,5-4-4,27-9-3,18-14-2,8-7 2,3-8-3,-1 0-29,-6-23-85,-16-3-212</inkml:trace>
  <inkml:trace contextRef="#ctx0" brushRef="#br0" timeOffset="152854.3289">20623 13184 1128,'0'0'46,"0"0"-46,0 107 21,-11-7 29,-13 20-4,-7 20-14,-8 9-6,-3-1-9,2-12-12,5-3-4,1-25-1,5-15-1,7-31-21,5-34-17,8-19-24,8-9-40,1-39-27,1-21-256</inkml:trace>
  <inkml:trace contextRef="#ctx0" brushRef="#br0" timeOffset="153084.9037">20908 13355 1069,'0'0'85,"-42"114"-77,-3-5 59,-5 18-4,-4 19-24,0 5-6,1 6-13,8-5-8,8-5-4,8-13-6,6-14-1,3-21 0,7-38 0,4-22 1,6-32-2,3-7-6,12-31-31,17-40-120,6-33-652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25:06.3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21548 5008 223,'0'0'383,"0"0"-371,0 0 7,0 0 70,0 0-34,0 0-10,0 0 8,0 0-13,-13-8-19,13 8 5,-2 0 6,2 0 2,0 3-4,0-3 1,-2 0-8,2 0-3,-2 0-6,0 2 2,2 0-5,-3-2-2,3 1-2,0 6 2,-5 7-9,3 8 4,-5 2 5,1 5 6,-1 6-12,0 1 6,1 5-4,-5 0 9,2 6-9,-1-3 3,2 0 4,-1 0-10,2 2 4,0 4-1,-3 2 1,-2 3-1,-1 1 2,-5-1 1,0 4 1,-2-1-7,1 0-1,-2 0-1,2-2 6,3 1-6,-3-3 0,2-1 3,-1 0-3,0 0 0,3 1 1,-4-4 0,6-1-1,-1 6 1,3-3-1,3 4 1,2 1-1,-2-4 0,4 1 1,-3-1-1,3-5-1,-2 2 1,0-2 4,4-2-4,0-2 2,0-2 3,2-1-2,-2-5 1,2-4 3,0-4 0,0-8-2,0-6 3,0-3-4,0-8 0,0-1-2,0-2-1,0 0 1,-3 0-2,1 0-8,-2-18-37,0-14-71,-4-4-102,0-3-199</inkml:trace>
  <inkml:trace contextRef="#ctx0" brushRef="#br0" timeOffset="875.8714">20350 6356 187,'0'0'60,"0"0"-53,0 0 37,0 0 21,0 0-11,0 0-8,-112-44 6,96 41-6,0 1-15,-1-3 7,-3 1-15,-1 2 2,2 1 3,1-2 4,-3-1 8,4 0 8,1 2 16,5-2-26,7 4 17,4 0-29,0 0-9,0 0-6,0 0-7,0 0 10,0 0-14,0 0-9,16 0 9,18 0 12,16 0 18,14 9-7,19 0 6,15-1 0,12 2-16,5 0-3,1 2-3,-7-2 1,-6 2-7,-8 4 5,-8-1-4,-4-1 1,-4-1-2,-2 1 6,6-2-1,6-4-1,2 3 2,3-5-1,-3-1 5,-8-1-4,-1-4-3,-2 5-2,-1-5 4,-2 4-2,-6-1-3,-4 2 1,-4 1-1,0-2 1,-3 4 1,0-4 2,-5 1 1,4-2 3,-11-3-1,0 2-1,-12 0-1,-6 0-1,-10 0-1,-11-2 1,-6 0-5,-3 0 0,0 0 0,0 0-5,-12 0-37,-18-11-63,-13-10-140,-1-4-181</inkml:trace>
  <inkml:trace contextRef="#ctx0" brushRef="#br0" timeOffset="7018.5772">22355 5548 257,'0'0'108,"0"0"-54,0 0 20,0 0-41,0 0-17,0 0-10,0-2 4,0 2-1,0 0-3,0 6 11,0 2 0,0-2-1,0 1 0,0-4-6,-8-1 6,-2 3 7,2-5-12,-1 0-10,-1 0 1,6 0 3,0 0 0,2 0-2,2-12-1,0 0 2,0-1-2,0 4 2,4 0 5,8 3-8,-2 2-1,-1 2 2,-2 2-2,-2 0 0,-4 0 0,-1 0-2,3 0 2,-3 4 2,0 4 4,0 1-3,0-1 7,-9-1 5,-2 0-7,0-4 5,1-1-3,4-2-3,4 0-5,2 0 9,0 0 26,0 0 24,0-7-54,0-5 7,5 1-12,6 5 3,-7 3-5,3 3 0,-5 0-5,0 0-138,-2 0-124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4:26:11.6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1657 910 681,'0'0'97,"0"0"-73,0 0 121,0 0-42,-33-105-50,31 100-16,0 5-7,-1 0-16,3 10-11,0 31 2,0 20 12,5 13 35,2 11-23,-1-1-8,-2 0-12,4-6 1,-6-10-6,-2-7-3,2-13-1,-2-10-6,0-8-35,0-11-34,0-8-97,0-11-158,-15-4-169</inkml:trace>
  <inkml:trace contextRef="#ctx0" brushRef="#br0" timeOffset="187.8952">1516 974 767,'0'0'182,"0"0"-179,101-123 35,-41 64 25,10 5-28,-6 7-6,-10 18-24,-12 20-5,-13 9-66,-9 0-51,-11 36-68,-9 2-22,-11 15-166</inkml:trace>
  <inkml:trace contextRef="#ctx0" brushRef="#br0" timeOffset="359.6336">1580 1317 519,'0'0'206,"0"0"-195,0 0-6,0 0 35,0 0 76,136-70-73,-78 34-31,-2 12-12,-19 5-9,1 14-154,-13 5-50,-15 8-192</inkml:trace>
  <inkml:trace contextRef="#ctx0" brushRef="#br0" timeOffset="983.2777">1956 1458 689,'0'0'176,"0"0"-124,0 0 15,0 0-36,0 0-4,0 0-8,71-121-7,-57 94-7,-3 6-1,-11 5 0,0 4 8,0 3 7,0 6-1,0 3 9,0 0-21,-2 0-3,-9 0-6,-3 12 3,1 11-4,2 6-3,6 5 3,3 4 3,2 0 0,0-1-4,4-9-2,10-5-4,1-6 5,6-11 1,4-6 3,6 0 1,-7-8 2,5-19 0,-3-5 0,-7-4-1,-3 0 0,-3 0-3,-9 4 1,0 10 2,-4 10 2,0 6 0,0 6-1,0 0-1,0 0-12,5 20 0,0 10 12,1 4 2,-2-7-1,-1-8-1,-1-6 1,-2-9-1,0-4 1,0 0 1,4 0 0,5-18 0,0-7 3,7-3-5,0 2-3,-1 6 3,2 8-2,1 5-1,0 5-3,3 2-7,-2 0 5,2 11 8,-5 9 2,-1 4-2,-7 1 2,-8 2-2,0 1-16,0 1-71,-2-1-103,-6-2 46,-3-14-170</inkml:trace>
  <inkml:trace contextRef="#ctx0" brushRef="#br0" timeOffset="1440.017">2751 1261 742,'0'0'64,"0"0"16,0 0-17,0 0-35,0 0-13,-130 88-1,103-49-7,9 0-5,9-4 0,5-3-4,4-6 1,0-4 1,22-9-4,10-4-22,1-9 1,2 0-5,1-25 10,-3-12 16,-2-7 4,-8-12 0,-8-7 3,-10-7 2,-5 0 3,0 7 21,0 19 28,-2 18 18,-3 15-2,3 11-3,2 0-40,-5 0-30,2 18-1,-2 24-8,-2 18 9,3 8 1,4-4 1,0-3-2,6-10-1,16-5 1,6-7 3,7-11-1,1-5-4,-6-12 2,-7-3-42,-9-6 17,-12-2-100,-2 0-100,-23-2-169</inkml:trace>
  <inkml:trace contextRef="#ctx0" brushRef="#br0" timeOffset="1726.9315">2293 1051 685,'0'0'318,"0"0"-309,0 0-6,0 0 17,0 0-2,0 0-5,0 0-13,75-7 5,-81 19-2,-21 3 16,-9-1-10,3-9 3,2-5 10,8 0-4,13 0-3,3 0 5,7-5-11,0-6-1,11 0-8,16-1-4,8 3-20,3 6-69,-4 3-136,-6 0-244</inkml:trace>
  <inkml:trace contextRef="#ctx0" brushRef="#br0" timeOffset="2850.6061">3639 1467 811,'0'0'157,"0"0"-145,0 0 14,0 0-10,49-102-9,-34 52-3,-1-6 1,-9 2-2,-5 6 0,0 13-2,0 14 22,-2 8 26,-9 10-26,1 3 0,4 0-16,-5 2-7,-3 28-5,8 10 4,1 16-3,5 0 2,0 0 0,18-5 2,6-11 0,7-8 0,6-15-1,-2-6-2,3-11 1,2 0-4,-2-20 1,0-19-5,0-5-14,-11-8-17,-9-5-8,-11-2-7,-7 7 10,0 1 19,-3 15 27,-17 14 6,4 8 28,5 11 1,4 3-15,3 0-8,4 5-12,0 22-11,0 15 11,0 5 0,17 11 1,2 3 1,-4-5 2,-5-3 2,-2-12 3,-2-9 2,-1-11 5,-4-11-5,-1-9 0,4-1-2,0 0 5,3-5 4,4-22 7,5-3-15,6-1-9,2 1-1,7 7 0,0 7-3,-4 7-1,4 6-2,-8 3-5,-5 0 0,-3 24-11,-4 10 9,-3 6 7,-4 4 0,0-5-18,-2-16-7,12-8 16,3-15-7,15 0-14,7-22 9,8-20 8,3-11 17,-8-5 2,-9 3-1,-12 6 1,-13 17 4,-8 11 10,0 16 99,-6 5-19,-14 0-63,-3 24-20,4 15-1,5 5-5,5 2-4,9-3 0,0-7 1,2-8-2,27-3 3,9-14 5,11-4 1,5-7-2,2 0-2,-6-22-5,-9-4-5,-19-2-19,-12 0-49,-10 3-22,-21-1-118,-28 10-172</inkml:trace>
  <inkml:trace contextRef="#ctx0" brushRef="#br0" timeOffset="2999.4929">3720 1426 913,'0'0'41,"0"0"-38,0 0-6,114-116 3,-54 79-32,-12 3-268</inkml:trace>
  <inkml:trace contextRef="#ctx0" brushRef="#br0" timeOffset="3367.6962">5653 935 617,'0'0'568,"0"0"-543,0 0-23,0 0 26,-19 141-6,19-72-2,0-1-15,0-2-1,0-1-4,8-6-2,-2-6-48,-6-7-53,0-13-123,0-13-188</inkml:trace>
  <inkml:trace contextRef="#ctx0" brushRef="#br0" timeOffset="3517.9805">5502 1129 779,'0'0'181,"0"0"-174,64-111 9,9 62 17,11-8-18,6 11-15,-10 14-11,-19 14-205,-28 18-159</inkml:trace>
  <inkml:trace contextRef="#ctx0" brushRef="#br0" timeOffset="3683.888">5532 1416 1022,'0'0'48,"0"0"-48,0 0 0,0 0 0,179-77 14,-104 41-14,-6 0-167,-13 10-132,-11 2-312</inkml:trace>
  <inkml:trace contextRef="#ctx0" brushRef="#br0" timeOffset="3974.7191">6103 1187 866,'0'0'195,"0"0"-160,0 0 14,-60 111-30,55-65-12,5-1-4,0-7 0,0-3-3,5-13 0,14-9-4,8-11-3,2-2 1,7-5-4,1-27 9,0-9 1,-8-3 8,-14-6-5,-13 0 5,-2 11 7,-11 4 10,-17 15 12,-8 10-11,-1 10-26,-1 0-2,3 10-38,10 12-60,10 2-71,13-8-134,2-6-99</inkml:trace>
  <inkml:trace contextRef="#ctx0" brushRef="#br0" timeOffset="5323.8372">6352 1243 503,'0'0'227,"0"0"-155,0 0 36,0 0-57,0 116-25,0-82-15,0 3-5,0-11-3,0-8-3,9-7-2,12-11 0,2 0-23,12-4-17,0-26 13,3-9 6,-5-5 3,-6-7 12,-9 5 8,-9 8 5,-5 8 16,-4 10 49,0 12 24,0 6 2,0 2-33,0 0-42,0 12-21,-4 22-7,-3 11 7,7 8-2,0-2 4,0-3-4,5-8 2,13-8-1,8-12-2,-2-12 0,3-8-13,2 0 3,3-20 7,-3-14 0,-5-11 6,-9-4 0,-10-2 0,-5 5 1,0 13 0,-10 6-2,-7 10-2,-3 14-4,2 1 3,3 2-7,4 0-28,8 5-7,1 4-8,2 1-13,0-2-21,18-3 16,16 0 40,5-5 23,2 2 9,-5 0 1,-9 2 0,-4 4 1,-7 2 4,-5 4 13,1 6-3,-8 8 10,-4 4 15,0 8-3,0-1-18,0-9-11,0-5-6,0-8-1,2-5-2,19-10-2,2-2-18,14-8-16,3-24 34,0-9 1,-1-3 1,-12-2-10,-4 4 7,-12 10 3,-8 8 4,-2 8 47,-1 8 27,0 6 23,0 2-45,0 0-41,-4 5-15,-5 21-6,0 11 1,3 5 3,6 4 2,0-6 0,0-1-1,11-10-1,6-5 0,11-10-13,4-11-49,0-3 61,2-15-2,0-20-14,0-7 18,-2-4-1,-7 3 2,-8 8 1,-10 9 2,-7 5 6,0 5 34,0 7-3,-2 4-14,-10 5-5,2 0-21,-2 10-4,1 18-1,2 11 1,5-2 2,4-1-2,0-5 3,11-7 1,11-6-3,7-7 0,7-8-1,1-3 4,3-3 4,-6-20 0,-7-12-3,-3-3 1,-12 0 0,-7-6-1,-5 4 3,0 4-4,-3 10 0,-11 14-3,-1 12-12,-1 0 1,1 0-27,-1 19-2,4 0-11,11 1-24,1-8-36,4-8-4,25-4 44,13 0 48,5-2 26,0-7 17,0 2 54,-9 2 4,-10 5 33,-7 0-10,-10 0-34,-5 19-6,-6 15-6,0 8 1,0 5-22,0 1 0,0-8-23,0-2-4,0-11 3,4-6-6,10-8 0,5-8 0,2-5-1,6 0 3,-2-3-3,0-15-2,-8-1-16,-13-7-34,-4 2-40,-13 3-83,-38 2-276</inkml:trace>
  <inkml:trace contextRef="#ctx0" brushRef="#br0" timeOffset="5605.6786">7349 916 859,'0'0'99,"0"0"-98,0 0 31,0 0-15,0 0-10,0 0 7,9 68-3,-38-59 1,-1-8-2,8-1 21,9 0 16,8-6-13,5-8-13,0 0-16,3 2-3,16-1-2,6 6-6,0 0-50,-3 2-135,-6 1-355</inkml:trace>
  <inkml:trace contextRef="#ctx0" brushRef="#br0" timeOffset="7343.1788">8782 1451 673,'0'0'279,"0"0"-217,0 0-33,0 0 35,0 0-53,82-141-6,-48 83 6,-2-5-9,-11 7 0,-13 15-1,-8 18 7,0 10-8,-19 13 0,-10 0-9,0 4 7,5 19-17,11 3-30,10 0-17,3 2-46,18 0-36,22-2-8,11-4 11,3 0 61,-11 2 19,-16 1 46,-12 2 19,-15 1 25,0 0 26,-15-2 9,-6-4 23,5-5 11,8-8-25,4-4-24,4-5-27,0 0-18,8-5 3,25-23-3,12-8 19,4-2-13,2-6-4,-7 2 2,-7 6-4,-16 8 1,-8 7 0,-9 7 10,-4 5 63,0 1 39,0 8-19,-9-3-37,-6 3-27,5 3-17,-6 19-13,7 10-4,1 3 1,8 4 3,0 1-1,0-3 0,11-7 0,9-7-1,7-6-1,4-11-2,5-6-7,-1 0 11,1-23 1,-5-9 2,-2-6-2,-9-6 6,-9-2-4,-7 4 3,-4 8-1,0 9 3,-11 10-7,-9 9-3,4 3 1,5 3-4,5 0-11,4 0-23,2 0-46,0 0-29,6 5 28,23-3 57,7 0 4,7-2 16,1 0 10,-6 0-1,-4 0 1,-7 8-1,-10 6 1,-9-1 14,-5 10 12,0 0 20,-3 3 8,0-1 2,0 1-21,0-4-27,6-8-2,5 3-3,3-10 0,5-5-3,8-2-16,4-2-14,7-22 1,-2-5-14,-2-8 13,-10 5-1,-2 0 2,-11 3 29,-6 8 7,-5 3 38,0 6 55,0 5-13,0 4-17,0 3-25,-5 0-24,1 0-21,-1 17-3,3 11-4,0 13 7,2-3 0,0 4 0,2-6 0,16-6 0,2-10-2,4-8-1,3-7-12,7-5-19,-1-8 10,2-25 4,0-7 7,-6-6 5,-8 6 8,-9 2 0,-5 8 2,-7 12 7,0 5 37,0 10 5,0 3-15,0 0-19,-7 0-17,-5 16-1,-2 12-7,7 10 5,-1 2 1,6 3 2,2-2 0,0-7-2,5-4 2,19-12-3,7-9-4,5-9 4,7-7 3,-1-25 0,1-12-1,-3-5 1,-5-9-7,-6-4-2,-13 7-3,-7 12 8,-9 18 4,0 12 4,-9 13 2,-13 0 4,-1 0-10,3 23-10,8 2 3,11 8-5,1-3-47,6-2 1,21 4 29,6-5 28,5 2 1,-4-3 9,-2 0 16,-11-3 40,-9-2-18,-10 1-15,-2 5-3,-6 3-6,-33 2-15,-9-2-8,-13-6-2,-3-8-91,-4-10-163,0-6-146</inkml:trace>
  <inkml:trace contextRef="#ctx0" brushRef="#br0" timeOffset="7477.9993">10106 766 1041,'0'0'200,"0"0"-190,0 0-10,0 0-10,0 0-187,0 0-259</inkml:trace>
  <inkml:trace contextRef="#ctx0" brushRef="#br0" timeOffset="8452.4438">11559 955 672,'0'0'298,"0"0"-224,0 0-34,0 0-7,0 0-21,31 108 24,-21-28 2,-4 15-11,-3 11-15,-3 3-6,0 2-1,0-4-3,4-10 0,5-14-2,9-17 0,2-18 0,6-20 0,11-14-4,5-14 4,5-5-5,-1-28 0,-8-6 3,-14-2 1,-19-6 1,-5-3 1,-15-6 0,-26-2 2,-8 4 0,-5 6-3,8 4 3,4 6-3,12 4 0,13 0-1,11-1-1,6 2-8,6-8-12,23 1 1,7-2-4,4 1-2,-1 6 2,0 3 13,-6 7 11,-6 8 0,-10 5 1,-7 2 1,-4 3 1,-6 3 5,0 0 11,0 4 10,0 0 7,0 0-14,0 0-13,-9 11-8,-10 17-4,0 7 3,6 7 1,7-1 0,6-5-2,0-6 1,4-10-1,16-6-1,2-9-6,5-5-1,0-5-1,-1-16 5,-6-11-5,-8-1 0,-12-3 5,0 1 1,0 6 2,-12 7 3,4 8-3,1 5 2,7 8 0,0-1 1,0 0-9,25-1 0,15 3 4,7 0 0,1 8 0,2 17 0,-8 5 3,-9 4-6,-10 0 8,-15-5 20,-8-3 2,0-7 0,-11-9 6,-9-6-7,5-4 5,1-8-5,10-28-7,4-16-3,0-10-2,24 1-7,10 5-2,-5 15 0,-5 7-4,-6 13-34,-18 5-70,-2 6-191</inkml:trace>
  <inkml:trace contextRef="#ctx0" brushRef="#br0" timeOffset="8975.9481">10236 609 395,'0'0'508,"0"0"-450,0 0-56,0 0-2,0 0 1,0 0 10,19 75 6,-27-47-1,-19-5 7,-3-2 1,-3-7 2,0-11-2,2 0-7,6-3 0,7 0 18,7-12 3,9 0-16,2-5-6,6-6-12,31-4 1,7-5-4,8 9-2,-8 6-66,-7 7-132,-12 8-361</inkml:trace>
  <inkml:trace contextRef="#ctx0" brushRef="#br0" timeOffset="9776.6135">5742 2750 870,'0'0'89,"0"0"-38,0 0 39,0 0-56,0 0-13,0 0 10,0 0-15,-70-63-6,37 56 5,-5 7 0,3 0-6,1 0 0,3 23-3,8 12-1,-1 11-4,9 21 0,5 9 1,10 3 0,0-1-1,7-3 2,13-5-3,-6-3-2,-2 0-46,-9-5-60,-3-2-69,-9-11-158,-25-12-273</inkml:trace>
  <inkml:trace contextRef="#ctx0" brushRef="#br0" timeOffset="10068.4475">5184 3413 646,'0'0'112,"0"0"-106,101-126 26,-21 71-1,15-3-18,2-3-9,-1 8-4,-17 5 0,-16 8-27,-18 12-21,-21 10 36,-17 4 12,-7 7 57,0 7 100,0 0 1,-16 0-84,-6 0-26,-5 26-26,0 13-12,3 9-4,3 6-1,13-1-1,8 2-2,0-1-2,2 0-4,20-1-47,1-10-79,-1-10-142,-2-15-80</inkml:trace>
  <inkml:trace contextRef="#ctx0" brushRef="#br0" timeOffset="10442.2337">5954 3171 723,'0'0'158,"0"0"-146,0 0 12,0 0-6,151-46 16,-109 51-26,-11 24-8,-16 6-28,-15 9 19,0 2-6,-28-2-36,-3-9 10,2-14 36,13-9 1,8-12-3,8 0-33,0-17-53,29-21-44,10-7 40,3-3 82,-3 2 15,-8 10 12,-9 8 76,-15 14 30,-7 6 43,0 5 22,-9 3-53,-13 0-86,-2 5-15,5 19-5,4 10-21,7 4-3,8 4 0,0-2 0,23-2-1,8-1-6,0-8-66,-2-4-104,-8-9-156</inkml:trace>
  <inkml:trace contextRef="#ctx0" brushRef="#br0" timeOffset="10700.0849">6312 2923 1145,'0'0'10,"0"0"-10,0 0 0,170 11 9,-95 25 18,-12 10-7,-17 7-14,-17 8 2,-22 0-4,-7-4 2,0 0-2,-27-10 2,3-8-3,-1-16 0,10-7-3,8-11-35,7-5-70,0-3-95,2-26-186</inkml:trace>
  <inkml:trace contextRef="#ctx0" brushRef="#br0" timeOffset="10863.9916">7063 3200 916,'0'0'169,"0"0"-155,118-46 15,-51 19-2,-6 4-26,-4 6-1,-13 6-101,-23 7-244</inkml:trace>
  <inkml:trace contextRef="#ctx0" brushRef="#br0" timeOffset="11036.8948">7067 3427 1005,'0'0'101,"0"0"-74,0 0-27,150-31 25,-74 7-3,-11 1-17,-19 8-5,-19 5-88,-25 5-159,-2 0-68</inkml:trace>
  <inkml:trace contextRef="#ctx0" brushRef="#br0" timeOffset="12752.6196">10001 2977 740,'0'0'154,"0"0"-61,0 0 15,0 0-80,0 0-19,0 0-3,-49 145 6,40-96-4,7-6-3,2-3 0,0-10-4,13-8 1,16-9-1,8-13-1,5 0 1,2-18 7,3-17-5,-12-7 1,-3-6-1,-14 2-1,-12-4 2,-6 0-1,0 5-1,-26 6 0,-10 12 3,-2 11-3,-2 13-2,-2 3-3,6 17 0,5 17-5,8 7-19,17 5-79,6 3-164,3-2-84</inkml:trace>
  <inkml:trace contextRef="#ctx0" brushRef="#br0" timeOffset="12919.5238">10920 3493 736,'0'0'92,"0"0"-74,-85 132 34,56-87-3,11-12-45,4-5-4,10-7-91,4-21-209</inkml:trace>
  <inkml:trace contextRef="#ctx0" brushRef="#br0" timeOffset="13383.8943">12217 3100 749,'0'0'49,"0"0"-44,0 0 112,136 0-58,-78-12 8,6-2-25,-6 0-26,-4 2-16,-14-1-11,-13 3-99,-3 1-125,-3-5-167</inkml:trace>
  <inkml:trace contextRef="#ctx0" brushRef="#br0" timeOffset="13938.5767">13278 2703 850,'0'0'143,"0"0"-123,0 0-14,0 0 35,0 0 4,0 0-13,-56 93-19,30-76-7,-6-3-1,1-8 2,2-6-4,4 0 1,4 0 1,9-8-4,6-10-1,6 0-28,0-4 17,16-5 4,15 6 2,7-1 1,-1 5-2,1 10 6,1 5 0,-6 2-1,-4 0-3,-5 18 3,-4 10 1,-11 7 0,-4 9 7,-5 5-6,0 4 7,-23-2-1,-10 2-1,-8-7-2,-1-7-1,2-8 0,4-10-1,8-10-1,4-9 3,11-2-2,7 0-2,6-10-2,0-5-11,2 1 8,21 5 3,4 5 0,4 4 2,2 0 0,3 10 2,-1 10 5,1 2-2,0-3 12,-3-2-11,-5-5-5,-2-2-1,-9-8-24,-1-2-76,-3 0-166,0-4-90</inkml:trace>
  <inkml:trace contextRef="#ctx0" brushRef="#br0" timeOffset="14298.3725">14259 2675 933,'0'0'184,"0"0"-171,0 0 10,0 0 18,0 0-16,0 0-11,-156 130-8,107-98-3,0 0-1,-1-3-1,9-6 1,2-3-2,11-3 3,8-8-2,11-2 4,6-1 0,3-1-5,3 7-1,28 5 1,11-3 7,10 0-4,8-4 6,0-2-7,-8-4-2,-4 1-3,-8-2-43,-9-3-43,-4 0-90,-4 0-183</inkml:trace>
  <inkml:trace contextRef="#ctx0" brushRef="#br0" timeOffset="14672.0088">14674 2479 773,'0'0'186,"0"0"-129,0 0 9,0 0-34,0 0-21,0 0 34,22 113-13,-15-59-19,-3 5 10,-3-1-4,-1 2-6,0-4-3,0-4-6,6-9 0,0-11-3,6-8 0,3-11 0,3-4 2,11-9-3,7 0 1,6-4-1,3-21-1,-5 1-26,-9 0-20,-15 2-36,-12 4-47,-4 4-97,-2 0-68,-21 2-170</inkml:trace>
  <inkml:trace contextRef="#ctx0" brushRef="#br0" timeOffset="14877.894">14611 2837 437,'0'0'290,"0"0"-250,0 0 43,0 0 23,136-80-70,-85 61 6,-3 4-12,-8 3-16,-14 0-9,-10 7-5,-10 2-2,-1 1-58,2-2-86,1-1-127</inkml:trace>
  <inkml:trace contextRef="#ctx0" brushRef="#br0" timeOffset="15452.3943">15783 2488 226,'0'0'262,"0"0"-203,0 0-6,0 0 17,0 0-37,0 0-7,0-7 14,0 7 31,0 0-10,0 12-8,0 3 0,-11 3-5,-10 4-17,-7 4-15,-7 5-3,-7-2-8,-10 4 0,6-1-2,1-2-2,9-9-1,12-7 4,11-5-4,8-5 6,5 3-1,0-2-2,22 2 2,14 0 28,6 0 4,4 2-24,-2-1-5,0 0 0,-1-1-1,-6-2 4,-10-1-3,-10 0-7,-8-4 0,-2 0-1,-4 0-18,1 0-49,5 0-85,4 0-26,3-1-234</inkml:trace>
  <inkml:trace contextRef="#ctx0" brushRef="#br0" timeOffset="15724.2407">16205 2697 629,'0'0'351,"0"0"-276,0 0-41,0 0 42,0 0-41,163-22-19,-117 11-6,0 0-7,-13-1-2,-4 2-1,-10 0-32,-5-2-73,-4 0-212,1 2-183</inkml:trace>
  <inkml:trace contextRef="#ctx0" brushRef="#br0" timeOffset="16120.2181">16863 2526 559,'0'0'384,"0"0"-337,0 0-9,0 0 32,127-88-51,-92 66-13,-2 0-2,-4 2-3,-4 2 5,-4 4 12,-7 6 14,1 4-8,-7 4 0,1 0-8,5 6-3,-3 21-7,0 12 0,0 7 5,-4 2 1,-3 0-8,0-2 10,2-2-6,-5-3 4,2-3-9,1-8 2,-2-4-4,-1-8 0,5-6 1,-6-6-4,2-2-15,-1-3-38,2 2-46,3-3-63,-2 0-106,0 0-40</inkml:trace>
  <inkml:trace contextRef="#ctx0" brushRef="#br0" timeOffset="16370.0771">17087 2935 17,'0'0'803,"0"0"-704,0 0-39,161-35 39,-98 16-61,2 3-5,-3 2-6,-2 2-10,-10 0 14,-15 2-12,-10 3-12,-17 4-6,-5-1-1,-3 4-32,0 0-50,-20 0-149,-10 0-215</inkml:trace>
  <inkml:trace contextRef="#ctx0" brushRef="#br0" timeOffset="19316.2189">6098 2977 268,'0'0'124,"0"0"-49,0 0 78,0 0-39,0 0-8,0 0-4,0 0 2,20-63-21,-20 63-28,0 0-17,0 0-33,0 20-5,6 16 0,4 14 11,-1 10 6,-3 2-4,-1 1-1,-1-2-3,3-4 0,-2-8-3,3-7-4,-2-9-2,3-13 3,3-8-2,1-10 2,8-2-1,8 0 0,8-19-1,6-11-1,-3 1-27,-9-5-37,-15 3-51,-16 3-142,0 5-130</inkml:trace>
  <inkml:trace contextRef="#ctx0" brushRef="#br0" timeOffset="19490.1211">5950 3298 397,'0'0'267,"0"0"-209,0 0-20,0 0 49,0 0-16,137-56-27,-90 36-29,-5 3-11,-8-3-4,-10 6-44,-7-3-112,-11 2-74,-6 1-143</inkml:trace>
  <inkml:trace contextRef="#ctx0" brushRef="#br0" timeOffset="19765.961">6143 2974 634,'0'0'178,"0"0"-93,0 0-37,0 0-32,0 0-10,0 0 21,-4 113 40,14-61-21,-5 5-5,-3-1-6,-2 2-4,0-4-14,0-5-6,0-9-5,0-8 0,0-10-3,0-6-2,6-8 3,8-2-4,3-6-1,12 0-2,8-3-4,1-22-38,-3-3-54,-10-6-122,-17 4-118</inkml:trace>
  <inkml:trace contextRef="#ctx0" brushRef="#br0" timeOffset="19961.8486">5991 3288 688,'0'0'123,"0"0"-40,0 0 1,0 0-59,0 0 16,152-96-5,-96 72-16,-8 2-9,-5 6-7,-16 2-4,-12 6-36,-6 4-71,-9 1-138,-2 2-22</inkml:trace>
  <inkml:trace contextRef="#ctx0" brushRef="#br0" timeOffset="20251.6826">6149 2941 568,'0'0'139,"0"0"-75,0 0 7,0 0-32,0 0 27,-42 151-21,42-95 0,0 4 2,0-2-11,0-1-6,3-1-6,-1-8-11,0-7-5,0-9-1,4-9-1,1-7-5,-1-9 3,8-2-2,5-5-2,10 0 1,6-2 3,3-18-4,-1 0-33,-5-1-33,-16 0-76,-16 1-75,0-4-106</inkml:trace>
  <inkml:trace contextRef="#ctx0" brushRef="#br0" timeOffset="20464.5612">5948 3298 387,'0'0'212,"0"0"-153,0 0 13,0 0 4,0 0-3,128-76 16,-65 50-29,-3 1-9,-2-2-9,-12 5-1,-15 8-30,-13 6-8,-11 6-3,-7 0-39,0 2-71,0 0-106,-11 0-288</inkml:trace>
  <inkml:trace contextRef="#ctx0" brushRef="#br0" timeOffset="24971.1531">9045 4514 225,'0'0'37,"0"0"-33,0 0 19,0 0 13,0 0 26,0 0 38,0 0-11,69-94 16,-64 86 11,-3 3 14,-2 3-22,0 2-26,0 0-31,0 0-16,0 22-25,0 21-6,0 12 15,0 7 10,0-1-14,-2-4-9,2-6-5,-3-7 0,1-6 0,0-8-1,-3-9-18,5-10-49,0-7-86,0-4-122,14-9-46</inkml:trace>
  <inkml:trace contextRef="#ctx0" brushRef="#br0" timeOffset="25264.1254">9540 4480 595,'0'0'180,"0"0"-139,0 0 24,0 0 21,0 0-52,0 0 0,44 56 17,-37-12-6,-2 4-16,-3-2-9,0 2-7,-2-4-1,3-3-7,-1-10-1,1-2-3,2-12 1,-3-2-2,1-3-28,1-7-45,-1-3-75,-3-2-73,0 0-30</inkml:trace>
  <inkml:trace contextRef="#ctx0" brushRef="#br0" timeOffset="25444.0255">9382 4795 387,'0'0'449,"0"0"-424,0 0-6,0 0 42,162-73-36,-86 49-13,-4-3-12,-8 10-6,-12-3-163,-17 2-113</inkml:trace>
  <inkml:trace contextRef="#ctx0" brushRef="#br0" timeOffset="25749.8483">10012 4367 788,'0'0'130,"0"0"-96,0 0 70,0 0-69,0 0-26,0 0 54,18 171-10,-15-96-19,1 4-16,2-7-3,6-8-9,2-8 0,5-13-6,-3-13 1,4-12 0,5-14 0,6-4 0,11-3-1,3-23-1,1-3-27,-10-1-37,-12 2-60,-15 3-115,-9 6-71,-9 0-189</inkml:trace>
  <inkml:trace contextRef="#ctx0" brushRef="#br0" timeOffset="25885.7699">10009 4778 459,'0'0'233,"0"0"-217,0 0 5,0 0 8,128-70-26,-65 53-3,4-3-118,-11 8-188</inkml:trace>
  <inkml:trace contextRef="#ctx0" brushRef="#br0" timeOffset="26073.6622">11080 4999 1064,'0'0'21,"0"0"-15,0 0 9,-47 118-4,38-85-11,6-1-12,3-6-103,0-10-158,0-11-184</inkml:trace>
  <inkml:trace contextRef="#ctx0" brushRef="#br0" timeOffset="26749.6407">12523 4652 666,'0'0'172,"0"0"-162,0 0 4,0 0 36,0 0-6,149-22 1,-91 10-24,-4 4-16,-4-1-5,-5 1-3,-7 2-53,-7-3-116,-6-2-72,-8-1-203</inkml:trace>
  <inkml:trace contextRef="#ctx0" brushRef="#br0" timeOffset="26981.4675">13251 4403 767,'0'0'151,"0"0"-138,0 0 8,0 0 71,0 125-36,0-79-6,0-2-20,0-3-21,0-6-4,0-5-4,0-2-1,0-5-27,9-7-77,7-9-99,9-7-110</inkml:trace>
  <inkml:trace contextRef="#ctx0" brushRef="#br0" timeOffset="27482.9433">14219 4342 518,'0'0'436,"0"0"-420,0 0-6,0 0 58,0 0-43,0 0-11,0-5-11,-14 22 1,-10 4 5,-2 2 0,-6 0 4,-6 4-2,-4-1-4,0 2-1,1-5-3,-1 2 0,7-5-1,1-4 3,7-2-3,11-6 0,8-3-1,3-2 1,5-3 0,0 0-2,0 0-1,0 0-1,0 6 2,7 2 1,13 4 2,9-2 9,7 4-4,3-2 7,9 1-5,0-1 8,-3-7-10,-3 4-5,-11-6-3,-6 1 0,-7-2-16,-5 2-45,-2-4-55,0 0-80,1 0-47,-4 0-158</inkml:trace>
  <inkml:trace contextRef="#ctx0" brushRef="#br0" timeOffset="27828.744">14720 4291 786,'0'0'147,"0"0"-128,0 0-7,0 0 5,0 0 34,0 0 10,43 152-38,-36-89-4,-5 3 9,-2 0-3,0-4-9,0-4-6,0-11 0,2-11-6,6-14 1,8-11-3,9-6 0,13-5 1,6 0 0,10-11-3,-4-8-11,-1-6-33,-12 1-26,-8-4-47,-16 2-91,-11 2-86</inkml:trace>
  <inkml:trace contextRef="#ctx0" brushRef="#br0" timeOffset="28039.6237">14708 4630 806,'0'0'113,"0"0"-103,0 0 30,0 0-8,184-70-4,-108 49-14,-5 3-7,-11 1-7,-13 1-25,-13 3-40,-10 5-142,-6 2-52,-3-2-213</inkml:trace>
  <inkml:trace contextRef="#ctx0" brushRef="#br0" timeOffset="28562.9561">16007 4301 384,'0'0'160,"0"0"-142,0 0 34,0 0 19,0 0-33,0 0-21,0-5 0,0 5 3,0 9 34,0 3 18,-16 4-24,-11 5-12,-6 2 1,-6 0-21,0 2-4,-6 1-2,5 1 8,4-6-1,8-3-1,10-7-4,9-5-3,7-2 1,-1-3-1,3 3-4,0 5 0,5-1 0,17 6 9,5 4 9,1-2-9,7 0-1,4-2 2,3-4-4,6-4 1,-4-6-2,-9 0-3,0 0-3,-16 0-3,-7 0-1,-2 0-13,-1 0-59,12 0-74,3 0-105,5 0-61</inkml:trace>
  <inkml:trace contextRef="#ctx0" brushRef="#br0" timeOffset="28922.7499">16684 4379 796,'0'0'197,"0"0"-165,0 0-2,0 0 51,-35 106-35,30-59-20,5-5-12,0 0-8,9-8-4,18-8 1,11-8-1,9-14 2,9-4-1,8 0 2,1-27-2,-5-4 0,-6-8-1,-14-2 1,-16-8 2,-15-1 10,-9-2 3,-18 6-1,-26 14 7,-19 18-4,-11 14-4,-1 0-10,4 18-1,13 6-3,15-6 1,17 0-3,21-6-33,5-6-76,0-2-161,13-4-418</inkml:trace>
  <inkml:trace contextRef="#ctx0" brushRef="#br0" timeOffset="30564.6524">9393 5886 264,'0'0'41,"0"0"-19,0 0 39,0 0-15,0 0 6,0 0 6,4-7 8,-4 7 19,0 0-13,0 0-9,0 0-5,0 0-21,0 0-9,0 0-10,0 0-3,0 0 1,0 0 1,0 0-3,0 0-1,0 0-4,0 2-5,0 17 3,0 6 9,0 8 8,0 2 4,0 4-8,0 1 3,0-4 3,0 1-5,0-4-7,0 1-4,-4-6-5,0-2-3,-1-4-2,3-8-4,2-7-25,0-6-62,0-1-86,17-3-74,11-26-99</inkml:trace>
  <inkml:trace contextRef="#ctx0" brushRef="#br0" timeOffset="30822.2628">9849 6057 797,'0'0'130,"0"0"-127,0 0 6,0 0 9,0 0 38,0 0-8,144 15-34,-98-15-6,-1-2-8,-7-6-52,-3-2-108,-6-3-153</inkml:trace>
  <inkml:trace contextRef="#ctx0" brushRef="#br0" timeOffset="31285.2008">10541 5767 813,'0'0'216,"0"0"-194,0 0 5,0 0 9,0 0-32,0 0 8,-20-4 0,20 4 9,0 0 0,0 2-1,0 0 5,0-2-8,0 3-5,0-3 0,0 0 2,0 0-5,0 0 1,0 0-2,0 0-2,0 0-5,0 3-1,0 1 1,0 10-1,0 8 6,0 7 7,0 10-2,2 5 1,2 2-6,-2 4 2,0 1 2,6-3-3,-6-4 2,8-5-8,0-6 0,1-8 0,7-4 2,4-11-2,8-7-1,16-3-1,3-3-9,2-21-30,-2-8-32,-15-1-71,-12 1-189,-22 3-205</inkml:trace>
  <inkml:trace contextRef="#ctx0" brushRef="#br0" timeOffset="31444.5426">10561 6101 1038,'0'0'74,"0"0"-69,0 0 18,0 0-17,161-65-6,-82 50-43,-7 3-214,-12 5-250</inkml:trace>
  <inkml:trace contextRef="#ctx0" brushRef="#br0" timeOffset="31692.3426">11841 6328 930,'0'0'88,"0"0"-81,0 0 16,-35 133 4,20-99-20,-3 0-7,-1 0-32,-6-7-168,2-13-241</inkml:trace>
  <inkml:trace contextRef="#ctx0" brushRef="#br0" timeOffset="32335.2711">13318 6067 800,'0'0'122,"0"0"-102,0 0 39,0 0-15,0 0 0,-40 117-14,40-72-15,0-6-10,0 0 0,14-12-3,10-7 0,5-7-1,4-13 2,10 0 1,-3-11 0,2-19-2,-3-5 1,-13-7-1,-6-4 1,-9 0 0,-8 5-2,-3 4 0,-10 8 2,-21 8 5,-7 9-4,-3 9-4,-2 3 0,7 0 0,11 0-3,12 7-23,13 6-32,0 3-63,27 0-94,11 0-52</inkml:trace>
  <inkml:trace contextRef="#ctx0" brushRef="#br0" timeOffset="32689.1341">14415 5981 218,'0'0'792,"0"0"-765,0 0-22,0 0 72,0 0-29,0 0-27,-131 125-14,93-98-4,-7 4-2,3-4 2,2-2-3,4-3 1,7-8 1,16-5-2,2-4 2,11-1-2,0 1-1,0 7 1,21 3 10,18 5 11,12-1-10,9-2-1,2-1-5,3-4-5,-9-3-5,-7-4-41,-9-5-95,-7 0-136,-6 0-94</inkml:trace>
  <inkml:trace contextRef="#ctx0" brushRef="#br0" timeOffset="32981.594">14894 5937 859,'0'0'150,"0"0"-107,0 0 8,0 0 3,0 0 14,15 145-27,-3-79-18,-1 2-12,-6-2 2,0-3 0,-3-12-6,2-10-4,9-13-2,3-10 2,6-11-2,8-4 0,5-3-1,5 0-1,6-22-3,-1-4-33,-3-1-34,-7-2-42,-18 0-175,-16-3-194</inkml:trace>
  <inkml:trace contextRef="#ctx0" brushRef="#br0" timeOffset="33140.5458">14865 6234 866,'0'0'169,"0"0"-157,0 0-7,0 0 3,181-70-8,-103 46-17,-2 2-115,-12 1-247</inkml:trace>
  <inkml:trace contextRef="#ctx0" brushRef="#br0" timeOffset="33499.2266">16173 5920 515,'0'0'464,"0"0"-435,0 0-25,0 0 78,0 0-27,0 0-31,-104 87-17,67-62-4,-6-2-3,3 1 3,2-4-3,7-3 2,6-3 1,7-4-1,7-5 9,7 2 7,4-2-1,0 4-10,13 3 11,18 1 6,12 2-2,8-1-7,2-2-7,-1 0-6,-1-4-2,-4-6-1,-1 0-17,-1-2-50,-1 0-54,4-4-141,-10-12-148</inkml:trace>
  <inkml:trace contextRef="#ctx0" brushRef="#br0" timeOffset="33731.9226">16753 5917 1003,'0'0'181,"0"0"-154,0 0 36,0 0 10,31 117-30,-17-67-28,-3-1-10,-1-4-2,-6-7-3,-2-12-2,-2-4-12,0-6-30,0-4-28,0-4-45,-6-8-96,-4 0-149</inkml:trace>
  <inkml:trace contextRef="#ctx0" brushRef="#br0" timeOffset="35929.2345">10200 7515 740,'0'0'98,"0"0"-81,0 0 75,0 0 14,0 0-68,0 0-22,-38 55-2,26-19 2,4 6-7,1-4-2,2-2-2,5-9-2,0-6-1,5-9 0,22-8-1,6-4 1,8-4 6,3-26-1,-1-4-4,-8-4 1,-11-2 1,-12 2-2,-12 1 3,0 1 0,-25 4 4,-19 6-6,-5 7-4,-5 11 2,-4 8-2,9 0-2,6 23-2,14 12 0,19 6-20,10 6-67,2-1-128,35-12-208</inkml:trace>
  <inkml:trace contextRef="#ctx0" brushRef="#br0" timeOffset="36162.1529">12101 8145 1073,'0'0'16,"0"0"-12,0 0-2,0 0-2,0 0-35,-110 111-108,91-95-260</inkml:trace>
  <inkml:trace contextRef="#ctx0" brushRef="#br0" timeOffset="36800.9472">13664 7628 727,'0'0'164,"0"0"-122,0 0 70,0 0-32,0 0-48,0 0-13,0 55 20,9-18-18,0 1-15,-3-1-4,-1-4 0,-5 4-2,1-7-8,3-2-35,4-6-48,7-5-57,10-7-97,3-10-30</inkml:trace>
  <inkml:trace contextRef="#ctx0" brushRef="#br0" timeOffset="37203.1909">14867 7510 932,'0'0'118,"0"0"-111,0 0 48,0 0-2,0 0-26,0 0-4,-120 47-6,87-18-13,-5-5-2,0 6 0,-5-4 5,-1-1-3,0 2-2,1-7-1,6-4-1,10-6 3,6-2 3,9-5 2,9 3 5,3-1-11,0 4-2,7 3 0,26 5 1,9 1 6,9 0-5,9-1-2,0-2-1,1 0 1,-7-4-2,-10-1-10,-3-6-32,-4-4-39,3 0-88,0 0-141,1-16-174</inkml:trace>
  <inkml:trace contextRef="#ctx0" brushRef="#br0" timeOffset="37486.9323">15507 7415 208,'0'0'903,"0"0"-848,0 0-43,0 0 24,0 0 1,0 0 13,0 149-19,0-82-20,2 2-2,4-5-3,2-6 0,3-10-3,6-10-2,7-11 0,7-12 0,7-11 0,8-4-2,5-4-1,0-23-29,-6-4-32,-10-5-47,-12 0-139,-19 4-211</inkml:trace>
  <inkml:trace contextRef="#ctx0" brushRef="#br0" timeOffset="37640.3031">15548 7738 739,'0'0'105,"0"0"-104,0 0-1,142-48 0,-70 24-95,1-2-74,-4 0-252</inkml:trace>
  <inkml:trace contextRef="#ctx0" brushRef="#br0" timeOffset="38021.0415">16858 7433 659,'0'0'233,"0"0"-195,0 0 9,0 0 56,0 0-45,0 0-24,-95 74-20,64-49-4,-8-1 0,-1 2 3,2-4-1,3 2 0,-4 2-5,8-2 1,4-4 0,8-3-4,7-3 5,8 1-7,4 2-2,0-4 2,17-1 0,23-2 0,10-4-1,10 2-1,5-4 0,-3 4 0,-1 0-1,-10-2 0,-11-2-21,-8-4-34,-6 0-24,-3 0-67,0-4-161,2-16-143</inkml:trace>
  <inkml:trace contextRef="#ctx0" brushRef="#br0" timeOffset="38672.187">17592 7515 573,'0'0'353,"0"0"-318,0 0-12,0 0 67,0 0-50,0 0-21,-129 35-14,113-33-4,3-2 2,-1 0-3,7 0 3,1-4-2,1-6-1,5-4-4,0 0-2,0-4-5,9-3 1,9 5 4,6 2 1,-1 2 4,0 3 0,5 4 1,-3 3 0,2 2 0,-7 0 0,2 0 1,-4 7 1,-3 10 0,-2 4 5,-1 11 2,-8-5 7,-4 8 9,0-4-6,0 1 0,0 3 3,-13-3-8,-5-4 0,-5-2-7,-1-1 2,-2-2-3,-1-3-1,2-5-1,6-10-2,9-2-1,6-3 2,2 0 1,2 0-1,0 0 2,0 0-2,10 0-2,9 0 1,8 0 2,6 0 1,0 9 7,5 4 4,2 5-3,0-4-3,0-3 2,2-3 4,-3-8 19,1 0-7,-3-1-8,-1-16-1,-9 0-10,-7-8-4,-9 4-5,-9-5-4,-2 1-48,0 1-48,-26-2-117,-8-6-557</inkml:trace>
  <inkml:trace contextRef="#ctx0" brushRef="#br0" timeOffset="40181.3496">8706 2907 91,'0'0'363,"0"0"-208,0 0-57,0 0 26,0 0-12,0 0-34,6-36-8,-6 30-16,0 0-23,0 1-3,-4-2-8,-15 2-9,-8 0-8,-11 3-2,-5 2 0,-5 0 0,-12 0 2,-4 12-3,-9 9 2,-2 0 3,-8 7-1,-6 6-3,0 11 1,-3 5-1,12 4 2,17 5-2,19-1-1,15 0 0,13 9 2,7 5-2,9 9 0,0 9 1,0 6 0,3 7-1,13 1 0,7 4 1,6 13-1,6 3 1,-4 3-1,0-2 0,0-2 1,-2-3-1,-3-3 0,-6-3 0,-6-6 0,-5-8 0,-9-8 1,0-3 2,-23-11 2,-14-12 4,-3-7 4,-3-15 3,-3-8-6,1-9-4,1-4-2,1-8 0,9-4-1,7-4-1,10-3 0,10-4-1,2 0-1,5 0 0,0 0-6,12 5-5,19 7 11,9 12 0,14 16 0,0 16-1,1 20 1,-4 14-1,-13 13 3,-7 9 0,-15 11-2,-12 0 0,-4 6 3,0-3 2,-16 1 0,-12-3 2,-3 0 2,-3 3 6,-2 0 4,15 2-4,7 0-4,14-12 1,2-16 0,36-12-6,14-21-2,16-10-1,0-19-2,5-16 3,-4-14-4,-11-9 0,-9-3-12,-13-26-36,-18-4-34,-15-11-65,-3-9-335</inkml:trace>
  <inkml:trace contextRef="#ctx0" brushRef="#br0" timeOffset="45174.068">16926 2490 157,'0'0'128,"0"0"-69,0 0 12,0 0-3,0 0-10,0 0-20,0 3-13,0-3 24,0 0 0,0 0 2,0 0 17,0 0 5,0 0-14,0 0-10,0 0-16,3-7-8,6-3-3,0 1-6,0-3-3,4-1-2,-1-1-4,1 0-3,0 0 3,1 2 2,-2-2-6,-4 0 1,1 2 1,-3 2-2,0 2 0,-2 0 0,0 2 2,1 0-3,-3 1 5,0 2-7,-2 3 2,0-2 1,2 0-3,0-3 0,0 0 5,0 1-5,-2 0 1,3 0-1,0-1 7,-1 2-4,0-4 1,2 2 0,-1-2 0,-1 0-2,2 0 4,-2 2-6,0-1 2,3-1-1,0 2 3,-3 1-2,-2 2 1,2-1-1,-2 3 0,2-2 0,-2 2-1,0 0 0,0 0 0,0 0 0,0 0 3,0 0-4,0 0 4,0 0-3,0 0-1,0 0 2,0 0-2,0 0 0,0 0-1,0 0 1,0 0 2,0 0-2,0 0 0,0 2 0,0 5 3,3 0-1,-1 2-1,0-1-1,-2 0 1,2 2-1,0-1 1,-2 0-1,2-1 1,-2-1 5,3 1-3,-3 4-1,0-3 0,0 3 0,0 2-1,0 0 0,0-2-1,0 2 4,0-5-4,1 4 2,-1-1-1,0 2 0,3 0-1,-3 2 1,0-2 2,0-2-3,3 2 2,-3 1-1,2-3 2,0 0-2,3-1-1,-1 0 0,-3 3 1,4 1-2,-2-1 2,-1 1-2,-2-1 2,0-2-1,0 0 0,2 0 4,0 1-4,1-4 1,-3-1 0,2 1 0,0 0-1,1 1-2,-1 0 2,0 2 1,0 0 0,-2 0-1,2 1 1,0-4 2,1 1-2,-1 0 1,-1-2-1,2 2 0,-1-2 4,1 0-2,-3 0 6,2 0-3,-2 0 5,0-4-6,0 0 0,3-4 0,-3 0 0,0 0-4,2 0 0,-2 0-2,0 0-1,0 0-43,0-6-41,0-2-147,0 5-181</inkml:trace>
  <inkml:trace contextRef="#ctx0" brushRef="#br0" timeOffset="45872.5796">17075 2951 400,'0'0'75,"0"0"-45,0 0 60,0 0-35,0 0-19,0 0-11,0 0 6,-23 0 15,21 0 13,-1 0 1,3 0-17,0 0-11,0 0 1,0 0-2,0 0-5,0 0-3,0 0-5,0 0-1,0 0-4,0 0-1,0 0-3,-1 0 2,1 0 4,-3 0-5,1 0-2,0 0 0,2 0-3,-2 0 5,2 0-6,-2 0-2,2 0 0,0 0 1,0 0 2,0 0-4,0 0 4,-2 0-3,-2 0 3,0 0-5,4 0 1,-4 0-4,4 0 6,0 0-3,0 0 0,0 0 2,0 0-2,0 0 0,14 0-4,17 0 4,4-5 1,10-3 2,4 0-3,7-3 0,8 1 3,5 1 2,5 0 2,-3 3 5,-11 0 0,-15 4-4,-20 0-4,-12 0-2,-11 2-2,-2 0 0,0 0 2,0 0-1,0-4-1,0 0-44,-7 2-46,5-4-103,0 3-206</inkml:trace>
  <inkml:trace contextRef="#ctx0" brushRef="#br0" timeOffset="86502.8061">19762 2921 749,'0'0'137,"0"0"-88,0 0 121,0 0-61,0 0-66,0 0 7,0 0-5,0 0-15,-17-79 0,15 79 0,2 0-16,-5 0-1,-8 37-10,0 22 0,1 21 2,6 15 11,6 9-12,0 0-1,0 0-3,3-4 1,12-8 2,2-10-2,10-11-1,2-21-3,2-12-2,8-21-3,1-10-1,-1-7 3,-5-14-1,-7-26-1,-14-14 4,-13-12 3,0 1-8,-26 2 0,-22 8-4,-8 6-6,-2 12-4,0 3 12,10 8-9,8 3-8,15 4-6,13-5-7,12-9-5,8-5-10,30-6 24,4 0 16,1 6 12,-1 2 1,-7 6 3,-2 1 0,-8 4 2,-9 6 9,-9 4 0,-7 4-1,0 1 8,0 4 3,0-2-13,0 7 13,-2-2-20,-5 3 1,0 0 0,-2 21 0,3 7-2,3 4 0,3-1 0,0 3-4,0-5 3,18-3-19,4-8 4,3-6-1,0-2-10,1-10 1,-4 0 3,1 0 8,-3-16 7,-5-10 2,-1-8 6,-5 1 1,-5-1 2,0 10 5,-4 11 1,0 6 12,0 7 1,0 0-22,5 3-7,-3 21 4,3 10 3,-3 2 12,0-4-11,0-11 6,0-4-5,3-9-2,-3-6 0,1-2 0,8 0 0,2-20 7,10-13 2,3-4-9,-2 3-18,1 8 17,-7 10-9,-3 8 9,-1 8-2,-5 0 1,-1 14-10,-3 12 8,-2 6 4,-3 3 0,0 0 3,2-3-3,2-8-18,5-4 4,2-12 8,5-8 3,6 0 2,5-6 0,7-20 1,-1-9 0,-3 0-9,-6-2 8,-9 8 2,-9 3 0,-4 8 7,-2 8 10,0 3 14,0 7 4,0 0-25,-6 4-6,-1 17-5,3 2 2,2 4-1,2-3-1,0 0-5,11-2 5,7-5-3,4-4-12,2-6-8,3-7 4,2 0 11,0-13 2,0-15 2,-2-6-6,-8-11 0,-2-5 7,-9-8 2,-6-4-5,0 2 6,-2 1 3,0 14 5,0 13 1,0 14 6,0 8 17,-4 10-10,2 0-12,0 0-10,-2 19-15,-1 22 15,1 6 6,2 8-2,2 1-3,0 0-1,0 2 4,8-5-4,11-9 0,4-12-2,9-13 2,4-6-2,2-13 2,4 0 0,3-11 4,-8-18-2,-1-5 3,-9-2-4,-12 0-1,-6 6 1,-6 6 5,-3 7 1,0 10 15,0 5 12,-3 2-12,-6 0-22,-4 14-1,1 13 1,3 5 0,5-1-1,4 1 1,0 0-2,2-8 1,19-4 1,6-10-1,10-10 1,5 0 4,8-14-2,-1-10 0,-11-3-2,-11 8-5,-19 1-19,-8 7-16,-27 4-37,-35 7-148,-21 0-169</inkml:trace>
  <inkml:trace contextRef="#ctx0" brushRef="#br0" timeOffset="86804.5343">20617 2609 920,'0'0'54,"0"0"-41,0 0 1,0 0 10,0 0-24,0 0 17,-23 59-16,3-54 7,3-5-8,0 0 8,11-20 0,2-4 39,4 1-19,0 5-4,9 4-8,13 9-14,3 0-2,1 5 0,-4 0-57,-1 0-92,-6 12-199,-6 4-263</inkml:trace>
  <inkml:trace contextRef="#ctx0" brushRef="#br0" timeOffset="86975.4399">20891 2813 237,'0'0'838,"0"0"-826,0 0 34,121-66 47,-88 52-86,-14 7-7,-11 6-36,-8-3-74,-21 2-100,-28-6-276</inkml:trace>
  <inkml:trace contextRef="#ctx0" brushRef="#br0" timeOffset="87125.7081">19936 2592 981,'0'0'21,"0"0"62,0 0-62,0 0-21,0 0-119,0 0-227</inkml:trace>
  <inkml:trace contextRef="#ctx0" brushRef="#br0" timeOffset="88041.1114">19455 4351 842,'0'0'87,"0"0"-59,0 0 112,0 0-70,0 0-68,0 0 12,-22 72 11,24-28 0,5-2-6,-3 1-2,-2-11-9,1-6 0,-1-11-5,-2-10-1,0-1-1,0-4-1,7 0-4,4-21-14,6-17 16,6-8-6,6-2-5,2 10 4,0 8 9,2 8-1,-6 12 1,-6 6 0,-7 4-3,-4 0-5,-7 14 7,-1 12-6,-2 5 7,0 1 4,0-3-4,0-4-2,0-9-4,4-4-2,5-7-1,2-5 0,5 0 2,4-7 2,3-14 4,-4 3 1,-3 6-1,-8 9 1,-5 1 0,-3 2 0,4 0-6,-2 7 6,3 11-2,4 1 2,2-5-3,3-4-20,3-4 6,1-6 0,4 0 15,1 0 4,-1-23 6,-2-7 15,-2-3-3,-5-3 0,-8 0-2,-5 5-8,0 9 3,-10 6-4,-11 10-2,-2 6-7,-1 0-7,1 2-10,1 14-38,2 2-82,2 1-210</inkml:trace>
  <inkml:trace contextRef="#ctx0" brushRef="#br0" timeOffset="88192.1487">20158 4580 861,'0'0'0,"0"0"-101,0 0 68,0 0-449</inkml:trace>
  <inkml:trace contextRef="#ctx0" brushRef="#br0" timeOffset="88445.3404">20456 4407 750,'0'0'235,"0"0"-226,0 0 71,0 0-16,-58 118-56,58-81-4,0-9-4,16-8-3,9-12-14,6-8 8,-2 0 9,-2-10 8,-8-16 6,-7-8 10,-10-3 6,-2 1-15,-2 2-7,-24 6-8,-4 10 0,1 12-24,4 6-44,5 0-65,9 0-170,11 9-140</inkml:trace>
  <inkml:trace contextRef="#ctx0" brushRef="#br0" timeOffset="88737.1098">20684 4446 806,'0'0'141,"0"0"5,53 158-32,-44-66-34,-4 21-57,-1 13-6,-4 2-15,0-7 3,2-14-5,10-15-1,7-22-4,10-21-14,4-23 14,8-24 1,0-2 2,-1-31-2,-10-26 4,-16-13 3,-14-11 0,-7-7 1,-33 6-1,-9 2-3,-7 12 0,0 9 0,3 16 0,9 8-14,10 11-26,18 7-47,12-3-93,4-1-214</inkml:trace>
  <inkml:trace contextRef="#ctx0" brushRef="#br0" timeOffset="89135.0841">21296 4400 1043,'0'0'17,"0"0"76,0 0 1,0 0-84,0 0-9,0 0 0,-120 99-2,111-66 3,5-3-4,4-6-3,0-4-22,4-10-15,19-10-17,5 0 2,3-8 8,1-22 7,-6-6 0,-9-7 3,-8-7 32,-9-6 7,0-2 3,-3 4 29,-13 11 26,3 12 22,0 15-6,3 7-6,4 7-20,1 2-19,3 5-21,2 25-6,0 16-2,0 9 0,0 0 0,13 6-7,1-8-30,1-4-74,1-9-86,3-13-92,2-12-80</inkml:trace>
  <inkml:trace contextRef="#ctx0" brushRef="#br0" timeOffset="89286.6345">21558 4409 548,'0'0'368,"0"0"-344,0 0-4,0 0 18,0 0-34,-10 134-4,10-95-48,0-5-95,0-12-60,0-6-110</inkml:trace>
  <inkml:trace contextRef="#ctx0" brushRef="#br0" timeOffset="89412.3319">21548 4238 739,'0'0'75,"0"0"-73,0 0-2,0 0-100,0 0-173</inkml:trace>
  <inkml:trace contextRef="#ctx0" brushRef="#br0" timeOffset="89751.1225">21711 4618 726,'0'0'172,"0"0"-119,0 0 69,0 0-74,74-126-33,-53 68-12,-3 3 3,-10 11-3,-8 12 0,0 16 2,-2 13-3,-22 3-2,-2 0-4,1 21-18,5-1-17,14 0-13,6 2-6,0 2-19,20 1 43,9-2 24,4 4 10,-1-4 36,-9 2 7,-4-1 0,-8 0-13,-11-2-15,0 0-9,0 0-6,-4-5-40,-8-8-77,6-7-79,6-2-56,0-20-166</inkml:trace>
  <inkml:trace contextRef="#ctx0" brushRef="#br0" timeOffset="90222.2194">22237 4325 879,'0'0'148,"0"0"-49,0 0 23,0 0-89,0 0-16,0 0-12,-87 96-5,65-56 4,6 1-2,8-7-2,8-3-9,0-5-19,11-9-32,18-9-27,8-8-7,4 0 26,1-26 5,0-9 45,-3-5 18,-8 3 9,-10 3 17,-5 9 10,-11 4 21,-5 12 26,0 7 6,0 2-18,0 0-30,-7 0-28,-4 18-9,-1 10-4,4 4 1,6 3-1,2-3-2,0-4-1,6-4-21,18-10-3,11-8-29,0-6 18,3 0 25,-6-22-10,-6-5 6,-11-5 17,-10-5 0,-5-5 19,0 1 6,-18 7-10,-10 12-2,2 10-5,-3 10-8,8 2-21,-3 0-38,7 12-107,6 0-168</inkml:trace>
  <inkml:trace contextRef="#ctx0" brushRef="#br0" timeOffset="91923.8727">22669 4403 1052,'0'0'19,"0"0"28,0 0 35,0 0-65,23 125-4,-17-98-8,-3-2-4,1-5 1,-1-10-2,-2-4-1,5-6-9,0 0-18,12-18 18,6-16 10,2-6-22,2 5 19,-6 9 0,-7 9 3,-1 8 1,-7 7 12,-3 2 6,0 0-9,-1 16 5,4 11-2,-3 1-8,5 0-3,2-7-1,7-4-1,2-7 0,7-6 0,1-4 0,2 0-11,6-22 2,-5-10-2,-2-11 7,-2-5 4,-12-7 0,-6-10 2,-9-6-1,0 1-1,-6 11 1,-6 9 0,0 20 19,2 12 2,-1 11-4,-1 7-1,4 0-6,-5 9-11,3 25-3,4 10 3,-1 6 0,7 4 1,0 2-1,0-2 0,4-3 0,19-6 0,0-10-1,10-8-2,2-9-2,8-7-4,6-11-2,1 0-1,6-16-8,-6-14 2,-6-7 13,-12-5-25,-12 5 23,-6 6 7,-14 11 2,0 13 26,0 4-7,0 1-2,-2 2 4,-4 0-8,-3 10-15,1 12-2,-1 9 1,9 4 1,0-3-1,0 5 1,11-8 0,8 0 0,1-8-5,5-8-7,0-8-3,2-5-5,-6 0 3,2-19 4,-8-8-2,-1 0 7,-5-8 6,-5 3 2,-2 3 0,-2 2 1,3 11 2,-3 6 6,0 6 2,0 4 2,2 0-8,3 0-5,1 8-6,3 14 6,0 2 6,-2 3-6,-2-4 1,3-5-1,-4 1 0,0-11 0,1-3 0,-2-2-1,1-3 1,5 0 0,5-11 3,5-15 5,6-2-7,0 2 1,-8 8-2,-3 8 0,-4 9 0,0 1 0,-1 0-2,-1 7 2,1 9 0,1 2 0,-4-1 0,2-2 0,2-1 1,-1-4-2,2-2-4,-3-6 3,6-2-11,5 0 4,-2 0-2,1-5-3,1-17 4,0-3 4,-6 2 5,-2 0 1,-4 5 2,-5 4 14,-2 4 8,0 6-1,0 3 7,0 1-2,0 0-24,0 12-4,0 14 0,0 1 1,0-1-1,0-1 0,0-6 0,0-4-3,6-6-8,6-3-3,1-6-10,3 0 8,-1 0 4,1-11 2,0-11 10,0-3 0,-2 0 1,-4-2 2,-1 10 8,-7 5 11,-2 7 3,0 5 3,0 0-5,0 0-19,0 0-4,0 12 0,0 6 0,4 3-1,5-2-1,1-1 0,-3-4-6,7-4-5,0-6-4,1-4 3,1 0 0,2 0 8,-2-4 5,-1-6 1,-3 3 0,-8 0 5,0 7 11,-2 0-3,-2 0-4,5 0-5,1 0-4,3 10 0,0 1 0,2-1-1,5-5-3,-2 0 0,3-5 2,4 0 2,-4 0 0,-1-13 1,-1-3 2,-5-5 5,-8-6 6,-2-1 2,0 4-10,0 6 3,-20 10-5,-3 8-2,-6 0-2,2 0-3,3 14-14,6 3-27,5-2-62,4-5-148,9-6-183</inkml:trace>
  <inkml:trace contextRef="#ctx0" brushRef="#br0" timeOffset="92404.8375">24676 4313 936,'0'0'22,"0"0"-8,0 0 53,0 0-49,0 0-3,24 104-9,-19-82-4,-1-3-1,3-6-2,2-6 1,4-7-1,3 0-6,4-3 7,2-16 0,-2-10 2,11-3 5,5 2 2,-5 7 28,-4 9 22,-18 7-24,-9 7-13,0 0-8,0 2-6,0 17 7,2 4-7,1 0-3,-1-8-5,2-2 2,1-9-1,3-1 0,1-3 0,3 0-1,5-6 3,3-16 2,5 1-2,-3 2-2,-6 6-1,-2 2 3,-3 10 6,-1 1 7,2 0-10,1 5 2,-4 9-1,-4 5-5,-3 2-2,-2-1-4,0 3-11,-22-4-18,-5 1-36,-4-3-76,-9-1-156,-8-4-201</inkml:trace>
  <inkml:trace contextRef="#ctx0" brushRef="#br0" timeOffset="92735.6756">23394 4313 816,'0'0'0,"0"0"-15,0 0 11,0 0-252</inkml:trace>
  <inkml:trace contextRef="#ctx0" brushRef="#br0" timeOffset="92869.1032">23639 4159 198,'0'0'899,"0"0"-841,0 0 54,0 0-43,0 0-69,0 0-6,-27-28-94,19 24-333</inkml:trace>
  <inkml:trace contextRef="#ctx0" brushRef="#br0" timeOffset="93563.4753">19313 6282 844,'0'0'107,"0"0"-80,0 0 71,0 0 10,0 0-85,0 0-10,-21 74 11,26-21-6,7-5-12,-5 2 0,1-2-6,-4-4 0,-2-2-13,-2-8-41,0-1-51,0-12-95,0-7-105,0-10-120</inkml:trace>
  <inkml:trace contextRef="#ctx0" brushRef="#br0" timeOffset="93824.3363">19321 6459 595,'0'0'60,"0"0"-48,0 0 126,0 0-93,0 0-40,0 0-5,-18-85 0,26 79 1,2 1 5,9 0 14,0 5 10,4 0 24,-1 0 4,-10 0-18,-4 12-16,-8 7-8,0 1 6,-9 1-11,-10 2-4,-2 0-5,-1-4-2,3-6-25,9-6-46,5-7-40,5 0-83,0-20-91</inkml:trace>
  <inkml:trace contextRef="#ctx0" brushRef="#br0" timeOffset="94084.1876">19509 6319 332,'0'0'318,"0"0"-262,0 0 40,0 0 40,0 0-91,-9 102-10,5-66-18,4-8-10,0-2-6,6-12-1,21-10 1,4-4-1,0 0 3,-2-14 2,-6-11 11,-9-6 17,-7-5 0,-7-1-11,0 1-4,-2 8-9,-20 10-8,2 10-1,-4 8-3,1 0-47,2 23-54,4 7-113,7 3-87,4 8-168</inkml:trace>
  <inkml:trace contextRef="#ctx0" brushRef="#br0" timeOffset="95030.2896">19712 6633 660,'0'0'124,"0"0"-66,131-88 95,-82 43-108,-7-1-25,-10 8-15,-16 3-2,-10 7 0,-6 9 2,0 9 2,-9 8 16,-12 2 0,6 0-3,-2 14-8,6 13-3,1 6-7,8 1-2,0 5 1,2-3-2,0 0 1,6-6-6,13-6-8,1-10-8,4-10 4,1-4-6,1-6 4,-1-23 14,-2-6-4,-6-9 9,-5-2 1,-4 0-3,-1 2 6,-3 14 0,0 13 12,-4 13 13,3 4 1,-3 0-20,0 14-8,0 14 3,2 4 2,-2-5-3,3-8-2,-1-9-1,2-3 0,5-7 0,2 0-1,5-8 1,2-17 0,1-2 0,4 3-2,2 1 2,-4 9 0,1 8 0,-3 6-2,-4 2 2,-3 24 0,-7 5 0,-1 4 0,0-1 0,-2-3 1,2-7-1,6-9-1,5-10 1,5-5 0,5 0 1,4-20 1,-2-14-2,1-9-2,-10-4-5,-4-10 7,-7-6-1,-5-2-1,-2 9 1,0 12 2,0 15 7,-9 15 8,4 9 7,-1 5-3,1 0-3,1 14-11,0 20-4,4 12-2,0 10 3,0 0-2,0 4 4,8-2-2,8-7-3,6-13 0,3-11 0,1-15 0,6-12 0,-1 0 1,4-17-1,-1-16 0,-3-1-1,-9 2-2,-9 11-5,-5 7 4,-6 10 4,-2 4 1,1 0 0,4 0 0,9 15 1,7 9 10,2 3 6,0 1 6,-9 2-4,-4-2-1,-8 2-3,-2 4-8,0-5-5,-17-2-3,-12-3-3,-7-3-33,-5-8-43,-5-4-91,-6-8-171,-1-1-110</inkml:trace>
  <inkml:trace contextRef="#ctx0" brushRef="#br0" timeOffset="95157.2144">20456 6312 604,'0'0'259,"0"0"-230,101-118 62,-39 80 1,-4 12-92,-16 7-22,-26 9-219,-16 8-188</inkml:trace>
  <inkml:trace contextRef="#ctx0" brushRef="#br0" timeOffset="95301.1342">19801 6125 932,'0'0'96,"0"0"-77,0 0 102,0 0-121,0 0-36,0 0-101,85-19-385</inkml:trace>
  <inkml:trace contextRef="#ctx0" brushRef="#br0" timeOffset="96312.2619">21727 6236 613,'0'0'246,"0"0"-236,0 0 79,0 0 43,0 0-103,0 0 4,-76 4-16,43 20 0,0 3-4,-2 4 2,14 1-9,2 0-6,15-2 2,4-4-4,0-1-12,25-9-21,4-9-10,4-7 14,-2 0 18,-2-9 12,-6-11 0,-8-6 1,-6-5 2,-7 4 2,-2-4 5,0 7 18,0 9 4,0 4 13,0 7-10,0 4-2,0 0-13,0 0-18,0 18-1,0 10-2,0 4 2,7 1 0,6-9-1,5-2 1,4-9-1,-4-4-9,3-9 5,-7 0 0,1 0 2,-2-18-6,-5-10 7,0-5 1,-8-3-7,0 4-1,0 3-3,0 6 1,-4 12 7,0 4-9,4 7-18,0 0-29,2 0-5,14 12 44,2 2 8,0 4 8,-2-2 5,-3 6 0,-4 5 10,-6-1 16,1 1-6,-2 2-2,0-3-2,3-9-3,1-5-5,5-9 3,7-3 0,5 0-3,6-8-3,2-15 1,-1-7-4,0-3 1,-10 6-2,-6 5 3,-12 11 16,-2 4 28,0 6 2,0 1-4,-2 0-7,-15 4-15,4 16-9,0 4-5,8 1-8,5 0-2,0-2 0,0 0-8,12-9-23,17-2-29,7-10-38,5-2-138,6-10-248</inkml:trace>
  <inkml:trace contextRef="#ctx0" brushRef="#br0" timeOffset="96502.313">22692 6084 1088,'0'0'111,"0"0"-64,0 0 60,0 0-71,0 0-22,-49 148-6,49-93-6,9-6-2,4-3-8,-2-3-25,-4-1-36,-5-2-51,-2-8-162,0-10-159</inkml:trace>
  <inkml:trace contextRef="#ctx0" brushRef="#br0" timeOffset="97624.3852">22527 6304 730,'0'0'121,"0"0"-111,0 0 62,45-101-58,10 74-14,7 1-30,3 0-31,-4 1 22,-12 5 26,-16 7 7,-15 2 5,-14 2 1,-4 1 30,0-2 61,0 6-34,-9 1 22,-4 3-3,4 0-35,4 8-19,1 25-8,4 4 0,0 9-1,0 3-8,9 1-2,5 2-1,-4-3 0,-3-2 0,-2-11-2,-3-7 0,0-14 2,-2-8-2,0-7 0,5 0-9,2-25 3,10-13 3,1-4-1,2 6 0,-2 10-1,-3 10-1,-3 11 6,3 5-3,-6 0-1,1 0 3,-4 16 0,-5 5 0,2 7 1,-3 0 1,3 1-1,-1-5-7,-1-8-13,12-2-7,2-12 0,8-2 0,10-2 26,4-26 1,1-2 1,1-5-1,-6-3 6,-6-2-4,-10 0-1,-11 8 14,-3 8 8,-3 8 16,0 10 6,-9 6-16,-4 0-2,-1 4-20,1 22-4,1 2-3,4 2 0,6 0 1,2-2-1,0 1-1,2-8-3,15-9-4,9-6-2,0-6 6,0 0 4,3-10-1,-4-12 0,-4-5-1,-4-8 2,-10-2-11,-7-2-2,0 5 0,0 5 2,0 15 3,0 5-5,0 9-18,0 0-3,5 0-11,3 16 22,8 3 6,-2 4 8,7 0 9,-5 2 0,0 3 3,-5 4 7,-5 0 8,-4-1 4,1-4 5,2-6-4,1-7-7,8-9-2,6-5-4,9 0 0,6-19-1,10-13-3,2-4-3,-5-2 10,-4-5-2,-12 3-8,-12 7 7,-10 10 7,-4 7 10,0 12 4,-15 4-3,-8 0-10,1 23-6,4 4-2,5 7-5,11 2-1,2-2-3,6-3 1,25-6-1,17-4 4,8-9 1,10-8 23,2-4 2,-2 0-9,-13-13-7,-19-4-7,-14 2-2,-16 6-1,-4 1-5,0 3-19,-20 5-41,-2 0-46,4 8-102,5 9-399</inkml:trace>
  <inkml:trace contextRef="#ctx0" brushRef="#br0" timeOffset="97789.4247">24838 6454 1138,'0'0'36,"0"0"-36,0 0-3,0 0-154,0 0-304</inkml:trace>
  <inkml:trace contextRef="#ctx0" brushRef="#br0" timeOffset="143817.7718">1198 9145 595,'0'0'150,"0"0"-14,0 0-3,0 0-49,0 0-29,0 0-11,0 0-2,0 0-6,-6-21 2,4 21-7,2 0-14,0 0-4,0 4-9,-2 24-1,-2 12 0,4 13 7,-2 5 1,2 0-8,0 0 3,0-2 0,-2-6-5,2-6 0,0-4 1,0-4-4,0-3-1,0-6-32,0-3-29,0-5-22,0-6-87,0-13-138,0 0-146</inkml:trace>
  <inkml:trace contextRef="#ctx0" brushRef="#br0" timeOffset="144035.9499">1026 9210 902,'0'0'40,"0"0"-10,0 0 74,56-137-64,2 98-17,0 4-1,3 9-9,-12 10-13,-11 6-1,-8 7-15,-4 3-43,-9 0-43,-1 0-94,-7 13-52,-9 11-80</inkml:trace>
  <inkml:trace contextRef="#ctx0" brushRef="#br0" timeOffset="144284.3178">1067 9537 803,'0'0'103,"0"0"-94,0 0 42,0 0-21,0 0 17,140-89-19,-86 59-28,-10 9 0,-1 2-57,-12 11-87,-6 5-69,-8 3-80</inkml:trace>
  <inkml:trace contextRef="#ctx0" brushRef="#br0" timeOffset="144552.2134">1489 9411 324,'0'0'162,"0"0"-90,0 0 41,0 126-28,0-85-35,0 0-1,0-4-24,0-6-11,4-7-5,11-16 0,1-4 4,1-4-11,8 0 23,0-20 21,-3-12 3,0-3-5,-12-2-10,-6 2-2,-4 6-3,0 5-1,-13 3-6,-12 7-18,-2 9-2,0 5-4,-1 0-22,9 0-65,5 14-56,13 0-123,1-7-101</inkml:trace>
  <inkml:trace contextRef="#ctx0" brushRef="#br0" timeOffset="145864.6147">1789 9501 648,'0'0'115,"0"0"-67,0 0 66,0 0-66,-2 102-20,2-69-8,0-1-8,2-6-7,18-3-5,7-14-1,0-2-7,4-7-17,-2 0 6,2-22 0,-4-9 16,-5-8 2,-4 3 2,-12 2 13,-1 6 2,-5 5 23,0 9 13,0 5 13,0 5-1,0 4-25,0 0-19,0 0-7,0 0-12,0 13-1,-5 12-3,5 5 3,0-1-2,0 0 2,10-3-2,3-3 0,10-9-2,-4-5 0,3-9-6,3 0-8,2-11 14,-2-22 3,-8-4 1,-6-4-2,-11-3 1,0 2 1,0 7-5,-7 12 1,-3 9 1,-1 5 1,5 7-27,2 2-7,2 0-3,2 0-36,0 0-14,0 11 6,20-4 36,5 0 24,4-1 20,0 2 3,-2 6 0,-1 4 0,-6 5-1,-5 8 1,-5 3 11,-6 2 8,1-2 1,-5-4-4,0-2-6,4-6-7,3-5-3,6-14-2,0-3-8,8-3 10,6-29 8,-1-5 0,3-7-8,0 0-13,-7 2 6,-4 4 3,-7 7 4,-10 8 16,-1 6 34,0 8 12,0 4 3,0 5 3,-3 0-25,-4 0-20,3 2-20,-1 18-3,5 9-2,0 2 1,0 3-2,0-2 2,12-3 1,4-5 0,1-7-1,3-6-2,1-8 1,2-3 1,0 0-4,2-19 3,-3-15 2,-1-6 8,-4-2-8,-4-1-3,-6 11-3,-7 6 0,0 8 6,0 8 3,0 5 8,-5 3 1,-1 2 1,-1 0-5,1 0-8,-1 17 0,5 7-4,-2 6 3,4 6 0,0 3 2,0-3-2,17-5 1,1-8-2,-1-9-2,6-7 2,-3-7 1,4 0-1,1-15 2,-1-14 4,1-5 4,-5-7-2,-6-2 0,-6 4-5,-4 4-2,-4 14-1,0 9-6,0 3-3,0 9-7,0 0-21,0 0-47,0 0 14,0 0-7,0 2 28,10 6 28,7 5 23,-1-3 1,2 3 17,-2 6 48,-1 3-2,1 4-6,-2 3 3,-1 0-2,-5 0-23,-1-2-12,-1-3-2,1-6-12,2-4-7,0-8 2,3-3-5,-2-3 0,0 0-1,3-19-9,-6-8-28,-7-4-41,0-8-71,-27 0-199</inkml:trace>
  <inkml:trace contextRef="#ctx0" brushRef="#br0" timeOffset="146091.757">2875 9032 372,'0'0'331,"0"0"-285,0 0-26,0 0 7,0 0-10,0 0 7,-69 39-16,38-30-1,2-9 6,6 0 37,10 0 6,7 0-22,6-12-34,0 1-2,17-3-3,13 9-85,4 1-163,-5 4-335</inkml:trace>
  <inkml:trace contextRef="#ctx0" brushRef="#br0" timeOffset="147620.7402">3889 9691 874,'0'0'136,"0"0"-132,0 0 14,0 0 33,40-147-44,-19 92 0,-5 1-2,-1 7-2,-13 12-2,-2 8 5,0 13-6,-10 9-10,-9 5-10,-6 0 5,3 12-18,4 17-5,11 0-28,7 0-85,0-3 18,29-1 21,14-3 52,-1 0 42,1 0 18,-10 4-2,-11 0 2,-10 2-8,-12-2 8,0-4 6,0-5 16,-8-10 4,4-2-5,2-5 7,2 0-2,0 0-26,11-19 0,12-13 8,7-4-4,3 0-3,2-4-1,-6 4 0,-5 5 8,-6 6 11,-7 6 4,-11 7 33,0 4 33,0 7 10,-7-2-19,-10 3-30,-1 0-23,-3 0-8,5 20-6,3 6-8,2 6-3,9 2-2,2 1 0,0-3-3,13-8 1,12-4 1,6-8 1,2-12-4,3 0 4,0-12 4,-4-15 3,-9-10-2,-5-3 1,-9-1 1,-9-1-1,0 6-5,0 8-2,0 8-2,0 12-2,0 4-7,0 4-9,0 0-13,0 0-28,10 0-13,9 0 62,3 12 10,3 2-3,-5 6 2,0 4 4,-6 7 7,-1 3 11,-5 3 13,0-4-9,-1-3-12,-2-9-2,3-4 1,0-9-8,4-8-2,3 0 6,8-13 2,4-18-6,-1-8 18,1 0-11,-7 2 3,-6 7 6,-10 10 19,-4 4 8,0 6 5,0 2-6,0 4-16,0 4-3,0 0-14,-3 0 0,-1 0-8,-5 4-2,0 21-2,1 6 2,3 8-4,0-1 4,5 1-2,0-7 1,12-6 0,12-9-2,5-11 1,3-6-6,5 0 7,-1-12 0,-3-11 2,-2-8 1,-8-8-2,-7 2 2,-5 1 4,-7 5-6,-4 9 1,0 8-1,0 2 4,0 7 0,-7 0-2,3 5 0,0 0 0,4 0-2,-3 22-4,3 9 2,0 1 1,0-1 1,0 0-2,16-9 0,2-8-6,-1-6 1,-1-8 1,2 0 0,2-12 1,-4-19 3,8-1-5,-4 2 3,-5 7 2,-3 4 2,-2 11 1,-3 4 9,5 4 5,1 0-5,5 4 3,0 14 2,0 3-5,-5 2 4,-6 2-5,-7 5-1,0 2-4,-18 3-4,-13 6-2,-11-3-45,-3-1-65,1-8-141,-6-14-267</inkml:trace>
  <inkml:trace contextRef="#ctx0" brushRef="#br0" timeOffset="147749.7421">4955 9177 235,'0'0'942,"0"0"-935,0 0-5,0 0-4,0 0-147,0 0-261</inkml:trace>
  <inkml:trace contextRef="#ctx0" brushRef="#br0" timeOffset="148294.3783">6247 9656 396,'0'0'110,"0"0"-50,0 0 54,0 0-9,0 0-35,0 0-3,63-112-20,-56 79-23,-5-2-7,-2 7 5,0 6 14,0 7 14,-9 6-1,-7 6-16,3 3-13,-3 0-9,-4 7-5,3 23-5,1 10-1,7 4 2,7 2-2,2-2 0,0-9-2,24-3 2,6-12-7,5-3-17,3-10-29,-3-7-76,-4 0-142,-6-4-159</inkml:trace>
  <inkml:trace contextRef="#ctx0" brushRef="#br0" timeOffset="149044.7128">6490 9421 356,'0'0'657,"0"0"-636,0 0-10,0 0 38,0 0-48,0 0 5,145-36-6,-116 65 0,-10 14-1,-13-1 0,-6 2 2,0-6-4,-14-4-19,1-10 8,5-12-41,5-6-29,3-6-21,0-10 51,15-22-25,12-8 12,5-6 61,0 2 6,0 2 18,-5 10 22,-14 11 62,-8 12 30,-5 5 9,0 1-9,-5 3-52,-12 3-51,3 19-13,1 10-3,5-3-7,8 4-6,0 1 0,12-6 0,15-5-10,4-8-28,7-7-31,5-8-33,-1 0-75,-5-20 14,-6-10 111,-12-3 52,-9 0 22,-10 3 107,0 3 14,0 10-10,0 6-29,-6 11-29,2 0-31,-3 6-25,3 32-18,4 19 2,0 17 1,0 10 3,9 4-5,11 5-2,-3-3-1,1-4-19,-5-8-41,-4-20 42,-2-20-64,-4-23-68,-3-15-30,0-34 17,0-27 60,-14-21 78,-4-20 26,-2-17 31,11-8 12,9 2 25,0 25-9,36 26 38,5 27-9,5 27-21,-2 18 1,-8 2-16,-5 18-6,-11 19-12,-11 5-19,-9 6-3,0 3-2,-25-4-6,-10-7-4,1-13-20,5-13-67,14-11-75,3-3-51,12-10-49</inkml:trace>
  <inkml:trace contextRef="#ctx0" brushRef="#br0" timeOffset="149921.502">7672 9307 908,'0'0'188,"0"0"-118,0 0 20,0 0-50,-125 81-9,87-37-18,7 3-4,4-3-7,7-3-2,13-8 0,5-11 0,2-5-7,0-10-32,21-5-7,8-2-18,8-14-15,3-18 0,-2-12 16,-4-3-40,-12 6 43,-8 2 60,-12 10 18,-2 8 93,0 10-7,0 2-5,-9 9-30,2 0-26,2 0-24,3 19-15,0 6-4,2 12 1,0 0-1,0 0 1,2-1-1,16-7-6,2-4-10,6-6-9,2-14-12,1-5 8,4 0-8,-2-14 6,-2-16-7,-4-4 15,-10-9 12,-5-1 11,-9 7 0,-1 11 5,0 12 17,0 11 26,0 3-3,0 6-36,0 22-5,0 6 1,0 6-1,0-7-4,0-9 0,0-7 0,0-8 0,0-9-1,0 0-13,5-12 12,12-17 1,4 0-4,-1 2 5,-1 9-4,-2 10 1,-4 8 0,-2 0-2,0 17 1,1 13 2,-7 5 2,3 2 2,3-3 0,-2-8-1,2-8-1,5-12 3,1-6-3,6-2 0,2-27 0,1-3 0,-6-3-4,-2-2 0,-5 4-8,-7 1-14,-6 10 14,0 12-1,0 10 8,0 0-23,0 0 28,0 10 6,10 5 7,12 6 8,7-2 3,-2 1 19,-5-1-3,-9-5-7,-5 6-7,-8 2-5,0 2-17,-8 4 1,-18 0-5,-3-7-44,2-6-47,4-13-86,11-2-137,6-19-133</inkml:trace>
  <inkml:trace contextRef="#ctx0" brushRef="#br0" timeOffset="150088.6829">8541 9402 968,'0'0'175,"0"0"-141,0 0 31,0 0-23,16 115-30,-16-77-6,0 2-6,0 1 0,0 0-30,0-9-55,2-10-199,7-15 16</inkml:trace>
  <inkml:trace contextRef="#ctx0" brushRef="#br0" timeOffset="150694.2788">8749 9513 953,'0'0'90,"0"0"-57,0 0 37,0 0-51,0 106-10,0-68-6,6-6-3,12-7 1,4-13-1,7-9-7,2-3-3,-2-6-26,-4-18 26,-12-7-10,-11-1 10,-2-5 10,0 2 0,-26 3 1,-5 8 1,-5 10-2,4 10 0,6 4-6,2 0-20,8 0-5,7 9-5,9-2-21,0-7-13,21 0 9,16 0 51,7 0 10,10 0 2,0 0 8,4 0 24,-5 0 21,-8 12 0,-10 9-22,-12-1-15,-15-1 25,-1-2-16,-7-9-11,0-6-14,0-2 6,0-12 3,12-20-4,5-11-7,5-1 6,7 6-1,-5 8-5,4 12 12,-4 12 29,-4 6-1,-4 3-11,-5 28-7,-7 18 5,-1 9 2,-3 6-13,0-6 8,2-12-12,7-11 4,4-5-4,7-14-8,4-9-3,5-7 2,-2-2-3,-4-22-7,-9-6-24,-12-4-24,-2-6-33,-18-2-121,-30-14-229</inkml:trace>
  <inkml:trace contextRef="#ctx0" brushRef="#br0" timeOffset="150876.2379">8882 9048 834,'0'0'207,"0"0"-190,0 0-2,0 0 10,0 0-23,0 0-2,-89 2-1,76 4-1,8-2-10,5-4-23,0 0-103,18 0-145</inkml:trace>
  <inkml:trace contextRef="#ctx0" brushRef="#br0" timeOffset="151797.9028">10891 9479 986,'0'0'146,"0"0"-91,0 0-25,0 0 40,0 150-21,2-58-13,7 15-16,-4 18-5,5 4-5,1-3-6,1-11-4,11-27 0,2-18-1,4-26-6,0-18-6,3-20-4,-8-8-4,-2-31 14,-8-18 6,-14-9 0,0-6-2,-24-14 2,-17 0-2,-9 8 1,-2 14 0,4 17 0,7 15 2,12 3 1,13-1-1,14-1-13,2-5-18,18-5-23,17 5 15,5 0 0,1 0 12,-3 2 22,-3 0 2,-4 0 3,-4 2 2,-4 4 1,-3 3 9,-5-1 14,-6 11-6,-5 1 9,-4 4 1,0 4 0,-4 0-5,-13 0-16,-4 18-7,-1 12 0,2 4 0,2-3 1,5 2-1,9-3-2,4-8 2,0 0-2,0-11-4,13-8-3,9-3-7,3 0 1,6-16-1,0-4 3,3 0 2,1 13 8,-2 5 1,1 2-2,-7 11 0,-3 19 0,-11 6 2,-6-7 1,-5-5 5,-2-11 9,0-13 5,0 2-2,0-2 0,2-14 1,3-20-8,4-10-6,4-2 1,5 2-3,3 11-3,-2 1 1,1 6-2,1 6-32,0 5-74,-2 1-344</inkml:trace>
  <inkml:trace contextRef="#ctx0" brushRef="#br0" timeOffset="152232.9802">12984 9529 746,'0'0'123,"0"0"-98,0 0 133,0 0-79,-98-106-37,62 106 0,1 5-18,0 27-6,8 9 10,2 10-10,2 10 0,13 1-2,4 3-3,6-5-9,0 1-3,14 0-1,1-1-28,-1 1-37,-10 2-90,-4-7-148,0-11-112</inkml:trace>
  <inkml:trace contextRef="#ctx0" brushRef="#br0" timeOffset="152540.6662">12506 10056 780,'0'0'111,"0"0"-39,39-129 43,21 85-84,20 5-23,5-7-6,2 0-2,-4 3-7,-10 7-24,-11 4-10,-19 10 7,-20 2 22,-10 4 12,-13 4 16,0 0 43,-13 5 19,-8 7-1,-10 0-15,0 3-20,4 25-10,2 11-11,10 7-1,14 7-13,1 1-3,0 3-3,11-3-1,13-1-21,-1-7-36,0-5-42,-5-5-131,-9-8-140,-6-14-167</inkml:trace>
  <inkml:trace contextRef="#ctx0" brushRef="#br0" timeOffset="152905.9456">13182 9844 671,'0'0'159,"0"0"-95,0 0 81,0 0-91,134-87-11,-94 87-19,-4 18-11,-14 10-9,-10 4 2,-12 5-5,0-3 2,-19-1-1,-3-7-2,9-6-5,6-8-8,7-12-49,0 0-21,25-19 26,8-20-1,5-2 17,-2-3 2,-3 4 30,-8 5 9,-12 12 49,-13 7 33,0 7 20,-3 9-2,-18 0-27,-2 7-33,3 16-4,7 5-5,8 6-16,5-1-9,0 1-4,18-5-2,11 2-1,2-3-21,0-7-44,-4 0-74,-9-10-221,-9-10-389</inkml:trace>
  <inkml:trace contextRef="#ctx0" brushRef="#br0" timeOffset="153381.7611">13650 9682 712,'0'0'143,"0"0"-110,0 0 119,0 0-72,0 0-23,135-99-14,-98 109-17,-1 26 14,-7 8 1,-11 9-10,-11-2-15,-7 5-4,0 3-2,-27-1-6,-7-2-2,-2-7-2,6-15 0,3-6-8,11-14-32,8-9-44,8-5-96,0 0-218,14-5-257</inkml:trace>
  <inkml:trace contextRef="#ctx0" brushRef="#br0" timeOffset="154256.8333">13517 9467 855,'0'0'105,"0"0"-27,0 0 56,0 0-70,0 0-23,0 0-21,0 0-12,0 39 17,0 16 22,2 1-14,-2 4-7,0-2-10,0-2-4,2-1-3,3-8-4,-1-6 3,2-7-6,4-10 2,3-8-3,5-10-1,7-6 0,3 0-1,1-3-1,2-11-16,-8-5-12,-7 1-18,-8 2-12,-8-1-16,0 2-47,0 1-69,-13-1-112,-9 4-67</inkml:trace>
  <inkml:trace contextRef="#ctx0" brushRef="#br0" timeOffset="154835.1801">13473 9575 678,'0'0'90,"0"0"-71,0 0 141,0 0-118,0 0-18,0 0-15,0-16 4,0 16 6,0 0 28,0 0-3,0 19-23,0 20 29,0 5-6,0 12-16,0 1-5,0 1-3,0 2 0,-1-4-5,1-7-7,0-3 0,0-17-1,6-7-7,9-10 2,7-10-2,-1-2 0,6-2 0,-2-15-8,-2-10-16,-6 1-19,-5 4-21,-8-2-39,-4 12-41,0 2-83,0 2-31,-14 1-119</inkml:trace>
  <inkml:trace contextRef="#ctx0" brushRef="#br0" timeOffset="155186.0618">13376 9878 456,'0'0'188,"0"0"-168,0 0 49,0 0 80,94-103-84,-51 81-22,1 2-2,-8 2-11,-8 6 8,-9 3-10,-13 9-21,-6-3-5,0 3 12,-9 0 6,-24 0-18,-8 14-2,-5 4 1,-8 2 1,3 2-1,0-3 0,6-3 0,9-5-1,14-4 11,13-6 6,9-1-10,7 0-7,33 0 1,15-1 0,15-11-1,2-5-50,0 3-100,-3-1-226</inkml:trace>
  <inkml:trace contextRef="#ctx0" brushRef="#br0" timeOffset="155518.2269">14670 10142 848,'0'0'180,"0"0"-138,0 0-7,0 0 53,0 0-69,0 0-6,-88 131-10,68-93-3,3 4-41,1-4-57,7-6-109,5-11-169</inkml:trace>
  <inkml:trace contextRef="#ctx0" brushRef="#br0" timeOffset="156852.7751">15651 9939 491,'0'0'155,"0"0"-59,0 0 92,0 0-65,0 0-65,0 0 3,0 0-8,80-27-27,-45 15-6,3 0-11,2-2-4,-2 0-5,-2 1-10,-5 1-48,-2 7-76,-10 0-164,-3 1-132</inkml:trace>
  <inkml:trace contextRef="#ctx0" brushRef="#br0" timeOffset="157263.8455">16196 10040 925,'0'0'121,"0"0"-110,0 0 47,71-110 4,-34 70-51,0-3 0,-1-3 0,-5-12-7,-8-8 3,-8-1-3,-13 8-1,-2 11-1,0 16 3,-15 9 12,-6 14-10,-7 9-1,5 0-1,-1 7-4,4 21 1,3 6-1,11 7 5,6 9-3,0 2 7,14 4-4,15-2 7,8-5 0,3-8-5,3-4-3,-1-6-5,-6-4-1,-7-3-8,-4-9-37,-9-10-44,7-5-58,2 0-138,4-20-110</inkml:trace>
  <inkml:trace contextRef="#ctx0" brushRef="#br0" timeOffset="157572.0029">17175 9499 963,'0'0'99,"0"0"-74,0 0 76,0 0-59,0 0-15,0 0-11,-128 79-12,93-56-1,0-2 0,1 0-2,5-1-1,5-3 2,8 0-1,7 5 0,7-3-1,2 0 2,0 1 5,24-1 3,10-4 2,10 2-4,3-5-2,-1-5-6,0 0-1,-9-5-32,-3-2-42,-5 0-79,-5 0-138,-1 0-114</inkml:trace>
  <inkml:trace contextRef="#ctx0" brushRef="#br0" timeOffset="157991.889">17448 9610 831,'0'0'178,"0"0"-157,0 0 93,150-23-52,-105 29-25,-7 20-10,-13 6-22,-19 4 0,-6 0-4,-6 1 2,-26-8-2,-2-4-2,-4-7 1,9-6-4,10-5-6,9-4-3,10-3-1,0 0-15,23-22-19,15-9-5,9-3 9,4 0 0,0 4 0,-6 0 25,-9 8 19,-12 7 2,-11 3 27,-13 7 31,0 5 36,-2 0-26,-23 5-26,-1 27-8,0 1 8,5 1-14,7 0-14,12 0-6,2-4-7,0 0-2,16-3-1,12-5-17,11-3-34,2-8-46,11-11-132,-6 0-377</inkml:trace>
  <inkml:trace contextRef="#ctx0" brushRef="#br0" timeOffset="158335.6487">18586 9436 1045,'0'0'133,"0"0"-115,0 0 21,0 0 20,0 0-16,0 0-22,-35 45-13,-8-18-5,-4 2 0,-6 5 0,1-2-1,4-2-1,5 0-1,7-8 0,8 0 1,8 0-1,12 2 6,8-2 4,0 3 6,19 0-1,14-3 3,9-4-12,7-2-3,-3-14-1,2 3-2,-4-5-6,-3 0-28,1 0-33,1-7-40,-1-2-145,-3 5-282</inkml:trace>
  <inkml:trace contextRef="#ctx0" brushRef="#br0" timeOffset="158711.91">18902 9898 690,'0'0'237,"0"0"-152,0 0 30,0 0-37,145-88-41,-98 52-15,0-7-15,-3-11 1,-3-13-8,-11-11 3,-4-1-2,-11-2 1,-7 11-1,-4 17 0,-4 18 2,0 15 11,-8 12 4,-13 8-3,-6 0-8,-5 17-2,3 20 4,2 16 0,5 10 5,9 16-1,11 3-2,2 0-4,13-6 1,25-11 3,11-18-2,13-9 3,1-16 0,0-9-2,-3-13 4,-5 0-9,-15-16-3,-7-13-2,-14 5-19,-11 0-22,-8 2-31,0 10-50,-14 5-160,-14-5-294</inkml:trace>
  <inkml:trace contextRef="#ctx0" brushRef="#br0" timeOffset="160024.2988">3865 10793 628,'0'0'242,"0"0"-154,0 0 33,0 0-50,0 0-29,0 0-12,0 0-15,-116-35-8,97 35 9,2 0 2,-3 3-6,-3 14 2,-4 10-4,10 7-5,1 12-1,3 8-1,9 4-1,-1 2 2,5-2-2,0 0-1,0 0-1,6-2 0,3 3-1,5-5-40,-3 0-16,-5 0-107,-1-7-80,-5-6-71</inkml:trace>
  <inkml:trace contextRef="#ctx0" brushRef="#br0" timeOffset="160184.8539">3353 11526 223,'0'0'556,"0"0"-543,0 0 5,32-119 60,33 76-64,18-3 4,17 0-18,-3 5-11,-12 7-90,-11 8-87,-18 6-152</inkml:trace>
  <inkml:trace contextRef="#ctx0" brushRef="#br0" timeOffset="160474.6601">4121 10860 628,'0'0'43,"0"0"47,0 0 56,0 0-96,0 0-23,0 0-9,-23-9 6,21 9 6,-5 0 4,-1 13-15,-7 22-13,1 10-4,-4 10 9,0 7 10,4-1-8,6 2-2,0-8-3,8-3-3,0-12-5,0-7-1,0-6 1,19-3-51,1-8-66,1-4-107,3-8-90</inkml:trace>
  <inkml:trace contextRef="#ctx0" brushRef="#br0" timeOffset="160732.5474">4324 10922 660,'0'0'90,"0"0"-76,0 0 127,0 0-104,0 0-20,0 0-3,0-16-9,0 16-4,0 0-1,0 0-1,0 0-16,0 0-75,0 3-55,0 13-56,0 3-66</inkml:trace>
  <inkml:trace contextRef="#ctx0" brushRef="#br0" timeOffset="161392.6554">4349 10914 387,'0'0'240,"0"0"-129,0 0 37,0 0-48,0 0-26,0 0-27,0-12-34,2 14-13,0 24 0,-2 15 0,2 9 24,-2 4 16,2 0-17,0-6 7,3-2-15,1-9-1,4-10-9,0 0-5,4-9 7,-1-4-7,6-5 0,0-4-13,4-5-25,1 0-29,-1 0-56,-12-5-125,-9-15-83</inkml:trace>
  <inkml:trace contextRef="#ctx0" brushRef="#br0" timeOffset="161533.6643">4266 11226 343,'0'0'374,"0"0"-346,0 0-21,0 0 3,0 0-20,118-63 0,-51 29-136,-7 2-142</inkml:trace>
  <inkml:trace contextRef="#ctx0" brushRef="#br0" timeOffset="161772.7529">4631 10925 750,'0'0'169,"0"0"-135,0 0 21,0 0-46,0 0-1,0 0 15,118 69 24,-84-20-19,-8 5 5,-10 6 2,-14 9-17,-2-3-2,0 2-10,-19-9 0,-2-10-5,-1-11-1,6-14-2,8-8-48,6-10-63,2-6-103,0-12-113</inkml:trace>
  <inkml:trace contextRef="#ctx0" brushRef="#br0" timeOffset="161946.4077">5331 11187 949,'0'0'104,"0"0"-104,0 0 0,118-65-1,-68 50-9,-2 7-93,-10 5-188,-18 3-357</inkml:trace>
  <inkml:trace contextRef="#ctx0" brushRef="#br0" timeOffset="162110.7601">5296 11418 1116,'0'0'49,"0"0"-49,0 0 0,0 0 9,140-50-2,-69 25-7,-12 7-112,-20 3-275</inkml:trace>
  <inkml:trace contextRef="#ctx0" brushRef="#br0" timeOffset="162754.6569">6814 10935 768,'0'0'68,"0"0"-7,0 0 67,0 0-92,0 0-1,0 0-26,-131-13 6,90 35-9,3 10 3,3 7-8,1 1 7,10 2-7,7 3-1,9-7-3,8-9-1,0-5 1,12-10-20,13-10-11,12-4 17,3-2 6,0-21 4,-7-6 2,-4 0 5,-9-4 3,-9 3 6,-1 0 12,-10 2 26,0 8-9,0 4 0,0 9 6,0 6-17,0 1-5,0 0-22,0 0-5,0 26-12,0 9 17,0 11 2,2-1-2,9 3-3,2-5-54,3-4-79,4-13-65,0-14-214</inkml:trace>
  <inkml:trace contextRef="#ctx0" brushRef="#br0" timeOffset="163076.2475">7041 11211 1019,'0'0'51,"0"0"-43,0 0 1,0 0 0,0 0-5,-34 119-1,39-95-3,13 1 0,9-11-3,8-7 0,1-7 2,7 0 1,-4-8 6,-5-16-5,-7-1 1,-14-4 7,-10-6-2,-3 3 17,-6-8 15,-20 10-13,-6 4-1,-1 8-13,1 10-6,2 8-6,0 0-1,2 4-10,-1 22-42,3 4-65,5 0-73,7 1-99,6-5-88</inkml:trace>
  <inkml:trace contextRef="#ctx0" brushRef="#br0" timeOffset="163334.9238">6575 11659 796,'0'0'144,"0"0"-138,0 0-3,0 0 31,158-15 39,-59 4-15,6-1-42,8-8 8,8 1 8,-3 1 6,-8-10-16,-14 3-16,-17 2 0,-25 3-6,-28 10-8,-20 6-66,-6 4-88,-35 0-144,-18 22-274</inkml:trace>
  <inkml:trace contextRef="#ctx0" brushRef="#br0" timeOffset="163893.8476">7289 11905 548,'0'0'151,"0"0"-125,0 0 1,0 0 60,-108 103-47,82-88-20,-1-3-10,-3-6-3,4-6-2,6 0 4,4-4-2,6-10 1,2-6-6,8 0-2,0 2-2,0-4-3,14 2 2,9 4 6,8 0 7,4 4-1,2 5-1,7 7 2,-2 0 3,-5 0 3,-5 19-9,-10 11-4,-11 13 6,-8 8 13,-3 12 4,-12 6-4,-19 2-8,-4-3 2,-5-14-10,-1-8 2,8-14-4,4-14-2,11-10 2,5-8 0,6 0 3,7 0-2,0-3-5,0-12-5,11 3 5,11 4 0,7 2 0,0 6 2,7 0 5,-1 0-4,-6 16-2,5-2 2,-7-1 2,-5-10 16,3-3-2,-4 0 15,2 0-10,2-7-6,-5-10-9,0 4-9,-8-4 0,0 3-46,-4-1-108,-2-9-320</inkml:trace>
  <inkml:trace contextRef="#ctx0" brushRef="#br0" timeOffset="164578.6506">8550 11136 864,'0'0'137,"0"0"-125,0 0 15,0 0 29,127 3 19,-38-23-17,12-3-29,1-4-2,-10 5-2,-17 5-12,-26 8-13,-24 5-3,-16 4-27,-9 0-38,-15 0-37,-30 0-49,-13 8-206,-9-3 46</inkml:trace>
  <inkml:trace contextRef="#ctx0" brushRef="#br0" timeOffset="165020.6037">8568 11110 558,'0'0'124,"0"0"-94,0 0 93,0 0-61,0 0 18,0 0 0,134 70-37,-63-63-6,1-1-13,-2 2-4,-10 0-11,-9 4-9,-10 0 0,-20-2 0,-8 2 0,-13 5-8,-7 3 8,-31 3 4,-13 5 1,-9-2-4,-3 6-1,-1 3 1,-1 5-1,3 4 1,12 0 0,13-7 1,16 0 5,21-11-1,3-4-2,37-3-3,21-16 9,14-3 8,18 0-1,13-26-9,-4 0 6,-4 3 1,-20-2-5,-22 11-1,-25 6-9,-16 2 0,-13 6-9,-2 0-14,-16 0-25,-18 10-102,-16 15-117,-1 10 15,-5-6-49</inkml:trace>
  <inkml:trace contextRef="#ctx0" brushRef="#br0" timeOffset="165438.9109">8486 12328 897,'0'0'162,"0"0"-156,0 0 8,0 0 56,0 106-42,0-82-17,0-6-1,0-4-4,0-7-4,0-7-1,0 0 5,0 0 6,0-25-2,0-8-8,0-6-2,6 2 2,8 4-2,1 3 0,5 3 0,1 8 3,-4 3-3,1 10 5,-3 6 2,1 0-5,0 6 2,2 14 5,-7 2-4,-3-2 1,0 2-5,-4 0 1,0 0-2,1-2 0,-1 0-16,0-5-35,6-4-43,1-2-71,-1-7-123,9-2-68</inkml:trace>
  <inkml:trace contextRef="#ctx0" brushRef="#br0" timeOffset="166312.6404">7977 11235 597,'0'0'266,"0"0"-183,0 0 56,0 0-50,0 0-55,0 0-17,4-21-11,4 47-1,3 11 16,-3 0-5,0 3-7,2-4-7,-4 0-2,3 0 0,-1-4-1,-5 4-48,3-2-50,-6-2-77,0-6-132,0-13-77</inkml:trace>
  <inkml:trace contextRef="#ctx0" brushRef="#br0" timeOffset="166485.0908">7848 11518 753,'0'0'150,"0"0"-134,0 0 52,0 0-24,118-88 1,-55 63-14,-3-1-24,-9 5-7,-6 6-24,-10 5-86,-8 0-242</inkml:trace>
  <inkml:trace contextRef="#ctx0" brushRef="#br0" timeOffset="166977.9783">8822 12272 315,'0'0'675,"0"0"-625,0 0-42,0 0 55,0 0-23,0 0-10,113-34-19,-73 22-8,0 2-3,-7-2-5,-10 6-46,-4 6-61,-8 0-107,-9 0-64,-2 0-114</inkml:trace>
  <inkml:trace contextRef="#ctx0" brushRef="#br0" timeOffset="167134.4123">8953 12460 761,'0'0'99,"0"0"-98,0 0 69,0 0-40,0 0-30,148-30-2,-90 0-169,-7-4-10,-11-4-132</inkml:trace>
  <inkml:trace contextRef="#ctx0" brushRef="#br0" timeOffset="167308.3113">9407 12141 828,'0'0'167,"0"0"-142,0 0 70,0 0-4,0 0-53,-52 139-10,52-89-22,2 3-4,5-6-2,-4-6-34,5-15-32,-6-12-134,0-12-181,-2-2-218</inkml:trace>
  <inkml:trace contextRef="#ctx0" brushRef="#br0" timeOffset="167936.3303">8930 10078 684,'0'0'93,"0"0"-85,0 0 20,-34 143 20,20-94 0,-1-3-18,-5 1-6,-5-5 6,-4-3-11,0-2-9,4-3-4,1-7-4,6-9 0,8-9 0,0-7 4,10-2 4,0 0-4,0-7-5,0-7-2,7 1 2,6 5 4,5 1 0,8 0-3,1 2 3,7-2 3,6-3 6,-2-7 1,2 0 1,1-1-6,-12-2 2,-4-2-5,-8 0 6,-11-2-6,-6-4 8,0 4 0,-13-7 0,-12 8-14,5 7 3,1 2-4,3 9-5,3 5-51,-1 19-90,5 11-248</inkml:trace>
  <inkml:trace contextRef="#ctx0" brushRef="#br0" timeOffset="168881.9552">10101 11260 200,'0'0'351,"0"0"-263,0 0 14,0 0 28,0 0-68,0 0-2,-21-73-19,7 68 1,-4 3-15,-4 2-1,-7 0-8,-6 7-4,-2 13-5,-1 4-9,5 8 10,4 1-6,9 3-3,9 0 3,11-6-4,0-5-5,14-6 2,19-7-1,7-12-6,4 0-28,-3-3 11,-3-18-5,-9-4 5,-9-2 11,-7-4 15,-7 2 1,-3-2 4,-3 9 13,0 10 21,0 5 4,0 4 6,-3 3-17,0 0-12,2 0-19,-3 18-3,2 8 2,2 8 1,0-1 0,0-1 0,2-4 0,9 2-11,0-2-57,2-3-84,-2-5-138,1-14-143</inkml:trace>
  <inkml:trace contextRef="#ctx0" brushRef="#br0" timeOffset="169196.5213">10222 11456 624,'0'0'251,"0"0"-249,0 0 31,0 0 31,20 120-44,-13-92 0,-3-8-4,0-8-9,-2-8-5,-2-4 1,6 0 6,-2-22 4,5-4 12,7-6-15,-3-2-7,5 10 2,-3 0-1,1 14 16,-1 4 4,1 6-2,-3 0-4,3 0-4,-3 12-8,-1 6-2,1 4-2,-4 2-2,-3 7-10,2 1-53,-4 7-50,0 1-105,1-12-121</inkml:trace>
  <inkml:trace contextRef="#ctx0" brushRef="#br0" timeOffset="170036.5223">11488 11191 718,'0'0'173,"0"0"-124,0 0 78,0 0-36,0 0-41,0 0-17,-64-30-18,33 54-7,-3 8 1,10 4 0,3 3-2,8-3-5,11-3-1,2-2-2,0-4-1,24-4-1,8-11-21,6-10-13,1-2 2,3 0 18,-3-14-9,-6-9-3,-10 0 15,-10 0 11,-7 5 3,-6 5 6,0 6 13,0 4 11,0 3 4,0 0-17,-4 0-17,-2 14-1,-1 12-1,7 0 2,0 2-1,0-6-6,0-5 1,17-4-17,8-11-4,6-2 18,0-2 9,0-20 2,-4-7 1,-8 0-1,-9-5 10,-10 0 11,0 1 1,-2-1-5,-20 10 3,-7 2-4,-2 10-12,-1 7-6,-1 5 0,4 0-1,2 14-6,10 12-53,7 9-72,8 5-129,2-1-70</inkml:trace>
  <inkml:trace contextRef="#ctx0" brushRef="#br0" timeOffset="170403.5495">11841 11543 621,'0'0'257,"0"0"-205,0 0 28,84-136 21,-55 84-50,-2-2-22,-9-1-12,-10 6-16,-8 15 4,0 10-4,-8 10-1,-15 6-6,-1 6-4,-3 2-9,5 0 0,6 12-19,10 4 10,6 4-25,0 2-14,17 0 4,14-3-16,12 1 14,6-5 44,2-1 21,-5-2 2,-9 5 24,-10 0 36,-14-1-6,-10 2-1,-3-1-22,0 4 11,-8 0-15,-12-3-18,-2-2-11,4-4-3,0-8-72,7-4-55,7 0-57,2-4-119</inkml:trace>
  <inkml:trace contextRef="#ctx0" brushRef="#br0" timeOffset="170756.9195">12367 11205 804,'0'0'84,"0"0"-64,0 0 76,0 118-60,6-86-14,3 1-9,-2-5-6,-2-14-7,-3-7 4,0-5-4,2-2 0,-2 0 0,5-16 0,1-17-11,6-7-23,-1-3 3,5 9 19,-1 10 5,-2 8 7,1 6 7,-3 6 16,-5 4-3,4 0-4,-3 12 5,2 14-3,-2-2-9,2 9-3,-2-4-5,-3 1-1,-1-2 0,-3-2-66,1-2-34,-1-7-160,-2-7-66</inkml:trace>
  <inkml:trace contextRef="#ctx0" brushRef="#br0" timeOffset="170953.1339">12747 11246 587,'0'0'500,"0"0"-469,0 0-14,0 0 10,0 0-21,0 0-1,10 93-4,-1-59-1,-3 0-5,-2 5-60,-4-7-58,0-10-141,2-14-78</inkml:trace>
  <inkml:trace contextRef="#ctx0" brushRef="#br0" timeOffset="171155.9362">12941 11231 690,'0'0'394,"0"0"-363,0 0-14,0 0 19,0 0-23,0 0-3,-20 115-5,31-82-2,3 4-6,1 1-2,-5-4-34,-2-5-99,-3-6-28,-5-13-163</inkml:trace>
  <inkml:trace contextRef="#ctx0" brushRef="#br0" timeOffset="171378.4073">12574 11148 989,'0'0'112,"0"0"-111,0 0 8,152-61 29,-88 43-22,-1 4-14,-10 2-2,-15 4-54,-11 3-134,-14 2-112,-13 1-112</inkml:trace>
  <inkml:trace contextRef="#ctx0" brushRef="#br0" timeOffset="173974.6874">13225 11135 95,'0'0'23,"0"0"-16,0 0 36,0 0-6,0 0-5,0 0 20,0-25 50,0 22-2,0-5-9,0 2-14,-3 3 29,3 2 3,0 1-34,0 0-15,0 0-12,0 0-10,0 0-13,0 7-8,0 12-4,0 9 13,0 9 6,0 0-7,0 6-11,0 1 1,0 2-5,0 2 0,0-4-6,0-4-1,5-5-3,3-6 4,4-7-1,3-8-3,8-4 1,4-8 1,0-2-1,4 0 0,0 0-1,-4-4-16,-5-10-24,-9-2-35,-8 4-23,-5-6-76,0 5-117,-13-4-84</inkml:trace>
  <inkml:trace contextRef="#ctx0" brushRef="#br0" timeOffset="174177.2658">13160 11386 707,'0'0'141,"0"0"-137,0 0 49,0 0 16,152-44-35,-103 27-1,-7 3-18,-9 3-3,-12 0-12,-15 7-36,-6 4-54,0 0-108,-24 0-127</inkml:trace>
  <inkml:trace contextRef="#ctx0" brushRef="#br0" timeOffset="174576.2124">12382 11843 655,'0'0'171,"0"0"-166,0 0 32,0 0 67,124 0-36,-47 0-24,8 0 2,6 0-4,3-4 2,-3-10-1,-8 1-15,-9 2-5,-8-1-3,-19 2-3,-19 4-13,-12 1-2,-16 5-2,0 0-6,0 0-21,-23 0-27,-5 15-109,-8 0-116,0 8-53</inkml:trace>
  <inkml:trace contextRef="#ctx0" brushRef="#br0" timeOffset="175008.1486">12639 12721 959,'0'0'34,"0"0"-30,0 0 111,0 0-78,0 0 1,0 0-13,153-92-22,-117 39 1,-4-2-2,-11-9 3,-10-5-3,-11 13-2,0 6 2,-4 15-1,-14 12 0,1 8-1,0 7 0,0 8 0,3 0 2,-1 3-2,3 28-4,8 7 4,4 14 0,0 3 0,12-1 13,17-3-2,2-10-2,7-6 5,-3-13-4,1-6 10,5-8 1,-2-8-8,-3 0-1,-6 0-12,-6-8 0,-9-2-19,-6-4-55,-4-2-131,-3-5-324</inkml:trace>
  <inkml:trace contextRef="#ctx0" brushRef="#br0" timeOffset="175536.0557">14574 11289 803,'0'0'144,"0"0"-139,0 0 60,0 0 9,0 112-18,0-59-17,2-3-20,4 4-3,1-11-12,1-2-1,0 3-3,-5-5 0,-3-3-43,0-8-52,0-8-85,-3-10-128,-13-8-197</inkml:trace>
  <inkml:trace contextRef="#ctx0" brushRef="#br0" timeOffset="175700.31">14375 11628 839,'0'0'146,"0"0"-127,0 0 15,0 0 21,141-76-33,-64 56-11,6 2-11,-2 8-52,-4-2-200,-10-2-230</inkml:trace>
  <inkml:trace contextRef="#ctx0" brushRef="#br0" timeOffset="176090.3379">15806 11101 737,'0'0'147,"0"0"-140,0 0 47,0 0-14,0 0 50,0 0-29,174-2-26,-96 2-13,4-6 2,-3-11-3,-10 8-14,-18-1-7,-18 4-5,-17 6-24,-16 0-43,0 0-52,-27 0-35,-13 0-124,-12 0-105</inkml:trace>
  <inkml:trace contextRef="#ctx0" brushRef="#br0" timeOffset="176531.8973">15770 11122 599,'0'0'143,"0"0"-118,0 0 22,0 0 13,0 0 9,0 0-7,125 85-23,-62-69-23,1-1-4,6-2 3,-13-3-6,-8 1-5,-13-4-4,-18-1-3,-9-2-10,-9 4-11,-2 6 20,-27 5 4,-17 2 3,0-3-1,-9 3 2,4 1-1,-1 2 0,4 2 2,8-3 2,12-6 3,13 1 1,12-2-2,3-4-5,26 4 1,26-8 10,19-5 10,16-2-7,14-1 0,0-1 0,-2-14 1,-12-2-3,-16 10-3,-19 3-13,-23 2 0,-18 2-1,-11 0-36,-2 0-24,-30 0-83,-12 0-203,-6 10-41</inkml:trace>
  <inkml:trace contextRef="#ctx0" brushRef="#br0" timeOffset="177175.5809">15686 12110 679,'0'0'130,"0"0"-120,0 0 97,0 0-44,0 0-49,0 0 31,-5 94-7,15-51-22,1 0 3,-5-3-3,-2-4-9,-1-7-3,-3-10 2,0-9-5,0-5 1,0-5-1,2 0 4,2-7-1,3-23-4,4-11 0,0-5-13,5 1 5,1 7-6,-1 7 5,0 10 8,-3 9 1,-2 4 4,-1 8-2,-4 0 3,5 8 2,-2 16 20,3 6-7,-2 2-10,2 0-4,-1 0-1,0-1-4,-2-6 1,-4-3-2,-5-2-6,2-5-27,-2-2-59,0-4-78,0-8-89,0-1-54</inkml:trace>
  <inkml:trace contextRef="#ctx0" brushRef="#br0" timeOffset="177425.7461">16167 12224 646,'0'0'341,"0"0"-307,0 0-27,0 0 61,0 0-37,139-30-13,-95 18-9,1-4-7,-9 8-2,-10 0-4,-11 1-41,-4 7-24,-5-2-64,-4 2-92,-2 0-65</inkml:trace>
  <inkml:trace contextRef="#ctx0" brushRef="#br0" timeOffset="177626.5378">16234 12457 854,'0'0'130,"0"0"-123,0 0 11,0 0 18,0 0-26,150-14-10,-95-3-14,-3 3-78,-8-3-121,-7-2-73</inkml:trace>
  <inkml:trace contextRef="#ctx0" brushRef="#br0" timeOffset="177824.4808">16834 12170 971,'0'0'129,"0"0"-124,0 0 64,-44 114-23,44-76-31,0 3-6,2 0-9,11-4 0,-7-3-6,2-5-42,-8-3-64,0-4-107,0-8-108</inkml:trace>
  <inkml:trace contextRef="#ctx0" brushRef="#br0" timeOffset="178646.2763">16402 10505 30,'0'0'755,"0"0"-704,0 0-50,0 0 94,0 0-59,0 0 1,-72 91-5,50-58-13,-3 2-7,-6-3 2,0 0-5,-6-8-7,9-2 1,2-6-2,7-6 1,8-8-1,7-2 5,4 0-6,0-12 0,0-6-11,7 2 11,8 7 0,0 9 0,4 0-1,0 0-3,6 5 4,3 10 1,9-4 2,2-1-3,7-10 5,-2 0 1,-1 0-2,-11 0-1,-4-10-3,-13 0 0,-5-2 0,-10-6 2,0 0 2,0-4 0,-23 0 5,0-2-4,-1 3-3,4 5-1,4 7-1,3 9-4,9 0-59,4 18-91,0 10-141,11-4-122</inkml:trace>
  <inkml:trace contextRef="#ctx0" brushRef="#br0" timeOffset="179231.7163">17548 10851 919,'0'0'113,"0"0"-110,0 0 67,0 0-10,-35 117-26,35-64-3,6 1-13,6-2-11,-1-4-1,-1-8-4,-3-8 3,-1-10-3,-2-7 1,-2-12-2,0 2 0,-2-5 4,3 0 2,8-23-1,7-11-6,8-1 0,8 3-2,-3 12-1,3 8 3,0 7-1,-5 5 1,-3 0 0,-5 0-1,-8 12 1,-11 8 0,-2-1 7,-4 10 0,-25-1 4,-6 0-5,-4 1 0,-1-10-6,6-2 0,8-3-3,5-9-15,13-2-37,5-3-52,3-3-136,0-16-188</inkml:trace>
  <inkml:trace contextRef="#ctx0" brushRef="#br0" timeOffset="179567.5672">17944 11261 666,'0'0'122,"0"0"-76,0 0 113,0 0-74,55 117-40,-45-85-1,-4-8-26,-1-8-7,1-6-4,-2-6-3,-4-3 1,3-1 5,4 0 0,4-21 5,11-13-10,5-4-5,2-1 0,0 7 2,-2 8-1,-3 8-1,-4 8 0,1 8 11,-4 0-6,3 16 14,1 16-7,-7 6 3,-2 1-7,-5-5-3,-6 0-1,-1 0-3,0-6-1,0-2-17,0-12-43,0-14-89,0 0-193,0-22-168</inkml:trace>
  <inkml:trace contextRef="#ctx0" brushRef="#br0" timeOffset="180145.6463">19105 11193 241,'0'0'466,"0"0"-360,0 0 6,0 0 38,0 0-111,0 0-13,47-71-5,-31 32-15,-1-7 1,1-8-1,-7 1-6,-3 9 4,-6 12-3,0 14 0,-9 10 0,-15 6-1,2 2-5,0 2-1,5 21-6,12 3-4,5 1-27,8 4-11,24-8 6,14 2 17,12-5 9,-2 0 22,-5 0 2,-8-2 2,-17-1 3,-13 1 7,-10-4 0,-3 7 11,-9-4 4,-20 6 0,2-3-18,0-2-8,8-6-3,5-2-5,9-3-47,5-7-70,0 0-103,7-3 1,18-21-70</inkml:trace>
  <inkml:trace contextRef="#ctx0" brushRef="#br0" timeOffset="180677.5508">19569 10950 14,'0'0'663,"0"0"-608,0 0 23,0 0 73,0 0-106,0 0-32,-2-2-11,2 30 17,0 2-3,0-1-12,0 0 2,16-6-3,5-5 0,2-6-3,-1-4 0,5-8 2,-7 0-1,1 0 0,0 0 6,-5-12-2,0-8 3,-3-4-1,1-6 8,1-3 2,-1 2-2,-6 0 5,1 12-7,-3 8 0,-6 7-4,0 4 3,0 0-9,0 0-3,0 16-1,0 6 1,0 1 6,0-8-6,0-2 0,0-8-1,0-1 1,0-4-5,0 0-8,0 0 4,9-15 7,5-2 0,2 1-2,-3 4 4,1 8 0,-1 3 0,0 1 1,3 0 2,-1 0 0,3 0 7,-2 10 1,-3 1-9,-6 1 0,-1 2-2,-6 2-5,0 1-17,0 3-27,-13 1-49,-11-2-122,-3-3-152</inkml:trace>
  <inkml:trace contextRef="#ctx0" brushRef="#br0" timeOffset="180964.2184">19841 10596 345,'0'0'635,"0"0"-630,0 0 6,0 0 3,0 0-6,0 0-4,-87 104-1,53-86 5,-1-10-7,6-6 4,6-2 0,10 0 11,5-22 14,8-4-1,0 1-22,0 8-7,21 5 0,13 8-1,6 4-9,7 0-78,6 4-151,1 8-165</inkml:trace>
  <inkml:trace contextRef="#ctx0" brushRef="#br0" timeOffset="181316.1926">20501 10796 916,'0'0'55,"0"0"-44,0 0 94,22 113-57,-14-79-15,4-1-9,-6-3-8,2-7-8,-4-9-7,0-8 2,1-4 1,-3-2-2,0 0 3,4-19 3,5-16-8,5-9-1,7 1-1,-2 7-6,5 10-3,-6 12 7,-4 10 3,-3 4 1,-2 0 3,-2 4 4,-4 13 9,1 6-9,-2 3 4,1 0-9,-2 1-2,-3 1-2,0-1-35,0 0-75,0-11-143,0-6-111</inkml:trace>
  <inkml:trace contextRef="#ctx0" brushRef="#br0" timeOffset="181513.0141">20998 10782 781,'0'0'325,"0"0"-276,0 0-11,0 0 6,0 0-36,0 0 2,8 100-9,-1-64-2,0 1-6,-3-6-42,-4-2-31,7-7-88,-3-8-116,6-14-94</inkml:trace>
  <inkml:trace contextRef="#ctx0" brushRef="#br0" timeOffset="181723.9533">21170 10768 718,'0'0'322,"0"0"-273,0 0-9,0 0-11,0 0-7,13 103-5,3-56-14,-3-1 1,-1-6-4,0-5 0,-5-10-15,-1-4-17,-3-7-56,-1-3-44,-2-8-102,0-3-92</inkml:trace>
  <inkml:trace contextRef="#ctx0" brushRef="#br0" timeOffset="181910.1372">20864 10744 1031,'0'0'73,"0"0"-68,0 0 12,163-106 8,-91 83-20,-4 2-5,-11-2-24,-14 9-86,-9-1-132,-14 0-104</inkml:trace>
  <inkml:trace contextRef="#ctx0" brushRef="#br0" timeOffset="182321.7863">21585 10489 860,'0'0'94,"0"0"4,0 0 7,0 0-80,0 0 8,25 110 9,-6-52-22,-4 5-2,3-3 4,-4 0-1,-3 0-8,-7-2-6,-4-5 1,2-12-6,0-10-2,7-15 1,7-10 1,9-6-2,8 0 3,7-24-3,1-6-10,-4 4-22,-10-5-11,-7 4-26,-11-1-87,-9-5-102,0 1-150</inkml:trace>
  <inkml:trace contextRef="#ctx0" brushRef="#br0" timeOffset="182503.5679">21642 10770 927,'0'0'58,"0"0"-53,149-64 69,-71 42-54,-1-2-11,2 4-9,-16-1-9,-16 10-30,-20-1-20,-25 10-43,-2 2-48,-43 0-64,-17 12-111</inkml:trace>
  <inkml:trace contextRef="#ctx0" brushRef="#br0" timeOffset="182794.5165">20347 11534 896,'0'0'29,"0"0"-22,0 0 99,116 4-27,-9-20-24,20-9-17,16 6 0,6-5-17,-5 2-4,-10 4 3,-13 4-3,-30 2-7,-28 3-3,-31 6-5,-19-1-2,-13 4-15,0 0-29,-22 0-34,-10 1-98,-9 14-120,3 7-67</inkml:trace>
  <inkml:trace contextRef="#ctx0" brushRef="#br0" timeOffset="183192.5691">20972 12296 917,'0'0'118,"0"0"-93,0 0 106,0 0-68,129-88-34,-77 38-15,-2-4-6,-15-4-4,-10-5-4,-15 7 2,-10-2 0,0 18-2,-1 16 2,-17 4 0,-3 14 0,0 6 2,1 0 1,-2 18-1,3 22 3,11 16 1,6 10-1,2 9 3,6 1-1,20-2-1,10-8-2,4-11 0,5-12 5,5-13-2,0-20 10,0-10-13,-8 0-4,-11-14-2,-13-6-34,-11 0-31,-7 2-67,0 7-206,-25-1-328</inkml:trace>
  <inkml:trace contextRef="#ctx0" brushRef="#br0" timeOffset="185089.7766">1178 13582 738,'0'0'128,"0"0"-114,0 0 131,0 0-45,0 0-57,0 0-13,-129-13-7,96 33-10,-3 17 6,0 5-8,6-1-10,3 9 7,11-4-7,7-5 3,9-11-4,0-8 0,20-8-4,16-8-4,6-6-10,7 0-14,4-20 7,-4-7-5,-3-7 11,-13 5 5,-12-3 5,-9 2 9,-10 2 11,-2 6 19,0 6 12,-2 4 1,-4 7-5,-2 1-10,4 4-10,4 0-12,-2 18-6,0 17-4,-1 5 3,3 6 1,0 7-4,0 0-39,16-7-45,5-2-73,7-12-124,4-15-108</inkml:trace>
  <inkml:trace contextRef="#ctx0" brushRef="#br0" timeOffset="185383.8426">1493 13989 482,'0'0'425,"0"0"-374,0 0-17,0 0 41,0 0-46,0 0-14,-10 130-5,10-104-6,13-8-3,6-8-1,5-10 0,3 0 0,0-5 0,4-12 5,-4-9 1,-8-3 9,-7-1 1,-12 1 19,0 0-1,-14 3 0,-12 6-11,-5 11-17,2 4 5,-2 5-7,0 0-4,6 5-4,5 10-24,7 4-50,11-2-55,2 0-155,0-12-173</inkml:trace>
  <inkml:trace contextRef="#ctx0" brushRef="#br0" timeOffset="185614.1188">2052 13906 1039,'0'0'95,"0"0"-86,0 0-9,0 0 45,152-74-12,-94 47-22,-2 1-11,-15 13-3,-11 1-72,-12 10-83,-16 2-190,-2 0-299</inkml:trace>
  <inkml:trace contextRef="#ctx0" brushRef="#br0" timeOffset="185787.8182">2185 14127 1053,'0'0'91,"0"0"-89,0 0-2,0 0 34,0 0-20,155-111-14,-102 79-73,-8 6-268</inkml:trace>
  <inkml:trace contextRef="#ctx0" brushRef="#br0" timeOffset="186576.1004">3109 13636 501,'0'0'253,"0"0"-185,0 0 42,0 0 1,0 0-41,0 0-37,2 7-14,-2 22 21,1 7 2,2 6-8,-3 4-15,5 0-7,-3-8-2,5-6-7,2-3-3,0-8-14,7-1-46,1-3-108,1-10-170,-9-2-169</inkml:trace>
  <inkml:trace contextRef="#ctx0" brushRef="#br0" timeOffset="186911.8546">2667 14350 302,'0'0'500,"0"0"-500,0 0 25,0 0 17,154-11 35,-51 0-18,20-8-24,10-6 9,10-6-6,2-3 22,-7-6-14,-16 2-22,-21 4-3,-34 7-11,-29 11-8,-18 7 0,-14 2-2,-6 6-2,0 1-23,-18 0-65,-9 0-121,-4 3-51,-4 16-104</inkml:trace>
  <inkml:trace contextRef="#ctx0" brushRef="#br0" timeOffset="187362.3753">3049 15244 786,'0'0'150,"0"0"-136,0 0-7,0 0 38,0 0-12,0 0 19,106 10-24,-56-60 6,-2-13 1,-1-12-11,-6-3 1,-10-1-6,-13-1-9,-12 8-9,-6 11 3,0 7-4,-19 16-3,0 14 1,2 14 0,1 10-5,0 0 1,-3 17 5,2 20-1,5 18 1,12 6 2,0 18 3,4 1 8,24-3-6,8-2 7,7-17-10,-3-8 8,4-19 0,-3-3 2,-8-13-5,-6-1-8,-10-3-2,-6-11-29,-2 0-84,-2 0-136,12-26-332</inkml:trace>
  <inkml:trace contextRef="#ctx0" brushRef="#br0" timeOffset="187976.0839">4721 13582 857,'0'0'101,"0"0"-92,0 0 94,0 0-24,0 0-31,0 0-25,2-71-5,-17 65-1,-6 2 2,-10-4-6,-7 8 1,-5 0-5,-5 18-8,-1 20 2,1 10-1,5 23-2,13 11 3,12 19-2,18 12 5,0 7-2,16 5-3,16 5 2,3-7-2,-2-1 2,-6-6-2,-9-9 0,-14-13 2,-4-19-2,0-18 13,-20-19 9,-9-12-5,-2-4-10,-6-9-4,1-12 1,0-1-5,5-1-7,6-16-9,11 7-5,6 10-11,8 0-33,0 0-92,4 0-159,14 20 16</inkml:trace>
  <inkml:trace contextRef="#ctx0" brushRef="#br0" timeOffset="188211.525">4043 15717 801,'0'0'125,"0"0"-109,0 0 40,0 0 24,0 0-29,129 10 0,-75-25-19,-6 3-14,0-5-12,-11 3-6,-6 4-59,-6 2-96,-4-2-198,-6 2-218</inkml:trace>
  <inkml:trace contextRef="#ctx0" brushRef="#br0" timeOffset="188584.2205">4721 15923 198,'0'0'794,"0"0"-713,0 0-64,0 0 7,0 0 8,133-61 8,-90 15-19,-6-3-7,-8-6-1,-12-6-1,-13 3-3,-4-5-8,-10 9 6,-14 19-3,0 12 0,1 20 5,1 3 1,1 0 12,2 26-15,3 6-4,9 7 1,7 1-1,0 9 0,3-5 2,21-3-1,3-10 3,2-4-7,4-8 1,3-5-1,-3-7 0,1-1-7,-5-6-33,-5 0-49,3-13-110,-6-15-254</inkml:trace>
  <inkml:trace contextRef="#ctx0" brushRef="#br0" timeOffset="189176.3862">5009 13226 889,'0'0'140,"0"0"-130,0 0 46,0 0-16,0 0-5,0 0-18,97-125-8,-77 86-3,-6-3 3,-12 4-7,-2-7 7,0-1-3,-4 2-5,-12 6-1,0 8-4,-2 16-2,3 10-7,-1 4 13,-2 0 3,5 12-3,4 20-11,1 14 9,8 8 1,0 3 1,0-2 11,21-6 7,-1-7-6,5-10-2,-5-4-4,-2-3-3,-1-8-2,-1-1-1,5-2-51,-2-7-114,6-3-275</inkml:trace>
  <inkml:trace contextRef="#ctx0" brushRef="#br0" timeOffset="189805.5117">5813 13772 666,'0'0'239,"0"0"-209,0 0 27,0 0 31,0 0-30,0 0-4,-40-40-17,13 40-18,-4 0 6,-2 6-5,-1 14 1,5 10-1,7 10-5,13 4-1,2 8-13,7 0 1,0-2 0,14-1-2,5-4 0,-3 1-12,-5 5-22,-7-1-26,-4 8-83,0-4-132,-6-3-180</inkml:trace>
  <inkml:trace contextRef="#ctx0" brushRef="#br0" timeOffset="190136.4362">5449 14362 715,'0'0'211,"0"0"-171,0 0-37,83-113 0,-10 69 2,1-2-4,0-6-1,-8 9-47,-12 5-76,-14 9-60,-13 4-41,-11 1 106,-8 5 83,-5-1 35,-3 1 153,0 7 48,0 5 0,0 0-43,0 7-33,-5 0-33,1 0-26,-6 14-35,-3 20-20,2 11-3,2 11 0,5 0 1,4-3-2,0 5-7,0-5-3,2-7-29,14-9-40,-2-11-87,1-13-146,0-13-133</inkml:trace>
  <inkml:trace contextRef="#ctx0" brushRef="#br0" timeOffset="190370.3709">6143 13979 929,'0'0'130,"0"0"-113,0 0 53,0 0-25,0 0-17,0 0 14,27 124-2,-19-64-14,1 2-4,3-6-6,1-12-12,5-10-2,1-11-1,7-17-2,4-4-4,-1-2-23,-2 0-23,-6-16-58,-6-7-122,-15 1-222</inkml:trace>
  <inkml:trace contextRef="#ctx0" brushRef="#br0" timeOffset="190505.2599">6165 14239 964,'0'0'0,"0"0"-7,0 0-1,129-94-73,-80 64-125,-10 6-123</inkml:trace>
  <inkml:trace contextRef="#ctx0" brushRef="#br0" timeOffset="190697.9559">6440 13955 594,'0'0'368,"0"0"-296,0 0-53,0 0 62,0 0-4,135 20-29,-102 11-18,-8 8-8,-16 7-13,-9 5-3,0 7-5,-26 0-1,-1 0-22,4-10-16,5-17-36,14-13-104,4-18-168</inkml:trace>
  <inkml:trace contextRef="#ctx0" brushRef="#br0" timeOffset="191117.808">7058 14091 1086,'0'0'173,"0"0"-158,0 0 12,-141 46 25,111-15-33,0 6-9,10-1-9,10 2-1,5-10 0,5 2-2,0-16-8,21-1-20,3-13-14,5 0 13,1-7 0,2-22-5,-4-2-5,-5-8 15,-2-2 12,-10-5 9,-6-5 5,-5-3 6,0 3 4,0 3 23,-5 11 2,-4 16 19,3 12-7,-2 7 10,7 2-10,-1 11-17,2 26-20,0 11-2,0 8 1,3 1-3,11 1-4,-3-2-2,3-7-4,-6 0-32,2-13-29,3-14-29,0-11-102,1-11-188,-1 0-265</inkml:trace>
  <inkml:trace contextRef="#ctx0" brushRef="#br0" timeOffset="191354.6502">7298 13953 1016,'0'0'227,"0"0"-198,0 0-6,0 0 16,-7 123 9,14-58-26,1 1-14,8-3 3,-3-12-4,1-8-2,6-21-4,2-7-1,6-12-2,12-3-5,4-14-6,-2-14-16,-5-6-24,-12 5-49,-9 5-154,-16 7-321</inkml:trace>
  <inkml:trace contextRef="#ctx0" brushRef="#br0" timeOffset="191495.7739">7389 14239 881,'0'0'198,"0"0"-198,0 0-3,0 0 3,127-76-37,-58 55-197,-5 1-207</inkml:trace>
  <inkml:trace contextRef="#ctx0" brushRef="#br0" timeOffset="191676.3513">8296 14570 1057,'0'0'132,"0"0"-91,-27 138-32,27-109-4,0-9-5,0-1-20,0-19-156,0 0-353</inkml:trace>
  <inkml:trace contextRef="#ctx0" brushRef="#br0" timeOffset="210793.633">9972 13904 787,'0'0'145,"0"0"-132,0 0 63,0 0-21,0 0-38,0 0-3,0 0-7,0 0 0,-133 18 19,99 13-5,3 3 0,5 0-1,3-3 1,6-3-14,9 2-4,8-3 0,0-5-3,0-4 0,13-12-2,12-6-10,5 0-10,2-10 8,0-18-12,-3-2 7,-5-2 4,-5-3 3,-9 0 12,-5-2 10,-5 2 7,0 16 22,0 1 5,0 10-2,-5 7 3,0 1-7,5 0-19,0 0-11,0 19-7,0 15 0,0 8 3,0 2-3,0-3 2,3 3-2,13-4-1,4-6-19,0-2-46,5-12-52,-6-7-133,-1-10-218</inkml:trace>
  <inkml:trace contextRef="#ctx0" brushRef="#br0" timeOffset="211125.4873">10142 14119 817,'0'0'133,"0"0"-127,0 0 17,13 110 45,3-69-46,-3-4-8,-2-11-9,-1-4 2,-6-12 1,-4-6 0,1-4-3,2 0 2,2-19 7,1-15 5,4-3-3,0 5 10,3 4 2,-1 12 6,-1 8 6,3 4-4,-1 4-13,0 0-10,1 2-3,-6 14-6,-1 6 0,-6-2-3,3 4-1,-4-2-23,0 2-18,2 2-44,2-4-60,5-5-139,-2-6-158</inkml:trace>
  <inkml:trace contextRef="#ctx0" brushRef="#br0" timeOffset="211287.9413">10639 14154 1005,'0'0'59,"0"0"-56,152-93 43,-81 61-25,-13 11-21,-11 12-50,-18 9-183,-18 0-146</inkml:trace>
  <inkml:trace contextRef="#ctx0" brushRef="#br0" timeOffset="211455.0508">10726 14323 996,'0'0'169,"0"0"-147,0 0 13,0 0 27,0 0-39,0 0-10,171 0-13,-99-30-20,-8 2-39,-8-6-120,-21 6-380</inkml:trace>
  <inkml:trace contextRef="#ctx0" brushRef="#br0" timeOffset="211823.47">11731 13878 1133,'0'0'60,"0"0"-58,0 0 38,0 0-8,0 0-12,40 128-16,-26-97-4,-1-4 0,-1 5-22,-2-6-35,-4 6-57,-3 5-90,-3-5-100,0 6-201</inkml:trace>
  <inkml:trace contextRef="#ctx0" brushRef="#br0" timeOffset="212098.3383">11461 14554 948,'0'0'64,"0"0"-59,152-25 81,-42 2-34,14-12-24,8-9-1,-4-4 9,-3 1 3,-13 6 2,-12 8-17,-21 1-12,-24 18-9,-26 2-3,-20 12-10,-9 0-22,0 0-23,-22 5-25,-7 23-102,-9 4-142,-8 4-130</inkml:trace>
  <inkml:trace contextRef="#ctx0" brushRef="#br0" timeOffset="212465.2893">12005 15360 981,'0'0'87,"0"0"-46,0 0-15,0 0 52,119-35-47,-66-28-23,-6-5-8,-10-2 3,-14-7 0,-17 1-2,-6 4-1,-2 7-1,-25 15 0,-2 27 1,-6 11 0,1 12 2,1 13 1,6 20-1,8 11 4,7 9 3,12-4 0,0-2 2,16 5-9,18-17 11,5 3-8,6-6 6,2-5-11,-2 1 5,-3-7-5,-5 3-15,-3-7-45,-6-7-134,-5-6-319</inkml:trace>
  <inkml:trace contextRef="#ctx0" brushRef="#br0" timeOffset="213051.17">13706 13962 733,'0'0'147,"0"0"-96,0 0 46,15-111-8,-12 85-28,-3 3-25,0 5 0,-24 13-6,-17 5-10,-5 0-8,-8 33 4,-4 11 5,4 12-2,8 14-8,13 21 3,14 13-2,12 16-4,7 6 2,12 3-7,21 5 3,12-5-5,5-7 0,-6-8 0,-9-18 2,-14-10-2,-17-7 6,-4-13 1,-18-15 0,-18-12-2,-6-17-6,-1-13 1,1-9-1,5 0-18,8-15-30,12-3-23,15 10-52,2 4-177,0 4-203</inkml:trace>
  <inkml:trace contextRef="#ctx0" brushRef="#br0" timeOffset="213315.1474">13198 16191 1010,'0'0'129,"0"0"-118,0 0 53,0 0 3,114-12-32,-63-13-25,-2 4-10,-6 4-1,-10 3-53,-6 6-74,-9-2-182,4 1-229</inkml:trace>
  <inkml:trace contextRef="#ctx0" brushRef="#br0" timeOffset="213696.2795">13887 16423 1065,'0'0'122,"0"0"-114,0 0 52,0 0-30,64-125-16,-30 67-14,-4-3 5,-7-8-4,-7-1 1,-16 1-2,0 11 0,-7 20 0,-18 14 2,2 16 3,-2 8 8,0 5 2,5 21-3,5 9-3,8 13-6,7 3 5,0 3-1,7-6-3,17-2 1,8-6-1,3-10-3,3-7 0,-1-10 0,6-5-1,-7-8-1,-1 0-9,-6 0-41,-4-26-71,-8-7-290</inkml:trace>
  <inkml:trace contextRef="#ctx0" brushRef="#br0" timeOffset="214378.1793">14075 13747 936,'0'0'106,"0"0"-102,0 0 54,0 0 8,0 0-38,0 0-17,80-146-7,-60 99 2,-3-11-4,-8-20-1,-9 6-1,0 5 0,-13 18 0,-12 29 2,0 20 2,1 0-3,2 15-1,4 21 2,7 5 0,11 15 8,0-1-6,2-6 17,23 4-2,6-14-6,3-1-9,1-6-2,3-6-2,-3-3-6,2 0-44,-4-5-99,-4-6-259</inkml:trace>
  <inkml:trace contextRef="#ctx0" brushRef="#br0" timeOffset="214858.4788">14825 13909 907,'0'0'147,"0"0"-115,0 0 30,0 0 29,-122-49-37,91 49-18,6 4-27,0 24 10,8 10-1,5 8 1,8 4-6,4 4-1,2 0-9,18 3-3,9-3-1,-2 5-13,2 2-31,-5 4-29,-8 2-80,-9 6-174,-7-10-197</inkml:trace>
  <inkml:trace contextRef="#ctx0" brushRef="#br0" timeOffset="215166.1677">14537 14570 582,'0'0'163,"0"0"-58,-35-115-9,68 73-13,25-7-55,14 1-23,3-1 5,4 1-10,-8 6 0,-9 2-15,-15 10 2,-17 7-2,-15 8 15,-15 3 2,0 5 23,0 2 47,-21 5 12,-3 0-35,-4 2-7,3 22 2,2 12-15,8 4-4,5 8-9,10 2-8,0-2-4,5 6-4,17-4-16,2 1-29,4-4-19,-6-4-66,-6-3-154,-10-18-128</inkml:trace>
  <inkml:trace contextRef="#ctx0" brushRef="#br0" timeOffset="215548.3833">15071 14364 667,'0'0'151,"0"0"-43,0 0 27,131-77-73,-86 77-19,-3 0-20,-11 22-12,-15 16-6,-14 10 4,-2-2-8,-9 3-1,-15-10 0,6-13-5,7-11 3,9-10-9,2-5-29,2-9-39,27-23 2,4-17 66,3-4-11,-1 0 4,-8 6 10,-9 2 8,-11 19 38,-7 4 43,0 12 7,-16 10-16,-9 0-23,-1 18-7,6 14-7,9 14-12,11 3-10,0-5-10,11 0-3,20-9-3,7 4-6,-1-11-27,2-5-33,-10-3-87,-12-13-172,-15 1-201</inkml:trace>
  <inkml:trace contextRef="#ctx0" brushRef="#br0" timeOffset="215775.4611">15503 14066 741,'0'0'359,"0"0"-338,136 27 10,-67 9 62,-5 12-57,-10 1-15,-18 12-9,-20 9-4,-16 9-3,-3 1-5,-26-2-4,-5-10-22,3-10-28,7-16-24,11-20-107,8-22-177</inkml:trace>
  <inkml:trace contextRef="#ctx0" brushRef="#br0" timeOffset="216478.3259">16613 14119 846,'0'0'187,"0"0"-137,0 0 39,0 0-54,0 0-6,0 0-21,-111 110 2,81-55 6,8-2-1,13-8-3,7-5-6,2-8-6,7-10 0,19-10 0,4-6-9,3-6-11,0 0-1,3-23-3,-2-7 1,-3-7-5,-5 2 14,-8-2 14,-9 12 3,-6 11 0,-3 5 24,0 9 10,0 0-12,0 13-19,-7 15-4,2 2 0,3 1-1,2-4-1,0-3-3,4-6 3,17-11 0,6-1-2,2-6 1,2 0-2,-4-14 3,-6-15 5,-2-1-5,-9 0 8,-7 2 3,-3-4-3,0 6-5,-18 5-2,-11 4-2,-4 15-4,-6 2-21,1 0-44,5 0-95,11 0-183</inkml:trace>
  <inkml:trace contextRef="#ctx0" brushRef="#br0" timeOffset="217633.2701">15438 14096 722,'0'0'169,"0"0"-57,0 0 15,0 0-41,0 0-42,0 0-30,0 0-3,-28 19 9,28 25 13,0 14-2,0 4-1,0 9 2,4 1-5,0-4-7,3-6-4,6-10-7,3-11-5,6-7-1,5-9-3,4-15-2,4-10 1,4 0 0,-3-16-15,-5-10-21,-9-1-20,-11-4-34,-11 4-91,0 4-205</inkml:trace>
  <inkml:trace contextRef="#ctx0" brushRef="#br0" timeOffset="217807.6615">15274 14476 267,'0'0'725,"0"0"-686,0 0-26,0 0 56,162-111-53,-100 83-12,-14 7-4,-23 4-98,-17 9-184,-8 4-38</inkml:trace>
  <inkml:trace contextRef="#ctx0" brushRef="#br0" timeOffset="218076.1488">15378 14131 877,'0'0'140,"0"0"-95,0 0 20,0 0-5,0 0-6,47 130-21,-36-63-9,-7 6 13,-4 2-5,0-17-8,3-5-10,4-7-4,8-17-9,3 0-1,6-20-1,3-6 0,6-3-7,1-3-9,-4-21-15,-5 0-34,-9-6-70,-16 0-213,0 4-222</inkml:trace>
  <inkml:trace contextRef="#ctx0" brushRef="#br0" timeOffset="218208.9539">15307 14468 791,'0'0'152,"0"0"-149,0 0 19,138-99-22,-33 62-172,6-11-411</inkml:trace>
  <inkml:trace contextRef="#ctx0" brushRef="#br0" timeOffset="218924.0748">17062 14546 723,'0'0'235,"0"0"-165,0 0-17,0 0 19,95-110-50,-68 65-19,-7-3 6,-7 4-1,-10 3 1,-3 2-4,0 13-4,-21 10-2,-6 16-2,-4 0-9,4 2-2,6 14 11,7 6-5,14-6 5,0 4-10,16 2 4,22 0 2,10-3 7,4 7 1,-5-4 11,-12 2 5,-10 1 3,-12-1-11,-13 5-8,0-5-1,-17 2-48,-11-8-89,6-12-123,6-6-130</inkml:trace>
  <inkml:trace contextRef="#ctx0" brushRef="#br0" timeOffset="219245.8952">17544 14159 926,'0'0'199,"0"0"-158,0 0 9,48 120 2,-35-83-34,-2-2-14,-4-7 3,-5-12-5,-2-7-1,0-9 2,0 0 3,0-7-6,0-16-2,4-19 2,7 3 0,7 4 0,1 8-3,3 13 0,4 4 3,-2 8 0,-1 2 11,0 0-2,-8 16-4,-1 2-4,-6 1-1,-1 7 0,-7 1-34,0-1-34,0-8-109,0-11-116,4-7-99</inkml:trace>
  <inkml:trace contextRef="#ctx0" brushRef="#br0" timeOffset="219427.3929">18040 14141 1029,'0'0'144,"0"0"-97,0 0 8,0 0-19,0 0-30,6 117-3,1-86-3,-3 1-3,4-2-23,5-7-36,0-11-82,5-3-124,-2-9-69</inkml:trace>
  <inkml:trace contextRef="#ctx0" brushRef="#br0" timeOffset="219607.1088">18250 14113 818,'0'0'255,"0"0"-163,0 0-6,0 0-44,0 0-16,0 0-18,6 112-4,3-79-4,5-2-4,-6-1-26,1 2-29,-4-4-66,-5-3-128,0-4-119</inkml:trace>
  <inkml:trace contextRef="#ctx0" brushRef="#br0" timeOffset="219778.3789">17906 14110 948,'0'0'118,"0"0"-96,0 0 5,130-123 3,-55 104-30,-8 8-34,-11 0-104,-17 6-189,-11 5-146</inkml:trace>
  <inkml:trace contextRef="#ctx0" brushRef="#br0" timeOffset="220043.5343">18532 13909 986,'0'0'140,"0"0"-126,0 0 79,40 134-37,-26-84-26,-5 4-9,-1-1-3,-3-6 5,0 3-7,1-14-9,5-7-5,5-12-2,4-13 0,4-4-1,5 0-17,7-19-8,-1-8-24,-1-11-52,-10 0-150,-12-2-270</inkml:trace>
  <inkml:trace contextRef="#ctx0" brushRef="#br0" timeOffset="220192.8312">18642 14103 938,'0'0'131,"0"0"-111,0 0-11,127-82-9,-69 63-4,-12-1-139,-15 13-128,-20 4-130</inkml:trace>
  <inkml:trace contextRef="#ctx0" brushRef="#br0" timeOffset="220494.0774">17571 14800 864,'0'0'130,"0"0"-100,0 0 79,199-12-51,-90-10-39,12-2 12,4 4 14,-10-4-2,-5 6-15,-15-4 4,-14 6-14,-24 0-18,-21 4 0,-20 8-24,-16-5-29,0 9-52,-18 0-111,-17 0-273</inkml:trace>
  <inkml:trace contextRef="#ctx0" brushRef="#br0" timeOffset="220851.9578">17951 15464 892,'0'0'164,"0"0"-124,0 0 54,0 0-64,160-78-15,-118 29-13,-6 0 0,-9-6-2,-18-5-2,-9 6-8,0 6 3,0 8 7,-9 20 2,-3 17 0,4 3 8,-7 9 0,7 21-4,8 10 0,0 5 5,0-2-1,14 3 2,8-9-4,5 3 1,2-10-6,0-1-1,-1-8-2,2-11-2,-6-3-49,5-7-76,1-5-236,-4-15-157</inkml:trace>
  <inkml:trace contextRef="#ctx0" brushRef="#br0" timeOffset="221376.2904">19440 14191 960,'0'0'125,"0"0"-104,0 0 34,0 0-11,0 0-37,0 0-7,-119 54 0,93-6 1,3 2 0,6-2 0,5-3 1,10-10-2,2-9 0,0-7 0,15-13-6,11-6 2,5 0-8,2-16 2,1-12 3,-8-2 5,-8-13-9,-9 0-1,-4-10 4,-5-7 8,0-4 0,0-2 1,-10 2 0,-2 11 2,5 18 23,0 16 5,5 12 12,-2 7 3,4 14-19,0 21-12,0 18 6,0 0-3,19 5 0,-3-3-16,4 3 0,0-6 1,0-6-6,2-7-9,-4-7-19,-3-13-45,1-8-77,-5-11-185,-1 0-153</inkml:trace>
  <inkml:trace contextRef="#ctx0" brushRef="#br0" timeOffset="221640.0198">19685 13950 957,'0'0'169,"0"0"-122,0 0 32,0 105 1,9-52-37,4 10-18,-3 1-7,2-2 4,0-4-1,1-16-8,7-9-6,4-9 5,6-19-7,5-5-5,0 0-3,1-9-16,-2-11-22,-7-5-20,-11-6-43,-14-4-157,-2 0-319</inkml:trace>
  <inkml:trace contextRef="#ctx0" brushRef="#br0" timeOffset="221789.9358">19681 14203 806,'0'0'234,"0"0"-181,135-84 9,-61 49-17,-1 12-45,-12-8-10,-18 5-129,-26 4-255</inkml:trace>
  <inkml:trace contextRef="#ctx0" brushRef="#br0" timeOffset="222974.0809">7908 16820 931,'0'0'134,"0"0"-113,0 0 61,0 0-38,-35 144-15,48-86-8,1-1 0,-8-12-12,-4-4-3,0-15-2,-2-5-1,3-10-2,-3-3 2,0-8-2,0 0-1,2 0-7,9-12-16,7-7 23,6-4 2,3 2-1,4 7 1,5 9-2,-3 5 0,1 0 0,-11 5 1,-6 18 1,-12 3 3,-5 2-2,0 2 6,-25-2 1,-4-3-5,-2-2-4,0-5 3,-1-6-4,3-5-19,0-7-7,7 0-38,9 0-62,11-29-140,2-2-179</inkml:trace>
  <inkml:trace contextRef="#ctx0" brushRef="#br0" timeOffset="223296.3932">8330 17217 838,'0'0'135,"0"0"-35,0 0 17,3 126-79,0-95-15,-1-4-14,-2-5-6,0-12 1,0-6-1,0-4 0,0 0 2,5-4-5,2-23 4,4-14-1,6 1 1,3 5-1,3 8 2,4 13 5,-6 6 17,3 2-2,0 6 0,-7 0-14,-5 0-9,-5 2-1,2 14 0,-3 1-2,-1 6-16,1 0-29,1 0-34,0 0-89,-3 2-183,3-6-170</inkml:trace>
  <inkml:trace contextRef="#ctx0" brushRef="#br0" timeOffset="223455.08">9015 17128 245,'0'0'724,"0"0"-676,148-76-39,-92 58-9,-11 10-46,-16 4-242,-18 4-198</inkml:trace>
  <inkml:trace contextRef="#ctx0" brushRef="#br0" timeOffset="223605.2192">8978 17299 902,'0'0'184,"0"0"-130,0 0-42,0 0 44,0 0-24,163-41-24,-83 10-8,-6 1-93,-16-2-268</inkml:trace>
  <inkml:trace contextRef="#ctx0" brushRef="#br0" timeOffset="223957.9369">10020 16659 151,'0'0'987,"0"0"-910,0 0-61,0 120 37,4-79-28,11 5-22,-1-2 2,-5 4-5,-5 2-33,-2-1-51,-2-13-103,0 4-154,0-12-225</inkml:trace>
  <inkml:trace contextRef="#ctx0" brushRef="#br0" timeOffset="224217.3513">9667 17471 916,'0'0'98,"142"-39"-71,-32 13 69,6-11-18,4 1-22,1-4-21,-3 5-7,-6-4-4,-12 6-7,-15 8-11,-25 2-6,-23 13-15,-28 10-46,-9 0-39,-27 14-65,-21 13-129,-12 13-217</inkml:trace>
  <inkml:trace contextRef="#ctx0" brushRef="#br0" timeOffset="224607.2593">9990 18195 1013,'0'0'127,"0"0"-90,0 0-25,0 0 34,0 0-23,0 0-13,143-39 0,-100-10-7,-9-13-2,-4-6 5,-11-12-5,-9 10 6,-10 5-5,0 17 0,-16 20-1,-13 10 2,0 6-1,-2 12 7,2 0-8,4 0-1,8 9 1,6 8-1,9 9 3,2 6 0,0 9 5,15 8-2,8-1-2,1-3-4,2-6 1,-1 2 0,-5-4 2,-7-11-3,-1 6-29,-3-15-38,-1 1-124,-6-4-273</inkml:trace>
  <inkml:trace contextRef="#ctx0" brushRef="#br0" timeOffset="225232.1382">11437 16740 702,'0'0'153,"0"0"-67,0 0-9,0 0 47,101-116-62,-101 111-12,-14-2-11,-22 2-20,-11 5-6,-4 0-1,-4 8-5,3 18 3,6 6 1,5 16 2,3 10 3,11 11-5,14 12 0,11 2 2,2 8-8,13 3-4,14-1 0,4 8 1,-2-11-2,-8-13 3,-15-11 0,-6-8 9,0-8-2,-22-10-4,-5-4-1,2-14-4,-1-10-1,4-6-8,6-1-31,3-5-35,5 0-40,2 3-147,3 15-259</inkml:trace>
  <inkml:trace contextRef="#ctx0" brushRef="#br0" timeOffset="225449.7383">10957 18557 992,'0'0'134,"0"0"-85,0 0-16,0 0 18,116 35-26,-65-43-24,-1-18-1,-10-1-40,-7-6-115,-8 3-174,-8 18-199</inkml:trace>
  <inkml:trace contextRef="#ctx0" brushRef="#br0" timeOffset="225808.2878">11528 18616 919,'0'0'219,"0"0"-192,0 0-15,85-134 39,-41 79-32,-5-6-14,-10-3-2,-14 2 2,-13-13-5,-2 8 1,-2 14-1,-18 11 0,-2 20 1,2 18 6,-1 4 9,4 10 0,1 34-4,5 0 5,7 14 1,4 4-4,0-8-9,15 1-1,9-7 0,6-12-4,7-9 1,8-18-4,5-9 0,-2-4-6,-1-24-41,-7-12-72,-9-10-219,-8 6-303</inkml:trace>
  <inkml:trace contextRef="#ctx0" brushRef="#br0" timeOffset="226304.0364">11660 16663 752,'0'0'193,"0"0"-154,0 0 53,0 0 0,0 0-56,105-120-20,-85 85-9,-9-18-2,-9-5 0,-2-9-4,0 3 1,-17 21-1,-2 11-1,1 13 3,0 15 1,5 4-2,-2 0 3,1 32 3,5 8-2,3 10 6,6 16 5,0-3-3,15 3 2,12-8-9,4-8-3,-2 2-3,-4-15-1,-4-1-5,-5-5-47,-6-1-130,-8 2-217</inkml:trace>
  <inkml:trace contextRef="#ctx0" brushRef="#br0" timeOffset="226879.9735">12926 16999 861,'0'0'112,"0"0"-61,0 0 88,0 0-78,-131-49-25,108 49-3,8 8-7,1 28-1,5 8 6,9 11 2,0-1-2,0-1-17,9 5-9,8 0-5,-3 0-1,0 0-36,-10 0-31,-4 6-43,0-6-141,-2-10-195</inkml:trace>
  <inkml:trace contextRef="#ctx0" brushRef="#br0" timeOffset="227179.5179">12576 17572 417,'0'0'173,"0"0"-98,-37-105 70,43 83-49,34-10-53,20 2-12,13-2-15,1-3-9,-3 4-6,-10-1 0,-10 2 1,-9-2-2,-13 6 2,-11 12-2,-11 1 7,-7 8 20,0 5 63,-2-5-16,-14 5-19,1 0-12,-4 9-6,6 19-18,-2 2-6,10 10-5,0 6-4,5-2-4,0 5-2,5 4-29,15-7-41,1 3-113,-7-10-172,-2-20-143</inkml:trace>
  <inkml:trace contextRef="#ctx0" brushRef="#br0" timeOffset="227563.422">13167 17357 688,'0'0'206,"0"0"-132,0 0 54,0 0-43,132-64-45,-89 64-13,-7 9-8,-11 18-8,-16 6-10,-9 11 1,0-5-2,-20 6-11,-2-9 7,3-14-7,9-12 0,8-7-22,2-3-9,0 0-43,20-25 40,1-12 35,4 2-3,-2-6 13,-4 5 3,-3 0 5,-6 6 5,-7 8 36,-3 8 12,0 10 16,-4 4-18,-11 0-18,3 12-14,6 16-13,6 2-3,0 2-10,4 5-1,16-2-2,-1 4-24,-4-7-46,-7 3-94,-8-4-122,0-17-239</inkml:trace>
  <inkml:trace contextRef="#ctx0" brushRef="#br0" timeOffset="227797.6037">13503 17119 851,'0'0'173,"0"0"-130,159-13 100,-90 18-72,-7 26-36,-15 10-15,-18 11-7,-18 12-6,-11 2 2,-9 1-2,-25-4-4,-3-10-3,1-9-1,6-12-14,9-18-24,12-7-55,9-7-190,0-7-485</inkml:trace>
  <inkml:trace contextRef="#ctx0" brushRef="#br0" timeOffset="228349.2253">14331 17467 744,'0'0'350,"0"0"-318,0 0-16,40-131 69,-3 80-64,-1-3-11,-9 0 3,-13 1-10,-12 22 0,-2 4 0,-12 18-2,-10 0 1,-7 9 0,5 0-2,0 4-4,12 14 3,12 5 0,0-1-3,12 1-4,31 4-6,5 3 6,1-2 6,-5 2 1,-17-2-1,-17-2 0,-7 0 0,-3 3-1,-18-4-5,-13 3-27,2-10-48,2-2-43,11-16-109,12 0-143</inkml:trace>
  <inkml:trace contextRef="#ctx0" brushRef="#br0" timeOffset="228859.9863">14711 17115 213,'0'0'611,"0"0"-561,0 0 19,0 0 39,0 0-72,0 0-16,-10 97 0,10-60-12,10-9 3,4 2-8,4-12-2,4-4-1,1-5 1,-4-9-2,4 0-1,-7 0 2,-4 0 8,2-5-4,-7-13 14,4-8 0,-5-6 5,1-4-8,2 2-7,-6 14 2,-1 8 2,-2 8 8,0 4-6,0 0-9,2 18-1,-2 12 1,0-4-2,0-3-2,0-4 2,0-6-2,0-4-1,0-6-5,0-3-3,4 0 0,3-21 2,7-2 5,-1 2 1,3 7 0,-1 8 3,3 1 0,1 5 5,2 0 3,-1 11 3,-3 7-6,-1-1-7,-7 2-1,-8 3-2,-1 4-27,0 6-38,-16-6-57,-13-8-152,-2 1-132</inkml:trace>
  <inkml:trace contextRef="#ctx0" brushRef="#br0" timeOffset="229116.1151">14838 16856 936,'0'0'182,"0"0"-178,0 0 35,0 0-17,0 0-13,0 0-6,-19 90 7,-8-82-7,0-8-1,7 0 4,3 0 2,7-22 1,10 5-5,0-6-4,12 9-3,16 10 1,8 4-1,10 0-66,6 4-120,0 13-215</inkml:trace>
  <inkml:trace contextRef="#ctx0" brushRef="#br0" timeOffset="229460.8089">15521 17074 1116,'0'0'69,"0"0"-49,0 0 68,19 121-58,-8-89-14,3 4-14,-4-14 7,-6-8-8,0-6 0,-4-8 0,0 0 2,0-8 0,0-16-2,3-14 3,1 1-3,2 2-1,6 7 0,1 6 1,1 10 2,1 2 6,3 10 9,-7 0-3,0 0-8,1 10-7,-6 11 5,-2 2-5,-4-1-7,0 4-23,0-2-14,0-2-28,5-5-82,6-5-151,2-12-84</inkml:trace>
  <inkml:trace contextRef="#ctx0" brushRef="#br0" timeOffset="229639.2209">15895 17062 787,'0'0'303,"0"0"-205,0 0-15,0 0-52,0 0-21,0 0-4,0 75-4,0-47-2,0-2-18,0 6-24,0-11-65,0-2-116,9-7-83,3-10-82</inkml:trace>
  <inkml:trace contextRef="#ctx0" brushRef="#br0" timeOffset="229859.256">16049 17031 729,'0'0'258,"0"0"-141,0 0-11,0 0-47,0 0-33,0 0 1,-2 75-11,8-44-15,2 5 1,-4-9 0,0 0-2,3-5-21,-3-1-21,-4-1-35,0-8-45,0 2-85,0-1-56,-13-3-151</inkml:trace>
  <inkml:trace contextRef="#ctx0" brushRef="#br0" timeOffset="230037.1854">15741 17008 833,'0'0'206,"0"0"-156,0 0 14,0 0 11,119-79-66,-63 65-9,-6-6-18,-5 8-80,-7-5-164,-14 3-161</inkml:trace>
  <inkml:trace contextRef="#ctx0" brushRef="#br0" timeOffset="230416.0653">16232 16900 871,'0'0'156,"0"0"-92,0 0 71,0 0-76,0 0-26,0 0-14,4-58 0,14 94 16,2 18-1,-4 1-15,-2 3-4,-8-7-7,1-9-3,0-3-3,6-7-2,0-14-1,5-10 1,4-6-11,5-2-16,-1 0-7,3-14-17,-8-4-45,-9-10-114,-12 5-161,0 2-198</inkml:trace>
  <inkml:trace contextRef="#ctx0" brushRef="#br0" timeOffset="230569.1405">16288 17093 506,'0'0'453,"0"0"-333,0 0-29,0 0-32,0 0-44,131-89-13,-65 65-2,-10-2-30,-17 8-63,-15 11-45,-24 7-140,0 0-60</inkml:trace>
  <inkml:trace contextRef="#ctx0" brushRef="#br0" timeOffset="230811.2135">15515 17624 889,'0'0'163,"0"0"-130,0 0 30,139-26 41,-27-2-64,13 6-4,8-4-10,-1-1-1,-9 13-4,-18-8-2,-21 8-16,-28 2-3,-23 2-2,-20 7-20,-13-2-15,0 3-53,-10-2-100,-17 4-274</inkml:trace>
  <inkml:trace contextRef="#ctx0" brushRef="#br0" timeOffset="231177.9893">15987 18209 1017,'0'0'101,"0"0"-84,0 0 84,0 0-67,0 0-16,151-108-15,-101 38-1,-8-2 0,-11-4 0,-21 5-1,-7 17 3,-3 14-4,0 18 1,-13 17 3,-2 5 10,-4 0 14,6 0-14,2 20-1,6 18-9,5 8 10,0 7 0,25 10 2,6-5-9,3 0 6,2-14-10,-4-12 2,0-13-5,-8-17-2,-1 3-25,2-5-35,-2 0-45,8-19-187,2-12-263</inkml:trace>
  <inkml:trace contextRef="#ctx0" brushRef="#br0" timeOffset="231688.1025">17415 17057 992,'0'0'133,"0"0"-116,0 0-4,0 0 13,0 0-24,-127 13-2,103 28-1,-3-1 1,2 4 3,6-4-2,5-5 7,7-10 6,7-9-1,0-2-8,16-14-4,11 0-1,5 0 0,1-26-1,-5-3 1,-3 0 0,-5-3 0,-9-8 0,-6-1 2,-5-8-2,0-8 2,-14-1 0,-8-6 1,-4 1 3,1 10 1,1 13 6,7 14 5,11 17 2,4 9 1,2 27-13,0 27-4,22 12 5,5 2 6,2-2-6,-2-8-8,-1-8 1,-8-1-2,-4-13-1,-5 0-9,-9-11-32,0 1-45,0-3-132,-6-14-217</inkml:trace>
  <inkml:trace contextRef="#ctx0" brushRef="#br0" timeOffset="232146.2584">17567 17038 878,'0'0'169,"0"0"-143,0 0 8,0 0 10,143 36-31,-114-4-9,-10 4-1,-11 5-1,-8-5 1,0-2-2,-14-10-1,-1 1-5,1-11 5,7-9 0,7-5-2,0 0-16,0-10-23,19-20 10,12-7 6,2 2-2,-2-5 8,1-5 19,-10 1 1,-7 9 21,-6 6 26,-9 12 10,0 8 0,-11 9 6,-16 0-24,2 26-1,4 15-8,9-2-8,12 7-7,0-9-5,14-4 0,19-4-3,7-12 11,10-5-5,5-5-6,-2-7 9,1 0-15,-12-14-1,-14-5-2,-9-6-14,-12 6-31,-7 5-35,0-7-76,-11 10-296</inkml:trace>
  <inkml:trace contextRef="#ctx0" brushRef="#br0" timeOffset="263157.0446">1977 4867 942,'0'0'106,"0"0"-83,0 0 11,0 0 52,0 0-35,0 0-22,0 0-11,0 0-15,1 28-2,17 34 24,-2 12 8,-1 6-14,-3 0 6,-1-5-17,2-7 7,-1-12-10,-2-10 1,4-15-4,-4-10-1,4-15-1,0-1 0,3-5-11,4 0-19,1-11-26,0-24-40,-6-14-122,-2-4-276</inkml:trace>
  <inkml:trace contextRef="#ctx0" brushRef="#br0" timeOffset="263318.9372">1956 5199 677,'0'0'205,"0"0"-180,0 0-21,0 0-4,0 0-17,156-118-71,-95 88-143,-12 8-301</inkml:trace>
  <inkml:trace contextRef="#ctx0" brushRef="#br0" timeOffset="263471.9029">2459 5092 879,'0'0'171,"0"0"-138,0 0-33,0 0-1,0 0-43,177-93-54,-119 73-180</inkml:trace>
  <inkml:trace contextRef="#ctx0" brushRef="#br0" timeOffset="263643.7626">2651 5245 1015,'0'0'139,"0"0"-136,0 0 24,0 0-15,0 0-12,0 0 0,107-42-13,-70 23-84,-6 1-125,-14 2-131</inkml:trace>
  <inkml:trace contextRef="#ctx0" brushRef="#br0" timeOffset="264088.1386">2966 4955 738,'0'0'114,"0"0"-63,0 0 16,125-48-16,-80 48-16,-1 0-18,-11 14-7,-10 14-9,-16 11 0,-7 4 8,-3 1-4,-19-6 18,2-12-7,4-10-2,10-9 0,3-7-5,3 0-2,0-7-3,20-27-4,16-12-2,4-9-16,0 0 13,-8 6-5,-10 12 9,-11 13 0,-6 7 2,-5 13 11,0 4 15,0 0 11,-16 15-20,-6 17-12,0 12 3,8 4-3,9-1 2,5-12-1,16-5-2,21-8-1,20-12 10,7-8 9,10-2 2,4 0 1,-5-15-14,-13-2-4,-21 3-8,-24 4-5,-15 2-32,0 2-41,-20 3-127,-24 0-372</inkml:trace>
  <inkml:trace contextRef="#ctx0" brushRef="#br0" timeOffset="282498.9027">13361 17258 179,'0'0'185,"0"0"-86,0 0-7,0 0 34,0 0-16,0 0-12,0 0-19,0 0 7,13-89-7,-13 85-13,0 4-9,0-4-14,0 4-8,0 0-9,0 0-3,0 0-7,0-5-6,0 5 6,0 0-3,0 0-3,0 0-2,0 0-1,0 0 0,0 0-5,6 23-1,7 15 3,6 12 3,-3 4 6,-1 4 2,-3-5 3,-2 1-7,-2-11-2,1 0-6,-5-5 3,0-6-4,-2-9 4,3-14-3,-1 3-1,8-12 1,5 0 0,10 0 2,6-9 0,5-8-4,3-10-1,-8 4-12,-2-7-10,-10 4-14,-11 8-19,-10-1-17,0 10-26,-20 4-128,-16 5-185,-3 0-240</inkml:trace>
  <inkml:trace contextRef="#ctx0" brushRef="#br0" timeOffset="282735.4406">13314 17445 884,'0'0'140,"0"0"-118,0 0 66,0 0-26,129-76-8,-67 50-27,-8 4 3,-14 3-11,-18 10-16,-10 9-3,-8 0-3,-4 0-25,0 0-24,0 0-36,-18-3-76,-9-2-118,0-3-39</inkml:trace>
  <inkml:trace contextRef="#ctx0" brushRef="#br0" timeOffset="283055.7277">13399 17133 403,'0'0'189,"0"0"-124,0 0 80,0 0 4,0 0-56,0 0-28,-50-54-18,50 54-13,0 0-12,5 10-3,11 20 15,-1 5 3,1 16-5,-5 2-10,0 10-4,-4-5 3,-1-4-2,-1-1-3,-1-22-4,3 0 0,2-9-4,2-8-1,3-6-4,5-2-2,4-6 2,4 0 1,4-6-4,-4-16-2,-7 4-25,-7-3-28,-11 3-21,-2 0-54,0-4-149,-25 4-138</inkml:trace>
  <inkml:trace contextRef="#ctx0" brushRef="#br0" timeOffset="283258.9164">13264 17369 167,'0'0'611,"0"0"-488,0 0-74,0 0 80,0 0-45,143-102-21,-91 76-18,-12 8-14,-16 4-16,-14 10-15,-7 4-23,-3 0-68,-6 18-149,-23-4-422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4:31:02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1018 1171 632,'0'0'416,"0"0"-416,0 0 47,0 0 3,0 0-39,0 0 15,0 0 3,0 0-2,-65-36-5,41 36-3,-8 0-2,-3 20-9,-3 8-3,0 10 1,4 8-6,5 4 3,9-6-4,9-5 1,11-9 0,0-9-7,1-7 2,25-12-6,12-2-10,5-9 1,-1-19 19,-2-7 1,-12-1 0,-7 2 4,-13 0 3,-3 6 1,-5 4 1,0 8 9,0 10 3,0 2-3,0 4-14,0 0-4,0 0-4,0 13-6,0 13 5,0 7 5,0 3 0,3-1-1,4-2-66,10-6-62,-1-9-157,2-8-251</inkml:trace>
  <inkml:trace contextRef="#ctx0" brushRef="#br0" timeOffset="312.7858">1157 1439 684,'0'0'133,"0"0"-132,0 0 20,-14 109-5,14-83-5,6-2 4,12-6-6,3-7-1,0-6-8,5-5 4,2 0 1,1-12 15,-2-14-12,-5-2 14,-9-3 22,-10 4 19,-3 3 16,0 2-20,-18 6-22,-9 8-21,-4 8-1,-7 0-15,2 0 1,1 13-1,6 1-5,11 2-41,9-3-62,9-5-101,2-6-102,27-2-281</inkml:trace>
  <inkml:trace contextRef="#ctx0" brushRef="#br0" timeOffset="486.7619">1729 1470 1026,'0'0'96,"0"0"-73,0 0-15,129-32 9,-66 11-17,-6 7-15,-10 4-178,-26 6-311</inkml:trace>
  <inkml:trace contextRef="#ctx0" brushRef="#br0" timeOffset="644.7096">1697 1708 935,'0'0'241,"0"0"-241,0 0-37,0 0 37,161-32 18,-69 4-18,-12 0-170,-27 0-466</inkml:trace>
  <inkml:trace contextRef="#ctx0" brushRef="#br0" timeOffset="1057.037">3218 970 419,'0'0'551,"0"0"-480,0 0-15,0 0-27,0 0-8,-20 129 23,20-80-14,0-3-23,0-2-2,0-5-5,0-1-8,0-2-70,0 1-140,0-8-135</inkml:trace>
  <inkml:trace contextRef="#ctx0" brushRef="#br0" timeOffset="1333.2139">2729 1734 733,'0'0'223,"0"0"-220,0 0 0,0 0 45,208-8 13,-79-13 18,10-2-36,4 0-1,2 3-3,-14 3 0,-15 5-21,-31 3-12,-35 2-4,-23 7-2,-18 0-12,-9 0-43,0 0-40,-11 7-4,-29 16-76,-9 3-110</inkml:trace>
  <inkml:trace contextRef="#ctx0" brushRef="#br0" timeOffset="1739.3754">3105 2825 845,'0'0'116,"0"0"-105,0 0 41,0 0-18,0 0 13,137-82-3,-77 19-26,-6-16-11,-12-6 4,-13 1-4,-13 3-4,-16 12-2,0 7-1,-9 15 0,-13 15 2,-5 14-2,0 14 0,2 4 0,4 11-8,5 23 7,7 17-10,5 10 9,4 9 1,0 2 1,15-4 1,16-3-1,5-7 9,7-7 2,-1-5-1,1-5-4,-3-4-5,-9-12-1,-7-7-58,-9-14-156,-6-4-336</inkml:trace>
  <inkml:trace contextRef="#ctx0" brushRef="#br0" timeOffset="2399.0764">5117 935 434,'0'0'214,"0"0"-165,0 0 51,0 0 19,0 0-40,0 0 26,52-70-33,-54 61-8,-15 1-56,-7-4 7,-7 4-3,-1 2 2,-3 6-14,-3 0 1,-2 0-1,-1 14 2,1 10-2,3 10 0,6 16 0,4 16-1,11 21 1,7 13-1,9 13 1,0 4 2,10 8 4,14-3-6,-4-7 1,-2-3 1,-7-11 0,-11-11-2,0-9 10,-9-12 4,-23-13 2,-3-10 11,-3-14-10,-5-12-8,4-12 0,-1-8-4,2 0-3,7 0-2,11-10-35,11 2-38,9-2-57,4 6-277</inkml:trace>
  <inkml:trace contextRef="#ctx0" brushRef="#br0" timeOffset="2714.7693">4556 3007 703,'0'0'68,"0"0"-12,0 0 28,0 0-29,0 0 20,0 0-15,102 14-11,-64-14-17,-3 0-16,2-1-15,0-10-1,-3-2-99,-4-3-216,-7-6-250</inkml:trace>
  <inkml:trace contextRef="#ctx0" brushRef="#br0" timeOffset="3140.7705">5133 3282 940,'0'0'42,"0"0"-22,0 0 38,0 0-22,0 0 19,0 0-13,161-88-31,-117 33-5,-6-4 4,-7-5-5,-13-1-1,-4 7 0,-11 7-1,-3 14 0,0 7 1,-22 10 6,7 3-2,1 10 3,4 5-6,0 2-5,-3 4-5,6 22 3,1 11-2,2 4 4,4 7 4,0 1-2,4-3 4,12-8-2,14-4 1,6-8-3,11-10-1,4-9 7,0-7 0,-1 0-8,-10 0 0,-7-1-20,-9-15-67,-13-11-192,-11-9-324</inkml:trace>
  <inkml:trace contextRef="#ctx0" brushRef="#br0" timeOffset="3801.4438">5728 793 665,'0'0'187,"0"0"-153,0 0 30,0 0 12,0 0-42,0 0-18,6-8 3,19-17 3,4-11-8,-4-11-6,-7-4-2,-6-8 3,-9-3-8,-3 4 4,0 4 1,-8 8-1,-9 15-5,5 12-1,-5 9 1,2 10 7,-1 0-7,5 2-2,1 28-15,0 18-1,10 15 13,0 9 3,0 6 2,16-6 0,9-7 2,-4-11 3,2-6-5,-3-13 0,-2-5 0,-4-8 0,-4-5-2,1-5-17,-3-12-69,2 0-81,6 0-217</inkml:trace>
  <inkml:trace contextRef="#ctx0" brushRef="#br0" timeOffset="4529.7615">6671 1241 60,'0'0'687,"0"0"-621,0 0 19,0 0 41,0 0-65,0 0-11,-67-64-14,45 60-3,2 2 2,2 2 4,-1 0-10,7 0-10,-3 9-7,3 17-12,1 13-4,1 14 2,8 3 2,2 2 0,0 0 0,0-5 0,13 0 0,1-2 0,0-4-13,-3-1-39,-5-3-42,-4-5-133,-2-8-89,0-9-85</inkml:trace>
  <inkml:trace contextRef="#ctx0" brushRef="#br0" timeOffset="4725.1808">6265 1714 787,'0'0'68,"0"0"-44,0 0 28,0 0-23,165-113 2,-103 81-16,-6 9-14,-13 5-1,-10 4-116,-11 6-138,-10-4-148</inkml:trace>
  <inkml:trace contextRef="#ctx0" brushRef="#br0" timeOffset="5053.7639">7003 1115 786,'0'0'242,"0"0"-223,0 0 41,0 0-22,0 0-34,-75 144 13,54-70-3,10 5 1,2-2 6,5-6-2,4-4-10,0-9-7,0-12 3,8-9-5,13-9-27,3-10-63,1-8-90,-2-10-151</inkml:trace>
  <inkml:trace contextRef="#ctx0" brushRef="#br0" timeOffset="5303.7101">7178 1271 1021,'0'0'131,"0"0"-113,0 0-18,0 0 5,0 0-5,8 159 25,-6-93-1,2-2-7,6-11-2,3-7-6,7-9-1,4-13-6,1-6 0,4-8-2,-5-7-7,1-3-35,0 0-43,-10-11-86,-8-10-222</inkml:trace>
  <inkml:trace contextRef="#ctx0" brushRef="#br0" timeOffset="5436.9682">7178 1590 894,'0'0'59,"0"0"-43,0 0-32,131-62-58,-76 33-101,-15 2-221</inkml:trace>
  <inkml:trace contextRef="#ctx0" brushRef="#br0" timeOffset="5652.6883">7478 1369 696,'0'0'216,"0"0"-179,0 0-24,0 0 6,122 24 34,-77 6-11,-7 9-7,-12 3-19,-14 4-3,-12 8-8,0 4 4,-22 0 1,-7-3-10,2-14-16,9-12-34,9-18-71,9-11-52,0 0-103,20-25-134</inkml:trace>
  <inkml:trace contextRef="#ctx0" brushRef="#br0" timeOffset="6088.6947">8343 1431 818,'0'0'183,"0"0"-152,0 0 44,-136 63-24,105-27-14,10 0-20,6 4-10,7-4-5,8-4-2,0-4-4,0-6-5,20-8-19,8-6-15,3-8 5,3-2 0,3-25 17,0-10 5,-6-9-1,-12-2-18,-7-4 35,-12-6 1,0 1 5,-5 3 2,-10 6 29,-3 12 11,5 10 7,2 12-6,3 11-12,6 0 6,2 3-21,0 3-22,0 20-13,0 14 6,0 10 7,12 3 9,3 3-7,1 1 0,-3 1-1,0 4-1,-3-7 0,-2-10-36,-1-8-72,2-15-77,-2-16-105,-3-3-259</inkml:trace>
  <inkml:trace contextRef="#ctx0" brushRef="#br0" timeOffset="6351.8746">8660 1301 1056,'0'0'151,"0"0"-127,0 0-13,0 0-11,0 0 0,27 104 6,-21-37 9,0 9-8,-3-2 4,-1-4-2,0-7-4,4-13-4,4-15 1,5-11-2,6-16 0,8-8-2,8 0-9,-1-17 10,4-10-35,-8 0-54,-17-1-108,-15-1-216</inkml:trace>
  <inkml:trace contextRef="#ctx0" brushRef="#br0" timeOffset="6532.6798">8606 1613 800,'0'0'65,"0"0"-59,123-61 75,-63 37-48,-4-2 4,-14 4-11,-14 7-23,-11 3-3,-17 7-81,0 3-117,-25-5-438</inkml:trace>
  <inkml:trace contextRef="#ctx0" brushRef="#br0" timeOffset="17379.6224">11826 1146 954,'0'0'87,"0"0"-77,63-114-10,-15 65 47,0-10-40,4 5-3,-13 3 4,-12-2-4,-13 4 0,-14 1 0,0 6-3,-5 10 13,-15 4 9,2 16 5,1 6-10,1 0-7,3 6 0,1 0-11,1 3 0,3 25-3,0 16 2,4 5-2,4 14 3,0 7 4,0 0-3,0 8 1,0-3-1,0-6 1,0-4-1,2-13 0,2-12 1,4-12-2,-2-12-1,1-10 1,-2-6-5,8 0-9,2-20 13,10-20 1,4-12 0,4-4-5,-4 8-7,0 11 8,-4 16-4,-2 12 6,-8 9-2,-1 0-9,-6 12-2,-1 19 13,-3 12 2,-2 8 1,-2 1 2,0-2-3,5-7-5,6-14-11,9-12 8,7-16-7,6-1 1,10-18-2,5-20 13,0-4-13,-6-2-27,-13 0 28,-13 6 12,-10 2 3,-6 7 7,0 10-3,-6 7 20,-10 3 2,0 9-11,3 0-3,0 0-12,0 12 0,-1 16-1,5 6 1,5 7 0,4-1 3,0-2-2,11-4 0,13-6-2,5-10 0,5-8-8,1-10 7,0 0 0,-1-22 4,1-12 10,-6-8-12,-10-6 0,-9-3-2,-10-3-10,0 11-1,-2 8 4,-15 15 0,1 12 2,3 4-10,-1 4-26,5 0-24,9 9-21,0 4 7,13 1 20,16 0 35,6 0 13,-2 4 13,-6 4 1,-5 5 0,-4 5 23,-7 2 7,-5 4 0,-4-2 18,-2-2-18,0-8 2,0-8-3,9-7-12,11-11-7,15 0 0,13-14 4,12-23-5,3-9-5,-1-2 6,-11 0-5,-15 7-4,-19 16 2,-11 6 10,-6 12 87,-3 2-13,-19 5-27,-5 0-25,-2 17-10,2 14 0,8 12-14,3 4 3,11 1-14,5 3 1,0-11-2,31-2 0,11-5-18,10-8-48,4-8-130,-2-15-271</inkml:trace>
  <inkml:trace contextRef="#ctx0" brushRef="#br0" timeOffset="17717.7797">13909 1335 1100,'0'0'25,"0"0"-16,82-155 64,-38 85-65,-1 2 8,-7 2-15,-15 6 0,-8 2 0,-13 5-1,0 0 0,-14 4 0,-11 12 0,1 11 2,0 16-2,-2 10 0,3 0-4,0 34-8,4 10 9,4 18 3,7 2 0,8 5 5,0-2 3,15-3 1,14-3-1,4-11-2,4-8-4,1-8-2,-3-10-7,3-5-80,-5-8-37,-4-11-275</inkml:trace>
  <inkml:trace contextRef="#ctx0" brushRef="#br0" timeOffset="17891.6741">14547 1028 872,'0'0'163,"0"0"-155,118-58-8,-55 32 14,-3 5-14,-5 4-19,-12 7-230,-20 4-165</inkml:trace>
  <inkml:trace contextRef="#ctx0" brushRef="#br0" timeOffset="18063.6763">14649 1226 1135,'0'0'17,"0"0"-1,0 0 0,123 0 11,-49-20-27,-1 1-1,-4-4-94,-13-6-231,-17-4-199</inkml:trace>
  <inkml:trace contextRef="#ctx0" brushRef="#br0" timeOffset="18677.4481">15546 782 959,'0'0'122,"0"0"-117,0 0-5,0 0 44,0 0-26,-52 112-6,34-96-8,3-2-1,-1-8-1,2-4-2,3-2 0,1 0-2,7-16-8,1-4 7,2-2-4,0 4-1,2 2 1,14 2 7,4 4-3,2 2-7,7 2 13,0 2-3,-1-1 3,0 5-3,-4 0 0,-6 0-6,-2 19 5,-7 9 1,-1 4 11,-3 6-1,-5 7 3,0 1-5,0 5 1,-8 2-4,-18-3-5,-5 0 6,-7-3-5,3-10 4,2-11-5,8-11 1,11-15 1,8 0-1,6-5 5,0-15-6,4-1-1,20 0 1,3 10 5,6 8 2,1 3-3,4 0 2,7 8 3,4 4-2,4-2 11,3-8-1,0-2 6,-7 0 3,-5-17 9,-8-2-9,-11-3 1,-13 4 0,-7-2 0,-5-2-11,0-5-16,0-8-8,-11-6-42,-6-4-81,-12-8-415</inkml:trace>
  <inkml:trace contextRef="#ctx0" brushRef="#br0" timeOffset="19585.9374">2306 4692 804,'0'0'114,"0"0"-80,0 0 68,0 0-61,0 0-41,0 0 3,0 0-2,147 0 6,-93-4-7,0-6-23,-6-2-112,-1 0-127,-16 0-123</inkml:trace>
  <inkml:trace contextRef="#ctx0" brushRef="#br0" timeOffset="19757.5598">2400 4881 219,'0'0'680,"0"0"-660,0 0 3,0 0-23,0 0 10,158-25 0,-82 11-10,-2 5-21,-11-3-264,-4-4-133</inkml:trace>
  <inkml:trace contextRef="#ctx0" brushRef="#br0" timeOffset="19999.109">3543 4355 930,'0'0'215,"0"0"-195,0 0-2,0 0 15,0 0-27,0 0 2,0 80 4,-2-40-2,2-1-3,0-3-7,0 0 0,0 2 0,0 0-47,0 0-105,0-4-113,-8-5-111</inkml:trace>
  <inkml:trace contextRef="#ctx0" brushRef="#br0" timeOffset="20284.3727">3209 4967 749,'0'0'135,"0"0"-135,0 0 0,0 0 47,160-18 38,-59-1-23,14-7-21,7-4-13,0 1 2,-7-4 10,-9 5-19,-19 7-14,-25 8-4,-20 3-3,-26 6-11,-9 4-56,-7 0-23,0 0 5,-17 0-82,-14 13-86,-11 4-106</inkml:trace>
  <inkml:trace contextRef="#ctx0" brushRef="#br0" timeOffset="20844.8245">3820 5409 6,'0'0'726,"0"0"-702,0 0-5,-132 95 81,116-91-59,8-4-11,-3 0-2,-1-16 0,4-9-24,1-8-4,7 1 0,0 0 1,0 4 11,19 2-3,4-1-3,8 8 1,4 5 0,6 7-3,-3 7-4,0 7-6,-4 19 6,-6 9 5,-3 8-3,-11 6-2,-10 9 4,-4 3 4,-4-1-4,-22-3 2,-4-7 9,-3-7-8,-8-11 2,4-11-1,11-7-3,7-12 5,7-2 4,6 0-5,6-11-9,0-12-15,6 0 14,23-1 0,7 9 1,0 7 3,2 8 1,0 0-4,-5 6 0,-2 11 5,-4 2 2,-2-3-5,-1-2-1,-4-5 6,-2-4 2,2-5 9,0 0 0,2-10-3,-1-11-12,-4-4-3,-5-5-88,-10-9-322</inkml:trace>
  <inkml:trace contextRef="#ctx0" brushRef="#br0" timeOffset="21534.9156">5900 4463 809,'0'0'112,"0"0"-69,0 0 68,0 0-36,0 0-47,0 0 11,-47-88-16,25 72-4,-3-1-6,-4 6 7,-5 3-3,2 6-4,-9 2 4,3 0-17,1 10-1,1 18 1,2 18 0,3 16-2,9 17 1,8 13 0,12 8 0,2 4 1,12 3 1,17-1-1,2-2 1,0-6-1,-12-1 0,-5-10 0,-11-15 3,-3-12-1,0-16 1,-17-11-3,-7-3 6,-12-10 4,-6-8-7,-5-7 1,-6-5 4,0 0-7,12-6-2,15-5-4,11 6-16,15 1-29,0 0-55,15 4-211,18-2-96</inkml:trace>
  <inkml:trace contextRef="#ctx0" brushRef="#br0" timeOffset="22033.5935">5153 6162 820,'0'0'137,"0"0"-136,0 0 35,0 0 28,153 0-7,-83-17-14,-7 4-17,-11 1-26,-9 3 0,-16 6-77,-6-4-92,-6 2-111,-11 1-197</inkml:trace>
  <inkml:trace contextRef="#ctx0" brushRef="#br0" timeOffset="22652.5723">6031 5959 236,'0'0'669,"0"0"-661,0 0-3,0 0 44,0 0-31,0 0-8,-81 113-7,60-98 4,-5-6-3,2-4 7,0-5-3,4 0-7,6 0 2,6-5-3,6-9-11,2-4-14,0-3 24,12 2 1,15 1 6,5 2-4,8 1 0,0 7-2,-2 8 0,0 0 0,-7 7-8,-7 18 8,-1 10 7,-12 6-1,-9 6 8,-2 2 7,0 2-2,-22 2-9,-4-6 10,-4-1-9,-1-3 3,4-12-7,1-11-3,2-8 0,5-10 1,4-2 6,6-2-11,5-15-2,4-3-9,0 1 7,4 8 8,13 3-4,6 8 0,4 0 0,4 0-2,2 15 2,0 8 7,1-1-3,-3-7-3,-2-4 0,0-10 4,-4-1 15,2-10 5,-5-16 4,-2-6-18,-7-2-11,-4-4 0,-5-4-61,-4-10-139,0-9-371</inkml:trace>
  <inkml:trace contextRef="#ctx0" brushRef="#br0" timeOffset="23357.6948">6210 3782 613,'0'0'164,"0"0"-164,0 0 0,0 0 6,-29 127 2,16-95 4,-1-11-2,-1-4-1,-2-8-3,5-7 3,-2-2-2,1 0 9,1-11 1,5-13-10,5-3-3,2 1-2,0 4 13,9 2-12,11 2 0,5 0 1,-2 1 0,0 10 3,2 5-2,-5 2 2,-2 2-7,0 18 1,-4 6 8,-3 2 0,-4 10 5,-1-4-1,-6 2 4,0 2-11,0 1 3,-11-2 0,-10 1-3,0-4-3,-2-2 1,-1-7-3,1-9 2,0-7 3,4-4-4,8-5 3,4 0-3,5 0 0,2 0-2,0 0-8,0 0-11,4 0 0,18 6 19,7 3 0,7-2 11,2 0-1,2-7 9,0 0 8,-4 0-1,-2 0 8,-1-14-12,-9-3-7,-1-1-9,-7-2 5,-3 0-9,-3 2-2,7-2-54,3 5-145,2 0-265</inkml:trace>
  <inkml:trace contextRef="#ctx0" brushRef="#br0" timeOffset="23800.6381">7271 4365 866,'0'0'50,"0"0"-12,0 0 73,0 0-67,0 0-5,0 0-10,-134-37-13,107 48-3,1 15 5,0 9-6,6 4-2,8 10 0,4-1-3,8 2-4,0 0-2,3-2 0,12 2-1,1 3-27,-1 2-66,-10 3-139,-5-5-104,0-9-158</inkml:trace>
  <inkml:trace contextRef="#ctx0" brushRef="#br0" timeOffset="24106.9015">6899 5017 23,'0'0'770,"0"0"-684,0 0 59,-52-110-43,79 66-95,29-9 14,17-3-18,16 5-2,5 4-1,-9 7 0,-12 10-31,-22 4-39,-13 5-23,-12 3 20,-11 6 60,-11 2 13,-4 0 30,0 4 59,0 1 13,-2 1-41,-12 4-15,1 0-17,-1 0-14,-3 19-9,1 12-5,3 5-1,6 8 0,7 2-3,0 0 0,0-2-9,17-4-51,2-6-69,6-12-106,2-12-66</inkml:trace>
  <inkml:trace contextRef="#ctx0" brushRef="#br0" timeOffset="24346.3181">7628 4478 282,'0'0'719,"0"0"-664,0 0 24,0 0-22,0 0-57,0 0 4,0 68-4,0-6 20,0 1 0,0-8-6,0-3-5,0-9-6,12-14-1,8-7-1,8-10-1,3-10-10,1-2-15,5-4-32,-6-15-43,-9-3-81,-19 2-180</inkml:trace>
  <inkml:trace contextRef="#ctx0" brushRef="#br0" timeOffset="24469.3108">7599 4740 610,'0'0'128,"0"0"-105,0 0 19,0 0-42,0 0-8,0 0-101,137-127-149</inkml:trace>
  <inkml:trace contextRef="#ctx0" brushRef="#br0" timeOffset="24669.6279">7904 4434 901,'0'0'137,"0"0"-109,0 0 2,0 0 13,122 41 20,-93-5-45,-11 13-6,-9 4-7,-9 2-5,0 6 10,-18-6-10,-5-6-27,6-15-32,6-17-89,8-17-111,3 0-187</inkml:trace>
  <inkml:trace contextRef="#ctx0" brushRef="#br0" timeOffset="25082.9077">8583 4489 959,'0'0'134,"0"0"-112,-131 43 37,84-9-22,5 6-8,6-1-8,12 2-10,13-3-11,11-4 0,0-8-6,19-12-29,17-12-26,9-2-20,4-12 5,-4-18 36,-6-6 15,-12-4 25,-11-6 10,-11-4-9,-5-7 11,0-2 15,-5 1 14,-10 13 2,8 17 4,0 14 2,2 10 0,5 4-3,0 0-31,0 14-15,0 25-1,0 10 1,12 11 5,4 7 0,1 3-4,-3 2-2,-1-1-7,-7-8-42,-1-12-92,2-17 8,-3-20-208,2-14-150</inkml:trace>
  <inkml:trace contextRef="#ctx0" brushRef="#br0" timeOffset="25339.4098">8833 4368 942,'0'0'191,"0"0"-157,0 0 20,0 0-24,0 0-29,0 106 19,1-38 7,3 3-10,3-6-4,1-7 5,6-10-10,1-9-3,8-9-3,4-11-2,4-12-2,9-7 1,-7 0-24,-2-23-17,-4-2-60,-16-6-81,-11-3-181,0 0-254</inkml:trace>
  <inkml:trace contextRef="#ctx0" brushRef="#br0" timeOffset="25509.8031">8715 4642 531,'0'0'408,"0"0"-375,0 0 10,165-55 38,-82 28-48,-4-1-7,-16 3-14,-18 7-12,-23 4-49,-22 6-78,-2 2-124,-38 4-229</inkml:trace>
  <inkml:trace contextRef="#ctx0" brushRef="#br0" timeOffset="37699.1902">10236 4555 600,'0'0'154,"0"0"-111,0 0 63,0 0-13,0 0-31,0 0-33,0 0-16,0 7-1,29-2 8,11 0 19,4-2 3,-2-3-11,-2 0-14,-2 0-3,-7 0-10,-4-3 1,-9-2-5,-7 4 3,-6-3-3,0 4-20,-5 0-38,0 0-39,0 0-82,-21 0-103,-8 10-147</inkml:trace>
  <inkml:trace contextRef="#ctx0" brushRef="#br0" timeOffset="37906.8057">10210 4836 644,'0'0'154,"0"0"-132,0 0 35,0 0 68,124-5-52,-73-5-29,-5-1-10,-6 3-23,-13 4-8,-6 1-3,-9 0-10,-2 2-51,-1-6-78,2-5-170,-2-8-200</inkml:trace>
  <inkml:trace contextRef="#ctx0" brushRef="#br0" timeOffset="38276.769">11629 4114 881,'0'0'79,"0"0"-52,0 0 70,0 0-41,0 0-36,0 0-8,-10 63 27,10-23-11,0 0-14,0-1 0,0-2-11,0 1 0,0-2-2,0 0-1,0-4-27,-2-1-54,-4-5-82,1-3-116,5-6-114</inkml:trace>
  <inkml:trace contextRef="#ctx0" brushRef="#br0" timeOffset="38608.3201">11279 4671 621,'0'0'150,"0"0"-126,0 0 54,0 0-26,0 0-20,146 0 40,-54-3-16,10-9-20,4-4 11,0-4 7,-3-2-12,-11-1-15,-19 3-13,-19 7 1,-23 5-12,-20 3-1,-8 5-2,-3 0-10,0 0-16,-3 0-15,-17 0-52,-7 0-79,-6 10-50,-8 15-83</inkml:trace>
  <inkml:trace contextRef="#ctx0" brushRef="#br0" timeOffset="39243.6795">11617 5133 731,'0'0'123,"0"0"-116,0 0 41,0 0 0,0 0-27,0 0-18,-116 70 2,108-70 1,-1 0-1,-1 0 3,-3-9 0,5-10-5,-2 6-1,6 1 6,2 0 5,2 1-1,0-3-8,6 0-4,16 0 1,8 0-1,3 2 4,3 2 1,-2 4-3,-7 6 6,1 0-7,-8 3 7,-4 20-3,-3 7 9,-4 9 2,-5 0 7,-4 8-7,0 3-1,0 4 4,-19 1-7,-6-6-4,-4-5-1,2-12-4,0-10-3,4-10 3,9-8 0,3-4-2,3 0-2,6-8 0,2-5 1,0-4 3,5 8-3,15-4 0,5 9 0,8 1 1,7 3 3,1 0 1,3 0 2,1 0 1,-3 0 7,-5 0 0,-1 0 6,-11-15 0,-5 4-9,-7-6-2,-6 2-6,-4 3-3,-3-9-1,0 7-5,0 0-48,0 0-74,0 0-298</inkml:trace>
  <inkml:trace contextRef="#ctx0" brushRef="#br0" timeOffset="40088.5325">13011 3709 581,'0'0'129,"0"0"-90,0 0 92,0 0-69,0 0-20,0 0 16,53-36-10,-53 36-6,-2 0-11,-20 4 0,-10 10-20,-12-2-6,-3 5 2,-4-2-4,2-1-1,-2 4 10,6-3-7,11-4 0,3 6 3,14-7-3,1 1 1,3 4-5,3 2 2,4 15 0,3 5 5,3 10 6,0 6 1,0 10 3,0 5-1,0 12 0,3 10-8,3 9 2,6 7-1,-6 1-3,1 0 4,2-4 2,-3-3-3,3-4 1,-2-4 1,0 5-5,-7-5-5,0-3 1,0-6 0,0-14-3,0-3 1,-9-13 0,4-7 0,3-11-1,2-7 0,0-6 0,13 2 0,24 3 0,5-4 1,11 3 1,-1-8 0,1-4 0,0-8-1,-7-6-1,-9 0 2,-10 0-4,-14 0-14,-9-2-35,-4-13-35,0-8-93,-13-3-290</inkml:trace>
  <inkml:trace contextRef="#ctx0" brushRef="#br0" timeOffset="47019.1691">14208 3731 670,'0'0'174,"0"0"-118,0 0 86,0 0-71,0 0-41,0 0 0,0 0-9,-45-81-1,25 64-1,-2 5 4,-7 0-4,-4 7-7,-6 5 2,-1 0-6,-5 0-1,1 21 0,4 13 0,3 16-3,10 23-4,9 17 1,9 14 0,9 7-1,0 1 3,4-2-2,19-2-1,-4-5 6,4-10-6,-5-3 0,-11-11 0,-7-8 3,0-8-2,-20-6 2,-10-10-2,-5-14 4,-10-7-4,0-16 1,-4-10 2,1 0 0,5-10-4,5-12-8,13 2 0,14 6-35,11 8-60,5 4-170,22 2-247</inkml:trace>
  <inkml:trace contextRef="#ctx0" brushRef="#br0" timeOffset="47411.2864">13457 5511 901,'0'0'138,"0"0"-121,0 0 2,0 0 36,0 0-10,122 5-5,-64-17-15,-7-2-17,-10 3-2,-12 2-6,-14 1 0,-3 2-35,-8-2-63,1 1-59,1-2-89,2-5-116</inkml:trace>
  <inkml:trace contextRef="#ctx0" brushRef="#br0" timeOffset="47996.3267">14288 5231 830,'0'0'112,"0"0"-91,0 0 9,0 0 63,0 0-58,0 0-14,-73 117-13,52-102-4,1-6-2,2-6 2,0-3 0,6 0-4,1 0 0,5-12-10,6-11-1,0 3 4,0-7 7,21 1 0,4 1 1,8 4-1,2 6-2,-2 8 2,3 6 1,-9 1-1,0 0-1,-6 23 1,0 12 0,-9 11 0,-4 0 4,-8 8 12,0 6 2,-15-4 3,-23 2-10,-4-3-7,-6-11-2,9-8 0,3-12 0,2-14-2,10-10 2,6 0 0,7-7-2,11-9 0,0 3 1,2-1-1,21-1 2,5 10 1,8 3 0,2 2 1,-2 4 0,4 14 0,-4 4-3,-3-1 4,0-6 9,1-7-4,-3-8 19,2 0-12,-2-23-4,-6-3-3,-7 3-6,-11-2-4,-7 0-13,0-14-58,-7-11-143,-13-26-408</inkml:trace>
  <inkml:trace contextRef="#ctx0" brushRef="#br0" timeOffset="48439.0712">14024 3180 820,'0'0'91,"0"0"-24,0 0 11,0 0-61,0 0-15,0 0 9,106-32-10,-71 20-1,-1 0-59,-5-4-105,-5-2-84,-11 0-140</inkml:trace>
  <inkml:trace contextRef="#ctx0" brushRef="#br0" timeOffset="48608.6415">14375 2930 532,'0'0'271,"0"0"-156,0 0-40,0 0-22,0 0-2,0 0-12,20 130-26,-15-90-8,-1-1-5,0 4 0,3-1-73,2 2-162,-4-7-162</inkml:trace>
  <inkml:trace contextRef="#ctx0" brushRef="#br0" timeOffset="49020.9398">15108 3708 718,'0'0'99,"0"0"-82,0 0 116,0 0-79,0 0-7,0 0-35,-87-53 8,60 53-2,1 11 13,0 12-4,-1 15 9,2 9-13,7 13-3,9 8-10,4 0 0,5-1-1,0 1-2,0-6-3,12-6-4,1-2 0,-2-10-1,-4-4-25,-3-1-15,-4-5-60,0-2-107,-9-5-76,-13-6-124</inkml:trace>
  <inkml:trace contextRef="#ctx0" brushRef="#br0" timeOffset="49159.0519">14638 4474 638,'0'0'168,"0"0"-111,0 0 44,24-127-70,32 76-31,20-2-1,9-1-51,4-3-126,-5 3 11,-19 8-59</inkml:trace>
  <inkml:trace contextRef="#ctx0" brushRef="#br0" timeOffset="49346.6486">15262 3840 573,'0'0'207,"0"0"-86,0 0 24,0 0-77,0 0-38,0 0-1,-58 132 6,49-74-7,3-4-16,6 1-4,0-5-6,0-6-2,0-6-30,6-10-67,5-10-76,-1-14-118,0-4-156</inkml:trace>
  <inkml:trace contextRef="#ctx0" brushRef="#br0" timeOffset="49600.6674">15407 3884 906,'0'0'174,"0"0"-128,0 0 15,0 0-22,0 0-31,20 106 43,-7-48-23,-3 0-12,-4-1-6,-1-3 6,1-7-13,1-2-1,4-12 1,2-7-3,-2-6-2,5-13 0,3-7-26,0 0-25,1-2-22,-5-14-88,-7-2-160,-8 1-205</inkml:trace>
  <inkml:trace contextRef="#ctx0" brushRef="#br0" timeOffset="49720.3676">15350 4238 678,'0'0'148,"0"0"-147,0 0 3,0 0-4,124-114-125,-71 81-134</inkml:trace>
  <inkml:trace contextRef="#ctx0" brushRef="#br0" timeOffset="49928.3975">15670 3926 747,'0'0'170,"0"0"-128,0 0 39,0 0-1,140 38-22,-99-2-25,-5 5-11,-12 2-5,-13 2-9,-11 3-3,0 1-4,-20 6-1,-14-5-14,-3-10-45,8-13-41,10-13-51,15-14-81,4-5-165</inkml:trace>
  <inkml:trace contextRef="#ctx0" brushRef="#br0" timeOffset="50341.4733">16404 4071 919,'0'0'94,"0"0"-23,0 0 12,-114 42-42,72-2-16,8 4-7,4 2-13,11-5-3,13-6-2,6-7 0,0-8-10,17-12-16,14-8-16,12 0-1,1-21 18,-1-16-2,-8-5 0,-10-7 10,-10-2 5,-10-10 12,-5-1 1,0 0 1,-5 7 22,-8 12 25,4 11-3,0 14-6,2 10 2,5 8 4,2 0-6,0 3-31,0 28-9,0 10 0,5 14 3,10-1-3,1 1 2,-3-1-2,-3 1-3,-4-4-29,0-9-51,-1-12-51,2-16-101,3-14-103</inkml:trace>
  <inkml:trace contextRef="#ctx0" brushRef="#br0" timeOffset="50597.3633">16718 3866 273,'0'0'757,"0"0"-662,0 0-63,0 0 4,0 0-7,24 122 5,-20-50-7,3 5-12,-5-1-6,4-5 0,4-18 2,3-9-10,9-16 1,10-10-2,6-13-1,5-5 1,-6-15-18,-3-14-31,-12-4-62,-15 3-68,-7 1-148,-7 3-131</inkml:trace>
  <inkml:trace contextRef="#ctx0" brushRef="#br0" timeOffset="50726.6899">16673 4217 722,'0'0'139,"0"0"-33,0 0-53,0 0-32,0 0-21,156-57-28,-95 38-201,-4-8-119</inkml:trace>
  <inkml:trace contextRef="#ctx0" brushRef="#br0" timeOffset="50950.8179">17605 3941 1128,'0'0'58,"0"0"-25,0 0 52,-18 146-52,18-94-16,9 0-7,9 2-6,-7-3-3,-5-10-1,-3-7-1,-3-5-18,0-6-26,0-7-34,0-4-75,-11-10-124,-7-2-94</inkml:trace>
  <inkml:trace contextRef="#ctx0" brushRef="#br0" timeOffset="51122.8667">17291 4321 933,'0'0'140,"0"0"-124,114-50 41,-35 26-16,6 2-33,-5-4-1,-10 2-7,-17 3-26,-17 4-82,-20 4-183,-16 3-209</inkml:trace>
  <inkml:trace contextRef="#ctx0" brushRef="#br0" timeOffset="51841.0876">18421 3288 749,'0'0'145,"0"0"-132,0 0 81,0 0 0,0 0-42,0 0-27,-13-59-4,-13 50-2,-4 1-19,-8 4 5,-5 4 10,1 0 0,-2 6-4,3 22 1,8 17-1,3 13-7,18 15 1,8 20-2,4 11 3,0 12-3,6 4-2,11 8 1,6-2 0,-1-6-2,-2-3 0,-4-10 4,-10-14-4,-3-15 8,-3-16 10,-11-14 8,-18-10-15,-8-11 5,-5-13-7,-2-13-1,-1-1-7,3 0-1,9-12-1,6 5-11,16 3-15,5 4-42,3 0-95,3 9-257,0 14-227</inkml:trace>
  <inkml:trace contextRef="#ctx0" brushRef="#br0" timeOffset="52257.0062">17652 5586 648,'0'0'166,"0"0"-70,0 0 25,0 0-55,0 0-12,0 0-5,85 5-18,-43-13-15,-2-2-2,-4 1-10,-11 4-4,-5-2-31,0 3-55,-3-2-117,-1-4-107,-1-4-155</inkml:trace>
  <inkml:trace contextRef="#ctx0" brushRef="#br0" timeOffset="52501.2122">18218 5395 917,'0'0'150,"0"0"-132,0 0 81,0 0-42,18 135-27,-7-81-10,0 7-11,-2-3 4,-3-4-11,0-10 2,-4-14-4,-1-12-3,-1-8-2,0-6-33,0-4-31,0 0-57,0-24-169,-6-19-177</inkml:trace>
  <inkml:trace contextRef="#ctx0" brushRef="#br0" timeOffset="55045.56">18298 2467 435,'0'0'262,"0"0"-157,0 0 1,0 0-72,0 0-26,0 0 2,-42 109 7,38-72-1,4-7-8,0-5 1,2-4-5,20-9-1,3-8-2,11-4 19,1 0-5,5-14-1,-2-13-7,-6-3-1,-10 1 9,-12-2-5,-12-1 17,0 0 2,-14-2 4,-19 6-19,-4 8-7,3 8 3,0 12-6,5 0-4,6 0-3,11 14-59,12 8-92,0 0-222</inkml:trace>
  <inkml:trace contextRef="#ctx0" brushRef="#br0" timeOffset="55525.6721">19132 3465 672,'0'0'129,"0"0"-80,0 0 122,0 0-102,0 0-11,0 0-8,-95-78-19,63 78-5,2 5-3,0 17-1,3 9-11,7 9 3,11 9-8,9 14-6,0 3 3,5 5-3,15 0 0,-5-1-15,-2 1-34,-10-1-55,-3-3-155,0-9-92,-16-14-66</inkml:trace>
  <inkml:trace contextRef="#ctx0" brushRef="#br0" timeOffset="55809.7518">18773 4182 479,'0'0'201,"0"0"-116,-31-104 87,31 67-95,36-12-65,22 3-10,15-4-2,12-4-11,2 1-36,-9 3-30,-11 7-27,-21 4-83,-15 9 67,-15 4 111,-7 2 9,-9 7 100,0 6 60,0 8 49,0 3-75,-9 0-42,-7 0-48,1 31-27,-3 13-3,7 12-5,7 10-3,4 3-2,0 1-4,0-8 0,10-6-68,7-11-70,-4-16-169,3-16-36</inkml:trace>
  <inkml:trace contextRef="#ctx0" brushRef="#br0" timeOffset="56028.4012">19509 3613 331,'0'0'601,"0"0"-523,0 0 28,0 0-52,0 0-48,0 112 21,0-37-10,0-1-5,0 0-8,0-12-1,0-6-3,10-13-1,15-13 1,4-9-11,2-14-70,2-7 30,-3 0-114,-8-21-216</inkml:trace>
  <inkml:trace contextRef="#ctx0" brushRef="#br0" timeOffset="56156.7128">19557 3967 768,'0'0'167,"0"0"-167,0 0-2,0 0-11,130-129-154,-79 103-74</inkml:trace>
  <inkml:trace contextRef="#ctx0" brushRef="#br0" timeOffset="56341.4883">19863 3659 868,'0'0'122,"0"0"-95,0 0 38,0 0-4,0 0-16,123 143-19,-103-95-14,-13 2-7,-7-4-1,0 1-4,-15-3-23,-4-13-69,3-12-79,14-19-72,2 0-50</inkml:trace>
  <inkml:trace contextRef="#ctx0" brushRef="#br0" timeOffset="56739.0763">20601 3670 981,'0'0'149,"0"0"-124,0 0 47,0 0-31,-125 57-23,99-6-6,15 1-6,3-4-6,8-5-4,0-11-10,16-6-11,13-15-32,9-11-12,7 0 13,1-11 35,-5-18 3,-12-7-5,-13-10-4,-10-8 27,-6-13 5,0-4 5,-9 4 35,-9 7 11,5 18-7,2 18 8,4 12-11,2 12-5,5 0-5,0 4-36,0 35-2,0 13 1,2 11 2,13 7-2,2-5 1,-4 1-12,0-1-26,-1-16-42,3-13-107,4-16-112,0-20-129</inkml:trace>
  <inkml:trace contextRef="#ctx0" brushRef="#br0" timeOffset="56967.0369">21031 3502 1131,'0'0'62,"0"0"-21,0 0-8,0 0-20,-13 155 4,13-74-5,4 5-9,9-6-3,3-12 1,5-15-1,6-16-3,4-18 2,6-16-15,3-3-8,-2-8-50,-10-22-59,-9-3-162,-19-6-199</inkml:trace>
  <inkml:trace contextRef="#ctx0" brushRef="#br0" timeOffset="57108.6085">21045 3782 613,'0'0'448,"0"0"-438,0 0 6,154-70 13,-86 46-29,-5-2-4,-12 3-157,-24 2-239</inkml:trace>
  <inkml:trace contextRef="#ctx0" brushRef="#br0" timeOffset="57798.3891">13606 6920 1027,'0'0'90,"0"0"-84,0 0 34,0 0 8,-23 108-21,23-50 9,0-2-3,5-1-24,0-3-2,4-2-4,-7-7-3,-2 1 0,0-9-12,0-7-31,0-6-56,0-5-82,0-12-113,-21-5-96</inkml:trace>
  <inkml:trace contextRef="#ctx0" brushRef="#br0" timeOffset="57962.3596">13301 7397 659,'0'0'130,"0"0"-89,0 0 79,0 0-62,0 0-24,177-118 17,-90 88-22,3 2-17,-11 7-12,-5 3-62,-9 7-90,-9 1-203</inkml:trace>
  <inkml:trace contextRef="#ctx0" brushRef="#br0" timeOffset="58464.4">15004 6647 1027,'0'0'48,"0"0"-41,0 0 85,0 0-57,0 0-11,0 0 6,-33-94-14,6 86-12,-8 6 4,-9 2 4,-4 0-3,1 20 4,-1 14 6,6 10-1,9 20-6,8 24 0,14 14-4,11 17-8,0 8 4,11-1-3,12 10-1,-3 0 2,0-4-1,-7-1 0,-8-10-1,-5-9 0,-12-18 4,-28-18-1,-6-16 7,-8-14 20,-6-17-19,-4-18 2,-3-11-1,3 0-7,12-15-5,11-6-1,13 7-5,18-1-30,8 4-33,2-4-54,9-7-173,13-5-476</inkml:trace>
  <inkml:trace contextRef="#ctx0" brushRef="#br0" timeOffset="60901.3109">14965 8747 924,'0'0'151,"0"0"-122,0 0 16,0 0 45,0 0-66,0 0-1,-8 127-11,10-100-6,22 2-6,8-15 0,11-11-6,7-3-2,6-20 0,-4-21 4,-10-5-4,-20-1 5,-15-3 3,-7 2 0,-21 10 0,-16 9 7,-5 14 7,-3 15 5,2 0 0,8 2-10,6 21-9,11 2-1,9-6-13,9-5-46,0-7-116,0-7-231</inkml:trace>
  <inkml:trace contextRef="#ctx0" brushRef="#br0" timeOffset="61345.3608">15204 6122 711,'0'0'234,"0"0"-175,0 0 41,0 0-61,0 0-34,0 0 4,0 74 1,0-36-4,4-2-6,4 4-3,5 4-66,1 6-87,3 5-134,-5-3-143</inkml:trace>
  <inkml:trace contextRef="#ctx0" brushRef="#br0" timeOffset="61618.5342">15710 6880 870,'0'0'135,"0"0"-114,0 0 76,0 0-9,0 0-58,0 0-8,-145 15 10,114 24-20,6 3-1,10 13-11,11 0 2,4 4-5,0 0 0,17 7-48,7-3-46,4 7-80,-6-8-149,-7-10-120</inkml:trace>
  <inkml:trace contextRef="#ctx0" brushRef="#br0" timeOffset="61908.0595">15410 7657 681,'0'0'150,"0"0"-35,0 0 33,-47-116-137,94 60 1,28-6-12,11-10-18,9-2-44,-10 8-14,-5 8 3,-24 11 40,-23 13-35,-16 10 58,-12 0 10,-5 8 70,0 4 80,-16 4-22,-6 8-45,1 0-19,0 14-30,0 21-11,6 8-9,7 5-7,8 2-6,0-1-1,0-1-2,10-4-38,8-2-49,0-10-106,-2-10-111,1-20-89</inkml:trace>
  <inkml:trace contextRef="#ctx0" brushRef="#br0" timeOffset="62103.0594">16087 7057 649,'0'0'212,"0"0"-76,0 0 32,0 0-95,0 0-55,0 0 7,-9 130 4,9-64-14,0 0-15,0-4 1,14-10-1,7-6-19,2-15-21,4-13-49,-2-13-74,-4-5-152,0-1-191</inkml:trace>
  <inkml:trace contextRef="#ctx0" brushRef="#br0" timeOffset="62239.2633">16082 7347 949,'0'0'131,"0"0"-109,0 0 37,0 0-59,96-109-13,-34 78-76,-10-1-151,-14 3-163</inkml:trace>
  <inkml:trace contextRef="#ctx0" brushRef="#br0" timeOffset="62401.37">16383 7032 651,'0'0'305,"0"0"-213,0 0-35,0 0 13,0 0-19,116 64-9,-82-24-18,-10 1-16,-11 6-8,-13 4 1,-6 9-1,-30 5-33,-11 0-69,3-17-164,9-22-173</inkml:trace>
  <inkml:trace contextRef="#ctx0" brushRef="#br0" timeOffset="62785.6029">17077 7074 983,'0'0'111,"0"0"-57,-143 67 59,105-31-74,8 2-17,16 0-16,6-4-6,8-6-1,8-10-19,25-14-22,8-4-15,12-9-30,-6-20 10,2-5 15,-17-9 46,-11-1 16,-14-7 5,-7-12 10,-2-5 43,-21-7 10,0 14-10,6 18 11,9 24-10,0 19 2,8 0-20,0 27-31,0 28-9,8 15 3,7 4 0,5-2-3,-3-7-1,-1-11-16,1-6-36,2-12-40,-1-16-121,4-20-252</inkml:trace>
  <inkml:trace contextRef="#ctx0" brushRef="#br0" timeOffset="63011.0296">17386 6872 943,'0'0'143,"0"0"-22,0 0-33,0 0-63,0 0-8,0 0 19,34 165-12,-16-99-10,-1-1-6,4-4-2,-1-13-1,-1-6-4,0-21-1,1-10 0,-3-11-10,6 0-19,-1-23-25,-7-3-65,-10-6-190,-5 2-297</inkml:trace>
  <inkml:trace contextRef="#ctx0" brushRef="#br0" timeOffset="63137.7081">17436 7142 630,'0'0'453,"0"0"-410,0 0-31,0 0 17,137-83-29,-85 61-36,-14-4-194,-20 9-434</inkml:trace>
  <inkml:trace contextRef="#ctx0" brushRef="#br0" timeOffset="63543.1632">18416 6972 861,'0'0'155,"0"0"-128,0 0 3,0 0 54,6 134-37,7-74-14,-1-2-12,4 0-16,-3-5-3,-2 1-2,1-10-34,-10-2-67,-2-6-123,0-9-158</inkml:trace>
  <inkml:trace contextRef="#ctx0" brushRef="#br0" timeOffset="63700.9825">18273 7415 741,'0'0'128,"0"0"-111,0 0 53,108-130 0,-17 90-54,11-2-6,1 5-10,-11 7-38,-17 4-207,-15 6-238</inkml:trace>
  <inkml:trace contextRef="#ctx0" brushRef="#br0" timeOffset="64080.0173">19849 6659 716,'0'0'146,"0"0"-128,0 0 111,0 0 15,0 0-91,0 0-4,-162-72-15,104 72-9,-4 28-10,4 6 4,5 19-2,12 15-8,12 18-3,18 18-4,11 8-2,11 8 2,29 4-2,9 1 0,5 4 3,-8-8-1,-12-4-1,-20-12 1,-14-10-2,-23-13 1,-21-15 2,-6-17-1,-1-24 1,5-14-1,6-12-1,3 0-1,14 0-5,9-14-25,11-2-49,3-4-60,3 0-182,11-2-274</inkml:trace>
  <inkml:trace contextRef="#ctx0" brushRef="#br0" timeOffset="67112.7224">19678 8514 966,'0'0'140,"0"0"-111,0 0 49,0 0 1,-61 103-59,61-49-13,0-1 9,0 2-13,0-11-2,3-12-1,4-8-14,-5-17-43,6-4-68,-5-3-127,-3-24-177</inkml:trace>
  <inkml:trace contextRef="#ctx0" brushRef="#br0" timeOffset="67921.8824">19694 5604 628,'0'0'108,"0"0"-76,0 0 37,0 0 34,0 0-64,0 0 8,-63 99-28,48-90-9,-1-2-4,3-5-1,-1-2 2,1 0 4,5-10-2,0-6-7,6 1-2,2 1 4,0 5-4,14 1 0,6 0 0,6 6-1,5 2 2,-2 0-1,3 0 3,1 20 1,-11 6 1,-6 8-3,-9 5 5,-7 6 6,0 1-1,-29 5-3,-7-4 1,0-4-7,2-8-3,6-12 0,6-9 2,6-14-2,9 0 4,0 0-4,7-16 3,0-5-3,12 7 5,12 2-1,3 10 6,5 2 1,5 0 4,-1 5-8,-4 10-1,-4 2-6,-3-1 0,-1 1-1,-1 2-11,3 3-75,6-2-191,-1-6-191</inkml:trace>
  <inkml:trace contextRef="#ctx0" brushRef="#br0" timeOffset="68777.6831">20630 6844 276,'0'0'569,"0"0"-523,0 0 20,-127-87 106,78 79-140,-2 8 5,4 0 11,7 15-19,11 14-8,6 14-16,15 7 7,6 4-10,2 5 0,4-6-1,15 1-1,2-6-5,-3 2-5,-5-1-31,-4 1-30,-9 0-44,0-4-82,-3-10-43,-20-10 57,-12-9 110,-3-16 73,-2-1 2,1 0 71,0-18 62,10-2 13,8-1-30,11-2-3,10-9-32,8 0-55,38-10-22,21-4-6,13 1-1,8-5-9,1 6-19,-14 10-14,-15 2-26,-17 10-19,-19 6 79,-14 0 9,-6 6 28,-4 1 74,0-2 1,0 8-12,-11 0-23,-5 3-27,-2 8-21,2 22-11,2 13 1,8 4-10,4 6 0,2-2 0,0-2-2,8-5-23,11-6-43,-1-12-72,-1-8-92,-1-14-142</inkml:trace>
  <inkml:trace contextRef="#ctx0" brushRef="#br0" timeOffset="69003.2214">20815 6986 519,'0'0'268,"0"0"-219,0 0 112,0 0-13,0 0-115,0 0-17,0 51 5,0 8 4,0 6-10,0-2-11,0-2-1,0-7-3,0-10 0,8-12-1,11-14-10,3-10-28,5-8-15,0 0-52,-3-6-133,-13-12-195</inkml:trace>
  <inkml:trace contextRef="#ctx0" brushRef="#br0" timeOffset="69145.3233">20872 7277 856,'0'0'61,"0"0"-61,0 0 0,97-106-1,-44 80-103,-3 5-46,-19 1-236</inkml:trace>
  <inkml:trace contextRef="#ctx0" brushRef="#br0" timeOffset="69331.3363">21127 6994 655,'0'0'204,"0"0"-150,0 0 49,0 0-41,0 0-13,0 0 2,140 56-25,-104-14-14,-15 2-1,-9 5-5,-12-3-2,0 5 0,-22-2-4,-6-9-12,1-14-49,11-23-78,11-3-93,5-17-155</inkml:trace>
  <inkml:trace contextRef="#ctx0" brushRef="#br0" timeOffset="69737.2459">21940 7032 866,'0'0'123,"0"0"-79,0 0 87,0 0-84,-137 63-8,96-27-12,6 4-15,6 4-8,9-3-4,10-4 0,10-5-2,0-8-17,10-8-36,21-14-4,7-2 33,2-16-3,-5-20 13,-6-6 16,-6-4 1,-7-4 1,-7-7 1,-9-11 0,0-5 6,0 3 22,0 15 9,0 21 12,0 19-5,0 13 10,-3 2-18,3 12-26,0 29-11,0 12 5,0 8-7,15 7 2,-1-3-4,-1-4-7,-8 2-32,-2-13-43,1-11-59,-4-16-156,6-23-76</inkml:trace>
  <inkml:trace contextRef="#ctx0" brushRef="#br0" timeOffset="69984.3312">22215 6807 763,'0'0'356,"0"0"-335,0 0 3,0 0 34,0 0-30,4 171-3,12-95-10,-5-6-5,3-2-5,-1-10 0,2-5-1,7-11-3,3-12-1,2-14-1,6-16 0,0 0-25,4-26-11,-4 0-33,-7 2-54,-5-2-93,-18 7-144</inkml:trace>
  <inkml:trace contextRef="#ctx0" brushRef="#br0" timeOffset="70135.4796">22262 7171 888,'0'0'132,"0"0"-124,0 0 26,0 0 17,0 0-50,131-76-1,-76 47-76,-5-6-138,-12-6-74</inkml:trace>
  <inkml:trace contextRef="#ctx0" brushRef="#br0" timeOffset="70569.3266">22416 6549 1003,'0'0'0,"0"0"-19,0 0 19,0 0 11,185-63-5,-101 46-4,8-2-1,-5-1-1,-7 1 5,-8 4 3,-10 1 39,-12 9 9,-13 2 27,-11 3-60,-8 0 4,-9 0 3,0 10-14,0 20 7,2 15 2,3 13-5,-1 15-6,3 24-6,7 23-5,5 21 2,8 15-5,-1 13 2,-8 3-1,-16-6 0,-11-9 0,-8-22-1,-34-18 3,-20-13-3,-13-7 18,-12-11 20,-2-11-11,-1-13-9,10-20-9,11-22-9,9-20-9,11 0-53,2-30-63,4-13-227</inkml:trace>
  <inkml:trace contextRef="#ctx0" brushRef="#br0" timeOffset="76766.7217">2073 9965 645,'0'0'107,"0"0"-40,0 0 40,0 0-65,0 0-16,0 0 36,0 0-20,96 0-11,-56 0-15,2 0-8,-2 0-3,-7-5-5,-4-5-39,-2 4-111,-4 1-139,-17 5-165</inkml:trace>
  <inkml:trace contextRef="#ctx0" brushRef="#br0" timeOffset="76952.2711">2079 10328 762,'0'0'174,"0"0"-163,0 0 38,0 0 8,0 0-16,143-19 5,-88 4-30,-1 6-16,-3 3-82,-9 0-261,-7 1-364</inkml:trace>
  <inkml:trace contextRef="#ctx0" brushRef="#br0" timeOffset="77405.1256">3709 9756 308,'0'0'573,"0"0"-461,0 0-49,0 0-18,0 0-40,0 0 9,-16 98 31,11-42-7,-3-1-17,3 0-13,2-1-6,3-4-2,0-1-7,8-3-89,0-4-110,1-6-143</inkml:trace>
  <inkml:trace contextRef="#ctx0" brushRef="#br0" timeOffset="77713.0849">3393 10464 603,'0'0'174,"0"0"-121,0 0 69,0 0-69,0 0-33,0 0-2,79 12 13,11-24 16,14-8-5,14-1 1,3-3-16,-10 2-5,-15 2-11,-22 10 1,-23 3-11,-21 7 0,-15 0-1,-13 0-5,-2 0-34,0 3-32,-14 9-57,-15 5-96,-9 2-135</inkml:trace>
  <inkml:trace contextRef="#ctx0" brushRef="#br0" timeOffset="78341.4767">3918 10761 709,'0'0'80,"0"0"-66,0 0 123,0 0-87,0 0-27,-80 107-8,62-90-10,3-5 7,-8-7-3,-2-3 1,1-2 2,-6 0 7,15-2 1,5-12-8,0 3-3,8-2-7,2-3 0,0 2 4,12-10-4,17 2 4,6-2-4,7 2 4,-2 4-3,1 4 0,-8 7-2,-5 7-1,-2 0-3,-9 27 1,-5 7 2,-8 9 1,-4 13 3,0 3 11,-6 2-8,-17-1 12,-7-4-9,0 0-6,-1-8-4,-5-8 2,12-14 0,-1-14-1,7-12 4,5 0-5,4-2-4,9-17-7,0-6-3,0-1 6,19 4 7,13 0-2,11 10 1,1 7 1,3 5-1,-3 3 2,-3 19-1,-5 10 0,-3 2 1,-6-4 0,-7-3 3,0-18 0,0 1 1,-1-10 7,2 0-3,-1 0-4,-3-15-4,1-10-21,-5-11-160,0-12-290</inkml:trace>
  <inkml:trace contextRef="#ctx0" brushRef="#br0" timeOffset="78739.0252">4765 9555 748,'0'0'190,"0"0"-178,0 0 0,0 0 15,116-14 24,-47 8-3,5-2-25,-5-1-15,-12 4-8,-11 0 0,-19 5-100,-17 0-119,-10 0-139</inkml:trace>
  <inkml:trace contextRef="#ctx0" brushRef="#br0" timeOffset="79254.7301">4762 9569 340,'0'0'269,"0"0"-161,0 0 2,0 0-13,0 0-50,0 0-5,-8-3-22,6 3-8,2 23-4,0 15 9,0 17 18,0 12 14,0 17 6,0 15-16,0 12 5,2 10-8,6 2-9,2 8-14,-6 4 2,3 8-4,-3 5-4,-2-3-5,-2-7 7,0-8-6,0-8-1,-2-13 3,-9-13-4,0-18 2,2-22 1,2-18-4,5-18 1,0-11 2,2-3-1,0-4-2,0-1 0,13 10-1,20 3 1,15 4 1,3-2 2,4-6 2,-1-1-5,-5-9 2,-15 0-1,-16 0-1,-5 0-2,-11 0-25,-2 0-31,0 0-40,0-3-179,-2-32-563</inkml:trace>
  <inkml:trace contextRef="#ctx0" brushRef="#br0" timeOffset="80087.5459">6292 9699 540,'0'0'202,"0"0"-126,0 0 32,0 0-36,0 0-25,0 0-1,11-86-5,-26 72-9,-5 0 4,-9 2-1,-7 3-13,-5 2-4,1 7 3,7 0-11,2 0 0,6 7 1,4 19-9,-2 23 0,5 26-2,7 26 0,7 30 1,4 12-1,0 3 0,6-7 4,16-8-3,6-17 1,-6-5 3,2-19-3,-15-14 0,-9-12-1,0-14 0,-16-7 3,-15-11-1,-10-10 1,-5-10-1,-8-12 3,-4 0 2,3-10-4,8-12-4,16 1 0,15 4-14,16 7-24,2 3-54,31 7-166,6 0-190</inkml:trace>
  <inkml:trace contextRef="#ctx0" brushRef="#br0" timeOffset="80427.0759">5624 11548 576,'0'0'326,"0"0"-275,0 0 13,0 0-1,0 0-39,0 0 6,124-5 0,-61-8-18,-5-3 5,-8 4-10,-13 2-7,-14 3-16,-9 7-72,-7-3-139,-5-1-147</inkml:trace>
  <inkml:trace contextRef="#ctx0" brushRef="#br0" timeOffset="81062.4576">6473 11335 225,'0'0'723,"0"0"-702,0 0-19,0 0 28,0 0-9,0 0 7,-31 79-20,12-66-1,4-1-3,-3-7 2,-2-3 3,2-2-2,0 0 2,5 0-5,2-2 3,8-8-3,3-2-1,0 0-3,5-2 0,17-3-1,5 3-1,2 3 2,4 3 0,-1 5 0,-1 3-1,-4 0 1,-5 17 1,0 15-1,-8 3 8,-6 6-2,-8 2 28,0 8-20,-17 2-1,-12 4 9,-2-3-15,0-5-5,0-12 3,2-9-4,3-8 2,9-17-1,6-1 4,6-2-6,5 0 1,0 0-1,0-12-4,7 2 4,9 6-3,12-2 1,-1 6 1,4 0 0,0 1 1,0 16-3,-1-3 3,-4-2 2,3-12 9,-2 0 4,4 0 16,1-10-3,1-11 4,2-4-10,-3-5-13,-8 4-9,-3 0 0,-10-3-17,-8 9-55,-3 1-136,0-5-389</inkml:trace>
  <inkml:trace contextRef="#ctx0" brushRef="#br0" timeOffset="81770.1403">6098 8978 636,'0'0'302,"0"0"-236,0 0-37,0 0 12,0 0-25,0 0 10,99-21 23,-61 8-20,-3-1-18,-11 3-11,-6 5-8,-9 2-75,0 4-165,-5 0-129</inkml:trace>
  <inkml:trace contextRef="#ctx0" brushRef="#br0" timeOffset="82006.3233">6463 8739 772,'0'0'200,"0"0"-134,0 0-20,0 0-33,0 0 16,0 0 29,39 114 3,-33-70-20,-3 0-12,-1-2-13,-2 2-9,0-6-6,0-2-1,0-4-32,0-8-54,0-4-87,0-8-126,0-12-80</inkml:trace>
  <inkml:trace contextRef="#ctx0" brushRef="#br0" timeOffset="88314.5984">7032 10048 649,'0'0'190,"0"0"-165,0 0 33,0 0-12,0 0-34,-106 145-6,100-91 0,6-4-4,0-2 2,0-4 1,0-6-1,14-8-3,3-8 0,6-11-1,1-4 1,8-7 2,1-4 4,2-24 5,1-7-4,-7-6-2,-8-3 6,-15-2 4,-6 1-2,-2 1 5,-25 7 4,-4 0-13,-5 9-5,0 6-5,1 8 0,6 6-3,2 6-7,9 2-40,12 0-26,6 14-106,0 18-183</inkml:trace>
  <inkml:trace contextRef="#ctx0" brushRef="#br0" timeOffset="88871.1489">7765 10101 604,'0'0'169,"0"0"-120,0 0 40,0 0-51,0 0-23,0 0-8,-75-3-6,39 33 2,0 2 2,3 2 8,1-2 13,9 0-14,7-1-8,7-6-4,7-4-3,2-3 1,0-4-15,6-9-16,12-5-5,5 0 22,5-12 6,-1-13 10,-4-5 2,-4-14-2,-3-5 6,-9-11-2,-3-3 5,-4-2 13,0 1-1,0 18 0,0 8-1,0 16 3,0 12-6,0 1 7,0 7 3,0 1-6,0 1-12,0 0-9,0 19-4,0 13 4,9 9 7,2 3 6,0 2-1,5 9-6,-1-2 0,-1 0-4,-1-6-2,-6-6 0,-2-10-62,-5-2-90,0-13-146,0-12-332</inkml:trace>
  <inkml:trace contextRef="#ctx0" brushRef="#br0" timeOffset="89142.4169">8006 9874 962,'0'0'122,"0"0"-120,0 0 14,0 0 5,0 0 18,29 152 14,-23-77-18,0-1-8,-2-9-15,0-11 2,1-9-8,3-10 5,4-6-11,3-11 0,6-12 2,3-6-2,8 0-6,1-14-18,-5-10-26,-2 0-66,-13-1-167,-13 1-154</inkml:trace>
  <inkml:trace contextRef="#ctx0" brushRef="#br0" timeOffset="89292.2713">7950 10247 899,'0'0'110,"0"0"-110,0 0 1,105-116-2,-46 81 1,-1 3-59,-16 2-304</inkml:trace>
  <inkml:trace contextRef="#ctx0" brushRef="#br0" timeOffset="89757.1921">8934 9934 375,'0'0'320,"0"0"-188,0 0-49,0 0 23,4 118-21,-4-55-16,0-5-29,0-5-18,2-6-12,3-6-7,-3-6-3,-2-1-7,0-6-64,0 0-90,0-3-164,-13-13-200</inkml:trace>
  <inkml:trace contextRef="#ctx0" brushRef="#br0" timeOffset="89927.245">8741 10360 644,'0'0'306,"0"0"-286,0 0 1,159-139 82,-71 99-86,-5-1-14,-4 11-3,-15 2-76,-14 8-177,-15 4-257</inkml:trace>
  <inkml:trace contextRef="#ctx0" brushRef="#br0" timeOffset="90393.0621">10310 9358 896,'0'0'65,"0"0"-54,0 0 121,0 0-87,-16-106-20,-5 89 7,-5 2-12,-8 9-8,-8 6 5,-3 0-10,-4 28-2,0 14 0,4 14 0,5 18 3,6 18-6,12 17 4,10 16 0,12 13-1,0 12-2,6 7 2,21-3 0,0 0-4,2-5 0,-12-9 0,-8-10 2,-9-17 0,0-19 15,-18-24-10,-15-19 7,-5-18 4,-2-17-7,-5-12-9,3-4 3,-4-6-6,12-9 0,7 3-11,11 7-19,10 5-42,6 0-90,0 0-251</inkml:trace>
  <inkml:trace contextRef="#ctx0" brushRef="#br0" timeOffset="90708.6202">9391 11988 860,'0'0'170,"0"0"-122,0 0 80,0 0-69,0 0-32,0 0-7,102-37-13,-55 30-7,-3 6 0,-1 1-28,-3-6-64,-7-6-116,1-4-189</inkml:trace>
  <inkml:trace contextRef="#ctx0" brushRef="#br0" timeOffset="90911.0952">9997 11676 932,'0'0'223,"0"0"-205,0 0 3,-2 133 53,2-89-53,9 0-6,1 0-10,-2-9-1,-6-6-4,-2-9-1,0-6-37,0-10-33,0-4-119,-7-8-205</inkml:trace>
  <inkml:trace contextRef="#ctx0" brushRef="#br0" timeOffset="91453.2258">10099 8272 752,'0'0'50,"0"0"-28,0 0 69,0 0-76,0 0-14,0 0 0,-19 26-1,16-24 4,1-2-3,2 0 2,0 0 0,0 0 3,0 0 2,0 0 1,0 0-9,0 0 0,0 0 0,0 0-4,0 0-92,5 0-85,5 0-22,-1 0-138</inkml:trace>
  <inkml:trace contextRef="#ctx0" brushRef="#br0" timeOffset="92994.4531">10276 8325 513,'0'0'201,"0"0"-90,0 0 24,0 0-49,0 0-43,0 0-3,-40-10-22,24 51-15,1 13 0,-2 10 1,9-4 6,6-4 0,2-14-9,0-8 3,12-5-2,16-17-1,3-7 2,6-5-2,4-12 4,-1-17-2,-6-10-1,-8 1 3,-15-4-1,-11 1 8,0-5 27,-17 3-10,-14 9-11,-3 6-2,3 14-8,4 5-8,5 8 0,9 1-9,7 0-53,6 10-157,0 2-345</inkml:trace>
  <inkml:trace contextRef="#ctx0" brushRef="#br0" timeOffset="99100.2237">10519 10048 908,'0'0'125,"0"0"-98,0 0 31,0 0 20,0 0-47,0 0 4,-7 125-5,7-76-20,7-4-2,-1 2-7,-2-1-1,-4-3 0,0-2-29,0-2-45,0-3-104,0-5-126,0-20-219</inkml:trace>
  <inkml:trace contextRef="#ctx0" brushRef="#br0" timeOffset="99340.8444">10983 10074 1082,'0'0'41,"0"0"-41,0 0 28,0 0 4,0 0-16,-1 147-1,11-100-8,0-1-7,1 0 0,-3-7-10,-2 1-52,-4-3-86,-2-6-106,0-9-220</inkml:trace>
  <inkml:trace contextRef="#ctx0" brushRef="#br0" timeOffset="99521.6527">10824 10411 861,'0'0'0,"0"0"10,141-85-11,-66 50 1,1 5-14,-11-5-117,-15 12-269</inkml:trace>
  <inkml:trace contextRef="#ctx0" brushRef="#br0" timeOffset="99802.3881">11385 9988 899,'0'0'70,"0"0"20,0 0 45,0 0-100,0 0-25,0 0-7,-4 36 1,20 9 23,-5 4 3,-5 8-12,-3-1 2,-1-5-13,-2 0 4,5-10-9,-1-4-1,5-11 0,2-8 0,5-9-1,5-9-5,11 0-12,4-3-13,-4-14-12,-4 0-43,-12-1-87,-14 8-94,-2 0-93</inkml:trace>
  <inkml:trace contextRef="#ctx0" brushRef="#br0" timeOffset="99940.6978">11352 10365 632,'0'0'143,"0"0"-109,0 0 92,0 0-105,0 0-21,132-130-4,-78 100-113,-10-9-73,-13 11-99</inkml:trace>
  <inkml:trace contextRef="#ctx0" brushRef="#br0" timeOffset="100162.6052">11680 9941 902,'0'0'129,"0"0"-110,0 0 84,134-39-57,-69 39 0,3 0-2,-3 25-10,-11 13-10,-17 15-13,-16 3-4,-19 8-2,-2-2-1,-14 3-2,-22-7-2,-3-4-8,-9-6-34,-4-9-52,-9-6-130,-9-6-250</inkml:trace>
  <inkml:trace contextRef="#ctx0" brushRef="#br0" timeOffset="100539.3268">10487 9958 364,'0'0'333,"0"0"-283,0 0 83,0 0 34,0 0-91,0 0-31,-111 53-7,77 10-2,1 15-4,6 6-3,10 3-11,15-9-8,2-3-7,21-12 0,24-5-3,13-5-6,11-14-64,4-18-172,8-17-465</inkml:trace>
  <inkml:trace contextRef="#ctx0" brushRef="#br0" timeOffset="101204.8919">12724 10171 327,'0'0'406,"0"0"-348,0 0 26,0 0 53,0 0-81,0 0-10,-146 2-26,95 28-1,7 6-1,7 0-4,18 0-5,5 0-7,12-4-2,2-2 0,7-9 0,21-7-8,9-14-14,-1 0 2,4-5 4,-3-21 2,-1-6-6,-10-9 3,-4-2 10,-7-5 7,-11-15 1,-4 1 0,0-6 1,0 4 12,0 22 12,-7 14 13,4 16-8,3 9 13,-2 3-11,2 0-19,0 23-14,0 19 0,0 17 1,8 6 9,4 3-8,5 1 1,-5-5-3,1-6-2,-2-4-11,-1-14-59,-4-8-67,-2-14-144,2-18-227</inkml:trace>
  <inkml:trace contextRef="#ctx0" brushRef="#br0" timeOffset="101454.6861">13011 10034 975,'0'0'126,"0"0"-121,0 0 6,0 0 65,0 148-39,2-83-13,2-1-8,6-3-11,1-12-3,1-11 1,9-12-2,4-14 2,4-12-6,4 0-3,1-14-24,-1-12-50,-13 1-81,-11 0-144,-9-1-159</inkml:trace>
  <inkml:trace contextRef="#ctx0" brushRef="#br0" timeOffset="101596.5552">12967 10314 964,'0'0'105,"0"0"-78,0 0 32,0 0-46,141-107-13,-73 86-17,-12 6-153,-10-2-362</inkml:trace>
  <inkml:trace contextRef="#ctx0" brushRef="#br0" timeOffset="102017.081">14161 10006 768,'0'0'163,"0"0"-61,0 0 54,0 0-94,0 0-40,0 0-2,-29 114 13,29-58-7,0-3-6,0-9-8,6 2-9,4-5 1,-3-4-4,-3-4-6,-2-2-29,-2-2-37,0 0-64,-5-6-149,-10-14-138</inkml:trace>
  <inkml:trace contextRef="#ctx0" brushRef="#br0" timeOffset="102159.8055">13924 10399 701,'0'0'145,"0"0"-114,0 0 43,0 0-32,166-110-32,-84 72-8,7 2-2,2 6-111,-6-3-203</inkml:trace>
  <inkml:trace contextRef="#ctx0" brushRef="#br0" timeOffset="102699.1038">15891 9622 187,'0'0'834,"0"0"-812,0 0 26,0 0 67,0 0-88,0 0 2,-36-73-7,16 68-9,-5 2 1,-8 3 0,-7 0 2,-6 0-1,3 6-1,-4 16-1,2 8 1,-1 12-9,5 11 0,3 10-5,10 13 0,3 13 2,14 9-1,9 10-1,2 3 0,0-3 0,2 4 2,11 0 0,-3 1-2,1-4 4,-9-10-4,-2-12 1,0-14 10,-9-6 10,-18-13 6,-4-8-2,-4-14-8,-6-8-5,3-10-1,-2-10-8,0-4 1,2 0-4,5 0-6,8 0-30,10 0-31,9 17-30,6 5-82,6 6-209,17 2-341</inkml:trace>
  <inkml:trace contextRef="#ctx0" brushRef="#br0" timeOffset="103118.5487">15581 11935 736,'0'0'369,"0"0"-337,0 0-24,0 0 80,0 0-52,0 0-11,-25 133-13,25-93-11,13-7-1,4-2 3,0-12-3,7-6-1,5-13-12,3 0 5,3-28 5,-1-15 0,-4-3 3,-11-7 2,-5 0-1,-12 2 1,-2 6 5,-12 7 2,-21 3 7,-9 12-6,-3 7-5,-1 16-1,0 0-2,7 12-2,5 10-2,10-3-24,8-2-47,16-7-135,0-10-251</inkml:trace>
  <inkml:trace contextRef="#ctx0" brushRef="#br0" timeOffset="103532.2098">15976 9013 690,'0'0'253,"0"0"-194,0 0 38,0 0-18,0 0-58,0 0 21,0 102-8,7-60-16,5 4-15,-4-5-2,-4 3-1,-4 0-72,0-4-174,0-3-335</inkml:trace>
  <inkml:trace contextRef="#ctx0" brushRef="#br0" timeOffset="111144.6652">16200 10101 927,'0'0'85,"0"0"-21,0 0 81,0 0-98,0 0-21,0 0 9,0 0 9,-37 85 4,37-47-23,0-4-2,0 1-11,0-2-7,0 1-2,0-3-3,0 1 0,0-6-21,0 1-18,0-1-26,-4-4-38,-3-4-149,4-14-241</inkml:trace>
  <inkml:trace contextRef="#ctx0" brushRef="#br0" timeOffset="111377.4703">16379 10345 862,'0'0'175,"0"0"-168,0 0-1,0 0 53,131-64-36,-76 50-9,0 5-8,-4 5-4,-9-6-2,-9 2-37,-5 1-74,-10-1-132,-5-5-144</inkml:trace>
  <inkml:trace contextRef="#ctx0" brushRef="#br0" timeOffset="111668.6511">16934 9997 671,'0'0'218,"0"0"-189,0 0 48,0 0 41,0 0-97,0 0-8,-5 35 33,14 7-3,-2 15-4,-7 5-9,0-1-3,0-1-9,0-2-11,2-15-3,7-9 1,1-4-2,5-12-3,5-5 0,4-12-2,5-1-1,2-8-13,0-14-29,-8-2-56,-15-1-106,-8-2-175</inkml:trace>
  <inkml:trace contextRef="#ctx0" brushRef="#br0" timeOffset="111796.6944">16910 10340 675,'0'0'136,"0"0"-122,0 0-6,0 0-8,0 0-41,133-87-101,-83 58-250</inkml:trace>
  <inkml:trace contextRef="#ctx0" brushRef="#br0" timeOffset="112034.3542">17235 10011 819,'0'0'211,"0"0"-187,0 0 16,0 0 49,156-26-59,-89 45 9,-6 17-12,-11 10 0,-14 4-10,-16 4-4,-18-1 0,-2-2-7,-15 0-2,-16-10-3,2-2-1,4-15-2,6-9-28,13-10-33,6-5-50,0 0-72,0-16-215</inkml:trace>
  <inkml:trace contextRef="#ctx0" brushRef="#br0" timeOffset="112583.1172">18229 10048 932,'0'0'66,"0"0"-33,0 0 102,-116 8-98,65 20-11,2 6-14,6 7-6,10-2-6,16-2 0,7 1-3,10-12-2,0 0-13,12-8-12,17-10-14,1-4 0,6-4 8,-2-8 14,-4-14 10,-7-14 7,-7-2 5,-7-6 1,-5-7 2,-1-4-2,-3-6 28,0-1-1,0 3-1,0 14 4,0 17 10,0 14 1,0 10 1,0 4-6,0 12-22,0 26-13,0 23 4,0 6 4,0 13 1,0 0-9,0-7-2,5-5 0,5-15-6,-1-14-25,0-13-24,0-7-43,0-19-66,0 0-184</inkml:trace>
  <inkml:trace contextRef="#ctx0" brushRef="#br0" timeOffset="112816.4388">18385 9965 957,'0'0'122,"0"0"-83,0 0 70,0 0-80,0 0-4,11 121 12,-4-51-16,-2 3-13,-3-11-7,0-10 5,4-9-5,6-11 0,3-9-1,6-11-9,8-12-21,2 0-24,2-14-47,-4-14-100,-14-2-192</inkml:trace>
  <inkml:trace contextRef="#ctx0" brushRef="#br0" timeOffset="112974.1505">18408 10235 992,'0'0'108,"0"0"-95,0 0 55,175-107-49,-87 71-19,-17 6 0,-19-1-31,-27 4-118,-25 11-110,-21 6-74</inkml:trace>
  <inkml:trace contextRef="#ctx0" brushRef="#br0" timeOffset="113445.172">15937 9990 569,'0'0'76,"0"0"-66,0 0 82,0 0 72,0 0-73,0 0-9,-105-32-23,68 80-8,-8 26-6,5 14 1,7 12-4,10-3-8,19-5-14,4-3-5,11-11-7,27-8-5,4-8 2,6-11-5,-2-2-2,1-5-40,-3-14-68,-4-12-243</inkml:trace>
  <inkml:trace contextRef="#ctx0" brushRef="#br0" timeOffset="114016.6567">19115 9930 912,'0'0'95,"0"0"-80,0 0 31,0 0 51,0 113-43,5-58-15,7-3-26,-1-6-7,1-6-6,1-3 0,-6-1-31,1 0-64,-6-7-107,-2-4-168</inkml:trace>
  <inkml:trace contextRef="#ctx0" brushRef="#br0" timeOffset="114183.1262">19058 10323 98,'0'0'858,"0"0"-825,0 0-14,0 0 72,121-106-78,-37 74-13,6 3 0,-8 9-123,-13-1-197,-13 2-349</inkml:trace>
  <inkml:trace contextRef="#ctx0" brushRef="#br0" timeOffset="114651.6298">20879 9680 974,'0'0'63,"0"0"-58,0 0 126,-8-105-97,-12 87-7,1 4 7,-7 12-11,-8 2-1,-8 2 2,-7 26 0,-4 16-8,3 12-8,11 13-1,10 10-5,9 16 1,17 15-3,3 13 1,0 3 0,16-4-1,1-2 2,2-2 0,-8-7 0,-2-13-1,-9-15-1,0-14 1,-14-12 7,-19-11 21,-5-12-7,-2-12-4,2-14-7,2-8-6,9 0-5,8 0-4,3 0-27,5 4-35,4 16-29,0 14-86,3 10-130,-1-2-212</inkml:trace>
  <inkml:trace contextRef="#ctx0" brushRef="#br0" timeOffset="114901.0919">20470 11814 929,'0'0'206,"0"0"-185,0 0 14,0 0 64,10 145-76,-1-94 7,1-4-22,-4 0-8,-4-4 3,-2-6-3,0-13-13,0-10-50,3-14-78,-1-6-127,-2-30-195</inkml:trace>
  <inkml:trace contextRef="#ctx0" brushRef="#br0" timeOffset="115733.1392">20891 8947 507,'0'0'128,"0"0"-64,0 0 24,0 0-59,0 0-10,0 0-14,-41 17 1,31-17 1,1 0 10,-1 0 5,4 0 2,4-7-5,2-6-2,0-8-11,0 4-4,0-3 6,14 8-7,3 3 2,3-3-1,0 8 4,0 0 0,0 2-1,-4 2-1,0 0 4,-3 4-7,-4 16 4,0 6 2,-4 4 11,1 2 7,-6 5-1,0-2 6,0-1-13,-11 1 2,-7-3-7,-7 0-2,3-3-4,-5-6 0,4-3-3,2-8-3,12-4 3,2-6 1,4-2-1,3 0 6,0 0-9,0 0-5,16-5 1,7 5 0,6 0 3,3 0 1,7 0 1,3 0 1,1 0 4,2 0 15,-5 0 9,-3-7 2,-3-13-8,-8-2 5,-5-1-8,-8 2-4,-12 3-2,-1-1-8,0 4-6,0 1-1,0 6-22,5-1-48,5 5-113,1 0-272</inkml:trace>
  <inkml:trace contextRef="#ctx0" brushRef="#br0" timeOffset="121086.7352">21579 10113 155,'0'0'753,"0"0"-709,0 0-30,0 0 98,0 0-64,0 0-14,-115 108-7,90-56 1,7 1-12,3-5-7,8-4-7,7-5 3,0-7-4,24-10 2,17-14-3,12-8 0,7 0-1,0-17-1,-6-14 2,-14-8-1,-13 0 1,-16-1 1,-11-11 3,0 3 0,-31 2-4,-12 9 1,-5 10 0,-4 15-1,7 12-1,16 0-3,18 0-27,11 4-53,7 7-132,26-2-117</inkml:trace>
  <inkml:trace contextRef="#ctx0" brushRef="#br0" timeOffset="121634.2067">22360 10159 635,'0'0'110,"0"0"-95,0 0 78,0 0 23,0 0-71,-141 14-16,112 9-10,3 16-10,6-4-6,7 2-1,10-1 0,3-7 1,5-4-3,21-9-27,5-11-2,10-5 12,3-3 7,-1-19 10,-6-11 0,-10-1-1,-7-5 1,-9-12 4,-4-7-1,-5-14 22,2-6 3,1 0-4,4 0 8,-2 12 4,-3 13-4,-4 19 11,0 14-4,0 15-4,0 5-14,0 0-4,-11 25-14,4 19-2,7 21 1,0 5 2,0-3-4,3 4 2,9-1 0,2-12-2,2 0 0,-6-15-10,5-14-30,-10-12-21,0-12-57,0-5-87,-5 0-103</inkml:trace>
  <inkml:trace contextRef="#ctx0" brushRef="#br0" timeOffset="121867.1009">22775 9798 745,'0'0'166,"0"0"-115,0 0 82,0 0-66,0 0-36,0 0 22,0 164-24,0-88-17,0 1-4,-5-6-5,0-6-1,5-17 0,0-12-1,5-14-1,17-10-13,5-9-24,6-3-14,3-7-51,-2-15-105,-8-5-162</inkml:trace>
  <inkml:trace contextRef="#ctx0" brushRef="#br0" timeOffset="122012.5106">22689 10224 903,'0'0'83,"0"0"-82,0 0 9,0 0-10,175-96-34,-102 58-156,-8 3-167</inkml:trace>
  <inkml:trace contextRef="#ctx0" brushRef="#br0" timeOffset="122633.1546">23074 9334 786,'0'0'32,"0"0"-22,0 0 100,0 0-74,0 0-24,167-32 3,-74 32-10,5 0 3,3-2-8,-6-5 1,-12 4 1,-12-3-1,-13 4-1,-18 1 3,-17-2 4,-13 1 27,-8 2 16,-2 0 0,0 0-5,0 0-2,0-2-12,0 2-11,0 0-11,0 7-6,0 19-1,0 13 9,3 7-4,3 10 3,-1 9 1,2 9 0,-3 10 1,3 12-2,0 11 1,2 11-5,1 7-1,1-2-3,5 2-1,-2-7 0,-1-7 0,-2-9 0,-4-8 0,-7-6 0,0-8 0,-16-3 3,-29-2-2,-19-12 16,-16 2 0,-18-7-10,-11-8 12,4-8-8,6-16-11,24-17 3,21-9-4,23-1-28,13-29-39,12-7-64,6 0-356</inkml:trace>
  <inkml:trace contextRef="#ctx0" brushRef="#br0" timeOffset="129656.829">6172 10738 302,'0'0'53,"0"0"-7,0 0 67,0 0-16,0 0-9,0 0-18,0 0-6,0 0 6,9 0-20,-6 0-12,4 0-5,1 0-4,0-6-1,1 2 4,3-4-5,-1-4-4,5-4-6,7-7 6,2-3-7,6-2 1,0-4-7,3 0-2,2-4-2,5 0 0,4-4-2,3-4 1,-1 2 2,6-6-3,0-3-3,2 0-1,4-8 1,-1 4 0,5 2 3,-3 2-3,0 10-1,0 1 0,-7 0 0,-1 4 1,-5-5-1,-5 1 2,-4 4-2,-12 7 4,-5 6-4,-10 7 4,-7 6-2,-2 4 4,0 1-6,0 0 0,1 1 0,-3 1-6,0 3-13,0-3-19,0 1-26,0-6-82,-7 1-123,-7-2-89</inkml:trace>
  <inkml:trace contextRef="#ctx0" brushRef="#br0" timeOffset="130181.1819">7177 9448 326,'0'0'43,"0"0"15,0 0 21,0 0-41,0 0 0,0 0 1,-11-4 11,11 4 9,0 0 7,0 0-6,0 0-4,0 0-22,22 0-8,7 0 14,9 0-1,9-4-20,9-4-9,2-3 5,2-6-4,-4-1-5,-14 0-2,-2 4-2,-11 2 1,-7 2-2,-4 4 2,-11 4-1,-5 0 7,0 2 10,-2 0-11,2 0 3,-2 0-7,0 0-4,3 0-2,1 18 1,-2 9 2,0 5 5,-2 4 2,0 3-5,0 0 7,0-3-9,-7 0 4,-1-2-4,-6-4 3,1-4-3,7-10-1,1-2-4,5-5-39,0-9-61,0 0-68,6-5-97,14-24-67</inkml:trace>
  <inkml:trace contextRef="#ctx0" brushRef="#br0" timeOffset="130608.8323">8116 8839 468,'0'0'415,"0"0"-388,0 0 2,0 0 37,0 0-52,0 0-8,-7 82 2,7-25 0,0-6-2,0-2 2,0-9 3,13-8-6,5-5-1,4-8 1,-2-5-1,3-9 0,2-5 5,-3 0-7,8-5 15,2-21-7,-1-10-4,0-6-1,-9-8 1,-11-4-5,-11-1 11,0 3 0,-17 12 1,-23 10 18,-9 14-11,-9 12 4,4 4-17,3 0-7,13 6 2,14 8-4,12 1-8,12 5-88,7-6-111,20-2-367</inkml:trace>
  <inkml:trace contextRef="#ctx0" brushRef="#br0" timeOffset="132034.0253">20911 10886 277,'0'0'95,"0"0"-76,0 0 53,0 0 37,0 0-21,0 0-29,0 0-13,-13-14 2,13 14-7,0 0-1,-3 0-7,0 0-2,2 0 6,-1 0 2,2 0-17,0 0-7,0 0-4,0 0 1,0 0 8,11-1-6,16-16-3,6-3-2,2-4 0,2-6-3,7-3 1,0-6-3,6-7-2,1-5 2,-2-5-1,2-2 3,1-4-6,3-6 5,5-6-4,4-4 0,4-1 1,-6 12-1,-9 16-1,-10 9 1,-7 10 2,-7 0 3,2 3 2,0-3 5,4 4-6,6-4 0,-1 1-4,-5 6 0,-8 1-3,-11 7 0,-13 5-3,-3-2-1,0-1-58,-19 3-68,-3 2-90,-3 3-41,-1 5-209</inkml:trace>
  <inkml:trace contextRef="#ctx0" brushRef="#br0" timeOffset="132620.3223">21801 9589 478,'0'0'117,"0"0"-104,0 0 49,0 0 22,0 0-34,0 0-14,-8-20-14,8 20-19,0 0 7,0 0 11,0 0 9,0 0 0,0 0-7,0 0-5,0 0 2,0 0 3,0 0-2,0 0-1,0 0-4,2 0 2,17 0 5,3 0-4,8 0-7,7 0 3,3-3-4,9-8-9,3-3 3,0 0-3,-1 0-1,-11 2 0,-8 1 0,-14 4-1,-9 0 2,-8 3 1,-1 3 4,0-1 14,0 0 2,0 0-7,0 2-9,0-3-4,0 3 0,0 0-6,0 19 2,3 15 1,-3 6 5,0 0-4,0 1-1,0-4 1,0-7-1,-3 0 0,-9-3-1,-1-6-27,1-2-45,4-8-51,8-3-103,0-8-79,0 0-171</inkml:trace>
  <inkml:trace contextRef="#ctx0" brushRef="#br0" timeOffset="133092.8663">22553 9027 568,'0'0'96,"0"0"-83,0 0 68,0 0-10,0 0-14,0 0-32,0 5-19,0 20 18,0 3 9,-6 1-9,4-1-9,2-6-2,0-4-1,0-2-5,0-6-6,8 0 6,6-4 1,3-6 5,7 0 2,4 0-1,1-4 1,2-13 0,0-9-5,-2 1-5,3-8-4,-5-1 4,-7-1-5,-7 2 4,-9 8 4,-4 6 1,0 5 7,-27 6-10,-6 1 1,-7 7-5,0 0 1,7 0-3,3 0 1,8 5-4,6 7-1,8-2-68,8 2-88,0-3-237</inkml:trace>
  <inkml:trace contextRef="#ctx0" brushRef="#br0" timeOffset="139059.2376">1074 14105 1059,'0'0'38,"0"0"-31,0 0-7,0 0 49,0 0-5,0 0-22,0 0-6,106-26-7,-52 11-7,-5 8-2,-7 2-71,-13 5-117,-18 0-203</inkml:trace>
  <inkml:trace contextRef="#ctx0" brushRef="#br0" timeOffset="139221.5392">993 14391 950,'0'0'136,"0"0"-132,0 0 60,0 0-38,0 0-14,164-72-12,-71 37-12,-2 9-272,-16-7-401</inkml:trace>
  <inkml:trace contextRef="#ctx0" brushRef="#br0" timeOffset="139591.1199">2743 13730 1016,'0'0'152,"0"0"-125,0 0 30,0 0-11,0 0-31,0 0-12,-52 110-2,48-60 1,4-1-2,0-4 0,0 1-4,0-1-43,0-1-34,0-9-79,0-4-109,0-9-66</inkml:trace>
  <inkml:trace contextRef="#ctx0" brushRef="#br0" timeOffset="139846.1822">2249 14430 740,'0'0'116,"0"0"-116,0 0 38,0 0-16,0 0 45,216 16-3,-83-26-25,10-17-11,-3-5 18,-10 2-12,-21 4-12,-24 4-11,-34 10-10,-24 6-1,-23 6-13,-4 0-62,-22 0-36,-25 16-137,-8 10-119</inkml:trace>
  <inkml:trace contextRef="#ctx0" brushRef="#br0" timeOffset="140406.2479">2801 14909 228,'0'0'537,"0"0"-509,0 0-18,-122 70 94,89-54-41,4-3-36,3-13-15,4 0 7,7 0 17,1-9-1,3-17-7,7 3-15,4-11-10,0 10-3,4-7 0,28 0-1,7 12-3,9-4 1,2 15 0,2 8 1,-7 4-7,-8 31 2,-7 15 2,-13 10 5,-7 4 4,-10 4-3,0 0 5,-25-6-3,-7-3 3,-3-7-1,-4-10 1,4-8-3,3-12 2,8-16-2,8-6 7,8 0-3,5-4-3,3-20-4,0 3-4,16-4-1,15 9 2,7 11-5,7 5 5,6 0 3,-4 5 4,3 7-2,-6 6-1,-5-4 3,-5-11 6,-3 3 7,-6-6 10,-7 0 14,-1 0-15,-5-9-6,1-14-10,5 2-10,3-11-29,-2-5-155,-1-10-530</inkml:trace>
  <inkml:trace contextRef="#ctx0" brushRef="#br0" timeOffset="143656.5809">4137 13534 282,'0'0'338,"0"0"-237,0 0 5,0 0 8,0 0-59,0 0-26,0-5-16,0 5-4,13 0 2,20 0 43,16-7 0,9-7-13,5-1-4,-1-2-16,-9 3-9,-13 2-11,-15 7-1,-10 1-1,-10 4-61,-5 0-74,0 6-146,-9 9-47,-22-1-139</inkml:trace>
  <inkml:trace contextRef="#ctx0" brushRef="#br0" timeOffset="144328.8682">4094 13541 452,'0'0'198,"0"0"-123,0 0 36,0 0-16,0 0-60,0 0-6,-13-12 3,13 12 0,0 0-3,0 0-3,0 5-11,0 16-13,0 16 2,0 17 17,4 16 25,12 7-8,4 13-8,0 2-12,3 8-6,-4 5 1,-1 4-7,-7 2 2,3-5 3,-1-2-5,-7 4 3,2-1-6,-6-3 1,-2-6 0,0-10-2,0-9 1,0-7-3,-5-1 1,-6-6 2,2-5-3,3-14 1,-2-11-1,4-8 1,2-9 0,-1 5-1,-1-7 0,0 4 0,2 2 0,2-8 0,0 3 0,0-5-1,0-1 1,0-3 0,6-2-1,3 1 0,3-2 1,1-5-1,7 0 3,2 4 0,12-4-2,4 0 8,8 0 1,3 0-2,1 0 8,-6 0-1,-6 0-7,-8 0-1,-5 0 4,-6 0-3,-6 0-3,-7 0-3,-2 0 0,-4 5-1,0-5-12,0 0-34,6 0-50,-2-20-141,5-23-465</inkml:trace>
  <inkml:trace contextRef="#ctx0" brushRef="#br0" timeOffset="146369.1635">5585 13712 210,'0'0'179,"0"0"-55,0 0-52,0 0 9,0 0 10,0 0 41,5 0-18,-5 0 0,0-3-27,0-1-7,-9-1-22,-20 1-38,2 2-8,-9 2-7,-4 0-5,3 24 0,-2 20-1,11 22 0,6 18 0,15 12 1,7 15 1,4-4-1,27 6 1,3-6-1,-3-5 0,-2-5 4,-14-10-3,-15-3 1,0-13-1,-24-8 2,-21-14-1,-5-14 0,-2-3 3,-8-15 3,6-11-4,5-4 0,7-2-3,15 0-1,9-8-22,16-9-18,2 6-23,13 5-75,17 6-176,-1 0-136</inkml:trace>
  <inkml:trace contextRef="#ctx0" brushRef="#br0" timeOffset="146604.1708">5160 15552 950,'0'0'187,"0"0"-185,0 0 14,0 0 38,0 0-16,0 0-31,129-36-7,-89 28-10,4-1-94,-1-2-174,-7-4-213</inkml:trace>
  <inkml:trace contextRef="#ctx0" brushRef="#br0" timeOffset="146796.0969">5763 15308 1135,'0'0'98,"0"0"-98,0 0 0,0 0 5,0 0-3,-2 107 1,2-64-3,-2-2-4,0-6-45,2-8-60,0-13-95,0-14-78,0 0-146</inkml:trace>
  <inkml:trace contextRef="#ctx0" brushRef="#br0" timeOffset="147298.7857">5896 13407 792,'0'0'127,"0"0"-74,0 0 2,0 0-55,0 0-8,-23 122 8,21-76 6,2-2 4,0-8 0,0-5-2,11-3-2,9-12 0,2-6 0,2-10-2,3 0 8,2-8 0,0-19 5,-2-5-1,-6-3-4,-6-7-1,-11 3 2,-4-3 4,0 3-5,-19 10 8,-8 9-5,-3 11-14,-1 2 13,0 7-14,4 0 0,7 0 0,7 0 0,7 2-53,6 15-81,0 3-180,7 3-68</inkml:trace>
  <inkml:trace contextRef="#ctx0" brushRef="#br0" timeOffset="147855.0243">6735 13912 398,'0'0'276,"0"0"-154,0 0 4,0 0 3,0 0-51,0 0-31,-23-29-17,2 29-7,-8 0-8,-9 3 1,-2 23 1,-4 8-6,6 12-1,1 9-4,12 6 1,8 4 0,13-3-2,4-6-2,0-10-3,23-4 0,6-8-6,2-8-22,0 1-31,-2-13-62,0-4-114,-5-10-75,-4 0-204</inkml:trace>
  <inkml:trace contextRef="#ctx0" brushRef="#br0" timeOffset="148118.9275">6986 14030 851,'0'0'176,"0"0"-132,0 0 21,0 0-20,0 0-43,0 0-1,-9 92 10,9-43 3,0-1-3,0-2-4,0-4-3,0 1-3,0-7-1,0-4-44,3-9-80,9-6-145,1-16-80</inkml:trace>
  <inkml:trace contextRef="#ctx0" brushRef="#br0" timeOffset="148403.9082">7409 14008 772,'0'0'179,"0"0"-155,0 0-2,0 0 27,0 0-38,0 0 32,18 102-5,-14-58-9,-4 7-2,2-3 0,-2 3-18,0-8-3,0-4-2,0-3-4,2-4-2,0-15-20,1-3-60,0-4-93,-3-8-84,0-2-79</inkml:trace>
  <inkml:trace contextRef="#ctx0" brushRef="#br0" timeOffset="148575.1527">7210 14374 889,'0'0'75,"0"0"-66,0 0-9,141-58 6,-70 35-6,-4 0-13,-7-2-135,-9 1-73,-6 3-178</inkml:trace>
  <inkml:trace contextRef="#ctx0" brushRef="#br0" timeOffset="148830.0729">7864 14016 924,'0'0'135,"0"0"-109,0 0 14,0 0-17,0 0-20,0 0 11,22 89 6,-20-35 32,-2-1-21,0 5-15,0 0-4,0-9-10,9-3 5,0-14-6,6-11 0,3-7-1,5-10-2,2-4-15,1 0-25,-2-14-41,-9-8-172,-12-6-214</inkml:trace>
  <inkml:trace contextRef="#ctx0" brushRef="#br0" timeOffset="148966.1207">7744 14299 1127,'0'0'4,"0"0"1,0 0-10,146-68 4,-81 44-162,-12 2-209</inkml:trace>
  <inkml:trace contextRef="#ctx0" brushRef="#br0" timeOffset="149174.2709">8140 13958 855,'0'0'150,"0"0"-134,0 0 36,158-5 15,-100 34-21,-9 11-28,-21 4-10,-13 9-1,-15-4 0,-4 2-1,-25-3-6,0-6 0,4-8-61,11-12-65,12-13-128,2-9-123</inkml:trace>
  <inkml:trace contextRef="#ctx0" brushRef="#br0" timeOffset="149603.2777">8925 14013 1045,'0'0'55,"0"0"-17,-123 30 59,89-2-63,5 8-17,10 6-12,3-2-5,9 4 0,4-7 0,3-10 0,0-5-7,24-12-18,5-10-4,6 0-2,5-13 13,0-22-16,-4-5-1,-2-1 5,-15-10-8,-7-2 12,-10-10 14,-2-8 10,0-8 2,-16 10 3,2 14 14,4 24 49,3 21 18,2 10-5,5 0-41,0 24-32,0 22-6,0 12 6,0 5 3,12 0-5,5-5 0,-8 3-4,3 2 0,-6-8 0,-4-3-6,5-12-46,-1-13-80,4-16-136,5-11-159</inkml:trace>
  <inkml:trace contextRef="#ctx0" brushRef="#br0" timeOffset="149844.9189">9310 13825 1010,'0'0'147,"0"0"-130,0 0 3,0 114 29,0-45-23,0 7-8,0-6-3,0-3-2,2-13-7,19-20 0,6-10-2,6-15-2,5-9 1,1-5-3,2-27-18,-8 2-54,-15-4-99,-13 0-162,-5 4-236</inkml:trace>
  <inkml:trace contextRef="#ctx0" brushRef="#br0" timeOffset="149970.233">9250 14096 1040,'0'0'71,"0"0"-67,0 0 3,172-104-7,-114 83-77,-14 3-235</inkml:trace>
  <inkml:trace contextRef="#ctx0" brushRef="#br0" timeOffset="150398.8339">10069 13922 793,'0'0'171,"0"0"-106,0 0 21,0 0-43,0 0-28,0 0 17,11 140-4,-5-87-18,3-3 4,-3-6-11,3-2-3,1-6-1,-4-4-36,-2-4-67,-4-11-148,0-7-151</inkml:trace>
  <inkml:trace contextRef="#ctx0" brushRef="#br0" timeOffset="150556.1589">9921 14279 996,'0'0'98,"0"0"-90,0 0-3,161-100 18,-79 72-23,1 2-3,-12 6-270,-11-5-450</inkml:trace>
  <inkml:trace contextRef="#ctx0" brushRef="#br0" timeOffset="151161.8769">11405 13447 797,'0'0'127,"0"0"-90,0 0 53,0 0-10,0 0-41,0 0-7,-61-70-20,25 65 4,-8 4 5,-6 1 8,-4 0 6,-4 12-12,-2 23-11,1 12 0,7 13-2,12 24-4,15 23-1,16 11 2,9 12-5,12 2 0,19-2-2,5 1 1,-1-3-1,-10-3 0,-6-9 0,-10-21 1,-9-7 0,-1-22 0,-26-21 0,-6-8 4,-8-15-3,-1-14 2,-3-8-1,1 0-2,6-4-2,7-13-10,10 2-6,12 7-19,9-1-41,0 9-43,18 0-181,11 9-120</inkml:trace>
  <inkml:trace contextRef="#ctx0" brushRef="#br0" timeOffset="151558.1431">11174 15473 820,'0'0'147,"0"0"-131,0 0 32,0 0 37,-3 123-45,3-82-16,0 2-7,0 0-9,0-8 1,16-16-2,5-3-2,2-12-3,11-4 1,2-4 3,4-26-1,-4-10-4,-10-3 2,-7-4 1,-16-2-3,-3 10 1,-6 10 0,-25 3 9,-7 12 9,-4 6-5,-1 4 1,1 2-12,6 2-4,3 0 0,13 0-6,7-4-19,10-8-66,3-8-193,0-11-375</inkml:trace>
  <inkml:trace contextRef="#ctx0" brushRef="#br0" timeOffset="152205.8589">11501 12832 232,'0'0'613,"0"0"-504,0 0-2,0 0-5,0 0-84,0 0-2,-19 54 27,19-18-25,0 0-16,0-6 4,0 4-6,0-1-15,0 2-81,2 1-132,9-3-254</inkml:trace>
  <inkml:trace contextRef="#ctx0" brushRef="#br0" timeOffset="152640.9099">12012 13655 1018,'0'0'77,"0"0"-54,0 0 70,-129 54-61,100-4-11,1 11 0,6 9-8,7-3 2,11-3-2,4-12-8,0-6-5,19-11 1,6-2-1,4-8-27,2-4-66,0-15-105,-1-6-143,-4 0-266</inkml:trace>
  <inkml:trace contextRef="#ctx0" brushRef="#br0" timeOffset="152843.8143">12172 13834 926,'0'0'211,"0"0"-176,0 0-29,0 0 31,0 0-12,-14 141-7,26-100-15,-5-2-2,0-5 1,-5-4-2,0-4-7,0-3-50,3 0-83,1-2-134,-4-7-86</inkml:trace>
  <inkml:trace contextRef="#ctx0" brushRef="#br0" timeOffset="153045.7957">12389 14057 1020,'0'0'99,"0"0"-99,0 0-3,165-42 1,-100 24-30,-8 1-185,-7 4-222</inkml:trace>
  <inkml:trace contextRef="#ctx0" brushRef="#br0" timeOffset="153305.8343">12897 13746 991,'0'0'124,"0"0"-109,0 0 11,0 0 14,0 0 8,-13 122-13,19-66-20,-4 2-4,-2 3 18,0-8-9,5-4 3,-2-7-16,10-8-6,2-14-1,3-8 1,7-12-2,5 0-9,9-18-16,0-10-25,-5-2-66,-9-6-135,-19-4-215</inkml:trace>
  <inkml:trace contextRef="#ctx0" brushRef="#br0" timeOffset="153436.042">12881 14022 844,'0'0'139,"0"0"-138,0 0 2,0 0-3,159-100-105,-103 73-166</inkml:trace>
  <inkml:trace contextRef="#ctx0" brushRef="#br0" timeOffset="153652.9057">13260 13701 966,'0'0'140,"0"0"-113,0 0 18,125 17-4,-69 15-3,-4 8-17,-12 7-10,-14 6-2,-20 3-2,-6 0-6,-17 3-1,-20-10-14,-4-8-36,4-15-46,11-16-64,11-10-169,13 0-211</inkml:trace>
  <inkml:trace contextRef="#ctx0" brushRef="#br0" timeOffset="154077.9461">13978 13779 1068,'0'0'101,"0"0"-80,0 0 35,-116 31-3,87 3-39,2 8-10,6 2-4,5-7 3,7-2-3,9-8 1,0-4-2,2-9-8,25-9-11,6-5-8,7-2 6,3-22-5,-3-6 2,-11-3 2,-10-3-7,-11-6 15,-8-8 12,0-11 3,-5-2 5,-8 5-1,2 15 24,3 21 41,4 19 2,4 3-13,-2 0-19,2 3-24,0 26-10,0 10-4,9 18 10,7 1-3,-3-2-7,0 4 0,-4-4-2,-5-5-10,4-12-33,-3-11-38,3-12-57,0-16-173,4 0-207</inkml:trace>
  <inkml:trace contextRef="#ctx0" brushRef="#br0" timeOffset="154311.8118">14275 13646 971,'0'0'212,"0"0"-142,0 0-38,0 0-8,0 0 3,31 133-4,-22-70-15,-3-1 1,1-9-2,4-13-5,5-8 0,0-13 2,8-6-4,0-13 0,3 0-20,0 0-19,-9-18-40,-9-4-100,-9-5-162,0 1-356</inkml:trace>
  <inkml:trace contextRef="#ctx0" brushRef="#br0" timeOffset="154448.7334">14265 13898 949,'0'0'115,"0"0"-100,0 0-9,157-73-6,-88 46-128,-13 1-233</inkml:trace>
  <inkml:trace contextRef="#ctx0" brushRef="#br0" timeOffset="155092.7784">14319 12976 930,'0'0'98,"0"0"-83,163-37 2,-74 32 49,7 1-56,0 4-3,-7-7-5,-4 2 0,-14-5-1,-8-2 2,-12 2-1,-13 0 8,-9 8 14,-12 0-3,-7 2-12,-8 0 1,0-3 2,0 1 4,-2 2 0,0-2-9,0 2 0,0 0 0,0 0 7,0 0 5,0 0-6,0 0 6,0 23 0,0 2 1,2 10-6,4 5-3,1 10 0,5 13 2,3 8-2,1 13 1,-3 9-5,1 5 2,-5 12 1,-3 6-3,-2 7 4,0-5-6,-4 2 8,0 0-8,0-4 0,0 4-4,0-10 0,0 0 2,-8-8-1,-9-7-1,-8-15 0,-10-14 2,-10-11 0,-5-16-2,-5-11 1,-3-16-2,0-12-10,4 0-34,3-21-39,5-2-70,0-5-421</inkml:trace>
  <inkml:trace contextRef="#ctx0" brushRef="#br0" timeOffset="156000.8923">2554 16918 925,'0'0'132,"0"0"-132,0 0 0,0 0 1,0 0 11,113 0-12,-66-3-54,-5-2-133,-11 1-55,-14 4-156</inkml:trace>
  <inkml:trace contextRef="#ctx0" brushRef="#br0" timeOffset="156156.4306">2542 17133 740,'0'0'173,"0"0"-164,0 0 37,0 0-27,0 0 0,0 0-11,162-22-8,-102 14-149,-5-2-113,-4-9-341</inkml:trace>
  <inkml:trace contextRef="#ctx0" brushRef="#br0" timeOffset="156368.5354">3393 16749 978,'0'0'234,"0"0"-234,0 0-7,0 0 6,0 0 2,0 0-1,-14 139 0,14-91-2,0-8-55,0 6-51,0-6-77,0 1-55,0-2-199</inkml:trace>
  <inkml:trace contextRef="#ctx0" brushRef="#br0" timeOffset="156592.8149">3147 17339 972,'0'0'121,"0"0"-116,0 0-5,118-10 63,-31-12 0,13-8-27,3 2-17,-7 2-5,-14 3 3,-19 6-17,-21 7-1,-20 6-54,-17 4-68,-5 0-172,-10 14-33</inkml:trace>
  <inkml:trace contextRef="#ctx0" brushRef="#br0" timeOffset="157124.0767">3645 17481 651,'0'0'125,"0"0"-117,0 0 10,-124 117 36,87-87-41,5-8-9,-1-2 4,6-8 1,7-12 13,4 0 3,10 0 1,4-8 0,2-10-18,0-8-8,5 2-2,16 2 2,8-1 0,5 6 0,3 9 8,5 8 4,-1 0 1,-5 4 0,-5 17-9,-10 10 5,-9 1 3,-7 12 3,-5 6 1,-9 4-8,-20 13 7,-7-9-3,-2 4-6,4-8 0,1-18-2,4-6-3,9-16 5,9-9-3,7-5 6,4 0-4,0 0 4,0-15-4,20-3-5,11 5 2,7 1 2,6 7 3,10 5-2,6 0-5,2 0 4,-5 5-1,-2-2-2,-17-3 18,-14 0 2,-5 0-10,-14 0-3,-2 0-6,-1 0-2,1-3-9,3-20-80,8-7-282</inkml:trace>
  <inkml:trace contextRef="#ctx0" brushRef="#br0" timeOffset="162066.1096">6397 16627 186,'0'0'103,"0"0"-78,0 0 43,0 0 9,0 0 11,0 0-8,0-15-1,-3 15-8,3-5-6,0 3-10,0 2-6,0 0-21,0 0 3,-2 0-5,2 0-4,0 0-7,0 0 1,0 0 3,0 0-1,0 0 6,-2 0 0,2 0 0,0-4 7,0 4-11,0 0-4,-2 0-6,2 0-5,-3 0-3,3 0 0,0 0-2,0 0 3,0 0-1,0 0 5,-1 0 1,1 0 4,0 0-4,0 0-1,0 0-5,0 6-1,0 11 1,0 0 4,0 1-1,0 0-1,4-4 2,0 0 0,1 2-2,-3-1 2,0-2-4,-2 0 0,2-3 2,-2 2-1,2 2-1,1-1 0,0 1 1,-1 3 0,-2-7 0,0-2-2,2-2 1,-2-3-2,2 6 1,0-4-1,0 4 0,0-1 0,0-2 1,-2-2 0,0 4 0,3-2 0,-3-1-1,2 2 1,-2-2-1,0-5 0,0 5 0,2-5 2,-2 4-2,2 0 0,-2-4 1,0 0-1,0 4 0,0-4 0,0 3 0,0 0 2,1-3-2,-1 0 1,0 0 0,0 0 0,0 0-1,0 0 0,0 0 0,0 0 0,0 0 1,0 0-1,0 4 0,0 1 0,0-5-1,0 0 1,0 3 0,0-3 1,0 4-1,0-4 3,0 0-3,0 0 0,0 0 1,0 0-1,0 0 0,0 0-2,0 0-13,0 0-24,0 0-58,0-4-190,-12-14-405</inkml:trace>
  <inkml:trace contextRef="#ctx0" brushRef="#br0" timeOffset="163910.8528">6405 16547 212,'0'0'138,"0"0"-82,0 0 29,0 0 0,0 0-37,0 0 8,0 0 10,-6 0 21,6-4-4,0 4-20,0 0-9,0 0-25,-2 0-10,2 0-3,0 0-6,0 14 10,0 0 1,2 8 5,4 0-2,2 0-5,-2 4 6,0-2-10,-1 7-2,-1-4-3,2 0-1,-4-1-2,0-4 0,-2 2 2,0 1-6,2 1 1,-2-3-1,0 5 3,2-1-5,-2-1 3,0 6-4,0-11 1,0 1 1,0-3 0,0-6-1,0 5-1,2-5 0,1 4 0,-1-2 1,4-7 0,-2 1-1,4 0 0,-5-4 0,5 0 0,0-1 0,2-4 1,3 0 0,-3 0 0,7 0-1,-2 0 3,3 0-2,7 0 3,-5 0-4,2-4 4,-2-4-4,-7-3-4,1 2-11,-5 1-25,-3-7-27,2 3-75,-8-2-159,0-3-217</inkml:trace>
  <inkml:trace contextRef="#ctx0" brushRef="#br0" timeOffset="164182.7912">6314 16980 628,'0'0'200,"0"0"-165,0 0 18,0 0 22,0 0-31,0 0-3,128-92 16,-80 70-14,-3 4-8,-9 4 2,-14 5-23,-11 4-10,-7 5-4,-4 0-1,0 0-47,0 0-104,0 5-169</inkml:trace>
  <inkml:trace contextRef="#ctx0" brushRef="#br0" timeOffset="164782.9619">7101 16740 707,'0'0'174,"0"0"-102,0 0 17,0 0-18,0 0-34,0 0 10,27 82 8,-16-38-12,-4 5-20,-1-10-6,-3 6-6,-1-6-8,4-3 1,-6-4-3,3-5-2,-3-9-24,0-8-55,2-2-126,-2-8-177</inkml:trace>
  <inkml:trace contextRef="#ctx0" brushRef="#br0" timeOffset="164992.1205">6997 16961 847,'0'0'184,"0"0"-180,0 0 16,0 0 34,129-25-23,-71-1-18,0 4-4,-9 0-1,-11 4-8,-11 4-21,-14 5-114,-11-5-152,-2 1-242</inkml:trace>
  <inkml:trace contextRef="#ctx0" brushRef="#br0" timeOffset="166094.1843">7721 16529 449,'0'0'312,"0"0"-145,0 0-43,0 0-23,0 0-56,0 0-30,0 25-13,9 4 9,1 7 29,0 4-4,-1 0-4,-5 6-6,0 3-7,-1 5-3,-3-2-9,3 2-4,-3-4-2,4-14 0,5-2 1,-1-12-2,4-3 0,5-6 0,4-4 0,6-9 0,8 0-9,3 0-2,1-4-19,-2-14-29,-10-1-35,-14-3-163,-13-4-207</inkml:trace>
  <inkml:trace contextRef="#ctx0" brushRef="#br0" timeOffset="166268.482">7699 16910 709,'0'0'155,"0"0"-150,0 0 29,0 0 30,167-85-40,-102 58-17,-9 5-7,-11 4-13,-15 4-137,-12 1-131</inkml:trace>
  <inkml:trace contextRef="#ctx0" brushRef="#br0" timeOffset="166955.862">8267 16165 742,'0'0'131,"0"0"-130,0 0 70,0 0-43,0 0-18,0 0-6,-41 21 1,16-7-1,0-10-2,-2 0 8,4-4-5,6 0 4,0 0-4,9 0 2,6 0 0,0-12-7,2 7-1,0-9 0,4 2-9,14-3 3,4 3 6,-1 2 1,0 2 0,4 4 0,0 0-1,-1 4 2,3 0 5,-2 0 1,-8 8 2,-1 5 2,-5-1-3,-4 8 2,-3 6 2,-4 1 1,0 4 1,0 1 1,-11 7-6,-14-3-5,1 5 1,-2-2-2,1-13 0,0 1-3,5-8 2,1-14-2,2-1 2,7-4-1,3 0-1,4 0-4,3 0-7,0 0 10,0-4-1,20-6 2,7-2 0,7 2 1,1 2-1,6 8 6,5 0 2,-3 0 8,-1 0 10,-2 0 9,-7-6-2,-6-2 0,-4-1-1,-10 0-10,-2-1-6,-4 6-4,-3-4-2,1-7-6,-5-1-4,0 6-8,0 7-42,0 3-99,-12 22-237,-9 10-271</inkml:trace>
  <inkml:trace contextRef="#ctx0" brushRef="#br0" timeOffset="167458.7085">7530 17471 465,'0'0'190,"0"0"-146,0 0 52,0 0-7,0 0-58,0 0 12,93 0 34,-30 0-13,14-12 5,14-2-12,17 1-11,1-6-1,5-3-13,-7 5-9,-9 0 2,-19 3-8,-21 4-9,-19-2-3,-17 7-2,-11 5-2,-11 0-1,0 0-8,0 0-24,-25 0-30,-8 0-76,-6 20-107,-6 6 0,-3 3-87</inkml:trace>
  <inkml:trace contextRef="#ctx0" brushRef="#br0" timeOffset="168035.7687">8176 17744 450,'0'0'89,"0"0"-74,0 0 95,0 0-56,0 0 13,-132 98-32,104-92-12,-1 2 36,2-3-29,4-5-8,7 0 4,5-8 6,9-3-5,2-11-11,0 0-13,5 0-2,17 0 0,3 8 0,4 6 5,2-1 5,0 4 8,2-2-3,-1 7-2,-6 0-11,-4 0 0,-4 21 2,-2 1 1,-5 8 2,-4-2 8,-5 2-1,-2 11-2,0 5 1,-17-6-7,-8 8 3,-4 6-5,2-15-5,-1 7 1,7-25-1,1-15 1,4-6-1,3 0 0,7 0 0,6 0-1,0 0-7,0 0 7,2-18-4,17 0 5,6 8-2,0 2 4,4 8-1,2 0 8,0 8-8,0 6 6,5-9 9,4-5-2,-2 0 6,2 0 9,-2-9-1,-7-5-16,-6-4-2,-9 4-6,-6-8-4,-3 0-29,-7-8-77,0-3-259</inkml:trace>
  <inkml:trace contextRef="#ctx0" brushRef="#br0" timeOffset="168706.1796">6139 16208 402,'0'0'237,"0"0"-138,0 0-3,0 0 5,0 0-56,0 0-21,-15 22-2,1 18 18,-9 20 20,-4 25-2,-6 13-9,2 13-14,-1 18 4,1 6-7,7 8-8,3-5-10,12 0-5,9-8 3,4-1-5,32-4-3,7-4-4,7 8 8,2-4-6,-2-8 6,-6-14-5,-9-20 0,-14-20 0,-7-17-2,-8-9 0,-6-12-1,5-8-14,-1-16-43,4-1-89,11-36-322</inkml:trace>
  <inkml:trace contextRef="#ctx0" brushRef="#br0" timeOffset="169348.8093">8797 16459 810,'0'0'132,"0"0"-52,0 0 14,0 0-68,0 0 0,0 0 21,94 112-12,-55-59-8,0 14-1,-8 14-6,-5 13-8,-4 16 1,-9 3-3,-7 3-2,-6-5-3,0-4 0,-2-4 0,-18-13 11,-10 2 3,-1-10-4,-4-6-5,-1-6 17,3-19-12,0-15-9,6-7-3,2-10-3,12-15 0,1 0-30,10-4-36,2-39-66,0-24-384</inkml:trace>
  <inkml:trace contextRef="#ctx0" brushRef="#br0" timeOffset="169867.979">9063 18316 738,'0'0'133,"0"0"-68,0 0 20,0 0-48,0 0 2,0 0 24,91-12-17,-55-2-7,-5 0-19,-6 14-12,-5-4-8,-9-1-13,3 1-56,1-10-107,3 5-158,-1-17-159</inkml:trace>
  <inkml:trace contextRef="#ctx0" brushRef="#br0" timeOffset="170120.79">9497 18013 81,'0'0'748,"0"0"-640,0 0-63,0 0 57,0 0-53,0 0 3,37 44 3,-31-3-8,2 5-14,-3-7-4,-3 1-17,0 0-2,1-9-7,-3-3-1,0-6-2,0-8-5,0-6-29,0 0-35,0-8-74,0-12-149,0-25-265</inkml:trace>
  <inkml:trace contextRef="#ctx0" brushRef="#br0" timeOffset="170720.7302">9210 15753 725,'0'0'96,"0"0"-40,0 0 36,0 0-60,0 0 7,-56 134 7,56-85-9,0-9-9,0 1 2,11-6-6,5-9-12,7-6-3,4-8 1,-2-6-5,7-6 2,-1 0 0,3-6-2,-1-20 1,1-6-1,-5-8 3,-4-1 0,-10-7 0,-11-1-1,-4 8 0,0 5 0,-29 9-2,-9 15 3,-6 7-2,-1 5 0,3 0-5,9 10-1,4 10-2,12 4-31,9 2-82,4-4-291</inkml:trace>
  <inkml:trace contextRef="#ctx0" brushRef="#br0" timeOffset="171434.5837">10342 16878 470,'0'0'189,"0"0"-94,0 0 81,0 0-49,0 0-50,0 0-22,-42-16-27,42 37-18,0 11 17,0 7 24,0 1-13,0-3-11,0-2-2,5 5-12,-3-8-6,0-1-5,2-9 0,1-4-2,0 0-2,-1-4-29,-2-2-23,-2-2-24,0-3-87,0 0-112,-2 1-94</inkml:trace>
  <inkml:trace contextRef="#ctx0" brushRef="#br0" timeOffset="171643.6381">10147 17191 266,'0'0'448,"0"0"-390,0 0-16,0 0 12,0 0-2,124-63-4,-64 41 1,3-5 14,-1-4 5,-8 5-19,-16 8-8,-16 8-32,-13 6-5,-7 4-4,-2 0-52,0 0-126,-2 0-168</inkml:trace>
  <inkml:trace contextRef="#ctx0" brushRef="#br0" timeOffset="173436.8739">12182 16619 224,'0'0'109,"0"0"-54,0 0 37,0 0-18,0 0-25,0 0 6,0-26 2,0 26 9,0 0 10,0 0-2,0 0-23,0 0 11,0-4-17,0 4-13,0 0-1,0 0-7,0 0-4,0 0-6,0 0-2,0 0 2,0 0-5,0 12 0,0-1 7,0 4 5,0 3-5,0 2-5,0 6-2,0 4 3,0-6-1,0 7-4,0 1 1,0-6-2,4 6 2,-4-6-1,2 6 4,-2 2 0,0 2-3,0 1-4,0-6-1,0 3 1,0-6-4,0-1 3,2-9-3,0-1 0,1-8 0,-1 1 1,2-6-1,3-1 1,3-3-1,2 5 1,6-3-1,-3-2 0,6 0-1,1 0-4,-4 0-8,2-2-18,-2-15-16,-5 3-25,-1-7-97,-8-6-186</inkml:trace>
  <inkml:trace contextRef="#ctx0" brushRef="#br0" timeOffset="173782.7073">12014 16994 514,'0'0'150,"0"0"-103,0 0 92,0 0-52,0 0-55,0 0 32,120-36-2,-70 28 6,-6-10-7,-11 10-14,-8 2-31,-9 3-13,-5-2-1,-2 1-2,-2 0-42,-1 2-99,1-6-184,-5-6-279</inkml:trace>
  <inkml:trace contextRef="#ctx0" brushRef="#br0" timeOffset="176441.7805">12554 17008 814,'0'0'147,"0"0"-130,0 0 75,0 0-69,0 0-23,0 0 6,29 0 0,0 0 14,-1-9 13,8 4 8,0 1-9,-5-4-1,-6 6-13,-5-2-11,-9 4-6,-5 0 2,-1 0 1,-5 0-3,0 0 7,0-3 7,0 3-4,0 0-1,-13 0 4,-16 0-10,-13 0 1,-4 9-5,5-1 1,-4 1 0,9-4-1,7-1 2,10 0-2,11-4 1,5 0-1,3 0-2,0 0-5,0 4 1,28-4 0,7 0-10,15 0-35,8 0-81,0-12-262</inkml:trace>
  <inkml:trace contextRef="#ctx0" brushRef="#br0" timeOffset="178596.4627">13212 16549 358,'0'0'223,"0"0"-141,0 0-11,0 0 22,0 0-32,0 0-8,0-9 3,0 9 3,0 0-13,0 7-17,0 17-17,0 10 30,6 12 2,3-2-18,-1 1-2,2 5-5,-1-6-5,-1 0-1,0 2-3,-2-2-4,0 0 3,1-8-5,0-4-1,0-6-2,0-4 1,-1-12-3,0 3 2,4-13-2,5 3 1,1-3 0,3 0 0,4 0-5,0-12-18,-1-6-31,-4 5-42,-8-5-126,-10 4-169</inkml:trace>
  <inkml:trace contextRef="#ctx0" brushRef="#br0" timeOffset="178778.5893">13169 16918 717,'0'0'100,"0"0"-83,0 0 5,0 0 20,147-84-34,-91 66-7,-9 0-1,-9-1-107,-13-2-161,-10 3-246</inkml:trace>
  <inkml:trace contextRef="#ctx0" brushRef="#br0" timeOffset="179457.6334">13708 16226 36,'0'0'538,"0"0"-513,0 0-21,0 0 17,0 0-14,0 0 6,-15 23 33,1-20-7,-3-3-5,-1 2 7,4-2-7,1 0-7,7 0 0,-1 0-3,7 0-11,0-4-4,0-2 3,0-1-11,0-4-2,11-1 2,4 6-1,3-6 1,0 7-1,0 5 1,-2 0-1,-3 0 0,3 0 0,-5 0 0,5 17 6,-6 1 1,1 5 1,-6 4 7,-2 8 10,-3 0 0,0 6 14,-6-5-4,-11 3-12,-8-12-11,5 1-7,1-10-2,5-6-3,7-2 7,3-10-3,4 4 0,0-4 2,0 0 0,0-14 0,0-2-6,13 10 0,5-6 0,5 12 1,0 0-1,6 0 1,6 0 1,-2 0 4,3 0 6,1 0 13,3 0 4,-4 0 6,-4 0-1,-11-5-4,-7 5-7,-5-5 0,-6 1-9,0-4-4,2 2-5,0-10-3,-3 6-2,2-2-18,1 1-41,-1 11-71,-4 0-179,0 5-227</inkml:trace>
  <inkml:trace contextRef="#ctx0" brushRef="#br0" timeOffset="179888.3645">13185 17409 551,'0'0'179,"0"0"-85,0 0 9,0 0-63,0 0 3,120-3 19,-51-2-7,9 1-11,9-2 1,4-6-6,6-2-6,-2-3 0,-2-6-6,-12-3-9,-14 4-3,-16 3-1,-15 5-7,-19 7-5,-9 5 0,-4-2-2,-4 4-6,0 0-36,-12 0-58,-12 4-149,-7 10-110,-3 4-116</inkml:trace>
  <inkml:trace contextRef="#ctx0" brushRef="#br0" timeOffset="180470.0627">13782 17677 588,'0'0'99,"0"0"-64,0 0 78,0 0-80,0 0-28,0 0-4,-96 14 2,87-31 0,3 3 13,6-4 6,0 4 1,0-4-13,11 2-5,7-3 0,6 10-2,0 4 12,1 2 8,0 3 1,-5 0 1,-1 12-12,-2 2-1,-7 8 1,-3 5 9,-5 8 2,-2-3-3,0 4-7,0-3 6,-15 0-6,-9 4 1,-2-6-6,0-4-5,0-5 0,3-8-2,3-2 0,7-7 0,3-5 3,8 0-4,2 0 3,0-3-4,0-8-2,16 4-1,11 3 2,2-2-1,2 6 0,2 0 2,5 0 2,2 0 0,3 0 2,-1 0 10,3-8 11,-3-11 14,-4-7-11,-9 2 23,-5 6-28,-8 2-9,-9 3-7,-5 2-3,-2-1-4,0-2-30,0 5-56,-4-4-154,-19-9-554</inkml:trace>
  <inkml:trace contextRef="#ctx0" brushRef="#br0" timeOffset="181296.7033">12158 16182 370,'0'0'113,"0"0"10,0 0 15,0 0-42,0 0-23,0 0-17,22 70-5,-22-60 5,0-6-13,-5 0-7,-4 10-3,-4 4-2,-6 5-8,-3-2-4,-4 3 1,-2 7-9,0 9-2,-1 0-4,-2 8 3,-2 9-1,1 4-1,6 10 0,1 5 0,7 4 3,-1 0 4,8 11 0,3-3 0,1 2-2,7 3-2,0-3-2,0 7-1,19-2 0,14-2 2,9-8-5,7-5 0,0 0 3,2-11 1,-4-13 0,-4-7 6,-9-8-3,-6-15-3,-8 2-5,-9-11-2,-2-8 0,-3 1-1,6 2-37,2 2-39,12-14-92,5 0-288</inkml:trace>
  <inkml:trace contextRef="#ctx0" brushRef="#br0" timeOffset="182045.7117">14535 16054 376,'0'0'290,"0"0"-160,0 0-35,0 0-19,0 0-27,0 0-11,-6 21-12,6 6 48,10 4-17,7 8-17,1 7-7,5 6-8,9 7-2,1 9-7,1-3-6,2 13-2,-3 1-2,-2 6 0,-2 5 5,-5 8 1,-1 0-2,-5 8-2,-7-7 0,-7-4-3,-4-11 1,0 6 0,-9 0 0,-10-6-2,-1 1 12,-5-10-9,0-12 9,0-1-8,4-4 9,0-19-1,6 2-8,4-23-4,2-12-4,5 7 0,1-13-18,3 0-44,0 0-52,0-34-190</inkml:trace>
  <inkml:trace contextRef="#ctx0" brushRef="#br0" timeOffset="183110.0386">15266 18253 573,'0'0'249,"0"0"-147,0 0 42,0 0-57,0 0-51,0 0-18,0-18 0,0 18-8,0 14 1,-2 4-7,0 9 9,-2 9 5,1-4-6,3 7-4,0-16-2,0-6-2,0-2-1,0-7-2,7 6 0,5-2 0,-4-8-2,5-1 0,6-3-4,1 0 2,1-12-4,4-13 6,0 4-1,-3-8 2,-2-1 0,-4-2 1,-10 0-1,-4-3 1,-2 7 1,0 3-1,-2-1 12,-13 11 2,-1 1-1,1 10-4,-3 0 4,0 4-7,0 0-6,-1 0-1,9 8 0,-4 2-2,8 6-28,4-10-42,2 6-116,0-12-239</inkml:trace>
  <inkml:trace contextRef="#ctx0" brushRef="#br0" timeOffset="183652.4264">14977 15709 514,'0'0'248,"0"0"-173,0 0-43,0 0 68,0 0-13,11 107-31,-5-66 2,-1-3-15,0-1-12,-5-6-11,0-8-12,0 3-5,0-9-3,4 2-6,5-5-66,3-6-142,5-8-284</inkml:trace>
  <inkml:trace contextRef="#ctx0" brushRef="#br0" timeOffset="184596.2593">15949 15783 662,'0'0'152,"0"0"-103,0 0 98,0 0-66,0 0-68,0 0-12,40-22 5,7 19 1,9 3 0,6-5 6,3 1-1,4 4 1,-5 0-3,-6 0-1,-6 0-2,-12 0 10,-9 0 8,-13 0-9,-12 0-2,-3 0-2,-3 0 3,0 0 6,0 0-5,2 0-3,-2 0-3,0 0-7,0 0-2,0 4 2,6 10 1,-2 0 9,2 9-1,0 9 2,3 6-4,0 6 0,2 9 2,-2 2-2,2-1-1,0 8 0,0 4 0,-2 10 0,3 9-2,-3-4 1,4 9-1,-2-11 1,-2-7-3,-2 0 1,2-1 1,-5 1-2,2 9-2,-1-11 4,-1 1-1,1-4-2,0-4-3,1-5 2,1 5 2,-3-9-5,6 3 2,-6-3 0,0-4-2,1 1 2,-3 0 0,-2-7 0,0 0-1,0 1 0,0-4-1,0 8 0,0 1 1,0-6-1,0 4 0,0-16 1,1-1-1,-1-8 0,0-11 0,0-6 1,0-2-1,0-4 1,0 0-1,0 0 1,0 4 2,-16 0 2,-16 6-5,-11-2 2,-8 6-2,0 5-2,-2-12 2,3 3-1,8-10-21,7 0-29,10 0-36,9 0-64,1-17-360</inkml:trace>
  <inkml:trace contextRef="#ctx0" brushRef="#br0" timeOffset="185913.9655">5713 15790 546,'0'0'184,"0"0"-110,0 0 33,0 0-41,0 0-25,0 0-16,-12 7-4,-6 0 5,-4 0 14,-5 3-5,-5-2-12,-9 4-2,-2-2-4,-3 4-8,1-2 1,5-2 2,4 2-3,5 2-2,0-4 4,3 3-10,5 1 0,4-7 1,4 4-1,1-6-1,8 3 1,-1 1 5,1 1-5,2-2 6,-4 10-5,-1 0 2,1 13 0,4 4-1,1 7 5,1 14 5,2-6 0,-5 8-2,5 9-1,0-5-2,0 10 1,0-2-1,0 2-1,0 0 1,0 5 2,2 7-3,3 4-2,2 2 5,-3 1-4,-2 6-2,3-12-1,-1 9-1,-2 0 3,3-9-2,-2 3 0,-1 3-1,0-16 6,-2 22-6,0 0-2,0-2 1,0 8 0,0-17 0,0-10-1,0-10 2,-12-8-2,1-8 1,1-10 3,2-17-3,2-7 0,-1-14-1,5 2 2,0-4-4,-1 0 2,3 3-1,0 6 0,0-3 0,23-2 0,15 6 0,16-2 0,8-8-19,7 0-84,-9-8-280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4:35:36.9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1631 1206 970,'0'0'129,"0"0"-114,0 0 18,0 0 10,0 0-41,0 0 4,0 0-2,0 0 3,129-9 0,-82-3-7,-3 0-35,-3 2-101,-12 2-153,-18-1-205</inkml:trace>
  <inkml:trace contextRef="#ctx0" brushRef="#br0" timeOffset="154.7493">1635 1467 900,'0'0'0,"0"0"6,0 0-6,130-23 3,-59 9-3,7 3-246,-7-3-389</inkml:trace>
  <inkml:trace contextRef="#ctx0" brushRef="#br0" timeOffset="374.7958">2696 1016 1206,'0'0'66,"0"0"-60,0 0 3,0 0-5,0 0-4,0 0 0,-27 123 5,27-82-5,0-2-26,0 1-38,0 2-84,0-4-130,0-4-120</inkml:trace>
  <inkml:trace contextRef="#ctx0" brushRef="#br0" timeOffset="599.3418">2331 1698 920,'0'0'107,"0"0"-100,0 0-7,132 0 54,-41-16-3,11-10-21,0-3-15,-1 0-10,-11 3-3,-19 6-2,-18 6-10,-24 8-117,-24 4-158,-5 2-210</inkml:trace>
  <inkml:trace contextRef="#ctx0" brushRef="#br0" timeOffset="1115.812">2808 2007 820,'0'0'64,"0"0"-33,-79 104 32,58-77-38,0-8-15,3-7-2,3-4-2,1-8 5,6 0 1,-1-6 2,7-13-7,2-10-3,0 1-3,4 6 3,17-2-3,3 9-2,12 2 2,1 9-2,3 4-1,3 0 2,-7 24-5,-6 12-6,-8 13 8,-14 10 1,-8 8 4,0 5 4,-33 2-5,-13-5 5,-6-4-5,4-10 0,3-13 5,14-16-4,10-14 2,9-11 3,5-1 0,7-4-7,0-14 0,0-1-15,0 2 11,11 9 4,14 5 3,8 1 1,6 2 2,3 0 5,2 0-2,1 0-4,-1 5-4,1-1 10,-8-4-7,3 0-2,-1 0-2,-1 0-58,-5-21-171,-6-13-184</inkml:trace>
  <inkml:trace contextRef="#ctx0" brushRef="#br0" timeOffset="1416.792">3530 830 775,'0'0'353,"0"0"-339,0 0-9,194-84 25,-105 60-5,3 4-10,-14 6-6,-22-1-6,-16 9-3,-18 5-33,-15 1-40,-7 0-76,-10 1-125,-28 13-24</inkml:trace>
  <inkml:trace contextRef="#ctx0" brushRef="#br0" timeOffset="1791.3796">3484 846 803,'0'0'143,"0"0"-94,0 0 22,0 0-59,0 0-11,9 116 17,8-44 24,1 16-5,4 16 8,-2 14-5,1 12-14,-2 9-8,4 8-4,-5 10-2,1-1-7,2 1 3,-13-7-2,2-10-3,-4-14 7,1-8-6,-4-14 1,5-21-3,-1-16 0,6-16 0,9-12 1,8-11-2,7-5 6,6-14-3,12-6 3,7-3-5,2 0 3,0-12-5,-11-1-1,-18 1-52,-14 3-72,-21 0-277</inkml:trace>
  <inkml:trace contextRef="#ctx0" brushRef="#br0" timeOffset="2636.4915">4446 1639 301,'0'0'162,"0"0"-36,0 0-1,0 0-22,0 0-12,0 0-37,-4 0-19,4 0-10,2 0-12,22 0 4,12 0 20,8 0 2,12 0 13,5 0 8,-1 0-15,-4-7-9,-12 2-7,-13-2-16,-11 3-6,-11 1 1,-7 3-6,-2 0-2,0 0-3,0 0-23,0 0-70,10-3-115,-4-6-280</inkml:trace>
  <inkml:trace contextRef="#ctx0" brushRef="#br0" timeOffset="3553.0383">5688 1129 207,'0'0'190,"0"0"-75,0 0-20,0 0-8,0 0-25,0 0-8,0 0-2,0-2-7,0-1-1,0 3 1,0 0 3,0 0 3,0 0-6,0 0-9,0 0-2,0 0-8,-2 0-10,-1 0-2,2 0-7,1 0 2,0 0-5,0 0 3,0 0-2,-3 0-3,0 0-2,1 0 0,0 0 4,0 0-2,2 0 5,-2 0 1,2 0 0,0 3 1,0-3-6,0 0 7,-2 0-6,-2 0 2,3 0-3,-1 0 3,-4 6-6,-6 0 2,-3 6 2,-9 1-4,7 3 1,-7 5 1,2-1-2,-1 4 3,-4 4-3,4 2 0,-2 2-1,2 4-1,3 2 2,3 9 0,-3 6 0,4 10-1,0 9 1,1 4 2,10 2-2,5 7 0,0 3 0,0 1 0,20 3 0,7-9 1,2-6-2,11-12 1,-5-7 0,2-9 1,-4-8-1,-6-6 3,-8-8-3,-3-9 3,-7-10 2,-8-4-1,4-4-3,-2 2 1,-3-2-2,2 0-1,-2 0-33,0-9-69,0-27-268</inkml:trace>
  <inkml:trace contextRef="#ctx0" brushRef="#br0" timeOffset="5451.8552">5614 1664 502,'0'0'130,"0"0"-113,0 0 44,0 0 17,0 0-32,0 0-18,0 0-15,-22 2 0,22-2 8,5 0 9,14 0 17,10 0 27,9 0-25,5 0-14,6 0-9,-5-7-7,-1-4-9,-5 2-1,-9 4-3,-12 1-4,-3 4 2,-7-3 0,-3 0-4,-2 3-15,2-4-34,8 0-78,-1-2-98,5-3-38,1-2-102</inkml:trace>
  <inkml:trace contextRef="#ctx0" brushRef="#br0" timeOffset="5692.6564">6220 1474 734,'0'0'229,"0"0"-210,0 0 11,0 0-15,0 0-8,0 0 16,8 95-1,-4-63-8,-2-1-3,-1-1-4,3 2-5,-4-2-2,0-2-8,0-3-72,0-6-80,2-6-110,6-12-127</inkml:trace>
  <inkml:trace contextRef="#ctx0" brushRef="#br0" timeOffset="5969.0412">6729 1472 1020,'0'0'41,"0"0"-40,0 0-2,0 0 7,0 0-6,0 0 15,14 120-2,-6-88-10,-3-2 4,-1 1-5,-2-4 0,-2-3-2,0-4-12,0 2-54,0-9-63,0-3-76,0-6-76</inkml:trace>
  <inkml:trace contextRef="#ctx0" brushRef="#br0" timeOffset="6155.768">6579 1710 855,'0'0'134,"0"0"-133,0 0 7,0 0 0,175-116-7,-104 88-1,0 4-55,-6 2-133,-9 1-115</inkml:trace>
  <inkml:trace contextRef="#ctx0" brushRef="#br0" timeOffset="6366.2801">7462 1289 922,'0'0'225,"0"0"-206,0 0-10,0 0-9,0 0-4,0 0 4,0 106 3,0-71-3,4-3 1,4-2-1,-2-1-35,1 2-73,-3 1-108,-4-6-62,0-4-180</inkml:trace>
  <inkml:trace contextRef="#ctx0" brushRef="#br0" timeOffset="6588.9962">7157 1810 898,'0'0'69,"0"0"-66,0 0 11,185-35 44,-80 8 4,7-1-37,3 0-6,-6-2-1,-11 4 2,-21 0-11,-25 10-6,-23 8-3,-19 2-24,-10 6-77,-12 0-95,-28 0-206</inkml:trace>
  <inkml:trace contextRef="#ctx0" brushRef="#br0" timeOffset="7183.0108">7660 2181 739,'0'0'81,"0"0"-68,0 0 73,0 0-51,0 0-22,0 0-8,-124 75 2,112-75 1,2 0-1,1-9 1,4-4 0,3-4 8,2 1-12,0-9-4,11-1-2,16-5-1,7 4 4,1 15-1,0 3 4,1 9-4,-3 0-1,-2 0 1,-6 21 0,-7 8 4,-7 7 6,-6 5 2,-5 0 8,0 4 11,-11-3-1,-16 4-14,-9-4-5,-1 0-5,-4-4 0,3-7-3,3-10 0,8-11 1,10-7-2,5-3-1,10 0 0,2 0 0,0 0-1,0-7-3,22-6 2,12 2 1,4 1 0,6 10 0,-2 0 4,0 0 0,-1 8-2,-9 5 7,-2-4 0,-3-1 4,-4-5-1,1-3 3,0 0-3,-1-3-1,-6-19-9,1-4-2,-7-6-27,-9-6-86,-2-2-206,0-10-328</inkml:trace>
  <inkml:trace contextRef="#ctx0" brushRef="#br0" timeOffset="7496.9461">7910 1180 1070,'0'0'113,"0"0"-111,177-34 8,-84 34 9,9 34 1,-3 21 11,-7 20-24,-21 8-6,-25 18-2,-22 6 4,-24 2-3,0 7 10,-24 0 0,-16-7 13,0-8 6,3-18-6,2-22 8,9-13-18,4-15-10,4-10-3,7-11-2,0-12-50,-3 0-56,-1-18-196,-8-22-611</inkml:trace>
  <inkml:trace contextRef="#ctx0" brushRef="#br0" timeOffset="24243.5411">9256 1284 927,'0'0'143,"0"0"-95,0 0 10,0 0-31,0 0-22,0 0-5,0 0-6,4 60 6,2-23 6,-5 1 3,4 1 2,-2-1-9,-1 1 1,0 0-3,2 0-34,-2-4-71,6-3-78,-4-6-117,-2-10-139</inkml:trace>
  <inkml:trace contextRef="#ctx0" brushRef="#br0" timeOffset="24430.5972">9154 1632 717,'0'0'231,"0"0"-207,0 0 46,0 0-34,0 0-35,0 0 3,112-97-4,-64 73-15,0 5-87,-6 1-89,-7 4-72</inkml:trace>
  <inkml:trace contextRef="#ctx0" brushRef="#br0" timeOffset="24691.0157">9781 1310 437,'0'0'646,"0"0"-579,0 0-36,0 0 9,0 0-26,0 0-14,0 11-9,2 19 7,7 7 2,-5 2 5,3-3-1,-1 0-1,-3 0-1,1 1-1,1-5-1,-3-2-20,0-5-63,1-2-49,3-11-157,1-12-152</inkml:trace>
  <inkml:trace contextRef="#ctx0" brushRef="#br0" timeOffset="24941.5386">10048 1535 985,'0'0'108,"0"0"-107,0 0-1,0 0 8,0 0-5,157-19-3,-113 9-65,-4 1-150,-2-4-70,-5-4-226</inkml:trace>
  <inkml:trace contextRef="#ctx0" brushRef="#br0" timeOffset="25173.0209">10837 1259 1053,'0'0'108,"0"0"-103,0 0 13,0 0-6,0 0 4,0 0 3,0 122-12,0-87-5,0-5 2,3-2-4,0-5 0,7-4-15,-6-1-59,1-2-66,-3-6-148,-2-4-125</inkml:trace>
  <inkml:trace contextRef="#ctx0" brushRef="#br0" timeOffset="25433.7076">10585 1791 861,'0'0'227,"0"0"-208,0 0-13,0 0 20,185-39 3,-82 13-3,6 6-10,1-1-1,-8-2 8,-12 3-2,-13 0-9,-21 6-8,-25 7-2,-15 2-2,-10 5-2,-6 0-32,-2 0-42,-27 0-112,-9 5-230</inkml:trace>
  <inkml:trace contextRef="#ctx0" brushRef="#br0" timeOffset="26048.6214">11144 2025 111,'0'0'660,"0"0"-633,0 0-9,-115 108 34,97-86-4,-1-10-37,2-6-7,5-6 0,0 0 0,4 0 10,5-14-4,3 3-2,0-7-2,0 1-6,0-4 1,15 6 0,10-2 2,2 6-1,4 1 1,4 5 3,-3 2-3,-1 3-2,-4 0 3,-3 10-3,-3 12 5,-2 4 11,-5 12 25,-3 11-2,-11 5 1,0 9-13,-2 0-13,-19-5-2,-2-5 8,-7-10-12,-2-7-6,6-9-1,2-13 0,5-9-1,4-5 2,4 0-3,2-18-4,7-8-4,2-6-4,0 2 2,18 4 7,6 4 3,3 8 0,4 11 0,0 3 3,0 0 0,0 3 4,-2 15-2,-2 2 0,-2-1 5,-2-4 0,-3-5-1,-1-2-1,4-4 8,-1-2-5,-2-2-3,2 0-5,5-7 2,-4-16-5,-2-3-17,0-6-50,-10-12-122,-4-14-235</inkml:trace>
  <inkml:trace contextRef="#ctx0" brushRef="#br0" timeOffset="26633.6118">11181 932 896,'0'0'46,"0"0"-31,0 0-12,151-4 19,-66 0-6,1 3-7,-4 1-7,-7 0-1,-12 0 16,-17 0 14,-9 0-1,-10 0 2,-10 3-4,-9-1 2,-4-2 0,-4 4-3,0-1-3,3 2-6,1 3-9,-1 9-5,1 6 3,1 17 1,-1 15 9,5 15-1,2 16 0,4 19 2,2 13-1,-2 14-5,5 7-1,3 9 2,-2 2 1,2-5-2,-4-9-7,-10-16 13,-9-13-11,0-19 5,-26-9-3,-12-10-1,-8-14-5,3-16 3,1-13-5,-1-18 2,1-8-3,1 0-2,-1-22-20,0-10-27,-1-2-29,-3 0-66,-10 2-389</inkml:trace>
  <inkml:trace contextRef="#ctx0" brushRef="#br0" timeOffset="27167.4632">13167 1171 446,'0'0'580,"0"0"-526,0 0-34,0 0 43,0 0-49,0 0-6,122-32-3,-69 12-5,-8 3-73,-11 5-75,-16 5-158,-18 7-165</inkml:trace>
  <inkml:trace contextRef="#ctx0" brushRef="#br0" timeOffset="27316.8431">13158 1403 864,'0'0'155,"0"0"-139,0 0-16,0 0 21,138-42-21,-71 20-12,-4 0-257,-16-2-280</inkml:trace>
  <inkml:trace contextRef="#ctx0" brushRef="#br0" timeOffset="27521.0304">13935 1015 1134,'0'0'110,"0"0"-110,0 0 3,0 0 3,-8 130-1,8-86 1,0 2-6,0-6-9,2 0-32,0-4-41,-2 1-77,0-6-161,-2-6-228</inkml:trace>
  <inkml:trace contextRef="#ctx0" brushRef="#br0" timeOffset="27739.4044">13640 1586 397,'0'0'648,"0"0"-614,0 0-30,0 0 48,184-5 19,-77-19-23,7-3-21,4-4-15,-10 6-4,-19 2 0,-25 11-8,-32 7-31,-26 5-77,-6 0-132,-40 4-63,-22 11-271</inkml:trace>
  <inkml:trace contextRef="#ctx0" brushRef="#br0" timeOffset="28239.3624">14049 1914 891,'0'0'41,"0"0"-17,0 0 54,-122 99-55,97-85-18,8-7 0,1-7-2,3 0 10,6-13-3,5-6-8,2-4 7,0 0-9,17 4 1,6 0-1,4 8 0,2 2 0,3 7 0,5 2 1,0 2 11,-1 21 2,-2 9 4,-10 8 1,-6 8 3,-12 10-13,-6 2 3,0 7-5,-29-5 0,-4-8-7,-2-8 2,0-16 1,5-13-2,5-12 2,7-5 0,7 0 1,9-14 2,2-8-3,0 6-3,23 0 0,4 7 4,6 2-4,5 2 0,-1 5 5,1 0-1,1 7 7,-4 9-6,-2-2-5,-1 0 2,-1-4-4,-2-6-11,2-4-55,2 0-96,1-7-181,-9-26-183</inkml:trace>
  <inkml:trace contextRef="#ctx0" brushRef="#br0" timeOffset="28495.1521">14901 955 753,'0'0'449,"0"0"-426,0 0-22,180-39 30,-90 25 1,1 0-17,-8 3-13,-19 4-2,-19 2-16,-19-2-36,-16 7-30,-10 0-41,-2 0-81,-36 0 21,-5 0-93,-9 7-52</inkml:trace>
  <inkml:trace contextRef="#ctx0" brushRef="#br0" timeOffset="28844.9889">14915 1008 419,'0'0'191,"0"0"-127,0 0 101,2 119-8,20-66-59,2 16-31,1 9-7,-1 11-7,-5 9-17,-4 6-6,-7 14-5,-4 5-13,-4 6 0,0-2-1,-6-8-2,-4-9 5,5-19-5,5-22 5,0-14-3,5-15-1,24-8-4,12-10 4,11-8-3,10-6-4,7-6 0,1-2-1,-4 0-2,-3 0 4,-13-2-4,-13-9-8,-10 6-12,-12-6-7,-11 2-14,-4-1-17,0-5-39,-12 6-128,-17-1-218</inkml:trace>
  <inkml:trace contextRef="#ctx0" brushRef="#br0" timeOffset="30046.5831">15980 1194 666,'0'0'147,"0"0"-85,0 0 71,0 0-77,0 0-42,0 0-9,9 41 19,-3-1 20,2 6 1,-6 2 0,-2-3-8,0-6-11,0-3-11,0-4-6,0-3-7,0-7 0,0-4-2,0-4-3,0-2-36,0-6-45,0-6-94,6 0-146,3-16-192</inkml:trace>
  <inkml:trace contextRef="#ctx0" brushRef="#br0" timeOffset="34005.5856">16595 1405 59,'0'0'67,"0"0"-9,0 0 18,0 0 2,0 0-16,0 0-6,0 0-1,0 0-3,0 0-8,0 0 7,0 0 0,0 0-4,0 0 7,0 0-1,0 0 1,0 0-14,0 0-10,0 0 4,0 2-4,0-2-13,0 0-5,0 2-5,0-2-3,16 3 1,13-3 10,11 0 11,4 0-11,3 0-1,-5-9-6,-5 1-4,-4 4 0,-6-2-1,-8 1-2,2 1-1,-6 1-1,-1 3-57,-3 0-185,-7 0-192</inkml:trace>
  <inkml:trace contextRef="#ctx0" brushRef="#br0" timeOffset="34464.5346">17467 1146 646,'0'0'303,"0"0"-255,0 0 36,0 0-22,0 0-56,0 0-6,0 43 0,0-9 5,0 0-5,0 0 3,0 0-2,0-1-2,0-3-20,0 1-63,0-4-79,0-6-106,-8-4-171</inkml:trace>
  <inkml:trace contextRef="#ctx0" brushRef="#br0" timeOffset="34725.5652">17181 1712 920,'0'0'93,"0"0"-91,0 0 26,155-27 16,-60 15-9,3 1-11,0 5-10,-9 0-7,-8 2 8,-12 2 2,-18-3-1,-19 4-16,-15 1 0,-15-2-15,-2 2-21,-9 0-66,-28 0-90,-13 2-166</inkml:trace>
  <inkml:trace contextRef="#ctx0" brushRef="#br0" timeOffset="35294.8295">17629 1951 583,'0'0'74,"0"0"-67,0 0 77,0 0-23,0 0-45,0 0-8,-102 72-2,90-72 6,2 0 25,1 0 15,5-14-32,1-2-3,3 2 0,0-2-15,13 0 0,8 6-2,4 3 4,-2 7-3,2 0-1,2 0 4,-1 11 6,-3 11 4,-3 8 0,-6 11-8,-8 5 7,-6 7 8,0 5 9,-20-3-3,-9-3-11,-3-6-6,6-14-4,2-10 6,8-8-11,5-10 3,1-4 0,6 0 3,4 0 5,0-14-11,0 0 1,0 2-2,16 6 0,4 6 2,3 0 5,12 0-4,1 0 9,2 7 6,3-4-2,5-3 13,4 0-5,2 0 2,-5-12-4,-7-5-8,-15-6-8,-12 2 0,-11 2-3,-2-3-3,0 0-5,0 0-31,0 1-31,0 0-75,-4-4-291</inkml:trace>
  <inkml:trace contextRef="#ctx0" brushRef="#br0" timeOffset="36055.7512">18611 1180 527,'0'0'187,"0"0"-114,0 0 78,0 0-39,0 0-74,0 0-25,0 0-9,0 23 8,0 12 16,4 4-1,0-1-6,3 3-5,-1-2-4,2-3-6,-2-2-4,-1-2-1,-1-1-1,0-9-6,-4-3-37,2-2-50,-2-5-71,0-9-96,0-3-140</inkml:trace>
  <inkml:trace contextRef="#ctx0" brushRef="#br0" timeOffset="36265.2769">18360 1463 756,'0'0'121,"0"0"-116,0 0 22,0 0-11,172-65-5,-96 50-2,-4 1-8,-10 3-2,-14 2 1,-9-1-95,-10 1-98,-13-6-179</inkml:trace>
  <inkml:trace contextRef="#ctx0" brushRef="#br0" timeOffset="36505.2567">19045 1183 486,'0'0'607,"0"0"-588,0 0-14,0 0 22,0 0-21,2 102 26,7-57-9,0-2-12,-4-4 0,-1-3-6,-4-3-2,0-3-1,0-3-2,0-10-20,0 0-44,0-9-61,7-7-87,3-1-55,0-1-116</inkml:trace>
  <inkml:trace contextRef="#ctx0" brushRef="#br0" timeOffset="36910.4852">19493 1349 740,'0'0'228,"0"0"-189,0 0 5,0 0 7,0 0-28,0 0-3,124-5-16,-81-2 3,-7 0-7,-1-2-18,-4-2-90,-2 0-86,4-4-36,-5-5-176</inkml:trace>
  <inkml:trace contextRef="#ctx0" brushRef="#br0" timeOffset="37133.6843">20277 1083 883,'0'0'142,"0"0"-137,0 0 24,0 0-24,0 0 2,10 116 13,-7-76-9,5 0-7,-4-2 1,2-4-3,-2-2-2,-4-3-70,0-2-71,0-4-92,0-9-141</inkml:trace>
  <inkml:trace contextRef="#ctx0" brushRef="#br0" timeOffset="37397.5629">20013 1613 856,'0'0'84,"0"0"-72,0 0 3,0 0 24,171-12 1,-88-3-22,4 1-4,-2-3 1,-4-3 27,-7 5-22,-13 3-1,-17 1-13,-20 6-6,-10 2-9,-11 2-62,-3 1-43,0 0-94,-27 0-167</inkml:trace>
  <inkml:trace contextRef="#ctx0" brushRef="#br0" timeOffset="38033.6507">20534 1903 566,'0'0'76,"0"0"-69,0 0 88,0 0-14,0 0-51,-129 85-15,111-80-7,5-3-4,-1-2 11,3 0 6,0-2 8,2-15-19,5 4 5,4 1-2,0 0-8,0 0-5,6-1 0,19 2 0,2 3 1,6 4 0,5 4 0,-2 0-1,4 0 3,-5 4-1,-6 11 2,-4 7 6,-8 11-1,-7 4 3,-8 7 8,-2 7 2,0-3 0,-14 3-8,-10-5-3,-2-3-3,-9 0-2,0-11-2,1-8 2,3-10-4,4-8 0,8-6-1,5 0 1,5 0 1,9 0-1,0-4-2,0-10-9,13-4-5,10 1 13,4 6-1,0 5 1,-3 6-3,0 0 4,3 0 3,-4 17 4,0-2 0,3 1 0,-7-4 6,6-2 5,-2-5 7,-1-5-6,0 0 7,0 0-9,0-7-6,-4-11-7,0 0-4,-5-8-2,1-16-53,-5-9-65,-3-11-177,-5-10-208</inkml:trace>
  <inkml:trace contextRef="#ctx0" brushRef="#br0" timeOffset="38684.7935">20641 816 715,'0'0'193,"0"0"-193,0 0 0,0 0 20,143 12 20,-71-9-6,3 4-9,3-7-1,-7 0 6,-6 0-5,-11 0 11,-17 0-15,-12 0 1,-13 0-8,-7 0 8,-5 0 2,0 2-8,0-2-2,0 2-5,0-2-5,0 2-2,0-2 2,0 0-1,0 0-2,0 4 0,0 11-1,6 6 1,2 11 4,3 8 9,5 9 0,-2 10-1,5 20-3,-4 7-3,2 10 2,0 5-6,5 1 1,1 6-3,4 0 2,-5 0 1,0 1 1,-4-10-4,-7-2 1,-5-7 8,-6-9 0,0-11 9,-17-12-7,-14-12 11,-12-14-11,-8-6-6,-5-10-3,3-2-2,4-3-1,4-7 0,3-3-9,-1-1-28,1 0-30,-1 0-63,-5-11-289</inkml:trace>
  <inkml:trace contextRef="#ctx0" brushRef="#br0" timeOffset="39273.0008">13750 3909 729,'0'0'216,"0"0"-184,0 0-13,0 0 55,0 0-30,0 0 14,155 7-25,-93-7-27,-7-7-6,-2 2-6,-9 1-71,-13 2-116,-16 2-120,-15-2-261</inkml:trace>
  <inkml:trace contextRef="#ctx0" brushRef="#br0" timeOffset="39437.5265">13889 4062 54,'0'0'807,"0"0"-755,0 0-6,0 0 37,0 0-60,0 0 15,131 34-7,-39-59-31,4-1-34,-4-11-265,-13-4-320</inkml:trace>
  <inkml:trace contextRef="#ctx0" brushRef="#br0" timeOffset="40523.3488">17097 771 686,'0'0'101,"0"0"-37,0 0 57,0 0-54,0 0-38,0 0-22,-7-5-7,7 17-4,0 18 4,5 2 14,4 0 5,-1-6 0,1-6-11,0-3 4,-2-8-10,2-1-1,2-4 3,4-4 7,10 0-2,15-12 10,14-22 22,8-10-12,5-8-13,-5 6-12,-10 5 0,-15 12-4,-9 15 0,0 3-99,-7-5-272</inkml:trace>
  <inkml:trace contextRef="#ctx0" brushRef="#br0" timeOffset="41161.1561">19691 681 292,'0'0'396,"0"0"-360,0 0 106,0 0-2,0 0-86,0 0-33,-31-19-21,31 23-9,0 6-8,7 8 17,4 0 9,0-4 16,0-2 2,-1-4-9,-4-1 0,3-4 1,2-3 1,10 0 5,20-12 1,22-24-2,22-27-11,18-22-13,17-31-96,-4-18-372</inkml:trace>
  <inkml:trace contextRef="#ctx0" brushRef="#br0" timeOffset="47634.6023">15668 3465 695,'0'0'299,"0"0"-212,0 0-14,0 0-23,0 0-28,0 0 5,-2 144 16,-1-90-14,1-4-16,0 1-4,2-3-8,0-4 1,0 0-2,0-12-23,0-2-37,0-4-63,0-10-131,0-4-155</inkml:trace>
  <inkml:trace contextRef="#ctx0" brushRef="#br0" timeOffset="47919.7754">15389 4215 657,'0'0'224,"0"0"-187,0 0 32,0 0 13,0 0-57,0 0 28,132 8 4,-43-8-33,9 0-9,2-8 10,3-7 3,-1 2-1,-6-3-11,-9-1-3,-18 2-5,-17 0-5,-23 5-3,-19 9 0,-7-2-10,-3 3-9,-29 0-36,-20 3-73,-15 16-178,-8 3-150</inkml:trace>
  <inkml:trace contextRef="#ctx0" brushRef="#br0" timeOffset="48517.3928">15909 4590 855,'0'0'63,"0"0"-56,0 0 73,-99 113-46,78-92-18,0-5-7,4-6-3,3-8-2,-4-2-2,3-2 9,2-19-8,5-5 4,6 1-7,2 1-1,0 6 1,10 4 0,14-2 0,5 6 2,2 1 0,9 4 4,3 5 3,-4 0-2,-1 0 0,-7 19 1,-8 10-7,-7 5 10,-10 5 8,-6 1 3,0 5-4,-8 3-2,-22 0-5,-3 0-6,-5-1 0,0-9-3,5-9-2,1-6 1,8-11 1,3-8 0,8-4 2,7 0-1,6-6 5,0-14-5,9 0-3,13 4 2,4 4 0,6 12 1,-1 0 3,13 2 6,6 22-1,4 0 0,6 0 0,0-5 2,0-8 13,5-11 0,-9 0 7,-8 0 1,-8-14-11,-13-6-9,-13-6-9,-6-2 0,-8-4-3,0-1-2,0 3-36,-13 2-46,-3-4-55,-1-2-338</inkml:trace>
  <inkml:trace contextRef="#ctx0" brushRef="#br0" timeOffset="49635.4113">12545 3810 795,'0'0'147,"0"0"-115,0 0 94,0 0-29,0 0-66,0 0-12,-72-48-6,43 61-4,-9 26-3,-1 7 0,1 8-2,7-6 0,8-2-1,11-4-1,12-8-1,0-8-1,17-7-1,16-14-6,12-5-7,3 0-9,4-24-3,-6-10-7,-5-1 12,-12-4 16,-7 4 5,-11 6 1,-11 9 24,0 6 22,0 10 2,0 2-10,0 2-15,0 0-16,0 18-8,0 19 0,0 2 0,0 1 0,7 1 0,2-8-1,4 2-28,3-8-34,2-4-55,7-14-130,4-9-181</inkml:trace>
  <inkml:trace contextRef="#ctx0" brushRef="#br0" timeOffset="49918.867">12941 4109 563,'0'0'369,"0"0"-293,0 0-20,0 0-3,0 0-6,0 0-34,7 122-6,9-96-4,8-8 0,5-9 1,4-6-4,8-3 0,-3-6-1,-3-18-1,-7-4 2,-8-4 0,-18-2 7,-2-2 14,-12 1 28,-21 7-2,-11 10-13,-6 13-9,2 5-17,2 0-6,9 18 1,14-6-3,13 0-22,10-4-77,0-7-142,10-1-290</inkml:trace>
  <inkml:trace contextRef="#ctx0" brushRef="#br0" timeOffset="50436.705">11979 3589 519,'0'0'75,"0"0"-28,0 0 136,0 0-40,0 0-58,0 0-14,-45-23-14,43 23-20,2 7-6,0 33-20,0 32 4,0 27 22,5 21-5,10 14-9,-1 15-7,1 6-4,-1 12-2,-4 6-3,1 0 0,1-8 4,-1-8-11,5-14 7,-4-27-6,5-22-1,-2-24-1,-2-25 1,1-26 0,-6-10-4,-1-9-28,0-28-26,2-29-22,0-35-95,-3-26-183,-6-22-151</inkml:trace>
  <inkml:trace contextRef="#ctx0" brushRef="#br0" timeOffset="52583.4929">12045 3435 94,'0'0'141,"0"0"-71,0 0-4,0 0-2,0 0-7,0 0 5,-2-3 5,2 1-11,0 2-7,2-5 8,23 1 6,6-3 27,7 3-32,7-1-12,6-2-22,12 0 2,10-3 0,8 1 6,6-4-11,8 1-3,5-7-8,0 0 6,10-6 0,-1 1-3,2 2 3,-5 4 4,-13 6-8,-13 4-11,-8 4 4,-5 2 2,1 0-3,11-2 4,14 1 5,16 0 6,19-1 18,9 0-30,6 1-2,-3 0 0,-12 1-2,-24 2-3,-12 0-3,-14 0 3,-2 0 0,2 0 1,2 0 0,7 0-1,6-2 0,8-3 2,-1-4-1,-2 3 3,-9 4-4,-12 2 1,-13 0 2,-6 0-3,-5 0-2,5 0 2,2 0 1,8 0 2,1 0-2,-5 0-1,-1 0 0,-10 0 1,-13 0-1,-7 0-2,-12 0 2,-8 0 0,-5 0 0,0 0 1,-4 0-1,-2 0 2,1 0 2,0 0-4,2 0 1,3 0 0,-1 2 0,3-2 0,4 0 2,-3 0-1,-3 0-1,2 0-1,-3 0 1,-1 0 0,-2 2-2,-2 0 1,-2-2-1,0 2 1,2 0 0,3 5 1,4 2 1,2 7-2,0 6 1,-2 9 1,4 0 3,-1 10-4,-1 0 0,2 4 5,-1 2 3,1-1-4,-2 5 0,-4-1 1,-1 6 0,-4 7 1,0 4-4,-2 6 4,0 0-3,0 2 0,0-3-3,0-3 1,7-1 0,3-2 0,1 0-1,0-3 2,0 3-2,-4-7 2,-1 2-1,-4-1 0,2-3-1,2-4 2,-4 0 0,0-4 2,-1 0-3,-1-3 3,3-4-5,0-3 1,-3-2 0,0-4 2,0 2-3,0-1 0,0 2 2,0 0-2,0 1-1,0-3 1,0-6 2,0 2-2,0-9 0,2 2 0,-2-9 2,0-4-2,0-6-2,0-2 2,0 3 3,0-5-3,-8 0 0,-9 5 1,-7 1-1,0 2 0,-12-1-1,4 0 0,-6 6 0,1-1 1,-5-3-1,1 1 1,1 2 0,-3 3-1,-3-6 1,-4 6-1,-8-5 2,-4-1-2,2 1 0,0 0-2,5 1-1,-1-1 3,2-5 1,0 2-1,1-3 1,-4 2 0,-7-3-2,-5 2 2,1 1 0,-1-3-3,-1 2 2,5-1 1,1 2 0,-1-2 0,1 1-1,1 3 2,-3 1 0,-5-1-1,5 1 0,0-4-2,3 1 2,3-2 3,0-2-3,2 6 0,-2-6 0,-1 3 0,1 0 0,1-1 0,2 1-1,3 0 1,2-1 0,-2 2-1,-4-2-1,-5 0 0,3-2 0,4 0 1,3 0 1,2 1 0,2-2-1,-3-1-1,4 0 4,-6 0-3,2 0 1,-4 0 0,4 0 0,0 0 1,8 0-1,1 0 0,3 0 0,3 0 0,-4 0 1,5 0-1,3 0 3,0 0-1,1 0-2,1 0 0,-1 0 0,-2 0 0,-5 0 0,-3 0-2,-4 0 2,3 0 0,-9 0 0,2-1 0,0-2 2,1 1-4,7-4 1,6 4 0,1-2 2,-2-2-2,4 4 1,-3 0 0,3 2-1,4 0 1,7 0 0,0 0 1,4 0-1,-7-2 0,-2-1 1,-2 1-1,-2-3 0,-3 1 0,3 1 1,-2 3 4,-3 0-1,3 0-2,2 0 2,2 0 0,6 0-1,6 0-1,3 0-2,4 5-1,1 7-1,4-3-3,5-2-26,5-5-46,33-2-49,10-9-275</inkml:trace>
  <inkml:trace contextRef="#ctx0" brushRef="#br0" timeOffset="73874.5117">1103 6844 392,'0'0'48,"0"0"-34,0 0 31,0 0-9,0 0 4,0 0 6,0 0 3,0 0-1,4-2 7,-4 0 3,0-1-6,0 3-11,0 0-14,0 0-3,0 0 2,0 0-8,0 0-4,0 0-1,0 0-2,0 0 3,0 0-1,0 0 4,0-1-9,0 1 5,0 0-6,0 0-3,0 0-2,0 0-2,0 0-13,0-2-75,-4 2-196,-10-5-241</inkml:trace>
  <inkml:trace contextRef="#ctx0" brushRef="#br0" timeOffset="75506.5309">1203 6890 486,'0'0'229,"0"0"-206,0 0-16,0 0 12,0 0 9,0 0 18,6 0 10,-4 0 0,-2 0 12,0 0 5,0-2-19,0-8-29,0-5-7,0 1-7,0 2 0,0 0-7,0 2 10,-2 2-8,-4 1 6,-2-2 5,3 7 4,-1-1-13,-3 1-4,3 2 3,-4 0 0,0-2 4,-1 2-3,-2 0-2,2 0 3,-8 0 1,4 4-5,2 12-2,-3 4-3,3 0 0,-1 3 1,1 2-1,2 1 0,2-1 0,0 1 0,1 6 1,0-6-1,2 8-1,0-3 1,6 3 0,0 1 0,0-5 0,0-7-1,0-2 1,0-5-1,0-4 0,10-3-1,2 0 1,5-6 1,-1 2-6,4-5-5,2 0 2,2-5 0,-1-19 4,4-7 4,-5-6 1,0-7 1,1 4-1,-10 4 0,-1 4 1,-4 5-1,-3 4 1,-1 2-1,-3 7 0,-1 2 1,0 9-1,0-1 3,0 2 0,0 2-2,0 0 1,0 0 2,0 0 0,0 0-2,0 0-2,0 0-1,0 0 0,0 14 0,3 14 1,-3 9 0,0 6 2,5-1 0,-3 1-2,5-5 1,0-6 1,-1 2-2,3-7 0,-2-2 0,4-5 0,0-7 0,-2-6 0,6-3-1,-1-4 0,2 0 1,3-6-15,-5-8-33,0-2-66,-3 2-152,-11 6-211</inkml:trace>
  <inkml:trace contextRef="#ctx0" brushRef="#br0" timeOffset="75979.155">1544 7209 539,'0'0'409,"0"0"-404,0 0-2,0 0 9,4 112-3,8-79-7,-2 2 5,-5-3-4,0-4 5,-5-7 15,0-10 0,0-2-8,0-6-9,0-1-3,2-2 5,0-2 4,5-21-4,4-12-6,3 0-1,-1 4 0,7 1 0,-5 7 0,-2 9-1,1 5 1,0 9-1,-2 0 7,0 0 0,1 20 7,-2 6 14,-1 2-10,-2 4 4,-5 1-12,-1 0 4,-1-3-3,2-5 1,4-6-12,-5-5 2,5-6-2,2-4 0,-1-2-2,9-2-28,2-2-53,1-24-85,3-6-210</inkml:trace>
  <inkml:trace contextRef="#ctx0" brushRef="#br0" timeOffset="76258.8687">2139 7166 1020,'0'0'68,"0"0"-60,0 0 11,0 0 13,147-32-11,-105 18-12,-4 7-3,-11-2-5,-10 4-1,-5 1-21,-8 1-59,-2 3-94,-2 0-98,0 0-117</inkml:trace>
  <inkml:trace contextRef="#ctx0" brushRef="#br0" timeOffset="76475.3331">2208 7391 960,'0'0'161,"0"0"-160,0 0 29,0 0 18,145-20-22,-98 6-8,-5-1-17,-8 4 2,-14 1-3,-11 5-11,-5 5-68,-4 0-111,0 0-203</inkml:trace>
  <inkml:trace contextRef="#ctx0" brushRef="#br0" timeOffset="77039.1883">3675 6807 1102,'0'0'43,"0"0"-30,0 0 54,0 0-38,0 0-19,0 0 12,5 107 18,-3-57-23,0-6-9,-2 0-4,0-1-4,4-6 0,-4 2-18,3-7-40,1-4-74,-4-6-144,0-5-220</inkml:trace>
  <inkml:trace contextRef="#ctx0" brushRef="#br0" timeOffset="77494.3369">3353 7550 352,'0'0'169,"0"0"-152,0 0-3,0 0 30,0 0 18,0 0-5,63 7-11,-25-7 9,16 0 19,10 0-3,17-5-8,11-6-7,5 2-1,3-3-6,-6-2 0,-7 1-7,-11-1 0,-16-1-17,-18 4-14,-17 5-2,-16 4-7,-9 2-2,0 0 0,-3 0-6,-16 0-40,-8 2-97,-2 9-204,-4 5-161</inkml:trace>
  <inkml:trace contextRef="#ctx0" brushRef="#br0" timeOffset="78507.4691">3585 8448 565,'0'0'184,"0"0"-161,0 0 60,0 0 15,0 0-38,0 0-18,124 12-13,-84-45-4,4-12 2,1-9-11,-5-4-4,-5-5-4,-10-1 1,-9 4-6,-10 8 1,-6 7-1,0 12 1,-15 7-1,-4 10 4,-5 8-6,0 5-1,-1 3 0,6 7-6,-4 21 5,5 8-1,7 8-1,7 7 3,4 7-1,0-5 1,20 3 0,6-7 2,3-11 3,-2-7-2,0-8-2,0-5 0,-5-8 0,-5 0-1,-4-4-55,-1-6-110,-3 0-208</inkml:trace>
  <inkml:trace contextRef="#ctx0" brushRef="#br0" timeOffset="79137.0504">5427 6720 825,'0'0'146,"0"0"-136,0 0 80,0 0-9,0 0-39,0 0-17,-82-61-2,64 57-7,-5 4 8,1 0 5,-2 0-6,-3 7-10,-4 13-5,-5 13-2,0 11-1,3 19 2,4 7 0,5 17 3,8 11-5,5 0 1,11 0-1,0-6-1,0-5-3,15-3 1,5-2 1,3-6 0,1-6 0,-8-4-1,-5-1 3,-11-7 7,0-5-2,0-8 1,-24-6 4,1-5-4,-8-11-7,2-7 0,-4-6-2,-4-6-2,4-4-8,9 2-35,2-2-17,14 0-37,7 0-122,1 0-279</inkml:trace>
  <inkml:trace contextRef="#ctx0" brushRef="#br0" timeOffset="79425.2401">4805 8901 1053,'0'0'12,"0"0"-11,0 0 35,0 0 18,148-15-22,-98 3-7,-3-5-17,-9 7-3,-9-2-5,-4-2-48,-10 0-70,-1-8-128,-3 2-128</inkml:trace>
  <inkml:trace contextRef="#ctx0" brushRef="#br0" timeOffset="79895.2821">5487 9097 1007,'0'0'110,"0"0"-97,0 0-5,0 0 11,0 0-3,103-109-4,-63 58-10,0-12 2,-8-4-2,-2-5-2,-9 0 2,-13 7-1,-6 15 5,-2 13-2,0 16 4,-8 7 13,-10 0-9,-4 8-3,4 3 1,0 3 1,0 0-7,7 19-2,0 20-2,4 10 2,7 9 0,0 0 0,5 1 5,17-5 3,7-12 3,2-1-2,9-12-1,3-11-1,-3-7-6,-3-11-1,1 0-2,-9-17-19,-2-15-33,-4-10-67,-13-16-181,-10-20-279</inkml:trace>
  <inkml:trace contextRef="#ctx0" brushRef="#br0" timeOffset="80419.2806">5717 6391 783,'0'0'154,"0"0"-145,0 0 26,0 0 3,17-141-23,-5 87-8,-3-4-2,-5-1-1,-4 5 1,0 8-3,0 11 7,-16 8 0,-4 10 11,-1 8-11,2 9 12,-2 0-13,1 2-6,8 18-1,6 13 3,6 9 1,0 8 0,0 8 9,24-2 7,7-2-11,1-8 3,-1-3-10,-7-8 0,-4-7-1,-4-5-2,-9-1-10,-3-2-71,-4 2-118,0-2-304</inkml:trace>
  <inkml:trace contextRef="#ctx0" brushRef="#br0" timeOffset="80996.4959">6803 7077 650,'0'0'218,"0"0"-138,0 0 57,0 0-64,0 0-41,0 0-6,-120-66 2,99 66-6,-1 14-1,2 13-1,2 9 0,5 12-8,6 6 0,1 3-4,6-5 0,0-2-7,0 1-1,10 2 0,2 0-20,-6-2-47,-6 0-71,0-5-160,-2-9-216</inkml:trace>
  <inkml:trace contextRef="#ctx0" brushRef="#br0" timeOffset="81326.5087">6401 7615 803,'0'0'126,"0"0"-124,0 0 3,105-123 9,-29 76-11,8-3 2,1-3-5,-4 6-51,-14 2-26,-19 7-19,-18 8 11,-15 9 65,-10 2 20,-5 11 98,0 2 73,-5 2-66,-7-2-15,2 6-18,-3 0-20,-1 9-18,1 23-15,-3 9-11,9 9-1,3 7-2,4 1 0,0-2-5,0 1 1,11-7-1,5-6-27,3-12-54,2-12-60,-1-12-125,2-8-136</inkml:trace>
  <inkml:trace contextRef="#ctx0" brushRef="#br0" timeOffset="81560.2687">7217 7117 972,'0'0'80,"0"0"-12,0 0 21,0 0-66,0 0-14,-4 123 7,1-56 4,3 1-11,0-6 4,0-6-10,3-6 1,17-10-3,2-9-1,2-13 0,5-10-10,0-8-31,-2 0-48,-6-4-91,-15-14-183</inkml:trace>
  <inkml:trace contextRef="#ctx0" brushRef="#br0" timeOffset="81709.7796">7188 7393 958,'0'0'39,"0"0"-39,0 0-1,0 0-2,134-104-39,-85 80-151,-16 6-164</inkml:trace>
  <inkml:trace contextRef="#ctx0" brushRef="#br0" timeOffset="81913.278">7440 7168 315,'0'0'312,"0"0"-208,0 0 13,0 0 22,0 0-42,0 0-17,145 47-7,-112-5-25,-4 6-21,-11 7-12,-13 5-4,-5-1-6,-11 3-1,-23-6-1,1-8-3,0-11-4,12-11-21,7-10-42,10-12-71,4-4-201,0-25-303</inkml:trace>
  <inkml:trace contextRef="#ctx0" brushRef="#br0" timeOffset="82714.5079">8415 7222 736,'0'0'143,"0"0"-24,0 0 9,0 0-66,0 0-30,0 0-6,-133 111-6,112-61-7,3 0-3,7 5-2,9-10-4,2-3 0,0-9-4,13-8-1,9-8-3,6-7-27,4-10-8,2 0-7,3-8-5,-3-22 15,-1-2 11,-4-5 21,-4 4 4,-5 6 3,-7 8 6,-6 10 1,-5 8 6,-2 1-4,0 0-9,0 7-2,0 19 2,3 5 0,-1-2-1,2-3 1,1-5-3,5-5-1,4-8-1,8-5 0,3-3 2,4-3 0,-3-21 3,-1-6-2,-8-5 0,-9-2 0,-8-1 9,0 1 12,-16 10 7,-9 13 1,-2 9-1,4 5-17,-7 0-8,1 19-4,3 13-4,5 0-33,13 3-62,5 2-72,3-1-154,3 0-108</inkml:trace>
  <inkml:trace contextRef="#ctx0" brushRef="#br0" timeOffset="83066.2767">8862 7756 851,'0'0'90,"0"0"-1,72-124 15,-37 66-63,-1-3-14,-5 3-13,-11 6-11,-12 12-3,-6 12 2,0 8-1,-16 13 5,-11 7-6,-6 0-3,0 8-13,10 7-5,6 3-5,17 2-10,0-3-22,13 3 7,26-6 9,5-2 34,9 1 7,1 0 2,-5 4 9,-10 0 17,-12 1 0,-13 4-3,-14 3-4,0 4 5,-4 0-7,-23 4-13,-2-4-5,2-6-4,9-9-43,7-10-33,9-4-117,2-4-97</inkml:trace>
  <inkml:trace contextRef="#ctx0" brushRef="#br0" timeOffset="83448.9026">9395 7347 738,'0'0'199,"0"0"-187,0 0 56,0 0-9,0 0-24,54 124-18,-43-93-7,-4-5-2,2-6 0,-5-8 1,-4-7-3,2 2-5,-2-7 1,0 0 3,0-16 6,2-16-11,3-9-4,3 2-5,8 1 0,-2 3 3,7 11 2,2 8 4,-3 10 0,0 6 4,-3 0 4,2 6-1,-5 16 6,-7 4 1,3 2-3,-3 0-9,0 1 2,-3 2-3,3-1-2,-5 1-19,-2-9-64,2-6-92,-1-6-100,4-10-83</inkml:trace>
  <inkml:trace contextRef="#ctx0" brushRef="#br0" timeOffset="83737.8661">9885 7319 679,'0'0'143,"0"0"-93,0 0 53,0 0-35,0 0 5,0 0-29,50 81-16,-44-40-16,-1-1-1,-5 0-7,2-1-2,-1-7-2,-1-6-20,3-11-72,1-10-103,4-5-154</inkml:trace>
  <inkml:trace contextRef="#ctx0" brushRef="#br0" timeOffset="83967.4031">10153 7316 1025,'0'0'117,"0"0"-90,0 0 28,0 0-22,0 0-17,-14 137-5,17-97-8,5 0-2,-1-3 1,2-8-2,-2-3 0,0-9-18,-3-3-26,-4-6-35,0-4-46,0-2-78,0-2 18,-2 0-75</inkml:trace>
  <inkml:trace contextRef="#ctx0" brushRef="#br0" timeOffset="84157.2061">9742 7295 777,'0'0'164,"0"0"-124,0 0 20,0 0-23,114-66-22,-51 49-8,-3 2-7,-6 0-26,-7 8-47,-12 0-141,-11 5-164</inkml:trace>
  <inkml:trace contextRef="#ctx0" brushRef="#br0" timeOffset="84439.2778">10438 7038 1069,'0'0'49,"0"0"-32,0 0 33,0 0-11,16 108 4,-3-50-25,-3 5-6,-6 1-3,-2 0 4,0-4-4,0-9-6,5-7 0,0-15-2,11-11-1,2-11 0,7-7-1,9-5-5,3-27-12,-1-2-31,-11-2-76,-13-4-130,-14 4-101</inkml:trace>
  <inkml:trace contextRef="#ctx0" brushRef="#br0" timeOffset="84613.2113">10463 7313 986,'0'0'34,"0"0"-22,114-32 38,-41 12-27,-1 2-21,-6 4-2,-14 2-14,-23 6-89,-25 6-116,-4 0-77</inkml:trace>
  <inkml:trace contextRef="#ctx0" brushRef="#br0" timeOffset="84949.7601">9584 7865 771,'0'0'160,"0"0"-155,0 0 43,172 2 48,-67-2-55,17-17 5,8 3-8,-1-6-8,-8 4-1,-24 4-7,-26-1-14,-25 10-6,-29-1-2,-14 2-10,-3 2 1,-12 0-25,-15 0-56,-4 0-60,2 6-75,0 8-64</inkml:trace>
  <inkml:trace contextRef="#ctx0" brushRef="#br0" timeOffset="85384.3655">9896 8664 786,'0'0'136,"0"0"-107,0 0 16,0 0 29,0 0-47,126-3-10,-80-41-14,-1-13 2,-8-6-2,-7-8 0,-5-6 1,-12 3-1,-7 10-1,-6 14-1,0 18-1,0 14 6,-14 10-1,-1 8 2,0 0 3,-1 19-4,5 16-1,7 9-4,4 2 16,0 7 2,6-6 6,19-2-3,4 3-2,0-6-11,0-4 0,0 0-5,-7-7-2,-4-3 3,-7-13-10,-8-5-19,3-7-51,-2-3-103,3-17-215</inkml:trace>
  <inkml:trace contextRef="#ctx0" brushRef="#br0" timeOffset="86096.5695">11682 7042 744,'0'0'117,"0"0"-79,0 0 58,0 0-64,0 0-20,0 0-1,-117 85 5,84-41 2,0 2 14,6 2-8,8 0 4,7-1-14,10-7-7,2-1-5,0-8-2,14-11-1,7-7-2,4-10-15,6-3 4,0-11-7,-4-19 8,0-8-15,-11-3 10,-9-8 3,-7-11 8,0-8 0,0-7 6,-5-2 1,-9 6 0,6 15 0,-1 21 10,5 15 21,4 15 2,0 5-3,0 0-6,0 30-20,0 16 14,0 10 13,0 6-10,15-2-3,3 3 1,-1-1-6,6-3-7,-5 2-3,-3-7-3,-4-3 0,0-12-24,-6-13-29,0-8-54,-1-14-83,0-4-131,2-1-111</inkml:trace>
  <inkml:trace contextRef="#ctx0" brushRef="#br0" timeOffset="86353.1379">11929 7011 972,'0'0'141,"0"0"-117,0 0 41,0 116 1,0-53-31,5 4-12,6 4-7,1-4-2,1-7-5,0-5 1,3-17 0,2-12-3,10-17-4,3-9-2,3 0-1,2-11-9,-10-13-20,-6-4-37,-14 0-70,-6 3-142,-6-1-161</inkml:trace>
  <inkml:trace contextRef="#ctx0" brushRef="#br0" timeOffset="86503.3002">11920 7325 947,'0'0'153,"0"0"-136,0 0 28,135-55-22,-75 35-23,-7 1-1,-15 5-133,-20-4-223,-18 1-252</inkml:trace>
  <inkml:trace contextRef="#ctx0" brushRef="#br0" timeOffset="88962.3055">13526 7331 795,'0'0'135,"0"0"-125,0 0 51,0 0-2,0 0-4,0 0-8,122 6-24,-80-12-12,2-9 6,-5 4 1,-10 2-13,-9 4-4,-9 3-1,-7 2-11,-4 0-55,0 0-75,0 4-120,0 10-126</inkml:trace>
  <inkml:trace contextRef="#ctx0" brushRef="#br0" timeOffset="89148.9696">13588 7614 685,'0'0'233,"0"0"-223,0 0-1,0 0 69,0 0-41,0 0-3,149 0-14,-95-17-14,-8 7-6,-10 1-59,-11 3-156,-16 1-247</inkml:trace>
  <inkml:trace contextRef="#ctx0" brushRef="#br0" timeOffset="89624.0232">14788 7020 1131,'0'0'55,"0"0"-51,0 0 45,0 0-22,0 0 3,2 107-5,9-66-17,2-6-6,-4-2-2,2 1-2,-5-8-27,0 1-26,-6-3-57,0-2-79,0-2-136,0-2-153</inkml:trace>
  <inkml:trace contextRef="#ctx0" brushRef="#br0" timeOffset="89923.0464">14477 7664 450,'0'0'299,"0"0"-270,0 0 12,0 0 75,0 0-46,201 4-19,-101-18-16,5 2-21,1-6-3,-2-2 9,-7-5 10,-5-2-1,-7-1-2,-9 1-13,-16 4-3,-12 2 1,-18 9-10,-15 4 1,-8 7-2,-7 1 2,-7 0-3,-26 0-10,-9 13-52,-3 9-43,3 3-61,4 0-101,2 1-167</inkml:trace>
  <inkml:trace contextRef="#ctx0" brushRef="#br0" timeOffset="90550.8355">15079 8103 744,'0'0'90,"0"0"-82,0 0 77,0 0-50,-127 94-27,112-83-7,-3-8 6,2-3-5,-1 0 20,1-16 0,7-6-2,2 0-2,7 0-8,0 0-8,0 0-1,18 2 0,6 2 1,3 6-2,2 2 4,0 5 4,-1 2 6,2 3 3,-7 0-8,1 0 0,-6 14-5,0 8 8,-5 3 9,-2 10-3,-4 3 3,-5 5-4,-2 3-3,0-3-6,-7 3-2,-12 1-5,-6-3 1,-4 0 0,0 0-1,-2-6 1,2-14-2,6-12 1,8-10 3,6-2-3,4-2 2,5-14-3,0-4-4,0 2 4,18 1 0,3 5-2,2 7 2,2 5 2,2 0-2,2 14 0,0 2 5,2 3 0,3-7 1,-3-10 2,0-1 4,4-1 6,0-10 9,-8-6-3,1-5-17,-10 4-3,-10 3-4,-3-6 0,-4-1-41,-1-12-66,0-8-250</inkml:trace>
  <inkml:trace contextRef="#ctx0" brushRef="#br0" timeOffset="91211.0103">16921 6892 727,'0'0'143,"0"0"-116,0 0 62,0 0 5,0 0-53,0 0-1,0-80-3,-11 70-9,-16 6-11,-10 2 1,-3 2-4,-1 0-4,-2 0 3,5 19-4,3 13-1,6 11-2,4 17 2,6 6 0,5 13 1,9 4-1,5 9 0,5 5-5,26 7-1,11 7-1,7 7 0,-1 1-1,-6-3 0,-13-6 2,-13-14 0,-14-14-2,-2-14 0,-21-12 1,-16-11 1,-8-13 1,-2-15 0,1-12-1,5-5 5,4 0-7,8-7-4,10-5-1,9 3-24,6 1-34,4 5-50,0 2-98,4 1-175</inkml:trace>
  <inkml:trace contextRef="#ctx0" brushRef="#br0" timeOffset="91513.4619">16232 9104 644,'0'0'178,"0"0"-162,0 0 88,0 0-28,118 10 10,-69-10-45,4 0-21,-3-6-4,-3-10-12,-7 4-2,-11 0-2,-7 4-47,-7-2-81,-5-6-124,-2-1-130</inkml:trace>
  <inkml:trace contextRef="#ctx0" brushRef="#br0" timeOffset="92148.111">17133 8799 176,'0'0'743,"0"0"-732,0 0-4,0 0 61,0 0-52,0 0-8,-26 114-3,12-100-5,-7-4 4,3-3-2,-1-4 2,0-3-3,7 0 1,2 0 4,3-3-5,5-6 1,2-7-2,0 0-6,5-1 6,17 0-5,3 5 1,2 2 3,2 3 1,-1 4 0,-2 3 2,-1 0-2,-6 6 0,-4 18 1,-6 8 10,-4 8 9,-3 6 4,-2 8 4,0 6-9,-7 3-11,-15-3-3,-5-10 8,-2-8-8,-1-10-1,4-13 1,7-12-4,3-7 0,5 0 5,2 0-6,9-12 0,0 0-1,0 3-2,13 2 2,4 7-1,6 0 2,2 7 0,4 12 0,2 8 2,-2-3 2,2-7 3,0 0 19,-2-12-1,7-5 3,-1 0-7,1-8 7,-5-11-14,-6-5-9,-5-5-5,-9-7-4,-7-10-41,-2-12-61,-2-18-137,0-15-272</inkml:trace>
  <inkml:trace contextRef="#ctx0" brushRef="#br0" timeOffset="92906.3885">17364 6229 613,'0'0'260,"0"0"-239,0 0-8,0 0 50,0 0-54,0 0 2,-44 51-6,29-39 1,1-2 1,-1-2 6,-3-6-4,4-2-1,0 0-6,4 0 2,2 0 3,3-12 2,5-1-9,0-4 1,0 3 0,8 0 4,10 1-4,2 1-2,3 7 1,-2-1 0,2 3 4,-1 3-4,0 0 5,-2 0 6,-2 7-2,-5 17 4,-4 12-2,-9 10 5,0 8 1,0 6-6,-13 0-10,-12-5 0,-6-1 1,0-10-1,0-10 0,4-6-1,9-13-1,9-10 1,3-5-1,6 0 1,0-10-3,0-14-6,0 3-1,8 4 9,8 5 1,-3 10 0,3 2 0,3 0 4,0 4 8,5 6 3,4-4-2,-2-2 2,1-4 7,-1 0-4,-3 0-7,-5 0-5,-9 0-4,-3 0-2,-2-6-23,0-8-90,-4-5-230</inkml:trace>
  <inkml:trace contextRef="#ctx0" brushRef="#br0" timeOffset="93876.7689">18204 7084 916,'0'0'82,"0"0"-67,0 0 84,0 0-36,0 0-52,0 0 11,0 0 6,-110-96-13,78 96-2,-2 23 5,1 12-5,4 11 7,3 15-3,12 5-7,8 4-5,6 1 1,0-6-5,8 0 0,15-3-1,-4-6 0,1-2-22,-3-10-26,-7-1-49,-7-4-76,-3-7-164,-7-3-140</inkml:trace>
  <inkml:trace contextRef="#ctx0" brushRef="#br0" timeOffset="94215.0924">17758 7810 686,'0'0'145,"0"0"-61,0 0 20,41-112-89,26 70-12,16-6 2,4-7-5,2-1-25,-14 3-29,-6 8-85,-20 7-18,-13 10 8,-14 6 48,-16 4 101,-3 2 26,-3 2 112,0 7 12,0-4 30,-4 6-67,-7 3-26,-3 2-18,-1 0-19,-1 20-16,3 18-13,-1 13-1,5 8-2,7 6-7,2 3-8,0-3-2,0-5-1,7-12-2,11-11-38,-3-8-37,3-12-74,-5-12-168,-1-5-111</inkml:trace>
  <inkml:trace contextRef="#ctx0" brushRef="#br0" timeOffset="94606.147">18574 7328 233,'0'0'114,"0"0"-61,0 0 85,0 0-25,0 0-3,0 0 42,27 21-36,-25 16-18,-2 12-36,0 1-21,0 3-14,0-5-9,0-3-8,0-8-4,10-9-6,-1-12 2,4-4-2,5-12 0,2 0-7,2 0-31,0-16-63,-6-3-104,-9 0-170</inkml:trace>
  <inkml:trace contextRef="#ctx0" brushRef="#br0" timeOffset="94756.7542">18588 7602 967,'0'0'116,"0"0"-105,0 0-6,0 0-5,114-78-19,-63 56-95,-10-1-195,-16 2-63</inkml:trace>
  <inkml:trace contextRef="#ctx0" brushRef="#br0" timeOffset="94957.1313">18885 7357 382,'0'0'195,"0"0"-108,0 0 84,0 0-44,0 0-29,125 43-15,-94 1-32,-7 4-12,-8-1-19,-14 6-15,-2 0 2,-8-4-4,-17 1-1,-7-6-2,1-5-3,4-12-35,5-9-48,7-12-64,3-6-174,3-4-321</inkml:trace>
  <inkml:trace contextRef="#ctx0" brushRef="#br0" timeOffset="95856.8861">19531 7311 319,'0'0'226,"0"0"-98,0 0 29,0 0-38,0 0-71,0 0-2,0-6-6,0 14-6,-16 18-16,-8 12-7,0 8 7,1 9 1,7-4-12,4-1-2,12-9-5,0-9 0,12-10 0,16-13-9,9-6-9,1-3 1,0-15 1,-1-11 6,-6-8 0,-4-2 9,-6 4 1,-6 9 0,-5 5 3,-8 11-3,-2 4 12,0 3 8,0 0-8,-5 3-11,-6 19-1,4 2-2,5 2 2,0-6-7,2 1-11,0-7-2,4-4 2,21-2 9,2-6 7,0-2 1,-4 0 1,-4-4 1,-3-16 6,-4-8 17,-5-6-3,-7-5-9,0 3-6,0 7-4,-7 6 2,-5 14-4,-9 6-2,1 3-31,3 15-60,1 11-98,7 11-98,4 1-156</inkml:trace>
  <inkml:trace contextRef="#ctx0" brushRef="#br0" timeOffset="96194.16">19888 7744 755,'0'0'141,"0"0"-42,0 0 28,109-112-102,-74 62-6,-4-4-13,-8 1-3,-14 5-1,-9 12 1,0 12-3,-9 11-2,-10 10-2,-2 3-5,3 0-5,5 0-6,6 12 0,7 6-25,0 4-1,7-2 7,20 2 25,2-3 10,8 0 4,-1 0 3,-3 0 10,-6 3 12,-9-4 0,-11 0-11,-7-1-5,0-2 0,-2 2-3,-17-5-6,1-2-19,3-6-55,7-4-107,3 0-24,5-9-117</inkml:trace>
  <inkml:trace contextRef="#ctx0" brushRef="#br0" timeOffset="96541.4163">20343 7365 617,'0'0'143,"0"0"-120,0 0 142,0 0-115,0 0-20,31 137-14,-27-103-6,-2-9-6,1-4 0,-1-11-4,-2-8 2,2-2 1,1 0-3,3-15 5,1-14-5,4-11-8,2 0-1,3 3-2,1 4 2,3 12 7,-1 7 2,-4 9 4,5 5 1,-5 0 9,1 9 14,-3 13-14,-1 7-9,-3-4 1,-3 4-4,-4-6-2,1 1-9,-3 1-50,0-10-92,0-2-110,0-9-134</inkml:trace>
  <inkml:trace contextRef="#ctx0" brushRef="#br0" timeOffset="96728.3454">20721 7363 740,'0'0'256,"0"0"-219,0 0 4,0 0 0,0 0-26,0 0-11,27 134-2,-24-98-2,-3-2-25,0-4-45,0-9-68,0-7-99,0-13-53</inkml:trace>
  <inkml:trace contextRef="#ctx0" brushRef="#br0" timeOffset="96938.3958">20895 7374 686,'0'0'221,"0"0"-147,0 0-3,0 0-42,0 0-1,0 0-10,17 129-13,-11-91-2,-4 0-2,2-6-1,-4-5 0,0-8-36,0-6-37,0-5-89,0-4-82,0-4-120</inkml:trace>
  <inkml:trace contextRef="#ctx0" brushRef="#br0" timeOffset="97125.2494">20626 7291 882,'0'0'39,"0"0"-38,0 0 25,0 0-23,155-67-3,-105 50-80,-9 0-95,-11 4-43</inkml:trace>
  <inkml:trace contextRef="#ctx0" brushRef="#br0" timeOffset="97434.8151">21116 7131 331,'0'0'707,"0"0"-684,0 0-12,0 0 67,49 102-51,-31-46-9,-2 4 0,-6 2-1,-1-3 5,-4-5-10,2-11-1,-5-4-2,7-12-5,2-8-3,7-9 0,8-10-1,6 0 0,3-17-17,-2-14-45,-8 0-89,-18-4-157,-7-2-150</inkml:trace>
  <inkml:trace contextRef="#ctx0" brushRef="#br0" timeOffset="97584.1524">21183 7381 478,'0'0'362,"0"0"-348,0 0 24,130-53 20,-69 40-57,-5 3-1,-13 4-94,-21 6-85,-22 0-109</inkml:trace>
  <inkml:trace contextRef="#ctx0" brushRef="#br0" timeOffset="97966.1713">20427 7872 525,'0'0'45,"0"0"-15,0 0 91,0 0-54,174 0 46,-98 0-25,4 0-13,3-4-3,-5-4-22,-4-2-6,-6-4-15,-12 0-15,-16 4-8,-16 5-6,-14 0 0,-10 5 0,0 0-13,-10 0-32,-21 0-80,-9 2-121,-7 14-93</inkml:trace>
  <inkml:trace contextRef="#ctx0" brushRef="#br0" timeOffset="98521.2753">20862 8161 595,'0'0'102,"0"0"-36,0 0 80,0 0-112,0 0-7,-64 106-3,45-98-3,1-1 1,-1-7 1,3 0-5,5 0-2,2 0 4,6 0-3,3-15-13,0 0 1,5-4-5,13 1 0,2 4 0,5 0 6,4 6-3,-2 2-1,-4 6 12,-1 0 1,-3 0 3,-6 14-11,-2 10 10,-4 8 0,-2 8 2,-5-1-10,0 0 2,0 6-2,-12-3 0,-12 2-9,-3-2 3,-5-6-3,2-12 0,0-8 1,6-9-1,6-6-3,7-1-3,9 0 0,2-1 1,0-15 4,4 1-1,21 1-2,4 4 8,4 3-6,3 2 5,2 3 4,-5 2 2,-1 0-6,-10 0-2,0 4-1,-1 4 0,-2-6 0,6-2-18,4 0-54,4-26-95,2-6-172,-1-8-184</inkml:trace>
  <inkml:trace contextRef="#ctx0" brushRef="#br0" timeOffset="99022.4197">22139 7417 1050,'0'0'33,"0"0"-2,0 0 44,0 0-69,0 0-4,0 0 5,-133 94-7,96-45 2,6 1-1,9-4-1,11-4 1,9-8-2,2-10 1,3-10-2,25-12-6,7-2-1,2-8 6,7-24-1,-8-4-3,-5-4 2,-9-6-6,-9-3 9,-8-10 1,-5-8 2,0-3-1,0 7 2,-11 11 4,2 21 18,3 16 8,-2 14 12,4 1-10,0 14-19,1 25-11,3 10 5,0 7 0,0 4-8,11 0 2,7 5 1,0-5-4,-2-9 0,-4-5-3,3-17-39,-7-12-37,4-14-81,-1-3-180,0-8-127</inkml:trace>
  <inkml:trace contextRef="#ctx0" brushRef="#br0" timeOffset="99248.3527">22411 7285 866,'0'0'205,"0"0"-137,0 0 1,0 0-18,32 130-7,-22-66-19,2-2-6,-1-4 9,4-7-7,5-15-5,5-10-8,6-16-4,5-10-1,6 0-3,-2-16-11,0-10-31,-9-4-39,-12-2-100,-13-4-242</inkml:trace>
  <inkml:trace contextRef="#ctx0" brushRef="#br0" timeOffset="99406.1912">22507 7515 1041,'0'0'88,"0"0"-74,189-88 30,-112 60-44,-17 3-9,-18 2-128,-24 9-203,-18 2-189</inkml:trace>
  <inkml:trace contextRef="#ctx0" brushRef="#br0" timeOffset="113639.0083">1524 10489 723,'0'0'160,"0"0"-97,0 0 90,0 0-86,0 0-49,0 0-9,0 0 13,33 33 14,1-28-9,6-5-10,-1 4-1,0-1-7,-6-2-8,-4 1 1,-6-2-2,-6 0-24,-5 0-39,-5 0-54,-7 0-108,0 0-45,-17 0-334</inkml:trace>
  <inkml:trace contextRef="#ctx0" brushRef="#br0" timeOffset="113816.327">1481 10828 754,'0'0'175,"0"0"-169,0 0 13,0 0 53,0 0-8,125-23-18,-71 8-33,-3-1-13,9 2-24,-1 1-114,-7 6-176,-7 2-198</inkml:trace>
  <inkml:trace contextRef="#ctx0" brushRef="#br0" timeOffset="114104.7261">2558 10309 1056,'0'0'187,"0"0"-175,0 0 37,0 0-3,0 0-39,0 0-7,0 54 4,0-4-2,0-4 2,0 2-2,0-2 2,0 2-4,0-4-5,0-3-35,0-3-50,0-10-72,0-4-146,0-10-160</inkml:trace>
  <inkml:trace contextRef="#ctx0" brushRef="#br0" timeOffset="114374.1686">2164 11030 911,'0'0'122,"0"0"-122,0 0 0,0 0 18,169 5 35,-74-5-14,9-3-9,4-11-5,-5-3 12,-7-1 1,-11 2-16,-18-1-5,-16 7-15,-22 5 1,-16 2-3,-13 3-28,0 0-57,-11 4-76,-22 10-186,-12 4-333</inkml:trace>
  <inkml:trace contextRef="#ctx0" brushRef="#br0" timeOffset="114905.098">2585 11598 896,'0'0'88,"0"0"-83,-116 109 20,87-83 30,7-12-43,-1-8-7,8-6 4,1-2-6,3-20-3,9-7-5,2-3 2,0-3 2,13 3 2,14 6-1,8 3 4,6 11 1,3 6 12,8 6 1,-7 0 2,1 18-1,-12 16-5,-10 15-8,-17 12 6,-7 16-1,-4 3-2,-30-3-3,-6-10 0,-3-13-2,4-13-1,3-18 1,11-10 1,9-12 1,8-1 3,8 0-8,0 0-1,4-12-2,19-1 2,8 1-1,2 5 1,7 7 0,3 0 4,-3 7-1,-1 18-2,-4 4 7,-2-7-5,-4-6 3,0-13 1,-1-3 8,-1 0 0,0 0-11,-2-5 4,-7-9-8,-1-3-8,-7-5-55,-6-7-202</inkml:trace>
  <inkml:trace contextRef="#ctx0" brushRef="#br0" timeOffset="121004.031">4237 9786 614,'0'0'142,"0"0"-101,0 0 23,0 0 84,0 0-43,0 0-32,0 0-25,0 0-22,-34 14-3,1-3-8,-12 1 0,-3 7-7,-6-1-3,-3 3 2,9-2-6,1-1 4,10-2 1,3 0-2,9-6 3,9-2 0,6-4-3,5 0-3,1-4 4,2 6-4,2 2 0,-5 4 1,2 10 4,1 0-6,2 8 6,0 16-2,0 3 0,0 16 0,0 10 5,2-1-3,8 2-1,-1 5 4,-7-5-5,4 4 1,-6 0-1,2 2-1,-2 2 0,0 4 3,0 5-6,0 3 3,-4 1-2,-2-3 0,1-4-1,3 0 1,0 8 0,0 5-1,-3-1 2,-4-1 0,5-12-2,-3-4 2,-5-11-1,4-10 0,6-16 1,-5-12 2,3-16-4,4-6 1,-8-8-1,8-2 1,0-1-1,0-3 0,0 4-1,12-1 1,17 6 6,15-4 3,8-1 0,8-4-4,2 0 1,3 0 8,-9 0-11,-7-7-3,-11 0 0,-10 3 1,-9 2 0,-2 1-1,-8-1-24,3-5-21,3-6-32,7-11-26,7-13-160,-2-11-469</inkml:trace>
  <inkml:trace contextRef="#ctx0" brushRef="#br0" timeOffset="123005.7682">5491 10122 248,'0'0'71,"0"0"-30,0 0 67,0 0-24,0 0-12,0 0-14,25-14-13,-25 14 3,0 0 19,0 0-3,0 0-23,0 0-6,0 0-3,0-7-2,0 7-3,0-7-1,0 3-7,0-8-7,0 3-1,0-3-1,-2 5 2,-5 0 4,1-8 2,-6 7-6,1-1 1,1 0-6,-2 4 5,-2 2-6,1-1 4,2-1-5,-6 0 1,5 1-2,-1 4 3,-5 0-3,5 0-2,-3 0-1,1 0-1,2 0 1,3 0 0,1 6-1,-2-3 0,1 0 2,5 1-1,-5 1 2,2 2-2,-1 0-1,-3 8 2,4-1-1,-1 1-1,-1-1 6,-3 3-6,5 1 2,-1 0 4,2 2-6,0 2 3,1 0-2,-1 4 0,2 1-1,3 1 0,0 4 1,-3-3-1,5 3 0,-4 3 2,4-3-2,0 2-1,0 2 1,0-2 1,0 4-1,0-1 0,0 2 0,0 0 0,0-1 0,0 0 1,0 0-1,0 0 0,0-2 0,2 1 0,0-3 1,1-1-1,1 2 0,0-2 1,1 1 0,-2 3-1,1-1 1,0-2-2,0 2 1,3-2 0,-4 0 1,1 2-1,-1 3 2,-1-5-2,-2 0 0,0-6 0,0-3 0,0-4 1,0-5 0,0 2 0,-9-6 0,-1-4 2,-5 8-3,-3-2 2,-4 0-1,2 0-1,-7-8 2,1 0 1,-3-1-1,-4 0 4,5-5 1,-1 0 0,2 0-3,7 0-2,3 0-1,3-2-2,5-6-17,7 0-70,2-10-166,0-2-458</inkml:trace>
  <inkml:trace contextRef="#ctx0" brushRef="#br0" timeOffset="125437.2561">4332 12054 283,'0'0'89,"0"0"-79,0 0 36,0 0 51,0 0-52,0 0-21,-6-7-21,6 7 0,0 0 5,0 0 2,0 0 3,0 0 0,0-1 3,0 1 3,0 0 12,0 0 13,0 0 15,0 0 9,0 0-3,0 0-25,0 0-4,0 0-7,0 0-16,1 0-2,23 0 10,3 0 11,3-5 14,6-2 10,2-2-13,-3 3-15,1-2-4,0-2-8,-7 2-8,-5 3-8,-6 2 1,-5 3-2,1 0-60,1 0-92,-1-2-202,-3-2-236</inkml:trace>
  <inkml:trace contextRef="#ctx0" brushRef="#br0" timeOffset="126451.152">5173 11879 635,'0'0'140,"0"0"-136,0 0 73,0 0 10,0 0-52,0 0-15,0 6-10,-4 4-6,-10 6 6,1 0 8,-5 0-3,-2 0-5,-2 1-7,-3-2-1,0-1 4,6-4-6,-1-3 3,7-7 1,1 0-1,7 0 1,1 0 4,4 0-8,0-3 0,0-6-1,0-4 1,0-1-1,11 4 1,1 1 0,1-5 1,1 5-1,5 1 1,-3-2-1,-1 5 0,1-2 0,-1 1 0,-1 5 0,-1 1-1,0 0 1,-1 0 0,-4 0-1,1 0 1,-1 14 1,0 1 5,-1 2 2,-1-2-6,4 5 3,-10 3 4,0 3 0,0-1 4,0 8 1,-2-2-2,-10 4-2,-1-2 1,-1 0-3,-3-1-3,-1-4 0,0-4 1,0-2-2,-2-1-1,0-1-2,-4-5 1,1-3-2,0-4 1,7-2-2,6-4 2,7-2-1,3 0 0,0 0-1,0-2-7,0-12 6,0 1 2,16-1-4,7 3 4,0 2 0,5 6 0,-2 3 3,4 0-1,-4 12-1,1 8 3,-2 4-4,0-2 2,-6-4 1,-3-2 0,-1-4 0,-3-1-1,-1-5 0,-5-3-1,6-3 2,-1 0 7,2 0-3,5 0-5,-6-17-2,3 0-2,-4-7-69,0-4-172,-2-7-356</inkml:trace>
  <inkml:trace contextRef="#ctx0" brushRef="#br0" timeOffset="128474.9333">5927 9904 103,'0'0'108,"0"0"-46,0 0-8,0 0-16,0 0-12,0 0 0,2 0-7,-2 0-2,0 0 10,2 0 8,-2 0 3,0 0-1,0 0-5,0 0-9,0 0-4,0 0-9,0 0-2,0 0-2,0 0-1,0 0 9,0 0 9,0 0-1,0 0 2,0 0 1,0 0 4,0 0-6,0 0-10,0 0-5,0 0-3,0 0-3,0 0-1,0 0-1,0 0 0,0 0 1,0 0-1,0 0 1,0 0 13,0 0 4,0 0-4,0 0-3,0 0-2,0 0-2,0 0-4,0 0 0,0 0 1,0 0 0,0 0 6,2 0 1,-2 0 7,0 0-3,0 0 2,0 0 6,0 0 0,0 0 4,0 0-13,0 0 2,0 0-3,0 0-5,5 0 7,3 0 2,6 0 18,1 0 1,3 0 7,5 0-7,-5 0-15,2 0 0,-7 0-10,-2 0-7,0 0-2,0 0-2,5-2-1,3-5-22,2 2-22,6-4-25,0 2-69,-3-2-144,-7 4-161</inkml:trace>
  <inkml:trace contextRef="#ctx0" brushRef="#br0" timeOffset="128746.3699">6401 9747 987,'0'0'118,"0"0"-111,0 0 69,0 0-35,0 0-36,0 0-2,-17 68 5,17-25 16,0-8-7,0 4 7,0-6-11,0-1-9,0-1 2,0-4-6,-2-2-3,2-4-38,0-2-81,-3-8-171,-4-11-353</inkml:trace>
  <inkml:trace contextRef="#ctx0" brushRef="#br0" timeOffset="129330.1815">7036 10546 248,'0'0'512,"0"0"-411,0 0-14,0 0 50,0 0-57,0 0-34,-18-85-15,-2 75-5,-1 3-3,1 0-7,-3 5-2,-2-1-3,3 3-8,-2 0 0,4 0-3,4 15 0,3 5 0,6 15-3,5 6 1,2 8 1,0 4 1,0 0 0,9-4 2,2 4 1,0-5-2,-2-4-1,0-1-9,-3-2-33,-3-2-32,-3-2-64,0 0-101,0-11-102</inkml:trace>
  <inkml:trace contextRef="#ctx0" brushRef="#br0" timeOffset="129652.8265">6689 11069 607,'0'0'126,"0"0"-110,0 0 12,88-112 13,-22 65-28,8 0-6,6-2-3,-2 2 1,-7 6-5,-18 9-12,-8 7-29,-20 11 30,-17 4 11,-6 5 12,-2-2 71,0 2 58,0 1-32,-6 2-38,-5 2-25,-3 0-21,-7 2-7,0 22-16,1 10-2,7 8 0,6 1 0,7-3 1,0 4-1,0-5-7,5-1-43,10-6-45,3-6-76,1-11-156,2-12-219</inkml:trace>
  <inkml:trace contextRef="#ctx0" brushRef="#br0" timeOffset="129902.3358">7482 10597 1073,'0'0'63,"0"0"-57,0 0 29,0 0-17,0 0-16,-23 127 8,17-61-1,0 0 4,4-5-7,2-10 9,0-11-13,2-9 2,17-9-4,8-10 0,4-12-12,3 0-18,0 0-39,-8-9-105,-12-12-229</inkml:trace>
  <inkml:trace contextRef="#ctx0" brushRef="#br0" timeOffset="130035.9067">7462 10932 304,'0'0'618,"0"0"-618,0 0-58,0 0 57,108-130-124,-69 102-153</inkml:trace>
  <inkml:trace contextRef="#ctx0" brushRef="#br0" timeOffset="130236.2431">7738 10633 568,'0'0'291,"0"0"-235,0 0 26,0 0 44,126-19-50,-84 29-18,-7 16-19,-8 4-17,-12 10-4,-9 1-7,-6 8-3,-2 9-6,-27-4 4,-6 3-6,0-7-17,4-12-24,6-6-39,8-18-85,10-14-228</inkml:trace>
  <inkml:trace contextRef="#ctx0" brushRef="#br0" timeOffset="131016.1252">8662 10650 710,'0'0'193,"0"0"-144,0 0 74,0 0-31,0 0-61,-118 58 4,93-14-12,2 9-16,6-7-4,7 0 0,10-8 0,0-5-2,0-7-1,19-7 0,12-7-11,3-12-14,3 0 7,-1-8-5,-4-16-4,-1-5 4,-8 0 8,-2-2 2,-3 5 10,-9 6 2,-3 6 2,-6 10 0,0 4 3,0 0-4,-4 20-3,-3 10 3,5 1-1,2 1 1,0-9-2,5-2-1,19-10-2,7-6-1,7-5 2,0 0 3,3-10 1,-6-14 3,-8-7 1,-10 0 5,-15-6 11,-2-1 3,-6 1 4,-21 8-10,-6 11-4,-3 7-4,-2 11-8,5 0-1,6 14-14,5 18-49,11 7-77,6 6-192,5 3-72</inkml:trace>
  <inkml:trace contextRef="#ctx0" brushRef="#br0" timeOffset="131347.3229">9194 11122 933,'0'0'63,"0"0"-30,81-154 76,-50 88-55,-10 3-35,-5 0 2,-11 13-18,-5 13-3,0 14 5,-15 12-5,-11 11-3,0 0-22,5 2-25,2 18 14,9 4-14,10 3-10,0 1-15,21 0 0,18-5 38,5 4 37,3-5 0,-5 0 6,-6 2 23,-12-5 4,-13 3-15,-11 2-9,0-5 3,-15 1-3,-14-3-9,2-5-3,5-4-111,9-8-91,3 0-185</inkml:trace>
  <inkml:trace contextRef="#ctx0" brushRef="#br0" timeOffset="131678.6005">9653 10735 902,'0'0'92,"0"0"-81,0 0 68,18 119-45,-11-85-24,0-4-6,0-12 0,-3-6-1,-2-7-3,-2-5 0,5 0-3,-3-23-2,4-13-7,4-10-16,-3 0 5,7 5 9,5 10 14,-3 11 1,1 11 2,1 9 10,-3 0 13,6 13-4,-6 11-10,-3 8-4,-4 3-7,-4-1 5,-4 1-6,0-3-26,0-2-55,0-6-133,-2-9-44,0-11-141</inkml:trace>
  <inkml:trace contextRef="#ctx0" brushRef="#br0" timeOffset="131863.9742">10118 10718 978,'0'0'150,"0"0"-139,0 0-5,0 0 3,0 0 15,19 104-16,-19-66-8,0 2 0,0-4-17,0-5-53,0-9-48,5-12-144,3-10-61</inkml:trace>
  <inkml:trace contextRef="#ctx0" brushRef="#br0" timeOffset="132045.7427">10347 10696 911,'0'0'136,"0"0"-95,0 0 27,0 0-50,0 0-10,-7 114-4,7-76 0,0 0-4,0-2 0,0-3-35,0-2-49,2-2-81,-2-7-161</inkml:trace>
  <inkml:trace contextRef="#ctx0" brushRef="#br0" timeOffset="132223.9363">10064 10633 906,'0'0'60,"0"0"-59,0 0 5,120-96-5,-54 74-1,2 2-104,-17 4-177,-13 2-249</inkml:trace>
  <inkml:trace contextRef="#ctx0" brushRef="#br0" timeOffset="132458.4883">10652 10413 456,'0'0'577,"0"0"-538,0 0-20,0 0 72,0 138-52,0-74-7,0 5-16,0-6-4,0-5-4,0-12-2,14-9-2,5-11 0,8-10-4,6-11 0,5-5-5,5-3-28,-7-20-50,-10-4-64,-12-1-188,-14 0-172</inkml:trace>
  <inkml:trace contextRef="#ctx0" brushRef="#br0" timeOffset="132603.1047">10623 10714 929,'0'0'139,"0"0"-124,0 0-12,145-64-3,-78 47-3,-19 6-107,-20 8-208,-26 3-144</inkml:trace>
  <inkml:trace contextRef="#ctx0" brushRef="#br0" timeOffset="132885.979">9732 11185 749,'0'0'137,"0"0"-133,0 0 45,149 2 41,-64-2-49,13 0 4,6-5-8,4-6-9,-6-1-1,-13-2-8,-19-2-10,-26 2-8,-19 9-1,-21 2-1,-4 1-22,-8 2-31,-22 0-83,-7 5-135,-7 14-54</inkml:trace>
  <inkml:trace contextRef="#ctx0" brushRef="#br0" timeOffset="133243.9488">9964 11918 786,'0'0'229,"0"0"-209,0 0 16,0 0 67,0 0-71,135-37-11,-81-18-15,-8-3-2,-7-10-3,-18 12-1,-15 6-18,-6 11 13,0 16 1,-12 11 4,-3 10 2,1 2 1,-1 2 0,3 24-3,3 4 3,9 16 4,0 0 2,0 7 1,17 2-7,4-2 0,6-1 0,4-6-3,3-6 1,-8-8-1,-1-9-4,-9-11-39,-3-12-129,-6 0-166,-7-9-216</inkml:trace>
  <inkml:trace contextRef="#ctx0" brushRef="#br0" timeOffset="134370.0954">10205 11622 740,'0'0'66,"0"0"-47,0 0 105,0 0-70,0 0-19,0 0-1,-17 64-25,-5-42 5,-5-4-9,-2-5 8,-1-1-3,-2-2 12,4-10-16,1 0 1,6 0-1,8-7 0,6-4-2,7-10 7,0-1-11,10 1 4,15-4-2,10 4-2,0-2 5,5 2-4,-2 7 5,0 1 5,-4 11 5,-5 2-5,-8 2-7,-5 28 7,-5 14 7,-11 18 6,0 7-4,-2 3-2,-25-2-5,-4-8-7,-5-6-3,1-12 0,0-7-3,3-17 3,1-10-3,2-10 1,7 0 0,5 0-1,11-7 0,6-7-1,0 1 0,14-2 1,13 8 0,10-2-3,5 9 3,7 0 6,1 2-5,5 19 2,-3 0 1,-1 2 6,-8-9 1,4-8 2,-8-6 4,-5 0 3,-1 0-9,-10-14-4,-13 1-1,-3-1-6,-7 0 0,0-6-9,0-6-55,0-8-82,0-15-351</inkml:trace>
  <inkml:trace contextRef="#ctx0" brushRef="#br0" timeOffset="134984.8989">11435 10674 956,'0'0'65,"0"0"-17,0 0 31,0 0-61,-114 90-6,74-38 8,3 3-10,14-4-6,10-9-2,13-7 3,0-11-5,0-8-2,21-12-11,10-4-3,4 0 6,2-28 4,-4-2-3,-8-7-7,-5-2 5,-8-6-2,-6-12 6,-6-8 7,0-5 0,0 2 0,-4 15 7,-8 17 20,3 18 32,1 11-3,3 7-2,3 0-21,2 13-30,0 27-2,0 16-1,7 7 3,10 3-3,1-1 1,0-4-1,-5-5 0,0-8-26,-2-9-38,-1-15-43,4-16-79,-6-8-224</inkml:trace>
  <inkml:trace contextRef="#ctx0" brushRef="#br0" timeOffset="135226.3332">11733 10527 1017,'0'0'121,"0"0"-106,0 0 39,0 135 3,3-69-35,3-1-6,2 0-9,0-13-2,3-12 1,5-14-4,3-12-2,3-10 3,10-4-6,-1-5-1,0-20-30,-4 0-53,-11-2-104,-16 1-169,0 3-256</inkml:trace>
  <inkml:trace contextRef="#ctx0" brushRef="#br0" timeOffset="135354.0401">11716 10798 957,'0'0'99,"0"0"-75,0 0-2,0 0-8,171-90-14,-113 71-86,-8-1-298</inkml:trace>
  <inkml:trace contextRef="#ctx0" brushRef="#br0" timeOffset="135781.1001">12774 10626 982,'0'0'106,"0"0"-79,0 0 46,0 0-13,0 0-56,0 0 14,10 114-4,1-64-11,-3-6-2,4-1-1,-6-6-3,-1 2-39,-5-3-64,0-4-128,0-10-168</inkml:trace>
  <inkml:trace contextRef="#ctx0" brushRef="#br0" timeOffset="135938.0113">12607 10943 924,'0'0'92,"0"0"-83,0 0 11,107-109 19,-21 68-32,9 0-7,-4 1-7,-8 4-180,-17 0-268</inkml:trace>
  <inkml:trace contextRef="#ctx0" brushRef="#br0" timeOffset="136386.0899">13989 9960 971,'0'0'43,"0"0"-27,0 0 124,0 0-102,0 0-10,-77-104 6,45 94-16,1 4 0,-4 6 1,-5 0-8,-1 11 0,1 24-9,2 15 3,4 25-2,10 20 3,6 9 3,12 12-5,6 2 0,0 2-3,6 5-1,14 0 2,7 1-2,-3 1 2,-3-3-1,-6-8 7,-11-16 2,-4-13 5,0-21-1,-24-16-2,-5-12-1,-4-15 1,-3-14-9,-2-9-1,1 0-2,3-1-13,7-11-28,11 4-15,7 3-64,9 5-141,0 0-301</inkml:trace>
  <inkml:trace contextRef="#ctx0" brushRef="#br0" timeOffset="136786.9595">13140 12450 919,'0'0'108,"0"0"-82,0 0 50,0 0-17,0 0-15,159-4-22,-109-6-19,-6-2 0,-5 0-3,-10-2-41,-8 1-55,-4 0-117,-3-1-186</inkml:trace>
  <inkml:trace contextRef="#ctx0" brushRef="#br0" timeOffset="137002.9657">13700 12196 343,'0'0'801,"0"0"-758,0 0-39,0 0 70,0 155-30,13-88-23,-5-2-14,0-7-3,-8-6-3,0-11 0,0-10-1,0-13-25,0-16-40,0-2-49,0-17-67,0-30-242</inkml:trace>
  <inkml:trace contextRef="#ctx0" brushRef="#br0" timeOffset="137580.256">14216 9394 632,'0'0'271,"0"0"-225,0 0 30,0 0-33,0 0-38,0 0 28,-3 143-5,3-102-8,0-6-1,0-7-8,13-8-8,9-6-1,11-9 2,5-5 6,5 0-6,1-21 2,-6-9-3,-7-6 2,-15-8 1,-12 1-5,-4-1 1,-10 7 5,-29 9 1,-10 12 2,-9 9-9,0 7-1,7 0 0,7 7-1,13 6-22,6 2-64,14-1-97,6-9-256</inkml:trace>
  <inkml:trace contextRef="#ctx0" brushRef="#br0" timeOffset="138126.0743">14934 10385 326,'0'0'358,"0"0"-313,0 0 135,0 0-36,0 0-86,0 0-16,-131-78-4,106 85-20,4 16-1,0 12-7,-1 11-5,6 12 4,7 1 5,7 2-4,2-3-3,0-2-7,16 1 5,-1-5-5,1 1-24,-5 0-67,-8-2-75,-3-6-186,0-7-301</inkml:trace>
  <inkml:trace contextRef="#ctx0" brushRef="#br0" timeOffset="138434.9572">14527 11006 332,'0'0'410,"0"0"-396,0 0-7,100-132 17,-26 88-23,5 0-1,6-2-3,-8 2-37,-15 3-9,-20 4 28,-17 4 21,-13 8 6,-9 4 71,-3 6 54,0 2 21,-3 5-38,-7 4-37,-1 4-26,-2 3-20,1 29-22,-4 14-5,3 7 0,1 8-1,10-1-2,2-2-1,0-2 0,2-7-24,14-11-40,1-10-51,-2-10-66,-1-13-119,-4-5-115</inkml:trace>
  <inkml:trace contextRef="#ctx0" brushRef="#br0" timeOffset="138675.9243">15289 10481 888,'0'0'115,"0"0"-108,0 0 57,0 0 2,0 0-62,0 0 23,-2 138-3,2-73-10,0-2-9,0-10 10,3-5-12,16-11-2,2-12-1,4-9-1,2-12-15,-2-4-37,-2 0-45,-8-2-92,-13-12-102,-2-6-252</inkml:trace>
  <inkml:trace contextRef="#ctx0" brushRef="#br0" timeOffset="138960.5289">15202 10798 777,'0'0'63,"0"0"-52,0 0-11,0 0 4,151-116-4,-106 94-93,-13 5-38,-15 0 48,-5 5 83,-6-3 15,-4 10 96,0-2 24,3 5-6,-3 2-26,7 0-39,7 0-27,4 16 24,5 11-8,-2 0-22,-2 7-8,-8 1-12,-10 2-7,-3 12-2,-10 5-2,-23 4-48,-3-1-98,0-19-225</inkml:trace>
  <inkml:trace contextRef="#ctx0" brushRef="#br0" timeOffset="139656.1332">16388 10485 207,'0'0'630,"0"0"-589,0 0 43,0 0 55,0 0-107,0 0 12,0 0-26,-119-4-7,74 47-9,1 4 6,4 6-7,11 0 1,14-6-2,15-7 0,0-8 0,22-10-9,21-10-15,5-12 1,4 0-7,-1-2 1,-9-21 1,-8 2 8,-10 1 18,-11 3 2,-10 8 4,-3 6 0,0 0 21,0 3 7,0 3-30,0 14 2,-3 5-6,3 0 2,3-4-4,21-8 4,5-4 0,4-6 0,-8 0 0,-2-8 2,-9-9 8,-10-6 11,-4-1 14,0-6-9,-12 3-8,-7 2-9,-2 9-9,1 10-1,3 6-17,1 0-58,1 23-60,5 6-177,3 5-123</inkml:trace>
  <inkml:trace contextRef="#ctx0" brushRef="#br0" timeOffset="139985.9685">16657 10955 960,'0'0'69,"0"0"-46,98-133 91,-48 72-87,-3-6-1,-12 1-20,-16 6 1,-15 14-7,-4 13 0,-16 15 0,-20 12-8,-7 6-34,4 0 9,9 14 4,13 6 5,17 5-35,0 1-10,17 4 27,21 0 35,10-4 7,1 0 1,-7-4 3,-7-3 7,-10 0 3,-12-6-1,-5-1-4,-8 1-7,0-3-1,-12 2-1,-5-1-14,-2-6-104,8-3-85,2-2-90</inkml:trace>
  <inkml:trace contextRef="#ctx0" brushRef="#br0" timeOffset="140323.9485">17210 10473 806,'0'0'144,"0"0"-133,0 0 47,0 0-8,2 124-7,1-76-24,-1-4-15,3-9 0,-1-10-3,-2-13 1,0-3-2,-2-9-2,3 0-10,-1-2 2,4-26 5,4-9-39,1-6 17,3 1 24,1 4 1,2 9 0,3 9 2,0 11 10,-1 2 4,-2 7-6,-3 2-5,-5 23 0,-5 6-1,-4 4 1,0-3-3,0 2-40,0-7-102,0-6-132,4-11-163</inkml:trace>
  <inkml:trace contextRef="#ctx0" brushRef="#br0" timeOffset="140505.0832">17656 10489 547,'0'0'532,"0"0"-509,0 0-5,0 0 2,0 0-13,0 0-6,0 117-1,0-83-21,0-5-48,0 0-20,0-7-125,0-10-98</inkml:trace>
  <inkml:trace contextRef="#ctx0" brushRef="#br0" timeOffset="140700.6652">17824 10476 856,'0'0'116,"0"0"-114,0 0 13,0 0 14,0 0-18,4 130 1,7-86-7,1-5-5,1 2 0,0-3-16,-4-6-56,-9 0-133,0-8-116</inkml:trace>
  <inkml:trace contextRef="#ctx0" brushRef="#br0" timeOffset="140880.5987">17592 10464 974,'0'0'54,"0"0"-51,0 0 31,0 0-6,104-119-24,-32 99-4,-3 4-60,-11 0-182,-14 4-183</inkml:trace>
  <inkml:trace contextRef="#ctx0" brushRef="#br0" timeOffset="141474.0293">17282 11025 586,'0'0'155,"0"0"-149,0 0 53,123 0 71,-50-7-73,12-5 5,8-4-3,-4-3-6,-2-2-12,-13 6-9,-23-3-19,-18 10-9,-19 1-2,-14 4-1,0-2-1,0-1-40,-18 0-66,-9 6-101,-4 0-86,-2 0-149</inkml:trace>
  <inkml:trace contextRef="#ctx0" brushRef="#br0" timeOffset="142027.1039">17692 11269 738,'0'0'82,"0"0"-80,0 0 27,0 0 41,0 0-65,0 0-2,-67 20-2,58-20 6,-2 0 1,2 0 17,2-12 2,7 2-2,0 0-12,0-1-2,3 0-6,17 2-4,7 0 0,-1 7 1,1 2-2,-3 0 7,-1 6-3,-6 16 1,-5 10-1,-3 7 5,-5 1 2,-4 4 5,0-5-8,-9 0 15,-15-1-10,-1-4-6,-2-2-3,1-4-3,1-10 2,1-4-2,2-10-1,8-4-7,5 0-6,9 0 1,0-4 8,0-12-8,18-2 8,11 2 4,2-2 0,4 8 3,-1 8 5,-3 2 0,0 0 2,-2 0-4,-3 9-4,0 4-1,-6-6 3,2-4-4,0-3-30,1 0-92,-1 0-197,-7-14-287</inkml:trace>
  <inkml:trace contextRef="#ctx0" brushRef="#br0" timeOffset="142491.9092">18201 10381 600,'0'0'117,"0"0"-88,0 0 119,0 0-57,0 0-68,0 0-4,0 68 68,0-7-27,6 0-25,-2 4-3,3-9-8,4-6-16,-2-10-1,5-10-3,1-10-4,5-6 0,5-14 1,4 0-1,0-2-20,0-23-30,-6-1-64,-8-9-128,-15-1-239</inkml:trace>
  <inkml:trace contextRef="#ctx0" brushRef="#br0" timeOffset="142636.5385">18294 10597 531,'0'0'423,"0"0"-423,0 0 0,0 0-6,145-102-98,-89 83-105,-6 2-331</inkml:trace>
  <inkml:trace contextRef="#ctx0" brushRef="#br0" timeOffset="143085.0599">18947 10363 933,'0'0'100,"0"0"-90,0 0 61,0 0-35,0 0-34,0 0-1,-105 90 0,82-48 0,4 2-1,7 0 0,7-8-1,5-7-14,0-8-19,28-10-12,5-7 4,8-4 7,1-4 0,-5-22-3,-7-9-15,-9 1 32,-9-5 19,-10-10 2,-2-4 1,0-10 8,-2-7 1,-11 6 20,1 13 15,6 15 7,1 20 12,3 12-19,2 4-6,0 7-20,0 22-17,0 19 12,0 15 11,13 1-11,8 0 0,1 0 2,-2-6-4,0-5-8,-4-7-2,-3-8-2,1-14-21,-5-8-52,-1-12-67,1-4-154,-2-4-133</inkml:trace>
  <inkml:trace contextRef="#ctx0" brushRef="#br0" timeOffset="143339.775">19334 10160 927,'0'0'130,"0"0"-112,0 0 5,0 0 50,0 145-37,3-76-5,6-4-3,0-5-5,2-4 5,5-14-7,2-6-2,1-14-9,8-13-4,3-9-3,7 0 2,2-24-4,-8-6-1,-5-5-28,-12 2-29,-14-2-49,0 4-102,-26-1-178</inkml:trace>
  <inkml:trace contextRef="#ctx0" brushRef="#br0" timeOffset="143489.6583">19313 10430 811,'0'0'158,"0"0"-157,131-56 83,-62 33-47,7-5-29,-11 2-7,-14 4-1,-22-2-74,-27 9-130,-2 5-102</inkml:trace>
  <inkml:trace contextRef="#ctx0" brushRef="#br0" timeOffset="144269.162">7375 13758 758,'0'0'212,"0"0"-158,0 0 11,0 0-20,0 0 28,-4 142-21,4-101-18,0 5-14,0-8-7,0-2-8,0-1-4,2-2 1,0-3-2,-2-2-24,3-3-43,-3-4-40,0-1-108,0-10-129,0-3-233</inkml:trace>
  <inkml:trace contextRef="#ctx0" brushRef="#br0" timeOffset="144435.9386">7194 14161 776,'0'0'185,"0"0"-169,0 0 67,0 0-37,0 0-33,119-118 6,-50 86-2,0 1-15,-6 8-2,-5 2-62,-2 3-111,-1 0-155</inkml:trace>
  <inkml:trace contextRef="#ctx0" brushRef="#br0" timeOffset="144876.1893">8691 13488 704,'0'0'235,"0"0"-203,0 0 51,0 0 49,0 0-70,0 0-10,-2-79-16,-17 74-23,-10-4-1,-8 6 0,-8 3-8,-6 5 0,0 23-3,3 12 2,6 12-3,7 9 1,8 20 0,9 14 1,13 15-2,5 10 3,0 6-1,21 5-2,-1 5 1,-7-1-1,-9-2 3,-4-12 5,-10-12-3,-27-22 4,-11-16 15,-8-17-3,-4-17-1,-7-14-9,0-11 2,-2-12-4,2 0-4,4 0-5,15-22-26,19-2-48,27-2-30,8-6-132,46-3-415</inkml:trace>
  <inkml:trace contextRef="#ctx0" brushRef="#br0" timeOffset="145356.2542">8388 15596 1075,'0'0'46,"0"0"-41,0 0 41,-52 131-12,52-91-25,0-10 3,11-2-12,11-5 2,5-16 4,4-7-6,7 0 3,3-22-2,-6-18 2,-6-9-3,-13 5 4,-16-5 2,0 5-6,-22 7 5,-17 14-4,-3 14 12,-5 9-7,3 0-6,4 10 0,9 8-18,11 3-53,15-5-128,5-12-301</inkml:trace>
  <inkml:trace contextRef="#ctx0" brushRef="#br0" timeOffset="146487.837">8896 13016 338,'0'0'156,"0"0"-49,0 0 18,0 0-4,0 0-21,0 0-23,13-24-10,-13 22-11,0 2-9,0 0-14,0 0-3,0 0-4,0 0-14,0 0-7,0 6-5,4 15 0,5 10 0,-1 11 4,-3 1-2,-2 3 14,-1-3-6,-2-4-3,0-3 4,0-4-6,0-8-1,0-5-3,0-4-1,0-7-2,0-2 1,0-3-5,0-3-33,2 0-23,-2 0-84,0 0-211</inkml:trace>
  <inkml:trace contextRef="#ctx0" brushRef="#br0" timeOffset="147554.0624">9901 13958 416,'0'0'555,"0"0"-504,0 0-33,0 0 114,-22-102-78,-8 90-29,-3 5-4,-6 7-8,-4 0-8,5 7 8,3 21 9,6 6-9,10 8 0,13 4-8,6 5-3,0 0-1,15 0-1,10 2-1,2 5-11,-3 0-36,-9-5-28,-7 1-63,-8-1-81,-5-13-43,-24-8-63</inkml:trace>
  <inkml:trace contextRef="#ctx0" brushRef="#br0" timeOffset="147817.1261">9542 14564 218,'0'0'189,"0"0"-50,0 0-6,-62-106-6,79 70-100,33-9-20,16-11-4,13-4-2,8-1-2,-3 2 2,-10 5 0,-21 10 0,-15 12-1,-18 8 4,-11 5 1,-4 9 81,-5 2 16,0 8 11,0 0-38,0 0-39,0 18-20,-12 18-11,-1 12 0,4 7-3,5-3-2,4-6-2,0-2-10,2-6-57,18-9-114,3-17-158,3-12-72</inkml:trace>
  <inkml:trace contextRef="#ctx0" brushRef="#br0" timeOffset="148035.8633">10280 13924 879,'0'0'165,"0"0"-114,0 0 62,0 0-73,0 0-35,0 0 10,-30 138 8,27-81-8,0-5-6,3-6-5,0-5-4,5-12 0,15 0 0,0-12-25,0-5-34,0-7-45,-5-5-48,-9 0-140,-6-5-97</inkml:trace>
  <inkml:trace contextRef="#ctx0" brushRef="#br0" timeOffset="148164.543">10249 14225 421,'0'0'319,"0"0"-284,0 0-34,60-112-1,-20 83-35,-2 6-74,-9-4-109,-7 8-9</inkml:trace>
  <inkml:trace contextRef="#ctx0" brushRef="#br0" timeOffset="148326.1659">10465 13958 184,'0'0'171,"0"0"-12,0 0 1,0 0-12,0 0-37,0 0-35,126-36 13,-92 55-26,-2 8-32,-8 7-17,-8 7-7,-14 7 5,-2 6-10,-7 4-2,-19-3-10,2-8-52,3-15-59,8-14-124,7-18-170</inkml:trace>
  <inkml:trace contextRef="#ctx0" brushRef="#br0" timeOffset="148978.2446">11455 13758 862,'0'0'139,"0"0"-103,0 0 24,0 0 20,-139 56-58,104-2 15,6 2-2,6-1-12,10-5-14,13-10-6,0-8-2,13-11-1,22-6-1,4-10-1,8-5-4,4 0-7,-4-22-2,-10-9 2,-9 3 11,-13-4 2,-11 7 2,-4 11 0,0 4 7,0 6 17,-4 4-11,-5 0-12,1 23-3,2 8-1,6 0 0,0-3 1,0-4-1,23-12-6,2-6 1,6-6 4,0 0 0,-2-21 4,-7-6-2,-6-4 4,-9 0 1,-7-6 6,0 6-3,-20 2-7,-3 9-1,1 8 0,0 12-12,5 0-39,5 17-43,4 15-103,4 7-129,4 2-116</inkml:trace>
  <inkml:trace contextRef="#ctx0" brushRef="#br0" timeOffset="149277.7701">11771 14173 863,'0'0'82,"0"0"-36,91-139 83,-57 77-89,-7 6-19,-11 6-10,-16 14-1,0 14-9,-2 5 2,-15 14-3,4 1-4,2 2-15,9 0-13,2 7-12,0 16-1,13 5 22,14 2 16,6 2 2,3 1 5,-2-1 3,-5-1 15,-14 0 23,-10-3-5,-5-2 0,-5 0-9,-18 2-16,-1-8-7,2-1-4,9-6-64,9-6-90,4-7-245</inkml:trace>
  <inkml:trace contextRef="#ctx0" brushRef="#br0" timeOffset="149774.7378">12329 13830 929,'0'0'101,"0"0"-97,0 0 36,0 0 4,9 118-17,-3-79-11,-4-11-6,3-6-10,-3-12 4,-2-7 1,0-3-4,0 0 3,0-5-4,0-25-8,0-10-4,11-5 2,5 7 6,3 6 1,1 9 2,0 16 1,0 2 3,-1 5 8,-3 0 3,0 19 1,-7 9-10,1 4-1,-4 0-1,-1 3-3,0-4-3,2-7-47,-1-2-77,3-9-158,5-13-87</inkml:trace>
  <inkml:trace contextRef="#ctx0" brushRef="#br0" timeOffset="149947.8767">12763 13802 528,'0'0'477,"0"0"-411,0 0-36,0 0 23,0 0-45,0 0 5,29 98-4,-24-57-4,-3 5-5,-2-8-36,0-2-58,0-14-110,1-12-103</inkml:trace>
  <inkml:trace contextRef="#ctx0" brushRef="#br0" timeOffset="150128.2778">12940 13808 801,'0'0'204,"0"0"-174,0 0-25,0 0 34,0 0-16,6 131-12,1-86-9,-3-3-1,-2 5-1,-2-7-49,0-2-68,0-4-160,0-10-119</inkml:trace>
  <inkml:trace contextRef="#ctx0" brushRef="#br0" timeOffset="150293.8466">12721 13742 1024,'0'0'0,"0"0"-7,0 0 7,145-127 0,-73 99-53,-9 12-215,-14 6-248</inkml:trace>
  <inkml:trace contextRef="#ctx0" brushRef="#br0" timeOffset="150508.0283">13222 13555 877,'0'0'166,"0"0"-158,0 0 74,0 0 1,27 149-45,-18-87-5,3 0-20,-4 2 0,3-3-9,3-10-4,1-10 1,6-11 0,1-14-1,7-14 0,4-2 0,1-10-23,-1-12-27,-8-10-78,-10 5-153,-15-8-160</inkml:trace>
  <inkml:trace contextRef="#ctx0" brushRef="#br0" timeOffset="150659.2798">13270 13840 952,'0'0'62,"0"0"-58,0 0-2,153-78-2,-94 60-5,-11 7-59,-19 10-228,-23 1-109</inkml:trace>
  <inkml:trace contextRef="#ctx0" brushRef="#br0" timeOffset="150953.9563">12258 14423 837,'0'0'98,"0"0"-90,0 0 17,138 4 71,-28-9-46,20-16-7,4-3-1,-4-2-8,-5 0-4,-17 2-12,-19 4-1,-24 4-11,-27 9-4,-24 0-2,-14 7-26,0 0-22,-27 0-122,-13 7-208,-7 10-119</inkml:trace>
  <inkml:trace contextRef="#ctx0" brushRef="#br0" timeOffset="151477.1032">12977 14749 369,'0'0'424,"0"0"-407,0 0-13,-137 126 113,116-109-95,-1-10-15,5-7 3,3 0-6,3-16 6,3-6 0,8-10 3,0 0-11,0 5 3,23-4 3,6 9 2,8 5 3,4 3 15,1 10 0,-2 4-4,-8 2-13,-4 26-7,-6 12-1,-7 5 6,-13 4 4,-2 0 9,-8-3-5,-21 4-6,-4-4-5,-2 0-2,-3-16 1,2-2-5,5-18 0,11-2-4,7-4-2,11-4 3,2 0 2,4-4-15,19-10 16,10 2 0,-2 3 0,3-2 2,-1 3 2,-3 8 7,7-4 1,0-4 4,1 2 29,3-6-9,-10 3-16,-9-3-7,-4 5-8,-11-3-5,0 7 0,1-2-11,-4-11-54,1-15-96,-5-24-341</inkml:trace>
  <inkml:trace contextRef="#ctx0" brushRef="#br0" timeOffset="152158.43">14172 13790 624,'0'0'139,"0"0"-122,0 0 41,0 0 94,0 0-105,0 0-29,-37-6-6,9 22-5,-1 4 4,-4 6 15,2 4-8,4 6-8,4 5-1,10 0-6,11-5-1,2-4-2,5-10-1,21-10 0,8-7-13,1-5-7,1-14-4,-6-16 3,-2-6 10,-10-5 11,-12 0 1,-6-6 0,0-5 3,-4-9-1,-9 0 9,-3-3 0,3 14 8,4 17 10,2 19 14,5 12 9,2 2-17,0 6-34,0 29 1,2 19 0,12 12 10,2 2-4,5-1-4,-2-4-3,5-5-1,-2-5-1,1-14-43,-6-14-64,-2-13-97,-5-12-190</inkml:trace>
  <inkml:trace contextRef="#ctx0" brushRef="#br0" timeOffset="152408.1851">14404 13626 920,'0'0'153,"0"0"-141,0 0 16,0 0 22,0 0 2,47 164-19,-36-96-12,0-2-7,1-8-7,-2-10-1,2-14-4,8-7-1,0-13 0,4-12 0,8-2-1,-1-6-7,0-15-27,-5-4-57,-10 0-109,-15-3-233</inkml:trace>
  <inkml:trace contextRef="#ctx0" brushRef="#br0" timeOffset="152558.1448">14543 13914 1025,'0'0'111,"0"0"-98,0 0 37,0 0-22,0 0-28,148-82 0,-82 68-51,-9-4-270</inkml:trace>
  <inkml:trace contextRef="#ctx0" brushRef="#br0" timeOffset="152925.8835">15791 13479 946,'0'0'115,"0"0"-110,0 0 46,0 145 28,0-85-47,0 2-4,4 4-15,5-6-11,2-6 1,-2-4-3,-2-5-42,-6-5-74,-1-14-158,0-8-142</inkml:trace>
  <inkml:trace contextRef="#ctx0" brushRef="#br0" timeOffset="153089.9212">15563 13922 969,'0'0'62,"0"0"-54,0 0 35,139-74-13,-52 51-22,7-9-8,10 6-2,-2 5-179,-7-4-414</inkml:trace>
  <inkml:trace contextRef="#ctx0" brushRef="#br0" timeOffset="153867.9463">17494 13009 741,'0'0'161,"0"0"-150,0 0 26,0 0 55,0 0-67,0 0 3,0-7 2,0 7-11,0 0 4,0 0 17,0-2 0,-7-2-5,-11 4-27,-7-6 2,-6 6 1,-6 0-2,-9 0-2,0 0 10,1 6-9,7 10 2,4 4 1,8 8-1,4 13-1,7 17-8,8 17 0,7 17 1,0 12 0,0 7-2,9 10 1,9 3-1,4-1 2,4 2-1,9-5-1,2-7 3,1-3-2,-5-9-1,-10-9 0,-13-17 1,-10-8 0,0-13 3,-20-18 4,-13-9 4,-9-17-6,-1-6 1,-3-4-1,1-4-6,5-14 0,8-3-2,10 11-8,11 3-27,7 7-19,4 1-77,0 22-223,15 13-46</inkml:trace>
  <inkml:trace contextRef="#ctx0" brushRef="#br0" timeOffset="154320.4509">17463 15512 729,'0'0'358,"0"0"-316,0 0 11,0 0 63,0 0-63,0 0-10,-8 142-5,16-91-13,2-3-10,-1-8-3,-2-12-8,-2-6-3,-3-10-1,-2-5-4,0-7-27,0 0-15,0 0-19,0-14-49,0-23-200,0-7-274</inkml:trace>
  <inkml:trace contextRef="#ctx0" brushRef="#br0" timeOffset="155248.1332">17670 12346 817,'0'0'134,"0"0"-123,0 0-3,0 0 3,0 0 0,0 0 0,-16 63 1,1-46-7,-5-4 2,-1-2-3,-1-4 4,4-6-1,4-1 4,4 0-7,1 0 1,7-15-3,2-4-2,0 1-2,6 2 2,13 6 0,2 4 1,6 3-1,0 3 0,4 0 0,-4 5 2,-5 19 0,-2 6 0,-6 7 4,-8 2 9,-6 2 4,0-1 2,0 0 1,-16 1-3,-3-2-5,-6-5-12,-2-3 2,5-12-3,2-6-1,4-10-3,5-3 0,3 0-1,5-2 1,3-14-2,0 0 4,5 1 0,13 3 1,12 1 1,0 5 0,7 0 8,4 4 7,-6 0 3,-1 0 3,-8 2-7,-5 0-5,0 0-4,-5 0-6,7 0 3,-1-2-3,7 1-32,4-4-87,-4-4-223,-2 0-370</inkml:trace>
  <inkml:trace contextRef="#ctx0" brushRef="#br0" timeOffset="155968.1695">18276 13194 908,'0'0'58,"0"0"-54,0 0 87,-118-40-13,87 40-48,2 0-5,2 12-2,0 20-8,7 12-4,9 12 10,11 11-8,0 3-7,9 0-4,10 0 0,-1 1-2,1 1-12,-9-6-31,-4-8-41,-6-14-30,0-14-42,-10-14 11,-12-14 70,-4-2 60,-3-10 15,0-22 16,0-9 52,8 4 8,13-3 24,8 8-23,10 2-42,33-9-28,17 2-5,8-6-1,9 1 1,-5 4-1,-8 1-1,-18 8-11,-14 5 4,-14 2 7,-12 0 3,-6 0 13,0 4 61,-8 5-3,-11 13-15,4 0-19,-1 15-21,3 23-12,5 10-6,2 10 0,6 3-1,0 0 0,0-5-6,6-5-53,9-13-65,3-18-134,1-13-113</inkml:trace>
  <inkml:trace contextRef="#ctx0" brushRef="#br0" timeOffset="156203.9776">18622 13263 990,'0'0'62,"0"0"-33,0 0 79,0 0-92,0 0-6,0 126 22,0-65-14,0 0-9,0-3-2,4-10-1,12-10-6,5-7 2,9-13-2,3-8-9,3-8-37,0-2-49,-10 0-93,-10-8-148,-14-6-167</inkml:trace>
  <inkml:trace contextRef="#ctx0" brushRef="#br0" timeOffset="156328.4533">18630 13531 325,'0'0'240,"0"0"-238,0 0 3,0 0-5,0 0-4,0 0-70,144-118-101</inkml:trace>
  <inkml:trace contextRef="#ctx0" brushRef="#br0" timeOffset="156493.762">18856 13325 568,'0'0'164,"0"0"-33,0 0 8,0 0-60,0 0-17,0 0-14,102 44-10,-85 2-1,-3 4-25,-7-2-11,-7 0 2,0 3-3,0-8-20,-9-2-72,-4-11-82,-1-14-171,8-14-282</inkml:trace>
  <inkml:trace contextRef="#ctx0" brushRef="#br0" timeOffset="156974.1305">19546 13298 924,'0'0'93,"0"0"-90,0 0 152,0 0-89,0 0-32,0 0-15,-46 23-14,15 21-4,4 2 2,1 2-3,12-8 0,4-5 2,10 0-4,0-17-3,8-1-23,25-14-9,9-3 19,10-6 8,-4-15-6,0-5 7,-15 3 5,-8 3 3,-19 2 1,-6 8 2,0 6 19,-9 4 5,-9 0-16,1 14-8,3 8-1,10 6-1,4-2 0,0-8-1,20-1 0,13-16 1,5-1 1,0 0 0,-7-16 0,-9-2 7,-9-6 10,-13-6-5,0 2-4,0-2-5,-17 10-4,-8 6 0,-1 14-22,1 0-41,1 5-89,4 20-159,8 3-88</inkml:trace>
  <inkml:trace contextRef="#ctx0" brushRef="#br0" timeOffset="157296.0008">19863 13732 86,'0'0'670,"0"0"-626,0 0 92,156-91-25,-112 46-76,-8-4 8,-14-1-22,-10-2-21,-12 2 5,0 10-2,-25 10 3,-10 17-6,-4 13-3,0 0-5,7 4 3,15 14-9,12 5-3,5 4-23,20 4-2,17-5 28,7 4 12,0-8 2,-6 2 0,-7 0 3,-13-6 0,-9 1 13,-9-1-3,0-2-3,-18 1-4,-4-3-6,1-3-21,6-3-65,4-8-131,2 0-60</inkml:trace>
  <inkml:trace contextRef="#ctx0" brushRef="#br0" timeOffset="157648.2243">20425 13232 826,'0'0'115,"0"0"-109,0 0 90,33 102-41,-26-53-20,-2-2-8,-3-10-14,-2-11-5,0-14-7,0-4 2,0-8-3,0 0 1,0-10-2,2-28-8,4-9-13,4-8 8,10 3 11,1 9 3,-2 9 0,7 12 0,-3 10 10,-3 12 14,0 0 3,0 12-8,-8 18-7,-2 4 0,-3 2-3,-5 1-7,-2 1-4,0-7-8,0-2-55,0-9-71,0-16-134,4-4-141</inkml:trace>
  <inkml:trace contextRef="#ctx0" brushRef="#br0" timeOffset="157815.8629">20844 13214 826,'0'0'180,"0"0"-152,0 0 40,0 0-35,0 0-31,0 0 1,0 91-3,0-45-4,0-6-48,0-1-45,0-16-119,0-9-59</inkml:trace>
  <inkml:trace contextRef="#ctx0" brushRef="#br0" timeOffset="158010.1603">20991 13166 875,'0'0'180,"0"0"-144,0 0 24,0 0-31,0 0-23,0 0 1,25 125-5,-17-73-1,-3-8-1,-3-1-16,-2-4-37,0-11-47,0-5-144,0-18-111</inkml:trace>
  <inkml:trace contextRef="#ctx0" brushRef="#br0" timeOffset="158190.1021">20757 13048 970,'0'0'67,"0"0"-66,0 0 34,0 0-17,62-118-18,8 101-15,1 5-103,-11-1-183,-18 3-211</inkml:trace>
  <inkml:trace contextRef="#ctx0" brushRef="#br0" timeOffset="158444.9661">21309 12832 1083,'0'0'90,"0"0"-88,0 0 28,0 0 25,8 119-26,5-62 4,-1 3-7,-8 0-15,0-4-1,3-3-4,-1-14-2,8-18 1,-1 3-4,5-16-1,7-8 0,7 0-9,7-29-21,-1-5-34,-6 0-80,-13-2-250</inkml:trace>
  <inkml:trace contextRef="#ctx0" brushRef="#br0" timeOffset="158609.0628">21359 13012 120,'0'0'984,"0"0"-965,0 0-19,0 0 16,0 0-7,136-6-9,-87 2-22,-12-4-117,-18 4-171,-19-2-78</inkml:trace>
  <inkml:trace contextRef="#ctx0" brushRef="#br0" timeOffset="159022.0713">20396 13816 383,'0'0'292,"0"0"-248,0 0 94,0 0 22,143-11-84,-91 6-23,7-2-9,4-4-1,5-5-11,7-10 6,0 2-7,-2 2-10,-7 1-7,-16 7-7,-17 5-6,-13 2 0,-15 7-1,-5 0-20,0 0-34,-15 0-54,-15 0-146,-12 11-173</inkml:trace>
  <inkml:trace contextRef="#ctx0" brushRef="#br0" timeOffset="159516.0758">20779 14061 747,'0'0'44,"0"0"-22,0 0-13,0 0 49,-100 112-48,82-102-1,3-8 3,0-2-7,7 0 5,2-14 3,6-6 7,0-4-12,0 4-3,4 6-2,14 0 4,4 6-4,3 6 2,2 2 3,4 0 14,-3 2 0,0 18 6,-1 11-11,-8 10 11,-5 5-3,-10 3-2,-4 0-13,-6-1 4,-25-8-3,-6-5-3,2-7-4,3-8-4,6-8 1,8-8 0,10-4 1,7 0-1,1-9 0,0-5 3,21-3-4,9-1 1,6-3 4,1 6 7,4 1 8,3 2 0,-1-5-5,1 7-10,-4 0-3,-1 2-4,-6 4-13,-2-5-84,-4 0-188,-7-5-241</inkml:trace>
  <inkml:trace contextRef="#ctx0" brushRef="#br0" timeOffset="160078.1006">22244 13026 872,'0'0'74,"0"0"-72,0 0 29,0 0 22,-132 20-47,114 9 0,5 9-6,3-6 7,2 2-7,6-3 1,2-9-1,0-3-2,2-12-10,18-7-2,4 0 7,6-11 7,-3-15 4,-5-4-3,-2-2 6,-7-5-3,-1-5 7,-8-4 17,-4-6-10,0-8 8,0-4 2,-11 3-2,-1 13 14,6 18-3,2 18 11,-1 12-7,1 0-20,-3 16-15,0 22-1,5 10 6,2 5 0,0-2-6,0-2-4,10-7 1,5 4-2,-2-6 0,-2-4-23,-2-10-36,3-12-40,8-9-88,1-5-128,1-7-119</inkml:trace>
  <inkml:trace contextRef="#ctx0" brushRef="#br0" timeOffset="160312.8679">22476 12659 566,'0'0'146,"0"0"-61,0 0 82,0 0-100,0 0 2,0 0 12,15 169-41,-15-100-11,0-4-5,0-7-7,0-12-2,7-4-6,3-8-6,4-8-2,7-8-1,3-15 0,3-3-8,0 0-37,-3-21-63,-6 0-109,-14-5-210</inkml:trace>
  <inkml:trace contextRef="#ctx0" brushRef="#br0" timeOffset="160469.8039">22451 13008 996,'0'0'118,"0"0"-112,0 0 94,0 0-76,0 0-24,166-125 0,-98 97-51,-4-2-111,-9-4-190,-20-4-295</inkml:trace>
  <inkml:trace contextRef="#ctx0" brushRef="#br0" timeOffset="161487.9102">22752 12114 903,'0'0'74,"0"0"-72,0 0 43,163-71 35,-81 57-54,2 2 11,4 3-21,-6 0-9,-6 6 0,-11-5 18,-16-1 0,-18 3 3,-11 2 2,-6-1 1,-10 5-8,-4-5 4,0 5-4,0-2-6,0 0-3,0 2-6,0 0 0,0 0-5,0 0-3,0 0 1,0 4 0,2 18 0,3 12 5,-3 8-1,0 9-2,-2 7 2,1 0-2,-1 4 1,3 6-1,0-1-2,2 6 5,-1 2-4,1 3 0,3 1 1,2 0-2,-4 2 0,0-1-1,1 0-1,-1-5 1,2 0 2,-2 0-2,3-9 0,0-2 1,2-6 0,-2-9-1,0 2 1,0-5-1,-4-1 0,1 3 0,-2 0-1,-2-3 1,-2 1 1,0-5-1,0-7 0,0-5 0,0 1 0,0 1 1,0-7-1,0 11-1,0-9 1,0 6 1,0-2-1,0 1 0,0 1 0,0 3 0,0-1 0,-4-4 0,-1-4 0,2 4 0,-2-6 1,1 0 0,-1 0 0,0-8 0,1 0-1,-2-2 1,-2 3 0,-3 3-1,-2 6 3,-4 4 0,1-1-1,-2 0 6,1-3-2,0-8 2,-3 0-5,3-4-1,-8 4-1,-5-6 2,0 3 3,-10-2-4,-5 5-2,-3 1 4,-11-5 1,-1 11 0,-10 1-3,-3 6-2,-7 1 1,-4-8-1,-3 1 0,6-6 1,4-3-1,0 5 0,11-8-1,3 3 3,10-8-3,8-1 1,8-2-3,12 0-1,7 0-15,4-4-11,5-2-19,3 0-21,6 0-28,0-8-95,0-6-237</inkml:trace>
  <inkml:trace contextRef="#ctx0" brushRef="#br0" timeOffset="170138.7518">7395 9819 120,'0'0'375,"0"0"-220,0 0-4,0 0 12,0 0-53,0 0-31,0 0-22,0-1-10,0 1-7,0 0-5,0 0-14,0 10-2,4 16-2,7 8-3,1 4-6,3 6-4,-1 4 0,-3 3 0,1-5-3,-8-5 0,-2-11 0,0-8-2,1-13-7,-3-9-16,0 2-18,0-2-34,0 0-39,0 0-98,-5-21-228</inkml:trace>
  <inkml:trace contextRef="#ctx0" brushRef="#br0" timeOffset="170418.6126">7378 9747 204,'0'0'252,"0"0"-167,0 0 18,0 0-2,0 0-46,0 0-4,-34 9-5,19 10 0,-5 4 3,0 0-1,0-2-17,1-2-18,2-2-8,-3-7-3,5 0-2,3-6-41,4 0-45,8-4-94,0 0-39,0-11-66</inkml:trace>
  <inkml:trace contextRef="#ctx0" brushRef="#br0" timeOffset="170588.9005">7295 9705 465,'0'0'272,"0"0"-157,0 0-9,0 0-36,0 0-32,0 0-11,94-25-11,-69 25-11,-4 7-5,0 7-3,-3-1-61,-1-6-93,-3-2-98,-5-5-144</inkml:trace>
  <inkml:trace contextRef="#ctx0" brushRef="#br0" timeOffset="170940.8389">7649 9457 763,'0'0'184,"0"0"-153,0 0 22,0 0-41,0 0-3,0 0-3,-6 104 4,13-80-8,6-6 9,4-8-9,2-4 5,7-6 0,-1 0 0,6-6 9,-1-20 2,-4-2 7,-4-4 1,-6-1-1,-12 4 5,-4-1-5,0 4-5,-8 5-3,-22 5-1,-5 9-2,-1 5-8,-2 2-5,5 0-1,8 14 0,8 8 0,5 4-12,10 2-41,2 2-58,0-12-175,2-11-417</inkml:trace>
  <inkml:trace contextRef="#ctx0" brushRef="#br0" timeOffset="174750.7872">18425 12566 579,'0'0'140,"0"0"-97,0 0 4,0 0 91,0 0-56,0 0-30,0 0-15,0 7 2,0 19-3,0 4 5,3 9-12,6 5-4,-4 7 0,5 14-6,-1 0 5,0-2-6,0-5-2,-3-10-5,2-9-2,-4-14-5,-2-6-2,0-12-1,-2-3-2,0-4-8,0 0-16,0-9-20,0-20-37,-16-7-62,-3-3-124,-5 5-197</inkml:trace>
  <inkml:trace contextRef="#ctx0" brushRef="#br0" timeOffset="175090.2391">18385 12545 649,'0'0'169,"0"0"-136,0 0 46,0 0 49,0 0-60,0 0-18,-17 72-15,7-35-8,-1-4-9,-2 1-5,-3-2 0,2-4-8,2-4-4,1-8 0,1-5-1,6-8-24,0-3-22,4 0-42,0-14-40,0-11-129,2-4-81</inkml:trace>
  <inkml:trace contextRef="#ctx0" brushRef="#br0" timeOffset="175312.7165">18376 12545 545,'0'0'186,"0"0"-136,0 0 19,0 0 58,0 0-49,0 0-8,114 7 0,-72 14-28,-2-1-26,-1 0 9,-8-4-16,-10 0-5,-1-4-4,-6-4 0,-4 0-1,-4-6-23,-4 0-48,2-2-72,-1 0-121,-2 0-113</inkml:trace>
  <inkml:trace contextRef="#ctx0" brushRef="#br0" timeOffset="175688.0833">18945 12476 727,'0'0'226,"0"0"-200,0 0-8,0 0 86,0 0-34,0 0-33,22 108-17,-8-77-10,1-5-5,3-4-2,1-5-1,6-4 1,4-11 1,4-2 0,8-2 2,-1-20-5,0-7 3,-7-4-3,-6-1 2,-12-3 4,-10 2-5,-5 7 2,-10 1 6,-27 9 8,-5 12 3,-9 4-4,-4 2-5,1 0 1,5 14-4,7 5-3,3 2-4,15 0-2,6-7-10,18-7-44,0-7-107,9 0-345</inkml:trace>
  <inkml:trace contextRef="#ctx0" brushRef="#br0" timeOffset="178365.9372">15594 10084 788,'0'0'108,"0"0"-103,0 0 63,0 0 6,0 0-39,0 0-26,-27-56-1,27 52-3,-2 2 9,0-2 9,0 0 11,-5-6-11,-3 3-8,-4-5-10,-1 5 7,-4 1-1,1-4-3,-1 4 2,-2 0-6,1-3 2,-2 7 0,-2-1 0,-1-1 0,-4-1-3,0 4 1,-7-1 1,1 2-2,-6 0 3,-1 0 2,0 0 3,1 0 0,-2 0 2,7 2-3,0 4 1,4-2-7,4 1 7,-1 5-11,2 1 6,4 1-2,1 4-1,3-7-1,2 3 1,-1 3-2,1-3 0,1 2-1,1 3 1,-3-6-1,-2 7 0,0 2 0,-3 4 1,1 5-1,0-4-1,0 1 1,-1 1 3,-2 1-2,6-3-1,-4 4 0,5 0 0,1-3 0,3 3 2,2 3-2,3-3 0,4 6 0,-1 2 0,2-2 0,0 6 1,2-1-1,0 2 1,2 1 0,0 4-1,0 1 1,0-4-1,8 0 1,6-4-1,1-1 0,1-3 0,3-2 0,2 0-1,4-4 3,-2 2-3,-1-4 1,4 0 0,-3 0 0,-3 0 1,-3-2-1,4-4 0,-1-1 2,3-6-2,2-2 0,1-1 1,4-3-1,-1 3 0,0 5 0,5-5 0,-1 2 0,2-4 1,4 0 0,-3-4-1,-1 0 0,-1 2 0,-3-4 0,-2-4 0,-5 0 0,-2 0 0,3 0 0,-1 0-1,5 0 0,3-4 1,-1-8 0,-2 2-1,-2 1 0,0 0 1,-3 3-1,3-2 1,-5-3 0,4-3-1,-1-4 1,0-1 0,2-6-1,-4 1 1,0 5 0,-5-6 0,0 5 0,-7 0 0,-2-2 0,2-2 0,-2-3 4,2 2-7,2-1 3,-1 0 0,1 1 0,-1 4 0,-4-6 0,-1 3 0,-3-6 0,0 0 1,4 1-1,-4 0 0,0 1 1,1 2-1,-1 2 0,0-2 0,0 0 1,-4-2-1,0-1-1,0-3 1,0 3 3,0 0-2,0 1 2,0 5-2,0-2 4,-8 0-5,-1 3 2,-4-2-1,0-1 0,0-1 1,-1-2-1,3 0 4,-1-4 2,-1 4-3,2 4 3,-3 2-1,-1 10 0,-5 2-1,-5 0-3,0 3 0,4 0-1,-2-2-1,5 7-1,0 1-11,1 1-33,-3 0-43,-7 14-106,-10 15-620</inkml:trace>
  <inkml:trace contextRef="#ctx0" brushRef="#br0" timeOffset="179227.5481">14520 11756 250,'0'0'345,"0"0"-302,0 0 25,0 0 119,0 0-100,0 0-15,-6-3-19,6 3 4,0 0-14,0 5-9,0 20 7,0 13-5,0-4-8,2 4-10,6-1-9,1-2-3,-5-3-1,4-2-4,-6-2 1,-2-3-2,2-5-9,-2-5-15,0-4-23,0-6-20,0-3-41,0-2-63,4 0-131,5 0-68</inkml:trace>
  <inkml:trace contextRef="#ctx0" brushRef="#br0" timeOffset="179598.6414">14959 11807 558,'0'0'153,"0"0"-131,0 0 3,0 0 81,0 0-48,0 0-31,45-13 6,-37 31 14,1 7 14,1 10-17,-4-2-10,-1 3 1,-1-1-9,-1-3-7,0-3-4,-1-7-12,4-6-2,-4-4-1,0-2 0,0-2-3,0-5-26,-2 1-21,0-4-34,0 0-46,0 0-116,0 0-47,-6 0-39</inkml:trace>
  <inkml:trace contextRef="#ctx0" brushRef="#br0" timeOffset="179781.6876">14919 12019 485,'0'0'136,"0"0"-76,0 0 70,0 0-32,0 0-56,118-57-13,-84 48-16,-1-1-11,-4-3-2,-7-4-56,-4 5-115,-7-2-49,-2-1-168</inkml:trace>
  <inkml:trace contextRef="#ctx0" brushRef="#br0" timeOffset="180135.9499">15355 11694 606,'0'0'187,"0"0"-147,0 0 81,0 0 1,0 0-50,0 0-27,0-4-8,5 4-9,2 0-2,2 6 6,-1 12-9,4 5-6,-1 3-4,0 4 0,1-4-2,-4 8-3,1 4 0,-2-4 3,-2 6-10,-5-4 2,2-8-2,-2 0 0,4-7-1,0-7 0,7-5 0,3-2 0,2-7 0,12 0 0,1-11-4,2-11-6,1 2-11,-6-4-14,-5 8-25,-10 2-45,-11-2-90,0 4-178</inkml:trace>
  <inkml:trace contextRef="#ctx0" brushRef="#br0" timeOffset="180332.5633">15471 11939 208,'0'0'569,"0"0"-493,0 0-27,0 0 61,0 0-62,0 0-8,77-74-12,-37 55-18,-3-6-4,-6 11-6,-8-4-9,-8 5-44,-7 0-52,-8 3-201,0-3-291</inkml:trace>
  <inkml:trace contextRef="#ctx0" brushRef="#br0" timeOffset="182152.7687">10682 13573 726,'0'0'139,"0"0"-83,0 0 40,0 0-58,0 0 2,0 0-3,-74-77-19,56 72-3,0-1 3,-3 2 4,5 2-14,-3-1 4,-1 0-4,1 3-8,-4 0 2,-2-2 0,1 2-2,-3 0 5,3 8 3,-5 2 0,-2 0-2,-4 2-4,-2 0 2,-1-4 3,1 2 3,0-4-2,2-2 2,-3 4 1,2-1-5,3-2 0,2 2 0,2 2 6,2 0-1,0 0-10,0 3 2,3-2-1,0 4-2,1 0 1,1 3 0,1-3-1,4 0 0,1-2 0,-1 2 2,-4 0 0,1 2-3,-4 7 3,2-4-2,-3 8 2,-2-6-2,2 7 0,0 4 1,2-2-1,5-2 0,0-3 0,5-1 0,2-4 0,2 4 0,2-1 0,-1 5 0,3 5 0,0-3 1,5 4 2,0 2 0,0 4 1,0 2-1,10-1 3,7-5-5,-2 0 6,3-8-2,2 2-3,0 0 1,7 0-1,0 0 3,4 0 1,7-4-1,0 2-1,2-2-1,2-2-1,0 0-1,-1-9 1,1-6-1,2-9-1,1 0 5,3 0-3,-2 0 1,1 0-2,-3 0 0,4 0-1,-2 0 0,3 0 0,-2-4 1,0-4-1,-1 3 0,-3-14 1,-8 3 1,1-2-2,-7 2 0,2-5 0,-2 2 0,-2-7 1,0 4-1,4-4-1,1 0 1,5 3 0,-2-6 1,-3 0-1,-3 6 0,-2-8 0,-3 8 0,-8-9 0,-3-2 0,-6 2 1,-7 1 0,0-1 0,0 0-1,0-3 1,0 0 0,0-5-1,0 4 0,0-3 0,0 6 0,0-2-1,0-1 1,0 0-1,0 0 1,-5 1 2,-3 4-1,-6 2 0,-3 5-1,-6-1 0,-6 3 3,-5 1-3,-5 6-3,-2 11 3,-3 4-5,-1 0-29,5 21-21,7 9-56,6 11-140,5-5-399</inkml:trace>
  <inkml:trace contextRef="#ctx0" brushRef="#br0" timeOffset="182724.6671">9819 15119 872,'0'0'170,"0"0"-147,0 0 54,0 0-6,0 0-2,0 0-37,18 131-10,-9-97-6,-3-2-12,0 0 3,1-2-6,-3-2-1,-1-5-8,-3-6-28,3-1-34,-3-10-60,0-6-117,0 0-128</inkml:trace>
  <inkml:trace contextRef="#ctx0" brushRef="#br0" timeOffset="182927.4526">10026 15383 1053,'0'0'54,"0"0"-47,0 0-5,113-75 9,-72 61-11,-11 4-13,0 2-88,-5 2-73,-10-1-43,-5-2-116</inkml:trace>
  <inkml:trace contextRef="#ctx0" brushRef="#br0" timeOffset="183270.2543">10458 15087 669,'0'0'376,"0"0"-343,0 0-32,0 0 52,0 0 14,0 0-20,19 104-26,-9-63-4,-3 3 3,-1 5 1,-5-8-7,4-3-9,-3-6 7,2-4-7,0-12-2,7-6-3,4-1 1,4-9-2,5 0 1,5-11-8,-1-4-7,2 0-7,-5-7-24,-10 4-39,-7 2-56,-8-3-108,0 5-89</inkml:trace>
  <inkml:trace contextRef="#ctx0" brushRef="#br0" timeOffset="183422.4803">10479 15344 1033,'0'0'114,"0"0"-107,0 0 5,133-132 10,-77 93-22,0-1-99,-8 2-475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4:38:46.8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934 1678 916,'0'0'129,"0"0"-114,0 0 48,0 0-15,0 0-30,0 0-9,148-30 4,-98 18-13,-8 3-11,-9 0-86,-8 4-85,-12 2-108,-13 3-165</inkml:trace>
  <inkml:trace contextRef="#ctx0" brushRef="#br0" timeOffset="163.8894">933 2017 911,'0'0'71,"0"0"-70,0 0 35,0 0-10,0 0-11,139-26-15,-73 11-23,1-2-260,-11-3-235</inkml:trace>
  <inkml:trace contextRef="#ctx0" brushRef="#br0" timeOffset="405.1345">2046 1448 1190,'0'0'64,"0"0"-64,0 0 14,0 0-8,0 0-5,0 0-1,-19 95 0,22-58 3,1 3-3,-4-4-28,0 0-53,0 1-72,0-6-133,0-2-78</inkml:trace>
  <inkml:trace contextRef="#ctx0" brushRef="#br0" timeOffset="687.6857">1705 2131 891,'0'0'134,"0"0"-92,0 0 25,0 0-47,151-39 51,-46 10-17,2 0-26,-7-6-15,-15 7 10,-10 4-8,-14 4-10,-14 6-4,-14 6-1,-18 1-11,-7 7-14,-8 0-30,0 0-28,-6 0-10,-25 15-13,-6 11-69,-11 14 22,-2 10 41,-4 10-65,2 6-36</inkml:trace>
  <inkml:trace contextRef="#ctx0" brushRef="#br0" timeOffset="1197.3137">2092 2493 168,'0'0'280,"0"0"-179,0 0 31,-80 102-22,51-80-35,2-5 0,-4-3-36,4-7-13,3-3 1,4-4 5,8 0 5,4-8 1,1-11-13,7-4-18,0-1-5,13-2-4,14-1 6,7 8-4,1 0 0,4 6 0,0 4 0,1 4-3,-6 5 1,-4 0-5,-7 15 1,-5 16 1,-8 7 2,-4 12 3,-6 8 7,0 6 0,-13 2-5,-16 0 6,-7-5-6,-5-10 0,-1-11 5,11-12-4,2-15 0,7-9 2,8-4 5,-1-2-3,13-16-7,2-7-3,0 6-5,10 3 3,15 7 4,4 8-1,7 1-2,0 0 4,0 5 2,0 12 2,-8 3 0,1-3 2,-6 0-6,-6-3 0,5-6 0,-1-6-48,3-2-117,5-16-182,0-24-250</inkml:trace>
  <inkml:trace contextRef="#ctx0" brushRef="#br0" timeOffset="1515.8139">2859 1416 1107,'0'0'74,"0"0"-67,0 0 18,148-47 0,-75 37-1,8 0-6,-4 3-13,-10 0 1,-14 2-4,-13 0 0,-17 5-2,-11 0-13,-12 0-42,0 0-42,0 2-28,-25 13-27,-11 6-31,-11-1-50,-5 0-48</inkml:trace>
  <inkml:trace contextRef="#ctx0" brushRef="#br0" timeOffset="1925.7898">2830 1514 637,'0'0'158,"0"0"-105,0 0 36,0 0-18,-2 128 0,13-62-7,5 17-12,0 12-18,2 16 2,-3 7-14,1 6-6,-6-5 1,-3 2-4,-3-5 0,-4-5-9,0 0 5,0-9-4,-4-5-1,-9-9 1,-1-10-1,3-16-4,3-18 1,3-16-1,5-11 1,0-5 2,0-2-2,11 6-1,22 2 0,15 2 3,9 1-2,10-9 6,4-1 3,-1-8 3,-1-3 1,-12 0-9,-16 0 5,-17-3-7,-14-1-3,-10 2-2,0 2-23,0-6-31,-10-3-65,-10-6-302</inkml:trace>
  <inkml:trace contextRef="#ctx0" brushRef="#br0" timeOffset="5234.0314">4796 1381 624,'0'0'286,"0"0"-191,0 0 11,0 0-37,0 0-35,0 0-3,0 0-19,-65-66-1,46 61 8,-4-2-2,1 2-1,2 5-9,-2 0 3,-1 0-10,-1 5-5,-6 23 0,0 18 3,2 21-6,5 15 8,7 16 0,7 14 1,9 11-1,0 6 1,0 6-1,19-4 1,6-13 1,0-14-1,-9-16-1,-12-11 0,-4-12 0,0-10 2,-14-13-1,-7-14 2,-2-12-3,-4-4 8,-4-8 2,-4-4-2,-4 0-4,-1-4 0,5-13-4,8 6 0,10 3-19,11 6-15,6 2-73,8 6-197,23 16-103</inkml:trace>
  <inkml:trace contextRef="#ctx0" brushRef="#br0" timeOffset="5607.1631">4662 3337 771,'0'0'161,"0"0"-148,0 0 13,-4 125 15,4-88-21,0-2-8,7-3-4,7-6-2,-2-3-3,5-13 3,0-6 3,5-4-1,5 0 3,0-11 9,2-15 8,-3-13 0,-6-5-2,-6-2 4,-12 1-7,-2 6-4,0 5 4,-23 10 7,-3 8-16,-3 5-9,-4 9-5,1 2-4,8 0 3,3 0-23,11 0-48,5 0-54,5-17-140,0-16-284</inkml:trace>
  <inkml:trace contextRef="#ctx0" brushRef="#br0" timeOffset="6029.7572">5084 974 803,'0'0'186,"0"0"-132,0 0-36,0 0-18,0 0 0,0 0 5,16 82 28,-10-53-16,-3-1-10,-2-2-2,-1-1-4,0 2-1,3-3-84,-1 0-161,2-6-132</inkml:trace>
  <inkml:trace contextRef="#ctx0" brushRef="#br0" timeOffset="6763.1389">5734 1770 535,'0'0'402,"0"0"-373,0 0 56,0 0 24,0 0-72,-115-26-5,91 45-13,-9 16-8,3 18-10,-1 6 7,4 10 4,9 3 2,9-2-10,7-2 0,2-5-3,0-10-1,21-10 0,4-9-13,4-7-45,5-12-62,7-11-112,-2-4-148</inkml:trace>
  <inkml:trace contextRef="#ctx0" brushRef="#br0" timeOffset="7011.5729">5935 1907 825,'0'0'199,"0"0"-189,0 0 8,0 0-10,0 0-4,0 0 19,0 132 2,0-82-8,3-4-14,1-1 3,2-3-6,0-5 0,0-3-71,3-8-88,-3-7-122,2-13-121</inkml:trace>
  <inkml:trace contextRef="#ctx0" brushRef="#br0" timeOffset="7280.9386">6372 1921 812,'0'0'139,"0"0"-139,0 0-5,0 0 5,2 102 4,-1-56 4,9 6-3,-5-6-1,-1 0-4,3-7-1,-3-3-3,2-2-69,-2-8-74,-4-2-25,0-10-115</inkml:trace>
  <inkml:trace contextRef="#ctx0" brushRef="#br0" timeOffset="10933.1872">4094 3502 495,'0'0'78,"0"0"2,0 0 47,0 0-36,0 0-26,0 0-20,-17 0-11,17 0-4,0 0 0,0 0 0,0 0-7,0 0-3,8 0-4,19 0 9,6-7 16,7-5-11,2-3-8,-3 3-8,-8 5-6,-11 0-8,-5 4 2,-1-1-2,-1 4 0,1-3-25,6 3-44,2 0-99,5 0-135,2 0-89</inkml:trace>
  <inkml:trace contextRef="#ctx0" brushRef="#br0" timeOffset="11779.2637">4816 3342 950,'0'0'103,"0"0"-92,0 0 25,0 0-25,0 0-10,0 0-1,-2 111 4,2-65-3,0-4 2,0-8-2,0-2-1,0-6 2,0-9 2,0-5-2,0-11 1,0-1-1,0 0 7,0-4 6,0-17 14,0-16-21,0-11-6,-6-6 4,-3-10 0,-3 0-1,1 14 0,0 16 5,2 15 6,7 14 19,2 5-16,-2 0-19,2 3-2,0 32-13,0 14 14,0 15 1,0 7 2,0-3-2,0-4-1,0-5 1,6-14-1,-2-10-10,2-11-4,-2-12-2,-2-6-7,-2-4 16,0-2 8,0-22 14,0-25-14,-9-17 4,-4-6-7,-6-4 6,2 4-2,1 15 1,5 20 6,3 17 10,6 15-3,2 3-12,0 0-3,-4 14-11,0 28-1,0 16 11,2 13 1,2-1 0,0-4 3,0-8-6,0-9 2,2-14 1,10-12 0,-8-11 0,0-10-1,0-2 1,3-8 0,4-33 5,-2-14 0,-2-16-4,-5-7 0,0 0 1,-2 12 2,0 16-3,0 22 23,0 20 8,0 8 4,0 0-36,0 10-4,0 24-5,2 10 9,0 6 3,-2-1-3,4-6-25,0-7-37,0-13-76,-2-21-227</inkml:trace>
  <inkml:trace contextRef="#ctx0" brushRef="#br0" timeOffset="12725.74">5126 935 560,'0'0'146,"0"0"-42,0 0-14,0 0-41,0 0-26,0 0-20,-17 9-3,14 16 0,1 7 21,-2-1 10,3 3 1,1 1-4,0-3-11,0-1-1,0-6-6,0-5-6,1-3-1,9-10-2,4 3 0,-3-8 6,0 0 1,0-2-4,1 0 5,1 0-1,1-4 3,3-13 15,3-6-3,-3 0-12,2-6-4,-3 2-1,-10 4 3,-3-2 5,-3 5 6,0 1-1,0 0-7,0-1 1,-3 6-6,-3 4-2,-6 1-3,4 6 2,-3-1-3,-2 1-1,1 3 0,-6-3 0,1 3 0,-2 0 1,-1 0-1,0 0 0,4 4-2,3 7-7,0 3-46,6 1-49,3 2-160,4-12-303</inkml:trace>
  <inkml:trace contextRef="#ctx0" brushRef="#br0" timeOffset="16922.8914">6292 2162 448,'0'0'259,"0"0"-175,0 0 11,0 0-10,0 0-27,0 0-34,0 0-16,0 0-1,43-53 7,-4 36 18,0 0 5,-8 5-13,-6 4-8,-8 6-10,-3-5 1,-3 7-7,1-3-10,7 1-68,3-5-69,3-4-165,-3-3-146</inkml:trace>
  <inkml:trace contextRef="#ctx0" brushRef="#br0" timeOffset="17207.6989">6817 1849 680,'0'0'282,"0"0"-247,0 0-1,0 0 6,0 0-16,0 0 13,-17 92 1,17-48-3,0 0-11,0 10-8,0 2-3,0-4-6,3-1-3,3-11-2,1-15-2,4-10 0,-1-7 3,10-7-3,6-1-5,0 0-16,8-3-41,-7-20-86,-5 0-148,-13-12-243</inkml:trace>
  <inkml:trace contextRef="#ctx0" brushRef="#br0" timeOffset="17343.2415">6774 2155 902,'0'0'79,"0"0"-64,0 0-10,0 0-4,115-100-1,-61 59-157,-11 3-238</inkml:trace>
  <inkml:trace contextRef="#ctx0" brushRef="#br0" timeOffset="17551.5234">7123 1748 811,'0'0'250,"0"0"-221,0 0-29,0 0 13,121 65 51,-70-19-19,-11 4-35,-11 2-4,-18 8 3,-11 2-7,-4 3 3,-30-5-1,-4-7-4,3-9 0,4-15-42,8-9-92,15-14-228</inkml:trace>
  <inkml:trace contextRef="#ctx0" brushRef="#br0" timeOffset="18301.0467">8006 1874 762,'0'0'251,"0"0"-188,0 0 12,0 0-20,0 0-41,0 0 5,-125 102-6,95-47-9,7 1-1,6-2 0,14-4-1,3-11-2,2-8 0,23-8-6,11-15-22,6-8-16,5 0 6,-1-28-12,-5-5 23,-8-4-3,-9-5 24,-10 5 6,-10 9 4,-2 12-1,-2 14 25,0 0 13,0 2-19,0 0-16,0 4-6,0 17-5,-4 8 2,4-5-11,0-5-12,6-6 0,19-2 4,11-8 4,3-3-1,0 0 19,-6-22 4,-8-8-4,-12 0 14,-9-2 21,-4-4 17,0 2-11,-17 3-12,-8 8-10,3 11-3,-3 8-16,0 4-8,4 5-50,1 26-72,4 13-157,9 4-95</inkml:trace>
  <inkml:trace contextRef="#ctx0" brushRef="#br0" timeOffset="18630.6184">8427 2289 971,'0'0'112,"0"0"-66,61-123-4,-32 61-11,-5-3-5,-12 9-21,-3 12-5,-9 12-1,-3 9-9,-17 10-7,-5 9-6,4 4-7,2 0-13,6 0 0,5 14-14,8 6-32,0 4-9,24 0 25,13-2 42,6 0 31,-1-2 3,-4 1 23,-7 2 53,-10 0-8,-13 3-33,-8-1-22,0 6 6,-18 1 6,-8-2-28,-3-7-37,4-9-108,7-14-36,7 0-161</inkml:trace>
  <inkml:trace contextRef="#ctx0" brushRef="#br0" timeOffset="18985.4802">8889 1917 855,'0'0'85,"0"0"-48,0 0 58,4 108-54,-4-68-24,0-8-4,0-3-7,0-16-2,0-4-3,0-7 2,3-2-2,-1 0 9,0-12 3,3-20-13,3-9-10,3 1 5,7 6 1,1 12 3,0 6 1,-1 4 0,-1 6 0,4 3 4,-5 3 1,3 0 1,0 9-6,-4 6 1,-4 10 0,-2 1 1,-8 6-4,-1 2-26,0-6-54,0-2-92,0-12-60,0-10-127</inkml:trace>
  <inkml:trace contextRef="#ctx0" brushRef="#br0" timeOffset="19172.2275">9326 1884 609,'0'0'473,"0"0"-426,0 0-40,0 0 22,0 0-7,9 125-14,-5-85-5,-2 0-3,3-2-1,-5-10-40,0-6-58,2-5-121,3-17-126</inkml:trace>
  <inkml:trace contextRef="#ctx0" brushRef="#br0" timeOffset="19353.5603">9486 1923 889,'0'0'184,"0"0"-145,0 0-21,0 0 6,0 0-12,7 126-5,-3-86-4,6-3-3,-6-1-13,0-4-48,-1-9-55,-3-1-148,0-12-165</inkml:trace>
  <inkml:trace contextRef="#ctx0" brushRef="#br0" timeOffset="19555.5344">9235 1828 1044,'0'0'50,"0"0"-49,0 0 10,144-32-4,-82 23-5,-4-3-2,-10 1-16,-13 2-102,-14 2-103,-16 5-31</inkml:trace>
  <inkml:trace contextRef="#ctx0" brushRef="#br0" timeOffset="19855.4734">8834 2534 784,'0'0'166,"0"0"-158,160-21 29,-62 4 13,14 0-24,3-4-2,-3-2 7,-9 0 0,-12-1 17,-22 4-28,-25 8-15,-24 7-5,-17-2-28,-3 7-54,-27 0-140,-20 0-284</inkml:trace>
  <inkml:trace contextRef="#ctx0" brushRef="#br0" timeOffset="20371.6571">9366 2796 795,'0'0'30,"0"0"9,0 0 36,0 0-62,0 0-7,0 0 2,-91 46-2,83-55 7,5-5 12,1-4-2,2 4-11,0-2-5,17 0-5,10 1-2,2 4 1,3 3 1,0 4 6,-4 4 0,2 0-5,-7 12 2,-4 14-2,-5 3 2,-7 8 4,-7 1 20,0 3-8,-12 7-7,-14-7 0,-3 2-10,-4-13 5,4-8-7,0-10-1,8-8-1,6-4-3,8 0 1,2 0 2,5 0-1,0-2 0,8-8 0,18-2 1,5 3 4,3 4 14,0-2 6,3 7 0,-3-3-8,-4 3-7,-10 0-9,-6 0 3,-7 0-3,-2 0-24,-1 0-53,-2 0-87,3 0-186</inkml:trace>
  <inkml:trace contextRef="#ctx0" brushRef="#br0" timeOffset="21041.4851">9892 1824 737,'0'0'182,"0"0"-98,0 0 0,0 0-46,0 0-32,0 0 6,0 0 22,41 152 6,-33-89-13,-3-5-5,-2-2-8,4-8 0,1-10-11,3-6 1,-3-10-1,2-8-2,3-4 0,5-10-1,4 0-16,4-1-12,1-19-27,-4-8-70,-10 2-179,-13-1-180</inkml:trace>
  <inkml:trace contextRef="#ctx0" brushRef="#br0" timeOffset="21198.5983">9885 2101 731,'0'0'165,"0"0"-162,0 0-2,141-110-1,-70 75-1,-2 4-78,-11 7-106,-13 7-247</inkml:trace>
  <inkml:trace contextRef="#ctx0" brushRef="#br0" timeOffset="21676.8475">10843 1851 814,'0'0'135,"0"0"-107,0 0 50,0 0-45,-131 63-25,110-21-7,-2-1 2,9 3-2,5-2 1,9-10-1,0 1 1,0-12-2,21-6-9,10-11-28,7-4 3,7-15 12,-5-15 7,-7-6-22,-8 2-19,-12-5 22,-9-7 27,-4-10 7,0-4 4,0-6 27,-13 8 4,2 8-3,2 14 19,0 18 21,7 12-12,0 6-4,-1 0-21,3 12-35,0 26-2,0 12 2,0 6 7,13 6-3,10 0 2,-3 1-1,0-1-4,0-10-1,-2-12-20,-3-8-54,-2-18-56,1-10-134,-1-4-110</inkml:trace>
  <inkml:trace contextRef="#ctx0" brushRef="#br0" timeOffset="21918.3993">11210 1676 767,'0'0'271,"0"0"-244,0 0 5,6 134 19,-1-70-22,1 9-4,-2 3-1,4-4-13,3-10-3,7-18-5,3-15 1,6-15 0,4-14-4,3 0-2,-1-17-36,-1-14-50,-13-12-97,-16 1-161</inkml:trace>
  <inkml:trace contextRef="#ctx0" brushRef="#br0" timeOffset="22060.6021">11198 1963 916,'0'0'166,"0"0"-153,0 0-2,157-60 0,-87 36-11,-13 0-99,-28 6-413</inkml:trace>
  <inkml:trace contextRef="#ctx0" brushRef="#br0" timeOffset="22608.5638">12718 1580 1040,'0'0'63,"0"0"-10,0 0 8,0 0-49,0 0-7,-6 139 12,8-81-3,10-7-8,-4-7 0,1-3-6,1-1 0,-6-2-5,-2-2-41,2 0-59,-1-7-105,-3-8-141</inkml:trace>
  <inkml:trace contextRef="#ctx0" brushRef="#br0" timeOffset="22788.8644">12489 1959 899,'0'0'106,"0"0"-104,0 0 12,183-99 21,-100 74-34,-10 3-2,-4 0-18,-16 1-144,-12-1-119,-3-6-301</inkml:trace>
  <inkml:trace contextRef="#ctx0" brushRef="#br0" timeOffset="23297.6432">14294 1063 1020,'0'0'143,"0"0"-122,0 0 69,0 0-44,0 0-26,0 0-7,-64-89-11,30 80-2,-6 6 0,-4 3-1,-5 0 2,1 21 1,0 12-2,1 11 0,5 18-1,-2 17 2,12 13-1,3 8 1,10 9-1,7 7 3,12 4-2,0 5-1,16 5 0,20 0 2,10 1-1,1-5 0,-5-12-1,-16-9 0,-17-17 1,-9-11-1,-23-10 0,-25-15 2,-8-12 5,-2-14 1,3-13 2,2-13-10,5 0 3,11-4 0,10-6-3,14 1-15,11 8-9,2-2-38,0 3-72,17 0-85,4 0-76,-4 0-178</inkml:trace>
  <inkml:trace contextRef="#ctx0" brushRef="#br0" timeOffset="23695.4451">14080 3314 873,'0'0'311,"0"0"-299,0 0 9,-29 121 36,29-91-41,0 2-13,0-6 1,4-3-3,6-9 4,0-5-4,5-7 1,9-2-1,5 0 5,12-12-5,1-18 3,-3-11-3,-12 0 2,-9-8 1,-18 1-1,0 7-1,-8 2 14,-31 17 11,-8 11-4,-4 11-16,0 0-1,7 0-3,12 15-2,12-3-2,14-6-4,6-3-33,0-3-65,22-13-134,14-21-234</inkml:trace>
  <inkml:trace contextRef="#ctx0" brushRef="#br0" timeOffset="24100.3091">14485 574 594,'0'0'411,"0"0"-336,0 0 12,0 0-22,0 0-64,0 0 2,-3 66-3,3-21 19,3 1 3,1-7-13,4-4-3,-1-2-5,-5-3-1,-2 4-32,0-4-112,-2-4-205,-20-1-187</inkml:trace>
  <inkml:trace contextRef="#ctx0" brushRef="#br0" timeOffset="26839.9696">14828 1552 826,'0'0'103,"0"0"-34,0 0 52,-120 40-78,94 7-21,1 14-6,8 3-2,6 3-7,6-3 0,5-3-5,0 2 1,10-11-3,12-5-7,7-12-50,-3-8-84,3-11-87,-4-14-119</inkml:trace>
  <inkml:trace contextRef="#ctx0" brushRef="#br0" timeOffset="27073.2514">14981 1755 878,'0'0'142,"0"0"-116,0 0 24,0 0-41,0 0 4,13 101 24,-5-62-17,-2-4 1,1 0-10,-3 2-1,-2 0-5,-2 1-5,0 0-2,2-5-45,4-5-58,0-10-109,3-11-134</inkml:trace>
  <inkml:trace contextRef="#ctx0" brushRef="#br0" timeOffset="27231.4742">15230 1941 913,'0'0'102,"0"0"-89,0 0-8,130-60 16,-74 48-21,-3-1-90,-5 4-231,-15-5-147</inkml:trace>
  <inkml:trace contextRef="#ctx0" brushRef="#br0" timeOffset="27453.5757">15702 1698 929,'0'0'81,"0"0"32,0 0-28,0 0-65,0 0-16,0 0 3,-3 98 20,3-45-3,0 1-7,0 2-4,0-4-2,3-3-7,12-14-4,5-3 0,5-11 0,0-12-21,3-4-25,1-5-32,-5-7-106,-9-17-204</inkml:trace>
  <inkml:trace contextRef="#ctx0" brushRef="#br0" timeOffset="27582.6111">15683 1973 794,'0'0'154,"0"0"-144,0 0-10,0 0-6,0 0-124,149-106-134</inkml:trace>
  <inkml:trace contextRef="#ctx0" brushRef="#br0" timeOffset="27774.8617">15997 1648 767,'0'0'201,"0"0"-164,0 0 32,0 0 10,0 0-16,112 141-33,-94-97-12,-12 7-4,-6 7-7,0 5-5,-24-1-2,-3-10-2,0-5-47,10-15-58,11-17-145,6-11-152</inkml:trace>
  <inkml:trace contextRef="#ctx0" brushRef="#br0" timeOffset="28549.7515">16684 1594 521,'0'0'316,"0"0"-148,0 0-57,0 0-44,0 0-44,0 0-14,-82 102 3,52-47-4,9-4-1,5-2-3,9-7-4,7-10 0,0-4-3,21-12-3,14-12-11,9-4-5,4 0-5,-4-22 7,-3-8 2,-12-2 17,-8-2 1,-9 2 5,-9 7-5,-3 9 15,0 11 13,0 5-4,0 0-24,0 0-6,-1 21-1,-9 12 4,1 3 0,9 0-11,0-2-5,0-4-3,13-9-1,8-10 12,4-8 11,4-3 1,-4 0 4,-1-21 15,-4-5 5,-8-4 8,-10 0-9,-2-1-8,0 4-5,-16 4-11,-7 7 0,1 9-6,2 7-30,2 0-26,3 5-61,6 18-101,5 0-28,4 7-88</inkml:trace>
  <inkml:trace contextRef="#ctx0" brushRef="#br0" timeOffset="28870.6418">17128 2039 685,'0'0'171,"0"0"-43,0 0 31,119-126-86,-84 80-34,-2-5-17,-8 8-11,-12-4-9,-11 11 2,-2 5-4,0 11 0,-13 13-9,-3 2-22,5 5-21,1 0-7,4 5-46,6 15 6,0 4 25,2-2 39,25 0 29,3-2 6,10-2 18,0 4 28,-7-6 2,-8 2-14,-13 3-17,-12-1-9,0 6 3,-10 2-7,-15-5-4,3 0-18,5-7-86,10-16-77,4 0-96</inkml:trace>
  <inkml:trace contextRef="#ctx0" brushRef="#br0" timeOffset="29211.1221">17656 1590 370,'0'0'472,"0"0"-437,0 0-29,0 0 74,0 0-39,43 139-13,-32-105-17,-2-8-8,-1-6 4,-3-8-5,-2-9 0,-1-3-1,-2 0 3,0 0 13,6-18-17,-1-18-8,5-1-19,4-2 25,-3 7 1,3 14 2,-3 10 2,-3 6 13,0 2-2,-2 0-10,3 16-1,0 8 2,0 4-4,-2 1 4,-3-2-5,5-1-22,-2-1-33,2-6-113,-3-9-100,5-10-117</inkml:trace>
  <inkml:trace contextRef="#ctx0" brushRef="#br0" timeOffset="29380.6357">18138 1613 919,'0'0'100,"0"0"-58,0 0 2,0 0-44,0 0 0,0 0-1,0 97 1,0-64-53,0-10-38,0-5-94,0-8-44,11-10-131</inkml:trace>
  <inkml:trace contextRef="#ctx0" brushRef="#br0" timeOffset="29546.7407">18281 1622 294,'0'0'530,"0"0"-421,0 0-26,0 0-48,0 0-29,0 0 1,0 88-2,0-54-4,1-1-2,4-4-8,-3-2-64,-2-8-134,0-4-86</inkml:trace>
  <inkml:trace contextRef="#ctx0" brushRef="#br0" timeOffset="29740.8842">18081 1472 896,'0'0'86,"0"0"-71,0 0 25,0 0-34,130-41-6,-70 36-2,-10 0-61,-15 5-90,-19 0-102,-16 0-156</inkml:trace>
  <inkml:trace contextRef="#ctx0" brushRef="#br0" timeOffset="29984.0377">17700 2167 695,'0'0'62,"155"-49"28,-40 18 79,11 1-116,5 7 0,-2-4-20,-11 8-3,-20 7-6,-28 7-16,-30 5-8,-32 0-48,-8 0-136,-31 0-74,-27 8-187</inkml:trace>
  <inkml:trace contextRef="#ctx0" brushRef="#br0" timeOffset="30469.2588">18289 2455 672,'0'0'31,"0"0"-13,0 0 32,-116 84-27,99-77-15,2-7-5,10 0 3,0-5 12,5-18 0,0-1 1,0 0-12,20 2 1,7 4-1,-1 2 8,1 8 21,2 8 4,3 0-3,-2 0 4,-2 18-17,-6 10-5,-9 8-6,-9 4-3,-4 8-5,0 3 12,-27-5-8,-6-2-6,-2-9 3,-1-8-4,-1-10-2,5-10 0,8-5-12,3-2-1,15 0 11,4 0 2,2-4 7,0-6 5,17-2-7,15-3 1,4 0 3,1 4-2,1-4-6,-5 5 3,-2 2-4,-9 4 0,-3 2-4,-2 2-55,2 0-64,0-2-84,1-8-65,1-6-128</inkml:trace>
  <inkml:trace contextRef="#ctx0" brushRef="#br0" timeOffset="30746.5533">18771 1534 1123,'0'0'26,"0"0"14,0 0 12,0 0-52,0 0 2,27 102 2,-14-44 0,-5-1 0,0-2-2,1-5 0,-3-10 0,6-6-2,1-15-1,5-9-13,4-10-16,4 0-29,3-4-43,-4-21-117,-12 0-132</inkml:trace>
  <inkml:trace contextRef="#ctx0" brushRef="#br0" timeOffset="30891.6506">18782 1696 763,'0'0'235,"0"0"-227,0 0 17,0 0-25,0 0-19,129-72-48,-73 58-147,-5-8-175</inkml:trace>
  <inkml:trace contextRef="#ctx0" brushRef="#br0" timeOffset="31331.7118">19683 1460 972,'0'0'157,"0"0"-149,0 0 40,0 0-26,0 0-22,0 0 0,-112 100 0,87-59-1,8-3 2,4 1-1,8-9 0,5-4-3,0-5-16,5-10-4,21-7 0,3-4 5,4 0 6,0-18 10,1-10 1,-9-8-5,-5-4 0,-5-7 5,-10-15 1,-5-3 5,0-4 6,0 6 10,-7 12 18,-2 17 11,3 20-9,4 10 1,0 4-8,2 0-34,0 16-3,0 18-8,0 16 11,7 4 1,12-1 1,1-2-1,0-5-1,-5-1 0,4-6-6,-9-7-51,-2-9-49,-4-11-68,-4-12-209</inkml:trace>
  <inkml:trace contextRef="#ctx0" brushRef="#br0" timeOffset="31587.5312">20017 1238 994,'0'0'153,"0"0"-146,0 0 11,0 0-12,4 101 23,7-38-2,1 0-17,-1 2 6,1-3 8,0-10-7,1-6-9,3-10-4,2-11-2,0-10 0,2-6 4,5-9-6,1 0-12,5-12-20,-2-17-55,-11-7-98,-15 0-297</inkml:trace>
  <inkml:trace contextRef="#ctx0" brushRef="#br0" timeOffset="31731.7034">20039 1555 1094,'0'0'40,"0"0"-27,0 0 3,0 0-16,143-37-1,-75 11-155,0-6-144,-14-5-175</inkml:trace>
  <inkml:trace contextRef="#ctx0" brushRef="#br0" timeOffset="32629.8918">20169 836 1024,'0'0'78,"0"0"-78,0 0 27,0 0 0,0 0-26,0 0 3,158-30-3,-80 26 0,0-5 0,-2 1 2,-5 1-1,-4 2 0,-9 0 0,-7 3-1,-11 2 3,-11 0-1,-9-2 7,-7-1-3,-3 2 7,-6-1-4,1 2 11,-3 0-1,0 0 1,-2 0-10,0-2 6,0 2-2,0 0-5,0 0 1,0 0-1,0 0 3,0 0-7,0 0-4,0 0-2,0 0 2,0 0-1,0 0-1,0 0 0,6 10-4,4 12 0,5 6 4,1 4 6,1 8-5,0 4 1,0 7 2,1 7 3,-3 0-1,-1 0-3,-1 2-2,-1 2 4,-4 1-5,3 0 2,-4-1 1,2-1-2,2-1 0,-2 2 1,2 2 1,-2-1 0,-2-2 3,2 2-4,-2 5 2,1 9 5,-2 7-9,2 1 4,-5 5-1,3-3 3,-4-7-1,2-1-4,-4-9 1,2-9 0,3-5-1,-5-7-1,2-5 2,-2-2-1,0-3 0,0-5 0,0-5 3,0 2-2,0-3 0,0-7 2,-2 2 1,-13-7-2,-10-2 2,-13 2 1,-18-1 0,-10-2-2,-11-6-3,-2 2 6,3-6-4,5 4-1,8-1-2,9 1-1,7-6-3,7-1-28,3 0-40,1 0-37,-2 0-146,-2-4-372</inkml:trace>
  <inkml:trace contextRef="#ctx0" brushRef="#br0" timeOffset="40370.5309">1596 5252 783,'0'0'122,"0"0"-112,0 0 81,0 0-6,0 0-13,0 0-18,0 0-21,21-89-5,-39 73 7,-6 0-10,-5 0-3,-5 5-6,-3 2 2,3 6-3,-1 3-8,-1 0-2,-2 21-3,1 9-2,3 12 3,5 8-3,4 15 0,8 9 1,7 8-1,5 7 0,5 7 0,0 10 0,0 12 5,13 7-5,2 5 0,5-1 3,0-6-3,-4-9 0,-8-15 1,-8-19-1,0-17 3,-2-9-1,-20-8 9,-4-13 0,-1-8-2,-2-11-9,0-14 4,-5 0-1,1-5-3,2-18-9,4 3-16,9 5-18,11 6-37,7 6-61,0 3-236,0 0-408</inkml:trace>
  <inkml:trace contextRef="#ctx0" brushRef="#br0" timeOffset="40673.1582">642 7541 854,'0'0'189,"0"0"-167,0 0 26,0 0 32,0 0-39,0 0-18,66 11-9,-6-11 0,1-13-10,-1 2-4,-10-2-10,-5 4-79,-7-7-144,-11 0-221</inkml:trace>
  <inkml:trace contextRef="#ctx0" brushRef="#br0" timeOffset="40867.1688">1257 7323 972,'0'0'221,"0"0"-195,0 0-5,0 0 30,31 106-27,-21-60-11,0 4-9,-8-3-4,-2-5-9,2-8-25,1-11-40,-3-11-104,4-12-195,-2-12-236</inkml:trace>
  <inkml:trace contextRef="#ctx0" brushRef="#br0" timeOffset="41390.7216">2088 4965 979,'0'0'80,"0"0"-30,0 0 17,0 0-45,0 0-14,0 0-6,-38 159 7,31-101-6,3-9 2,4-9-5,0-7 2,13-15 0,12-8-4,6-8 4,4-2 0,5-20 2,-4-16-2,-2-9 2,-7-1 0,-16 0-1,-9 2 6,-2 4 6,-16 6 14,-17 10-2,-5 10 2,-6 12-18,3 2-9,3 0-2,9 12-2,12 6-30,12 3-67,5-4-140,7-5-414</inkml:trace>
  <inkml:trace contextRef="#ctx0" brushRef="#br0" timeOffset="42268.5176">2384 5967 745,'0'0'240,"0"0"-196,0 0 82,0 0-59,0 0-25,0 0-3,-29-28-13,7 35-14,-5 21-4,3 12-2,-3 10 1,3 8-3,7 0-2,9-2-1,8-8-2,0-8 1,8-4-1,13-7-4,3-7-34,3-6-39,2-11-93,1-5-211,-7 0-310</inkml:trace>
  <inkml:trace contextRef="#ctx0" brushRef="#br0" timeOffset="42487.4129">2590 6009 878,'0'0'204,"0"0"-185,0 0-17,0 0 9,0 0-8,0 0 23,15 124-16,-10-79 3,2-6-11,-5 0 0,0-3-2,-2 0-16,4-6-68,0-9-103,5-11-121,3-10-144</inkml:trace>
  <inkml:trace contextRef="#ctx0" brushRef="#br0" timeOffset="42713.2525">2972 5927 990,'0'0'177,"0"0"-172,0 0-2,0 0 4,0 0 11,19 105-2,-15-59-5,5 0-7,-2 1-1,-6-4-2,2-1-2,-3 0-16,0-4-58,0 0-87,0-5-136,0-10-186</inkml:trace>
  <inkml:trace contextRef="#ctx0" brushRef="#br0" timeOffset="42871.8016">2859 6307 933,'0'0'23,"0"0"-23,0 0-2,152-101-16,-74 61-104,-4-1-74,-14 0-227</inkml:trace>
  <inkml:trace contextRef="#ctx0" brushRef="#br0" timeOffset="43101.4164">3443 5857 942,'0'0'221,"0"0"-177,0 0 4,0 0-22,0 0-17,-14 104 15,10-45-9,4 3-7,0-4-2,0-4-1,0-8-2,0-8-3,12-14 0,9-10-1,8-8-2,5-6-13,2-3-15,4-18-30,-11-2-85,-14-2-206,-15 1-270</inkml:trace>
  <inkml:trace contextRef="#ctx0" brushRef="#br0" timeOffset="43221.7809">3419 6166 1053,'0'0'54,"0"0"-43,0 0-11,0 0-39,145-106-70,-97 71-232</inkml:trace>
  <inkml:trace contextRef="#ctx0" brushRef="#br0" timeOffset="43468.7607">3725 5773 565,'0'0'629,"0"0"-609,0 0-9,0 0-10,173 23 28,-113 12-9,-6 9 2,-14 4-12,-15 7-2,-19 5-3,-6 6 6,-13 4-10,-21-2 3,-2-6-4,1-12 0,-1-8-7,9-13-6,5-13-25,9-10-74,13-6-193,-2-20-469</inkml:trace>
  <inkml:trace contextRef="#ctx0" brushRef="#br0" timeOffset="44975.353">4562 5953 89,'0'0'573,"0"0"-475,0 0 3,0 0-5,0 0-31,0 0-11,6-6-2,-6 5-5,0 1-10,0 0-1,0 0-9,0 0-3,0 0-5,0 0 0,-10 0-7,-15 21-11,-6 16-1,0 9 0,4 8 0,9-2 0,7-5-2,7-8 1,4-11 1,2-10-9,25-8-16,8-10 7,8 0 1,6-23 0,-3-10 1,-5-1-10,-8 2 17,-11 1 7,-4 11 2,-12 8 0,-2 7 5,-2 5 2,-2 0 4,0 0-11,2 0-3,4 17-1,1 6 4,4 0 0,7-3-3,0-13-13,8-2-8,3-5 12,2 0 8,-4-12 4,-4-11 0,-5 0 7,-7-4 3,-7-1 15,-4-2 0,0-1 0,0 8-9,-13 5-3,-7 5-1,-5 9-10,-4 4-2,0 0-4,0 19-20,5 7-16,6 4-61,11 3-98,7 6-140,0 2-122</inkml:trace>
  <inkml:trace contextRef="#ctx0" brushRef="#br0" timeOffset="45291.4826">5066 6345 494,'0'0'441,"0"0"-362,0 0 29,93-107-45,-58 60-32,0-6-10,-6 2-19,-14 3 2,-11 4-4,-4 8-2,-6 14-10,-15 10-2,-2 12-12,0 0-8,5 0 2,3 16 5,11 4-12,4 2-11,8-1 7,34-4-5,8 0 38,8-5 10,0 2 10,-8 0 7,-11 4-2,-20 4-10,-13 2 4,-6 5-3,-15 0-2,-18-3-4,0-6-19,4-5-73,7-15-111,6 0-149</inkml:trace>
  <inkml:trace contextRef="#ctx0" brushRef="#br0" timeOffset="45623.6513">5688 5895 941,'0'0'141,"0"0"-137,0 0 33,0 137-7,2-105-25,0-9 0,-2-6-2,0-8-3,0-9-8,0 0-5,0-3 1,3-23-16,-1-8-10,6-7 4,4 6 21,1 5 3,0 7 10,5 14 5,-2 6 22,4 3 7,-2 0 7,2 4-5,-2 12-15,-4 2-10,-4 9-7,-8 5-4,-2 3-22,0 3-67,0-6-119,0-13-100,0-17-28</inkml:trace>
  <inkml:trace contextRef="#ctx0" brushRef="#br0" timeOffset="45801.9284">6074 5877 1075,'0'0'122,"0"0"-99,0 0-14,0 0-2,0 0-2,10 132-2,-10-95-3,0-4-16,0-6-45,0-11-50,7-8-124,5-8-62</inkml:trace>
  <inkml:trace contextRef="#ctx0" brushRef="#br0" timeOffset="45996.1533">6284 5842 939,'0'0'198,"0"0"-129,0 0-28,0 0-30,0 0-9,0 0 3,-9 136-4,9-90 0,0-3 0,0-4-1,0-5-42,0-6-17,0-8-64,0-8-133,0-6-119</inkml:trace>
  <inkml:trace contextRef="#ctx0" brushRef="#br0" timeOffset="46207.446">5958 5781 929,'0'0'138,"0"0"-126,0 0-6,0 0 2,186-94-1,-110 78-7,-6 2 0,-17-1 0,-21 5-48,-13 5-52,-16 5-85,-3 0-66,-15 0-233</inkml:trace>
  <inkml:trace contextRef="#ctx0" brushRef="#br0" timeOffset="46476.5136">5605 6399 786,'0'0'130,"0"0"-126,0 0 74,192 4-8,-98-21-40,2-4 22,0-3-25,-9-5 1,-8-1-4,-14 6-10,-9 0-10,-18 7 1,-14 8-5,-14 1-5,-10 6-61,-10 2-106,-28 0-236</inkml:trace>
  <inkml:trace contextRef="#ctx0" brushRef="#br0" timeOffset="46963.6052">6141 6555 911,'0'0'99,"0"0"-79,0 0 22,0 0-32,-125 104-7,100-96-2,7-4 0,1-4-1,1 0 6,9-6 1,3-14-5,4 0-4,0-1-3,4 2 0,17 3 4,8 2-5,2 2 5,4 6 1,5 1-2,0 5 1,-4 0 1,-8 23 0,-7 11 0,-15 6 0,-6 4 10,0 8 5,-21 5-3,-8 1 4,-10-3-9,1-6 0,1-11 3,3-9-2,10-6 0,5-15-5,11-5 0,6-3 0,2 0-2,0 0 2,4-3-6,21-11 3,8 2 0,5 7 11,3-2 4,0 7-1,1 0-1,-5 0-11,-4 7-2,-6 4-18,0-1-74,-3-10-132,0 0-148</inkml:trace>
  <inkml:trace contextRef="#ctx0" brushRef="#br0" timeOffset="47234.841">6722 5816 1068,'0'0'162,"0"0"-133,0 0-2,0 0 9,0 137-6,0-74-13,0-5-6,0-7-6,3-5 0,3-14-3,8-3-2,-2-11 0,8-7-3,1-11-26,-2 0-32,-2 0-66,-10-12-212,-7-8-258</inkml:trace>
  <inkml:trace contextRef="#ctx0" brushRef="#br0" timeOffset="47363.2617">6720 6052 1055,'0'0'35,"0"0"-34,0 0-2,0 0-50,160-89-166,-112 72-279</inkml:trace>
  <inkml:trace contextRef="#ctx0" brushRef="#br0" timeOffset="47788.619">7358 5773 828,'0'0'286,"0"0"-255,-119 50 15,82-14-6,3 10-24,8-2-11,2 4-4,12-4-1,3-6-2,9-4 1,0-7-14,6-10-11,19-8-30,10-9-11,6-2-21,-1-26 8,-3-7 4,-5-6 20,-12-5 45,-4-7 11,-12-8 10,-4-4 49,0-5 38,0 0-34,-7 11 3,-2 18 2,5 19 9,2 15-19,2 5-14,0 2-23,0 22-16,0 21 2,13 10 5,5 10-7,-2 1-3,-3 1 0,0 0 0,-3-5-2,-2-4-3,5-10-28,-3-15-33,3-15-35,3-16-51,1 0-154,1-26-179</inkml:trace>
  <inkml:trace contextRef="#ctx0" brushRef="#br0" timeOffset="48015.3021">7680 5657 1125,'0'0'97,"0"0"-55,0 0-14,-6 113 8,6-52-11,0 1-17,2-2-4,8-6 1,3-9 2,3-15-2,7-11 0,2-10-2,3-9-3,0 0-8,1-4-18,-4-18-32,-10-7-69,-8-2-155,-7-1-255</inkml:trace>
  <inkml:trace contextRef="#ctx0" brushRef="#br0" timeOffset="48156.4252">7640 5845 996,'0'0'169,"0"0"-152,0 0 8,177-107-17,-117 80-8,-14 3-16,-19 1-163,-26 5-394</inkml:trace>
  <inkml:trace contextRef="#ctx0" brushRef="#br0" timeOffset="49529.4369">9861 5324 642,'0'0'417,"0"0"-394,0 0-17,114-121 33,-69 80-21,-6-2-11,-10 7-2,-18-4-2,-11 5 1,0 6-2,-11 5 5,-13 14-3,-1 4 13,-2 6-7,8 0-4,3 10-5,5 17 0,7 12 0,4 9 0,0 6 5,0 8-4,6 4 3,5-1-3,-5 0 0,2-4 0,-6-11 0,-2-6 1,0-10-1,0-14-2,0-9 0,0-11 0,4 0 0,9-12 0,5-23 5,5-5-5,1-1 0,0 6 0,1 7-8,-1 7-2,-1 10 10,-3 7-5,-3 4 4,-3 0 1,-2 24 3,-6 5-3,-1 8-3,-2-3 3,2 2-1,5-7 0,1-10-30,3 0-6,9-18 0,6-1 14,5 0 18,1-25 5,-5-5-1,-4-9 1,-8-3 0,-5 3 0,-11 1 3,-2 13 3,0 9 36,-4 8-6,-9 8-8,1 0-7,-1 15-13,5 10-6,-1 5-1,9 2-1,0-1 0,0-2 0,13-5-1,4-12-10,12 1-5,6-12 8,0-1 8,1 0-1,-3-14 3,-6-5-2,-2-6 2,-6-7-1,-7-3 3,-4-11-1,-6 5-2,-2-4-1,0 10 0,0 10 0,0 9-1,0 9-1,3 2 1,3 5-5,8 0 0,3 23 3,2 12 1,-4 2 2,3 3 1,-7 4-1,3-3-1,-1 0 1,0-4 0,0-18 0,2-3 0,4-13 1,8-3-1,6-3 3,6-25-2,-4-6-1,-2-4-2,-10-1-4,-11 7-2,-7 5 8,-5 13 0,0 8 35,0 6 8,-11 0 3,2 6-14,2 20-9,3-2-5,4-1-8,0 0-8,18-9 0,9 0 0,4-7-2,3-2-6,-1-5-39,-6 0-79,-11 0-255</inkml:trace>
  <inkml:trace contextRef="#ctx0" brushRef="#br0" timeOffset="50255.4926">12518 5196 608,'0'0'361,"0"0"-328,0 0 27,0 0 34,-131 21-64,103 9-11,11 5-10,2 7-8,10 2 1,5-6 0,0 0-2,5-10-5,16-8-17,4-6-12,6-14 7,0 0-5,1-10 24,-5-19 8,-5-8 2,-9-7-2,-3-10 2,-9-3-2,-1-2 2,0-4 5,0 2 12,-5 3 4,-3 5-1,0 11 3,7 16-5,-3 16 11,4 10-2,0 15-15,0 32-12,9 11 13,11 11 6,-4 1-7,8-4-9,0-1-2,-6-10-3,2-5 0,-2-12-36,-1-21-39,6-12-92,-2-5-153,-5-5-103</inkml:trace>
  <inkml:trace contextRef="#ctx0" brushRef="#br0" timeOffset="50495.4649">12821 5182 777,'0'0'193,"0"0"-154,0 0 33,38 107 0,-13-50-27,4-5-12,-2-2-5,-3-10-6,-4-14-4,-8-12 5,-4-10-1,-1-4 0,3-2-3,4-24 9,4-16-16,0-11-12,0-8 0,-6 4-6,3 4-34,-2 13-38,-4 15-52,-3 11-140,1 5-204</inkml:trace>
  <inkml:trace contextRef="#ctx0" brushRef="#br0" timeOffset="50662.6025">13428 5279 859,'0'0'31,"0"0"-10,122-68 47,-73 48-63,-4 6-5,-12 0-76,-16 6-217,-13 6-315</inkml:trace>
  <inkml:trace contextRef="#ctx0" brushRef="#br0" timeOffset="50818.6149">13436 5467 862,'0'0'155,"0"0"-153,0 0 41,0 0-5,150 12-21,-88-24-15,-6-5-2,-12 5-66,-19-5-285</inkml:trace>
  <inkml:trace contextRef="#ctx0" brushRef="#br0" timeOffset="51642.5896">14703 5046 708,'0'0'173,"0"0"-102,0 0 78,0 0-72,0 0-41,0 0-14,-100 58-5,73-12-4,2 0 0,11 1-1,10 1-11,4-5 0,2-11-1,27-12-4,7-16-5,7-4-3,1 0 4,3-18-12,-3-10-3,-5-9 0,-7 5 4,-9 4 11,-7 6 8,-10 8 1,-4 6 6,-2 8 10,0 0 15,0 0-21,0 18-6,-2 3-5,-4 3 0,6-2-1,0-6-1,6-4-14,19-3 10,4-9 4,2 0 2,-4-1 1,-2-19 2,-8-6 11,-5-3 6,-12 1 1,0-2 0,-2 6-13,-23 7-3,-2 3-1,-6 9-3,2 5-2,1 0 0,8 0-31,9 8-33,3 15-86,10 4-166,0 4-145</inkml:trace>
  <inkml:trace contextRef="#ctx0" brushRef="#br0" timeOffset="51965.4914">15135 5434 285,'0'0'652,"0"0"-606,69-114 31,-34 68-4,-2-7-52,-12 7-10,-9 2-11,-12 8 0,0 12-3,-10 10-2,-11 12-10,-4 2-31,5 0-19,1 16-5,13 5-49,6 4-31,0-3 17,22 1 28,7-6 100,6 3 5,4 2 50,-3 4 41,0 2 6,-10 1-6,-6-1-42,-11-2-10,-9-1-12,0 1-13,-6-5-4,-14-3-10,-3-6-101,0-5-88,6-7-142</inkml:trace>
  <inkml:trace contextRef="#ctx0" brushRef="#br0" timeOffset="52313.3552">15651 5081 880,'0'0'260,"0"0"-248,0 0 5,17 118 19,-8-82-34,-3-1 0,1-9 0,-6-12-2,-1-12 1,0-2-2,0 0-1,3-24-4,0-10-26,4-9 0,4-5 9,2 6 0,3 10 4,2 12 19,-1 10 0,1 8 13,3 2 15,-2 0 0,2 12 11,-4 8-23,-3 4-7,-6 4-8,-6 1-1,-2 2-1,0-3-53,0-1-74,0-9-148,0-17-88</inkml:trace>
  <inkml:trace contextRef="#ctx0" brushRef="#br0" timeOffset="52499.0199">16116 5013 1022,'0'0'129,"0"0"-97,0 0-5,0 0-9,0 0-16,-3 126-2,8-90-9,-5 0-22,0-4-33,0-9-36,5-11-121,5-6-86</inkml:trace>
  <inkml:trace contextRef="#ctx0" brushRef="#br0" timeOffset="52694.1372">16333 5005 882,'0'0'191,"0"0"-112,0 0-32,0 0-22,0 0-18,0 108 0,4-71-6,2 0-1,1 0-10,-1-4-41,2-2-1,-7-9-95,-1-10-146,0-2-101</inkml:trace>
  <inkml:trace contextRef="#ctx0" brushRef="#br0" timeOffset="52880.4646">16118 4927 1052,'0'0'18,"0"0"-12,120-56 11,-52 40-17,-4 3 0,-10 4-78,-18 4-87,-21 5-47,-15 0-45</inkml:trace>
  <inkml:trace contextRef="#ctx0" brushRef="#br0" timeOffset="53131.3962">15661 5717 1088,'0'0'74,"0"0"-59,161-8 52,-55-19-32,17 2-5,4 0-6,-5 3 1,-20 3 6,-34 4-18,-28 1-13,-22 4 0,-18 4-36,0 1-38,-23 2-98,-12 2-237,-7 1-126</inkml:trace>
  <inkml:trace contextRef="#ctx0" brushRef="#br0" timeOffset="53608.7599">16214 5811 611,'0'0'149,"0"0"-116,0 0 47,-116 102-24,91-83-40,3-5-12,-1-9 0,6-5 33,3 0 23,8-5-15,4-14-26,2 4-6,0 0-10,14 4-2,11 0 2,5 3-2,6 4 0,2 4-1,-1 0 1,-1 0 10,-7 20 9,-7 13-2,-7 4 1,-5 3 3,-10 5-9,0 1 6,-10-5-10,-18 2-2,-8-5 2,-2-8-8,-1-5 0,7-14 0,7-8-1,7-3-2,12 0-3,4-14 2,2-5 0,11-6 2,18 11-1,2 2 4,3 7-2,-2 5 0,3 0 7,-2 0 1,-4 5-8,-4 7 1,-1-1-1,-2-1-10,-4-5-59,2-5-115,-2 0-178,2-21-151</inkml:trace>
  <inkml:trace contextRef="#ctx0" brushRef="#br0" timeOffset="53886.9854">16771 5095 709,'0'0'476,"0"0"-436,0 0-6,0 0 17,0 0-22,13 154-14,3-98-8,-7-1-3,1-3 7,-8 0 0,2-8-8,5-7 1,1-9-4,9-15 0,5-8-17,5-5-11,0 0-24,-2-17-37,-9-7-126,-12-4-196</inkml:trace>
  <inkml:trace contextRef="#ctx0" brushRef="#br0" timeOffset="54015.4203">16780 5354 764,'0'0'204,"0"0"-120,0 0-25,0 0-49,0 0-10,0 0-42,158-87-155,-111 67-150</inkml:trace>
  <inkml:trace contextRef="#ctx0" brushRef="#br0" timeOffset="54463.6131">17583 5041 336,'0'0'720,"0"0"-660,0 0 2,-116 32 12,89-4-48,5 4-16,6 5-9,5 4 0,4 0-1,5-2 0,2-6-8,0-6-19,9-8-12,13-11-6,7-8 0,5-6 13,-2-24 7,0-7 2,-7-2 22,-7-3 0,-9-7 1,-5-2 2,-4-12 11,0-3 6,0-8 5,0 2 2,-2 15 0,-3 21 9,1 22 5,2 14 15,-2 1-25,-2 34-18,6 15 0,0 11 3,0 3-8,0 0-3,8-2 0,5-2-1,1-1-3,-1-3 0,2-10-1,-3-10-33,-2-14-18,-5-14-63,-5-6-61,0-2-123,0-14-200</inkml:trace>
  <inkml:trace contextRef="#ctx0" brushRef="#br0" timeOffset="54696.3743">17793 4810 986,'0'0'160,"0"0"-118,-6 104 8,6-37 9,0-2-37,0 2-18,12-10 4,3-7-7,3-11 17,1-9 1,4-12-10,6-9 3,5-9-9,2 0-3,0-14-7,-9-9-28,-14-4-45,-13 0-78,0 0-231</inkml:trace>
  <inkml:trace contextRef="#ctx0" brushRef="#br0" timeOffset="54824.966">17772 5073 734,'0'0'132,"0"0"-128,165-85-4,-103 50-156,-15-4-226</inkml:trace>
  <inkml:trace contextRef="#ctx0" brushRef="#br0" timeOffset="55881.6626">12917 7002 917,'0'0'123,"0"0"-70,0 0 32,0 0-66,0 0-10,11 120 14,14-61-7,-1-5-7,0-4 12,4-7 6,-4-8-8,0-9-3,-3-8-2,-6-8-3,1-10-3,2 0-6,6-28 6,3-16-4,0-6-2,-5-5-1,-9-3-2,-3 7-16,-8 4-20,-2 13-27,0 18-48,0 10-109,0 6-234</inkml:trace>
  <inkml:trace contextRef="#ctx0" brushRef="#br0" timeOffset="56070.5921">13573 7204 979,'0'0'141,"0"0"-132,0 0-6,127-22 3,-65 1-5,-4-1-1,-16 7-110,-15 9-117,-22 5-72,-5 1-198</inkml:trace>
  <inkml:trace contextRef="#ctx0" brushRef="#br0" timeOffset="56255.4348">13630 7397 1056,'0'0'38,"0"0"-30,0 0 29,0 0-6,144-11-17,-85-10-8,-7 3-6,-17 6-15,-12 2-99,-15 0-109,-8 2-109</inkml:trace>
  <inkml:trace contextRef="#ctx0" brushRef="#br0" timeOffset="57471.6144">14585 7556 717,'0'0'185,"0"0"-131,0 0 46,0 0-38,0 0-13,0 0-17,72-82-20,-49 35-3,-2-1 2,-6-3-5,-6 2-2,-9 13-1,0 8-2,0 13-2,-20 14-7,-5 1-11,2 12-9,2 15 1,12 5-15,9-6-24,0 3-4,22-3 17,16-3 28,7 2 25,1-3 4,-1 2 21,-14 6-11,-11 1-7,-15 1-3,-5-3-4,0-2 0,-18-6-34,0-8-29,0-8-27,10-5-20,8 0-80,0-18-104</inkml:trace>
  <inkml:trace contextRef="#ctx0" brushRef="#br0" timeOffset="57942.5111">15021 7353 678,'0'0'211,"0"0"-128,0 0-1,0 0-52,0 0-10,0 0-8,-2 108-8,2-79-3,0-2 3,0-3-4,0-8 1,4-3-1,15-9-3,1-4 3,1 0-1,4-13 2,-2-10 5,-1-5-6,-2-8 2,-4-1 2,-1 0 3,-5 8 2,-4 12 10,-4 8 7,-2 6 5,0 3-4,0 0-17,0 12-8,0 15-2,0 3 0,0-2 2,0-6-2,0-8-1,-2-8-15,2-6-4,0 0-5,0-20 17,17-8 8,6-2 2,-3 6 0,1 12-2,-4 5 0,1 7-3,-4 0-1,1 14 4,-4 9 0,-5 1 0,-1 4 0,-5-2-26,0 1-65,-15-5-82,-17-10-139,-3-10-250</inkml:trace>
  <inkml:trace contextRef="#ctx0" brushRef="#br0" timeOffset="58169.0117">15139 7082 929,'0'0'43,"0"0"-35,0 0 4,0 0 0,0 0 0,0 0-4,-40 79-6,16-76-2,3-3 3,6 0 6,13-14-1,2-8-8,5 0-4,26 2-13,5 11-42,8 6-109,0 3-78</inkml:trace>
  <inkml:trace contextRef="#ctx0" brushRef="#br0" timeOffset="58492.3338">15849 7233 1030,'0'0'66,"0"0"-49,-18 109 7,18-77 15,0-9-38,0-5-1,0-6-2,0-6-19,0-6 15,0-1 3,0-28-8,4-5-26,10 0 20,3 4 17,-1 10 0,-1 5 2,1 10 10,-1 5 19,4 0-3,-2 0-7,-1 8-9,-3 10-12,-3 2 0,-4 0-11,-6 0-49,0-2-60,0-4-148,0-11-102</inkml:trace>
  <inkml:trace contextRef="#ctx0" brushRef="#br0" timeOffset="58663.0842">16190 7190 1054,'0'0'77,"0"0"-52,0 0 0,0 0-21,0 0-4,2 109-8,-2-80-40,0-4-20,0-7-45,0-6-121,4-9-79</inkml:trace>
  <inkml:trace contextRef="#ctx0" brushRef="#br0" timeOffset="58844.7881">16377 7209 1008,'0'0'98,"0"0"-22,0 0-29,0 0-35,0 0-5,-3 122-4,8-79-3,-1-2 0,1-4-34,-3-6-8,-2-8-65,2-12-122,-2-8-138</inkml:trace>
  <inkml:trace contextRef="#ctx0" brushRef="#br0" timeOffset="59015.4312">16176 7110 529,'0'0'461,"0"0"-442,0 0-14,0 0 15,148-108-20,-93 96-5,-9 10-84,-14 2-101,-19 8-75,-13 16-164</inkml:trace>
  <inkml:trace contextRef="#ctx0" brushRef="#br0" timeOffset="59264.4218">15717 7810 937,'0'0'84,"0"0"-73,132-12 64,-30-20-26,23-6-11,4-1 5,-10-2-21,-12 4 5,-26 5-10,-15 9-3,-26 5-11,-20 9-3,-20 8-34,-3 1-43,-33 0-166,-12 5-293</inkml:trace>
  <inkml:trace contextRef="#ctx0" brushRef="#br0" timeOffset="59728.4087">16300 7965 835,'0'0'78,"0"0"-52,-112 99 52,69-74-71,3-7-3,6-12-1,8-6 1,7 0 0,13-9 2,6-12 5,0-7-10,18 2-1,15 5-4,5 3-2,2 9 4,5 5 1,-5 4 2,3 0 1,-10 0 23,-4 13 2,-7 12-1,-11 9-6,-9 2-7,-2 3-3,-6 5 0,-23-5-2,-4 1-6,1-10 1,1-6-3,7-11 2,10-9-1,5-4 4,9 0-4,0-8 3,13-11-4,14 5 0,0 0 1,4 4 4,2 2 7,1 6 4,-5 1-13,-2 1-1,-5 0-2,-4 0-15,-3 0-43,2 0-74,-2 0-95,5-7-53,-1-20-162</inkml:trace>
  <inkml:trace contextRef="#ctx0" brushRef="#br0" timeOffset="59992.8457">16742 7238 1019,'0'0'106,"0"0"-42,0 0 6,0 0-45,0 0 14,67 102-14,-55-43-12,-4-1 1,-1 2-4,-5-5-4,4-12 1,2-4-7,1-15 2,4-11-2,5-8 0,4-5-11,5-13-11,4-16-16,-7-10-38,-6-1-127,-13-2-229</inkml:trace>
  <inkml:trace contextRef="#ctx0" brushRef="#br0" timeOffset="60165.2767">16850 7377 969,'0'0'193,"0"0"-157,0 0-13,0 0 4,169-70-21,-109 52-2,-13-1-4,-11 5-33,-14 1-47,-18 1-44,-4 5-140,-2 2-231</inkml:trace>
  <inkml:trace contextRef="#ctx0" brushRef="#br0" timeOffset="63013.4507">14921 8682 50,'0'0'148,"0"0"-103,0 0 48,0 0 27,0 0-13,0 0-14,-100 18 43,98-18 4,2 0-51,0 0-6,0 0-24,0 3-22,0-1-9,39 5-2,33-2 15,31-5-13,35 0-4,27-7-8,26-17-8,21-8-2,18-7-2,6-10 0,0-3-4,-6 0 0,-23 4-1,-18 10 2,-28 4 1,-34 10-2,-31 2 3,-34 5 2,-27 10 3,-24 0-5,-11 5 1,-7 0-4,-34 2-35,-12 0-61,-14 0-81,-6 14-149,-15 4-186</inkml:trace>
  <inkml:trace contextRef="#ctx0" brushRef="#br0" timeOffset="63471.0187">15436 9115 300,'0'0'70,"0"0"56,0 0 34,0 0-31,0 0-3,0 0-45,40-30 13,-26 64-16,-3 4-35,-3 3-12,-2 3-14,-2-5-10,-4-10-3,0-5-3,0-10 2,0-8-3,0-4 1,0-2 1,0-14-1,2-21-1,2-11-12,5 0 3,5 8 4,-1 9-1,3 9 4,1 6 2,1 8 0,0 6 2,0 0 2,0 11-3,-5 14 0,-2 7 2,-2 2-3,-4 0-26,-3-2-70,-2-1-100,2-10-128,0-7-101</inkml:trace>
  <inkml:trace contextRef="#ctx0" brushRef="#br0" timeOffset="63666.3825">15887 9085 855,'0'0'211,"0"0"-171,0 0 5,0 0 34,0 0-43,29 125-27,-21-86-6,0-6-3,0-5 0,-6-4-44,1-7-57,1-10-92,2-7-164,1 0-151</inkml:trace>
  <inkml:trace contextRef="#ctx0" brushRef="#br0" timeOffset="63825.0825">16069 9128 896,'0'0'76,"0"0"-40,0 0 36,0 0-54,0 0-13,-4 116-5,15-86-9,-7 1-57,3-6-93,-7-4-101,0-4-204</inkml:trace>
  <inkml:trace contextRef="#ctx0" brushRef="#br0" timeOffset="64175.4478">15804 9101 846,'0'0'46,"0"0"-46,0 0 0,122-104 2,-45 85-2,7-4-11,-2 9-28,-11 10 19,-15-1 15,-17 5 5,-15 0 1,-13 0 5,-2 15 84,-7 9 27,-2 11-5,0 9-24,0 10-31,-7 10-12,-3 12-6,-2 6-9,1 5-11,-3-3-11,4-6-1,3-6-5,1-10-2,-4-10 0,4-12-10,-1-11-23,3-13-21,1-13-34,3-3-67,-3-5-114,1-29-166</inkml:trace>
  <inkml:trace contextRef="#ctx0" brushRef="#br0" timeOffset="64767.2325">16653 9344 294,'0'0'739,"0"0"-717,0 0-20,0 0 62,0 0-55,0 0-6,-64 96-3,55-96 0,-1 0-5,2-8-6,3-15-3,1-8 0,4 4-1,0-2-4,0 7 6,12 4 1,7 6-1,-1 3 10,2 0 3,5 6 0,1 1 1,6 2-1,-1 0 3,-1 0-3,2 11 13,-4 15 7,-8 9 5,-5 4 3,-11 5 5,-4 7-3,0-1-1,-15 4-10,-16-1-7,-4-4-4,0-5-7,1-16 0,4-10-1,10-10 1,6-8 1,7 0-1,7-5-2,0-12-2,7 1 3,13 4-2,4 8 3,5 4-2,8 0 2,2 0 9,11 0 1,5 2 16,6-2 15,8 0-6,-5-2 6,-6-16-7,-9-8 3,-11-2-16,-15 0-7,-8 3-1,-11 2-8,-4 0-6,0 4-3,0 0-37,-8-3-66,2-2-153,1-1-632</inkml:trace>
  <inkml:trace contextRef="#ctx0" brushRef="#br0" timeOffset="66733.5324">8147 7899 753,'0'0'174,"0"0"-144,0 0 38,0 0 12,0 0-42,0 0-4,0 0-12,0-31-2,0 31 4,0 0-1,0 0-5,0 14-14,-2 20-1,-5 11 4,-2 2 4,4 0-5,5-5-5,0-10 1,0-5-2,14-8 0,6-9-3,4-4-11,3-6-5,-3 0 3,4 0-2,-9-12-4,-1-8 12,-2-6 6,-7-12 3,0-8-1,-3-4 4,1 0 3,0 12-2,-7 13 3,0 16 11,0 6 10,0 3-8,0 0-19,0 4-9,0 18 8,0 6 1,4 6 0,3 1 0,3-3 0,5 5-5,0 1-44,5 3-92,1-4-107,-2-8-67</inkml:trace>
  <inkml:trace contextRef="#ctx0" brushRef="#br0" timeOffset="66893.3991">8664 8049 635,'0'0'312,"0"0"-311,0 0 4,138-104 0,-62 73-5,-3 12-51,-19 6-227,-17 8-171</inkml:trace>
  <inkml:trace contextRef="#ctx0" brushRef="#br0" timeOffset="67046.6695">8851 8182 872,'0'0'60,"0"0"-51,0 0 12,0 0-10,0 0-10,0 0-1,143-17-35,-81-9-162,-8-3-121</inkml:trace>
  <inkml:trace contextRef="#ctx0" brushRef="#br0" timeOffset="67245.1067">9324 7782 974,'0'0'82,"0"0"-65,0 0-2,0 0-6,0 0 3,-18 145 2,18-100-14,0 6 3,0-3-3,0-6-4,0-4-61,0-7-93,0-16-119,0-7-185</inkml:trace>
  <inkml:trace contextRef="#ctx0" brushRef="#br0" timeOffset="67462.4891">9723 7770 957,'0'0'171,"0"0"-156,0 0-12,0 0-1,0 0 14,0 0-5,48 129-5,-36-89-4,-6 0-2,-1-2-30,-1 0-38,-2-4-48,-2-4-121,0-6-62</inkml:trace>
  <inkml:trace contextRef="#ctx0" brushRef="#br0" timeOffset="67642.5924">9647 8057 915,'0'0'77,"0"0"-76,0 0 7,0 0-4,158-99-4,-88 62-119,-8 1-108,-12 0-62</inkml:trace>
  <inkml:trace contextRef="#ctx0" brushRef="#br0" timeOffset="67886.8057">10150 7662 982,'0'0'73,"0"0"-2,0 0-29,0 0-38,0 0 16,12 113 16,-8-52-13,1 0-10,0-4-2,3-4-5,3-7-4,4-12-2,3-11 1,7-11 0,2-10-2,6-2-16,3-9-30,-3-16-43,-6-1-109,-13-6-176</inkml:trace>
  <inkml:trace contextRef="#ctx0" brushRef="#br0" timeOffset="68062.4457">10164 7936 1030,'0'0'120,"0"0"-100,0 0-13,0 0 1,149-68-5,-84 44-3,-14 2-28,-15 8-126,-24 8-174,-12 6-115</inkml:trace>
  <inkml:trace contextRef="#ctx0" brushRef="#br0" timeOffset="69116.4993">7991 9497 599,'0'0'149,"0"0"-55,0 0 41,0 0-71,0 0-19,0 0-16,0-8-9,0 8 8,0 0 7,0 0-5,0 0-11,0 10-8,0 14-8,0 14 0,0 4 0,0 4 1,0-1-4,0-4 1,13-9-3,3-8 2,3-9-4,6-10-11,3-5 2,4 0-4,2-22-6,-3-10-1,-6-2-12,-9-4 21,-10 2-5,-4-3 15,-2 2 5,0 3 3,0 1 5,0 12 17,-5 5 1,4 9 8,-1 7-2,2 0-13,0 0-18,0 24-1,0 13 0,0 4 7,0 5-6,6-7-1,5-3 2,3-6-2,-2-10 0,5-8 0,2-7 0,8-5-1,4 0-11,3-19-24,-3-7-69,-6-1-179,-15-2-177</inkml:trace>
  <inkml:trace contextRef="#ctx0" brushRef="#br0" timeOffset="69352.3726">8453 9118 978,'0'0'106,"0"0"-84,0 0 12,0 0-23,0 0-8,0 0 3,-9 66-1,9-36-5,0 3-23,0 1-64,2-3-142,2-3-85</inkml:trace>
  <inkml:trace contextRef="#ctx0" brushRef="#br0" timeOffset="69650.7034">8826 9532 773,'0'0'101,"0"0"-97,0 0 50,137-15-26,-91-1-22,-1 4-6,-14 2-93,-13 2-132,-18 6-93</inkml:trace>
  <inkml:trace contextRef="#ctx0" brushRef="#br0" timeOffset="69832.9184">8818 9772 860,'0'0'119,"0"0"-116,0 0 19,0 0-6,147-49-5,-89 27-11,-7 10-36,-15 3-180,-14-3-128</inkml:trace>
  <inkml:trace contextRef="#ctx0" brushRef="#br0" timeOffset="71486.192">9431 9511 462,'0'0'147,"0"0"-79,0 0 58,0 0-13,0 0-44,0 0-14,-4 0-11,28-12-2,3-13-17,3-3-9,2 3-6,-7 4-5,-8 7 1,-5 5-5,-6 2-1,1 0 1,-3-2-1,-2 6 3,0-2 2,-2 5-5,0 0 14,3 0-13,1 8 0,2 20-1,2 11 12,1 9-1,-1 1-1,2 4-3,-2 0-7,-1-4 1,0-11 0,-2-4-2,-1-10-15,-2-4-39,-2-3-45,0-9-123,0-3-126</inkml:trace>
  <inkml:trace contextRef="#ctx0" brushRef="#br0" timeOffset="71731.0367">9560 9869 415,'0'0'435,"0"0"-382,0 0-14,0 0 10,0 0-5,125-5 17,-52-10-25,6-2-18,-4 0 12,-12 5-3,-18 5-8,-22 2-18,-11 5 1,-8 0-4,-4 0 2,0 0-22,0 0-44,-6 0-49,-8 0-171,-1 0-165</inkml:trace>
  <inkml:trace contextRef="#ctx0" brushRef="#br0" timeOffset="73063.0437">12776 10397 836,'0'0'191,"0"0"-173,0 0-17,0 0 37,27 158-9,4-89-10,3-1 6,-2-8-12,-6-16-8,-8-10 11,-7-16 4,-7-10 2,-2-8-3,4 0 10,0-28 11,5-18-22,5-14-16,3 6-2,3 5-9,4 12-37,-4 15-44,0 8-91,-4 14-188,-9 0-260</inkml:trace>
  <inkml:trace contextRef="#ctx0" brushRef="#br0" timeOffset="73377.541">13301 11189 574,'0'0'308,"0"0"-308,0 0 0,98-102 4,-56 56 2,-1 6 22,-16 10 10,-6 14 7,-13 11 19,-6 5 21,0 0-20,0 0-25,0 21-17,0 12-15,-4 6 2,4 1-8,0-1-1,0-6-2,0-1-10,0-2-32,4-4-40,3-2-58,-4-4-123,-3-2-135</inkml:trace>
  <inkml:trace contextRef="#ctx0" brushRef="#br0" timeOffset="73553.5644">13414 11476 699,'0'0'278,"0"0"-230,0 0 18,0 0-15,0 0-38,0 0 1,112-16-6,-52-7-8,-6 5-23,-8 0-87,-11-2-167,-10-1-146</inkml:trace>
  <inkml:trace contextRef="#ctx0" brushRef="#br0" timeOffset="73754.4871">14101 11078 1001,'0'0'66,"0"0"-66,0 0-1,170-72-5,-118 52 1,-2 9-52,-17 3-197,-17 5-114</inkml:trace>
  <inkml:trace contextRef="#ctx0" brushRef="#br0" timeOffset="73932.2879">14172 11328 1026,'0'0'60,"0"0"-52,0 0 3,0 0-1,159 14-10,-104-37-25,-4 0-81,-13-1-140,-16-2-186</inkml:trace>
  <inkml:trace contextRef="#ctx0" brushRef="#br0" timeOffset="76012.5274">15536 11412 718,'0'0'184,"0"0"-149,0 0 54,0 0-8,0 0-61,0 0 24,70 10 2,-17-10-16,5-4-8,0-13 4,-9-3-10,-7 11-10,-13 2-6,-11 7-29,-7 0-71,-4 0-131,-6 0-195</inkml:trace>
  <inkml:trace contextRef="#ctx0" brushRef="#br0" timeOffset="76647.3382">16464 11089 916,'0'0'92,"0"0"-86,0 0 87,0 0-38,0 0-19,0 0-4,27-37-3,-27 37 5,0 0-4,0 0-7,-21 12-14,-10 13-9,-4 8 2,-1 8 0,5 3-2,6 6 0,7-2 0,7-3 0,11-7 0,0-10-6,9-8-10,22-17-3,11-3 1,3-2-2,2-23-2,-2-8-4,-8 0 8,-6-2 14,-8 8 4,-11 3 0,-6 7 3,-6 7 8,0 3 15,0 7 4,0 0-15,-14 7-11,1 17-4,5 4 0,2-2 0,6 0-1,0-5-1,12-7-3,19-7-9,7-7 5,4 0 7,1-11 2,-5-11-2,-9 1 5,-11 0-1,-13 1-2,-5-4 9,0 3 1,-11-1-3,-8 6-7,-3 8 0,-3 6-2,5 2-40,0 3-81,2 20-124,7 3-100,-4 6-155</inkml:trace>
  <inkml:trace contextRef="#ctx0" brushRef="#br0" timeOffset="76993.0203">17019 11393 987,'0'0'78,"64"-101"-57,-31 42 69,-6 3-67,-8 6-14,-14 6-3,-5 16-3,0 12-1,-20 12 5,-6 4-7,-5 2-7,3 16-9,5 2-7,10 1-15,13-4-36,0 1-14,26-6-41,9 2 69,11-3 38,0-4 22,-3 7 2,-8 2 36,-8 0 59,-14 3-43,-13 2-13,0 3-10,-9 2-6,-15-2-10,-5 1-15,4-9-19,10-9-62,6-7-127,9 0-64</inkml:trace>
  <inkml:trace contextRef="#ctx0" brushRef="#br0" timeOffset="77333.1202">17540 11006 1082,'0'0'53,"0"0"-32,0 0 56,0 0-59,14 130-12,-12-103-4,-2-10 0,0-4-1,0-6-2,0-7-7,2 0-15,3-7 2,1-21-15,6-10-6,3-4 26,3 4 15,-1 6 0,4 11 2,-1 8 5,-5 4 23,4 9 3,-4 0-5,1 9-6,-5 14-7,-5 5-10,-2 4 0,-4 0-4,0 1-5,0-5-38,0-5-74,0-9-135,0-11-147</inkml:trace>
  <inkml:trace contextRef="#ctx0" brushRef="#br0" timeOffset="77516.5058">17990 10953 862,'0'0'355,"0"0"-326,0 0-23,0 0 22,0 0-25,-4 123 0,13-89-6,-7-1-8,1-8-25,1-2-24,3-9-78,2-8-143,1-6-116</inkml:trace>
  <inkml:trace contextRef="#ctx0" brushRef="#br0" timeOffset="77715.0447">18165 10960 330,'0'0'745,"0"0"-669,0 0-49,0 0 24,0 0-32,0 0-11,-7 115-5,14-83-2,-1-4-1,1 0-1,-4-4-32,1-6-44,-4-2-65,0-8-157,0-4-134</inkml:trace>
  <inkml:trace contextRef="#ctx0" brushRef="#br0" timeOffset="77945.0246">17903 10819 959,'0'0'124,"0"0"-118,0 0 43,152-12-24,-87 5-19,-10 0 1,-8-2-6,-15 3 0,-15 0-1,-9 4-29,-8 2-40,0 0-49,-16 4-199,-16 20-103</inkml:trace>
  <inkml:trace contextRef="#ctx0" brushRef="#br0" timeOffset="78255.0557">17596 11562 828,'0'0'136,"0"0"-130,0 0 55,0 0-2,170-19-24,-83-4-12,6-7-2,-1 2-5,-5-4 3,-12 2 1,-12 2-12,-12 10-5,-18 1-6,-15 10-24,-15 2-48,-3 5-91,-12 0-267</inkml:trace>
  <inkml:trace contextRef="#ctx0" brushRef="#br0" timeOffset="78741.1004">18211 11608 528,'0'0'343,"0"0"-298,0 0-32,0 0 27,0 0-32,-110 104-8,93-99 4,-2 0-4,5-5 12,4 0 20,9 0 1,1-17-15,0-6-10,1 1-8,20 4 0,8 4 1,-3 7-1,3 4 2,0 0 2,0 3 5,-2 0 6,-4 9-2,-4 17-2,-7 10 4,-10 7 7,-2 7 9,0 5-12,-24-2-6,-8-5-8,1-10-2,0-8 0,3-10-2,7-8 0,5-10-1,3-2 0,6 0 0,7 0-1,0-3-2,0-4 3,16 2 0,11 0 0,4 1 3,0 4 1,1 0-4,-3 0 3,-3 0-3,-6 0 0,-6-2-29,-3 1-45,-5 1-83,4-9-157,-2 4-108</inkml:trace>
  <inkml:trace contextRef="#ctx0" brushRef="#br0" timeOffset="79213.3186">18613 10971 776,'0'0'156,"0"0"-117,0 0 38,0 0-24,0 0-21,0 0 1,55-27-3,-50 27 8,-4 0-7,2 0-1,0 0-9,-3 0-7,0 0-5,0 11 1,0 9 0,0 8 7,0 6 1,0 5-1,0 7 1,0 0-3,0 7-5,0-2-3,2-5 4,6-6-8,6-8 1,4-8-2,4-12-2,5-8 0,6-4 0,5-12 0,3-13 0,-1-7-4,-9 3-20,-11 2-10,-9 1-21,-11 7-32,0 5-75,-33 3-214,-12 2-229</inkml:trace>
  <inkml:trace contextRef="#ctx0" brushRef="#br0" timeOffset="79386.4197">18622 11211 995,'0'0'135,"0"0"-128,0 0 64,166-89-46,-98 64-19,-10 1-6,-14 2 2,-15 8-2,-18 4-31,-11 6-41,0 4-96,-24 0-255</inkml:trace>
  <inkml:trace contextRef="#ctx0" brushRef="#br0" timeOffset="80023.4244">16379 12703 794,'0'0'145,"0"0"-116,0 0 8,0 0 81,0 0-88,116-10 39,17 10-21,33 0-27,30-13-5,21-8 5,18-9-10,17-6 3,5 0-2,-1-3-4,-7 0-5,-22-4-3,-19 2 4,-34 2 1,-34 3 0,-30 4 4,-35 4 4,-23 3-4,-23 8-3,-16 5-4,-13 4-2,0 6-17,-15 2-44,-32 0-65,-22 4-142,-31 18-160</inkml:trace>
  <inkml:trace contextRef="#ctx0" brushRef="#br0" timeOffset="80915.2959">17116 13080 742,'0'0'188,"0"0"-175,0 0 69,0 0-23,0 0-8,0 0 5,42 67-10,-28-32-25,-5 1-4,-4 0-8,-3 1-1,-2-9-3,0-13-3,0-10-1,0-1-1,0-4 1,0-2 4,0-25-5,3-16-4,7-3-7,1 5 5,5 7-7,-3 6 3,3 12 7,-3 6 3,1 6-1,3 4 4,0 0-3,1 0 4,-1 14 0,-1 6-3,-5 2 0,-3 1-1,-3-3 0,-2 1-3,-3 4-25,0-9-49,0-4-38,0-9-73,3-3-40,9 0-45</inkml:trace>
  <inkml:trace contextRef="#ctx0" brushRef="#br0" timeOffset="81088.9624">17589 13032 732,'0'0'263,"0"0"-234,0 0 17,0 0 4,0 0-27,0 0-18,0 122-3,5-90-2,-3 0-15,1 1-49,6-12-54,-3-6-135,3-14-77</inkml:trace>
  <inkml:trace contextRef="#ctx0" brushRef="#br0" timeOffset="81305.3035">17795 13024 997,'0'0'108,"0"0"-100,0 0 50,0 0-32,0 0-10,-41 126-10,51-92-1,0-4-4,1-4-2,-6-5-11,0-3-34,-1-4-34,-4 2-44,0-4-101,0-8-40,-12-4-207</inkml:trace>
  <inkml:trace contextRef="#ctx0" brushRef="#br0" timeOffset="81508.2114">17529 12962 977,'0'0'92,"0"0"-92,0 0-4,0 0 4,152-30 8,-75 11-7,0-1-1,-17 8-71,-20 7-118,-24 5-59,-16 0 16,-14 5-95</inkml:trace>
  <inkml:trace contextRef="#ctx0" brushRef="#br0" timeOffset="81816.011">17247 13675 744,'0'0'228,"0"0"-219,0 0-5,146-20 58,-59-2-13,12-2-9,1 0-11,-2 0-3,-1-3 9,-9-2-2,-10 0-17,-17 0-3,-13 3-13,-17 4 3,-11 10-2,-11 6 0,-9 6-1,0 0-5,-28 0-38,-9 0-69,0 0-47,-3 18-107,3 1-89</inkml:trace>
  <inkml:trace contextRef="#ctx0" brushRef="#br0" timeOffset="82376.3504">17955 13754 541,'0'0'90,"0"0"-79,0 0 51,0 0 20,-100 112-37,80-104-14,-1-2 4,6-6 4,-5 0-13,-1 0 2,6-6-10,4-4-8,6-6 5,5 2 13,0 5-19,3-2-8,16 2 1,9 2-2,3 0 2,1 6 1,0 1 2,-1 0-2,-4 0 5,-4 15-5,-1 17 16,-9 5-1,-6 7 6,-7 0-17,0-2 22,-5-1-20,-19-6 4,-5 4-2,-2-13-6,2 0-5,5-12 0,6-10 2,5-4-2,5 0 0,4 0 0,4-6 0,0-4-2,0 2 2,25 2 0,2 6 2,6 0 0,7 0 3,0 0 6,7 0 7,2-10 4,0-6 16,-4-4-19,-10 3 13,-10-6-20,-10 2-9,-8 6-3,-7-6-1,0 7-30,0-8-35,-18 4-51,-10-10-94,-2-10-193</inkml:trace>
  <inkml:trace contextRef="#ctx0" brushRef="#br0" timeOffset="82873.3064">16945 13096 663,'0'0'343,"0"0"-290,0 0-26,0 0 87,0 0-59,0 0-35,-19 93-1,5-10 15,0 17 2,3 17 9,7 3-8,4 1-6,0-5-11,9-9-9,20-12-4,4-10-5,5-13-2,3-10 0,-2-13 0,1-18-18,1-11-31,-3-13-31,-3-7-54,1 0-167,-3-29-297</inkml:trace>
  <inkml:trace contextRef="#ctx0" brushRef="#br0" timeOffset="83413.1529">18229 12971 731,'0'0'204,"0"0"-183,0 0 45,0 0 15,0 0-6,0 0-26,105 104-13,-57-46-1,5 5-2,-6 16-9,-1 15-2,-15 6-9,-14 4 9,-11-2-12,-6-11 1,0-6 2,-23-14 5,-1-17-10,-1-9 4,5-19-6,4-11-6,8-6 0,5-5-5,3-4-25,0-2-26,0-26-28,0-18-89,13-12-140,6 0-174</inkml:trace>
  <inkml:trace contextRef="#ctx0" brushRef="#br0" timeOffset="84154.5919">18860 12723 777,'0'0'62,"0"0"-57,0 0 58,0 0-30,0 0-23,0 0-7,-27-2-2,21 7 7,-2-5-6,6 0 6,0 0 12,0 0-14,0 0 3,2 0-2,0 0-2,0-3 1,0-6-1,0 0-3,0-1 0,12 4-1,1 0 7,-3 0-5,2 2 11,-1-1 5,-2 5-7,2 0 4,-2 0-2,2 5-2,0 7-6,-2 6 2,0 5-3,-2 2 4,0 3 3,-7 4-1,0 7-1,0-1-2,-5-3-3,-15 6-3,0-9 1,0-4-1,2-4-2,5-10 3,1-10 0,6-4-2,1 0 3,3 0-1,2-14-3,0-2 0,0 4 0,5 0 1,13 6 4,2 0 7,15 6 2,5 0 7,7-3-4,11 0 28,2-13-5,0-4 3,-10 1 1,-11 0-9,-12 4-12,-12 3-8,-9-2-7,-6-3-8,0-3-6,-2-1-39,-15 5-51,-5-2-133</inkml:trace>
  <inkml:trace contextRef="#ctx0" brushRef="#br0" timeOffset="99656.1961">2109 13958 470,'0'0'418,"0"0"-378,0 0 28,0 0 45,0 0-55,0 0-21,0 0-9,0 0-7,-32-36 10,21 20-3,-5 2-5,-7-4-6,-1 4-1,-1-2-2,-3 4 1,-1 5-3,2-2-6,-4 9-1,0 0-1,-3 0-3,1 2 0,0 20 2,6 9-5,2 7 4,2 11-4,8 14 1,2 12 1,6 12 0,5 14 4,2 12-4,0 14 5,0 8-4,11 6 2,9 4-3,-1-7 1,4-9-1,-3-16 2,-4-20-3,-5-7 4,-9-15-2,-2-13 1,-2-5-1,-25-12 1,-10-7 10,-8-5-7,-10-8 1,-1-16-1,-10-5 0,4 0-3,4-17-2,16-24-12,22-12-43,20-15-46,7-17-247</inkml:trace>
  <inkml:trace contextRef="#ctx0" brushRef="#br0" timeOffset="100325.0574">2085 14703 710,'0'0'163,"0"0"-56,0 0 16,0 0-41,0 0-50,0 0-6,0 9-5,-4 28-10,-4 7 3,1 6 7,-1 2-11,8-11-4,0-8-4,15-9-2,11-9 0,3-8-1,5-7-1,3 0-18,-1-24-7,-3-12 4,-8-1-6,-9-9 12,-10 8 8,-6 1 9,0 6 3,0 9 0,0 8 6,-2 6 7,-2 0 7,4 8-6,0 0-3,0 6-14,0 26-6,0 6 5,0 5 1,11-1 0,4-1-3,7-7-22,5-2-62,2-11-125,3-21-135,1 0-198</inkml:trace>
  <inkml:trace contextRef="#ctx0" brushRef="#br0" timeOffset="100753.1853">2779 14700 936,'0'0'176,"0"0"-162,0 0 26,0 0 16,0 0-41,-143 14-12,114 21-2,-2 4 1,5 2 3,14-1 1,6-5-6,6 2 1,0-3-2,22-16-1,7-8 2,7-10-26,1-4-8,1-22 3,-3-6-3,-8-5-5,-6-9 23,-15 4 16,-6-8 1,0-8 2,0-10 7,-17-2 10,-1 4 8,2 21 7,7 16 13,3 19-8,6 10-3,0 0-30,0 17-7,4 26 0,14 11 1,1-1 8,0-2-7,-1-5 0,-3 0-3,-2-6 1,1 1-28,-3-11-67,3-13-71,-5-6-166,1-11-128</inkml:trace>
  <inkml:trace contextRef="#ctx0" brushRef="#br0" timeOffset="100976.4932">2986 14679 708,'0'0'265,"0"0"-241,0 0 35,0 0 40,87 133-43,-58-88-15,-2-3-14,-7-8 10,-4-14-16,-8-11 0,-3-4-2,-3-5 1,4-5 7,4-24-3,3-16-11,1-6-12,-6-3-1,-1 1-35,-2 14-45,5 7-125,2 13-280</inkml:trace>
  <inkml:trace contextRef="#ctx0" brushRef="#br0" timeOffset="101144.3757">3588 14758 1120,'0'0'99,"0"0"-99,0 0 2,152-72-2,-92 40-25,-7 11-111,-21 10-141,-15 5-150</inkml:trace>
  <inkml:trace contextRef="#ctx0" brushRef="#br0" timeOffset="101294.1439">3597 14950 555,'0'0'559,"0"0"-535,0 0-20,0 0 10,0 0 1,160-11-15,-93-10-43,-9-5-196,-17 6-491</inkml:trace>
  <inkml:trace contextRef="#ctx0" brushRef="#br0" timeOffset="101944.9787">4696 14582 430,'0'0'526,"0"0"-439,0 0-5,0 0-8,0 0-52,0 0-16,-2 42-5,-5 2 5,-1 5-1,2 4 1,6-7-5,0-4 1,0-5 1,8-14-3,11-4-1,10-11-8,4-8-15,4-4-17,-2-24-31,0-6-3,-5-8-21,-7-2 31,-11-5 21,-5 1 28,-5 11 16,-2 11 11,0 7 53,0 15 23,0 4-1,0 0-39,0 6-28,0 18-12,0 8 7,0 4 9,7-7-11,6 4 0,6-1-11,-2-1 0,3 1-2,3-10-43,-2-10-110,2-7-204</inkml:trace>
  <inkml:trace contextRef="#ctx0" brushRef="#br0" timeOffset="102252.2371">5277 14598 608,'0'0'479,"0"0"-460,0 0-11,0 0 16,0 0-1,37 114-3,-13-77-7,-1 2 9,7 2 0,-5-1 5,-5-12-7,-7-10-10,-6-10-6,-2-8 3,4 0 6,2 0 4,2-19 7,0-15 3,8-11-17,-8-10-7,-2 5-3,-1 4-7,-2 5-29,0 4-31,4 3-95,5 1-248</inkml:trace>
  <inkml:trace contextRef="#ctx0" brushRef="#br0" timeOffset="102727.2961">6162 14793 1061,'0'0'78,"0"0"-69,0 0-2,0 0 28,159-53 3,-90 30-30,-6 4-6,-10 7-2,-15 5-63,-13 4-132,-15-1-422</inkml:trace>
  <inkml:trace contextRef="#ctx0" brushRef="#br0" timeOffset="103534.5796">7050 14633 785,'0'0'183,"0"0"-138,0 0 17,0 0-32,0 0-29,0 0 6,-41 124-3,39-79 1,2-6 1,0-5 2,0-5-5,19-6-2,1-14-1,4-8 5,0-1-5,8-10-8,-1-16-7,-2-10 5,0 0 3,-7-5 1,-7 7 6,-1-2 2,-14 9 1,3-5 0,-3 15 15,0 8 14,0 9 16,0 0-2,-3 0-13,-5 17-29,5 17-4,0 8 4,3 4 2,0-11-4,21-8-1,10 0-1,4-11-1,1-2 0,-2-13-12,0-1-41,-11 0-80,-4-5-153,-6-5-133</inkml:trace>
  <inkml:trace contextRef="#ctx0" brushRef="#br0" timeOffset="103754.9547">7509 14235 1047,'0'0'92,"0"0"-55,0 0 39,0 0-55,0 0-5,0 0-11,-9 86-3,9-56-1,3 1-1,4 7-40,1 8-95,1 8-110,0 1-149</inkml:trace>
  <inkml:trace contextRef="#ctx0" brushRef="#br0" timeOffset="104096.409">7738 14633 1005,'0'0'97,"0"0"-79,0 0 11,0 0-14,0 0 13,0 0-7,92 133-4,-63-97 4,-2-8 3,-5-5-5,-1-7 1,-6-8 0,1-2-3,-5-6-3,-1 0 8,6-28-3,-3-12-5,6-5-10,-1-11-2,-1 1 4,1 6-6,-3 9-18,2 8-30,-5 16-36,2 11-109,-5 5-226</inkml:trace>
  <inkml:trace contextRef="#ctx0" brushRef="#br0" timeOffset="104412.1694">8314 14853 825,'0'0'170,"0"0"-160,0 0 1,0 0 28,0 0-32,0 0-2,119-113-3,-102 90 17,-8 10 38,-5 3 13,-4 7-10,0 3-9,0 0-20,0 0-13,0 13-16,0 15 1,0 10 2,0 3 3,0 5-5,2-2-2,2-4-1,4 4-3,-2-9-34,1 6-46,-4-7-111,-3-5-196</inkml:trace>
  <inkml:trace contextRef="#ctx0" brushRef="#br0" timeOffset="104586.6578">8332 15298 1041,'0'0'155,"0"0"-146,0 0 51,182-77-22,-90 47-31,-1-6-7,-10 0-25,-19 0-179,-24-7-696</inkml:trace>
  <inkml:trace contextRef="#ctx0" brushRef="#br0" timeOffset="145782.8653">8488 9122 270,'0'0'58,"0"0"-10,0 0 43,0 0-47,0 0-4,0 0 4,0 0 0,0 0 9,0 0 0,0-8 2,0 8-5,0 0-6,0-4-14,0 2-5,0 0-1,0-3-12,0 5-1,0 0 13,0 0 1,0-2 0,0 2 2,0 0-8,0 0-1,0 0 3,0 0 2,0 0 2,0 0 1,0 0-4,0 0 0,0 0-3,0 0-2,0 0-9,0 0 1,0 0-9,0 0 3,0 0-1,0 0-2,0 7-1,-5 9-1,1 4 2,-1 0 5,0 2-5,3 0 2,-2 2 2,2-2-3,-2 2-1,0 0 2,3-5-2,-1-6 1,0-5 3,2-4-3,0-2-1,0-2 1,0 0 2,0 0 0,0 0 3,0 0 6,0-7 8,0-16-11,0-9-5,0-3-4,0 0 0,0-2 0,0 12 1,0 4 1,0 12-1,0 5-1,0 4 0,0 0-1,0 0-1,0 0 2,0 0-4,0 18-7,0 14 10,0 6 1,0 0 0,0-6 0,0-3 2,0-6-1,4-5 0,-3-6-1,3-3 4,-2-8-3,-2 1 0,0-2 1,0 0 1,0 0 0,0-2 6,0-18 2,0-6-9,0-3-2,0 8 3,0 3-3,0 6 1,0 5-1,0 0 0,0 3-1,0 2-7,0 0-12,0 2-36,-13 0-79,-6 0-299</inkml:trace>
  <inkml:trace contextRef="#ctx0" brushRef="#br0" timeOffset="149117.2934">13492 11115 168,'0'0'124,"0"0"-114,0 0-8,0 0 11,0 0-3,0 0-6,-27-12-1,23 12-1,0 0 2,-1 0 6,-2 0 9,5 4-9,-2-1 1,1 4-7,0-2 2,0 4 3,-1-4 10,1 4 2,-1-3 5,-1 2 1,3-2 7,-3-3 3,3 0 5,2-3-8,0 2 1,0 0 3,0-2 3,0 0 12,0 0 17,0 0-10,0-10-20,9-8-22,7 2-1,-3-2-3,1 2 6,-1 0-4,0-1-12,-3 2 4,2 1 5,2-3-7,-1 3-1,1 3 4,-3-1-7,-3 2 3,0 1 0,-2 0-1,1 2-1,-3 4 1,-4 0 3,2 3 0,-2 0 3,0 0 1,0 0 5,0 0-10,0 0 3,0 0-3,0 0-4,0 0 0,0 0-1,0 0-1,0 10 1,1 12 1,3 12 8,-2 4-2,1 1-1,-3 0-4,0 2 4,2-7-2,0-2-2,0-1 1,1-4 0,-1 0-1,0-6 4,-2-2-7,2-5 3,-2-6-1,0-3-1,0-3 1,0 1 0,0-3-2,0 0 3,0 0-3,0 0 2,0 0-1,0 0-1,0 0-7,0 0-17,0 0-22,0 0-48,0 0-42,0 0-128,-11 0-124</inkml:trace>
  <inkml:trace contextRef="#ctx0" brushRef="#br0" timeOffset="149726.2879">13443 11410 371,'0'0'98,"0"0"-72,0 0 99,0 0-39,0 0-24,0 0-17,-10 0-12,16 0-8,12 0 24,8 0 1,6 0-11,-1 0-4,5 0-7,-1-6-5,-2 3 0,-4 3-6,-4 0-4,-8 0-5,-5 0-3,-5 0-2,-3 0 1,-4 0 0,0 0-1,0 0 2,0 0 3,0 0 4,0 0 3,-15 0-5,-12 0-8,-6 0-1,-2 3-1,-2 3 2,-1 6-2,0-2 1,5 2 0,6-2 0,11-4 0,7-1 0,6-5-1,3 0 0,0 0 0,0 0-1,6 0-3,18 3 4,10-3 8,1 0 1,-2 0 0,-1 0 0,-3-4 0,-5-4 2,-3 2-2,-8 0-1,-7 4-3,-3 2 2,-3 0 4,0 0-1,0 0-1,-20 0-3,-20 0-6,-10 0 0,0 6-1,7 14-15,8-6-35,8-8-111,9-6-366</inkml:trace>
  <inkml:trace contextRef="#ctx0" brushRef="#br0" timeOffset="512173.631">1476 11523 979,'0'0'82,"0"0"-74,0 0 21,0 0 35,0 0-48,0 0-4,-132-63-3,103 63 0,0 0-2,-3 20 2,1 10-1,0 15-4,8 13 0,7 18 0,12 14 3,4 8-2,0 1-4,25-7 0,2-10-1,-1-4 1,1-8 2,-7-4-2,-8-6 0,-10-5-1,-2-8 2,-7-4 10,-20-9-3,-4-6 0,-2-10-2,-6-8 2,4-6-6,-1-4-3,7 0-13,9-4-29,15-18-53,5-10-123,19-7-143,18-1-30</inkml:trace>
  <inkml:trace contextRef="#ctx0" brushRef="#br0" timeOffset="512491.4068">1526 12252 760,'0'0'175,"0"0"-161,0 0 41,-2 126 2,2-88-35,0-6-10,5-5-5,7-10-5,9-8-2,1-9-3,7 0-2,3-21-4,-1-16-5,-7-9-17,-8 0 31,-6 0 10,-4 14-4,-6 11 21,0 7 30,0 11 25,0 3-24,0 0-29,0 0-23,0 9-6,4 19-7,5 5 4,1 8-8,6-1-74,9-8-56,4-7-92,7-15-135</inkml:trace>
  <inkml:trace contextRef="#ctx0" brushRef="#br0" timeOffset="512856.0555">2148 12180 1016,'0'0'134,"0"0"-121,0 0 27,0 0-14,0 0-20,-114 146-2,103-104-2,5-6-1,6-11-1,0-8-3,8-6-20,15-10-27,-2-1-3,9-8 10,-4-24-10,-5-8 10,-5-10 20,-9-5 23,-7-2 16,0-1 31,0 4 41,0 11-5,0 11-4,-5 18-16,-2 10-5,7 4-17,0 0-28,0 12-13,0 20-3,0 10 3,12 12 0,8 3 0,0-1-19,-1-4-46,-1-12-70,-2-13-115,-10-20-172</inkml:trace>
  <inkml:trace contextRef="#ctx0" brushRef="#br0" timeOffset="513067.8026">2380 12101 590,'0'0'403,"0"0"-367,0 0 17,60 115 12,-35-73-28,-1-4-13,-3-9-3,-4-12-7,-8-11 3,-3-6-2,-3 0 6,-1-9 0,5-28 0,2-11-21,2-6-4,0 5-73,2 13-118,3 10-237</inkml:trace>
  <inkml:trace contextRef="#ctx0" brushRef="#br0" timeOffset="513224.0844">2920 12180 553,'0'0'615,"0"0"-615,0 0-10,112-68-17,-60 39-75,-5 10-202,-11 9-214</inkml:trace>
  <inkml:trace contextRef="#ctx0" brushRef="#br0" timeOffset="513367.7096">3038 12354 926,'0'0'315,"0"0"-300,0 0-15,0 0-26,0 0-13,119-38-38,-55 8-226,-14-4-265</inkml:trace>
  <inkml:trace contextRef="#ctx0" brushRef="#br0" timeOffset="513772.2594">3483 11988 845,'0'0'277,"0"0"-270,0 0-3,0 0 1,0 0 3,-11 131 0,16-95-6,2-2 0,3-2-2,8-11 0,3-7-3,-2-12-23,3-2-1,1-4 11,-3-24-1,-3-9 4,-2-2 13,-13-1 2,-2 8 1,0 5 12,0 7 28,0 14 22,0 3 11,0 3-11,0 0-23,0 0-12,0 0-22,0 3-8,0 13 2,4 11-2,9 5 0,7-3-2,-1 5-24,-1-6-57,2-5-93,-3-11-198,-1-12-149</inkml:trace>
  <inkml:trace contextRef="#ctx0" brushRef="#br0" timeOffset="514012.3604">3845 12064 469,'0'0'609,"0"0"-550,0 0-36,0 0-1,0 0 27,70 102-19,-45-67-14,-5-8-3,-5-5-3,-4-10 10,-3-7 2,-4-2-3,-4-3 1,4 0 8,1-10-3,2-18-3,-3-10-12,3-6-10,-1 6-15,4-3-55,3 11-60,-1 6-203,5 6-312</inkml:trace>
  <inkml:trace contextRef="#ctx0" brushRef="#br0" timeOffset="514237.4507">4270 12235 1121,'0'0'43,"0"0"-38,0 0 65,0 0-17,154 0-16,-105-14-19,-9-3-10,-5 2-4,-12 6-4,-10-1-9,-3 2-58,-10 0-158,0-3-390</inkml:trace>
  <inkml:trace contextRef="#ctx0" brushRef="#br0" timeOffset="514972.1049">5223 11437 592,'0'0'244,"0"0"-179,0 0 5,0 0 34,0 0-60,0 0-17,-133-15-13,87 15-6,1 8 5,5 13 4,9 13 1,8 15-9,8 21-4,10 20 1,5 21 2,2 2-6,25-4 2,2-5-3,-2-13 0,-9-5 5,-6-8-3,-12-7 6,0-10 1,-3-8-1,-22-15 2,-4-10-4,0-11 3,0-14-6,3-3 1,6 0-5,2-10-23,6-22-51,12-12-99,3-6-174,22-9-129</inkml:trace>
  <inkml:trace contextRef="#ctx0" brushRef="#br0" timeOffset="515205.82">5254 12140 826,'0'0'39,"0"0"2,46 110 67,-21-78-63,1-6 3,-4-9 3,-8-8-16,-1-4-13,-3-5-8,-6 0 12,5-5-2,1-27 0,2-14-23,3-12-1,3 6-45,5 10-75,8 13-102,3 11-161</inkml:trace>
  <inkml:trace contextRef="#ctx0" brushRef="#br0" timeOffset="515586.2831">5871 12051 646,'0'0'355,"0"0"-331,0 0 10,-118 72 25,95-44-40,8 3-4,5-1-10,7 0-5,3-6-1,0-8-6,17-8-14,10-8-19,2 0 12,5-10-4,-5-18-1,-3-6 10,-8-4 23,-9-2 9,-9-7 3,0-3 19,-14-5 17,-10 0-9,6 9 2,0 16 20,14 16-5,2 10 0,2 4-24,0 10-32,0 24-6,4 13 2,16 16 4,4 3 2,3-3-2,2-5-7,-1-14-47,2-8-61,-5-17-60,-1-16-90,-2-3-81</inkml:trace>
  <inkml:trace contextRef="#ctx0" brushRef="#br0" timeOffset="515915.3778">6120 12108 509,'0'0'280,"0"0"-150,0 0-83,0 0-27,0 0 22,0 0-4,19 113-19,-9-90-14,3-9 1,1-5-6,3-9 2,4 0-2,0-5 5,5-22-2,-4-7-3,-6 1 1,-5 3 6,-7 9-1,-1 5 3,-3 12 35,0 4 28,0 0-19,0 0-33,0 25-15,4 11 4,9 7 8,5-4-8,9-12-5,9-12-3,4-15 3,9 0 2,2-26-3,-4-9-2,-7-4-1,-7 0-48,-15 0-97,-13-4-295</inkml:trace>
  <inkml:trace contextRef="#ctx0" brushRef="#br0" timeOffset="794711.6799">13557 3607 324,'0'0'190,"0"0"-112,0 0 20,0 0-12,0 0-18,0 0-20,0 0-15,0 0-18,0 0-4,0 0-1,0 0-4,0 0-1,0 0 3,0 43 3,0-17-5,0 4 9,-5-1 7,3 3-5,2-1-8,0-5-4,0 6 0,0-2-1,0-4 3,0 0-6,7-8 2,4-2 0,0 0-1,3-4 4,6-2-3,-3-2 4,3-3-2,3 0 0,2-3 0,1-2 4,0 0-5,3 0 1,3 0-1,2 0 2,6-10-4,-1-2 4,1-3 2,1 6-4,-1-3 0,-2 0 0,2 5 0,0-4-3,0 3 1,1-2-2,1 0 2,5 0 4,-4-5-6,3 1 6,3 2-6,-6-3 2,0 4-2,0-2 2,0 1 1,-1 0-4,1-3 1,1 1 0,1 2 1,1-4 0,3 8-1,-4-2 1,0-2-1,-3 5 0,-3-3 0,2-1 0,-1-1 2,2 5-2,-1-9 0,-4 5 0,-1 5 0,-3-3 0,1 2 0,-3 2 1,-2-3 0,4 1-1,-3 2 1,6 5-2,1-3 3,1-1 0,7 2-1,4-1 0,2 3 2,1 0 3,0 0-2,0 0-3,-5 0-1,-5 5 0,-6 2 0,-3-4-1,-2 6 1,0-8 0,3 1 1,2 3-1,0-5 0,0 3 0,1-1 1,-2 6-2,-3 2-2,-3-2 3,-7-1 0,1 0-1,-2-2 1,1-1 0,-3 3 1,0 0 0,0-2-2,-3-1 1,-1-2 0,-4 3 0,3 0 0,-4 3-2,2 3 2,-1-1 0,-5-5-2,2 3 2,0-4 0,1 1 0,2 2 0,-1 0 1,0 2 0,-1-2-1,-2 0 0,0 0 0,-1-7 0,-4 4 0,0-2 0,1 1-1,-3-1-2,0 3 3,0-5-1,2 0 2,-2 0-1,2 0 3,-2 0-2,0 0-1,2 0 1,-2 0 1,0 0 2,3 0 2,-3 0-5,5 0 3,3-5-1,3-13-2,7 0-2,1 1 2,-2-2-1,3 4 0,0-6 2,0 2-4,0 2 2,-2 2 0,2 0 0,3-3 0,-2-2 0,4 2 0,-1 4 0,1 0 0,0 2 0,2 0 0,-4-2 0,0 2 0,2 1 0,0-1 2,2 4-2,-2 2-2,2-1 2,4-1-1,-3-2 1,5 5 0,-2-2 1,0 3-1,0 0 0,6-3 0,-6 2 2,0-2-2,0 1 0,-2 1 0,-7 0 0,2 2 0,-1 1 0,-3-1 0,6 1-2,-3 2 2,2 0 0,4-1 0,0 1 0,4 0 0,-2 0 0,5 0 0,-3 0 0,3 0-3,-2 0 3,-3 8 0,2 0 0,-1 0-1,1-5-1,-2 4 2,-2-3-1,2 1 2,-4 2-1,4 2 0,-2-4 0,2-1 0,1 2 1,-3-2-1,2 0 0,0-1-1,-2 4 1,0 1 0,-2 0 1,0-4 0,1-2-1,1 1 0,0-3 0,-2 7 0,0-3 0,0-1 1,-1 6-1,1-6-1,4 6 1,-2-5 1,3 3-1,-3 0 0,0 1 0,-2-2 0,-2-4 0,2 4 0,-2-2 0,2 4 0,-3-3 0,1 2 0,-1-5 0,1 1 0,1 2 3,4-5-3,-4 2 2,4 3-2,-1-2 0,0-1 0,-3-2 1,1 3 1,-3-3 0,1 0-1,2 0 0,-3 0 2,5 0-2,-3 0 0,2-3 0,-2-2-1,0 2 0,2-1 1,-4-1-1,1 0 1,-4-2-1,1 0 1,2 0 0,-4-2 0,2 1 0,-2 0 1,1-4-2,-4 3 2,-1-2 0,-3-1 0,1 6 2,-6 3-1,-2 3 2,-1 0 5,-2 0 2,2-7 2,-3 2-5,2 2 3,-2 1-6,-2 2 0,0-3 5,0 3-6,0 0-3,0 0-1,0 0-1,0 0-1,0 0-7,0 0-40,0 0-41,-22 0-94,-7-1-346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4:41:25.6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1533 1085 875,'0'0'26,"0"0"10,0 0 55,0 0-66,0 0 17,0 0-3,0 0-3,0 0 0,-21-72-4,5 57-11,-4 5-1,-8 1-4,1 2-4,-8 7-4,-3 0-6,5 0 4,-7 14 0,5 10-4,2 8-1,1 11 1,8 8-2,5 16 0,5 11 0,10 10 0,4 10 0,0 7 1,4-1-1,12 0 1,7-1-1,-2-1 0,-1-7-1,-1-8 3,-13-10 0,-6-16-2,0-6 7,-14-11 2,-15-8 5,-2-9 3,-7-8-2,-6-3-5,-3-10-4,1-6 3,1 0-4,7 0-5,11 0-20,9 0-48,18 0-78,0 0-227,2 5-307</inkml:trace>
  <inkml:trace contextRef="#ctx0" brushRef="#br0" timeOffset="310.2126">764 3078 960,'0'0'129,"0"0"-111,0 0 22,0 0-39,0 0 7,0 0-4,136-23-4,-97 14-82,-2 1-149,-8 2-157</inkml:trace>
  <inkml:trace contextRef="#ctx0" brushRef="#br0" timeOffset="532.2884">1275 2916 1065,'0'0'116,"0"0"-110,0 0 3,0 123 3,13-75 21,-7 3-19,3-4-1,-4 0-12,-5-6 5,0-9-6,0-13-6,0-5-60,0-11-117,0-3-180,0-31-175</inkml:trace>
  <inkml:trace contextRef="#ctx0" brushRef="#br0" timeOffset="1139.2264">1745 865 875,'0'0'173,"0"0"-170,0 0 0,0 0-3,0 0 0,-19 125 8,19-87-5,3-3-3,10-10-3,2-7 3,5-3-3,6-7 3,1-6 6,6-2 0,0 0 6,-4-21 7,-2-6-6,-4-5 0,-10-4 7,-5 0 2,-8-3-2,0 2-2,-11 11 10,-11 3-17,-3 9-5,1 5 14,-5 6-14,0 3 0,5 0-4,-5 0-2,8 12-1,6 4-13,3 5-103,12-2-106,0-3-341</inkml:trace>
  <inkml:trace contextRef="#ctx0" brushRef="#br0" timeOffset="1666.3418">2355 1467 850,'0'0'159,"0"0"-104,0 0 42,0 0-66,0 0-11,-129 53 6,102-9-12,-3 10-5,9 8 4,4 2-7,-2 1 1,15-7-2,4-8-2,0-8-1,10-6-1,20-10-2,7-13-25,6-8-51,2-5-73,-3-14-183,-10-18-172</inkml:trace>
  <inkml:trace contextRef="#ctx0" brushRef="#br0" timeOffset="1899.2619">2503 1642 1037,'0'0'60,"0"0"-38,0 0-11,0 0-6,0 0 4,0 0 7,31 142-5,-20-95-5,-2-1-1,-2-2-2,-5-2-2,2-3-2,-1-7-58,3-9-93,3-13-145,0-10-123</inkml:trace>
  <inkml:trace contextRef="#ctx0" brushRef="#br0" timeOffset="2123.5211">2879 1616 1080,'0'0'36,"0"0"-24,0 0-12,0 104 6,7-61 8,-1-5-7,3-4 0,0 0-6,-1-8 0,-4 0 1,0-5-2,-2-2-17,0 3-93,-2 4-110,0-4-70</inkml:trace>
  <inkml:trace contextRef="#ctx0" brushRef="#br0" timeOffset="2274.6661">2764 1959 800,'0'0'173,"0"0"-166,0 0-8,0 0 1,185-126-18,-110 89-133,-10-1-148</inkml:trace>
  <inkml:trace contextRef="#ctx0" brushRef="#br0" timeOffset="2528.2805">3298 1574 1057,'0'0'139,"0"0"-120,0 0 2,0 0-21,0 0 1,-6 114 8,6-59-4,0 0 2,0-6 13,0-3-7,0-9 0,1-4-7,8-3-1,3-4-5,3-11-1,6-3-6,3-9-3,0-3-31,7-3-45,-4-20-112,-11-3-187</inkml:trace>
  <inkml:trace contextRef="#ctx0" brushRef="#br0" timeOffset="2671.0201">3265 1872 617,'0'0'478,"0"0"-478,0 0-31,0 0 25,0 0-44,164-94-101,-123 62-272</inkml:trace>
  <inkml:trace contextRef="#ctx0" brushRef="#br0" timeOffset="2880.0883">3597 1586 750,'0'0'240,"0"0"-233,0 0 31,156 52 29,-104-16-11,-17 9-26,-15-1-21,-13 2 3,-7 5-1,-16-1-3,-18 5 1,-8 3-4,1-10-5,4-12-2,2-12-109,10-20-139,5-4-189</inkml:trace>
  <inkml:trace contextRef="#ctx0" brushRef="#br0" timeOffset="5272.059">4500 1502 845,'0'0'127,"0"0"-114,0 0 48,0 0-20,0 0-27,-120 64 0,97-29-4,1 3-7,9 3 7,1-2-8,8-7 2,4-5-1,0-7-3,11-5-1,11-7-6,6-6 2,6-2-2,3-4 1,0-21-6,-1-1-2,-9 1 14,-7 4 0,-10 9 2,-7 7 4,-1 2-5,-2 3 10,0 0-11,0 0-4,0 0-14,0 12-1,7 10 18,2 2-8,4-6-26,8-2-20,3-8-16,2-5-30,9-3 22,-4 0 23,-5-16 51,-4-7 5,-8 0 17,-12-3 80,-2-3 29,0 5 0,-12 2-49,-5 7-27,-3 4-9,-5 3-24,5 6-17,-2 2 0,0 0-4,6 16-69,5 14-122,9 6-105,2-4-102</inkml:trace>
  <inkml:trace contextRef="#ctx0" brushRef="#br0" timeOffset="5601.896">4903 1932 948,'0'0'70,"0"0"-33,52-123 12,-19 58-28,1 3-7,-6 2 2,-10 12-11,-13 16-4,-5 10 7,0 10-8,-10 3-1,-5 7-18,-3 2 2,1 0-20,1 9-4,9 6-12,7 6-22,0-1 2,19-1 31,16 1 40,3-3 4,-5 1 1,-4 0 4,-6 1 5,-15 0-5,-6 3-5,-2 2 0,0 2 6,-17-6-8,3-6-10,-2-7-118,3-7-65,11 0-211</inkml:trace>
  <inkml:trace contextRef="#ctx0" brushRef="#br0" timeOffset="5942.4195">5505 1526 727,'0'0'222,"0"0"-210,0 0 20,0 0 4,0 0-10,0 124-16,0-103-4,2-12-2,-2-1 0,3-8-3,-3 0 7,0 0 7,0-3 2,4-23-9,0-11-8,6 3-14,1 8 12,-1 6 1,7 8-1,-5 5 4,5 7 1,-2 0-3,-4 0-1,5 12-7,-3 8 8,-2-1 4,-2 5-4,-5 5-5,-4 3-31,0 1-48,0-5-128,0-12-15,5-8-113</inkml:trace>
  <inkml:trace contextRef="#ctx0" brushRef="#br0" timeOffset="6135.9086">5891 1458 682,'0'0'397,"0"0"-357,0 0-40,0 0 2,0 0-1,0 0 14,36 104-9,-28-70-3,-1-3-2,-3-4-1,0-7-43,2-9-66,2-4-110,1-7-54,2 0-169</inkml:trace>
  <inkml:trace contextRef="#ctx0" brushRef="#br0" timeOffset="6301.3012">6096 1467 628,'0'0'296,"0"0"-178,0 0-64,0 0-51,0 0 1,0 0-4,33 61 13,-28-29-7,4 2 1,-5-4-7,5-2-43,-5-4-69,-2-4-120,-2-6-86</inkml:trace>
  <inkml:trace contextRef="#ctx0" brushRef="#br0" timeOffset="6487.4432">5786 1393 1040,'0'0'43,"0"0"-30,0 0 6,0 0-17,187-104-1,-91 79-1,-11 8-11,-21 5-113,-25 8-136,-24 4 5</inkml:trace>
  <inkml:trace contextRef="#ctx0" brushRef="#br0" timeOffset="6721.5323">5489 1976 669,'0'0'187,"0"0"-152,0 0-35,197 5 81,-81-17 1,1-8-33,2-4-24,-10 2-3,-21 3-10,-20 7-8,-28 4-4,-24 8-52,-16 0-106,-24 0-111,-27 15-48</inkml:trace>
  <inkml:trace contextRef="#ctx0" brushRef="#br0" timeOffset="7208.8261">5964 2324 627,'0'0'65,"0"0"-50,0 0 31,0 0-28,-93 104 3,68-90-2,0-6-3,1-3 8,2-5 14,4 0 0,3 0-3,7-7-4,6-6-19,2-1 4,0-3-15,11-7-1,14 4-4,7 4 2,-1 3 2,5 12-1,-1 1-1,-4 0-6,0 14 4,-11 14 1,-6 9 3,-12 6 5,-2 9 4,-4 7-3,-25 0 2,-3-1-4,-1-13 3,0-13-1,6-12-3,6-10 2,6-10 1,9 0-4,1 0 9,5-18-9,0-1-3,8 2 1,15 1 0,4 8 2,2 2 1,0 4-3,2 2-1,-2 0-1,-2 4 1,-3 14-19,-2-3-72,-4-6-188,1-9-245</inkml:trace>
  <inkml:trace contextRef="#ctx0" brushRef="#br0" timeOffset="7539.3522">6569 1376 1028,'0'0'46,"0"0"-46,0 0-1,0 0 0,0 101 1,0-50 15,0-1-3,0-1 4,4-5 11,2-9-13,6-5-6,-3-8-5,4-7-2,-4-6-1,4-4-56,-2-5-34,-3 0-75,-4-3-96,-4-17-217</inkml:trace>
  <inkml:trace contextRef="#ctx0" brushRef="#br0" timeOffset="7673.612">6531 1627 1010,'0'0'59,"0"0"-50,0 0-9,0 0-5,145-85-36,-88 63-180,-7-1-143</inkml:trace>
  <inkml:trace contextRef="#ctx0" brushRef="#br0" timeOffset="8117.2892">7431 1400 1053,'0'0'93,"0"0"-65,0 0 11,0 0-24,0 0-11,0 0-4,-122 76-1,90-34 0,3 2 1,4 4 0,15-4 0,5-4-13,5-5-23,5-16-31,21-11-4,8-8 30,6-5 25,0-29-4,-4-9-26,-9-4-12,-10-4 24,-7-4 18,-10-3 12,0 4 4,0 6 20,-10 12 43,6 18 47,-1 10-44,3 8 13,-1 0-19,3 0-42,0 18-18,0 16 5,0 17-5,0 5 18,12 6-11,0 2-3,-4 0 0,0-4-4,-1-13-6,1-18-69,-2-15-69,5-14-130,3-6-131</inkml:trace>
  <inkml:trace contextRef="#ctx0" brushRef="#br0" timeOffset="8340.7382">7692 1333 912,'0'0'253,"0"0"-193,0 0-42,0 0-8,0 0-5,36 108 18,-28-47-7,2 1-3,-5-4 7,5-6-8,4-12-7,-1-11 0,3-16-5,8-11 0,2-2-2,6-12-13,-1-17-29,-7-3-76,-10-3-112,-14 1-267</inkml:trace>
  <inkml:trace contextRef="#ctx0" brushRef="#br0" timeOffset="8470.0988">7748 1578 888,'0'0'199,"0"0"-185,0 0-14,0 0-1,131-64-16,-69 31-142,-1 0-193</inkml:trace>
  <inkml:trace contextRef="#ctx0" brushRef="#br0" timeOffset="8656.4895">8597 1385 958,'0'0'193,"0"0"-177,0 0-5,142-22 10,-88 3-10,-7 2-11,-9 5-66,-13 2-152,-19 10-128</inkml:trace>
  <inkml:trace contextRef="#ctx0" brushRef="#br0" timeOffset="8828.1734">8593 1662 677,'0'0'335,"0"0"-286,0 0-21,0 0 31,0 0-3,165-20-40,-121 5-9,-12 1-7,-11-1-46,-12 5-149,-9-4-292</inkml:trace>
  <inkml:trace contextRef="#ctx0" brushRef="#br0" timeOffset="10371.8228">10093 1173 486,'0'0'231,"0"0"-98,0 0-2,0 0-26,0 0-28,0 0-27,0 0-26,0-14-19,4 35-5,5 14 0,3 11 8,-2 3 17,-1-5-8,1-5-14,-7-5-2,0 1 0,-3-5-1,0-6-10,0-2-55,0-5-62,-3-8-112,-3-7-185</inkml:trace>
  <inkml:trace contextRef="#ctx0" brushRef="#br0" timeOffset="10709.7293">10619 1135 776,'0'0'232,"0"0"-206,0 0-22,0 0 8,0 0 8,0 0 15,26 138-14,-19-94-3,0-2-1,-4-3-7,1-3-1,-4-3-5,2-3-2,0-4-2,-2-7-3,2-6-55,-2-6-53,0-7-115,0 0 20,0 0-64</inkml:trace>
  <inkml:trace contextRef="#ctx0" brushRef="#br0" timeOffset="10913.8768">10471 1474 788,'0'0'63,"0"0"-51,0 0 22,0 0-30,141-67 3,-76 48-7,-3-1-1,-10 1-34,-13 3-131,-12 0-35,-9 2-172</inkml:trace>
  <inkml:trace contextRef="#ctx0" brushRef="#br0" timeOffset="11250.5695">11002 1099 394,'0'0'222,"0"0"-141,0 0-18,0 0-14,0 0 13,0 0 25,0 0-15,63 142-17,-55-94-5,3-4-18,-3 3-4,0-6-23,1-2 2,-2-10-5,0-7-2,1-10 2,1-5 0,7-7 0,9 0-2,8-21-17,3-4-23,-5-1-47,-9-1-87,-17 3-130</inkml:trace>
  <inkml:trace contextRef="#ctx0" brushRef="#br0" timeOffset="11407.1932">10983 1349 1022,'0'0'42,"0"0"-38,0 0-4,122-68 0,-69 50-52,-8 2-217,-19 0-234</inkml:trace>
  <inkml:trace contextRef="#ctx0" brushRef="#br0" timeOffset="11637.5775">11355 1085 338,'0'0'720,"0"0"-682,0 0-20,177-7 45,-100 21 0,-4 16-17,-11 11-19,-15 2-6,-21 8-6,-23 2-7,-3 6-1,-35 3-2,-19-1-2,-6-11-3,-5-8-30,-3-8-39,-9-6-61,-7-3-142,-6-11-195</inkml:trace>
  <inkml:trace contextRef="#ctx0" brushRef="#br0" timeOffset="12082.4057">10122 983 356,'0'0'338,"0"0"-270,0 0 61,0 0-22,0 0-35,0 0-31,-81 42-16,60 20-4,0 15 7,7 16 8,6-1-12,8-6-1,0-7-3,6-13-11,23-10-1,5-12-7,4-10 7,-2-8-8,-1-6 3,-4-10-3,-4-3-30,-4-7-65,-4 0-83,-5-14-140,-7-23-378</inkml:trace>
  <inkml:trace contextRef="#ctx0" brushRef="#br0" timeOffset="13325.9867">12277 1481 376,'0'0'319,"0"0"-220,0 0 17,0 0-13,0 0-49,0 0-20,50-65-6,-22 26-12,6-7-1,0-6 0,-1-12-3,-2 0-1,-12 8-3,-9 16-7,-10 17-1,0 18-1,-12 5-17,-14 0-8,-8 17-18,8 13 19,7 2-8,14 5-6,5-7 16,8 0 12,28-4 2,7-3 9,3 0 0,-1-5 2,-14-1 3,-7 3 5,-12 1-2,-12 1-1,0 8 2,-12-2-3,-19 3-6,-3-8-7,5-4-71,10-7-114,3-12-71,12 0-190</inkml:trace>
  <inkml:trace contextRef="#ctx0" brushRef="#br0" timeOffset="13874.2909">12784 1171 961,'0'0'41,"0"0"-26,0 0 10,0 0-19,0 0 5,0 0-9,-14 116-1,28-93-2,-1-2 1,0-5 0,3 0 0,-6-6 0,4-3-9,-5-6-2,0-1 10,0 0 1,0 0 6,4-16 3,-1-5 1,-2-10-1,1-5 5,-2 0-4,-2 1-3,-5 12 4,-2 11 3,0 5 9,0 7 10,0 0-30,0 16-3,0 13-3,0 7 3,0-2 1,0-6 2,0-5-2,0-9-1,0-7-1,0-2 0,0-5-27,3 0 7,-1-19 20,0-8-17,8-10-23,0 7 34,3 6 5,3 6 2,5 8 0,-2 6 7,4 4 0,6 0 1,-5 12 1,3 8 0,-7 0-5,-9 4-4,-9 4 0,-2 0-42,-11 4-67,-25-3-188,-3-11-104</inkml:trace>
  <inkml:trace contextRef="#ctx0" brushRef="#br0" timeOffset="14127.5221">13013 896 781,'0'0'161,"0"0"-151,0 0 8,0 0-16,0 0 3,0 0 7,-27 97-7,-2-82 3,4-8-1,1-7 5,6 0 5,3-14 14,10-6-15,5-1-10,3 3-6,28 4-6,9 7-9,6 4-43,2 3-84,-5 0-147</inkml:trace>
  <inkml:trace contextRef="#ctx0" brushRef="#br0" timeOffset="14459.6454">13493 1081 439,'0'0'527,"0"0"-507,0 106 67,0-64-26,8-4-43,-2-2-2,0-9-12,-2-12 0,0-6-2,-2-9 1,-2 0-3,3-5 2,-1-25-2,2-8-17,3 0-3,2 4 17,0 10 3,2 7-3,3 6 3,-3 5 11,7 6 0,-6 0-6,5 6-2,-2 20-3,-4 4 1,-4 2 0,-6 2-1,-1-3-35,0-2-63,0-10-129,0-12-38,12-7-170</inkml:trace>
  <inkml:trace contextRef="#ctx0" brushRef="#br0" timeOffset="14647.2536">13869 1109 930,'0'0'187,"0"0"-166,0 0-7,0 0-9,0 0 13,22 117-12,-20-74-2,-2-5-4,0-3-2,0-12-41,0-7-69,0-12-121,7-4-48,5-5-220</inkml:trace>
  <inkml:trace contextRef="#ctx0" brushRef="#br0" timeOffset="14804.2301">14034 1115 390,'0'0'521,"0"0"-408,0 0-47,0 0-39,0 0-22,0 0 19,25 76-14,-25-44-6,0 0-4,0 0-18,0-2-79,0-3-109,-8-13-147</inkml:trace>
  <inkml:trace contextRef="#ctx0" brushRef="#br0" timeOffset="14977.8458">13847 969 739,'0'0'186,"0"0"-179,0 0 3,0 0 1,168-103-11,-100 88 0,-13 8-4,-12 7-160,-23 0-146</inkml:trace>
  <inkml:trace contextRef="#ctx0" brushRef="#br0" timeOffset="15196.3132">13488 1588 769,'0'0'112,"0"0"-111,142 2 118,-35-11-36,14-15-50,1-5-1,-10-2-23,-23 10-4,-26 3-5,-32 4-93,-25 5-167,-6 1-115</inkml:trace>
  <inkml:trace contextRef="#ctx0" brushRef="#br0" timeOffset="15674.4001">14043 1702 742,'0'0'119,"0"0"-73,0 0 40,0 0-51,-79 107-28,58-93-2,-4-4-2,1-8 0,8-2 3,2 0-2,6-7 4,8-5-5,0-2 3,0 1-6,17 1-3,4-2 3,7 6-1,1 4 2,0 4 1,0 0 5,-4 7 2,-8 17 2,-3 4 4,-9 4 2,-5 7 4,0 7-5,-27 0-9,-9 0-2,-7-5-2,6-12-1,1-7-1,5-14 1,11-6-1,7-2-2,6 0 0,7 0 1,0-12-4,22-5 3,9-2 1,8 6 0,0 8 3,-1 5 1,-3 0-2,-4 0-1,-6 2-1,-4 4-4,-3 2-56,-5-2-84,-2-3-115,2-3-11,1-3-130</inkml:trace>
  <inkml:trace contextRef="#ctx0" brushRef="#br0" timeOffset="15945.7371">14622 1051 1157,'0'0'33,"0"0"13,0 0-1,0 0-41,0 0 7,-11 150 12,11-90-11,0 2 6,0-9-2,3-8-8,12-6-5,3-14 0,5-6-3,5-14 0,6-5-18,6 0-15,-4-13-36,-8-9-77,-12-6-211,-16-4-252</inkml:trace>
  <inkml:trace contextRef="#ctx0" brushRef="#br0" timeOffset="16087.3909">14547 1305 1008,'0'0'184,"0"0"-146,0 0-20,0 0-5,200-67-8,-107 44-5,-10 2-16,-23 2-180,-34 4-351</inkml:trace>
  <inkml:trace contextRef="#ctx0" brushRef="#br0" timeOffset="16768.1741">12175 2657 723,'0'0'150,"0"0"-130,0 0 92,0 0-6,0 0-72,0 0 8,236 0 18,-71 0-36,31 0-7,22 0 4,21-16 2,20-1 8,-1-1-11,5 2-7,-7 0-2,-17-2-3,-21 1 1,-32-4 2,-46 4-6,-40 2 2,-42 5-3,-29 1-1,-19 4-2,-10-5-1,-16 4-15,-36 2-43,-30 4-52,-25 0-44,-20 18-200,-29 15-355</inkml:trace>
  <inkml:trace contextRef="#ctx0" brushRef="#br0" timeOffset="17225.7523">12788 3296 839,'0'0'124,"0"0"-115,0 0 29,0 0 11,11 127-18,-5-95-8,-1-8-8,-2-6-7,-3-6 3,0-8-1,0-3-3,0-1-2,0 0 4,0-15 9,0-13-16,0-6-2,0-3-2,8 8-1,10 0 1,6 6 1,-1 5-1,-1 8 1,-4 10 2,-4 0-1,-1 5 2,-5 20-2,0 3 1,-4 2-1,-2 1 0,-2 4-1,0-4-39,0-2-63,0-14-48,2-4-71,0-11-32,3 0-40</inkml:trace>
  <inkml:trace contextRef="#ctx0" brushRef="#br0" timeOffset="17408.2129">13182 3324 560,'0'0'371,"0"0"-313,0 0-26,0 0-8,0 0-14,0 0 2,32 76-3,-32-37-4,0-3-5,0 0-14,0-4-47,0-8-79,4-10-64,3-14-101</inkml:trace>
  <inkml:trace contextRef="#ctx0" brushRef="#br0" timeOffset="17588.1954">13354 3296 812,'0'0'162,"0"0"-94,0 0-12,0 0-56,0 0 14,0 0 2,28 114-11,-20-82-3,-6-1-2,-1-5-36,-1 0-50,0-5-118,0-7-43,-8-7-237</inkml:trace>
  <inkml:trace contextRef="#ctx0" brushRef="#br0" timeOffset="17773.2344">13081 3185 781,'0'0'82,"0"0"-81,0 0 15,148-60 19,-63 48-22,2-1-2,-12 3-11,-19 8 0,-23 2-141,-21 0-105,-12 12-98</inkml:trace>
  <inkml:trace contextRef="#ctx0" brushRef="#br0" timeOffset="18029.4804">12714 3851 711,'0'0'120,"0"0"-103,0 0 54,183 12 45,-72-25-51,14-13-9,4-6-14,1-8 3,-17 4-11,-16 0-10,-22 11-9,-25 8-13,-27 6-2,-15 9-28,-8 2-52,-25 0-45,-20 0-173,-13 14-194</inkml:trace>
  <inkml:trace contextRef="#ctx0" brushRef="#br0" timeOffset="18559.5301">13378 4129 779,'0'0'52,"0"0"-36,-104 109 75,75-83-76,2-9-8,7-9 0,2-6-4,9-2 13,2-2 25,7-17-17,0-10-16,3-3-7,26 3-1,4 3 0,10 4 0,1 11 1,1 4 7,-3 7 5,-6 4-7,-7 27 2,-9 12-1,-11 8 8,-9 2 1,0 5 7,-25-9-15,-4 1 18,-4-10-20,-1-12-4,-1-10 4,4-7-4,3-11-2,10 0-1,8 0-10,7 0 7,3 0 0,3-7-3,23 2 4,10 1 3,7 4 1,1 0 9,5 0 2,0 0-3,0 0 11,-6 0-4,8 0 12,-7-10-3,1-12 4,-4-5-5,-1 0-18,-9-4 0,-7 3-4,-13 0-2,-8-2-17,-3 2-57,0-2-138,-29-5-395</inkml:trace>
  <inkml:trace contextRef="#ctx0" brushRef="#br0" timeOffset="19956.2462">16250 1794 379,'0'0'570,"0"0"-524,0 0-3,0 0 8,0 0-42,0 0 19,0 0-14,118 12-6,-82-12 7,-5 0 0,-4 0 4,-10 0-1,-3 0-8,-10 0-7,-4 0-1,0 0 2,0 0 1,-18 0 1,-18 0 0,-5 10-3,-13 2 1,2-3-3,2-1-1,0 2 1,8-1 3,11 1-2,6 0-1,14-1 1,11 1-2,0-4-3,7-2-1,31-4 0,13 0-17,16-6-71,2-20-213,-5-13-340</inkml:trace>
  <inkml:trace contextRef="#ctx0" brushRef="#br0" timeOffset="22239.4011">17706 1608 614,'0'0'196,"0"0"-136,0 0 45,0 0-55,0 0-23,0 0-9,0 0-5,-3 5 0,12-20 7,11-5-7,0-3-6,-2-2-4,-5 1 5,1 2-5,-3 5-2,-7 3 3,0 7 1,-1 0 4,0 3-5,-1 4 1,0 0-2,0 0-3,0 0-5,5 9-4,1 14 9,2 12 9,3 6-1,-4 6-3,-2 1-1,2-1-1,-7-6-1,0-4-1,0-6-1,-2-1 0,0-5 0,0-2-13,0 1-33,0-3-20,-11 1-36,0-8-159,2-6-63</inkml:trace>
  <inkml:trace contextRef="#ctx0" brushRef="#br0" timeOffset="22485.2852">17708 2014 434,'0'0'339,"0"0"-284,0 0 60,0 0-62,0 0-48,0 0 11,122-7 20,-53-9-4,5-2 12,-6 0-13,-11 0-9,-15 4-13,-17 4-9,-12 4-1,-6 4 1,-3 0-50,-4 0-58,0-3-129,3-5-124</inkml:trace>
  <inkml:trace contextRef="#ctx0" brushRef="#br0" timeOffset="22752.1694">18506 1719 778,'0'0'116,"0"0"-114,0 0 33,0 0-29,0 0-3,0 0-3,-11 14 6,1-14 0,6 0 21,-3-7 21,3 0 14,4 0-21,-2 3-14,2 1-13,0 3-14,0 0-9,0 0-184,-9 0-431</inkml:trace>
  <inkml:trace contextRef="#ctx0" brushRef="#br0" timeOffset="24513.2243">19295 1569 566,'0'0'138,"0"0"-123,0 0 127,0 0-67,0 0-61,0 0-5,-25 0-9,25 0 4,0 0 12,0 0 3,0 0 8,12 0 0,9 0 4,16 0 12,-1-9-8,7-3-2,-7-1-19,-7 6-8,-9-1-4,-8 4 1,-3 2-3,-5 2-4,-2 0-42,2-3-42,7 0-100,0-3-62,5-4-80</inkml:trace>
  <inkml:trace contextRef="#ctx0" brushRef="#br0" timeOffset="25084.374">19997 1291 589,'0'0'316,"0"0"-305,0 0 93,0 0-18,0 0-70,0 0-7,-48 7-9,25 22 1,-8 12-1,1 7 3,3-2-3,6-4 2,9-3-4,10-2 0,2-9-2,0-6-7,17-6-38,12-8 10,5-8 23,7 0-2,-4-4 17,-1-16-7,-3-6 8,-6-2 5,-7 2-1,-7 4 21,-5 10 8,-4 5 18,-4 6-14,0 1-7,0 0-19,0 0-11,0 0-13,0 10-6,0 10 7,0 4 8,6-2-31,10-5-1,6-5 7,5-5 16,4-7 9,0 0 4,1 0 3,-6-7 1,-1-14 5,-10-2 21,-3-4 20,-8-1-12,-4-2-2,0 2-10,-11 2-11,-7 8-12,-3 9-3,2 8-2,-3 1-2,-3 5-28,0 23-59,3 13-56,9-1-160,7 1-82</inkml:trace>
  <inkml:trace contextRef="#ctx0" brushRef="#br0" timeOffset="25414.0734">20443 1710 813,'0'0'171,"0"0"-139,56-106 67,-24 57-64,0-4-15,-4 2-5,-9 9-14,-12 10 1,-7 13 4,0 5-6,0 7-10,-10 7-9,-7 0-3,1 0-26,3 2-16,9 15-6,4 3-60,0 4 16,11-3 52,20-1 39,4 1 23,-1-3 3,-1-2 29,-8 2 17,-9 0-11,-8 0-7,-8 1 3,0 2-5,0 2-3,-20-2-16,1-3-10,2-4-67,7-9-95,5-5-119</inkml:trace>
  <inkml:trace contextRef="#ctx0" brushRef="#br0" timeOffset="25743.584">20902 1423 674,'0'0'154,"0"0"-143,0 0-11,0 0 45,0 0-3,0 0-20,13 111-14,-10-95-5,-1-2-1,-2-9 0,0-2-2,2-3-1,-2 0 1,5-17 8,3-17-8,6-6-28,3 3 27,2 2 1,-2 15 1,-1 7 5,-3 6 10,1 7-6,-1 0-10,1 24 0,-6 6 0,1 5 1,-3-1 4,-6 0-5,4-5-12,-2-6-130,0-7-57,2-14-127</inkml:trace>
  <inkml:trace contextRef="#ctx0" brushRef="#br0" timeOffset="25916.1871">21290 1373 773,'0'0'255,"0"0"-254,0 0 4,0 0-5,0 0 3,4 123 0,-4-91-3,0-5-7,2-10-53,1-3-87,3-10-22,3-4-116</inkml:trace>
  <inkml:trace contextRef="#ctx0" brushRef="#br0" timeOffset="26097.1262">21495 1368 723,'0'0'315,"0"0"-285,0 0-5,0 0-25,0 0 1,0 0-1,0 117 3,0-82-3,7-5 0,-3-2-39,-4-5-74,0-11-144,0-7-73</inkml:trace>
  <inkml:trace contextRef="#ctx0" brushRef="#br0" timeOffset="26268.4985">21299 1284 736,'0'0'285,"0"0"-285,0 0 0,0 0 11,136-71-11,-69 61-8,-7 4-76,-20 6-145,-24 0-119</inkml:trace>
  <inkml:trace contextRef="#ctx0" brushRef="#br0" timeOffset="26496.5994">20964 1874 529,'0'0'220,"0"0"-216,131-5 152,-34-13-52,18-5-51,11-4-1,-9 4-14,-16 1-11,-34 6-24,-30 9-3,-20 5-58,-17 0-99,-10 2-158</inkml:trace>
  <inkml:trace contextRef="#ctx0" brushRef="#br0" timeOffset="26966.2002">21517 2049 731,'0'0'78,"0"0"-61,0 0 72,0 0-76,0 0-5,-129 82-3,106-82 3,4 0 2,3-5 0,7-12 5,7-3-6,2 2-7,0 4-2,9 0-5,15 5 4,3 4 2,7 3-1,1 2 2,1 2 2,-3 18 2,-6 11-1,-7 2 1,-11 11-2,-9 7 5,0 2 10,-18 3-8,-20-1-1,-6-13-3,1-8-1,5-12-2,13-11 0,8-11 2,9 0-2,8 0 19,0-19-8,0-1-13,19-1 3,6 9 3,6 1 4,4 11 4,8 0-4,-3 0-10,-2 6 0,-7 8-2,-4 0 0,-3-2-62,-6-1-92,0-11-154,-3 0-129</inkml:trace>
  <inkml:trace contextRef="#ctx0" brushRef="#br0" timeOffset="27236.8294">21956 1409 549,'0'0'642,"0"0"-626,0 0-11,0 0 14,0 0-12,20 167 33,-10-99-27,0 0 1,4-12-5,4-10-1,6-9-4,5-14 0,2-8-4,3-11 0,3-4 0,4 0-23,-7-22-43,-8-9-78,-17-8-200,-9-6-249</inkml:trace>
  <inkml:trace contextRef="#ctx0" brushRef="#br0" timeOffset="27387.9001">22046 1682 838,'0'0'236,"0"0"-225,0 0 16,0 0 7,189-36-5,-108 14-18,-17 2-11,-16 4-29,-25 4-155,-23 2-161</inkml:trace>
  <inkml:trace contextRef="#ctx0" brushRef="#br0" timeOffset="28038.3632">20098 2863 826,'0'0'119,"0"0"-114,0 0 98,0 0 10,0 0-82,0 0-23,-31 0 0,117 0 9,44 0 15,30-4-11,31-1-10,17 0-7,16-5 10,19 1-5,10-8-3,5-5 2,-12-8 3,-21 0-9,-36 4 9,-42-2-3,-40 6-1,-37 1 9,-34 6-12,-16 5 1,-20 3 0,0 2-5,-25 3-44,-33 2-50,-30 0-105,-21 18-253</inkml:trace>
  <inkml:trace contextRef="#ctx0" brushRef="#br0" timeOffset="28488.8914">20555 3337 967,'0'0'2,"0"0"11,0 0-13,0 0 9,-5 138 5,10-100-6,-1-5-6,-4-13 1,0-9 0,0-5 1,0-6 1,0 0 5,2-6 23,2-22-1,1-10-31,5 0-2,7 2 3,1 8-4,-2 8 2,-1 8-3,-4 7 3,-5 5-1,2 0 1,2 15 0,0 8 4,0 2-2,-5 5-2,0 0-1,-5 2-49,0-6-70,0-2-145,0-14-114</inkml:trace>
  <inkml:trace contextRef="#ctx0" brushRef="#br0" timeOffset="28667.3639">20872 3403 803,'0'0'219,"0"0"-204,0 0-6,0 0 2,0 0 5,0 0 2,30 117-14,-30-80-4,0-2 0,0 0-40,0-12-65,0-6-116,0-11-68</inkml:trace>
  <inkml:trace contextRef="#ctx0" brushRef="#br0" timeOffset="28833.9346">21078 3413 851,'0'0'146,"0"0"-135,0 0-4,0 0-5,0 0 1,0 0-2,17 116-1,-17-85-29,0 1-91,0 0-50,0-13-73</inkml:trace>
  <inkml:trace contextRef="#ctx0" brushRef="#br0" timeOffset="29014.1893">20860 3337 784,'0'0'94,"0"0"-93,0 0-1,0 0 27,164-99-26,-105 90-1,-10 6-5,-16 3-143,-13 0-85,-15 3-71</inkml:trace>
  <inkml:trace contextRef="#ctx0" brushRef="#br0" timeOffset="29261.3076">20447 3935 413,'0'0'396,"0"0"-370,0 0 25,184 11 77,-73-11-69,9-20 8,-2-8-18,-3 0-1,-11-4-13,-17 1-13,-16 9-18,-27 7-4,-22 9-35,-22 6-83,-13 0-116,-34 6-143</inkml:trace>
  <inkml:trace contextRef="#ctx0" brushRef="#br0" timeOffset="29718.1629">21070 4134 620,'0'0'35,"0"0"-28,-114 79 67,80-61-62,4-6-5,9-12 6,6 0 15,3 0 40,8-17-13,4 2-26,0 1-15,10 2-5,17 2-9,4-1 2,5 6-2,0 0 2,2 5 4,-5 0 4,-4 6-7,-8 19 5,-9 5 0,-9 8-2,-3 2 8,-4 2-2,-21 0 0,-4-3 3,-5-4-6,1-5-4,2-7-3,3-10 1,7-6 2,8-7-2,4 0 4,9 0 1,0-3 1,6-7-3,19 1-4,6 0 0,5 4 2,1-2-1,1 4-2,-1 0-1,-9 3 0,-6 0-47,-1 0-50,-6 0-113,1-9-36,-1-9-86</inkml:trace>
  <inkml:trace contextRef="#ctx0" brushRef="#br0" timeOffset="29949.3729">21450 3485 603,'0'0'486,"0"0"-468,0 0 25,165-9 42,-104 50-48,-10 22 0,-6 16-13,-16 14-5,-19 5-10,-10 2-3,-6-4-2,-34-3-3,-3-9-2,-11-14-31,1-14-19,0-17-39,-5-20-89,-7-17-180</inkml:trace>
  <inkml:trace contextRef="#ctx0" brushRef="#br0" timeOffset="30265.3087">20456 3256 982,'0'0'50,"0"0"-40,0 0 115,-142 99-89,101-17-5,1 22 7,6 14-8,12 7-1,12 5 1,10-6-2,0-5-19,31-12-6,10-14-3,13-15-1,9-24-1,3-19-35,9-23-34,-2-12-81,-4-22-123,-5-26-194</inkml:trace>
  <inkml:trace contextRef="#ctx0" brushRef="#br0" timeOffset="31179.1591">22079 3156 422,'0'0'164,"0"0"-157,0 0 14,0 0 14,0 0-17,0 0 11,-27 38-1,13-36 2,-1-2-1,4 0 0,0 0 4,2-8-12,5-9-10,4 2 9,0-3-17,0 5-3,11 4-2,11-1 0,1 4 0,4 2 4,-2 4-1,2 0-1,-3 10 6,-4 14-3,-6 5 9,-5 4 6,-9 4-1,0-3 12,0 1 8,-19 0-18,-5-5-9,0-4-4,5-10-4,3-7 1,7-5 5,5-4-7,2 0 13,2 0 24,0 0-13,0-9-18,10 0 4,11 4 6,8 2-9,4 2-2,11-1 5,1 0 16,6-6 7,1-7-2,-8 1 5,-3-2 1,-12 3-11,-14 1-11,-6 1-5,-4-3-3,-5 0-8,0-2-2,0-8-63,0-6-92,0-14-408</inkml:trace>
  <inkml:trace contextRef="#ctx0" brushRef="#br0" timeOffset="32193.1627">19406 1106 302,'0'0'452,"0"0"-396,0 0 64,0 0 6,0 0-78,0 0-17,0 0-17,-136 7-6,100 37 1,-3 18-4,-4 18 2,5 12 7,5 16 2,4 13 2,8 5 2,14 5-7,7 3 0,5-7 3,24-13-3,10-20 2,1-24-11,-2-16 4,1-11-6,-5-10-2,-7-6 0,1-10-23,3-8-104,1-9-192,-2-7-290</inkml:trace>
  <inkml:trace contextRef="#ctx0" brushRef="#br0" timeOffset="32808.3766">22455 1044 644,'0'0'113,"0"0"-51,0 0 11,0 0-57,0 0 6,146 58 6,-91-7-5,4 11 13,-4 8 3,-2 10 0,-8 11-9,-11 1-9,-14 4 2,-16-7-5,-4-16 4,0-12 8,-14-14 0,-5-10-6,-1-9-10,-1-5-4,8-12-10,1-5-4,6-6-71,2-6-172,-5-31-471</inkml:trace>
  <inkml:trace contextRef="#ctx0" brushRef="#br0" timeOffset="34352.8235">9968 228 417,'0'0'176,"0"0"-75,0 0 22,0 0-37,0 0-28,0 0-9,0-2-18,-12 2-15,-3 0-2,-9 0 4,-12 5-5,-4 7-3,-9 1 0,-7 4 71,0-6-69,1 2-3,1-4-5,10-2 4,10-4-3,8 0 0,16 1 0,4-4-2,6 0-3,0 0 2,0 0-1,0 0 0,0 0-1,0 0 0,0 5-3,0 14-4,0 12 2,0 22 4,0 11 1,0 8 0,0 2 0,0 0 0,0 4 0,0-3 5,2 4-2,0 2 3,-2 6-3,0 9 0,0 3 4,2-2-2,1 4 2,1-1-2,-1-2-1,0 2 2,3 3-2,0 7 3,3 1-1,5 3-1,-1-7 2,3-3-3,1-7-1,-1-1-1,-1 1-2,-1-3 2,-3 5-2,0-3 5,-4-5-4,-4 1 4,3-4-4,-6-4 2,0 0 0,0 2 2,0 3 1,0 1-4,0-3 0,0-6 0,0-11 1,0-16-1,0-13 0,0-9 2,-6-13-4,3-4 0,0-10 1,3-1-1,0-4 4,0 4-4,0 5-3,25 3 3,15 8 2,9-4 7,9-5-9,0-6 11,-2-3-11,-2-2 1,-10 0-1,0 0 0,-4 0-32,-2 0-56,-7 0-144,-8 0-403</inkml:trace>
  <inkml:trace contextRef="#ctx0" brushRef="#br0" timeOffset="35843.4573">22721 398 503,'0'0'213,"0"0"-101,0 0-34,0 0-48,0 0-27,0 0 4,135 9-5,-79 5 2,2-2 2,2-6 2,-3-1 4,-4-2-7,-9-1 1,-8-2 2,-5 0-3,-8 0-2,-5 0 6,-5 0-1,-5 0-3,0 0 0,-4 0 1,-2 2 0,0 0 9,-2-2 1,0 0-1,0 0 1,0 2-4,0-2-9,0 0 2,0 8-5,2 6-3,1 14 3,1 10 3,4 4 3,-8 6 4,4 3 6,0 3 2,-2 4-2,3 0-9,-1 2-1,0 5 1,-2 4 3,-2 5-1,3-2-3,-3 5 3,0-3-1,0 2 0,0 5-4,0-2 3,0 11 1,0-1-4,-7 2-2,1 0 4,-5 1-3,7 1 7,-4 4-3,-1 1 10,1-4-7,-4 3 4,3-5-9,1 0 5,1-2-1,2-6-8,3-2 3,-5-5 0,5-3 2,-2-7 3,2-4 2,2-1-11,0-2 1,-2 1 4,-3-10 1,0 1-1,1-6-3,-2-11 0,3-3 0,-4-10 0,5-10-1,0-2 2,0-6 2,-1-1 3,3 1-3,-2-3 3,-2 6 1,-12 0-4,-13 2 2,-14 4 1,-7 4-7,-8-3 1,0 1-2,4-2 1,10-5-1,15-4 0,13-4-2,12 0-24,4 0-41,0 9-40,12 3-116,17 9-76,3-1-63</inkml:trace>
  <inkml:trace contextRef="#ctx0" brushRef="#br0" timeOffset="36139.3215">22964 4446 1045,'0'0'69,"0"0"-58,0 0 35,0 0-36,0 0-6,0 0-4,139-11-54,-93-4-91,-1-5-132,-8-12-100</inkml:trace>
  <inkml:trace contextRef="#ctx0" brushRef="#br0" timeOffset="36294.0819">23412 4171 946,'0'0'119,"0"0"-77,0 0 67,0 0-56,-9 122-28,9-84-15,0-6-9,0-2-2,5-7-21,-3-12-82,-2-8-138,0-3-271</inkml:trace>
  <inkml:trace contextRef="#ctx0" brushRef="#br0" timeOffset="37067.4312">23706 531 727,'0'0'117,"0"0"9,0 0-39,0 0-62,0 0-25,0 0-6,0 46 0,0 0 6,-7 7 10,3-3-3,2-5 3,2-4-9,0-7 0,0-6-1,18-6 2,2-8 1,4-8-3,1-4 8,8-2-1,1 0-1,-1-15 2,-2-4-1,-10-2 0,-11 0 9,-3-2 20,-7-11-5,0-2-15,0-14-6,0 3 1,-2 10-9,-5 9 4,3 18-6,-3 10 0,-9 0-5,-11 0 0,-15 22-47,-7 2-35,1 5 0,7-4-60,17-3-37,10-9 20,14-13-160</inkml:trace>
  <inkml:trace contextRef="#ctx0" brushRef="#br0" timeOffset="40311.2745">1486 6377 671,'0'0'127,"0"0"-125,0 0 24,0 0 10,0 0 17,0 0 6,134 0-4,-88-7-27,-1 2 8,-1-4 6,-8 2-12,-4 0-11,-8 1-13,-10 3-3,-6 0-2,-6 3-1,-2 0-54,0 0-64,-4 0-61,-21 8-135</inkml:trace>
  <inkml:trace contextRef="#ctx0" brushRef="#br0" timeOffset="40565.1048">1546 6578 843,'0'0'95,"0"0"-93,0 0 62,0 0 13,154-12-16,-94-5-20,3-3-16,-6-1-4,-7 6-9,-15 3-6,-17 2-5,-11 8-2,-7 2-18,0 0-79,-15 0-58,-8 0-208</inkml:trace>
  <inkml:trace contextRef="#ctx0" brushRef="#br0" timeOffset="48055.7682">3444 6319 307,'0'0'189,"0"0"-156,0 0 32,0 0 12,0 0-42,0 0 24,0 0-12,-41-7-35,34 25-9,1 2 23,-1 4 18,5-3-12,0-3-11,2-6 1,0-9-11,0-3 0,0 0 2,8 0 11,17-10 12,7-16-4,7-8-17,-1 0-8,-4-6-2,-1-2-4,-6 0 2,-12 4-3,-11 6 3,-4 8-2,0 8-1,-4 4-5,-6 6 1,-7 4-6,-2 2 4,-1 0-9,0 2 2,4 13-1,4 9 2,8 1-8,4 3-2,0-1 5,31 2-1,10 0 7,1-3 5,2 1 6,-3-1 0,-8 0-1,-13 1 1,-13-1-1,-7 2 1,-4-1 0,-25 1 3,-2-5-3,-1-4-5,6-5-2,5-9-16,10-5-67,11 0-52,0-26-65,7-6-55</inkml:trace>
  <inkml:trace contextRef="#ctx0" brushRef="#br0" timeOffset="48619.8361">3909 6186 854,'0'0'131,"0"0"-89,0 0 34,0 0-50,0 0-26,0 0 0,-15 54 0,13-19 1,2 2-1,0 0 1,0-5-1,0-4 3,0-9-5,15-2 2,3-8-9,-3-2-30,8-7 10,-1 0 18,3-4 10,-1-21 1,-4 0 1,-2-5 1,-7-5-2,-2 5 4,-3 5 1,-6 6-2,0 12 4,0 7 15,0 0 7,0 0-29,3 0 0,-3 9-12,0 13 12,0 0 2,0-6-1,0-4-1,0-5 2,0-6-2,0-1 3,0 0-1,0 0 6,5-12-3,3-12-2,4-3-3,7-2-5,2 0 5,-2 6 0,3 8 1,1 2 0,0 13 5,-2 0-2,0 0-4,-1 10 1,-3 8 0,2 5 2,-9 0 0,2 0-3,-7 2 0,-5 1-32,0 2-54,0 2-117,-21-1-48,-1-10-106</inkml:trace>
  <inkml:trace contextRef="#ctx0" brushRef="#br0" timeOffset="48921.3188">4193 5905 810,'0'0'53,"0"0"-48,0 0-5,0 0 0,0 0 0,0 0 3,-50 18 4,23-9 3,0-7-4,4-2 6,7 0-7,2 0 4,9-9 19,5-4-6,0 1-9,12 3 1,10 1-14,5 8-2,2 0-4,-5 3-23,-3 20-151,-6 2-81,-3-4-210</inkml:trace>
  <inkml:trace contextRef="#ctx0" brushRef="#br0" timeOffset="49309.2972">4702 6176 1057,'0'0'38,"0"0"-36,0 0 8,0 0-2,-48 115-5,43-78-1,5 3-2,0-5-1,0-10 1,0-6-13,18-12-3,6-7-1,8 0 17,1-13 6,-2-15 3,-4-4 3,-7-3-6,-9 1 10,-4 0 13,-7 2 1,0 0-3,-7 9-4,-15 8-14,-2 7 4,-6 8-13,6 0 0,0 0-3,7 3-65,11 14-76,4 1-192,2 0-246</inkml:trace>
  <inkml:trace contextRef="#ctx0" brushRef="#br0" timeOffset="49773.7145">3481 6865 792,'0'0'147,"0"0"-115,0 0 48,0 0-35,0 0-21,0 0 17,185 9-5,-51-9 7,29 0-18,17-18-8,12-4-3,-5 0-4,-18-1-5,-19 1-1,-23 0-1,-22 2 2,-21 4 11,-28 1-5,-23 8-7,-18 5-4,-9-4-4,-6 0-37,0 0-24,-26-4-91,-14 0-274</inkml:trace>
  <inkml:trace contextRef="#ctx0" brushRef="#br0" timeOffset="50389.8835">4065 7263 771,'0'0'214,"0"0"-202,0 0-12,0 0 7,0 0 21,0 0 6,31 130-14,-24-94-13,-2-7-1,-5-2-1,0-10 0,0-6 0,0-7 1,0-4 0,0 0-2,0-4 12,0-26-16,0-6-19,4-4 5,9 4 14,7 10-1,-1 6 1,0 6 1,4 8 1,-3 4 1,1 2-2,-1 0-1,-1 13 0,-4 11 0,-3 3 0,-1 5-1,-3 1-37,1-4-58,3-2-164,-4-9-30</inkml:trace>
  <inkml:trace contextRef="#ctx0" brushRef="#br0" timeOffset="50601.2649">4567 7245 558,'0'0'531,"0"0"-494,0 0-30,0 0 6,0 0-9,0 0 4,1 94 0,-1-50-6,5 2-2,0-1-5,-1-8-54,3-7-68,-5-7-83,1-12-17,1-11-74</inkml:trace>
  <inkml:trace contextRef="#ctx0" brushRef="#br0" timeOffset="50765.5408">4694 7342 555,'0'0'224,"0"0"-211,0 0 15,0 0 22,0 0-4,8 115-32,2-84-11,1-4-3,-3 1-30,-2-1-88,-6-10-63,0 0-100</inkml:trace>
  <inkml:trace contextRef="#ctx0" brushRef="#br0" timeOffset="50974.0293">4436 7177 899,'0'0'49,"0"0"-48,0 0 11,112-46-2,-37 32 3,-2 3-12,-7 8-2,-14 3-10,-19 0-153,-17 0-41,-16 15-124</inkml:trace>
  <inkml:trace contextRef="#ctx0" brushRef="#br0" timeOffset="51291.9776">4106 7858 628,'0'0'173,"0"0"-162,168-30 78,-85 12 3,8 3-37,3-2 4,-3 5-16,-3 0-28,-8-2-5,-13 2 0,-9-4-1,-14 4-6,-14 3-3,-11 7-4,-12-1-21,-7 3-13,0 0-60,-29 0-12,-13 4-169,-10 14-107</inkml:trace>
  <inkml:trace contextRef="#ctx0" brushRef="#br0" timeOffset="51865.8125">4625 8168 657,'0'0'93,"0"0"-90,0 0 9,0 0 15,0 0-24,0 0 4,-123 43-1,114-43 2,2 0 7,1-12 6,4-2 23,2-3-3,0 0-18,2 2-11,18-2 6,5 2 8,1 6-8,7 1-1,1 8-2,2 0 2,-5 0-6,-7 16-4,-4 5 5,-6 11 4,-8 3-3,-6 5 3,0 4 0,-16 3-5,-13 5-2,-2-2-4,-2-6-2,1-10-1,6-10 1,4-7-1,4-14 0,7-3 4,7 0-2,2 0 4,2-12-7,0 2 2,13 0-3,14 2 0,4 1-1,1 7 1,8-5 3,4 5 0,-2 0 4,0-6 7,-11 0 1,-2-6 4,-11-2-3,-2 4-6,-5 0-3,-3 0-4,-5 4-3,-3-2 0,0-4-65,0-6-162,0-8-482</inkml:trace>
  <inkml:trace contextRef="#ctx0" brushRef="#br0" timeOffset="55439.7556">6076 6287 340,'0'0'143,"0"0"-77,0 0 51,0 0-3,0 0 11,0 0-48,0 0-25,0-12-17,0 41-21,0 12 7,0 10 32,0 3-14,0-5-9,2-7-18,1-2-9,-1-4 3,-1 0-6,2 0-2,-3-8-34,0-3-70,0-10-70,0-6-105,-6-9-84</inkml:trace>
  <inkml:trace contextRef="#ctx0" brushRef="#br0" timeOffset="55627.1243">5857 6553 718,'0'0'116,"0"0"-99,0 0 61,0 0-55,0 0-6,157-40 18,-87 30-13,0-3-15,-8 2-7,-6 1-17,-3-5-111,-8 0-174,-7-3-180</inkml:trace>
  <inkml:trace contextRef="#ctx0" brushRef="#br0" timeOffset="56316.0896">6963 6082 665,'0'0'143,"0"0"-58,0 0 16,0 0-62,0 0-15,0 0-13,-62 28-6,35 2-3,2 4 1,-2 4 0,5 2 0,-1 0 1,10-2-4,6-3 3,7-8-3,0-5-2,0-6-5,23-9-6,6-7-9,5 0 3,0-14 18,1-13-10,-4-4-7,-4 2 9,-11 5 9,-5 4 3,-5 10 0,-4 8 6,-2 2 9,0 0 6,0 0-19,0 0-5,0 15-12,0 6 11,0 8 0,0-6-2,10-5 2,7-4-6,8-7-9,6-7 3,-2 0 10,4-3 0,1-17 3,-8-1 6,-3-4 1,-12-1 4,-9 1-2,-2-4 13,0 3 2,-7 2-3,-11 7 4,-4 2-5,1 7-20,-2 4 10,-4 2-10,9 2-1,-8 0-6,5 4-11,4 14-52,-1 1-72,13 0-109,0 1-98</inkml:trace>
  <inkml:trace contextRef="#ctx0" brushRef="#br0" timeOffset="56760.3666">7339 6457 813,'0'0'135,"0"0"-122,0 0 19,0 0-6,135-131-1,-95 87-9,-5-2-8,-10 6-5,-12 3 0,-8 11-2,-5 11 5,0 3-5,-7 5-1,-15 5-8,-3 2-1,3 0-5,-3 9-5,10 5 16,1 4-2,11 1-13,3 2-6,3-3 3,28-2-9,6-2 23,5 0 7,2-4 1,-1 4-1,-8 0 14,-6-1 11,-12 0-9,-9 3-7,-8 2 4,0 2-2,-27 4 2,-4 1-10,-9-4 0,11-4-3,7-9-34,1-4-45,15-4-52,4 0-7,2-10-63,2-14-128</inkml:trace>
  <inkml:trace contextRef="#ctx0" brushRef="#br0" timeOffset="57088.9973">8035 6024 353,'0'0'625,"0"0"-587,0 0-27,0 0 16,0 0-8,-40 101 1,32-55-14,4-3-4,4-5 0,0-6-2,14-7-1,13-10 1,7-9 0,5-6 5,4 0 5,-5-23-6,-5-4 2,-8-4 2,-12-4-4,-10-5 7,-3-1 4,0 2 7,-22 9-3,-5 7-1,-7 14-5,-3 9-13,2 0 0,4 0-6,9 7-80,9 4-99,8-6-231</inkml:trace>
  <inkml:trace contextRef="#ctx0" brushRef="#br0" timeOffset="57562.0091">6772 6807 636,'0'0'117,"0"0"-112,0 0 23,0 0-6,113 7 62,-12-7-15,23 0-46,21-14-13,16 0 27,10-6 14,1-3-28,0 1 2,-8-2-5,-12 6 7,-21 1-1,-21-2 7,-30 3-7,-27 0-20,-24 9-3,-17 4-3,-12 1-15,0 2-76,-4 0-95,-28-2-269</inkml:trace>
  <inkml:trace contextRef="#ctx0" brushRef="#br0" timeOffset="58200.9872">7255 7363 848,'0'0'88,"0"0"-86,0 0-2,0 0 9,-9 104 4,9-69-2,0-5-3,2-9-6,-2-4 3,0-12-2,0-1 0,0-4 0,0 0 7,0 0 5,0-19-3,0-13-12,10-6-23,1 0 10,-1 7 4,4 9 9,1 6 0,-1 10 8,1 3-2,-1 3-1,4 0-5,-2 12-1,-6 11 1,4 3 1,-7 4 2,-5 4-3,-2-1-27,0 0-75,0-4-67,-4-8-42,-1-11-132</inkml:trace>
  <inkml:trace contextRef="#ctx0" brushRef="#br0" timeOffset="58393.5975">7625 7353 810,'0'0'158,"0"0"-136,0 0-5,0 0-14,0 0 6,0 0-2,5 130-1,1-96-5,-4-1-1,3-9-29,-3-4-96,3-6-81,4-12-90</inkml:trace>
  <inkml:trace contextRef="#ctx0" brushRef="#br0" timeOffset="58566.9362">7808 7345 724,'0'0'197,"0"0"-162,0 0-13,0 0-21,0 0 3,0 0 3,15 99-5,-6-72-2,-4 1-14,4-2-101,-9-3-64,0-6-76</inkml:trace>
  <inkml:trace contextRef="#ctx0" brushRef="#br0" timeOffset="58761.5935">7536 7200 786,'0'0'126,"0"0"-120,0 0-5,0 0 18,147-69-19,-60 51 0,-6 8-2,-9 7-79,-20 3-156,-27 3-75</inkml:trace>
  <inkml:trace contextRef="#ctx0" brushRef="#br0" timeOffset="59041.1688">7262 7804 635,'0'0'49,"0"0"-40,187 0 127,-78-18-47,13-4-38,6-4 9,-5-2-15,-13 1-14,-20 1-2,-20 9-11,-24 2-12,-20 10-2,-14 0-4,-12 5 0,0 0-23,-24 0-22,-21 0-88,-5 13-117,0 4-9</inkml:trace>
  <inkml:trace contextRef="#ctx0" brushRef="#br0" timeOffset="59579.0693">7901 7931 362,'0'0'382,"0"0"-372,0 0 4,0 0 51,-113 104-37,95-90-11,-4-2-9,6-8 0,-1-3 1,-2-1 4,6 0 10,2-2-2,6-15-9,5 1-1,0-2-10,0-2 4,13 4-5,12 0 0,0 2-2,6 7 2,-2 6 0,-2 1 3,-5 0-3,-2 11-1,-4 11-1,-5 5 2,-6 3 3,-5 5 8,0-2 2,-8-3 4,-14 0-5,-4 0-2,-5 0-8,0-4-1,-2-2 1,3-9-1,8-6 1,1-7 3,11-2-1,0 0 4,10-7 3,0-7 3,0-1-4,20 1-4,7 6 1,4 4 3,1 4-1,2 0 1,3 2-3,-6 12-5,-2 6-1,0-1-1,-7 1-5,1-3 0,-2-3-62,4-5-38,-1-8-120,2-1-81</inkml:trace>
  <inkml:trace contextRef="#ctx0" brushRef="#br0" timeOffset="59931.856">8261 7289 745,'0'0'236,"0"0"-236,0 0 0,115 46 13,-59-4 23,0 13 4,-7 16-14,-12 12-13,-12 11 1,-18 4-4,-7 6 2,-12 7-5,-23-7-1,-7-7 0,-1-17 12,5-25-11,7-8 3,9-23 8,8-10-13,8-8-5,2-6-5,4-2-35,-3-28-64,3-9-105,0-9-80,0-8-112</inkml:trace>
  <inkml:trace contextRef="#ctx0" brushRef="#br0" timeOffset="60523.8477">8724 6907 716,'0'0'71,"0"0"-67,0 0 7,0 0-1,0 0-5,0 0-4,-60 33 0,51-33-1,0-2 1,2-16 1,2-4-2,5 2-11,0-4-2,0 6-14,3 4 23,13 2 4,-5 4 5,2 8-5,1 0 0,-1 0 0,1 3 1,-1 17 3,-5 7-2,6 1 4,-5 10-5,-3 2 7,-4 2-5,-2 4-2,0-2-1,-8-3 3,-17-8 0,0-5-2,2-5-1,2-14-1,11-4-11,-2-5 0,10 0-13,2-17 7,0-5-34,4 5 22,14 5 30,0 10 0,4 2 22,1 0 9,3 0 13,6 0-3,1 5 20,11-5 32,-1 0 3,-1 0-6,1-15-41,-12-3-16,-9 4-21,-8 0-9,-14-3-3,0 8-49,-27 2-126,-23 1-194</inkml:trace>
  <inkml:trace contextRef="#ctx0" brushRef="#br0" timeOffset="60952.0073">7192 7273 753,'0'0'116,"0"0"-92,0 0 69,0 0-50,-144 43-16,103 18-16,1 26 13,3 16 11,6 10 8,12 2 12,11-6-25,8-6-5,0-17-10,22-11-5,7-17-1,5-7-6,-1-3-1,0-8-2,-1-7 0,-9-11-31,5-6-57,-6-13-109,-2-3-135,-7-3-239</inkml:trace>
  <inkml:trace contextRef="#ctx0" brushRef="#br0" timeOffset="62630.9405">9522 6396 394,'0'0'99,"0"0"-38,0 0 41,0 0-32,0 0-7,0 0-2,0 0-12,-7 0-11,7 0-7,0 0-2,5 0-1,19 0 1,12 0 4,6-1-11,7-3-6,3-5 1,-8 4-13,-6 2 0,-9 3-4,-11 0 0,-9 0 2,-5 0-3,-4 0 2,0 0 2,0 0 3,0 0 2,-4 0 5,-23 0 1,-9 0-11,-6 0 0,-7 0-1,-2 0-2,3 0-2,7 7 2,10-4 0,13 2-2,8-2-3,10 0-51,12 2-103,23-2-135,10-3-197</inkml:trace>
  <inkml:trace contextRef="#ctx0" brushRef="#br0" timeOffset="65318.9275">10909 5645 414,'0'0'133,"0"0"-71,0 0 45,0 0 28,0 0-38,0 0-35,0 0-8,31-13 0,-31 13-7,0 0-13,0 0-8,0 0-11,-12 0-7,-5 0 0,-6 0-6,-10 0-1,-7 0 0,-5 9 0,-5-1-1,0 2 1,5-1-1,7 0 0,7-1 1,6-2-1,8 0 1,3-3 0,4 0-1,-1 1 0,1-4 1,4 2-1,1 1 1,1 0-1,-2 1 0,-2-2 0,4 1 0,-3 2 1,5-1 4,0 1 1,2 0-5,-2 2 3,-2 4 1,1 7-4,-2 2 7,1 6-3,2 3 4,-3 6 0,3 1-1,0 2-3,0 5-2,2-1 2,0 6 3,0 4-1,0 0-6,0 9 7,0 6-7,0 1 6,2 3-5,3 1 1,3-4 1,-1 4-3,-2 5 2,-1 3 2,-2-2-2,-2 4-3,0-1 1,0 1 0,0 4-1,0-3 0,0 4 3,0 0-2,0-3-1,0-2 0,-2-6 0,-2-8 0,-3-12 1,0-10-1,1-11 0,1-10 1,5-6 0,0-6-1,0 4 0,0-3 0,0 0 2,0-1 2,0-6 1,0 0 0,5 0 1,15 1 1,7 2 4,8-6-2,9-1 10,6-3-13,1 0-1,-7 0-1,-4 0-3,-10 0-1,-6 0 0,-10 0-6,-11 0-12,-3 0-16,0 0-25,-9-7-33,-12-21-162,-6-18-415</inkml:trace>
  <inkml:trace contextRef="#ctx0" brushRef="#br0" timeOffset="70681.8834">11301 6288 618,'0'0'89,"0"0"-51,0 0 114,0 0-93,0 0-28,0 0-11,0 0-14,-18 10-2,9 20 4,-1 2 10,0 7 6,0 4-8,5-2-2,3 1-6,2-4 1,0-6-7,0-3 0,10-8 0,13-7-1,-1-6 0,7-4 6,5-4-7,-1 0 5,4-21-2,-1-5 2,-4-8-3,-6 1-1,-3-4 2,-10-7-1,-4 3 4,-8-2-4,-1 0-2,0 3 3,-6 6 2,-11 5-4,-3 7 14,-9 12-7,-3 6 0,-5 4-8,-2 0 0,9 7-2,3 8 1,11-3-1,10 0-13,6 0-58,0-5-91,15-7-148,19 0-282</inkml:trace>
  <inkml:trace contextRef="#ctx0" brushRef="#br0" timeOffset="72556.7541">12158 6300 586,'0'0'99,"0"0"-31,0 0 84,0 0-66,0 0-43,0 0-18,3 10-19,8 26 24,1 4 21,-8 2-26,0-1-10,-1-2-2,-3-1-5,0 1-3,0-3-1,0-4-4,0-1-6,0-10-27,0-6-55,0-10-61,0-2-84,0-3-68</inkml:trace>
  <inkml:trace contextRef="#ctx0" brushRef="#br0" timeOffset="72774.8916">12003 6578 651,'0'0'149,"0"0"-125,0 0 15,0 0 4,0 0 15,121-37-6,-73 19-34,4-2-9,-13 2-2,-6 2-2,-16 6-3,-12 5-2,-5 4-27,0 1-72,-1 0-131,-17-3-189</inkml:trace>
  <inkml:trace contextRef="#ctx0" brushRef="#br0" timeOffset="74692.9786">12998 6182 597,'0'0'140,"0"0"-34,0 0 26,0 0-53,0 0-28,0 0-11,0-18-18,-14 18-12,-1 0-4,1 2 2,0 10 0,-1 6 2,-5 8-2,0 10-5,4 2-2,3 2 0,9-6-2,4-4 1,0-7 0,6-7-6,16-8-11,8-5 0,3-3-3,2-1 3,3-18-8,-2-7-1,-8 4 17,-5 5 8,-7 2 1,-7 7 0,-7 4 3,-2 2 14,0 0 7,0 2-12,0 0-12,0 15-3,2 8 2,6 1 1,2-2 0,6-5-1,6-7-6,3-8 1,3-2 5,4 0 1,-3-17 0,-4-9 6,-8 1-3,-6-8 5,-4 1 5,-7 0 8,0 2-8,-4 4-6,-19 6 0,-1 8 0,-6 9-4,-1 3-3,2 0-1,5 12-2,4 9-33,6 4-37,8 1-87,6-1-172</inkml:trace>
  <inkml:trace contextRef="#ctx0" brushRef="#br0" timeOffset="75053.9664">13488 6486 937,'0'0'78,"0"0"-42,62-119 66,-30 74-57,-3-2-27,-3 6-8,-11 7-7,-8 5 0,-7 10-3,0 0-8,-2 8-20,-18 2-10,-2 7-5,0 2-10,11 0-17,2 9-36,9 7 17,0 4 33,6 2 15,19 0 33,11 0 8,1-2 0,3-1 18,1-5 60,-10-1-11,-9-1-19,-13 0-16,-9 2-15,0 5 1,-9-1-7,-11 0-8,-7-7-3,5 0-73,1-10-67,6-1-17,3 0-112</inkml:trace>
  <inkml:trace contextRef="#ctx0" brushRef="#br0" timeOffset="75376.7314">13987 6133 793,'0'0'153,"0"0"-140,0 0 104,0 0-68,4 116-24,-4-90-13,0-9-8,0-7-2,0-5-1,0-5 0,0 0 1,0-16-2,0-14-18,2-9-1,8 1 11,2 6-3,5 8 6,0 7 5,4 12 1,-1 5 5,-5 0 3,-1 18-2,-5 14-1,-3 6 0,-2-3-4,-4 4-2,0-7 0,0-4-34,0-11-65,0-12-133,0-5-43</inkml:trace>
  <inkml:trace contextRef="#ctx0" brushRef="#br0" timeOffset="75549.7181">14315 6111 769,'0'0'202,"0"0"-179,0 0-11,0 0 17,0 0-11,0 0-14,22 123-4,-22-99-14,0-2-38,0-6-71,5-8-61,-1-8-77</inkml:trace>
  <inkml:trace contextRef="#ctx0" brushRef="#br0" timeOffset="75731.8426">14506 6118 101,'0'0'684,"0"0"-530,0 0-86,0 0-21,0 0 0,0 0-10,0 126-25,0-90-12,0-2 2,0-3-4,0-8-23,0-5-67,0-5-80,0-12-82,0-1-130</inkml:trace>
  <inkml:trace contextRef="#ctx0" brushRef="#br0" timeOffset="75893.3992">14292 6016 749,'0'0'40,"0"0"-35,0 0 20,135-57-17,-71 45-8,-6 9-15,-10 3-76,-16 0-68,-16 9-179</inkml:trace>
  <inkml:trace contextRef="#ctx0" brushRef="#br0" timeOffset="76143.679">13935 6587 153,'0'0'644,"0"0"-630,124 3 59,-31-8 57,14-15-101,5-4 15,2-2 2,-12-3-21,-15 4 7,-25 3 6,-26 10-30,-20 8-8,-16 2-30,-8 2-74,-27 0-143,-16 0-220</inkml:trace>
  <inkml:trace contextRef="#ctx0" brushRef="#br0" timeOffset="76599.0047">14487 6705 599,'0'0'197,"0"0"-182,0 0 12,0 0 26,0 0-41,-127 100-7,98-88 4,2-7-5,4-5 1,3 0 17,7-17-9,11 1 4,2-3-13,0 5-2,9 1-2,15 1 0,5 2 2,9 4-1,2 2 1,-7 4 3,1 0-2,-10 18 5,-10 12 11,-5 4 16,-9 7-4,0 5-4,-7 1-9,-20-2-4,-4-6-8,-2-12 0,-3-6-1,5-10-4,9-9 1,5-2-2,9 0-1,8-10-2,0-4 2,6 4 2,21 3 0,8 0 0,9 7 3,-2 0 0,1 0-3,-11 0 0,-2 0-1,-10 0-28,2 1-84,-3-1-109,2 0-47</inkml:trace>
  <inkml:trace contextRef="#ctx0" brushRef="#br0" timeOffset="76930.8682">15083 5854 826,'0'0'101,"0"0"-55,0 0 52,0 0-72,0 0-21,0 0 5,-79 117 5,61-56 13,3-1 6,1 2 7,6-4-16,8-6-14,0-9-4,5-8-6,16-10-2,0-8 1,2-9-17,4-8-42,-5 0-45,-1 0-71,-8-15-129</inkml:trace>
  <inkml:trace contextRef="#ctx0" brushRef="#br0" timeOffset="77086.7465">15162 6242 949,'0'0'5,"0"0"0,0 0-10,0 0-65,152-56-125,-108 34-212</inkml:trace>
  <inkml:trace contextRef="#ctx0" brushRef="#br0" timeOffset="77258.8213">15515 6050 501,'0'0'534,"0"0"-476,0 0-5,0 0 15,0 0-43,0 0-9,-21 128-14,23-96 0,5-2-2,-3-9-47,-2 2-39,-1-7-91,-1-7-157,0-8-217</inkml:trace>
  <inkml:trace contextRef="#ctx0" brushRef="#br0" timeOffset="77515.4362">15480 5819 594,'0'0'309,"0"0"-307,0 0 15,159-18 43,-96 45-26,-3 6 8,-4 9-7,-14 2-3,-11 2-3,-16-1-13,-10-4-8,-5 0-1,0-4-5,-14-3-2,-5-8-9,1-3-52,7-13-64,-1-4-131,3-6-122</inkml:trace>
  <inkml:trace contextRef="#ctx0" brushRef="#br0" timeOffset="78549.6244">13258 7323 333,'0'0'41,"0"0"21,0 0 120,0 0-55,0 0 6,0 0-52,-56 0-44,85 0-9,22 0 41,30 0-1,29 5-29,32-5-9,30 0-10,30 0-8,32-9-3,16-5-3,15-2-4,1-6-2,-17 0-1,-19-1 1,-34 4 1,-36-2 4,-41 2-3,-39 2-1,-36 3 1,-30 2-2,-14 2-1,-18 0-31,-32 6-57,-16 4-58,-14 0-106,-19 14-69</inkml:trace>
  <inkml:trace contextRef="#ctx0" brushRef="#br0" timeOffset="78991.3177">14055 7874 576,'0'0'305,"0"0"-302,0 0 15,0 0 8,0 0 0,-6 107 7,12-80-10,0 2-14,-6-8 3,0-6-3,0-7-5,2-6 2,-2-2-4,0 0 7,4-5 2,-1-26-11,7-10-6,6-4-5,7 7 11,-1 7-1,-2 16 2,-2 6-1,-5 9 7,-2 0-3,-1 17 3,0 6 6,-3 4-5,-1-1-6,2 2-2,-6-2 0,2 0-36,-4-6-28,2-3-126,2-12-24,1-5-91</inkml:trace>
  <inkml:trace contextRef="#ctx0" brushRef="#br0" timeOffset="79156.7493">14376 7895 480,'0'0'149,"0"0"-62,0 0 32,0 0-57,0 0-34,0 0-10,77 59-10,-73-24-5,-4-4-3,0 2-38,0-3-65,0-9-24,0-8-61,0-13-75</inkml:trace>
  <inkml:trace contextRef="#ctx0" brushRef="#br0" timeOffset="79331.1274">14591 7890 414,'0'0'346,"0"0"-259,0 0 2,0 0-45,0 0-34,0 0 15,25 71-15,-19-43-8,-1-2-2,-1-4-18,-1-4-45,-3 0-92,0-8-35,0-4-107</inkml:trace>
  <inkml:trace contextRef="#ctx0" brushRef="#br0" timeOffset="79509.4818">14435 7768 685,'0'0'23,"0"0"-15,116-65 60,-51 44-40,-1 5-18,-8 6-7,-12 2-3,-19 8-70,-9 0-42,-14 0-26,-2 12-96</inkml:trace>
  <inkml:trace contextRef="#ctx0" brushRef="#br0" timeOffset="79757.2441">14020 8310 806,'0'0'29,"115"0"4,-11 0 104,17-14-74,10-7 2,-5-2-32,-9-1-16,-19-3-4,-22 8-4,-27 7-9,-27 5-18,-22 5-51,-2 2-56,-41 0-118,-12 7-171</inkml:trace>
  <inkml:trace contextRef="#ctx0" brushRef="#br0" timeOffset="80250.8743">14676 8407 632,'0'0'40,"0"0"-35,0 0 39,0 0-27,0 0-8,-125 95-1,109-95-1,3 0-1,5 0 9,0-12 3,8-8-13,0 0-5,4 0 0,19 2-2,4 8 2,2 3 1,2 2 4,-2 5 9,0 0 5,-4 5 1,-6 18 5,-5 0-8,-7 6 14,-7-2-10,0 2 2,0 3 10,-15 0-11,-10-4-4,-4-1-6,0-8-6,0-5-2,2-2-3,4-4 3,8-3 0,9-5-3,0 2 0,6-2 4,0 0 6,4 0 6,24-5 0,8-10 17,2 1-16,4 0-7,-4 6-4,-2 1-7,-5 1-2,-2-2 2,-2 4-38,-3 0-49,-2 2-65,1-3-80,-6-7-76</inkml:trace>
  <inkml:trace contextRef="#ctx0" brushRef="#br0" timeOffset="80505.9926">15120 7892 1021,'0'0'34,"0"0"-34,135 21 84,-76 20-33,-4 13-7,-8 11-24,-13 5-8,-13 4-4,-16 7 1,-5-1-7,-22 6 0,-18-12-2,-7-8-7,0-16-23,-5-19-34,0-11-43,-9-17-67,-13-3-130</inkml:trace>
  <inkml:trace contextRef="#ctx0" brushRef="#br0" timeOffset="80791.6675">13891 7671 1042,'0'0'33,"0"0"-29,-137 39 52,102 25 34,6 22-48,13 23-3,13 11 6,3 8-21,3 13-3,25-5-12,7-8-3,7-14-5,12-29-1,4-20-6,2-21-26,3-30-37,-2-14-65,5-14-148,-6-39-277</inkml:trace>
  <inkml:trace contextRef="#ctx0" brushRef="#br0" timeOffset="81383.9283">15646 7303 625,'0'0'191,"0"0"-185,0 0 0,0 0 52,0 0-44,0 0-9,-85 50-3,70-40 0,-4-8 4,2-2-1,8 0-3,2 0 4,3 0 6,4 0-10,0 0-2,0-2-5,15-4 5,7 0 2,1 6-2,-2 0 1,2 0-1,-5 16 0,-3 8 3,-5 10 6,-6 2 8,-4 2 7,0 1 16,-6-7-3,-12-3-9,-5-3-11,0-6-10,2-5-1,1-5-3,0-6-2,11 2 1,2-6-1,4 0 2,3 0-3,0 0 0,0 0 0,24 0 8,1 0 3,10 2-2,0 2-6,-1 1 0,-3 0 0,-2-1-3,-7 2-19,0 2-64,-8 0-106,-1-2-127</inkml:trace>
  <inkml:trace contextRef="#ctx0" brushRef="#br0" timeOffset="82403.9244">16543 5821 599,'0'0'61,"0"0"-28,163-18 47,-91 16-53,2 0 1,-3-1-3,-4 3-6,-11-3 8,-9 1 16,-16 2-8,-9 0-3,-11 0-1,-10 0-10,3 0 6,-4 0 3,0 0 8,0 0 0,0 0 0,0 0-13,0 0-9,0 0-8,0 0-6,0 14-2,2 12 6,1 6 8,5 8-2,-2 1 1,-1 7 2,0 8-1,3 6 6,-1 10-7,2 4-1,2 7-5,0 4-1,-1 8 4,-2-1-1,1 9-3,-1 2 2,0 6-3,-4 1 2,0 4-2,-1 5 0,-3-3-1,0 3-3,0-7 0,0-10 1,0-6-2,-5-7 1,3-7-1,2-10 0,0-10 1,0-14-1,0-8 0,0-8 1,0-3-1,0-8 0,-8-2 0,-10-1 0,-7-2 2,-15 0-2,-10-4 3,-12-2-1,-3-7-2,-1 4 2,3-3 0,10-4-2,4 2 0,17-4 0,4 0-38,12 0-76,0-6-213</inkml:trace>
  <inkml:trace contextRef="#ctx0" brushRef="#br0" timeOffset="83414.2567">1836 10115 1070,'0'0'32,"0"0"-29,0 0 35,0 0-37,0 0 18,136 3-6,-76-3-8,-4-12 0,-5-4-5,-9 6 0,-5 6-30,-16 4-106,-11 0-126,-10 0-86</inkml:trace>
  <inkml:trace contextRef="#ctx0" brushRef="#br0" timeOffset="83600.7671">1876 10444 919,'0'0'145,"0"0"-130,0 0 11,0 0-15,0 0-9,0 0 20,158 0-4,-86 0-15,-5 0-3,-3-3-67,-2-3-99,-6 1-87,-11-10-134</inkml:trace>
  <inkml:trace contextRef="#ctx0" brushRef="#br0" timeOffset="88900.3412">4575 5845 174,'0'0'82,"0"0"-61,0 0 48,0 0 55,0 0-15,0 0-17,0 0 9,-7 4 7,7-4-40,0 0-22,0 0-8,0 0-3,0 0-4,0 0-1,0 0-2,0 0-18,21-18 14,11-12 6,7-10-5,3-4-10,5 0 2,-5-2-2,-1 5-5,-5 3 2,-12 8-9,-4 8 1,-8 5 1,-6 5-5,-2 5 1,-1 0-2,-3 0-2,0 2-21,0-2-28,0 1-20,-9-1-37,-3 0-84,-1 5-79,-5-1-107</inkml:trace>
  <inkml:trace contextRef="#ctx0" brushRef="#br0" timeOffset="89298.9411">4679 5409 376,'0'0'150,"0"0"-106,0 0 55,0 0-15,0 0-33,0 0-21,-11 0-22,16 0-3,18-7 34,10-3 11,6-4-14,5-1-23,3 1-3,-3-3-2,3-1-3,-7 0 4,-4 4-6,-9-1 4,-5 4-6,-11 2 4,-2 5 3,-7 3-3,1 1 4,1 0-8,-2 0-1,1 14 0,1 9 11,0 0 4,-2 7 3,1-2-4,-3 0-9,0 5-2,0-4 0,0 5-3,0-2-3,0-6-79,0-4-52,0-10-58,0-7-114</inkml:trace>
  <inkml:trace contextRef="#ctx0" brushRef="#br0" timeOffset="89666.7778">5391 5115 603,'0'0'205,"0"0"-193,0 0 2,0 0-2,0 0-3,0 0 6,-10 105-6,10-73 3,0-5-2,17-6 5,5-4-4,7-6-1,4-7 1,3-4 3,7-7 10,-3-16 5,-4-13-4,-1-1-3,-8-8 6,-7 4-3,-9 2-5,-11 6 5,0 8 5,-13 2 9,-16 8-14,-11 10-10,-7 2-10,0 3 0,0 0-4,12 0-1,10 11 0,7-2-2,14 5-6,4 1-89,0 3-102,4-7-207</inkml:trace>
  <inkml:trace contextRef="#ctx0" brushRef="#br0" timeOffset="95544.923">7459 5963 406,'0'0'159,"0"0"-141,0 0 15,0 0 37,0 0-20,0 0-9,0 0-7,0 0 35,26-12 2,3-14-15,6-8-20,5 0-6,-1-6-6,3 4-8,-5-2-1,0 4 4,-6 7 1,-7 6-11,-8 5-2,-3 5-2,-6 4-4,-3 0 0,-4 5-1,0 1-7,0 1-42,0 0-35,0 0-45,-16 0-122,-3 0-113</inkml:trace>
  <inkml:trace contextRef="#ctx0" brushRef="#br0" timeOffset="95957.9019">7667 5548 29,'0'0'499,"0"0"-469,0 0 19,0 0 22,0 0-38,0 0-26,-8-6-7,9 6 0,15 0 30,8 0 30,6-4-7,3-2-11,3-1-17,0-2-6,0 1-14,-3-1 3,-2-2-1,-6 2-1,-4 4 0,-5 1 4,-5 1-6,-3 3 1,-2 0 4,-4 0-8,0 0 3,1 5-3,-3 11 5,0 7 8,0-2 1,0 1-5,0-2-2,0 2-4,0 0-4,0 1 0,-3-3-13,-1-1-78,2 1-61,2-5 13,0-4-109,0-8-111</inkml:trace>
  <inkml:trace contextRef="#ctx0" brushRef="#br0" timeOffset="97041.3861">8376 5217 236,'0'0'37,"0"0"2,0 0 20,0 0-1,0 0-24,0 0-12,-3 12 2,3-6 11,-4 1-4,4-6 2,0-1-12,-2 0-6,2 2 0,0-2-1,0 2-1,0-2 2,0 0 3,0 0 9,0 0 3,0 0-9,0 0-8,6-9 12,9-5-13,-2-1-5,3 0-5,-3-2 2,3 2-2,-3-4 1,-5 5 0,4 2 2,-1 2-3,-3 4 0,2-3 0,-6 6 3,3-1 0,-3-2 4,-2 2 2,0 2 1,1 0 4,-3 0-7,0 2-4,3-2 2,-3 2-6,1 0 2,-1 0-2,0 0 3,0 0-1,0 0-1,0 0 0,0 0 2,0 0-4,0 0-3,0 0 0,0 0 3,0 0 0,0 0 0,0 6 0,0 6 6,0 7-5,0-6 1,0 6-2,0-2 1,0 0-1,0 4 1,0-1 0,-1 4-1,-2-2 2,3-1-2,-5 1 3,3-5-1,2 3-2,-2-3 1,2-1-1,-2 0 0,0-7 2,-1 2-2,1-8 0,2 0 1,-2 1-2,0 1 1,2 0-11,-2-3-63,2 2-42,0-4-4,0 0-67,-2 0-77</inkml:trace>
  <inkml:trace contextRef="#ctx0" brushRef="#br0" timeOffset="97612.5856">8401 5474 185,'0'0'29,"0"0"-5,0 0 13,0 0-8,0 0-7,0 0-2,-3 2 15,3-2 11,0 3 0,-2-3-12,2 0-2,0 0-3,0 0 9,0 0-5,0 0 1,0 0-1,0 0 1,0 0-6,0 0-4,0 0-8,0 0-10,0 0-3,0 0 6,9 3 16,7-1 12,4-2-12,8 0-7,5 0 3,2 0-3,2-8-2,1-1 1,-2-5-4,-7 3-2,-9 3 8,-5 2 7,-9 4-4,-2 2-4,-4 0 0,0 0-1,0 0-4,0 0-13,0 0-16,0 0-119,-14-8-263</inkml:trace>
  <inkml:trace contextRef="#ctx0" brushRef="#br0" timeOffset="107582.9052">5570 9922 18,'0'0'592,"0"0"-463,0 0-51,0 0 18,0 0-43,0 0-22,0 0-10,0 0 5,-8 36 14,8 0 20,0 2-19,-1 2-13,-6 5-4,-2-6-3,-2 1-13,-3-3-1,1-9 0,7-4-2,2-8-4,-2-10-1,4 1 0,2-7 0,0 2-1,13-2 1,22 0 1,13 0 1,6-2 1,2-11-1,2-3 1,-9-4-3,-5 4-1,-8 2-21,-15 5-41,-7 5-31,-14-3-49,0 2-133,-24-2-125</inkml:trace>
  <inkml:trace contextRef="#ctx0" brushRef="#br0" timeOffset="107782.8689">5755 10062 542,'0'0'292,"0"0"-200,0 0-27,0 0-17,0 0 16,0 128 29,0-75-34,0-11-27,0-2-14,0-2-9,0-4-8,11-4-1,0-6-29,0-6-84,-2-6-129,-6-8-211</inkml:trace>
  <inkml:trace contextRef="#ctx0" brushRef="#br0" timeOffset="108115.52">5167 10754 702,'0'0'106,"0"0"-104,0 0 52,0 0 42,134 24-2,-35-24-23,17 0-32,13-8-15,12-10 2,8-2-7,-1-9 3,-9 2-9,-11-4 3,-17 4-6,-24 3-2,-20 1-3,-22 7-2,-25 7 2,-15 2-5,-5 3-8,-19 4-27,-23 0-79,-18 0-94,-16 20-114,-13 10-122</inkml:trace>
  <inkml:trace contextRef="#ctx0" brushRef="#br0" timeOffset="108535.3749">5383 11314 843,'0'0'66,"0"0"-48,0 0 68,0 0-27,4 132-25,-2-93-1,-2-13-17,0-3-5,0-9-7,0-7 4,0-7 1,0 0-3,0 0-1,0-9 16,0-23-13,2-6-8,3-4 4,9 4-1,3 7-3,-3 9-2,5 7 2,-3 2 3,2 9 2,0 4-2,2 0-3,2 14 1,-4 11-2,-2 3 2,-2 1 0,-2 0 2,-2 0-3,-4-6-17,-2-1-30,-4-3-73,0-5-108,0-5-121</inkml:trace>
  <inkml:trace contextRef="#ctx0" brushRef="#br0" timeOffset="109069.5352">5788 10953 825,'0'0'111,"0"0"-111,0 0 0,0 0-3,0 0 1,0 0 1,-13 11-9,6-4 3,-2-3 7,3-4 3,-5 0-3,1 0-8,4-4-10,-1-5-1,7 0 13,0 2 3,0-3-3,0 4 4,0-2 2,7-2 3,10 7 2,3-2-2,0 5 6,0 0-5,-2 0 1,-4 21 1,-6 0 2,-3 9 13,-5 2 8,0 3-7,-2 5 1,-18-4-9,-6-2-3,1-10-4,7-10-2,3-4 0,7-10-1,2 0 3,-1 0 1,5 0-4,-2-7 1,4 4 5,0 1-1,0 2-3,8 0-6,15 0 3,2 0 6,1 8-6,0 9-2,-1 0-1,-2 5-49,-8 2-111,-1 3-145</inkml:trace>
  <inkml:trace contextRef="#ctx0" brushRef="#br0" timeOffset="109264.9143">6141 11292 1113,'0'0'37,"0"0"-36,0 0 21,0 0-11,2 122-9,2-85 3,0-3-5,1-8-17,-5-7-60,2-3-54,-2-12-135,0-4-109</inkml:trace>
  <inkml:trace contextRef="#ctx0" brushRef="#br0" timeOffset="109488.9097">6281 11301 1033,'0'0'95,"0"0"-73,0 0 18,0 0-20,0 0-15,0 0 12,29 103-7,-22-68-7,-3-2-1,-2-1-2,3-6 0,-3-4-32,-2-2-25,0-8-57,0-4-94,0-6-39,0-2-119</inkml:trace>
  <inkml:trace contextRef="#ctx0" brushRef="#br0" timeOffset="109722.9501">5989 11343 738,'0'0'54,"0"0"-53,0 0 54,125-70 14,-61 52-27,3 2-14,-5 3-13,-10 1-8,-8-1-2,-13 1-3,-10 3-2,-13-3-35,-8 3-81,0-3-87,0-2-142</inkml:trace>
  <inkml:trace contextRef="#ctx0" brushRef="#br0" timeOffset="110419.4364">6626 10770 919,'0'0'50,"0"0"-50,0 0 0,0 0 1,0 0 6,0 0-5,0 35 2,-2-28-1,-7-1 3,-4-2-1,4-4 1,0 0-5,0 0 2,5 0-1,-1 0 2,1-4-4,4 0 1,0 2-2,0-3-2,0-2 1,0 0 1,9-2 0,6-1-1,1 4 1,-2-1 1,6 4 1,2 3 0,-5 0-1,-3 0 1,-5 0-1,-1 9 2,2 8 0,-1 4 3,-1 0 5,-6 1 4,4 2 7,-6 1-6,0 0-2,0 1 1,0 1-2,-14-3-5,-1 0-2,-2-4-2,-2-6-2,7-2 2,2-5-2,0-5 1,6-2 5,4 0-1,0 0-2,0 0 6,0-7 3,0 0-1,11 0 2,9 1 1,4 2 0,8 1-3,3 3 2,3 0-2,-1 0 5,9 0 7,-3 0 8,-2-1 0,1-5-11,-5-4 0,-11 1-11,-6 4-2,-9-4-5,-6 2-3,-5-4-1,0-4-53,0-10-120,0-3-579</inkml:trace>
  <inkml:trace contextRef="#ctx0" brushRef="#br0" timeOffset="131478.1327">7229 10240 41,'0'0'64,"0"0"-34,0 0 11,0 0-7,0 0-9,0 0 6,0 0-2,0 0-3,-8 3 8,8-3 5,0 0 7,0 0-4,0 0-6,-3 0 4,3 0-9,0 0 3,0 0-1,0 0-4,0 0-2,0 0 3,0 0 11,-1 0 12,1 0-12,0 0-7,0 0-9,0 0-7,0 0-5,0 0 3,0 0 3,0 0-2,0 0-4,0 0-5,0 0 5,0 0-1,0 0-9,0 0 9,1 0-6,12 0-1,0 0 9,1 0-1,1 0 1,3 0-2,4 0-4,0 0-2,1 0 1,-3-7-5,-3 2 1,-2 0-2,2 3 2,-4 2-3,-4-3 1,0 1 0,-3 0-1,2 0 2,0 2 0,-3 0 1,-3-3-2,-2 3 2,0-2 1,0 0-4,0 2 4,0 0 0,0 0 5,0 0-8,0 0 9,0 0-10,-17 0 1,-4 0 8,-10 7-9,-5 4 2,-4 2-2,-4-1 0,4 0 3,0-2-2,10-2-1,10-4 0,9-2-2,4-2 3,7 0-1,0 0 2,0 0-2,0 0 0,0 0 1,0 0-1,0 0 0,0 0 0,5 0 0,21 0 0,1 0 3,11-2-1,-5-2 1,1 0-3,-1-5 1,-8 2 3,-5-1 0,-5-1-1,-5 8 0,-7 1-1,0 0-1,-3 0 2,0 0-3,0 0-7,0 0-48,0 0-136,-4 0-228</inkml:trace>
  <inkml:trace contextRef="#ctx0" brushRef="#br0" timeOffset="135197.8499">8602 9830 600,'0'0'74,"0"0"25,0 0 34,0 0-98,0 0 3,0 0-8,0 0-20,-52-7-4,25 40-4,-4 9 4,0 11 3,3 0 6,4-2-3,8-10-3,11-10-6,5-4 1,0-8 0,4-7-3,25-7 0,3-5-2,8 0-2,4-15 0,-4-11 3,-7-6 0,-4-1 0,-8 5 2,-8 4 3,-7 10-2,-4 0-1,-2 14 3,0 0 12,0 0-17,0 0-6,0 16-10,0 12 16,0 0 2,0-3-2,8-8 0,5-4 1,3-6-3,3-7 0,6 0 2,2-2 1,-1-17 1,-1-8 1,-12-3 0,-2 1 0,-8-5 7,-3 2 1,0 6 1,-12 1-5,-9 9-4,0 4-3,1 7 0,-5 2-4,6 3 3,1 0-10,2 14-52,3 12-29,5 2-131,7 0-101</inkml:trace>
  <inkml:trace contextRef="#ctx0" brushRef="#br0" timeOffset="135586.4793">8930 10226 768,'0'0'142,"0"0"-90,0 0 38,0 0-10,0 0-54,120-102-8,-82 60-6,-10-6-11,-5-6 3,-12 8-4,-11 5 1,0 13-1,0 9-5,-14 10-17,-3 5-13,-8 4-11,-2 0-13,5 18 13,11 3 1,9-1-39,2 0 33,6-6 33,23 4 16,9-2 2,5-4 5,-3 4 17,-5-5 23,-10 4-6,-11 5-15,-12 1-4,-2 6 5,-10 6 4,-19-6-15,-2 7-10,2-3-2,0-5-2,14-3-40,6-4-75,9-13-54,0-6-164</inkml:trace>
  <inkml:trace contextRef="#ctx0" brushRef="#br0" timeOffset="136180.5803">9727 9647 590,'0'0'117,"0"0"-75,0 0 89,0 0-61,0 0-34,0 0-12,0-16-10,0 16 3,0 0 17,0 0 9,0 0-1,0 0-13,-20 2-15,-7 18-9,-5 14-2,2 12 0,3 17 3,3 22 12,1 14 8,10 11-9,6 3-3,7-14-2,0-4-2,12-16-9,14-12 7,1-9-5,2-16-1,-5-5 0,-3-14-1,-8-8-1,-4-5-1,-7-8-33,1-2-45,-3-4-36,0-33-174,0-12-376</inkml:trace>
  <inkml:trace contextRef="#ctx0" brushRef="#br0" timeOffset="136457.9098">9823 9972 777,'0'0'105,"0"0"-96,0 0 21,0 0-4,0 0-11,126-53-6,-88 41-9,1 3-9,-12-1-111,-3-2-69,-11-3-94</inkml:trace>
  <inkml:trace contextRef="#ctx0" brushRef="#br0" timeOffset="136795.4379">10144 9753 251,'0'0'573,"0"0"-543,0 0-15,0 0 70,11 103-38,-4-67-19,-1-4-17,-1-6-9,-2-8 3,-1-8-2,-2-3-3,0-7 1,0 0 4,0-9 18,2-17-17,2-6-6,2-3-11,1 6 11,6 5-5,1 8 5,-2 5 1,2 8 2,1 3-1,2 0 2,1 14 4,-5 12-2,-3-1-6,-4 3 1,-1 3-1,-1-7-23,-4-4-42,2-6-101,0-14-58,6 0-137</inkml:trace>
  <inkml:trace contextRef="#ctx0" brushRef="#br0" timeOffset="136976.1136">10521 9760 877,'0'0'110,"0"0"-92,0 0 2,0 0-2,0 0 14,0 0-24,6 130-6,-6-98-2,0-6-18,0-4-53,0-7-116,0-6-1,0-9-113</inkml:trace>
  <inkml:trace contextRef="#ctx0" brushRef="#br0" timeOffset="137146.5539">10642 9767 642,'0'0'175,"0"0"-140,0 0-5,0 0 29,0 0-23,0 105-29,0-75-6,0 0 3,0-4-4,0 1-46,0-4-89,0-9-52,0-8-104</inkml:trace>
  <inkml:trace contextRef="#ctx0" brushRef="#br0" timeOffset="137375.1613">10469 9587 817,'0'0'92,"0"0"-71,0 0 26,0 0-27,141-60 3,-66 46-9,-1-2-13,-11 4-1,-23 3-2,-19 7-60,-13 2-74,-8 0-42,-25 12-88,-26 13 26</inkml:trace>
  <inkml:trace contextRef="#ctx0" brushRef="#br0" timeOffset="137627.7058">10022 10231 702,'0'0'126,"0"0"-114,0 0 101,149-2-6,-70-17-58,9-1-8,-1-2-15,-4-4-6,-12-1-8,-13-2 4,-16 5-15,-15 10-1,-21 9-25,-6 2-35,-4 3-106,-27 0-173,-7 3-129</inkml:trace>
  <inkml:trace contextRef="#ctx0" brushRef="#br0" timeOffset="138153.4772">10527 10301 620,'0'0'68,"0"0"-63,0 0 28,0 0 20,0 0-36,0 0-9,-93 80-6,78-76 4,1-4 4,0 0 12,5 0 4,3-13 3,3-2-3,3-2-20,0 2-2,14 4-4,10-2 5,5 3 2,2 1 2,-1 8 2,4 1 0,-8 1 2,-6 22-7,-10 7 7,-2 4 6,-8 6 8,0 2-7,-5-3 2,-17 5 1,1-10-12,-3-8-9,5-9 2,1-6-2,1-9-2,11-2 5,-1 0-4,7-2 0,0-10-1,0 3 0,9 5 1,9 1 0,7 3 2,2 0 0,2 3 5,2 11-1,-2-1-1,2-8-2,2-3 2,7-2-1,2 0-1,-1-16-4,-5-7-34,-5-12-63,-10 0-102,-7-11-142</inkml:trace>
  <inkml:trace contextRef="#ctx0" brushRef="#br0" timeOffset="138466.8572">11164 9506 1127,'0'0'45,"0"0"-45,131 65 30,-67-7 8,-1 18-11,-13 15-5,-13 19-17,-29 4-5,-8 1 4,-18-1 1,-26-10-3,-3-13 5,-4-13 0,6-18 6,9-16-2,4-10 1,12-17-8,8-8-1,0-9-3,6 0-31,-1-26-79,3-16-285</inkml:trace>
  <inkml:trace contextRef="#ctx0" brushRef="#br0" timeOffset="142758.6023">11901 9932 349,'0'0'445,"0"0"-383,0 0 14,0 0 70,0 0-68,0 0-38,0 0-14,0-22-9,0 22-8,0 0-4,0 0-5,0-3-22,0 3-61,0 0-91,0 0-184</inkml:trace>
  <inkml:trace contextRef="#ctx0" brushRef="#br0" timeOffset="143245.5087">12394 9523 620,'0'0'49,"0"0"14,0 0 10,0 0-57,0 0-1,0 0 2,-21 92-6,19-58 0,0-3 2,0 0 0,-1-4 6,1-9-9,-1-2-1,3-11-8,0-3 5,0-2-2,0 0 9,0 0 13,3 0 4,24 0 8,13-5-4,9-9-7,4-3-16,3 0-6,-3 6-3,-8-3-2,-14 7-2,-11-2-38,-16 6-75,-4 3-89,-1 0-44</inkml:trace>
  <inkml:trace contextRef="#ctx0" brushRef="#br0" timeOffset="143470.6154">12618 9590 553,'0'0'227,"0"0"-195,0 0 67,0 0-50,0 0-35,0 0 51,-35 109-25,33-68-24,2-6-4,0 0-4,0-5-3,0-6-5,0-2-22,6 2-78,-4-8-120,-2-3-55,0-8-184</inkml:trace>
  <inkml:trace contextRef="#ctx0" brushRef="#br0" timeOffset="143942.4184">12238 10108 539,'0'0'86,"0"0"-75,0 0 80,0 0-8,0 0-39,0 0-16,-14-7-26,41 7 23,12 0 27,19 0-10,19-5-14,14-9-3,18 1-6,5-6-6,4 0 5,-4-6 8,4 1 7,-7 0-4,-6 5 1,-18-1-8,-22 5-1,-23 4-7,-20 4-9,-11 2-3,-10 5-1,-1-5-1,0 5-28,0 0-65,-16 0-93,-13 7-211</inkml:trace>
  <inkml:trace contextRef="#ctx0" brushRef="#br0" timeOffset="144895.4228">12302 10682 254,'0'0'472,"0"0"-419,0 0 47,0 0-4,0 0-84,0 0-9,-14 53 19,22-12-1,-2 1-9,0-2 7,-1-4-5,-1-2-2,-4-7-7,1-10 1,3-4-6,-2-8 1,1-5 4,-3 0 4,0 0 3,4-26 5,0-10-15,5-6-1,0 2-1,2 8 0,0 4-3,3 10 3,-5 10 0,-1 4 0,1 4-2,3 0-1,5 12 3,-2 10 7,1 2-3,3 1 0,-9-4-2,2-1 1,-3-1-3,-1-4 0,-2 1 1,-2-3-1,-4-6-22,0 0-41,0-6-29,0-1-95,0 0-7,0-1-82</inkml:trace>
  <inkml:trace contextRef="#ctx0" brushRef="#br0" timeOffset="145359.3239">12554 10377 519,'0'0'109,"0"0"-94,0 0 64,0 0 10,0 0-43,0 0-4,93-63-16,-68 60-5,2 1 14,-8 2 9,-3 0-21,-10 0-16,1 5-5,-7 7 1,0 7 4,0 3 9,0 0-11,-7 4 6,-5 0 3,-4-3-8,-1 1 3,0-2 1,5-5-9,4 4 5,8-12-2,-2-1-3,2-5 2,-2-2-2,2 1 0,0 0 6,16-2 6,14 0 21,9 0-9,0-9-17,2-2-5,-5 1-2,-7 2-1,-2 2-7,-10 2-58,-4 4-49,1 0-119,-5 0-129</inkml:trace>
  <inkml:trace contextRef="#ctx0" brushRef="#br0" timeOffset="145639.3222">13019 10710 695,'0'0'171,"0"0"-166,0 0 29,0 0 41,0 0-23,-4 108-15,8-75-16,6 2-8,-6-4 0,3-5-10,-6-5 1,2 0-4,-1-5 2,-2-2-2,0-4-52,0-3-48,0-4-106,0-3-49,0 0-126</inkml:trace>
  <inkml:trace contextRef="#ctx0" brushRef="#br0" timeOffset="145892.0108">13229 10720 919,'0'0'94,"0"0"-85,0 0 20,0 0 3,0 0-24,0 0 22,0 92-18,0-58-8,6-2 2,0 0-4,-2-3-1,-2-1-1,-2-5 0,0-2-10,0-5-30,0-4-25,0-4-58,-2-3-41,-11-5-33,-3 0-99</inkml:trace>
  <inkml:trace contextRef="#ctx0" brushRef="#br0" timeOffset="146165.4048">12884 10868 745,'0'0'85,"0"0"-77,0 0 40,0 0-5,0 0-32,129-90 1,-82 70-8,1-3-1,2 2 0,-6-4 7,-7 5 8,-16 3-3,-7 5-7,-8 0-8,-6 6-7,0-2-70,0 0-97,0-2-79,0-4-138</inkml:trace>
  <inkml:trace contextRef="#ctx0" brushRef="#br0" timeOffset="146552.7977">13363 10343 295,'0'0'466,"0"0"-443,0 0 29,0 0 64,125-87-82,-98 85 5,-6 2-23,-2 0-10,-9 21-2,-4 3 1,-6 0 6,0 2 7,0-1-7,-12 6 4,-5-6-10,-4 0-1,5-4 2,3-4-5,4-5-1,4-4 0,5-2 4,0-1-4,8-5 4,19 0 9,15 0 32,9-2 0,9-13-17,5-4-11,4-2 13,-3-2 4,1 2-10,-7 1-3,-15 6-4,-13 4-10,-22 5-4,-7 3-3,-3-5-22,-5-5-87,-19-8-491</inkml:trace>
  <inkml:trace contextRef="#ctx0" brushRef="#br0" timeOffset="150261.2719">3477 12934 465,'0'0'553,"0"0"-506,0 0-42,0 0 31,0 0-27,0 0-1,0 0 16,133 0-9,-73-4-6,-6-6-9,-7 6-75,-13 1-112,-22 3-186</inkml:trace>
  <inkml:trace contextRef="#ctx0" brushRef="#br0" timeOffset="150460.3393">3427 13254 972,'0'0'123,"0"0"-123,0 0 28,0 0-8,0 0-3,139-42 17,-64 21-13,-3 4-12,-12 11-9,-8 0-40,-8 6-94,-13-3-193,-10-2-262</inkml:trace>
  <inkml:trace contextRef="#ctx0" brushRef="#br0" timeOffset="201122.2424">6124 12729 321,'0'0'332,"0"0"-216,0 0 5,0 0-34,0 0-43,0 0-7,0 0-15,0 0-11,-19-15 1,19 15-2,0-2-3,0 2-1,0 0 1,0 0-3,-2 0-2,2 0-2,-5 0 0,0 7-1,1 7 1,-1 6 2,2 0 0,0 0 0,-4 8 1,0 1 2,1-1-2,2 2 0,-6-4-3,6-4 3,-2 0-2,5-6 3,1-1-4,-2 2 2,-2-9-1,1 1-1,1-2 1,0-5-1,2 4 2,-2 0-1,0 0-1,0-1 2,0-2-2,-1 1 1,3 1-1,-3-2 1,3 1-1,-2-4 0,2 0 0,-2 0 0,2 0 1,0 0 2,0 0-1,0 0 0,0 0 0,0 0-1,0 2-1,0-2 0,0 2 0,0-2 0,0 0-2,0 3-3,0-3-18,0 0 22,0 0-11,18 0 7,6 0 5,8 0 9,4 0-9,6-7 7,3-5 1,-1 5-2,-3-4 1,-6 2-7,-11 2 6,-6 2-5,-11 5-1,-3-3-3,-2 3-47,-2 0-51,0 0-66,0 0-59,-6 0-67</inkml:trace>
  <inkml:trace contextRef="#ctx0" brushRef="#br0" timeOffset="201488.2722">6241 12946 32,'0'0'276,"0"0"-210,0 0 0,0 0 19,0 0-17,0 0-20,-2-5 21,2 5 15,-4 0-12,4 0-25,0 0-20,0 0-17,0 7-9,0 21-1,0 8 15,0 7 15,0 3 14,0 1-13,0-1 4,0-1-11,0-8-12,0-1-7,0-9-5,0-8 2,0-6-2,0-3 0,0-4-52,0-4-85,0 1-146,-1-3-61</inkml:trace>
  <inkml:trace contextRef="#ctx0" brushRef="#br0" timeOffset="201864.8216">5723 13596 403,'0'0'170,"0"0"-113,0 0 24,0 0-19,0 0-40,0 0 47,134 8 31,-48-8-14,18-11-15,9-4-23,2-2-6,2 2-10,-3-2-10,-7 1-7,-6 0-6,-15 0-3,-16 0 1,-20 4-3,-15 0-3,-18 4 2,-5 5-2,-10 0-1,-2 3-10,0-2-34,-28 2-92,-13 0-111,-13 0-40,-16 25-137</inkml:trace>
  <inkml:trace contextRef="#ctx0" brushRef="#br0" timeOffset="202397.1967">5487 14163 604,'0'0'81,"0"0"-79,0 0 19,0 0 35,14 107 10,-1-72-10,-4 3-22,-2-7-3,-3-8-5,-4-2-11,0-12-4,0 0-4,0-9 1,0 0-1,0 0 3,0 0 19,0 0 19,0-21-14,0-6-30,0-4-4,0 3-3,11 4 1,12 3 2,-3 4 0,-1 3 0,-2 8 0,-4 4-2,3 2-5,-3 0 4,0 0 0,0 13-1,-3 4 1,3 5 3,-2 2 0,-5 0 3,5 5-3,-8-8 0,-1 6 0,0-5-4,1-7-98,-1 2-100,-2-15-39,0-2-110</inkml:trace>
  <inkml:trace contextRef="#ctx0" brushRef="#br0" timeOffset="203055.808">5891 13832 356,'0'0'28,"0"0"-24,0 0 32,0 0-23,0 0 5,0 0 35,-12 48 9,0-40-23,-2-1-16,1-7 7,4 1 26,-1-1-25,4 0-11,2 0 13,2-1-19,-1-11-6,3 7 18,0-1-15,0-2 5,0-2-11,3-2-1,9 2-1,2 3 1,-1-2-4,1 3 3,-1 4-3,-2 2-2,3 0 2,-3 0-2,0 0-2,0 4 4,-2 9 0,-1-1 1,-2 5 6,-6 9 0,0 3 2,0-2 7,-6 4-2,-9-4-3,-3 0 3,-1-5-9,-2-4-2,3-8 2,5-2 0,0-4 1,6-4 0,0 0 6,3 0 3,4 0 5,0 0-9,0-7 4,0 2-5,0 0-5,2 1-1,16 3-4,2 1 2,0 0-4,1 0 2,-2 0-1,1 5-4,1 8-3,0 4-50,0 2-121,-5-1-64,-6 0-160</inkml:trace>
  <inkml:trace contextRef="#ctx0" brushRef="#br0" timeOffset="203290.1322">6183 14179 826,'0'0'148,"0"0"-148,0 0-7,0 0 7,0 0 4,20 105-1,-13-73 2,-5-5-5,-2 4 0,0-8 0,0 2-70,0-3-91,0-7-39,0-8-101</inkml:trace>
  <inkml:trace contextRef="#ctx0" brushRef="#br0" timeOffset="203514.1015">6374 14193 971,'0'0'68,"0"0"-63,0 0-3,0 0-2,0 0 0,0 0 0,20 98 2,-11-68 2,-4 4-4,2-7 0,-3-1 1,-4 2-1,2-9-26,-2 2-74,0-3-120,0-6-71</inkml:trace>
  <inkml:trace contextRef="#ctx0" brushRef="#br0" timeOffset="203740.0838">6069 14275 630,'0'0'133,"0"0"-119,0 0-4,0 0 25,118-80-9,-64 62-10,-1-5 0,-8 2-8,-10 3-8,-6 6-4,-9-2-146,-3 0-116</inkml:trace>
  <inkml:trace contextRef="#ctx0" brushRef="#br0" timeOffset="204436.1692">6693 13812 780,'0'0'153,"0"0"-153,0 0-8,0 0 5,0 0 3,0 0-1,-22 56-3,7-41-7,1-3 4,-2-3 7,1-4 4,2-5 2,4 0 0,-1 0 0,6 0 0,2 0 3,0 0-5,2-9-2,0-1-2,0 0-1,0-2 1,8-2 0,8 0 0,4-1 0,1 0 0,1-2 1,-5 8-1,1 1 1,-3 6-1,-1 2-2,-1 0-6,1 12 0,1 7 5,-3 1 3,-1 6 4,-3 1-3,-3 4 1,0-4 7,-5 1-4,0 0 5,0 1 1,-16-5-1,-4 2-4,0-1-1,-4-6 1,3 0-6,4-6 3,1-6-1,9-2 0,3-5 3,2 0 1,2 0-2,0 0-4,0-10 0,0 2 0,4-4 0,10 5 3,5 5-6,3 2 3,2 0 0,-1 0 1,2 0 3,-2 2 5,1-2 6,-4 0 12,1 0 19,3-2 9,-8-10-9,3 5-17,-6-7-16,-5 6-6,-2-2-4,-6-7-3,0-5-60,0-6-139,0-12-316</inkml:trace>
  <inkml:trace contextRef="#ctx0" brushRef="#br0" timeOffset="204887.0776">7678 12739 679,'0'0'204,"0"0"-169,0 0 24,0 0-17,0 0-32,0 0 0,-31 20 8,2 17 28,-7 17 14,-3 16-9,-1 19-6,-1 23 6,8 1-7,8-1-6,12-17-9,13-23-18,0-10 4,19-10-1,11-9-7,4-8-4,-1-5 1,-4-9-2,-6-5 0,-4-9-2,-5 0-17,-6-5-48,-1-2-44,0-4-131,0-33-347</inkml:trace>
  <inkml:trace contextRef="#ctx0" brushRef="#br0" timeOffset="206139.0104">7992 13055 120,'0'0'11,"0"0"8,0 0 32,0 0-36,0 0-7,0 0 13,-17-19 28,17 19 8,0 0 38,0 0 1,-2 0-15,2 0-7,0-4 5,0-2-2,0 6-9,0-2-23,0 0-5,0 2-1,0 0-3,0 0-6,0 0-10,0 0 5,0 0-3,0 0 3,0 0 0,0 0-8,0-2-3,0 2-8,0 0-5,0 0 3,0 0-2,0 0-1,0 0-1,0 9 0,0 10 0,0 1 4,4 8-3,2 2 2,2 6 3,-2 7-1,-1-4 6,-3 5-4,0-7-4,0-4-2,0-4 3,1-12-2,-3 4-1,0-9 1,0-2 1,0-2-3,0-4 0,0-1-3,0-3 3,0 3-16,3-3-44,3 0-67,7 0-101,7-24-199</inkml:trace>
  <inkml:trace contextRef="#ctx0" brushRef="#br0" timeOffset="206500.7089">8412 13266 441,'0'0'118,"0"0"-88,0 0 22,0 0 41,0 0 6,141-29-5,-92 17-17,-7-5-7,-5 3-14,-14 6-30,-5 2-17,-7 0-5,-5 3-3,0 0-1,-4 1-2,4 0-59,5 0-90,3-8-162,-1-2-181</inkml:trace>
  <inkml:trace contextRef="#ctx0" brushRef="#br0" timeOffset="207166.0507">9226 12937 274,'0'0'328,"0"0"-289,0 0 51,0 0 18,0 0-65,0 0-6,-3-15-5,-10 15-6,-12 5-19,-1 22-6,-3 7 6,2 4 3,7 0-3,2 2-2,12-2-2,6-8-3,0-2 0,2-7 1,20-12-1,7-2-3,9-7 3,0 0 0,0-16 0,-2-2-12,-7-1 1,-8 3 5,-7 0 6,-3 2 3,-7 9-1,-2 2 1,1 1 8,-3 2 10,0 0-12,2 0-7,0 0-2,-2 0-7,0 0 4,0 5 2,0 12 1,5-3-4,4-7 3,2-2 1,5-5-6,0 0 6,4 0 0,2 0 0,-5 0 1,-1-17 4,-5-2 0,1-3 0,-6-4 9,-4-2 11,-2 2 4,0 5-1,0 8-1,0 5 3,-2-3-16,-6 6 3,-4 3-6,-1 0-10,-3 2 0,1 0-2,-6 0-7,-1 2-28,-3 14-52,3 2-44,4-1-161,10 0-119</inkml:trace>
  <inkml:trace contextRef="#ctx0" brushRef="#br0" timeOffset="207609.168">9667 13247 859,'0'0'105,"0"0"-91,0 0 51,71-125-13,-42 87-31,0 0-9,-6-2-5,-5 0-4,-7 6-1,-7 7 0,-4 12 2,0 1-4,0 10-8,-9 1-7,-9 3-30,-2 0-12,2 0-1,5 9-15,4-1 0,7-1 11,2 1-21,0 3 29,8 0 54,17-2 0,7-2 4,3 4 17,-2-2 18,-1 6-2,-4 3-2,-5-2 12,-7 2 14,-7-1-17,-9 2-17,0-3-9,0 4 8,-14 3-7,-4-4-11,0-3-8,7-10-2,5-6-107,4 0-54,2-12-13</inkml:trace>
  <inkml:trace contextRef="#ctx0" brushRef="#br0" timeOffset="207994.088">10300 12878 863,'0'0'124,"0"0"-116,0 0 9,0 0 2,0 0-5,36 102-12,-30-92 2,-1-4-3,-5-5 0,0 2 2,0-3-3,0 0 6,0 0 3,3 0 7,3-20-14,5-9-2,0 0-13,5-5 5,1 8-3,1 3 11,1 9 2,-7 8-2,-1 6-2,1 0-1,-4 2-4,1 20 7,-1 9 0,-6-1 4,2-2-2,-2-1-2,-2-4 0,0-8-38,0 0-152,3-15-66,3 0-179</inkml:trace>
  <inkml:trace contextRef="#ctx0" brushRef="#br0" timeOffset="208194.0177">10720 12807 992,'0'0'144,"0"0"-144,0 0 0,0 0 0,0 0 7,8 106-4,-1-75 0,-3-1-3,-2-8 0,-1-2-1,6-7-47,-3-6-51,2-3-139,-1-4-71</inkml:trace>
  <inkml:trace contextRef="#ctx0" brushRef="#br0" timeOffset="208390.0473">10911 12811 950,'0'0'96,"0"0"-91,0 0 9,0 0-1,0 0-2,0 125-6,0-95-4,2-8 0,5 2-1,-5-4 0,-1-4-44,2 0-67,-3-10-122,0-4-90</inkml:trace>
  <inkml:trace contextRef="#ctx0" brushRef="#br0" timeOffset="208621.9967">10608 12677 658,'0'0'194,"0"0"-193,0 0 8,174-40 62,-87 22-45,-5 2-16,-10-3-5,-17 6 0,-17-1-5,-16 5 0,-16 9-31,-6 0-77,-4 0-129,-27 18-127</inkml:trace>
  <inkml:trace contextRef="#ctx0" brushRef="#br0" timeOffset="208894.1838">10323 13343 828,'0'0'46,"0"0"-7,191-22 95,-89-6-81,12 0-9,5 0-20,-13-4-12,-7-1 3,-22 6-5,-19 4-9,-24 9-1,-18 4-3,-16 4-52,0 4-106,-33 2-246</inkml:trace>
  <inkml:trace contextRef="#ctx0" brushRef="#br0" timeOffset="209438.2272">10846 13551 729,'0'0'97,"0"0"-96,0 0 5,0 0 15,0 0-20,0 0 6,-109 63 1,98-63 8,-1 0 18,4-17-2,-1 0-4,9-4-5,0-1-16,2 2-2,23 0-4,2 4-1,5 2 4,2 4-3,0 6 2,-7 4-3,-5 0 0,-7 6-5,-4 20 5,1 4 0,-7 6 3,1 6 3,-6-4-1,0 4 4,-6-1 2,-9-9 2,-4-2-3,-2-8 2,6-10-3,-5-4-8,7-8 2,-1 0-1,5 0 0,7 0-2,2 0 2,0 0 0,0 0-2,5 0-5,15 0 5,13 0 1,5 0 3,0-4-1,1-5 12,2 4 8,-3-7-2,-5 3-10,-9-4-7,-5-1-4,-10 2 0,-9-2-50,0-8-79,-12 0-240,-28-9-191</inkml:trace>
  <inkml:trace contextRef="#ctx0" brushRef="#br0" timeOffset="209793.1239">10182 12661 531,'0'0'133,"0"0"-55,-9 182 107,9-79-80,0 11-11,7 8-18,12-7-14,8-8-21,4-20-25,8-19-6,-1-12-8,-3-16 1,-4-8-3,-2-11-38,0-13-40,3-8-107,-1-15-193</inkml:trace>
  <inkml:trace contextRef="#ctx0" brushRef="#br0" timeOffset="210077.8584">11443 12651 1117,'0'0'6,"0"0"2,95 154 17,-60-73 2,-6 9-1,-7 6-9,-13 8 0,-6 3-3,-3-13 2,0-12 2,-7-19-8,-5-19 3,1-14-5,5-12-5,4-10-3,-1-8-16,1 0-49,-6-30-63,-2-23-342</inkml:trace>
  <inkml:trace contextRef="#ctx0" brushRef="#br0" timeOffset="210406.1868">11766 12270 913,'0'0'44,"137"23"-32,-49 26 48,5 19 18,-14 21-45,-10 13-8,-15 14-4,-22 9-4,-17 9 9,-15 6 1,-2-2 0,-25-5-8,-8-17 18,-4-18-10,4-17 1,6-21-6,7-23-5,10-18-11,6-12-4,6-7-2,-2 0 0,-7 0-43,-14 0-36,-11-7-100,-14-12-305</inkml:trace>
  <inkml:trace contextRef="#ctx0" brushRef="#br0" timeOffset="212575.9197">13690 12904 818,'0'0'97,"0"0"-96,0 0-1,0 0 1,0 0 2,0 0-3,-28 108 0,28-96-51,0-4-41,0-4-44,0-4-103</inkml:trace>
  <inkml:trace contextRef="#ctx0" brushRef="#br0" timeOffset="213002.5809">14103 12485 833,'0'0'176,"0"0"-175,0 0 19,0 0 3,0 0 8,0 0 25,35 88-22,-28-65-22,-4-6-6,-1-5 0,-2-6-5,0-3 3,2 0-1,-2-1-1,0-2-1,4 0 6,-4 0 1,3-10-2,1-18-6,5-11-3,7 3-7,1 2 4,4 9 0,-1 6 5,-1 5 1,0 9 0,-1 2 0,-1 3 1,-3 0 0,-1 8 2,1 11 2,-3 0-5,-3 3 3,4 0-3,-3-1 2,-1-3-2,0 0 0,5 0-24,-7-2-56,7-1-66,-4-4-119,7-10-88</inkml:trace>
  <inkml:trace contextRef="#ctx0" brushRef="#br0" timeOffset="213190.0243">14653 12490 697,'0'0'158,"0"0"-142,0 0-12,0 0 21,161-86-19,-103 67-6,-7 5-3,-9 1-96,-11 6-48,-15 4-87,-13 3-189</inkml:trace>
  <inkml:trace contextRef="#ctx0" brushRef="#br0" timeOffset="213346.1663">14811 12651 872,'0'0'66,"0"0"-62,0 0 11,0 0-14,146-55-1,-91 34-116,-5 3-92,-8-2-130</inkml:trace>
  <inkml:trace contextRef="#ctx0" brushRef="#br0" timeOffset="213565.8136">15418 12254 831,'0'0'76,"0"0"-70,0 0-3,0 0 9,-17 118-10,17-86 4,0 3-6,0-7-40,0 2-99,0-5-49,0-4-136</inkml:trace>
  <inkml:trace contextRef="#ctx0" brushRef="#br0" timeOffset="213758.2665">15646 12668 864,'0'0'97,"0"0"-90,0 0 35,0 0-22,-43 119-16,41-97-1,-1-6-3,1-2-27,2-7-78,0-7-113,0 0-117</inkml:trace>
  <inkml:trace contextRef="#ctx0" brushRef="#br0" timeOffset="214320.0762">16042 12282 866,'0'0'35,"0"0"-31,0 0 11,0 0 0,0 0-14,0 0 2,-53 60-1,37-58-1,1-2-1,6 0 0,0 0-4,4 0-6,5-5-11,0-9 8,0-1-22,10 1 6,9 2 23,6 4 6,-1 2 2,1 3-2,2 2 2,0 1-2,-1 0 11,-4 0 6,-1 4 0,-6 10 8,-7 7-3,0 8-5,-8 0 2,0 6-3,0 1 3,-14 2-3,-12-2-8,-5-7-4,2-2 4,0-10-8,4-7 4,7-5-2,5-5 3,3 0-5,8 0-1,0 0-2,2 0-1,0-5 3,7-5 1,15 4 1,5 0 2,2 6 6,0 0-5,-4 0 7,-3 10-10,-9 7-1,-2 4-5,3 3-35,-3-2-136,5 0-78,-3-7-251</inkml:trace>
  <inkml:trace contextRef="#ctx0" brushRef="#br0" timeOffset="214471.919">16425 12753 675,'0'0'235,"0"0"-196,0 0 36,0 0-16,0 106-44,0-79-10,-1-4-5,-6-7-42,4-4-79,1-3-159,2-9-133</inkml:trace>
  <inkml:trace contextRef="#ctx0" brushRef="#br0" timeOffset="214907.0327">16715 12312 943,'0'0'75,"0"0"-65,129-62 38,-81 62-5,-15 0-33,-13 8-10,-15 16 1,-5 6 1,-12 2-1,-16 2 0,-8-3 1,2-8 4,5-2-6,8-3 0,5-9-4,8-2 0,7-5-9,1-2 3,0 1 3,9-1 7,17 2 3,12 0 2,2 1-2,3 1 1,-10 1 5,-6 4 7,-10 1-7,-8-2-1,-9 4 2,0 4 5,-13 4 6,-23 4-6,-6 4-8,-8-6-6,5 0-2,4-6-6,7-9-40,13 0-34,16-5-81,5-2-164</inkml:trace>
  <inkml:trace contextRef="#ctx0" brushRef="#br0" timeOffset="215080.3982">17206 12703 746,'0'0'167,"0"0"-110,0 0 0,-48 104-2,37-76-33,3 2-17,-1-4-5,0-5-41,2-11-73,5-5-189,2-5-199</inkml:trace>
  <inkml:trace contextRef="#ctx0" brushRef="#br0" timeOffset="215237.2347">17521 12589 884,'0'0'61,"0"0"-61,0 0 0,0 0-193,0 0-107</inkml:trace>
  <inkml:trace contextRef="#ctx0" brushRef="#br0" timeOffset="215395.8912">17756 12591 461,'0'0'531,"0"0"-492,0 0-33,0 0 11,0 0-17,0 0-116,21 2-186</inkml:trace>
  <inkml:trace contextRef="#ctx0" brushRef="#br0" timeOffset="215537.8309">18153 12575 767,'0'0'0,"0"0"-49,0 0-122</inkml:trace>
  <inkml:trace contextRef="#ctx0" brushRef="#br0" timeOffset="215665.8186">18418 12547 1035,'0'0'58,"0"0"-51,0 0-7,0 0-167,0 0-585</inkml:trace>
  <inkml:trace contextRef="#ctx0" brushRef="#br0" timeOffset="216780.9437">1018 12450 559,'0'0'49,"0"0"-30,0 0 79,-24 153-30,24-91 11,0 6-13,0 8-20,13 5-4,4 13-1,-1 11-11,-2 11-6,6 8-10,-10 4 6,-1 4-6,-1 5-2,-8-3-4,2 3-2,-2-5-2,0-3 1,0-13 3,0-7 7,0 0-2,0-10 2,0-10-4,0-8-4,0-15 1,0-18-1,0-12-2,0-16-4,0-4 1,0-16 0,0 0-2,0 0-12,0-27-29,2-26-41,2-35-112,-2-21-155,3-19-216</inkml:trace>
  <inkml:trace contextRef="#ctx0" brushRef="#br0" timeOffset="220629.125">1087 12342 116,'0'0'22,"0"0"60,0 0-17,0 0-18,0 0-2,0 0 25,14 55-14,-12-52-23,2 1 18,3 1-10,-1-5 5,4 0 6,0 0 1,3 0-11,6 0-10,7 0 7,10 0 5,11 0-10,11-5-6,11-11 5,9-4-8,6-2-2,1 2-9,2 6-7,1 2-2,5 2-4,1 4 5,3-2-5,-3 2 0,-3-2 1,3 0 0,-1 1-1,6 0 1,-1 2 0,-2 2-2,-4 3 4,-1-4-4,-4 4 1,-3-2 1,-2 2-2,-1 0 4,0-2-3,-4 0-1,8-4 1,4 2 0,5 0 2,4-3-3,-7 4 0,3-4 0,4 0 2,5-4-1,1 4 2,3-4-3,1-1 1,-5 2 0,0 0 0,5-1-1,-2 0 1,-1-1 0,-2 1 3,-6 1-4,7-1 1,3-3 1,4 2 3,3-4-1,-3 0-3,3 0 3,6 0-4,0-1 2,3 2-2,-5-2 2,-6 6-1,-8 2 0,0 6 1,-9 1-2,-3 2 1,-5 0 1,-3 0-2,9 0 0,6 0 2,5 0 0,4-4-2,-4 0-2,-4 0 2,5 0 0,-2 4-2,0-2 2,-1-1 0,-1 3 0,3-3 1,5 1 0,0-5-1,3 7 2,-1 0 0,3-5-2,6 5 2,1 0-2,1-2 2,-3 2-2,-5 0-3,1 0 3,3 0 0,2-4-1,-1-2 1,-1 3 0,-5 0 2,0 0-2,-5 3 1,-6 0-1,-5-1 1,-5-1-1,-5 0 0,1 2 0,3 0 4,2-6-4,-9 4-2,0-8 2,1 0-1,-2 2-1,1-2 1,-1 2 2,-3 1-1,-4 4 0,-6 1 0,-3 0 1,-1-1-1,-6 3-1,4 0 1,1 0 0,2 0 2,0 0-1,-2 0-1,-5 0 1,-4 0-1,-8 0 0,-2 7 0,-8 1 0,1-5 0,1 0-1,2-2 1,3-1 0,-2 3 0,-1-1 0,-7-2 0,-8 0-1,-9 0 1,-8 0 0,-7 0 0,0 2 0,-3-2 1,0 2-1,0-2 0,0 2 0,0-2 0,0 0 0,0 0 1,0 0-1,0 0 0,0 0 0,2 0 0,-2 0 0,0 0 0,0 0 0,0 0-1,0 0 1,0 0 0,0 0 1,0 0-1,0 0-2,0 0 2,0 0-1,0 2-3,2 3 1,-2 2 1,3 5 2,1 2 6,3 6 2,-3 4-6,5-2 2,-6 6-3,1 0-1,5-2 1,-5 6 0,3 0 2,1 0-2,-2 1 4,0-1-5,0 1 3,-1 6-2,-5 1 3,4 1-2,-2 0 0,1 5 3,0 3-4,-3-3 2,0 4-3,0 0 1,0 0 1,0 5-2,2 4 2,6 1 1,1 6-2,-5-6-1,4 0 2,-6 3 0,-1-1-1,-1 4-1,0 5 3,0-4-2,0 2 2,5-5-3,-3-3 0,1 0 4,1-3-4,-2 4 1,-2-4 2,4 5-3,0-2 0,-4-6 1,0-1 0,0-1 0,0-3 4,0 0-4,0 0 1,0 0-1,2 1 0,0 2 3,0-8-3,2-2 1,1 0 0,-4-5-2,-1-1 0,3 7 2,-3-9 0,0 1-2,0-8 0,0-2 1,0-6 0,0 0-1,0-2 0,0 0 1,2-8-1,0 4 0,-2-1 1,0-4 0,0 8 0,0 1 0,0 1 0,0-3 2,0-11-1,0-3 2,0-2-2,-4 0-1,-5 5 3,-1-3-4,-9 3 2,-10-5-1,-4 4-1,-12-4 2,-4 9-1,-4-9 5,-10 0-3,1 0 0,-7 0-2,-1 0-1,1 0-1,-6 0 1,-6 0 1,-5 0 4,-8 0 1,-4 0-1,0 0-3,-1 0-1,-3 0 3,0 0 4,-5 0-4,2 0-2,-2 0-2,-3 0 2,-3-6 2,-9 6-3,0 0 0,7 0-1,3 0-1,4 0 1,-2 0 1,1 0-1,2 0-2,2 0 2,0 0 0,1 0 0,1 0 1,1 0 0,1 0-1,3 0 2,0 0 1,-1 0-2,2 0-1,-2 0 0,8 0 0,4 0 0,5 0 0,2 0 1,2 0-1,-1 0 0,3 0 2,-1 0-2,3-3 3,-1-1-2,1-1 4,-2 0-2,1 5-1,-4 0-1,-3 0-1,2-4 1,-1 4-1,-1 0 3,2 0-2,-3 0-1,-6 0 0,2 2 0,0 0-2,4 1 2,7 4-1,4-3 1,0 2 0,1-3 0,2-2 0,-3 7 0,1-3 0,-3-2 0,3-1 0,0 0-2,2 3 4,-2-5-2,3 5 0,2-5-1,-4 0 1,1 4 0,-2-4 1,-3 4 2,-4 3-3,-6-7 0,-9 6 0,-4 1-2,4-5 2,1 4-1,5-1 0,2-5 1,-4 0-2,0 5 1,0-3 0,-1 3 0,3-5 0,-4 5 1,-4-1-1,1-4-1,-3 2 2,9 1 0,1-3 0,5 3 4,1-3-4,1 0 0,-4 6 0,4-6 0,3 0 0,2 0-2,1 0 0,3 0 1,-3 0 0,0 0 1,5 0 0,-1 0 0,0 0 0,3 0 0,2 0 0,3 0 0,4 0 0,0 0 0,4 0-1,4 0 1,0 0 0,-1 0 0,0 0 0,4 0 0,5 0 0,1 0 3,8 0-6,-1 0 3,1 0 0,0 0-1,-5 0 0,-1 0 0,4 0 1,-1 0-3,3 0 3,2 0-1,2 0 1,2 0 0,1 0-1,6 0-1,-7 0 2,4 0-1,1 0 0,0 0 1,2 0-3,-3 0 1,3-3 2,-2 3-1,2 0 1,5 0 0,1 0 0,-3 0 0,1 0 0,-3 0 0,0 0-1,3 0 2,-4 0-1,3 0 0,-4 0-1,-1 0 1,4 0 1,-1 0-1,2 0 0,1 0-1,-1 3 1,-1-3 0,5 0 0,-3 0-1,3 0 1,-1 0 0,1 4 1,2-4-1,-3 4 0,-1 0-1,1-2 1,1 2 0,-4-4-2,5 5 2,-2-2 0,-1 1-1,4-2 1,-2-2 1,4 3-1,-1-3 0,4 0 0,-4 0 0,3 0 0,-7 0 0,1 0-3,1 0-9,6 0-9,6-12-41,24-43-194</inkml:trace>
  <inkml:trace contextRef="#ctx0" brushRef="#br0" timeOffset="276326.7698">1703 13090 110,'0'0'21,"0"0"2,0 0 5,0 0 41,0 0-1,0 0 9,0 0 2,-29-105-36,21 98-8,-1 0-14,-1 2-10,2 1-9,-2 0-2,7 4-1,1-2 1,0 2 2,2 0 0,0-5 4,0 4-1,0 1 8,0 0-2,0 0 6,0 0 6,0 0-3,0 0 32,0 0 7,0 0 10,0 0-7,0 0-12,0 0-2,0-2 5,0 2-9,0-2-3,0 2-7,-5-2-2,-1-5-17,-1 2-3,-2-2-5,-2 5 0,0 2-3,-5 0-3,0 0 1,1 0 0,1 0-1,-3 11 5,-2 6-6,3 3 3,-9 5-2,5 3 0,0 3-1,6 6 0,8 1 0,4 11-1,2 4 1,0 12 0,0-2 1,2 2-1,13-5 0,5-2 1,3 4-2,-2 1 5,4 4-6,-2 0 2,-3-5 0,-7-4 1,-2-16 1,-9-4-1,-2-7-1,0-9 1,-2-1 0,-18-1 0,-4-8 5,-3-1-3,-2-8 1,-1-3-2,6 0-2,5 0-26,5-9-85,12-3-183,2-6-305</inkml:trace>
  <inkml:trace contextRef="#ctx0" brushRef="#br0" timeOffset="276657.6959">1381 14598 828,'0'0'77,"0"0"-74,0 0-3,0 0 13,0 0-13,134-69-16,-96 52-207,-7-1-108</inkml:trace>
  <inkml:trace contextRef="#ctx0" brushRef="#br0" timeOffset="276859.4519">1729 14311 1009,'0'0'5,"0"0"-5,0 0 0,0 0 6,0 0-1,8 125-3,4-90 2,-6 6-4,-4-7-47,4-5-222,-6-10-147</inkml:trace>
  <inkml:trace contextRef="#ctx0" brushRef="#br0" timeOffset="277961.5107">1794 12599 184,'0'0'36,"0"0"-18,0 0 12,0 0 8,0 0 7,0 0 43,0-23-5,0 22 2,0 1 0,0 0-1,-5 0 8,0 0-29,-3 0-37,-1 0-19,-1 8-7,0 14-2,3 2 0,1 6 2,1 0-1,5-2-1,0-6 2,0-3-6,0-7 2,11-5 3,2-3 1,3-4-8,2 0 8,2 0 0,5-8 11,-6-12-7,4-4 1,-3-2-4,-5-2 3,-1-2 1,-7 0 2,-3 6-1,-4-1-4,0 4 11,-2 5 3,-13 2 13,-6 5-9,2 6 4,0 1-8,-1 2-16,-7 0-1,5 2 0,-2 11-22,-1 8-72,17-1-129,0-6-107</inkml:trace>
  <inkml:trace contextRef="#ctx0" brushRef="#br0" timeOffset="278547.7351">1668 13341 220,'0'0'617,"0"0"-546,0 0-60,0 0 0,0 0-9,0 0 11,0 92 2,0-46-6,2-3-3,2-6-2,-1-4-4,4-8-79,0-9-135,2-8-83</inkml:trace>
  <inkml:trace contextRef="#ctx0" brushRef="#br0" timeOffset="278750.4481">1880 13323 830,'0'0'134,"0"0"-127,0 0-7,0 0-14,0 0 14,0 0 6,41 116-5,-30-79 2,-7 4-3,2-3-37,2 0-144,-8-2-39,0-7-95</inkml:trace>
  <inkml:trace contextRef="#ctx0" brushRef="#br0" timeOffset="278894.0867">1803 13617 653,'0'0'76,"0"0"-66,0 0-8,0 0-2,108-120-29,-52 82-154,-5 2-202</inkml:trace>
  <inkml:trace contextRef="#ctx0" brushRef="#br0" timeOffset="279070.9861">2179 13214 635,'0'0'202,"0"0"-90,0 0-75,0 0-25,0 0-12,0 0 15,-2 127-4,2-87-6,0 2-4,2-3 0,10 0-2,-4-1-51,2-11-141,-7-8-51,3-8-206</inkml:trace>
  <inkml:trace contextRef="#ctx0" brushRef="#br0" timeOffset="279204.7441">2143 13496 760,'0'0'118,"0"0"-116,0 0-2,0 0-5,119-131-113,-72 97-127</inkml:trace>
  <inkml:trace contextRef="#ctx0" brushRef="#br0" timeOffset="279364.4594">2449 13116 672,'0'0'234,"0"0"-208,0 0-19,0 0 31,0 0 3,131 63-19,-108-34-14,-9 19-8,-14 7-1,0 9-65,-41 6-143,-14-10-61</inkml:trace>
  <inkml:trace contextRef="#ctx0" brushRef="#br0" timeOffset="279696.5049">1655 13193 563,'0'0'85,"0"0"-19,0 0 101,0 0-74,0 0-29,0 0-18,-139-2-18,109 43 4,4 10-4,5 9-12,13-4-9,8-5-6,0 2-1,8-5-3,19 5-5,11-2-89,6-6-122,3-3-208</inkml:trace>
  <inkml:trace contextRef="#ctx0" brushRef="#br0" timeOffset="280279.5085">2109 14105 818,'0'0'94,"0"0"-13,0 0 0,0 0-52,0 0-19,0 0-9,-101 84 5,83-47-6,9-2-1,9-7 1,0-6-3,2-5-6,18-8-5,0-9-11,5 0-15,0 0 5,1-14 2,-4-2 27,-4 0 3,-5 9 3,-6 2 0,-2 1 0,0 4-4,-1 0 3,4 0-6,2 0 7,3 0 2,2-8 0,5-6 5,0-4 12,-2-5 6,-6 4 5,-6 3-2,-4 0 4,-2 4 6,0 4-6,-6-2-26,-8 6-6,3 4-15,-2 0-64,4 7-178,2 18-123</inkml:trace>
  <inkml:trace contextRef="#ctx0" brushRef="#br0" timeOffset="280588.5603">2380 14270 940,'0'0'62,"0"0"-51,0 0 3,0 0-4,25-119-9,-25 99 8,0 8-3,0 1-6,-10 8-5,1 1-19,3 2-43,2 0-38,2 0 10,2 2 30,0 6 44,0-1 13,17 4 8,7-1 1,3 0 9,0 0 26,-4 2 11,-5 4-12,-7-2-22,-5 2-7,-6 4-6,0-1-5,0-7-76,-14-3-97,-1-9-136</inkml:trace>
  <inkml:trace contextRef="#ctx0" brushRef="#br0" timeOffset="280880.1796">2580 14061 392,'0'0'335,"0"0"-328,0 0 15,0 0 19,0 0-20,0 0 6,87 98-12,-79-91-9,-4-2-1,-2-5-3,-2 0 2,2-3 20,2-18 12,5-7-22,1-4-13,-2 6 4,-1 8-1,1 4 6,0 7 12,-4 6 2,3 1-23,-1 0-1,4 5-2,-4 17-4,1 5-8,-3 1-108,-4-4-116,0-10-60</inkml:trace>
  <inkml:trace contextRef="#ctx0" brushRef="#br0" timeOffset="281045.4539">2850 14016 488,'0'0'177,"0"0"-92,0 0-39,0 0-38,0 0-8,0 0-9,21 22 9,-11 2 0,0 1-39,-2-4-99,1-2-96,1-13-28</inkml:trace>
  <inkml:trace contextRef="#ctx0" brushRef="#br0" timeOffset="281246.7113">2850 14016 690,'151'-58'153,"-151"58"-97,0 0-50,3 0-4,5 14-2,2 8 34,-2 5-13,4-1-13,-2 2-5,-3-2-3,3-7-23,-8 2-61,-2-11-64,0 2-1,0-10-65,0-2-80</inkml:trace>
  <inkml:trace contextRef="#ctx0" brushRef="#br0" timeOffset="281511.6731">2832 13957 723,'0'0'66,"0"0"-57,0 0 67,0 0-1,143-103-31,-98 79-18,-8-1-1,-8 6-17,-8 9-8,-13 6-24,-8 4-108,0 0-140,-3 16-135</inkml:trace>
  <inkml:trace contextRef="#ctx0" brushRef="#br0" timeOffset="281765.9309">2711 14422 851,'0'0'24,"0"0"-17,0 0 61,130-34 9,-74 3-36,-1-1-4,0-4 8,-11 5 0,-4 4-11,-11 8-23,-9 7-11,-13 5-1,-5 3-46,-2 4-78,-9 0-145,-16 0-264</inkml:trace>
  <inkml:trace contextRef="#ctx0" brushRef="#br0" timeOffset="282156.2751">3026 14415 98,'0'0'496,"0"0"-476,0 0-12,0 0-7,0 0-1,0 0 0,-102 93-7,86-93 7,5 0 5,6 0 2,4-2 22,1-10-5,0-4-23,6 4 6,8 0 7,5 8 15,2 4 4,-4 0-5,-1 0 9,-1 12-8,-5 9-13,-7 2-12,-3 5 8,0-4 8,0-2-11,-15-1-1,-4-4 2,-2-7-5,3-5-3,7 2 1,7-7 6,4 0-7,0 0 9,0 0 4,0 0-13,0 0 1,11-7-3,9 2-4,3-5-5,0-1-183,2-9-105</inkml:trace>
  <inkml:trace contextRef="#ctx0" brushRef="#br0" timeOffset="282352.3885">3211 13999 1010,'0'0'133,"0"0"-88,0 0-30,0 0-6,0 0-9,0 0 0,16 44 4,-5-12 0,3 3-4,-5 4-11,-1 1-125,-4-3-145,-4-5-102</inkml:trace>
  <inkml:trace contextRef="#ctx0" brushRef="#br0" timeOffset="282486.3698">3247 14209 922,'0'0'88,"0"0"-80,0 0-8,0 0-17,82-136-168,-42 97-156</inkml:trace>
  <inkml:trace contextRef="#ctx0" brushRef="#br0" timeOffset="282821.501">3620 13864 684,'0'0'197,"0"0"-142,0 0 10,-99 104-24,84-68-17,6-2-8,2-3-9,4-4-7,3-13 0,0-2-6,6-7-7,15-5-23,-1 0 23,5-12 8,-3-16 4,-6-4 1,-10-2 2,-3-8 3,-3-3 4,0 3-2,-3 6 6,-6 17 36,0 7 26,3 12-7,6 0-23,0 0-32,0 0-13,0 23-3,0 12-2,9 8 5,9 10 0,2-3-9,3-4-82,0-2-97,2-22-171,0-14-63</inkml:trace>
  <inkml:trace contextRef="#ctx0" brushRef="#br0" timeOffset="283041.9062">3813 13747 130,'0'0'956,"0"0"-877,0 0-56,0 0-23,0 0 1,0 0 10,2 133 18,12-84-11,1-6-10,4-4-5,0-12-3,8-4 1,-2-18-3,1-5-27,-1 0-36,-5-11-47,-7-15-101,-13-6-184</inkml:trace>
  <inkml:trace contextRef="#ctx0" brushRef="#br0" timeOffset="283173.4239">3871 13828 985,'0'0'103,"0"0"-96,0 0-14,0 0-25,134-102-164,-98 74-327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13:10:54.4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2409 1523 780,'0'0'262,"0"0"-233,0 0 63,0 0 0,0 0-56,0 0-24,0 0-1,-9 104 8,6-33 13,1 8-10,2-4-1,0-2-8,-2 1-4,0-6-5,0 0-3,-3-4-1,1-7-20,0-11-35,-4-8-33,6-15-66,-2-14-171,-5-9-87</inkml:trace>
  <inkml:trace contextRef="#ctx0" brushRef="#br0" timeOffset="180.9533">2209 1680 837,'0'0'99,"0"0"-75,109-102 78,-38 63-48,14 6-40,-1 4-2,-6 10-12,-16 9-4,-14 10-100,-15 0-100,-15 0-135</inkml:trace>
  <inkml:trace contextRef="#ctx0" brushRef="#br0" timeOffset="588.1441">2224 2130 808,'0'0'141,"0"0"-138,0 0 67,0 0-37,146-113-3,-82 91-26,-14 10-4,-11 10-20,-13 2-89,-8 0-176,-5 0-136</inkml:trace>
  <inkml:trace contextRef="#ctx0" brushRef="#br0" timeOffset="869.8282">2737 2049 791,'0'0'108,"0"0"-97,-26 117 60,19-61-20,-1 0-23,6-8-7,2-8-4,0-12-14,6-10-1,15-12 0,4-6 7,0 0-2,8-22 28,-5-11 14,-3-6-8,-7-3-10,-14-5-16,-4 0 3,-4 4-8,-25 11-10,-7 18-11,-3 14-31,3 7-47,5 26-128,10 5-131,8-3-245</inkml:trace>
  <inkml:trace contextRef="#ctx0" brushRef="#br0" timeOffset="1215.0446">2964 2264 721,'0'0'134,"0"0"-106,0 0 7,0 0-33,0 0-2,0 0 22,0 106-11,2-72 9,4-3-19,6-4 0,1-10-1,5-10-8,7-7-6,4 0 13,4-24-1,1-8-16,-7-6 18,-10-3 1,-5 2 36,-6 9 3,-6 5 26,0 14 18,0 11-7,0 0-21,0 0-46,0 1-10,0 25-9,0 8 8,0 10 2,0-1-2,0-2-68,0 3-91,9-10-137,-5-6-170</inkml:trace>
  <inkml:trace contextRef="#ctx0" brushRef="#br0" timeOffset="1605.0315">3363 2292 765,'0'0'27,"0"0"-8,0 0 58,136 88-54,-105-47 25,-13-4-18,-9-1 1,-9-7-1,0-6-1,0-10 9,-5-8 23,-3-5-4,3 0-13,3-1 2,2-25-32,0-10-14,0-7-7,29 1-11,6 2-36,13 8-15,0 4-61,-1 10-11,-7 8-25,-9 6 72,-8 4 52,-6 1 42,-7 19 3,-4 6 77,-2 1 28,-4 3 0,0 0-29,0 0-22,0-2-41,0 4-14,0-1-2,-2-4-154,-6-6-193</inkml:trace>
  <inkml:trace contextRef="#ctx0" brushRef="#br0" timeOffset="1748.7926">3798 2055 996,'0'0'0,"0"0"-1,0 0-121,0 0-217,0 0-129</inkml:trace>
  <inkml:trace contextRef="#ctx0" brushRef="#br0" timeOffset="2056.0263">4158 2472 627,'0'0'192,"0"0"-183,108-106 11,-77 66 11,-11 2-2,-15 7 23,-5 9-14,0 7 29,-16 8 28,-11 7-45,-5 0-31,-1 21-4,0 15-9,4 6 2,9 2-1,11 0-5,9-6-1,0-4-1,9-4 0,17-6-3,11-4-15,3-10-38,2-7-42,-2-3-138,-8-7-217</inkml:trace>
  <inkml:trace contextRef="#ctx0" brushRef="#br0" timeOffset="2317.0308">4467 2252 910,'0'0'65,"0"0"-26,0 0-32,0 0 10,117 32 5,-85 1-7,-12 10-6,-12 1-9,-8 2 0,0-3 1,-19-10 11,-6-7-3,7-14 0,7-10 9,2-2 16,9-14 6,0-18-18,0-9-14,22-3 0,10 3-5,1 3-3,3 4 0,-5 8-1,-6 3-62,-12 9-220</inkml:trace>
  <inkml:trace contextRef="#ctx0" brushRef="#br0" timeOffset="4440.0046">5597 2458 857,'0'0'141,"0"0"-115,0 0 24,0 0-40,0 0-10,0 0 11,85-69 5,-48 24-6,-3-10 3,-1-10-1,-6-4 7,-9 9 6,-9 11-16,-9 24 2,0 11-2,-2 9-6,-17 5-3,-3 0-2,0 25-3,-5 8-6,9 6-6,11 0 0,7-6-20,0-1-18,30-1 7,5-4 7,3 0-9,-2-3 2,-10 0 7,-8 3 7,-13-1 15,-5 3 8,0-5 11,-20-2 0,4-4 2,5-6-2,6-5 3,5-6-3,0-1-47,16-4-4,22-20 45,7-10-9,6-4 9,-2-4 6,-4-2 12,-9 1 9,-13 5 14,-9 4 26,-12 4-5,-2 4 15,0 7-24,0 6-1,0 9 1,-10 4-26,-4 9-21,-1 25-12,-4 10 7,6 7 5,4 4 1,7-6 1,2-8-2,0-5 0,20-8 1,8-5-2,9-14-2,0-7 3,4-2 6,-1-14-3,-4-18 6,1-8-4,-10-4 4,-7-2-1,-14-4 1,-6-2-5,0 7-3,0 9-1,-8 14 0,-1 10-7,2 7-2,5 5-30,2 0-33,0 0-43,0 0 13,2 15 58,16-1 13,5 3 25,0-2 4,2 8 2,0 2 2,-5 5-2,-5 5 19,-1-3 12,-7 4-3,-3 2 3,-4-1-10,1-6 2,5-4 1,1-8-5,6-7-4,7-8-9,9-4 4,9-4 9,6-22 3,3-8-10,-7-4-3,-4-2-2,-15 6-4,-7 4 15,-9 4 24,-5 8 5,0 1-16,0 8 4,-2 3 5,-7 6-23,0 0-14,-2 6-3,-3 17-3,0 12-2,6 0 2,4 6-1,4-1 4,0-5 0,0-3-2,18-6-2,9-11 2,4-10-4,5-5-1,4-7 5,4-18-3,-7-10 5,-1-2-4,-9-2 4,-11 0 0,-5 4 2,-7 9-2,-4 5 8,0 11-5,0 9 14,0 1-16,0 0-1,-8 19-15,-6 13 7,5 9 8,1-1 2,8-4-2,0-2-2,4-10 0,21-7-1,6-10 3,6-7 1,3 0 1,5-7 6,-1-16-8,2-7 3,-7-6-2,-5 2 4,-7 4-4,-5 7 0,-7 10 1,1 9 1,-5 4 7,-1 0-6,7 17-4,-1 12 12,-3 3 7,-4-2-10,-7 0-3,-2-4 1,0 1-6,-29-2 3,-11 3-4,-16-4-36,-6-4-125,-3-9-163,-8-11-196</inkml:trace>
  <inkml:trace contextRef="#ctx0" brushRef="#br0" timeOffset="4701.3668">7055 1698 1060,'0'0'0,"0"0"-3,0 0 2,0 0-4,0 0 5,0 0 3,-9 107 10,-25-98 2,6-9 8,5 0 48,9-8-8,8-9-9,6-4-29,0 4-14,8-5-9,27 3 0,7 1-2,7 6-5,-3 8-20,-9 4-153,-17 0-326</inkml:trace>
  <inkml:trace contextRef="#ctx0" brushRef="#br0" timeOffset="5377.8093">8681 1796 181,'0'0'236,"0"0"-232,0 0 7,0 0-11,0 0-12,0 0-2,-7-5 14,7 3 29,0 0 91,0 2 62,0 0-1,0 0-49,0 0-55,0 0-38,0 11-36,0 22 0,0 10 10,0 10 28,0 3-22,0 2-11,0 0-7,3-4-1,-3-1-41,0-12-91,0-4-116,0-16-54</inkml:trace>
  <inkml:trace contextRef="#ctx0" brushRef="#br0" timeOffset="5538.0275">8641 1852 829,'0'0'79,"0"0"-45,93-133 46,-32 94-54,4 11-20,-5 10-6,-11 14-38,-22 4-170,-16 0-113</inkml:trace>
  <inkml:trace contextRef="#ctx0" brushRef="#br0" timeOffset="5690.9379">8689 2053 313,'0'0'433,"0"0"-404,0 0 20,0 0-31,0 0 5,0 0-4,162-42-19,-104 26-72,-14 9-91,-15 7-169</inkml:trace>
  <inkml:trace contextRef="#ctx0" brushRef="#br0" timeOffset="5843.8713">8670 2351 579,'0'0'165,"0"0"-133,0 0 43,0 0-60,0 0 0,0 0-15,132 0-42,-60-23-153,-4-5-142</inkml:trace>
  <inkml:trace contextRef="#ctx0" brushRef="#br0" timeOffset="6577.0354">9172 1999 694,'0'0'151,"0"0"-127,0 0-3,0 0-10,113-8 3,-82 38-14,-8 9 0,-14 7-12,-9 0-22,0 0 7,-22-9 18,-2-4 6,3-9-2,7-14 4,11-7-11,3-3-8,0-3-43,19-21-64,12-10-112,5-11 120,0-1 119,-7-3 39,-9 8 112,-11 12 24,-6 14-11,-3 10 33,0 5-63,-6 0-67,-4 0-35,-1 20-13,-3 19-19,5 6 0,7 3 0,2-6-14,11-8-39,27-12-11,13-16-12,9-6-33,0 0-5,-4-24 8,-11-9 9,-13-3 97,-13-2 59,-15 0 74,-4 8 44,0 10-65,0 8-12,0 12-24,0 0-22,0 7-54,0 34-6,0 22 6,0 18 0,0 7 5,0 2 1,0 2-6,3-6 1,-3-9-1,0-12-16,0-17-34,0-16-9,0-16-22,0-16-24,0-4 10,-3-33 45,-1-24-91,4-17 53,0-21 88,0-19 14,0-8-5,22 5 34,5 21 30,5 32 37,-1 28-16,-1 26-51,0 14-18,-3 0-13,-10 29-12,-7 17 1,-10 5 1,-8 5 5,-28 4-7,-7-9 0,0-11-65,8-13-53,16-15-44,18-12-113</inkml:trace>
  <inkml:trace contextRef="#ctx0" brushRef="#br0" timeOffset="7229.4999">10340 1956 551,'0'0'567,"0"0"-558,0 0 20,0 0 6,-131 87-30,100-38-4,3 7-1,11-6-2,4-9-9,8-7-15,5-7-14,0-13-28,24-14 28,13 0 14,2-14-8,1-16-33,-1-5 30,-8-9 7,-12-2 30,-9 2 9,-6 6 0,-4 14 58,0 10 29,0 8-4,0 6-23,-2 0-36,-5 2-24,-2 26-9,0 10-1,3 8 0,6 1-1,0-3 2,0-7-4,6-2 3,17-17-2,3-8-4,8-8-4,2-2 8,1-7 0,-3-12-8,-5-10 5,-9 0-5,-5-12 11,-3 7 0,-7 6 4,-1 12-2,-4 14 7,0 2 7,0 0-16,0 12-17,0 12 12,-9 8 5,-3-6 1,4-10-1,3-5 0,5-9 0,0-2 5,0 0-5,2-14 0,18-15-2,2-1-1,4 9 3,2 4 0,-6 14 0,-2 3-1,-4 3-1,-2 17 2,1 8 1,-8 3 4,-3 4-5,-4 3-1,0-1-88,0-3-144,0-6-101</inkml:trace>
  <inkml:trace contextRef="#ctx0" brushRef="#br0" timeOffset="7516.0323">10951 2344 432,'0'0'165,"0"0"-44,80-131-2,-51 71-17,-2-1-48,-9 3-9,-11 15-23,-7 11-10,0 12 1,-16 8-13,-7 10-5,-1 2 4,2 0-25,4 12-7,9 10-3,9 4-10,0 3-14,21 3 25,10 2 23,4-3 12,1-1 0,-5 0 5,-9-3 1,-9-1 16,-10-1-3,-3-3-10,-3 0-7,-22-1-4,-1-9-89,4-12-241</inkml:trace>
  <inkml:trace contextRef="#ctx0" brushRef="#br0" timeOffset="7697.6126">11414 1993 993,'0'0'141,"0"0"-137,0 0 4,-9 145-1,9-98-5,0-2-2,5-9-88,13-10-96,5-13-28,4-11-80</inkml:trace>
  <inkml:trace contextRef="#ctx0" brushRef="#br0" timeOffset="8295.0712">11665 2057 473,'0'0'204,"0"0"-51,0 0 10,0 0-102,0 0-43,0 0-3,-21 96-5,17-55-7,4-9 2,0-6-5,2-8 2,22-10 0,8-8 0,3 0 2,1-8 0,-5-18-1,-8-8 5,-13-7-6,-10-7 4,0 4 4,-8 1-10,-19 16 0,-5 8-11,-1 16 5,4 3-32,9 0-30,14 0 9,6 0-87,0 0 0,28 6 89,8 5 21,5 6 31,1 3 5,-2 1 21,-4 6 45,-3-1 21,-7 2-3,-7 2-12,-9-2-1,-4-1-41,-6-9 1,0-10-22,0-4-4,0-4 3,0 0 8,0-14 4,17-27-20,8-8-14,10-2 8,0 7 6,-1 14 2,-3 12 10,-6 16 17,-4 2 2,-1 10-14,-10 24 6,-3 10 17,-7 11-1,0 3-12,0-7-5,0-5-7,0-13-1,0-13-12,3-6-1,23-10 1,5-4 4,2-4-1,-1-20-5,-10-10-21,-11-7-40,-11-15-77,-4-18-247</inkml:trace>
  <inkml:trace contextRef="#ctx0" brushRef="#br0" timeOffset="8557.125">11952 1465 775,'0'0'170,"0"0"-170,0 0 1,0 0 0,0 0 5,0 0-6,-61 65 9,8-61 6,-10-4 0,3 0 25,10-18 41,16-4-12,16 2-12,14 6-3,4 2-31,20-1-23,22 8-4,12 2 3,2 3 1,-8 0-13,-11 3-111,-16 5-191,-21 0-524</inkml:trace>
  <inkml:trace contextRef="#ctx0" brushRef="#br0" timeOffset="9370.847">2550 2868 962,'0'0'80,"0"0"-72,0 0 0,0 0 10,233 53 53,-69-44-12,25-8-20,23-1-23,14 0 13,5 0 0,0 0-5,-22-10-10,-35 3-11,-45-2-1,-49 4-2,-40 0-1,-27 3-14,-13 0-29,-16 2-16,-33 0-61,-23 0-162,-19 0-126</inkml:trace>
  <inkml:trace contextRef="#ctx0" brushRef="#br0" timeOffset="9617.3002">2523 3224 892,'0'0'0,"0"0"40,142 39-24,3-32 46,36-7-11,21 0 4,11 0-4,-2-12-6,-11-8-7,-19-4-6,-36 2-18,-45 4 3,-42 8-16,-33 5-1,-24 2-3,-1 1-70,-17-6-89,-6-4-284</inkml:trace>
  <inkml:trace contextRef="#ctx0" brushRef="#br0" timeOffset="10023.0374">6058 2975 687,'0'0'153,"0"0"-82,0 0-7,131 0 36,-30-8-11,22-8-31,12-4-25,10-2 3,-2-2-6,-7 2-9,-20 4-8,-20 3-8,-30 4-5,-25 5-10,-30 3-37,-14 3-62,-52 0-78,-34 0-163</inkml:trace>
  <inkml:trace contextRef="#ctx0" brushRef="#br0" timeOffset="10241.3205">5975 3284 600,'0'0'59,"123"4"60,-5-4 70,29-15-106,21-12 1,5-2-2,-3 6-10,-10 3-30,-17 5-9,-25 4-20,-31 1-7,-34 4-6,-26 1-14,-19 2-59,-8-3-120,-23-4-247</inkml:trace>
  <inkml:trace contextRef="#ctx0" brushRef="#br0" timeOffset="10795.0029">9233 2849 899,'0'0'134,"0"0"-117,234-30-17,-61 10 53,36-2-3,28-5 18,8 0-15,9-4-16,-7 2-9,-19-2-1,-32 5-16,-51 5-9,-49 2-2,-47 12-3,-36-1-26,-13-1-29,-56 6-40,-33 1-102,-26 2-131,-28 0-69</inkml:trace>
  <inkml:trace contextRef="#ctx0" brushRef="#br0" timeOffset="11027.8704">9307 3092 441,'0'0'334,"0"0"-332,160 30 78,-12-30 80,42-12-91,33-18 11,20-7-19,9 3-9,-1 5-20,-25-2 0,-34 9-19,-47 2-9,-52 8-4,-43 6-1,-42 2-61,-14 2-73,-59 0-146,-29 0-408</inkml:trace>
  <inkml:trace contextRef="#ctx0" brushRef="#br0" timeOffset="11815.419">3878 4275 374,'0'0'381,"0"0"-320,0 0 45,0 0-9,0 0-31,0 0-14,11-107-5,-20 96 7,-13-4-17,-2 7-21,-5 6 9,-1 2-6,0 0-10,2 7 7,-1 21-4,3 14-9,3 13-2,10 11-1,7-1 0,3 1 2,3-3 0,0-3 2,0-4-4,5-2 0,1-2-10,0 0-29,-1 0-51,-5-3-97,0-7-109,-11-7-128</inkml:trace>
  <inkml:trace contextRef="#ctx0" brushRef="#br0" timeOffset="11982.3235">3307 4834 736,'0'0'104,"0"0"-100,0 0 58,118-138-9,-35 96-40,10-2 4,-1 6-17,-7 5-4,-18 8-184,-14 0-130</inkml:trace>
  <inkml:trace contextRef="#ctx0" brushRef="#br0" timeOffset="12198.1999">4139 4215 998,'0'0'75,"0"0"-41,0 0 29,-127 81-37,104-22-9,5 9 1,7 5-8,7 1 1,4-4-10,0-5 2,7-7-3,19-9-85,6-8-115,-7-17-189</inkml:trace>
  <inkml:trace contextRef="#ctx0" brushRef="#br0" timeOffset="12610.9635">4189 4555 937,'0'0'29,"0"0"-23,133-46 11,-73 46-2,-6 0-10,-15 15-5,-14 16 0,-18 6-6,-7 5-10,-14-5 3,-20 2 13,1-11 0,6-10 0,12-10 0,11-8-4,4 0-23,0-12-28,24-20-62,10-8 9,6-2-2,-3-3 44,-4 7 66,-8 7 27,-9 6 67,-7 14 45,-9 4 24,0 7-2,0 0-59,-11 2-63,-8 21-7,-1 7-24,8 4 0,7 2-6,5-2-2,0-3-5,22-2 2,5-3-35,4-3-17,-4-4-91,-11-9-176,-16-6-191</inkml:trace>
  <inkml:trace contextRef="#ctx0" brushRef="#br0" timeOffset="12852.8249">4636 4226 1003,'0'0'23,"0"0"-8,160 19-15,-88 23 19,-8 13 16,-12 10-15,-19 6-13,-24 1 11,-9 0-3,-23-3 20,-23-8-18,-8-6 1,3-13-15,4-12-3,11-10-18,10-12-191,8-8-231</inkml:trace>
  <inkml:trace contextRef="#ctx0" brushRef="#br0" timeOffset="15444.959">6222 4466 394,'0'0'175,"0"0"-57,0 0 30,0 0-48,0 0-15,0 0-20,-75 4-27,35 19-21,0 9 4,4 5-8,9 2-5,7-2-3,11-4-3,9-8-2,0-4-5,16-8-19,13-9-22,9-4-3,2-5 11,3-28-10,-3-9-4,-7-8-11,-12-4 63,-7-8 39,-8-5 0,-6 1-1,0 2-15,0 14-2,-12 18 6,4 14 13,5 14-8,1 4-9,-3 0-17,-2 16-6,1 22-15,-1 12 15,5 14 3,2-2 1,0 1-3,7-7 2,13-8-3,5-10-4,8-14-9,4-11-18,1-8 11,0-5-3,1-10-2,-6-19-17,-4-3 0,-12-1 22,-5-2 20,-10 9 18,-2 7 17,0 9 15,0 7 9,-10 3-20,-2 0-34,-1 16-5,-1 17-7,5 3 1,9 2 1,0-3-2,11-4-28,18-7-4,4-10-3,8-12 1,-1-2 20,2-5-10,-1-22-6,-6-1-7,-6-7 10,-10 1 34,-5-1 35,-7-4 51,-6 7-13,-1 12-23,0 9-6,0 11 6,0 0-17,0 18-33,0 31-13,0 24 13,0 25 20,-3 16-6,1 15-6,2 9-2,0 0-6,0-13 0,15-23-17,9-22 3,1-29 4,6-20 2,-1-21-5,5-10-4,0-15-5,-6-26 13,-7-10 4,-13-10 5,-9-11 6,-10-10-2,-29 2-2,-5 5 1,-4 12 0,-1 17 8,8 7 6,8 1-13,10 1 1,17-3-5,6-1-18,3-6-14,29 1-23,4 5-13,-4 2-22,5 5 8,-8 3 58,-2 3 24,-3 5 35,-9 0 15,-6 8 11,-6 4-10,-3 2-3,0 4-4,0 3-16,0 2-4,0 0-24,-4 15-16,-6 11 15,4 6-1,6 4 1,0-3 1,0-2-8,0-7-9,17-8-15,3-9 13,7-7 6,0 0 3,-1 0 1,-2-17 2,-3-5 2,0-4 5,-6-2 0,-6 2 6,-4 6 2,-5 8 9,0 8 1,0 4 1,0 0-19,0 1-14,2 18-1,0 2 15,-2 2 4,4-7 0,-2-6 2,2-6-5,-2-4-1,0 0 4,6 0 7,8-20-11,4-6-2,3 4-12,1 4 14,-7 5 1,2 9-1,-4 4-2,-3 0-6,1 14-2,-7 15 3,0 3 2,0 2 3,2-2 2,1-9 0,1-6 0,6-14-12,10-3 9,7-7-4,7-23-4,2-4-2,-2-6-9,-8-2 5,-8 1 16,-10 3 1,-1 4 4,-13 9 15,0 14 32,0 5 0,-8 6 15,-13 0-41,-1 20-20,-1 7 2,8 9-3,2 0-4,10-4 0,3 0-1,0-8-12,5-4-20,19-12 8,12-8 7,9 0 3,10-14 5,6-12 5,-1-6-1,-4-3 1,-10-1 5,-3 2 0,-12 5 5,-11 6 10,-9 11 15,-8 9 7,-3 3 24,0 0-7,-19 0-29,-10 24-25,-5 12-1,2 5 1,5 5-2,12-1 2,7-10-3,8-4-7,0-13-19,21-9-5,12-9 15,4-3 11,4-28 5,-1-8 3,-7-8-2,-8-3 2,-13-4 1,-3-7 3,-9 0 20,0 7 2,0 13 7,0 20 9,0 15 7,0 6-15,-3 0-29,0 35-5,3 18 0,0 13 2,0 5 1,0-6-3,0 4-1,0-6-6,0-2-70,-8-11-121,-17-13-176,-8-20-202</inkml:trace>
  <inkml:trace contextRef="#ctx0" brushRef="#br0" timeOffset="15714.8049">7435 4064 937,'0'0'116,"0"0"-116,0 0-28,0 0 27,0 0-5,0 0 5,0 0 1,-96 116 13,46-105 13,3-7 9,9-4 30,11 0-11,16-18 2,11-2-21,5-5-35,28 6-2,11 2 1,10 8-2,0 9-34,-4 0-109,-11 0-197</inkml:trace>
  <inkml:trace contextRef="#ctx0" brushRef="#br0" timeOffset="16495.3589">9074 4610 441,'0'0'72,"0"0"18,0 0 49,0 0 1,0 0-48,0 0-53,101-108-10,-88 76-3,-11 1 0,-2 8 6,0 7-3,0 9 14,0 7 4,-5 0-22,-4 0-21,-4 19-4,4 10-1,3 8 1,6 1 0,0-4-1,6-4-2,16-9 0,8-4-5,1-10-9,4-7 8,0 0 4,-1-1 0,-5-17 5,-6-4 2,-6-7 1,-3-5-1,-5-2 0,-3-1 0,-4 6 1,-2 14-2,0 8 1,0 9-2,0 0 0,0 9-19,0 21 11,0 3 6,0-4 1,-4-10-8,2-9-2,2-7 5,0-3-5,0-3 7,16-19 4,11-6 1,3 3 1,0 6 1,-3 8 4,-3 8 5,2 3-5,-3 8-5,0 19 1,-8 6 1,-6 6-2,-9 1-2,0 0-4,-7-2-74,-15-8-186,-7-12-162</inkml:trace>
  <inkml:trace contextRef="#ctx0" brushRef="#br0" timeOffset="16634.2815">9362 4073 1062,'0'0'0,"0"0"-77,0 0-57,0 0-203</inkml:trace>
  <inkml:trace contextRef="#ctx0" brushRef="#br0" timeOffset="17463.6541">10387 4507 649,'0'0'17,"54"-116"-17,-35 55 30,-12 6-12,-7 11 17,0 18 35,-2 13 65,-18 12-16,-2 1-58,-5 12-26,4 23-12,4 11-10,7 7-5,12 8-1,0-3-5,5-5-2,17-7 0,7-14-1,2-9-11,5-17 7,0-6 5,4-8-1,-4-20-10,-5-9-8,-7-4 2,-6-5 3,-6-3-8,-10-3 2,-2 0 13,0-1 5,0 10 2,0 7 4,-5 10-2,3 12-1,-1 7 13,1 7 3,2 0-17,0 18-8,0 20 8,0 15 9,0 5 6,0 5 4,0-4-1,2-2-4,3-11-10,-2-12 2,1-14-3,0-12-3,0-8 0,4 0 1,9-23 9,6-12 1,0 0-11,0 8 0,-3 10-2,-6 10 1,4 7-5,-6 0-4,-1 14 3,3 13 6,-2 5-1,1 3-10,5-7-14,2-5-9,6-12-7,3-11 31,7 0 11,-1-17 2,-1-10 1,-5-5-1,-9 0-1,-11 3 6,-7 5 18,-2 8-5,0 10 17,0 6 16,-17 0-27,-1 16-11,0 14-7,9 7 1,9-2-6,0-2 0,11-9 0,24-10-3,12-11 1,11-3 3,2 0-4,-6-20 0,-14-3-44,-15-5-54,-21 3-43,-4 0-151,-40-1-164</inkml:trace>
  <inkml:trace contextRef="#ctx0" brushRef="#br0" timeOffset="17608.0974">10409 4357 758,'0'0'191,"0"0"-134,0 0 6,0 0-36,0 0-27,0 0-3,82-41-94,-19 9-160,-5 1-182</inkml:trace>
  <inkml:trace contextRef="#ctx0" brushRef="#br0" timeOffset="19150.0346">11885 4705 653,'0'0'118,"0"0"-71,0 0 1,0 0 38,0 0-17,0 0-34,141-118-12,-117 79-8,-13-5-3,-11 6 11,0 4-5,0 9 0,-8 16 14,-6 6 6,-4 3-36,2 18-2,2 20-4,6 10 3,6 3-3,2-1 4,0-5-3,22-10-8,9-9-13,7-12 0,7-14 14,1 0 4,-1-10 1,-5-20-8,-8-4-1,-8-4-1,-10-3 15,-8-1 0,-6 6 2,0 14 5,0 8-2,0 12 20,0 2-19,0 2-6,0 25-19,0 4 19,0 4 3,0-6-3,0-8-2,5-9 2,1-7 1,5-5 1,5-5-1,6-21 9,5-6-6,0-2-3,-6 3-1,3 12-1,-11 6-4,-3 11 5,0 2-9,-3 8-3,1 22 8,1 9 0,0 0 4,0 0 0,5-9 0,3-7-10,4-11 5,5-9 0,4-3 5,4-8 2,2-20-2,2-6 4,-9-6-4,-6-7 0,-13-7-3,-6-6 3,-4-6 1,0 2 1,0 14 4,-8 12 13,-3 20 7,0 10 12,0 8-15,-2 0-23,-1 30 0,5 14-2,5 12 1,4 6 1,0-1 0,4 1 0,19-4 0,4-8-1,4-10 1,4-14-22,1-15 16,2-11-6,-3 0 7,2-23-4,-9-5-6,-8-6 14,-8-1 1,-10 2 2,-2 5 3,0 8 1,0 8 6,-2 9 20,-6 3-11,-2 5-15,3 21-6,0 7-2,4 8 1,3-2-1,0-4 2,10-5 0,7-8 0,10-8-3,4-10 1,3-4 0,4-1 1,-3-26 1,-1-7-2,-11-4 2,-8-8-1,-13 2 1,-2 3-1,0 10-7,-2 8 8,-7 14-2,3 4-10,3 5-20,3 0-23,0 0-24,0 0-33,11 7 28,10 6 58,0 1 25,2 5 1,-3-2 4,-5 5 15,-1 0 7,-3 0 4,0 1-4,1-3-4,1-5-5,1-1-7,3-5-5,3-6 2,0-3 0,2 0-1,-1 0 1,-1-20-3,-5-3 1,1-11-2,-5-3 7,-3 8-8,-5 8 12,-1 13 30,-2 8 33,0 2-40,0 26-33,0 8-4,0 5 10,0-3-7,16-6-1,4-10 2,1-10 5,7-8 14,1-4 12,-2-2-4,-3-20-12,-4-12-3,-8-2-16,-6-1 0,-2 5-47,-2 9-73,5 6-231,3 10-241</inkml:trace>
  <inkml:trace contextRef="#ctx0" brushRef="#br0" timeOffset="19736.3553">14114 4432 992,'0'0'152,"0"0"-112,0 0 12,0 0-36,0 0-16,-118 85 4,102-47-8,8-3 3,3-5-16,5-5-9,0-11 1,11-7-3,16-7 6,3 0-6,2-16 18,0-10 4,-8-5 6,-4-5 5,-7 3-2,-4 1 16,-7 10 22,1 10 6,-3 7-4,0 5-7,0 0-16,0 6-20,0 20-7,0 9 4,0 0 3,5-6-2,23-5-15,3-12-9,16-12-5,14 0 14,5-22 5,5-16-2,-11-11 13,-12-3 1,-18-4 0,-13-5 3,-11-6 2,-6 3 9,0 12 4,-6 17 3,-8 20 17,-3 15-13,-4 0-6,-1 32-15,-1 19 4,3 20-6,5 8 10,8 2-7,7-8 4,0-9-8,29-16 0,13-16-1,9-13 0,2-19 1,-3 0 0,-5-13-1,-14-17-27,-6-6-11,-14-2-18,-11 2-76,-2 0-177,-42 3-221</inkml:trace>
  <inkml:trace contextRef="#ctx0" brushRef="#br0" timeOffset="19900.9768">12757 4405 276,'0'0'873,"0"0"-873,0 0-58,162-89 41,-83 57-119,-21 1-294</inkml:trace>
  <inkml:trace contextRef="#ctx0" brushRef="#br0" timeOffset="20052.0184">12261 4060 780,'0'0'367,"0"0"-367,0 0-8,0 0-29,0 0-186,0 0-18</inkml:trace>
  <inkml:trace contextRef="#ctx0" brushRef="#br0" timeOffset="20472.1189">16105 3822 970,'0'0'75,"0"0"17,-122 28 7,81 28-57,1 17-19,10 12 11,13 4-15,8-4-16,9-10 1,0-9-4,14-11-1,15-14-26,4-14-45,7-15-75,5-12-148,-3-3-182</inkml:trace>
  <inkml:trace contextRef="#ctx0" brushRef="#br0" timeOffset="20756.0354">16288 4134 763,'0'0'89,"0"0"-58,0 0 11,0 0-6,-45 129-13,45-87-16,0-8-6,5-8 1,21-10 1,6-8-3,1-8 4,2 0-2,-3-18 10,-3-11-8,-9-6 7,-5-2 26,-8-8 18,-7 2-14,0 6-7,-9 9-12,-18 11 9,-6 13-20,-3 4-11,-1 4-3,8 17-21,11 3-72,14-1-124,4-4-186</inkml:trace>
  <inkml:trace contextRef="#ctx0" brushRef="#br0" timeOffset="20907.1761">16776 4480 760,'0'0'73,"0"0"-55,0 0 34,-40 106-30,38-86-22,2-10-74,0-8-209</inkml:trace>
  <inkml:trace contextRef="#ctx0" brushRef="#br0" timeOffset="21407.0351">17301 4010 753,'0'0'1,"0"0"40,0 0 14,0 0-34,0 0 2,-60 104-9,47-104 5,2 0 7,0 0 17,2-5-11,3-16-5,6-1-18,0 2-9,0-1-2,16 9 1,7-2-6,2 7 7,2 5 1,-2 2 0,-2 0 3,0 18-4,-7 8 2,-5 13 3,-11 2 4,0 5 11,-2 1 0,-21-1-3,-6-6-3,-4-5-1,-5-8-12,0-8 8,5-12-3,4-5 1,9-2-2,9 0-1,6 0 2,5 0-4,0 0-2,0 0-14,14 0 11,11 10 3,8 2 11,-2 4-9,0 2 1,-6 1-3,-4-3-1,0-7-34,-3 0-127,1-9-177,2 0-323</inkml:trace>
  <inkml:trace contextRef="#ctx0" brushRef="#br0" timeOffset="21581.6168">17621 4160 1104,'0'0'93,"0"0"-45,0 0-36,0 0-10,0 121 10,0-69-8,0-4 0,0-6-4,0-6-38,2-12-96,9-14-153,4-10-225</inkml:trace>
  <inkml:trace contextRef="#ctx0" brushRef="#br0" timeOffset="21753.0389">17839 4163 1015,'0'0'155,"0"0"-103,0 0-34,0 0-1,-13 126-8,13-76-3,0-3-4,9-6-2,-1-2-31,2-8-86,-6-8-183,-4-14-219</inkml:trace>
  <inkml:trace contextRef="#ctx0" brushRef="#br0" timeOffset="21911.4094">17569 4046 1076,'0'0'46,"0"0"-42,0 0-8,130-90 2,-63 75-64,-7 2-212,-14 3-360</inkml:trace>
  <inkml:trace contextRef="#ctx0" brushRef="#br0" timeOffset="22128.0351">18100 3843 941,'0'0'9,"0"0"61,182 119 30,-114-40-27,-10 12-18,-21 6-30,-23 5-8,-14-6-6,-29-6 10,-27-6 4,-8-11-5,-2-9-1,3-14-16,11-15-6,9-13-8,12-14-82,14-8-148,-1-4-298</inkml:trace>
  <inkml:trace contextRef="#ctx0" brushRef="#br0" timeOffset="26140.9394">14811 5857 585,'0'0'28,"0"0"-9,0 0 94,0 0-63,0 0-12,0 0-5,0 0-10,-6 78 82,6-28-27,0 6-34,2 4-20,-2 3-14,0 2-10,0 1-10,0-5-110,-11-10-120,-5-21-194</inkml:trace>
  <inkml:trace contextRef="#ctx0" brushRef="#br0" timeOffset="26351.8327">14840 5750 293,'0'0'582,"0"0"-507,146-114 31,-95 110-29,-9 4-33,-13 17-16,-15 19-19,-14 10 8,-5 5-10,-31 2 3,-12 3-10,-6-3-9,0-2-59,12 0-82,16-5-117,15-5-71</inkml:trace>
  <inkml:trace contextRef="#ctx0" brushRef="#br0" timeOffset="27153.2172">15089 6284 20,'0'0'631,"0"0"-552,91-118 80,-61 74-41,-3 1-71,-9 3-18,-9 3-21,-7 5 1,-2 11-2,0 9 3,0 9 12,-8 3 4,-7 0-5,-2 12-16,1 17-1,3 12-3,9 5 1,4 5-1,0-2-1,2-5 1,21-10-2,6-10 0,2-13-1,1-11-1,3 0 3,0-19-3,-1-11 3,-8-5-6,-7 1-5,-13 5-1,-6 7-4,0 6 15,0 8-1,0 4-1,0 4-5,-2 0-3,2 0-6,0 14 9,0 7 6,0-1 0,11 4 2,3-1-2,-1 0-1,3-6-5,1-3-5,0-6-6,7-8 3,2 0 15,0-8 0,6-14-2,-5 1 2,-7 1-2,-5 3 3,-5 5 0,-10 8 1,0 2 8,0 2 29,0 0-3,0 4-25,0 13-8,0 8 0,-3-1-2,3-1 0,0-3 0,3-8-1,12-5-5,9-7 0,-2 0 6,6-4-5,-4-14 0,-4 1-1,-2 2 4,-8 4 2,-5 8 1,-3 3 1,-2 0 9,0 0 8,0 0-19,0 8 3,0 4-7,7-3 2,13-9 1,9 0-10,7 0 11,1-19 4,0 0-2,-13-6 0,-8 4 1,-12 1 9,-4 1 20,0 3-1,-26 1-11,-2 10-7,-3 5-7,0 0-6,4 14-17,10 3-111,13-2-204,4-9-213</inkml:trace>
  <inkml:trace contextRef="#ctx0" brushRef="#br0" timeOffset="27520.0352">16424 6014 994,'0'0'110,"0"0"-101,0 0 16,0 0 14,0 0-36,-116 110-3,116-70-4,0-6-35,6-12-33,21-13-13,9-9 10,1-15 50,1-21 6,-1-12 0,-8-10 6,-8-5 13,-5 0 22,-11-4 40,-5 7 15,0 16-1,0 18 27,0 15-26,0 11 0,0 0-27,0 19-45,0 29-2,0 16 0,0 6 5,0 5-7,10-3-1,5-2-1,-1-2-22,-4-10-50,-8-12-106,-2-18-178,-7-16-298</inkml:trace>
  <inkml:trace contextRef="#ctx0" brushRef="#br0" timeOffset="27673.7204">15822 5738 1157,'0'0'0,"0"0"-32,0 0 14,0 0-96,0 0-257,0 0-251</inkml:trace>
  <inkml:trace contextRef="#ctx0" brushRef="#br0" timeOffset="27852.0339">17054 5953 972,'0'0'0,"0"0"-8,153-67 5,-94 52-59,-12 3-145,-18 7-315</inkml:trace>
  <inkml:trace contextRef="#ctx0" brushRef="#br0" timeOffset="28000.0342">17072 6166 951,'0'0'139,"0"0"-139,0 0 0,0 0-1,186-44 1,-106 21-132,-16-2-210</inkml:trace>
  <inkml:trace contextRef="#ctx0" brushRef="#br0" timeOffset="28458.0343">17890 5765 953,'0'0'112,"0"0"-104,0 0-8,0 0 7,0 0-2,-90 109-5,71-100 0,6-6 0,1-3 0,5-9 1,7-17 3,0-4-4,0 2 0,21 2 0,2 8 3,3 7-3,0 6 1,3 5 1,0 0-2,3 14 8,-3 16-3,-7 6 7,-11 5 9,-8 2-1,-3 7-6,-14 0-3,-26-1-2,-9-3 2,-3-10-11,6-10 1,3-9 0,14-12-1,8-5 0,9 0 5,10-5-9,2-9 8,0 5-4,14 1 5,7 4 7,6 4 2,2 0-1,2 0-5,0 9-8,1 3-6,1 2-63,3-5-118,-2-9-228</inkml:trace>
  <inkml:trace contextRef="#ctx0" brushRef="#br0" timeOffset="28624.9977">18252 5944 896,'0'0'253,"0"0"-161,0 0-29,0 0-27,0 0-27,0 0 0,27 118-2,-24-69-7,0-4-17,-1-10-50,7-10-131,3-19-192</inkml:trace>
  <inkml:trace contextRef="#ctx0" brushRef="#br0" timeOffset="28803.3547">18482 5845 1047,'0'0'143,"0"0"-65,0 0-32,0 0-16,0 0 7,28 133-24,-16-90-9,-6-2-4,-4-4-6,-2-3-38,0-8-47,-16-7-164,-11-13-200</inkml:trace>
  <inkml:trace contextRef="#ctx0" brushRef="#br0" timeOffset="28985.9689">18156 5773 942,'0'0'172,"0"0"-146,123-110 17,-46 78 19,8 1-44,-3 7-18,-10 2 0,-21 6-21,-24 6-54,-20 4-70,-7 4-162,-17-2-223</inkml:trace>
  <inkml:trace contextRef="#ctx0" brushRef="#br0" timeOffset="33783.91">18987 7395 879,'0'0'181,"0"0"-143,0 0 18,0 0 49,-83-102-80,53 91-7,2 8 6,-1 3-12,-2 0 0,0 29-4,-1 20-6,8 17 7,7 14-5,9 3 8,8-1-12,0-1 4,0-3-4,14-1 0,-3 0-36,-6-3-58,-5-5-141,0-14-180</inkml:trace>
  <inkml:trace contextRef="#ctx0" brushRef="#br0" timeOffset="33921.8739">18456 8061 734,'0'0'101,"0"0"-90,56-107 48,18 64 6,20-8-54,8-1-11,1 2-46,-13 4-239,-18 4-304</inkml:trace>
  <inkml:trace contextRef="#ctx0" brushRef="#br0" timeOffset="34078.0365">19221 7444 1056,'0'0'108,"0"0"-74,0 0 27,0 0-38,-93 160-2,80-86-6,10 4-5,3 2-10,0-8-8,11-11-71,16-19-131,-2-22-227</inkml:trace>
  <inkml:trace contextRef="#ctx0" brushRef="#br0" timeOffset="34304.3034">19456 7471 1018,'0'0'156,"0"0"-135,0 0 11,0 0-5,-10 151-11,10-67 11,0 3-13,0-8-4,0-4-10,5-16 5,15-16-5,5-14-6,6-18-13,-1-10-24,0-1-33,-5-7-112,-17-15-248</inkml:trace>
  <inkml:trace contextRef="#ctx0" brushRef="#br0" timeOffset="34439.2668">19376 7888 996,'0'0'52,"0"0"-42,0 0 1,137-92-11,-53 60-65,-3 3-209,-14-3-255</inkml:trace>
  <inkml:trace contextRef="#ctx0" brushRef="#br0" timeOffset="34579.0073">19972 7608 891,'0'0'225,"0"0"-188,0 0 38,0 0-19,2 127-33,8-87-18,-4 7-5,-1 1-1,-2 0-66,-3 1-131,0-9-293</inkml:trace>
  <inkml:trace contextRef="#ctx0" brushRef="#br0" timeOffset="34732.3796">19824 7935 700,'0'0'492,"0"0"-478,0 0-3,0 0 3,153-140-14,-55 91-29,0 6-157,-13-4-214</inkml:trace>
  <inkml:trace contextRef="#ctx0" brushRef="#br0" timeOffset="35163.5129">20576 7485 804,'0'0'47,"0"0"1,0 0 42,0 0-57,-120 119-21,95-103-4,8-8-6,4-8-2,2 0 0,11-10-13,0-16-28,0-2 35,17-4 6,7 6 1,1 3 1,4 10 0,-2 7-2,1 6 2,0 0 0,-6 7 3,-2 19 12,-9 13-7,-11 3 15,0 5-1,-9 6-3,-23-3 3,-3-4-17,-5-10 3,5-10-3,4-12-7,6-10 3,7-4 3,9-4-2,9-18-4,0 1-1,20-2 1,13 7 1,3 9 8,2 7-3,-3 0 15,0 9-2,-7 9-15,-1 6-4,-3 3-4,-6-1-72,2-6-134,-2-13-152</inkml:trace>
  <inkml:trace contextRef="#ctx0" brushRef="#br0" timeOffset="35332.767">20937 7586 1001,'0'0'147,"0"0"-82,0 0-1,0 0-46,0 0-13,5 114-2,-3-60-3,-2-4-35,5-8-84,2-10-175,1-15-112</inkml:trace>
  <inkml:trace contextRef="#ctx0" brushRef="#br0" timeOffset="35493.5423">21073 7615 23,'0'0'919,"0"0"-815,0 0 1,0 0-49,0 0-34,0 0 5,22 151-23,-14-101-4,1 1-18,-5-4-87,-2-7-168,-2-9-156</inkml:trace>
  <inkml:trace contextRef="#ctx0" brushRef="#br0" timeOffset="35652.6372">20806 7536 1008,'0'0'37,"0"0"-36,114-95-1,-49 67-36,-5 4-199,-16 6-397</inkml:trace>
  <inkml:trace contextRef="#ctx0" brushRef="#br0" timeOffset="35861.0822">21223 7265 913,'0'0'143,"0"0"-125,129-4 52,-60 38-3,5 16-26,-11 14-6,-17 6-21,-19 4 1,-23-2-2,-4 3-4,-22-5 3,-20-8-6,-5-9-2,4-17-4,10-18-8,8-14-62,15-4-128,7-22-205</inkml:trace>
  <inkml:trace contextRef="#ctx0" brushRef="#br0" timeOffset="36025.9864">22112 7479 1180,'0'0'37,"0"0"-29,176-79 2,-106 54-10,-10 4-41,-16 7-231,-22 11-566</inkml:trace>
  <inkml:trace contextRef="#ctx0" brushRef="#br0" timeOffset="36182.8958">22190 7710 84,'0'0'1184,"0"0"-1170,0 0-11,0 0 24,184-65-27,-107 26-1,-6-2-72,-11 0-132,-8 0-193</inkml:trace>
  <inkml:trace contextRef="#ctx0" brushRef="#br0" timeOffset="36422.7585">23211 7139 953,'0'0'109,"0"0"-32,0 0 20,0 0-61,0 0-21,-122-8-1,88 40 12,5 12 2,7 6-2,7 8-9,8 8 4,7 0-9,0 0-12,11-1 0,9-7-13,-7 2-38,-4-2-42,-9-4-137,0-8-237</inkml:trace>
  <inkml:trace contextRef="#ctx0" brushRef="#br0" timeOffset="36715.0043">22866 7749 773,'0'0'120,"0"0"-88,102-111 28,-35 70-35,9-4-25,7-8-42,-1-2-125,-6-3 22,-11 5-4,-19 9 58,-15 11 91,-13 6 16,-11 10 172,-7 8-2,0 5 0,0 4-29,0 0-74,-2 32-46,-14 18 13,5 16 2,2 10-16,5 3-20,-1-6-10,3-3-6,2-15-21,0-15-49,0-14-82,18-24-190,4-2-302</inkml:trace>
  <inkml:trace contextRef="#ctx0" brushRef="#br0" timeOffset="36943.3813">23706 7236 1028,'0'0'150,"0"0"-102,0 0-3,2 106 32,5-35-38,-2 4-14,-2-6-15,7-8 0,4-9-7,2-14-2,12-17-1,3-10-2,7-11-5,5-5-8,-6-18-7,-6-6-7,-10 3-31,-17 5-96,-4 0-274</inkml:trace>
  <inkml:trace contextRef="#ctx0" brushRef="#br0" timeOffset="37077.0355">23797 7493 725,'0'0'292,"0"0"-284,0 0-5,143-82-3,-107 60-202,-12 0-176</inkml:trace>
  <inkml:trace contextRef="#ctx0" brushRef="#br0" timeOffset="37285.334">24058 7256 706,'0'0'177,"0"0"-17,0 0-34,0 0-59,146 29-22,-111 28-6,-4 18-6,-10 11-2,-17 8-7,-4 5-9,-18 1-5,-24-4-8,-10-9 0,1-13 5,4-17-7,7-18 0,6-15-11,7-10-48,4-10-55,0-4-210,-2 0-327</inkml:trace>
  <inkml:trace contextRef="#ctx0" brushRef="#br0" timeOffset="53955.0398">1221 8310 604,'0'0'165,"0"0"-32,0 0-3,0 0-58,0 0-28,0 0-24,0 0-13,0 0-7,-47 94 1,34-26 0,1 0 0,8-2 6,4-8-6,0-12 4,2-13-4,18-11 3,7-12-4,4-10 2,5 0 0,6-17 3,5-15-5,-7-9-6,-5-6 4,-8-2-6,-9-6-6,-7 1 0,-6 0 3,-2 6 3,-3 3 8,0 10 1,0 4-1,0 11 0,0 11 0,0 4 3,0 5-3,0 0-6,0 0-7,0 10-19,0 21 24,0 9 8,2 11 3,3 10-3,3 5 6,-4 0 4,-4-2-2,0-10 1,0-9-5,0-13-3,0-12 2,0-12 2,0-7-5,0-1 8,0 0 2,0-7 14,7-24 1,7-8-18,1-5-6,5 7-1,3 5 0,-2 14-3,2 6 2,-1 10-2,-1 2-8,-4 0-2,1 18 5,-3 10 1,1 6 0,-3 2-1,-1-2 3,-3-5-15,-1-10 4,4-7-4,3-12 1,12 0 6,6-14 3,7-18 9,3-10 1,-7-5-2,-7-4 2,-12 1 0,-5 10 1,-12 10 7,0 10 3,0 8 28,-5 6-10,-6 6-25,-5 0-4,5 4-3,-4 26-9,2 9 6,3 5 5,1 2-1,9-4 3,0-2-2,0-6-2,12-8 3,3-4 0,5-10 4,0-4-4,3-4 4,-1-4 7,0 0-5,-4 0 5,2-16 8,2-6-5,-4-5-1,3-4-2,-4-5-5,-4-1-1,1 3 1,-3 8 0,-4 10 0,-3 8 1,-4 8-4,0 0-3,0 0-9,0 21-9,2 8 12,-2 12 6,0-11 4,0-7-3,0-9 0,0-7-1,0-7 3,0 0 5,5-3 2,-1-22-3,10-8-7,1-6-1,5 2 0,0 16 1,2 6 0,1 13-5,4 2-1,2 0 3,0 17 3,0 4 1,-8 3-1,-2 6 0,-11 4 0,-8 4-14,0 6-68,-8-1-104,-23-7-179</inkml:trace>
  <inkml:trace contextRef="#ctx0" brushRef="#br0" timeOffset="54182.9133">826 8638 951,'0'0'79,"0"0"-43,0 0 20,90-106-56,-15 62 0,9 4-1,-6 16-6,-6 7-157,-14 5-198</inkml:trace>
  <inkml:trace contextRef="#ctx0" brushRef="#br0" timeOffset="55845.7509">2463 9593 788,'0'0'231,"0"0"-195,0 0 31,0 0 13,0 0-46,-130-82-4,107 82-12,4 0-8,-3 18-7,4 19-3,0 19 0,3 7 0,5 4 2,4 0-1,6 0 0,0 0 0,0 8-2,0 1-5,4 1-61,8-4-82,-6-8-174,-6-17-126</inkml:trace>
  <inkml:trace contextRef="#ctx0" brushRef="#br0" timeOffset="56145.6488">1975 10219 880,'0'0'49,"0"0"-42,62-113-7,9 59 3,16-6-1,9 0-2,-1 2 0,-3 7-9,-16 7-61,-20 10-27,-18 12 22,-23 8 75,-11 8 16,-4 4 83,0 2 75,0 0-80,-9 0-20,-9 6-40,-1 20-19,-6 13-6,3 10-4,2 11-1,4 7-1,3 7 0,9-2-3,4-4-40,0-8-115,4-15-186,13-18-187</inkml:trace>
  <inkml:trace contextRef="#ctx0" brushRef="#br0" timeOffset="56521.0125">2746 9924 775,'0'0'68,"0"0"-66,0 0-2,116-24 2,-86 48-2,-8 16 0,-10 7 8,-12 8-8,0-4-1,-18-8 1,-7-9 0,6-13 1,6-10 3,8-11 0,5 0-4,0-19-8,13-28-56,14-5-4,5-6 54,-3 7 8,-10 12 6,-7 9 18,-10 12 57,-2 12 58,0 6 13,0 0-64,-12 1-55,-1 26-27,-1 11-1,8 12-1,6 8 2,0 0-4,16-2-6,11-3-87,4-13-138,-2-8-84</inkml:trace>
  <inkml:trace contextRef="#ctx0" brushRef="#br0" timeOffset="56764.3172">3001 9796 896,'0'0'83,"0"0"-78,0 0 15,119-44-6,-53 48 11,-2 27 35,-14 10-28,-17 12-17,-14 10-5,-15 4-5,-4 6 3,-3-3 11,-21-7-3,-3-13-7,3-12-4,4-15-5,9-11-20,11-12-163,0 0-193</inkml:trace>
  <inkml:trace contextRef="#ctx0" brushRef="#br0" timeOffset="56927.1612">3822 9999 1082,'0'0'44,"0"0"-43,153-73 8,-85 53-9,-5 6 0,-13 5-140,-21 7-296</inkml:trace>
  <inkml:trace contextRef="#ctx0" brushRef="#br0" timeOffset="57112.8119">3759 10339 236,'0'0'925,"0"0"-925,0 0 9,0 0-9,137-37 25,-54 3 6,-4 1-21,-7 3-10,-17 7-15,-16 7-102,-20 4-147,-19 8-142</inkml:trace>
  <inkml:trace contextRef="#ctx0" brushRef="#br0" timeOffset="62941.031">5429 9699 576,'0'0'142,"0"0"-130,0 0 58,0 0 22,0 0-49,0 0 2,0 0-5,-82-63-6,60 63 1,-3 0-10,-4 7-12,-2 13-4,0 11 0,-1 4-4,5 5-2,10 2-2,3 3 2,8-3 0,6-6 2,0-6-5,2-9 1,16-4-1,8-8 1,5-9-1,4 0 0,0-12-2,1-15 1,-1-6-3,-1-2 4,-5-4 3,-5 2 0,-11 5 0,-3 5 0,-9 5 1,-1 13 13,0 2 4,0 7 10,0 0-11,0 0-20,0 7-9,0 18-1,0 10 10,0 4 1,0 0 2,0-3-2,0-2-2,0-2 1,7-4 0,2-2-34,5-6-71,3-6-79,4-11-99,3-3-124</inkml:trace>
  <inkml:trace contextRef="#ctx0" brushRef="#br0" timeOffset="63248.107">5715 9930 560,'0'0'229,"0"0"-202,0 0-21,0 0 11,0 0 13,0 113-6,4-70-17,3-2 1,7-8-5,-1-7 2,5-9-3,3-12 1,8-5 3,3 0 0,3-19 8,1-16 7,-4-9 26,-9-2 23,-11 0-1,-12 2-16,0 6-6,-8 6-12,-21 6-8,-6 9-11,2 12-10,-3 5-6,5 0-10,0 0-1,4 20-40,6 2-73,7 4-111,7-2-167</inkml:trace>
  <inkml:trace contextRef="#ctx0" brushRef="#br0" timeOffset="63563.2355">4922 10618 924,'0'0'27,"0"0"-15,164 15 26,-44-15 41,25 0 1,9-19-38,2-5-13,-6-5-1,-15-1-2,-7-4-7,-24 1 3,-23 1-10,-28 7-7,-24 13 0,-18 2-5,-11 6 0,0 2-4,-9 2-40,-27 0-86,-12 4-151,-10 20-95</inkml:trace>
  <inkml:trace contextRef="#ctx0" brushRef="#br0" timeOffset="64111.1903">5717 11004 745,'0'0'65,"0"0"-50,-135 67 90,102-57-52,12-6-19,3-4-4,5 0-1,1-16 0,9-10-14,3-6-10,0 2-1,19-1 0,10 6 6,7 4-2,5 7 11,7 9-9,-6 5-8,-2 3 1,-9 27-3,-9 14-3,-10 9 3,-12 8 4,-2 8-2,-32 0 2,-9-8 0,-4-4 2,-1-11-4,-4-10 7,6-13-3,7-9-3,16-9 2,11-5 1,12 0 1,0 0-4,5-6-3,25-5-1,4 2-1,7 9 1,-2 0-2,-2 7 3,4 18 0,-7 1 1,-5-3 0,-4-5 0,-4-7 1,0-8 4,-1-3 13,4 0 10,2-3-2,6-17-8,-4-3-10,4-6-5,-5-2-4,-5 1-10,3-5-76,-3-7-241,-2-15-456</inkml:trace>
  <inkml:trace contextRef="#ctx0" brushRef="#br0" timeOffset="64577.211">6899 9926 1103,'0'0'101,"0"0"-94,0 0-3,0 0 10,-12 122-4,12-64 6,0-2-8,0-6-4,0-6-1,0-3-2,0-3-1,0-1-39,0-6-96,0-4-116,0-6-126</inkml:trace>
  <inkml:trace contextRef="#ctx0" brushRef="#br0" timeOffset="64765.2908">6620 10377 1022,'0'0'134,"0"0"-124,0 0-7,0 0 10,156-75-2,-76 43-5,0 9-6,-13 9-11,-15 3-224,-17 4-229</inkml:trace>
  <inkml:trace contextRef="#ctx0" brushRef="#br0" timeOffset="65228.6416">7891 9731 332,'0'0'638,"0"0"-613,0 0-19,0 0 10,125 2 50,-44 0 9,11-2-34,-1 0-9,-6 0-11,-12-9-7,-15 0-9,-17 3-5,-21 2-2,-13 4-31,-7 0-40,-2 0-75,-33 0-78,-13 0-78,-14 4-84</inkml:trace>
  <inkml:trace contextRef="#ctx0" brushRef="#br0" timeOffset="65633.0689">7946 9781 572,'0'0'139,"0"0"-103,0 0 38,0 0-5,0 0 3,0 0-12,98 91-3,-38-82-19,2 2-7,-2 1-11,-8-4-13,-11 4-5,-17-2-1,-14-3-1,-10 8 0,0 1-5,-23 9 4,-22 6-2,-14 5 2,2 4-4,-5 0 3,4 1 2,11-4 0,11-3 0,18 1 1,16-7-1,2-2 0,41-11 0,24-6 7,28-9 11,14 0 0,13-22 1,-4-4 13,-11-2-5,-14 2-5,-20 6-7,-24 6-8,-20 7-7,-25 7 0,-2 0-17,-34 5-38,-22 17-87,-15 7-158,-13 3-71</inkml:trace>
  <inkml:trace contextRef="#ctx0" brushRef="#br0" timeOffset="66008.0702">7567 11003 891,'0'0'42,"0"0"-18,0 114 80,3-76-60,-1-4-24,-2-8-10,0-6-2,0-8-3,0-10-4,0-2 5,0-10 11,0-22 8,0-12-18,0-4-5,0 4 1,8 8-2,15 9 2,-1 12 3,2 7 6,3 8-3,-3 0-3,-1 1-4,-2 19-2,-6 3 0,-4 3 2,-4 2-4,-3 2-5,1 0-46,-3 0-73,1-9-125,0-4-85</inkml:trace>
  <inkml:trace contextRef="#ctx0" brushRef="#br0" timeOffset="66183.1597">8051 11027 932,'0'0'53,"0"0"-46,141-84 2,-86 67-9,-10 8-21,-12 6-172,-13 3-264</inkml:trace>
  <inkml:trace contextRef="#ctx0" brushRef="#br0" timeOffset="66339.3491">8089 11223 966,'0'0'102,"0"0"-87,0 0 29,0 0-25,0 0-4,151-22-15,-72-4-28,-5-2-134,-10-2-175</inkml:trace>
  <inkml:trace contextRef="#ctx0" brushRef="#br0" timeOffset="66504.1739">8646 10960 1015,'0'0'64,"0"0"-38,0 0 51,-40 127-40,40-87-10,0 6-20,0-4-7,11 3 0,0-12-65,0-12-121,-4-20-174,-3-1-264</inkml:trace>
  <inkml:trace contextRef="#ctx0" brushRef="#br0" timeOffset="67073.9837">8481 8895 714,'0'0'94,"0"0"-75,0 0 34,0 0 28,-45 155-26,10-99-14,-7-2-13,-8-6-6,2-7-12,-4-6 1,5-12-7,7-14 1,9-6 1,8-3 1,13-3 4,10-15-2,0-2 2,17 0-9,24 6 1,7 5-3,8 9 2,0 0-2,4 0 2,0 0 0,-6 0 1,-8 0 2,-8-13 1,-13-3 4,-10-6 6,-12-5 10,-3-2 8,0-3-12,-18-3-6,-4 3-6,4 5-4,5 6-5,5 11-1,6 8-3,2 2-39,0 9-91,14 12-148,13 2-283</inkml:trace>
  <inkml:trace contextRef="#ctx0" brushRef="#br0" timeOffset="67793.9674">9711 9733 634,'0'0'95,"0"0"-26,0 0 66,0 0-42,0 0-30,0 0 1,-8-53-23,-30 53-26,-9 21-3,-6 13-2,1 8 4,3 11-3,11-2 0,14 7-9,13-12-1,11-9-2,2-9 0,31-14-1,8-14-12,12 0-9,1-28-3,-6-14-4,-7-2 10,-10-2 17,-17 3 3,-6 10 2,-8 5 8,0 14 21,0 5 10,0 9-2,0 0-17,0 0-22,0 23-8,0 10 8,0 10 1,0 3-1,0 4 0,16 0-7,6-3-66,5-3-85,1-15-146,-3-11-144</inkml:trace>
  <inkml:trace contextRef="#ctx0" brushRef="#br0" timeOffset="68013.746">10017 9972 919,'0'0'79,"0"0"-63,0 0 17,0 0-6,-5 104 11,5-49-8,0 0-16,2-6-1,1-3-5,-3-11-4,3-2-4,-3-10-4,2-6-45,-2-7-88,0-8-154,0-2-154</inkml:trace>
  <inkml:trace contextRef="#ctx0" brushRef="#br0" timeOffset="68917.3979">10014 10078 222,'0'0'259,"0"0"-133,0 0 32,0 0-8,0 0-83,0 0-28,0 2-23,0 36-13,6 12 23,0 6 2,1 1-8,-1-5-5,-2-6 2,1-7-6,-3-13-5,1-9 0,-1-9-4,0-6 0,-2-2 3,2 0 10,5-30 5,-1-14-18,6-16-1,1-2 0,3 2-2,-1 7-2,6 18-2,-4 9 5,3 17 2,1 9-2,-6 9-13,1 28 10,-4 11 3,1 6 2,-7 0 4,1-3 0,-3-10-4,2-9 0,4-6 0,-1-13-2,6-6 0,7-7 7,3 0-7,4-15 0,-2-16-31,1-4-98,-2-9-136,-7-10-249</inkml:trace>
  <inkml:trace contextRef="#ctx0" brushRef="#br0" timeOffset="69397.705">10871 9605 506,'0'0'403,"0"0"-391,0 0 35,0 0 5,-141 84-31,113-28 5,7 0-11,8-1-4,7-5-6,6-6 2,0-6-7,10-12 1,19-9 2,9-16-3,5-1-20,3-16 3,4-18-10,-8-7 7,-11 4 11,-9 5 9,-12 7 3,-5 13 6,-5 9 41,0 3 11,0 0-25,-2 14-36,-9 21-1,-1 6 1,4 5 2,6-3-2,2-6 1,2-9-1,23-12 0,2-7 0,4-9 7,2-12 0,-4-21-2,-2-7-2,-11-4 4,-9-2-1,-7 1 8,0 10-8,-19 8-1,-7 15-5,-1 12-7,3 0-33,6 25-96,5 12-133,5 10-70</inkml:trace>
  <inkml:trace contextRef="#ctx0" brushRef="#br0" timeOffset="69743.1773">11221 10222 741,'0'0'113,"0"0"-18,95-126 8,-56 62-57,-4-8-18,-8 2-7,-12 8-13,-10 9-7,-5 18 5,0 9-4,-18 11 0,-2 7-2,0 8-8,6 0-1,6 0-26,8 14-5,0 7 3,0 5 2,24-3-5,5-2-9,12-2 29,1-1 16,0 0 4,-6-1 3,-12-2 21,-10 2 19,-10-1-8,-4 2-2,0 6-3,-20-2-11,-4 2-11,-3-4-8,7-4-18,7-13-102,9-3-109,4-5-116</inkml:trace>
  <inkml:trace contextRef="#ctx0" brushRef="#br0" timeOffset="70073.0547">11785 9760 777,'0'0'134,"0"0"-123,0 0 60,0 0-21,11 140-22,-7-99-8,0 3-12,2-11 0,0-11-6,1-10 1,1-12 2,8 0 4,2-14 2,6-22-1,4-8-8,0-4-2,1 2-1,-4 12 1,-8 10 5,-5 11-4,-10 11 30,-2 2-2,0 0-18,0 15-8,0 14 9,0 8 13,0 1-20,0 0-5,4-1 0,5-2-9,3-3-60,3-6-102,1-10-187</inkml:trace>
  <inkml:trace contextRef="#ctx0" brushRef="#br0" timeOffset="70493.6301">12290 9784 456,'0'0'453,"0"0"-440,0 0 5,139-12 35,-101 38-33,-11 8-1,-17 6-13,-10 2-1,0 2-5,-26-5 1,-3-4 2,9-12 0,9-12 1,4-11-4,7 0-2,0-10-9,27-24 2,10-10 1,2-2-6,-4 0 13,-6 9 1,-13 9 1,-10 13 23,-6 7 55,0 3-4,-6 5-24,-18 10-26,-1 22-16,-1 11 2,17 1 0,9-2-6,2-4-4,33-2 1,12-10-2,8-10 7,8-6-4,-5-10-1,-4 0-2,-12 0 0,-18 0-8,-14-6-70,-10-9-185,-3-4-565</inkml:trace>
  <inkml:trace contextRef="#ctx0" brushRef="#br0" timeOffset="71373.7061">13837 9610 919,'0'0'93,"0"0"-29,0 0-13,0 0-7,-15 116-4,15-63-18,0 1-15,0-1-5,5 0-2,2-2 0,1-1-4,-3-1-66,-3-7-74,-2-5-156,0-9-126</inkml:trace>
  <inkml:trace contextRef="#ctx0" brushRef="#br0" timeOffset="71515.8606">13630 9968 456,'0'0'492,"0"0"-483,0 0-5,181-124 12,-85 94-16,4 2-19,-15 5-250</inkml:trace>
  <inkml:trace contextRef="#ctx0" brushRef="#br0" timeOffset="71717.2799">14608 9539 1051,'0'0'27,"135"-67"-26,-32 31 19,0 6-1,-3 9-16,-18 8-3,-26 9-20,-23 4-99,-24 0-115,-9 0-72,-15 4 25</inkml:trace>
  <inkml:trace contextRef="#ctx0" brushRef="#br0" timeOffset="72113.0377">14631 9515 324,'0'0'138,"0"0"-17,-127 84 4,127-64-65,16-6-45,38-6 12,15-8 10,8 0-13,10 0-13,-4-2 4,-12-4 6,-13 2 0,-28 4-12,-15 0-7,-15 0 1,-12 7 0,-31 25 22,-17 5-14,-6 5-2,0 2 3,0 2 7,9 0-6,8 1 7,12-1 12,18-6-2,17-6-19,2-8-3,29-10-5,27-12 1,20-4 9,24-7-5,13-25 0,12-3-4,3-2 0,-16 3 12,-15 10-1,-30 9-5,-30 7-8,-20 8-2,-17 0-16,-6 0-56,-31 18-67,-19 6-189,-15 4-161</inkml:trace>
  <inkml:trace contextRef="#ctx0" brushRef="#br0" timeOffset="72465.6342">14304 10802 635,'0'0'28,"0"0"76,33 110 3,-26-76-70,-5-5 6,-2-10-20,0-7-9,0-10-7,0-2 15,0-14 24,0-23-12,6-20-31,9-1-3,11 4 3,0 10-3,3 14 3,2 12 4,-4 8 8,-2 10 6,-3 0-7,-4 12-7,0 14 6,-4 4-3,-3 4-8,-5 2 2,1 3-4,-3-3-34,3-5-60,2-3-96,1-7-92,3-14-119</inkml:trace>
  <inkml:trace contextRef="#ctx0" brushRef="#br0" timeOffset="72640.0515">14858 10747 825,'0'0'19,"0"0"-17,136-78 18,-86 59-20,-8 2-10,-16 10-205,-14 5-227</inkml:trace>
  <inkml:trace contextRef="#ctx0" brushRef="#br0" timeOffset="72789.4426">14817 11021 585,'0'0'339,"0"0"-318,0 0-15,0 0 17,142-50-23,-64 15-31,5-4-158,-10-7-150</inkml:trace>
  <inkml:trace contextRef="#ctx0" brushRef="#br0" timeOffset="72961.0804">15469 10655 1073,'0'0'91,"0"0"-67,0 0 48,-42 123-30,42-83-30,0 2-8,9-2-4,0-8-1,-4-11-61,1-12-81,-6-9-132,0-4-83</inkml:trace>
  <inkml:trace contextRef="#ctx0" brushRef="#br0" timeOffset="73492.8043">15353 8578 718,'0'0'74,"0"0"-38,0 0 36,0 0-46,0 0-14,0 0 18,-35 112-13,7-67-8,-4 1 4,-6-4-5,-5-5-3,1-6-3,9-11 2,8-12-3,12-8 1,9 0 2,4-16 2,0-8-6,23 2-7,9 5 7,3 16 0,8 1 1,1 10 0,6 13 6,-3-4-4,-1-4 1,-3-10 4,-7-5 10,-5 0 4,-11-12 10,-5-13 6,-10-6-2,-5-3 3,0-5-15,-7 5-6,-9 8-10,3 9-8,2 13 0,2 4-58,2 7-104,7 18-159,0-6-329</inkml:trace>
  <inkml:trace contextRef="#ctx0" brushRef="#br0" timeOffset="74115.0474">16277 9235 757,'0'0'90,"0"0"-76,0 143 62,0-75-3,0 6-38,7 1 11,-1-5-16,-4-9-15,0-15-4,-2-18-3,2-13-5,-2-11 4,4-4-4,4 0 12,5-21 4,7-12-8,7-3-9,2 1 0,-1 9-2,4 7 2,2 9-2,-1 10 0,-2 0 0,-6 6 2,-10 17-2,-8 6 0,-7 0 1,-3-2 4,-26 1 3,-6-3-5,-1-8 3,2-5-6,10-7 0,4-5-8,9 0-51,11 0-56,0-21-150,15-2-162</inkml:trace>
  <inkml:trace contextRef="#ctx0" brushRef="#br0" timeOffset="74409.203">16736 9769 597,'0'0'62,"0"0"127,0 0-55,42 141-79,-36-101-14,0-5-18,-2-9-19,0-17 0,-2-7-2,1-2 0,0 0 13,10-30 19,2-12-23,7-4-11,3 6 2,-1 9-1,-3 13 1,3 9 10,-5 9 6,-3 0 1,3 0-9,-9 19-1,-1 7 6,-6 4-5,-3 3-6,0 1 0,0 3-4,-7 2-48,-5-3-123,3-7-243</inkml:trace>
  <inkml:trace contextRef="#ctx0" brushRef="#br0" timeOffset="74767.4239">17362 9818 462,'0'0'505,"58"-124"-501,-27 57 19,-4 4 56,-13 14-73,-10 10 1,-4 20-4,0 8-3,-29 11-3,-7 0 0,-2 4 0,9 15 1,12-3-1,10 2-10,7 2-2,0 0 3,22 3 8,15 1-1,8-1 3,0 0 2,-5-2-2,-10-3 4,-10 1-5,-14 1 3,-6-5-2,0 3 1,-18-2-2,-5-2 2,0-5-50,4-6-88,9-3-14,7 0-68,3-17-154</inkml:trace>
  <inkml:trace contextRef="#ctx0" brushRef="#br0" timeOffset="75278.054">17674 9467 371,'0'0'282,"0"0"-197,0 0 71,0 0-59,0 0-84,0 0-9,11 30 10,-11 5-2,0 4-6,0 0-1,0-4-3,0-7 1,7-4-3,9-7 5,1-8-5,6-6 3,1-3 4,1 0-2,2 0 7,0-21-4,-4-7 2,0-2-4,-7 0 1,-5 3 3,0 6 6,-7 4 5,-3 8 1,3 7-4,-4 2 2,0 0-14,0 0-6,0 11-14,0 10 14,0 1 3,0-4-3,0-7 2,0-2 0,0-6-2,0-3-2,0 0 2,0 0 4,0-7 3,15-12-5,7-1-2,1 1 0,-1 7-1,-2 5-1,1 7 2,-2 0-5,2 0 2,1 17 0,-2 4 3,-4 4 0,-6 1 0,-4 1 0,-6-1-1,0 3-40,-1 0-65,-26-6-160,-5 0-129</inkml:trace>
  <inkml:trace contextRef="#ctx0" brushRef="#br0" timeOffset="75563.0037">17816 9111 902,'0'0'47,"0"0"-44,0 0 20,0 0 9,0 0-22,0 0-5,56 129 1,-91-108-4,-3-8 2,-1-13 6,9 0 3,3-10 6,7-19 22,9 4-14,11 1-16,0 6 2,7 6-13,22 8-2,6 4-7,9 0-83,6 22-116,-3 2-215</inkml:trace>
  <inkml:trace contextRef="#ctx0" brushRef="#br0" timeOffset="75923.1996">18468 9503 665,'0'0'343,"0"0"-336,0 0 20,55 124 25,-39-83-43,0-4-1,-10-9 0,1-9-4,-5-14-1,0-5-1,0 0 5,6-8 19,5-27 18,9-18-42,3-1-2,4 4 0,-5 11 1,-2 20-2,-3 9 2,-7 10-1,-1 0 4,1 14-2,-5 14 11,-3 7 0,-3 4 3,-1-3-6,5-4-2,5-6-5,1-8-1,3-6-2,3-6-32,3-6-93,0 0-161,-4 0-229</inkml:trace>
  <inkml:trace contextRef="#ctx0" brushRef="#br0" timeOffset="76373.0411">19012 9397 850,'0'0'100,"0"0"-67,0 0 39,116-7-40,-83 35-12,-11 4-1,-8 4-10,-12 3-4,-2 0 2,-2 2-1,-23-5 3,0-9-5,8-10-2,10-11-2,7-6 0,0 0-2,16-20-6,19-15-10,10-14-7,1-1 7,2 2 4,-10 2 14,-9 9 1,-13 9 2,-8 13 30,-8 8 16,0 7 7,-4 0-13,-23 26-37,-6 15-5,6 8 10,9 2-1,15-5-5,3-5 4,11-8-6,28-8 2,11-13 0,13-10 7,1-2 8,2-9-7,-6-11-1,-9-2-5,-13 1-4,-15 4-3,-8 2-8,-15 6-61,-7-1-149,-29 0-482</inkml:trace>
  <inkml:trace contextRef="#ctx0" brushRef="#br0" timeOffset="78253.6973">3701 12897 727,'0'0'95,"0"0"-55,0 0 59,-124-42-6,88 42-46,-2 4-25,1 27-13,0 13-9,6 6 1,5 2 0,7-6-2,14-7 1,5-12-1,0-7 0,24-14-2,10-6 0,3-8 3,10-25-2,-3-8 2,-6-5 0,-7 4 2,-10 6-1,-11 9 1,-5 13 12,-1 9 24,-4 3 1,0 2-19,0 0-20,0 10-10,8 19 9,-2 8 1,3 5 1,3 4-1,1-2-81,7-8-88,3-14-139,5-15-67</inkml:trace>
  <inkml:trace contextRef="#ctx0" brushRef="#br0" timeOffset="78530.0451">3925 13128 539,'0'0'215,"0"0"-212,0 0 9,-16 104 24,16-68-14,0-2-11,20-5 3,11-9-2,9-8 4,6-12 3,2 0 1,-3-10-4,-7-17-2,-12-4 9,-7-6 43,-15-3 1,-4-2-3,-4 2-28,-25 5-8,-6 9-16,-2 15-5,1 11-7,1 0-7,-1 11 6,8 15-75,11 6-75,11-1-133,6-6-219</inkml:trace>
  <inkml:trace contextRef="#ctx0" brushRef="#br0" timeOffset="78689.4081">4644 13389 862,'0'0'19,"0"0"-18,-71 112-2,44-67-118,6-11-57,9-14-218</inkml:trace>
  <inkml:trace contextRef="#ctx0" brushRef="#br0" timeOffset="79296.0447">5549 12823 721,'0'0'72,"0"0"-1,0 0 62,0 0-64,0 0-14,0 0-12,-126-62-37,79 85-2,2 11 0,5 10-2,5 2-1,10 2 0,11-7-1,12-9 0,2-6 0,20-13-2,22-11-6,10-2-22,4-8-21,-2-20-11,-11-9-11,-9 2 42,-16 0 28,-11 1 3,-7 6 20,0 9 40,0 5 6,-2 10-11,0 4-18,-1 0-23,1 11-14,2 22-7,0 8 7,0 8 1,0-3 0,5-2-1,10-2 0,5-6-54,5-12-77,4-10-99,-5-11-65</inkml:trace>
  <inkml:trace contextRef="#ctx0" brushRef="#br0" timeOffset="79579.7184">5809 13072 539,'0'0'69,"0"0"-39,0 0 46,0 0-17,0 0-2,17 110-16,-17-106-11,0-4-11,0 0 9,2-2 26,1-23 26,1-8-60,4-1-16,6 2 2,2 6 0,2 9 3,2 6 12,2 5 1,5 6-12,2 0-3,-2 0-2,-5 14-1,-2 6-4,-4 4-1,-9 8-5,-4 8-36,0 4-90,1-8-171,1-9-176</inkml:trace>
  <inkml:trace contextRef="#ctx0" brushRef="#br0" timeOffset="79725.9856">6413 13326 664,'0'0'57,"0"0"-42,0 0 24,-28 119-39,13-85-27,4-10-175,2-16-268</inkml:trace>
  <inkml:trace contextRef="#ctx0" brushRef="#br0" timeOffset="80360.0064">7090 12641 791,'0'0'69,"0"0"-57,0 0-11,0 0 8,13 129 61,5-60-10,-9 4-26,0-5-7,-2-12-13,-5-10 3,0-14-9,-2-18-2,0-9-3,2-5 4,3 0 10,4-20 1,9-13-4,11-4-14,4 2-4,5 11 0,0 6 4,-2 11 0,-3 7-3,-5 0-2,-7 12 1,-8 11 4,-10 7 0,-3 1 15,-16 6 4,-18 4 0,-10-8 1,1-3-14,1-8-3,2-11 0,9-10 2,9-1-5,9-5-34,13-24-54,7-5-153,36 0-95,11 4-159</inkml:trace>
  <inkml:trace contextRef="#ctx0" brushRef="#br0" timeOffset="80684.049">7770 13133 528,'0'0'67,"0"0"69,3 123 21,-6-88-72,-6-14-30,2-7-15,4-7-13,3-7-13,0 0 6,0-19 2,14-23-3,11-5-17,2-2-1,2 15-1,-2 14 1,-9 11 0,4 9 6,-4 0-3,-3 9 0,-1 25 1,-3 10 10,-5 5 9,0 0-15,2-1 0,-7-10-3,7-7-1,-2-13 0,6-10 0,2-8 1,9 0 0,14-11-6,13-27-16,6-8-119,-3-16-310</inkml:trace>
  <inkml:trace contextRef="#ctx0" brushRef="#br0" timeOffset="81598.0523">9098 12793 670,'0'0'103,"0"0"-70,0 0 74,0 0-38,0 0-18,-133 14-20,90 29-9,8 3 1,6 6-7,9-4-7,11-6-4,9-5-2,0-11 0,11-5 1,18-10-4,5-11-2,5 0-17,3-12-4,-3-19-3,-1-4-6,-9-6 17,-12-2 10,-8-1 5,-6 8 3,-3 10 1,0 11 10,0 8 22,0 7 2,0 0-26,0 19-10,0 12-2,0 12 6,0-1-3,11 2-1,13-4 0,7-8-2,3-8 2,1-9-2,2-15-1,-2 0-5,-4-20-6,-4-13-2,-7-4 2,-9-4 6,-4 3 0,-5 8-1,-2 8 6,0 11 1,0 10 2,0 1-2,2 1-12,7 20 4,5 3 8,7 4 2,2-2-1,4-4-1,6-6 0,0-11 1,8-5 0,0 0 4,-2-14-3,-8-9 1,-11-1-3,-11 1 4,-9 1 0,0 5 8,0 6 12,-13 6 1,1 5 7,2 0-4,1 12-16,5 11-7,4 4 1,0-1-1,8-4-3,19 0 1,8-6-1,10-8-2,6-8-6,10 0-58,2-17-116,0-14-211</inkml:trace>
  <inkml:trace contextRef="#ctx0" brushRef="#br0" timeOffset="83143.7193">10612 12695 709,'0'0'3,"0"0"61,0 0 120,0 0-102,-121 36-27,81 14-18,5 2-14,9 1-6,5-3-5,15-4-2,6-6-9,0-7 2,17-13-3,14-13-3,8-7-27,9-10-5,8-26 2,9-8-25,1-4 13,0 0 10,-4-1 17,-6 7 18,-12 7 2,-14 8 4,-16 10 9,-14 12 3,0 5 35,-21 0-47,-22 22-2,-1 16-3,-6 13-1,8 0 0,13 0 2,11-5-2,16-6-2,2-8 2,20-9-6,20-14-11,12-9-17,1-6-3,-3-26 7,-4-5 17,-15 2 13,-14-7 4,-10-4-1,-7 3 10,0 5 30,-3 14 0,-7 13 19,1 11-21,1 0-16,2 11-24,4 22-2,2 8 2,0 1 1,0 2-2,23-5-1,6-10 1,4-4-3,5-13-11,3-12-2,1 0 3,-7-17-5,-2-16 3,-4-9 13,-10-7 2,-6-2 0,-11-7 3,-2 1 4,0 11 13,0 14-2,-7 16 13,1 16 5,2 0-21,-5 18-15,1 24 0,3 12 2,5 5-1,0 1 0,0-2-1,22-6 0,2-6 0,7-12-6,7-15-13,2-19-7,1 0-3,-4-27-1,-3-16-6,-7-3 20,-10-12 10,-10-1 6,-7-8-1,0 6 2,0 15 0,0 13 14,-7 19 24,2 10 2,-1 4-11,2 4-30,-1 24-1,3 11 1,2 4 0,0 5 1,0 0-1,11-1 0,3-6-1,5-4 0,4-9-19,6-12-1,4-10 1,3-6 12,1-6 6,0-18 0,-6-6 2,-8-1 3,-6 1-2,-9 6 2,-8 9 20,0 7 21,0 8-12,-4 0-17,-9 1-15,-5 19 5,5 6-5,3 3 0,10-3 0,0-3-6,0-6-24,25-5 3,13-8 15,7-4 1,9 0-17,4-16 2,-1-8 10,-6-3 11,-4-1 5,-15 2 2,-14 5 2,-9 5 23,-9 5 35,0 8-7,-12 3-32,-17 0-13,-5 11-8,-1 22 3,4 3-2,8 3-2,12-2-1,11-8-1,0-6-3,15-8-27,19-15 6,7 0 9,3-15-6,-7-19-5,-7-13 18,-8-4 6,-10-7 3,-10-8 1,-2 3 9,0 7 7,-2 13 19,-7 20 10,4 13-6,3 10 4,-3 7-16,3 30-26,2 17 3,0 8 17,0 7-15,0-4-4,0 3-3,18-3 0,0-3-10,4-10-76,3-20-153,-1-26-478</inkml:trace>
  <inkml:trace contextRef="#ctx0" brushRef="#br0" timeOffset="83450.0592">13249 12555 182,'0'0'649,"0"0"-637,0 0 117,13 118 17,-7-65-91,0 5-17,0 1-19,3 3-16,1-1-3,-2 2-5,1-10-105,-5-13-213,-2-20-279</inkml:trace>
  <inkml:trace contextRef="#ctx0" brushRef="#br0" timeOffset="83600.8798">13247 12622 581,'0'0'334,"95"-116"-329,-18 67-3,3 8 22,-6 20-24,-17 14-62,-18 7-169,-22 7-210</inkml:trace>
  <inkml:trace contextRef="#ctx0" brushRef="#br0" timeOffset="83939.9792">13254 12835 429,'0'0'117,"0"0"-115,128-84-2,-55 59 11,-2 8 19,-11 15 36,-16 2-20,-12 12-13,-20 18-3,-7 5 31,-5 2 7,0 1-16,0-7-24,0-8-16,0-9-3,11-11 1,13-3 0,6-5 1,-5-23 12,-7-5 20,-14-3-12,-4-1 5,-9 5-6,-25 12-18,-1 10-9,-1 10-3,3 0-23,12 0-66,13 10-60,8-2-180,0-6-78</inkml:trace>
  <inkml:trace contextRef="#ctx0" brushRef="#br0" timeOffset="84225.3235">13970 12758 716,'0'0'118,"0"0"-66,0 0 77,-3 106-74,3-77-29,0 0-17,11-7 0,14-8-3,6-13-6,2-1-7,3-5-19,-5-22 11,-9-9 0,-4-1 15,-8-1 2,-8 6 4,-2 11 29,0 9 29,0 10 1,0 2-26,0 0-28,0 9-11,0 17-1,0 9-6,0 5-21,0-2-102,0-5-124,0-9-165</inkml:trace>
  <inkml:trace contextRef="#ctx0" brushRef="#br0" timeOffset="84567.0504">14284 12723 739,'0'0'73,"0"0"-59,0 0 79,151 18-27,-113 16-14,-7 9-20,-13-2-2,-11 0 0,-7-11-14,0-9-5,0-8 5,-2-9 4,-5-4 10,4 0-2,3-27-6,0-9-20,14-4-2,17-2-15,2 12 3,-1 10 2,-8 12 7,1 8 1,-5 0 0,-2 0-3,-2 19 5,-8 2 2,-1 7 1,-5 1-2,-2 0 1,0 2-2,0-2-29,0 2-118,0-11-174,-7-8-163</inkml:trace>
  <inkml:trace contextRef="#ctx0" brushRef="#br0" timeOffset="84692.1858">14728 12535 753,'0'0'0,"0"0"-27,0 0 17,0 0-331</inkml:trace>
  <inkml:trace contextRef="#ctx0" brushRef="#br0" timeOffset="85137.4704">15017 12862 229,'0'0'754,"0"0"-746,0 0 2,131-109 15,-99 73-14,-10 6-7,-18 4-1,-4 6 4,0 8 8,-19 4 37,-6 6-22,-4 2-2,0 0-11,2 23-6,8 12-2,0 5 2,13 8-4,6 1-7,0-1 2,11-6-1,16-10 1,6-12-2,7-12 0,5-8 5,1 0 2,-3-27-1,-5-9-2,-9-6-2,-9-3-1,-11-2-1,-7 9-4,-2 12-3,0 12 7,0 10-2,0 4 0,0 0-2,0 20-2,0 8 6,2 6 5,7 3 2,2-4-4,0 2 0,-2 1-2,0-8-2,0-2-71,2-10-227,-2-16-302</inkml:trace>
  <inkml:trace contextRef="#ctx0" brushRef="#br0" timeOffset="85737.8689">16076 12513 350,'0'0'105,"0"0"90,0 0 26,0 0-53,0 0-68,0 0-61,-11 28-17,-22 14 7,-2 8-11,9-3-6,4 2-3,13-5-8,9-8-1,0-10 2,20-11-4,17-14-2,11-1-16,3-5-3,0-13-6,-10 1-2,-10 10 2,-12 2 8,-7 5 7,-8 0-1,-2 0 5,3 0 10,-1 5 0,8-4 2,7-1 3,9 0 15,2-16 0,-5-3-1,-9-4-6,-16 2 7,0 7 8,-25 2-11,-12 5-15,-13 7-2,3 2-16,9 20-44,13 7-105,21-2-105,4-3-153</inkml:trace>
  <inkml:trace contextRef="#ctx0" brushRef="#br0" timeOffset="86539.3018">16642 12746 848,'0'0'65,"0"0"14,0 0 24,0 0-66,0 0-5,0 0-32,5-69-11,-5 92 11,0 3 0,0-3-16,4-7-28,16-6 17,9-8 6,7-2 7,2-7 12,-3-20 2,-4-2 1,-6-5 1,-5 1 1,-7 3 38,-5 6 14,-4 10-6,-4 8-14,0 6 16,0 10-40,0 32-11,0 24 0,-4 18 2,1 10-1,3 13 4,0 9-4,0 0-1,9-8 0,11-23-3,-2-33-26,-3-32-10,5-20 12,1-23 13,-2-35 8,2-18-4,-9-15-12,5-12 8,-2-7 4,5-5-3,9 7 4,2 12 9,5 16 3,-1 22 3,0 19 2,-12 22 5,-4 17-2,-9 9-11,-5 40 4,-5 15-2,0 18 13,0 11 0,-9 4-8,-2 12 1,6 3-4,5 4-1,0-12-3,28-15 0,7-27 0,1-24 1,4-22 2,-7-16 2,-6-2 2,-13-30-1,-14-11-2,0-8-3,-34-11-1,-9-7 0,-2-3 0,4 0-2,13 6 2,11 4 0,15 4-5,2 1-10,17 3-11,17 4-11,6 7 1,-2 9-2,-7 7 34,-10 10 4,-14 10 3,-4 5 40,-3 2-4,0 6-22,0 20-12,0 9 21,0 4-17,0 3-9,0 2-1,0 1-62,3-5-180,-1-8-215</inkml:trace>
  <inkml:trace contextRef="#ctx0" brushRef="#br0" timeOffset="86686.1061">17499 12390 920,'0'0'28,"0"0"-20,0 0-8,0 0-79,0 0-159,0 0-379</inkml:trace>
  <inkml:trace contextRef="#ctx0" brushRef="#br0" timeOffset="87748.0505">17886 12569 1006,'0'0'27,"0"0"-23,0 0 42,0 0-17,-112 124-20,102-79-1,2-4-6,8-2-1,0-7-1,0-8-2,18-8-41,7-13-5,8-3-12,3 0 11,4-21-20,5-9 17,-8-8 29,-1-3 2,-9-1 20,-7 4 1,-12 6 46,-5 10 73,-3 10-22,0 8-5,0 4-33,0 0-20,-3 2-34,-5 20-4,4 6-1,4 0 0,0 0-2,0-6 2,12-4-6,16-4-21,1-8-13,8-6-8,-1 0-9,0-2 21,-4-18-14,-7-1 25,-4-3 20,-7-3 5,-8 3 1,-6 3 22,0 8 19,0 5 20,0 6-5,-8 2-26,-2 2-28,-3 19-3,0 12 0,6 1 2,0 3-2,7-6 0,0-3 0,0-5 0,11-12-5,9-4-11,7-7 2,4 0 8,3-16 4,-2-10-1,-4-3 2,-3-3 1,-6 3 0,-3-2 1,-5 7 0,-7 7 0,-2 9 2,-2 8 10,0 0-13,0 0-13,0 7 11,-5 11 2,-2 0 0,4-2-1,3-4 0,0-3-5,0-4-11,15 2 4,8-2 3,2-1 5,-1-1 1,5-3 4,0 0 0,5 0 0,3 0 5,3-15 0,1-8 3,-3 0-4,-3-9 2,-8-4 1,-7-2 6,-7-4 7,-4-7 8,-5-2-6,-4 0 5,0 12-13,0 12 16,0 17 23,0 8-11,-6 2-29,-3 20-13,1 20-4,-2 10 4,8 7 2,2-8-2,0-4 0,12-13-3,7-10-9,8-10-2,-1-10 1,6-2 9,-1 0 4,-4-12 0,-4 4-1,-6 8 1,1 0-1,0 6-5,0 18 6,0-2 0,-5 0 0,-7 0 0,-6-4-3,0 0-21,-31 2-67,-15-8-162,-8-8-212</inkml:trace>
  <inkml:trace contextRef="#ctx0" brushRef="#br0" timeOffset="87884.9724">19097 12354 890,'0'0'74,"106"-104"-31,-50 66 51,-12 8-52,-15 10-42,-27 9-34,-4 7-185,-55 3-547</inkml:trace>
  <inkml:trace contextRef="#ctx0" brushRef="#br0" timeOffset="88010.9019">18256 12166 1226,'0'0'16,"0"0"-16,0 0-17,0 0-91,0 0-294</inkml:trace>
  <inkml:trace contextRef="#ctx0" brushRef="#br0" timeOffset="118200.1938">4427 14897 729,'0'0'116,"0"0"-95,0 0 51,0 0-33,0 0-13,0 0 6,0 0 14,0 0-2,-45-102 7,24 95-23,-3 2-4,-3 5-12,-4 0-1,-7 7-6,-2 22 2,0 10-6,0 7-1,8 3 0,9 1 0,9-6-1,12-8-1,2-6 1,0-6-5,13-7 5,9-8 1,7-7 0,7-2-1,3 0 1,7-20 1,-4-12 3,-4-2-1,-4-2 3,-13 1-5,-5 3 3,-7 11-2,-7 11 2,0 4-1,-2 4 4,0 2 13,0 0-13,0 0-7,0 8-7,0 18 7,0 11 0,0 4 0,0 1 2,0 0-2,0-2 0,0 5-22,5-5-63,8-10-104,2-10-197</inkml:trace>
  <inkml:trace contextRef="#ctx0" brushRef="#br0" timeOffset="118535.0723">4662 15228 927,'0'0'75,"0"0"-69,0 0-6,0 0 14,-4 129-10,6-96-4,9-5 2,7-10 1,2-4-3,4-10 0,5-4 3,5 0 17,2-22 4,1-8-3,-3-6-3,-11-5 4,-10 2-3,-13 0 10,0 10 5,-11-3-4,-18 9-10,-4 10-9,-6 8-1,1 5-9,1 0 0,6 0-1,6 9 0,12 0-4,11 1-60,2 3-69,8-5-109,24-7-73,6-1-193</inkml:trace>
  <inkml:trace contextRef="#ctx0" brushRef="#br0" timeOffset="118802.0869">5414 15115 963,'0'0'61,"0"0"-56,0 0 55,167-49 8,-116 26-39,-1 5-24,-11 8-3,-10 3 2,-8 7-4,-10 0-63,-5 0-66,-6 0-136,0 5-65</inkml:trace>
  <inkml:trace contextRef="#ctx0" brushRef="#br0" timeOffset="119046.0487">5414 15386 816,'0'0'198,"0"0"-198,0 0 5,0 0 23,125-20 21,-65-4-14,-2 2-8,-10 0 6,-10 0-12,-13 9-3,-10 8-15,-8-1-3,-5 6-17,-2 0-102,0 0-185,0 0-441</inkml:trace>
  <inkml:trace contextRef="#ctx0" brushRef="#br0" timeOffset="119713.7319">7327 14672 247,'0'0'463,"0"0"-349,0 0 1,0 0 3,0 0-41,0 0-22,0-32-20,0 32-19,0 0-11,0 14-4,0 16 1,0 8 7,0 6 12,0 1-10,0-5-5,0-3-4,0 2 0,0-4-2,0 2-34,0-2-113,0-3-163,0-9-199</inkml:trace>
  <inkml:trace contextRef="#ctx0" brushRef="#br0" timeOffset="120125.4792">6972 15316 693,'0'0'160,"0"0"-149,0 0 9,0 0 8,0 0-23,0 0 24,105 21 16,-16-21-1,18 0 1,11-17 21,5-1-22,1-5-3,-1-2-10,-3 1-6,-12-1-10,-19 7-4,-22 4 2,-23 4-11,-17 2-1,-13 4 4,-12 3-5,-2 1-15,-2 0-33,-36 0-72,-7 13-183,-13 14-169</inkml:trace>
  <inkml:trace contextRef="#ctx0" brushRef="#br0" timeOffset="120427.0473">7435 15777 968,'0'0'161,"0"0"-137,0 0 22,0 0-17,0 0-25,0 0-1,-2 52-2,9-16 9,-2 5-4,-3-2-4,-2 2 0,0-1-2,0-4 0,0-4-18,0-10-68,0-5-83,0-17-144,0 0-114</inkml:trace>
  <inkml:trace contextRef="#ctx0" brushRef="#br0" timeOffset="120697.1523">7625 15758 762,'0'0'260,"0"0"-257,0 0 1,0 0-4,0 0 16,0 0 7,20 125-1,-18-81 13,-2 2-8,0-3-3,0-1-3,0-4-10,0-6-7,0-6 0,0-3-3,0-9-1,0-1 0,0-9-51,-4-4-47,-3 0-69,-4-4-79,-5-14-249</inkml:trace>
  <inkml:trace contextRef="#ctx0" brushRef="#br0" timeOffset="120975.127">7161 15816 833,'0'0'96,"0"0"-86,0 0 13,0 0 16,132-81-12,-50 58 9,7 6-7,-6-1 10,-7 0 12,-9 1-18,-17 8-1,-11-1-15,-14 6-7,-18 0 1,-3 4-7,-4 0-1,0 0-3,0 0-52,0 0-131,6-12-206</inkml:trace>
  <inkml:trace contextRef="#ctx0" brushRef="#br0" timeOffset="121723.4937">9353 14622 653,'0'0'109,"0"0"-44,0 0 75,0 0-59,0 0-32,0 0-10,-22-61-12,-2 46-3,-2 3 8,-7 2-11,-1 3-3,-4 7-2,-2 0 1,-2 0-10,-2 17 0,-1 7-7,5 10 1,5 7 0,8 17-2,4 12 2,5 10-1,5 8 2,6 3-1,5 1-1,2 0 2,0-5-2,7 0 2,10-7-1,6-4-1,-1 5 1,1-1 0,-2 0-1,-5-4 0,-5 0 0,-9-13 0,-2-13 0,0-10 0,-21-10 4,-10-12 9,-3-1 16,-7-6-5,-1-2-9,-3-9-4,1 0-4,1 0-6,8-15 1,10 1-2,10 6-4,8 4-32,7 4-30,0 0-97,18 0-258,6 0-101</inkml:trace>
  <inkml:trace contextRef="#ctx0" brushRef="#br0" timeOffset="122211.5843">9248 16517 966,'0'0'119,"0"0"-103,0 0 0,0 0 23,0 0-25,-65 128-12,65-90 0,0-7 4,0-5-4,11-8-2,3-9 1,3 0 2,6-9 3,4 0-1,2-13 2,0-10 6,-5-13-3,-6-3 3,-11-2-6,-7 3 3,0 1 1,0 13 5,-20 7 9,-5 12 0,-6 5-21,0 0-3,2 0 0,2 10-2,14 2-20,13-6-65,0-6-173,25-2-352</inkml:trace>
  <inkml:trace contextRef="#ctx0" brushRef="#br0" timeOffset="123005.3379">9605 14134 786,'0'0'105,"0"0"-80,0 0 6,0 0-10,0 0-9,0 0 9,-2 66 2,-17-47-6,-3-5 2,2-4-6,0-2-5,3-8 0,3 0-1,3 0-2,5-6 0,2-14-2,4-5 2,0 2-3,6-7-2,13 5 0,8 4 0,4 0-4,0 10 4,0 3 0,-1 8-1,-4 0 1,-5 0 0,-5 18-7,-1 10 7,-6 2 7,-7 6-6,-2 8 2,0 0-3,-18 4 6,-11-2-5,-2-6 3,-3-10-3,3-5 3,5-9-1,5-11-3,8-5 1,4 0 1,5 0 3,4-9-5,0-3 0,0 1 0,13 8-2,11 3 2,7 0 3,3 0 1,-1 18-1,-1-6-1,-10 7-2,-2 0-2,-7 3-36,-4-5-102,-2-2-145,0-7-120</inkml:trace>
  <inkml:trace contextRef="#ctx0" brushRef="#br0" timeOffset="123202.9772">9923 14261 76,'0'0'885,"0"0"-802,0 0-32,0 0-32,0 0 4,0 0-14,64 94-4,-56-45-4,-4-5-1,-2-4-2,-2-6-68,3-13-65,1-6-73,2-11-54,4-4-143</inkml:trace>
  <inkml:trace contextRef="#ctx0" brushRef="#br0" timeOffset="123419.3369">10142 14229 655,'0'0'251,"0"0"-143,0 0-25,0 0-49,0 0-32,0 0 18,40 100 4,-32-52-10,1-7-3,1 0-2,-6-5-8,3-2-1,-5-8 0,0-1-19,-2-7-45,0-2-45,0-10-122,-9-6-20,-9 0-214</inkml:trace>
  <inkml:trace contextRef="#ctx0" brushRef="#br0" timeOffset="123645.0344">9849 14108 636,'0'0'241,"0"0"-216,0 0-6,148-51 64,-70 39-26,4-4-14,-5-2-8,-13-3 0,-15 3-4,-18 4-5,-13 6-19,-16 4-3,-2 2-4,0 2-26,-7 0-165,-13 0-329</inkml:trace>
  <inkml:trace contextRef="#ctx0" brushRef="#br0" timeOffset="125061.3065">11065 14837 429,'0'0'37,"0"0"-36,0 0-1,0 0-96,0 0 32,0 0 18,-2 0 39,2 0 7,0 0 67,0 0-4,0-12 21,-3-1 6,-1 3 17,-3 5-8,0-4-17,1 5-4,1 3-27,1-2-18,-2 3-14,-6 0-7,-1 0 5,-3 0 9,1 0 1,-10 0 3,0 0-1,-2 3-9,-2 9 0,5 4 6,0 12-15,4 10-5,7 12 1,5 11-4,8 5 6,0-5 1,4-1-4,14-3-5,5-3 1,-6-3 0,-3-2-4,-7-3-14,-7-2-43,0-4-26,0-4-30,-21-5-124,-5-11-48,-8-8-82</inkml:trace>
  <inkml:trace contextRef="#ctx0" brushRef="#br0" timeOffset="125362.1216">10577 15484 417,'0'0'191,"0"0"-70,0 0-20,-7-122-50,49 85-35,18-2-8,19-3 5,10-7-9,9 1-1,-7 2-2,-11 0-1,-18 8-21,-19 6-106,-14 0 21,-12 2 58,-9-2 48,-6 6 15,-2 4 78,0 8 41,0 4-7,0 10-22,-2 0-39,-14 27-44,-1 15-20,-6 20 19,7-4 4,3 3-8,4 3-7,6-2-5,3 5-5,0-4-10,0-2-109,10-15-194,5-16-215</inkml:trace>
  <inkml:trace contextRef="#ctx0" brushRef="#br0" timeOffset="125760.2721">11385 15141 894,'0'0'51,"0"0"-51,120-22 46,-70 22-12,-7 13-19,-17 14-5,-12 14-7,-14 3-1,0-2 3,-23-3 2,-7-4-5,2-12-2,9-6 0,6-13-15,13-4-14,0 0-29,3-21-30,20-14-42,4-9 73,4-2 40,-2 1 17,-2 7 9,-12 10 62,-6 10 46,-7 13-5,-2 0-14,0 5-17,0 0-38,-13 22-37,-3 14-3,5 8-3,8 5 4,3-3-7,0 1 4,23-2-2,2-7-73,-1-8-148,-6-7-94,-6-20-288</inkml:trace>
  <inkml:trace contextRef="#ctx0" brushRef="#br0" timeOffset="126000.7289">11750 14957 727,'0'0'219,"0"0"-197,0 0 20,177-69 43,-107 69-51,-1 25 3,-17 12-6,-12 10-9,-14 3-6,-20 4 1,-6 4-8,-8 1-5,-23-1 0,-5-4 0,5-10-4,8-16-14,12-8-54,11-13-96,0-7-182,8-5-188</inkml:trace>
  <inkml:trace contextRef="#ctx0" brushRef="#br0" timeOffset="126410.7299">12636 15034 964,'0'0'70,"0"0"-61,-113 13 45,75 18-7,2 10-39,5 3-3,12 1-1,9-3-4,10-4-3,0-6 0,5-10-29,26-7-18,3-15 11,9 0 17,2-20-7,-3-15 14,-6-9 9,-12-5 6,-10-5 5,-14-8 5,0-11 9,0-2 4,-9-1 8,-5 18 8,6 23 34,1 17-8,0 14 3,5 4-7,2 0-48,0 34-13,0 11 0,0 14 3,14-1 1,3 0 0,2-5-3,-2 1-1,-5 3 0,-8 1-2,-4-2-35,0-5-45,0-10-100,0-17-212</inkml:trace>
  <inkml:trace contextRef="#ctx0" brushRef="#br0" timeOffset="126861.516">12904 15107 805,'0'0'144,"0"0"-126,0 0 31,160-36 11,-113 36-42,-11 18-8,-14 8-3,-15 4-3,-7 2-3,-9 3 2,-20-3 3,-3-10 0,5-9-2,15-4-3,5-7 0,7-2 0,0-2-1,25-24-11,17-10-12,9-4 10,-2-5-2,-8 5 7,-10 0 8,-14 12 3,-8 12 14,-9 7 41,0 9 8,-5 0-22,-23 17-33,-4 19-9,3 8 7,10 5 1,7-3-2,12-6-4,0-8-2,29-6 1,22-12 5,14-10 17,18-4 6,6-4-3,0-14-14,-18-4-2,-19 8-11,-25 1-1,-23 4-4,-4 3-52,-31 4-135,-24-5-569</inkml:trace>
  <inkml:trace contextRef="#ctx0" brushRef="#br0" timeOffset="137608.0857">15445 14700 716,'0'0'199,"0"0"-183,0 0 39,0 0 33,-115-32-51,95 32-15,-3 0-9,-6 23-2,-5 16-10,3 11 7,2 7 1,9 1 3,5-3-3,8-17-7,7-6-1,0-9 2,0-11-3,20-1 0,4-11 0,10 0 1,-1-19 2,2-13 3,2-4-6,-12-4 1,-6 0 2,-8 6 1,-6-1-4,-5 16 8,0 6 10,0 10 37,0 3-8,0 0-29,0 0-17,0 0-1,9 12-2,1 15-2,7 11 2,0 5 3,1-3-2,0 0-8,-1-4-68,3-6-123,-2-12-237</inkml:trace>
  <inkml:trace contextRef="#ctx0" brushRef="#br0" timeOffset="137983.0717">15737 14976 967,'0'0'43,"0"0"-29,27 111 41,-12-71-8,-3-8-30,-4-9-10,-3-14-1,-5 0-1,0-9 2,0 0 22,2-13 30,2-23-14,4-10-42,5-4 0,2 8-1,1 14-2,2 12 3,1 9 2,2 7 5,1 0 0,2 17-5,-1 12 1,-3 10-3,-7 5 1,-3 1-1,-6 1 0,-2-10 2,2-10-3,3-12 2,13-14-2,18 0-1,22-40 6,13-15-2,-1-11-5,-12 3 0,-20 11-45,-19 3-77,-21 13-248</inkml:trace>
  <inkml:trace contextRef="#ctx0" brushRef="#br0" timeOffset="142973.4253">16865 14858 990,'0'0'53,"0"0"-37,0 0 52,0 0-34,0 0-21,0 0-3,0 0 8,139-5-4,-85-9-8,-5 4-3,-9-4 0,-12 10-3,-10 0-58,-12 4-75,-6 0-144,0 0-96</inkml:trace>
  <inkml:trace contextRef="#ctx0" brushRef="#br0" timeOffset="143143.3656">16900 15112 911,'0'0'114,"0"0"-111,0 0 21,0 0 15,0 0 6,123-7-14,-61-1-23,-1 2-8,-8 2-28,-8 0-158,-9-6-215</inkml:trace>
  <inkml:trace contextRef="#ctx0" brushRef="#br0" timeOffset="143527.0875">18055 14185 1022,'0'0'108,"0"0"-60,0 0-16,0 0 9,0 0-8,-4 102 3,4-52-19,0-4-11,0 1-5,6-6 2,6 0-3,-3-7-26,-1 0-52,0-4-63,-8-4-125,0-4-103</inkml:trace>
  <inkml:trace contextRef="#ctx0" brushRef="#br0" timeOffset="143804.9889">17727 14936 873,'0'0'45,"0"0"-18,0 0-24,128 5 57,-32-5-3,10 0-21,4-14 2,-1-4 8,-6-10 2,-6 0-12,-5 0-11,-14 1 2,-22 8-12,-20 6-10,-21 9-4,-13 4-1,-2 0-5,0 0-30,-13 0-42,-22 26-65,-15 11-137,-8-1-157</inkml:trace>
  <inkml:trace contextRef="#ctx0" brushRef="#br0" timeOffset="144037.1626">18165 15346 1059,'0'0'102,"0"0"-99,0 0 0,0 0 3,-5 112 10,14-66-9,-5 2-5,3-4-1,-6-3-1,-1-9-16,4-10-56,-2-8-81,0-10-121,3-4-127</inkml:trace>
  <inkml:trace contextRef="#ctx0" brushRef="#br0" timeOffset="144247.0152">18339 15366 964,'0'0'163,"0"0"-154,0 0-7,0 0 6,0 0 10,26 122-12,-17-81 1,-2-5-4,-3-3-1,-2 2-2,-2-9-1,0-5-11,0-1-57,0-3-49,0-7-115,-6-2-36</inkml:trace>
  <inkml:trace contextRef="#ctx0" brushRef="#br0" timeOffset="144466.2019">17877 15409 839,'0'0'90,"0"0"-59,0 0 19,138-67 28,-46 37-32,2 2-11,-6-6-21,-12 5 2,-20 3 1,-16 13-6,-16 1-11,-8 1-30,-5-7-106,3-10-318</inkml:trace>
  <inkml:trace contextRef="#ctx0" brushRef="#br0" timeOffset="145093.5749">19575 13979 779,'0'0'46,"0"0"-23,0 0 104,0 0-14,0 0-71,0 0-16,-18-107 0,-12 99-8,-6 0 1,-7 8 2,-1 0-4,-4 8-2,3 18-1,-1 20-4,9 17-2,8 18-1,11 19-7,11 17 5,7 8-4,0 8 0,16 12 1,9 1-2,8-1 1,-6-4-1,3-10 0,-9-4 0,-10-13 1,-6-17 3,-5-15 5,0-16 5,-26-16 12,-4-12-4,-1-10-5,-3-18-4,-2-10-4,1 0-1,0-6-7,9-12-1,9 4-19,5 6-31,12 8-40,0 0-134,0 4-418</inkml:trace>
  <inkml:trace contextRef="#ctx0" brushRef="#br0" timeOffset="145437.0583">19426 16254 945,'0'0'44,"0"0"-41,0 102 23,0-61 14,14-5-22,6-2-7,2-6 1,2-10-9,3-6 17,2-12-7,2 0 16,3-8 10,-4-28-5,-6-12-4,-11-2-5,-11-3-10,-2 11 11,-11 8-3,-22 6-3,-3 10-3,-7 10-11,5 4-4,3 4-1,6 0-2,6 12 0,8-6-12,15 3-70,0-9-103,20-19-252</inkml:trace>
  <inkml:trace contextRef="#ctx0" brushRef="#br0" timeOffset="146331.3889">19847 12777 669,'0'0'123,"0"0"-115,0 0 0,0 0 29,0 0 4,0 0-10,-62 78 0,45-68-11,-4-3 13,3-7-9,3 0-3,-5 0 7,2 0-6,2-17-9,8-1 3,3-3-15,5 1 1,0 1 0,5 0 0,17 2-3,4 2 2,10 8-1,0 5 0,2 2-1,-5 0 0,-6 24-3,-11 10-2,-10 12 6,-6-2 0,0 4 1,-16-3 0,-19-6 2,-8 0-2,-6-7 4,7-4-5,2-8 3,10-12-3,10-6 1,7-2 3,9 0 2,4 0 5,0-4 8,0-2-9,25 0-10,6 2 3,7 4 6,-3 0 0,1 0-8,-4 10-1,-12 7 0,-1 0-7,-6 1-45,-1 0-99,1-1-97,-1-12-105</inkml:trace>
  <inkml:trace contextRef="#ctx0" brushRef="#br0" timeOffset="146510.7931">20015 12985 719,'0'0'150,"0"0"-61,0 0-17,0 0-56,0 0 2,0 0-8,38 116-8,-34-69 1,0-2-3,4-9-22,-2-4-75,3-13-96,-1-8-28,2-9-77</inkml:trace>
  <inkml:trace contextRef="#ctx0" brushRef="#br0" timeOffset="146697.0196">20202 12992 552,'0'0'160,"0"0"-13,0 0 8,0 0-114,0 0-37,0 0 32,33 112-13,-26-57-11,1 0-8,0-4-2,-4-4-2,1-4-9,-3-6-76,-2-8-73,0-9-75,0-14-135</inkml:trace>
  <inkml:trace contextRef="#ctx0" brushRef="#br0" timeOffset="146918.0948">19907 12891 951,'0'0'44,"0"0"-22,0 0 22,172-72 17,-74 50-23,0 0-15,-13 6-14,-23 4 1,-24 8-9,-22 4-1,-14 0-36,-2 10-110,0 14-117,-6 6-143</inkml:trace>
  <inkml:trace contextRef="#ctx0" brushRef="#br0" timeOffset="147417.4663">19915 14347 851,'0'0'56,"0"0"-22,0 0 98,0 0-44,-118-94-38,83 94-25,0 5-16,2 16 5,3 11-1,11 12 5,7 5-5,10 5-2,2 4-8,0 1 0,12-1-1,7 7-2,2 7 0,-7 4-35,1 1-50,-13-12-76,-2-10-130,0-19-32,-27-14-104</inkml:trace>
  <inkml:trace contextRef="#ctx0" brushRef="#br0" timeOffset="147687.6972">19497 14976 436,'0'0'180,"0"0"-75,-28-123 46,41 77-70,32-9-63,17 1-9,20-4-3,7 5-5,-4 6 2,-13 11-3,-26 12 0,-21 8-1,-15 6 1,-7 4 4,-3 2 20,0 1 79,0 3-29,0 0-24,-17 0-12,-4 25-27,1 4-1,1 12-1,2 3-8,11 4 1,2 8 0,4 0-2,0-1-43,1-4-63,16-16-129,-4-12-116</inkml:trace>
  <inkml:trace contextRef="#ctx0" brushRef="#br0" timeOffset="148047.9289">20039 14650 604,'0'0'117,"0"0"-62,0 0 53,0 0-31,145-52-52,-118 58-17,-11 26-6,-12 6 3,-4 5-2,0 1-3,-9-8-18,-7-8 18,3-12 0,10-11-3,3-5 1,0 0-20,0-27 20,8-9-13,7-13 8,3 6 7,-7 2 7,-4 5 19,-6 14 28,-1 10 19,0 7 10,0 5-16,-8 0-29,-3 12-30,0 17-7,6 13-1,5 8-1,0 8 1,0 1-3,14-5-1,-4-4-65,-3-8-74,1-10-102,-6-18-61</inkml:trace>
  <inkml:trace contextRef="#ctx0" brushRef="#br0" timeOffset="148298.0887">20249 14446 74,'0'0'800,"0"0"-741,113-91 20,-46 83 14,3 8-44,-6 12-11,-12 29 3,-17 7-23,-17 8-6,-16 6-3,-2 0 1,-15 8-8,-19 2 3,-7-13 1,1-11-3,7-14-3,6-16-2,10-11-28,8-7-58,9 0-39,0-25-147,9-14-211</inkml:trace>
  <inkml:trace contextRef="#ctx0" brushRef="#br0" timeOffset="148731.0501">20983 14425 610,'0'0'264,"0"0"-184,0 0 36,0 0-22,0 0-76,0 0-15,-81 70 8,51-25 2,4 2-2,7-6-4,9-1-4,10-14-2,0-6-1,4-12-2,23-8-5,7 0-1,6-18 1,-2-10-4,-6 2 2,-8 2 8,-11 12-1,-7 5 2,-6 7 4,0 0-1,0 0 2,0 3-5,-6 15-5,-3 12 5,2-2 0,7-2-3,0-8 3,5-8-1,22-10 1,4 0 1,2-6 4,-6-16 12,-7-8 5,-11-2 2,-9 2-1,0 2-12,-20 6-11,-12 7 0,-3 14-27,-2 1-39,5 21-50,8 14-185,10 5-82</inkml:trace>
  <inkml:trace contextRef="#ctx0" brushRef="#br0" timeOffset="149030.0913">21218 14807 708,'0'0'271,"0"0"-212,87-139 35,-64 85-24,-3 6-44,-16 2-16,-4 6-4,0 14-5,-16 8-1,-7 5 0,-4 13-7,2 0-12,9 0-2,9 0 7,7 13-6,0 5-19,16 4 19,16-3 14,6 2 6,3-3 0,-5 0 1,-4 5 2,-15-6-3,-10 7 1,-7 0 0,-3 0-2,-21 3 0,-2-10-96,-1-8-164,4-9-99</inkml:trace>
  <inkml:trace contextRef="#ctx0" brushRef="#br0" timeOffset="149337.3459">21492 14534 674,'0'0'216,"0"0"-173,0 0 9,0 0-4,0 0-26,0 0-12,101 116 0,-99-94-10,0-14 1,-2-4 5,3-4-4,-1 0 5,6-12 18,4-22 5,5 0-27,4 5-2,1 6 4,0 7 26,-2 9 14,1 7-10,-4 0-14,1 0-4,-3 11-17,-5 11 1,-6 8 1,-4 4-2,0 8-27,-3-2-76,-12-6-113,2-10-155,4-15-147</inkml:trace>
  <inkml:trace contextRef="#ctx0" brushRef="#br0" timeOffset="149727.0963">21830 14520 445,'0'0'310,"0"0"-201,0 0 9,133-44-28,-97 44-43,-7 9-22,-11 22-19,-14-1-1,-4 4 1,0 0-5,-16-8-1,3-8 3,4-8-3,7-6-9,2-4-5,0 0 9,5-27-1,14-8-20,6 0 7,-3-6 17,-1 4 1,-8 11 1,-5 9 19,-6 7 39,-2 7 9,0 3-14,0 0-30,0 5-15,0 20-2,-2 1-1,2 3-1,2-7-3,27-6-2,17-10 3,7-6 0,6 0 5,0-9-7,-12-11 0,-18 5-14,-18 5-44,-11 10-73,-15 0-236,-33 13-266</inkml:trace>
  <inkml:trace contextRef="#ctx0" brushRef="#br0" timeOffset="150164.09">21419 15308 318,'0'0'673,"0"0"-660,-125 17-4,90 6 50,0 7-45,10 0-9,4 3-5,8-8 3,6-3-2,7-6-2,0-4 0,15-8-6,17-4-8,1 0 15,1-26 2,-5-2 3,-9-6-3,-9-8-2,-11-6 0,0-6 2,-4-2 3,-15 6 6,2 13 31,3 17 25,3 10 9,7 7-27,2 3-14,2 0-27,0 24-8,0 13 0,0 11 0,4 3 4,9 2-3,1 0 0,-1-1-1,-4 5 0,0-6-41,-4-5-49,-3-10-109,0-18-181</inkml:trace>
  <inkml:trace contextRef="#ctx0" brushRef="#br0" timeOffset="150591.8609">21471 15406 714,'0'0'172,"0"0"-126,0 0 57,153-46-29,-122 46-52,-10 23-20,-15 12 0,-6 1 0,-2 4 3,-23-8-4,1-6 5,3-8-6,13-9 0,6-8-2,2-1-7,0-1-9,22-30-4,9-5-4,7-8 19,-2 0 6,-1 8 1,-8 8 3,-10 12 28,-9 9 20,-8 7-9,0 0 4,0 0-24,0 23-12,-5 12 3,-1 11 8,6-5-8,0-3-7,2-6 3,23-9-3,6-10 13,9-8 0,9-5 12,2 0-2,-2-14-16,-5-4-2,-13-5-10,-9 5-1,-12 0-8,-10 3-62,0 4-88,-13-1-459</inkml:trace>
  <inkml:trace contextRef="#ctx0" brushRef="#br0" timeOffset="152255.161">10597 16888 785,'0'0'146,"0"0"-57,0 0 49,0 0-92,0 0-46,0 0 1,-7 120 4,19-54 9,0-2-5,-3-5 0,-4-12-4,-3-10 1,-2-7 1,0-16-6,0-6 2,0-8-1,0 0-1,2 0 1,5 0 8,6-17-6,12-14-3,6 4-1,6 6-2,4 11 2,1 6 0,5 4 1,-5 0-2,-4 0 3,-11 18 0,-17 4-2,-10 5 2,-6 4 4,-37 5 10,-9-2-6,-7-10-5,5-2 0,8-14-4,11-8 3,8 0-4,11 0-16,12-22-44,4 0-106,22 4-164,18-3-77</inkml:trace>
  <inkml:trace contextRef="#ctx0" brushRef="#br0" timeOffset="152533.3452">11124 17355 620,'0'0'61,"0"0"88,0 0 26,0 0-110,32 118-24,-30-101-13,-2-8-14,2-5-11,1-4 1,-3 0 1,6 0 8,8-25 15,3-8-7,10-3-16,-4 10-3,-1 12 2,1 7 8,-6 2 3,1 5 0,-5 0-10,-1 5-2,-3 7 0,-5 11-2,-4 7 0,0 7-1,0 7-23,-11 2-58,-2-6-128,8-15-225</inkml:trace>
  <inkml:trace contextRef="#ctx0" brushRef="#br0" timeOffset="152685.3933">11769 17212 969,'0'0'58,"0"0"-57,132-56-1,-88 54-10,-8 2-188,-18 0-218</inkml:trace>
  <inkml:trace contextRef="#ctx0" brushRef="#br0" timeOffset="152840.8356">11804 17467 912,'0'0'169,"0"0"-110,0 0-9,0 0-20,0 0-13,0 0 2,137-12-19,-89 2-3,-5-2-170,-8-6-238</inkml:trace>
  <inkml:trace contextRef="#ctx0" brushRef="#br0" timeOffset="153201.1555">13131 16837 1056,'0'0'101,"0"0"-37,0 0-33,0 0 4,0 0-32,0 0 14,2 121 2,9-71-15,1-6-2,-1-7-2,4-2-13,1 2-66,-7-7-113,-4-9-206</inkml:trace>
  <inkml:trace contextRef="#ctx0" brushRef="#br0" timeOffset="153464.1128">12807 17499 986,'0'0'113,"0"0"-99,0 0-14,177 0 55,-61 0-3,13-18-10,7 1-10,-8-6-8,-8 2 4,-19-5-5,-13 6 7,-17-3-8,-17 11-12,-21 2-9,-15 6-1,-16 4-8,-2 0-40,-22 0-43,-29 26-112,-14 2-321</inkml:trace>
  <inkml:trace contextRef="#ctx0" brushRef="#br0" timeOffset="153659.0208">13299 17790 708,'0'0'301,"0"0"-258,0 0-25,-8 111 47,8-62-36,0 9-12,0 0-9,0 0-1,0-9-7,0-8-11,0-20-84,0-7-111,8-14-115,0-8-173</inkml:trace>
  <inkml:trace contextRef="#ctx0" brushRef="#br0" timeOffset="153854.8872">13507 17861 1007,'0'0'107,"0"0"-76,0 0 8,0 0-21,0 0-12,0 0 19,21 144-13,-17-97-9,0 2 0,-1-6-3,-3-10 0,0-5-52,0 2-49,0-12-100,-11-4-74,-10-9-127</inkml:trace>
  <inkml:trace contextRef="#ctx0" brushRef="#br0" timeOffset="154087.6092">12964 17904 939,'0'0'100,"0"0"-93,147-96 66,-42 69 1,11-5-37,-1 6-12,-14-1-10,-23 1-1,-25 12 1,-21 3-12,-22 8-3,-10 3-7,0 0-52,-7-4-96,-17-1-296</inkml:trace>
  <inkml:trace contextRef="#ctx0" brushRef="#br0" timeOffset="154784.0931">15122 16714 580,'0'0'144,"0"0"-46,0 0 60,0 0-57,0 0-57,0 0-4,-36-102-12,8 88-2,-9 3-10,-1 11-1,-6 0-7,-3 6-3,3 20-2,-1 11 2,7 16-2,9 14 2,9 17 2,15 6-3,5 5 0,0 2 0,17-2-4,2 1 0,1-2 0,-1-8 1,-4-5-1,-9-10 1,-6-13 2,0-5 12,-4-2 6,-23-12 3,-6-1-10,-5-9 3,-5-15-9,-3-11-7,1-3 4,5 0 0,6 0-5,14 0-6,10 0-25,9 0-41,1 0-62,16 0-291,16-3-188</inkml:trace>
  <inkml:trace contextRef="#ctx0" brushRef="#br0" timeOffset="155091.0906">15049 18101 812,'0'0'124,"0"0"-102,-16 140 16,16-91 19,0-9-48,16-4-5,6-14-2,0-8 2,2-14-1,3 0 9,0-22-2,-1-14 9,-1-22 10,-8 0 1,-7-5 10,-10 8 4,0 16-8,-10 13 2,-13 6-10,-9 8-24,-2 12-1,-4 0-6,5 4-8,6 10-49,14-2-54,13-12-100,0 0-336</inkml:trace>
  <inkml:trace contextRef="#ctx0" brushRef="#br0" timeOffset="155796.0959">15646 16204 689,'0'0'97,"0"0"-82,0 0-11,0 0 24,0 0-15,0 0-8,-87 62 1,62-58 1,1-4-2,8 0 7,5-4 5,2-13 1,4-9-10,5 3 1,0 2-6,0 2-3,7 9 4,13 2-4,5 4 0,2 4 6,0 0 8,-4 14 4,-4 16 9,-13 11-15,-6 2 0,0 7 4,-17-1-1,-18 1-4,0-10-6,-3-6-2,3-10 2,3-10-3,6-6 1,5-3-1,9-5 3,7 0-1,3-9 14,2-2 16,0 4-15,17 2-7,15 5-4,3 0 5,6 12-4,-6 8-5,-4 6-4,-1-3-5,-4 3-64,-3-4-138,1-12-149</inkml:trace>
  <inkml:trace contextRef="#ctx0" brushRef="#br0" timeOffset="155985.3007">15849 16409 982,'0'0'85,"0"0"-45,0 0-22,0 0-11,0 0 3,40 108-4,-37-64-4,0 0-2,-3-4-21,0-8-82,2-10-121,3-12-18,2-10-102</inkml:trace>
  <inkml:trace contextRef="#ctx0" brushRef="#br0" timeOffset="156163.5373">16007 16375 686,'0'0'242,"0"0"-149,0 0-50,0 0-36,0 0 21,33 120 0,-24-80-21,3 0-4,-4-8-1,-1-2-2,-5-4-39,-2-3-75,0-5-132,0-8-68</inkml:trace>
  <inkml:trace contextRef="#ctx0" brushRef="#br0" timeOffset="156375.7154">15768 16266 922,'0'0'57,"0"0"-39,0 0 33,148-84 39,-71 67-47,6 2-16,-14 7-11,-16 8-12,-21 0-2,-19 0-2,-8 0-93,-5 8-123,0 7-113</inkml:trace>
  <inkml:trace contextRef="#ctx0" brushRef="#br0" timeOffset="156883.7957">16350 17156 469,'0'0'355,"0"0"-302,0 0 50,0 0 16,-138-104-71,99 100-8,4 4-14,2 0 0,6 14-6,7 17 1,9 13-10,11 2-5,0 6-4,2-2 2,18 4-4,5-2 0,-6 2-4,0 4-59,-13 0-86,-6-3-141,0-15-107</inkml:trace>
  <inkml:trace contextRef="#ctx0" brushRef="#br0" timeOffset="157176.7124">15875 17594 474,'0'0'108,"0"0"-42,0 0 2,34-127-34,23 93-24,22-2-3,9 4-3,3 6-3,-7 3 4,-15 0-5,-21 11 0,-13 1 0,-20-1 0,-9 7 7,-6-4 119,0 6 17,0 3-34,0 0-27,-11 0-44,-4 0-20,-5 26-15,-1 6-3,9 8 1,2 4-2,6 6 1,4 3-6,0 5-29,0-8-97,11-6-117,4-14-74</inkml:trace>
  <inkml:trace contextRef="#ctx0" brushRef="#br0" timeOffset="157543.8283">16562 17420 641,'0'0'91,"0"0"-86,0 0 54,127-19-1,-87 33-35,-6 16-4,-15 6-16,-16-4-3,-3-1 0,0-3-17,0-16 3,0-2 2,0-10 12,0 0-11,0-2-13,15-24 12,8-4-4,0-3 15,-3-6 1,-8 7 5,-7 6 46,-5 3 44,0 9 3,0 7-9,-7 7-23,-3 0-17,0 0-32,0 17-16,6 13-2,4 6 1,0 0-3,0 5 2,12 3-5,-1-4-76,-5-4-149,-3-13-138</inkml:trace>
  <inkml:trace contextRef="#ctx0" brushRef="#br0" timeOffset="157769.0823">16854 17209 900,'0'0'62,"0"0"-19,172-32 53,-92 32-48,-9 23-11,-11 14 2,-17 7-13,-22 0-15,-15 5-3,-6 0-5,-19 1-1,-16 3 3,2-4-5,1 0-72,11-13-94,11-10-169,6-12-197</inkml:trace>
  <inkml:trace contextRef="#ctx0" brushRef="#br0" timeOffset="158106.0138">17427 17612 1010,'0'0'57,"0"0"-4,86-148 29,-47 97-56,-10 3-17,-14 4-4,-15 16-4,0 10 0,-15 6 0,-18 12-1,-7 0 0,3 0-13,8 0-6,9 14 3,13 4 7,7 3-11,0 6-5,16-1 0,20-1 5,5 1 7,3-1 13,-4-3 0,-11 1 0,-11 0 0,-12 0 1,-6 7 0,0-2-1,-24 6 3,-8-10-6,2-2-67,7-10-152,12-7-26,9-5-223</inkml:trace>
  <inkml:trace contextRef="#ctx0" brushRef="#br0" timeOffset="158907.8203">17785 17307 745,'0'0'224,"0"0"-181,0 0 7,0 0-19,0 0-27,0 0 2,0 102 0,0-66-6,0 0 4,0-5-2,2-7-2,11-2 2,9-8-1,1-6 0,2-4 6,4-4-6,-4 0 8,-3-4-5,-2-15 5,-2-2-8,-3-11 6,-5-3-6,-4 3 2,-4 0 0,-2 14-1,0 6 0,0 7 7,0 5 12,0 0-12,0 0-9,0 0-1,0 0-3,0 0-5,0 0 9,0 0 0,0 5 0,0-5 1,0 0-1,0 0 1,0 0 1,0-5 6,16-7-7,0-2 0,-3 2-1,0 9 0,0 3-1,6 0-1,-1 6 2,1 20 6,0 0 0,-7 6 2,-2 0-2,-1-1-2,-5 0-1,-1-4-2,-3-1-1,0-4 1,0-8-1,0-1-20,0-8-19,0-1-34,0-4 0,0 0-13,0-26-8,0-10-95,0-4 78,0-8 69,6 7 15,-2 1 11,7 8 16,1 6 70,4 3 2,-1 6 1,1-1 6,1 7 23,3 4-11,1 2-29,-2 5-10,4 0-18,-3 0-10,0 12-4,-2 13 1,-5 5-6,-2 2-3,-2-2-3,-5 3-3,1-4 0,-5-5-3,1-3-2,-1-7-1,0-9-1,0 8-39,0-10-52,0-3-50,0 0-85,0 0-49</inkml:trace>
  <inkml:trace contextRef="#ctx0" brushRef="#br0" timeOffset="159223.7339">17843 16776 808,'0'0'51,"0"0"-49,0 0 25,132-14 9,-85 14-13,-18 14-23,-25 4 3,-4 4-3,-35-4 7,-19 0 11,-6-8-9,5-10 16,7 0 20,13 0 4,12-20-1,15-2-8,8 0-14,0 0-21,17-1-5,19 10-1,13 4-1,11 9-39,0 0-111,3 27-174</inkml:trace>
  <inkml:trace contextRef="#ctx0" brushRef="#br0" timeOffset="159608.2038">18800 17285 880,'0'0'115,"0"0"-114,0 0 22,31 124 39,-20-88-44,1 0-3,-8-14-9,-2-8-5,-2-9 1,0-5 0,0 0 19,4-5 35,6-22 1,5-9-50,3-3-5,-1 11-1,1 10-1,-2 6 2,0 6 2,-3 6 5,-4 0-2,0 0-6,-2 0 4,1 14-3,-1 8 2,-1 0-2,2 6-2,-4 2 4,1-2-4,-1 3-8,-2 1-45,0-6-98,0-4-168,-2-12-69</inkml:trace>
  <inkml:trace contextRef="#ctx0" brushRef="#br0" timeOffset="159973.1543">19183 17336 755,'0'0'83,"0"0"29,0 0-33,141-41-40,-104 41-17,-8 21-14,-15 11-5,-14 3 0,0 5 2,-18-4-1,-12-1-4,2-12-7,5-4-3,10-15-1,9-4-5,4 0-8,0-4 0,25-24-18,10-9-58,1-7 15,-4 0 24,-2 9 27,-9 3 34,-12 15 37,-5 8 107,-4 4 6,0 5-34,0 0-43,-9 0-41,-9 17-27,0 10 9,2 1-11,10 2 6,4 3-6,2 2-6,2 0 2,25-8-65,8-4-103,6-15-197</inkml:trace>
  <inkml:trace contextRef="#ctx0" brushRef="#br0" timeOffset="160394.4281">20021 17277 974,'0'0'104,"0"0"-55,0 0 10,0 0-19,-124 39-31,97-4-7,4-3-1,10 0 1,9-2-2,4-4-1,0-7-2,15-6-7,10-13-4,8 0 2,5 0-5,-2-25 0,-2-8 3,-11-3 0,-8-4 13,-7-8-1,-8-6 2,0-8 2,-9-6 1,-11 5 10,3 15 10,-2 21 41,6 10-12,4 15 10,5 2-12,1 0-44,3 28-6,0 12 0,0 10 1,0 3 1,19-4 0,2 4 2,2-4 0,0 0-2,1-3-2,-7-6-1,-1 1-42,-5-11-55,-4-9-104,-5-14-224</inkml:trace>
  <inkml:trace contextRef="#ctx0" brushRef="#br0" timeOffset="160805.0481">20314 17302 630,'0'0'253,"0"0"-205,0 0 31,113-9-15,-90 27-32,-3 4-12,-16 7-15,-4 0 3,-4 0 3,-23-4-5,0-6-2,7-5 4,9-11-4,9-3-4,2 0 5,4-10 2,23-24-7,9-2-15,4-3 0,0-2 15,-7 10 0,-8-1 3,-10 9 16,-11 11 31,-1 6-2,-3 6 10,0 0-16,-13 2-24,-12 23-7,-2 12 2,10 7-2,12 0-2,5-4 2,22 0 4,27-8 2,18-18-4,14-10 1,8-4-3,-5-9-7,-14-14-2,-23-7-2,-23 2-14,-24-2-68,-11-1-243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4:52:11.3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2063 892 566,'0'0'143,"0"0"-39,0 0 32,0 0-59,0 0-8,0 0-32,0 0-6,-24-54-2,2 44-14,-5 1 12,-5-4-7,-1 7-5,0-1-1,-1 6-12,1 1-1,-1 0 2,8 6 0,-3 18-3,0 14-2,-1 16 0,0 13-1,5 12 2,5 6 1,7 9 0,8 4 0,5 4 5,0 5-5,0-3 1,20 4-1,2 6 0,7 7 1,3 1 0,-3-3-1,0-9 0,-5-8 3,-4-9-3,-6-11 1,-14-18-1,0-11 0,-2-7 1,-25-11 2,-5-3 12,-7-10 9,-11-6-6,-7-12-3,0-4-3,-1 0-3,10-22-3,5-2-4,12-2 1,13 1-3,9 4-23,9 3-27,3 6-51,30 12-94,5 0-160,2 19 3</inkml:trace>
  <inkml:trace contextRef="#ctx0" brushRef="#br0" timeOffset="435.1013">1950 3217 577,'0'0'228,"0"0"-211,0 0 20,0 0 34,0 121-14,0-78-20,0 1-22,4 6-2,7-2-6,2-4 2,3-4-1,8-16 0,1-12-1,0-12 3,-1 0 0,2-16-2,-3-19 10,-2-11-4,-6-5-8,-11 1-1,-4 5 0,0 12 16,-17 7 17,-12 6 2,0 8-12,-8 5-7,2 6-10,9 1-11,3 0 0,6 0-5,12 0-61,3-19-108,2-19-258</inkml:trace>
  <inkml:trace contextRef="#ctx0" brushRef="#br0" timeOffset="1102.7902">2335 848 352,'0'0'243,"0"0"-129,0 0 31,0 0-46,0 0-35,0 0-27,20-20-22,-13 2-6,9-4-7,-1-8 6,2-1-5,-1 7 3,-6 1-5,1 5 5,-5 8 8,-2-2 2,-2 10 4,-2 2 3,0 0-17,0 0-6,6 10-19,-1 13-2,5 18 21,-4 7 3,4 4 6,-6-1 2,1-2 3,-3-3-5,0-6-5,-2-1 0,0-10-3,1-5-2,-1-1-22,0-7-81,0-2-68,0-6-117,0-4-145</inkml:trace>
  <inkml:trace contextRef="#ctx0" brushRef="#br0" timeOffset="1307.678">2370 1249 204,'0'0'507,"0"0"-470,0 0 23,0 0 58,124-20-22,-68 0-36,4 2-24,-3-5-10,-13 8-12,-7-2-5,-15 10-9,-11-1-1,-7 4-83,-4 0-162,-6-3-372</inkml:trace>
  <inkml:trace contextRef="#ctx0" brushRef="#br0" timeOffset="1884.6954">3348 1358 777,'0'0'189,"0"0"-158,0 0 53,0 0-34,-141 23-28,110 19-6,2 15-16,4 13 0,10 7 7,8-4 7,5 0-1,2-8-5,0-5-4,0-7-2,11-9-2,4-10 0,3-10-18,5-12-55,-2-8-79,6-4-86,0-20-91</inkml:trace>
  <inkml:trace contextRef="#ctx0" brushRef="#br0" timeOffset="2125.5045">3400 1622 796,'0'0'184,"0"0"-175,0 0-3,0 0 9,0 0 13,12 141 13,-3-91-26,-3-3-3,6-4-5,-3 1-3,-1-6-2,0-2-2,-2-4-20,1-10-67,-1 0-141,1-12-63</inkml:trace>
  <inkml:trace contextRef="#ctx0" brushRef="#br0" timeOffset="2310.799">3634 1881 3,'0'0'878,"0"0"-871,0 0 1,0 0 4,168-29-7,-107 12-5,-6 1-210,-10-2-207</inkml:trace>
  <inkml:trace contextRef="#ctx0" brushRef="#br0" timeOffset="2579.4908">4098 1604 235,'0'0'689,"0"0"-673,0 0 0,0 0-16,0 0 1,0 0 2,8 122 15,2-61-4,-3 4 8,-5 1-3,3 4 4,-3-15-10,5-6-4,4-10-4,3-17 1,3-9-4,9-12 4,8-1-1,11-14-5,-1-20-36,-4-8-89,-15-1-135,-19 4-144</inkml:trace>
  <inkml:trace contextRef="#ctx0" brushRef="#br0" timeOffset="2710.3437">4112 1898 658,'0'0'0,"0"0"-42,0 0-39,143-123-177</inkml:trace>
  <inkml:trace contextRef="#ctx0" brushRef="#br0" timeOffset="2932.7972">4459 1569 739,'0'0'129,"0"0"-117,0 0 30,121 93 50,-80-49-25,-10 6-16,-8 3-19,-11 2-9,-12 11-10,0-5 1,-22 1-6,-7-4-3,-3-12-5,6-9-8,1-11-83,5-16-104,4-10-219</inkml:trace>
  <inkml:trace contextRef="#ctx0" brushRef="#br0" timeOffset="3683.5059">5269 1673 525,'0'0'293,"0"0"-190,0 0-11,0 0-34,0 0-24,0 0 4,-81 32-28,57 3-7,2 5-1,4 8 2,4-2-4,10-3 0,4-5 0,0-8-2,4-13 2,24-8-11,5-9-6,9 0-2,1-26 6,-1-10-9,-7 1-12,-10 0 25,-5 7 8,-11 8 1,-9 8 6,0 7 15,0 5 16,0 0-17,0 0-20,-2 14-15,-5 13 12,5 4 2,2 1-17,0-3 1,0-7 9,18-8 0,8-6-3,1-8 11,7 0-3,-5-10 6,2-16-2,-6 1 17,-9-4 0,-3-5 10,-13 0 2,0 2-8,-3 6 4,-17 7-12,-5 6-14,1 8-5,0 5-16,1 0-51,5 22-63,2 14-99,13 5-41</inkml:trace>
  <inkml:trace contextRef="#ctx0" brushRef="#br0" timeOffset="4044.102">5674 2106 575,'0'0'216,"0"0"-67,0 0-50,72-113-44,-45 59-4,3-2-33,-5 1-9,-10 9-6,-8 12-3,-7 15 3,0 4-3,-4 9-21,-16 4-3,-3 2-4,3 0-5,8 0-8,2 11-7,10 5-17,0 2-7,12 4 21,18-1 11,7-1 24,2 3 16,-1-4 0,-7-1 0,-6 3 8,-9-2 30,-9 2 16,-7 5 13,0 1-6,-19 2-25,-4 3-17,-2-6-11,5 0-8,4-12-60,9-11-109,7-3-37,0-31-197</inkml:trace>
  <inkml:trace contextRef="#ctx0" brushRef="#br0" timeOffset="4397.1722">6214 1729 675,'0'0'34,"0"0"18,0 0 59,25 113-65,-21-76-6,0-6-15,-2-4-11,4-9-6,-4-6 0,-2-6-4,0-6 3,0 0 2,0-10 26,0-23 0,0-4-35,0-4-9,8 8-7,2 6 8,5 10-2,-2 8 8,3 6-2,-1 3 1,1 0-6,2 7 0,-1 12 8,-3 2 1,0 4 3,-2 0 3,-3 1-4,-1-2-2,-4-2-5,-2-1-100,-2-7-139,0-10-89</inkml:trace>
  <inkml:trace contextRef="#ctx0" brushRef="#br0" timeOffset="4588.9614">6606 1758 311,'0'0'598,"0"0"-578,0 0-18,0 0 14,5 109-13,0-63 3,1-3-6,1-2-4,-3-4-71,-1-16-61,7-9-51,0-12-107</inkml:trace>
  <inkml:trace contextRef="#ctx0" brushRef="#br0" timeOffset="4779.0202">6791 1782 586,'0'0'287,"0"0"-244,0 0-39,0 0 3,0 0 1,2 127 6,3-87-7,0-1-4,1 0-2,1-9-1,-1-7-89,-1-11-96,-3-9-88</inkml:trace>
  <inkml:trace contextRef="#ctx0" brushRef="#br0" timeOffset="4994.7491">6611 1648 843,'0'0'153,"0"0"-142,0 0-10,138-24 4,-70 16-4,-2-2-1,-13 5-25,-15 0-46,-9 5-58,-20 0-16,-9 5-93,0 16-168</inkml:trace>
  <inkml:trace contextRef="#ctx0" brushRef="#br0" timeOffset="5259.1587">6299 2374 130,'0'0'741,"0"0"-722,162 0 63,-63-14 12,5-4-37,1 2 6,-4 0-24,-10 2-19,-20 0 6,-17 3-12,-19 6-11,-17 3-3,-13 2-6,-5 0-38,-2 0-52,-34 0-84,-7 0-264</inkml:trace>
  <inkml:trace contextRef="#ctx0" brushRef="#br0" timeOffset="5805.706">6787 2645 669,'0'0'43,"0"0"-15,0 0 29,-125 81-23,105-72-11,-6-6-8,10-3-6,2 0 7,3 0 7,9 0 12,0 0-5,2-13-6,0-3-24,2-1-2,18 2 0,3 1 4,12 6-2,5 4 4,-2 4 3,-3 0 2,-6 4-9,-5 14 2,-7 8 3,-6 4 5,-7 4 4,-4 2 12,0 7-4,-13-6-6,-9 0-2,-5-5-7,-3-8 0,0-7-1,3-7-2,3-3 2,6-7-2,6 0-2,6 0-1,2 0 0,4 0-1,0-4-4,18-13 2,8 4-2,2 0 3,5 7-3,-2 6 2,0 0 1,-2 0 0,-4 9 0,-5 6 0,-6 2 1,-2 1 1,-3-5-1,-1-3 0,0-6-4,0 0-71,3-4-60,3 0-121,9-15-29</inkml:trace>
  <inkml:trace contextRef="#ctx0" brushRef="#br0" timeOffset="6069.0352">7277 1731 1033,'0'0'113,"0"0"-101,0 0-12,0 0-9,0 0 9,10 152 9,-4-86-3,0-6 1,1-9-3,2-12 2,3-5-1,-2-5-3,-1-11-2,-2-9-49,-1-4-68,-3-5-133,-3 0-107</inkml:trace>
  <inkml:trace contextRef="#ctx0" brushRef="#br0" timeOffset="6218.7676">7202 2083 754,'0'0'244,"0"0"-170,0 0-48,0 0-21,0 0-5,160-128-9,-98 90-136,-6 2-124,-6 2-109</inkml:trace>
  <inkml:trace contextRef="#ctx0" brushRef="#br0" timeOffset="6652.7716">7897 1805 765,'0'0'202,"0"0"-160,0 0-13,0 0-2,0 0-10,-98 134-14,80-92 1,4 2-2,8-9 0,4 0 0,2-9-2,0-8 0,8-7-12,16-11 7,6 0-11,3-15 16,1-14-3,-3-10 0,-4-5-24,-9-3-16,-5-8-4,-11-3-9,-2-4 3,0-5 40,0 9 13,-6 14 1,-5 16 29,4 16 29,3 8 2,3 4-17,1 2-38,0 32 0,0 15-6,0 9 23,1 0 5,19-2-6,-2-5-2,-1 0-7,3-5-9,-2-5-4,0-10-1,-2-7-74,-2-12-101,1-12-137,-4 0-208</inkml:trace>
  <inkml:trace contextRef="#ctx0" brushRef="#br0" timeOffset="6909.0564">8301 1588 792,'0'0'232,"0"0"-195,0 0-28,0 0 34,8 134 4,-6-69-16,1-1-18,-1 2-1,3-4 0,4-14-5,4-10-1,3-11 0,6-15 3,2-12-3,7 0-2,0-24 3,4-13-7,-4-1-39,-11 6-63,-7 0-108,-13 1-223</inkml:trace>
  <inkml:trace contextRef="#ctx0" brushRef="#br0" timeOffset="7081.6087">8285 1849 865,'0'0'86,"0"0"-44,151-83 25,-83 51-36,-8 4-16,-10 4-15,-11 4-13,-19 6-94,-20 2-154,0 3-260</inkml:trace>
  <inkml:trace contextRef="#ctx0" brushRef="#br0" timeOffset="9208.9653">2708 5027 926,'0'0'24,"0"0"8,0 0 28,0 0-60,0 0 3,0 0-2,-10 118 5,10-57 6,0-8-5,0-5-2,13-9-2,11-11-1,2-10 1,3-10 0,4-8-3,3 0-3,-3-28-3,1-10-16,-8-12 3,-6-1 8,-6 3-6,-5 4 12,-9 10 5,0 8 4,0 12 13,0 8 39,0 6-10,0 0-15,0 0-31,0 5-6,0 18 3,0 12 3,0 0 0,0 5 0,0-4 5,6 0-5,15 0-23,-1-6-87,2 1-166,-2-9-136</inkml:trace>
  <inkml:trace contextRef="#ctx0" brushRef="#br0" timeOffset="9376.6549">3298 5217 305,'0'0'568,"0"0"-568,0 0-3,150-110 1,-104 98-80,-12 4-79,-14 8-261</inkml:trace>
  <inkml:trace contextRef="#ctx0" brushRef="#br0" timeOffset="9525.843">3363 5436 622,'0'0'141,"0"0"-93,0 0 58,0 0-77,0 0-26,0 0 6,51 10-9,3-44-47,6-6-154,-4 2-173</inkml:trace>
  <inkml:trace contextRef="#ctx0" brushRef="#br0" timeOffset="9745.2145">3902 5015 1084,'0'0'0,"0"0"11,0 0-11,0 0 8,-10 140 0,16-101-4,1 0-1,-3-2-2,2-3-1,2-2-48,-5-2-101,2-4-160,0-9-173</inkml:trace>
  <inkml:trace contextRef="#ctx0" brushRef="#br0" timeOffset="9916.6557">4167 5289 902,'0'0'112,"0"0"-107,119-78-4,-64 51-1,3 0-59,-2 6-148,-7-4-156</inkml:trace>
  <inkml:trace contextRef="#ctx0" brushRef="#br0" timeOffset="10177.0134">4668 4927 975,'0'0'106,"0"0"-106,0 0 1,0 0 3,-10 104 1,12-50 0,5 11-2,-6-2 1,4 2 14,-5-6-2,8-10-4,-2-9-4,3-10-2,-1-7-3,6-14-3,7-9 2,8 0-2,8-26-21,3-12-53,-4-3-70,-12 2-154,-15 2-220</inkml:trace>
  <inkml:trace contextRef="#ctx0" brushRef="#br0" timeOffset="10336.6888">4604 5291 1054,'0'0'60,"0"0"-60,0 0-2,0 0-3,137-83-15,-82 42-114,-10 7-160,-12 0-184</inkml:trace>
  <inkml:trace contextRef="#ctx0" brushRef="#br0" timeOffset="10597.7999">4993 4939 861,'0'0'78,"0"0"-70,140 16 65,-73 12-7,0 9-6,-14 9-26,-13 12-17,-19 3-14,-21 6 2,0 3-5,-20-6 2,-14-8-2,-6-6-46,-6-10-65,-7-12-96,-9-7-167</inkml:trace>
  <inkml:trace contextRef="#ctx0" brushRef="#br0" timeOffset="11063.7095">3971 4807 524,'0'0'166,"0"0"-59,0 0-18,0 0-36,0 0-26,0 0-3,-96 169-4,65-79 9,2 6 18,10 1-1,7-2-8,10-13-9,2-16-14,6-18-13,21-10 2,11-13 1,7-11-4,1-9-1,4-5-63,-8 0-147,-20-5-265</inkml:trace>
  <inkml:trace contextRef="#ctx0" brushRef="#br0" timeOffset="12141.5854">2478 6738 483,'0'0'282,"0"0"-210,0 0 42,0 0-22,0 0-56,0 0-36,0 23-6,0 30 6,0 7 15,0 4 2,8-14-4,9-6-4,1-14-6,3-10 1,6-7-1,4-13-1,3 0-2,1-23-2,2-11-15,-8-5-17,-10-10 8,-7-1 13,-10-1 13,-2 9 1,0 17 7,0 13 21,0 12 13,0 0-31,-2 1-11,0 26-16,2 12 11,0 10 5,0 1 1,17-4 0,8-8 0,-1-6-1,5-15-59,1-12-76,-5-5-132,-4 0-122</inkml:trace>
  <inkml:trace contextRef="#ctx0" brushRef="#br0" timeOffset="12337.9085">2949 6497 709,'0'0'229,"0"0"-217,0 0-12,0 0-10,0 0 10,-6 122 13,14-74-6,3-6-3,-1-6-4,7 1-1,-2-4-110,1-4-124,-4-10-208</inkml:trace>
  <inkml:trace contextRef="#ctx0" brushRef="#br0" timeOffset="12496.6455">3225 6798 563,'0'0'303,"0"0"-291,0 0-12,119-69 3,-70 51-3,-3 4-105,-6 4-215</inkml:trace>
  <inkml:trace contextRef="#ctx0" brushRef="#br0" timeOffset="12674.649">3240 7124 877,'0'0'79,"0"0"-73,0 0 11,0 0-11,0 0 12,0 0 13,147-6-31,-86-24-70,1 1-148,-17 1-169</inkml:trace>
  <inkml:trace contextRef="#ctx0" brushRef="#br0" timeOffset="12909.3135">3907 6964 906,'0'0'112,"0"0"-109,0 0 6,0 0-5,167-58 3,-104 27-7,1 0-103,-4-3-200</inkml:trace>
  <inkml:trace contextRef="#ctx0" brushRef="#br0" timeOffset="13275.7132">4536 6846 791,'0'0'117,"0"0"-105,0 0 14,0 0-5,0 0 3,118-133-17,-93 102-1,-6-8-4,-3 9-1,-3 9 2,-7 7 17,-6 7 40,0 5-1,0 2-4,0 0-19,4 0-31,-2 9-5,4 17 0,3 3 3,2 5 0,0 2-1,-2 1 0,2-2 0,-2 2-1,-6-2-1,-2 0-20,-1-1-57,0-2-38,0-6-75,0 0-49,-8-4-145</inkml:trace>
  <inkml:trace contextRef="#ctx0" brushRef="#br0" timeOffset="13501.1845">4640 7190 26,'0'0'993,"0"0"-957,0 0-34,0 0 22,0 0 18,154-8 9,-80-13-20,1-8-17,-5 1 4,-15 1 4,-14 4-9,-12 6-8,-17 5-3,-5 3-2,-7 9-19,0-2-49,-7 2-89,-13 0-242</inkml:trace>
  <inkml:trace contextRef="#ctx0" brushRef="#br0" timeOffset="18441.6958">7142 4812 230,'0'0'680,"0"0"-613,0 0-18,0 0 30,0 0-62,0 0-13,-150 72 2,113-19-6,5-2 3,8-2-2,12-5 1,10-8 5,2-10-7,0-3-1,22-14-9,5-9-10,6 0-7,3-28 14,-1-12 6,-8-4-12,-4 1 6,-10-6 5,-13-4 8,0-7 3,0-3 0,-15-2 10,-1 11 13,4 14-2,4 17 23,4 16-7,1 7-11,3 0-29,0 14 0,0 18-8,9 10 8,9 2 5,-2 6-2,1-4 2,-2-3-5,-1-6 0,2-9-53,-3-5-58,-1-13-103,-1-9-104,-1-1-193</inkml:trace>
  <inkml:trace contextRef="#ctx0" brushRef="#br0" timeOffset="18674.6214">7358 4787 648,'0'0'81,"0"0"-6,40 129 67,-19-83-83,5-1 0,-1-11-17,-4-8-21,-5-10-1,-5-10 15,-7-6-9,4 0 16,-2-23 2,5-18-15,7-15-21,-5-6-8,-4 1-4,-2 6-44,-5 16-57,1 13-75,3 10-126,3 11-131</inkml:trace>
  <inkml:trace contextRef="#ctx0" brushRef="#br0" timeOffset="18819.2748">7866 4807 318,'0'0'379,"0"0"-366,0 0-1,129-75-11,-95 60-1,-12 10-161,-13 5-342</inkml:trace>
  <inkml:trace contextRef="#ctx0" brushRef="#br0" timeOffset="18966.8764">7846 5049 896,'0'0'121,"0"0"-113,0 0-4,141-52-1,-84 28-3,-4 1-78,-10 3-284</inkml:trace>
  <inkml:trace contextRef="#ctx0" brushRef="#br0" timeOffset="19731.7818">8847 4642 646,'0'0'53,"0"0"28,0 0 56,0 0-93,0 0-1,0 0-19,-123 52-1,92-10-4,-2 9 4,6 0-11,4-3 1,12-4-6,9-13-4,2-7-1,9-10-2,19-8-2,11-6-31,6 0-25,-1-22-12,-4-8-11,-4-5 12,-12 6 20,-8 7 46,-10 8 3,-6 7 6,0 3 25,0 4 18,0 0-46,0 16-3,0 10-3,0-1 3,9-4-21,9-9-11,11-4 17,5-8 15,5 0 2,2-13 2,-10-11 16,-4-5 19,-14 5 15,-8-2 4,-5 2-9,0-2-18,-16 6-11,-8 5-7,-12 8-13,3 7 0,-4 0-25,4 16-46,12 14-96,4 5-88</inkml:trace>
  <inkml:trace contextRef="#ctx0" brushRef="#br0" timeOffset="20085.6311">9299 4918 942,'0'0'66,"0"0"-52,42-138 42,-21 96-23,-10 9-27,-5 6-4,-6 8-2,0 5-17,-9 9-16,-15 3-12,0 2-5,-1 0-5,3 16-4,11 1 2,9 4-10,2-1-5,17 0 12,18 0-2,8-2 31,2-4 31,-6 2 2,-2 3 33,-12-4 7,-15 1-7,-10 5 4,0 3 7,-14 2-3,-11 0-15,-2-6-25,2-2-3,9-10-45,3-8-97,6 0-93</inkml:trace>
  <inkml:trace contextRef="#ctx0" brushRef="#br0" timeOffset="20439.4737">9671 4642 847,'0'0'104,"0"0"-104,0 0 54,0 0-30,29 130-8,-22-104-6,-1-5-7,2-6 1,-4-8-2,-1-6 1,1-1-3,-4 0 8,4-14-5,-2-14-3,8-11-28,-2 0 12,7 5 12,1 5-5,5 10 6,-4 7 1,4 6 2,-2 6 4,-3 0 2,-1 6 3,-3 11 0,-6 4-2,-1 4-6,-3-2 2,-2 3-3,0-3-5,0-4-74,0-6-127,0-6-51</inkml:trace>
  <inkml:trace contextRef="#ctx0" brushRef="#br0" timeOffset="20633.8816">10115 4584 84,'0'0'923,"0"0"-870,0 0-48,0 0-5,0 0 14,0 0-4,34 96-6,-33-64-4,-1-2-9,0-4-63,0-6-105,3-10-13,1-10-113</inkml:trace>
  <inkml:trace contextRef="#ctx0" brushRef="#br0" timeOffset="20819.424">10284 4590 585,'0'0'211,"0"0"-66,0 0-71,0 0-52,0 0-16,0 0 24,17 78-19,-9-50-6,-2 2-5,2-6 0,-6 1-18,0 0-56,-2-6-98,0-5-37,0-11-130</inkml:trace>
  <inkml:trace contextRef="#ctx0" brushRef="#br0" timeOffset="21033.6697">10088 4502 762,'0'0'173,"0"0"-150,0 0 17,0 0-14,132-111-22,-68 87 1,-6 8-5,-13 4-14,-16 10-54,-11 2-81,-14 2-9,-4 24-58,-9 7-48</inkml:trace>
  <inkml:trace contextRef="#ctx0" brushRef="#br0" timeOffset="21263.7294">9787 5163 863,'0'0'83,"0"0"-32,0 0 82,179-25-46,-81-9-34,6-1-24,1 0-12,-5 0-5,-10 3 7,-18 4-8,-22 10-7,-21 8-4,-13 3-2,-14 7-39,-2 0-53,-24 7-86,-21 12-203</inkml:trace>
  <inkml:trace contextRef="#ctx0" brushRef="#br0" timeOffset="21757.7473">10329 5344 734,'0'0'85,"0"0"-45,0 0 41,-79 109-61,63-95-10,-5 1-3,-2-7-4,1-8-1,1 0 6,4-4 0,9-18-1,4-1 0,4-2-7,0-3 0,12 3-2,15 10-2,2-1 4,0 9 1,5 2 2,-3 5-1,2 0 5,-2 17-1,-6 12 0,-7 3-2,-7 8 6,-9-2 3,-2 6-2,-2 0-4,-25-2 0,-4 2-3,0-7-2,0-12-1,3-11 2,12-9-2,0-5 2,8 0-1,8-5 0,0-10-2,0 1 0,10 2-2,14 5 2,3 4 5,3 3 3,5 0-3,-2 0 1,-2 0-2,-6 0-3,-2 2-1,-6 3-22,-3 2-58,1-7-106,-1 0-30,3-16-131</inkml:trace>
  <inkml:trace contextRef="#ctx0" brushRef="#br0" timeOffset="22007.6538">10770 4572 940,'0'0'132,"0"0"-99,0 0 0,0 0-17,0 0 29,22 134-3,-15-74-25,0-2-13,4-5 8,0-12-7,4-10-1,8-9-2,-3-8-4,5-8-25,2-2-40,-5-4-70,-4 0-185,-13-4-217</inkml:trace>
  <inkml:trace contextRef="#ctx0" brushRef="#br0" timeOffset="22141.4823">10799 4858 921,'0'0'81,"0"0"-73,0 0-8,0 0-21,152-112-96,-94 83-153</inkml:trace>
  <inkml:trace contextRef="#ctx0" brushRef="#br0" timeOffset="22559.1511">11509 4604 772,'0'0'140,"0"0"-106,0 0 41,0 0-22,-101 125-23,83-91-18,5-1-9,6-3 0,7-1 0,0-5-3,0-8 0,18-4 0,8-10-20,8-2-15,3-2-2,0-24 16,-4-6 10,-8-8 7,-12-3 4,-11-3-2,-2-12 4,0 2 5,-11 0 4,-4 8 18,1 16 11,5 15 4,3 12 10,1 5-3,2 0-19,-1 15-24,4 24-6,0 9 4,0 8 4,7-3-5,11 8-3,0-3-2,-5-3 0,3-9-8,-1-11-49,-1-12-39,3-13-37,2-10-116,0 0-52</inkml:trace>
  <inkml:trace contextRef="#ctx0" brushRef="#br0" timeOffset="22800.6472">11816 4496 950,'0'0'106,"0"0"-94,0 0-4,0 0 42,42 126 2,-26-70-27,-3 4-6,1 0 0,1-9-9,3-14 1,4-9-5,3-12-1,4-14-1,4-2-4,3-9-2,0-23-31,-10-4-47,-9-5-85,-14 2-176</inkml:trace>
  <inkml:trace contextRef="#ctx0" brushRef="#br0" timeOffset="22981.6273">11866 4691 921,'0'0'119,"0"0"-86,148-69 29,-81 39-27,-2 0-23,-14 4-8,-13 6-4,-20 3-84,-18 6-149,-13 3-233</inkml:trace>
  <inkml:trace contextRef="#ctx0" brushRef="#br0" timeOffset="23789.4136">7600 6625 440,'0'0'476,"0"0"-438,0 0-19,0 0 3,0 0 16,47 146 10,-14-89-17,2-3 1,-6-8-7,-6-16 2,-2-14-4,-10-8-2,-4-6-2,-2-2 2,5-2 11,4-27 0,2-17-17,4-7-10,-8-8-5,0 8-7,-6 7-40,1 11-44,-2 12-99,-1 8-150,-2 5-239</inkml:trace>
  <inkml:trace contextRef="#ctx0" brushRef="#br0" timeOffset="23958.1431">8230 6717 1005,'0'0'36,"0"0"-33,0 0 18,0 0-19,142-42-2,-111 37-52,-7 2-196,-13 3-157</inkml:trace>
  <inkml:trace contextRef="#ctx0" brushRef="#br0" timeOffset="24149.5385">8233 6994 714,'0'0'229,"0"0"-214,0 0 6,0 0 25,0 0-6,120 20-7,-68-42-24,-5 2 1,-6 1-8,-7 0-2,-11 6-34,-16 1-80,-7 5-105,0 5-48</inkml:trace>
  <inkml:trace contextRef="#ctx0" brushRef="#br0" timeOffset="31656.8494">9307 6992 608,'0'0'76,"0"0"-67,0 0 0,50-106 33,-25 62-29,3 2-10,-1-2 2,0-3-3,-5 9 3,-11 6 11,-5 10 15,-6 6 4,-4 12 16,-15 4-9,-6 0-26,1 7-6,0 14-5,12 3-2,6-2-3,6 2 2,0 2-2,15 0-1,18-2 1,14 1 0,0-6 0,-4 6 5,-10 0-1,-13 5-2,-13 3 0,-7-1 0,-6 4 4,-24-1-3,-6-7-3,0-5-3,5-9-23,14-10-32,6-4-17,11-10-37,0-23-122,19-13-64</inkml:trace>
  <inkml:trace contextRef="#ctx0" brushRef="#br0" timeOffset="32166.846">9771 6702 596,'0'0'221,"0"0"-169,0 0 37,0 0-20,0 0-31,-4 113-12,4-74-18,0-7-1,0 0-6,16-12 1,4-5 0,0-4 2,3-8-4,-1-3 0,-1 0 2,2-7-4,-2-17 4,-5-6-1,1-4 0,-8-4 0,-3 2 1,-4 4-1,-2 6 2,0 11-3,0 10 8,0 5 5,0 0-5,0 1-8,0 21 0,0 5 1,0-1 0,0-7-1,-2-2 0,0-7 1,2-8 1,0-2-2,0 0-3,0-12 3,16-15 1,3 0-1,2 3 0,1 8 0,-2 7 3,4 9 10,-1 0 3,-3 0-1,0 13-5,-4 2-6,-8 2 1,1 2-4,-7 2-1,-2 5-3,0 8-36,-13-4-37,-11 0-49,-3-6-103,5-15-27,-7-9-78</inkml:trace>
  <inkml:trace contextRef="#ctx0" brushRef="#br0" timeOffset="32406.8129">9990 6532 337,'0'0'123,"0"0"-32,0 0 47,0 0-43,0 0-35,0 0 21,58 21-35,-78 4-8,-9-6-7,-4-1-16,0-8-5,4-4-2,6-6 3,10 0 2,10-6-9,3-15 1,3 4-5,25-5-10,11 6-15,3 4-18,3 6-46,-3 4-140,-2 2-131</inkml:trace>
  <inkml:trace contextRef="#ctx0" brushRef="#br0" timeOffset="32737.8177">10498 6609 749,'0'0'173,"0"0"-136,0 0 74,25 133-55,-21-101-36,4-3-5,-4-10-12,-4-7 0,2-10-2,-2-2 0,0 0 5,7-21 3,-4-12-9,4-9-3,5 4 0,1 3 2,-2 17 1,5 5 0,-1 13 4,1 0 9,0 0 6,1 0-4,-9 13 1,1 3-6,-5 3-9,-2 2-1,-2 2 0,0-2-25,0-6-47,0-4-57,0 0-115,5-11-33,9 0-77</inkml:trace>
  <inkml:trace contextRef="#ctx0" brushRef="#br0" timeOffset="32902.8189">10871 6619 632,'0'0'270,"0"0"-198,0 0 16,0 0-29,0 0-23,0 0-22,38 60-13,-38-36-1,0 2-18,0 1-39,0-9-67,-2-10-112,2-6-39</inkml:trace>
  <inkml:trace contextRef="#ctx0" brushRef="#br0" timeOffset="33088.8774">11031 6611 662,'0'0'256,"0"0"-154,0 0 7,0 0-48,0 0-35,0 0 11,23 66-21,-19-41-15,3 1 2,-5 3-3,-2 0-3,0 2-47,0-11-39,0-1-93,0-14-109,0-5-39</inkml:trace>
  <inkml:trace contextRef="#ctx0" brushRef="#br0" timeOffset="33270.7932">10840 6541 707,'0'0'130,"0"0"-79,0 0 43,77-102-72,-23 79-8,-1 6-12,-4 10-2,-10 6-4,-13 1-44,-12 1-68,-14 20-47,0 3-21,-8 4-95</inkml:trace>
  <inkml:trace contextRef="#ctx0" brushRef="#br0" timeOffset="33496.5341">10521 7006 470,'0'0'236,"0"0"-201,0 0 64,0 0 38,174 0-58,-74-34-18,2-11-15,3-4-17,-9 3 3,-7 0-14,-11 14-2,-20 7-4,-20 11-12,-22 12-18,-16 2-43,0 0-62,-27 18-92,-13 15-151</inkml:trace>
  <inkml:trace contextRef="#ctx0" brushRef="#br0" timeOffset="34048.7748">11052 7270 583,'0'0'121,"0"0"-86,0 0 48,-101 113-50,72-96-18,0-4 3,2-11-7,3-2 16,4-6 1,4-20-7,11-3-2,5 3-8,0 0 0,14 3-7,8 1 0,3 3-4,6 3 5,-1 6-5,4 7 3,5 3 0,-6 0 7,-4 12-1,-4 12-4,-8 6 2,-10 14 1,-7 6 4,0 1 9,0 0-9,-18-7 6,-4-3-1,-3-5-6,0-6-8,0-10 0,-2-6-1,5-13-2,5-1-2,6 0 0,9-1-1,2-7 3,0 2 0,0 6 1,20 0-1,12 0 3,6 0 3,2 8-1,6-2-2,3-6 6,5 0 17,4-8 16,0-16-2,-9-4 2,-9 2-14,-13 6-16,-12 3 0,-11 9-6,-4-2-6,0 2-1,-2-4-29,-9-2-51,0-6-128,6-4-492</inkml:trace>
  <inkml:trace contextRef="#ctx0" brushRef="#br0" timeOffset="35241.8627">11619 6386 249,'0'0'400,"0"0"-308,0 0 60,0 0 7,0 0-71,0 0-28,-4-48-23,4 68-20,0 21 14,0 13 5,0 8-11,0-2-6,0-6-4,0-8-4,4-12-3,13-5-6,4-11 0,11-10-1,4-8-1,1 0-8,-1-10-19,-9-13-31,-11 1-47,-16 4-126,0 2-219</inkml:trace>
  <inkml:trace contextRef="#ctx0" brushRef="#br0" timeOffset="35379.4986">11551 6647 70,'0'0'709,"0"0"-662,0 0 40,0 0-6,0 0-56,153-69-13,-72 36-12,-8 8-107,-21 5-174,-23 10-355</inkml:trace>
  <inkml:trace contextRef="#ctx0" brushRef="#br0" timeOffset="35811.5672">9656 7918 864,'0'0'87,"0"0"-82,0 0 44,0 0 21,0 0-24,196 0 7,-49-11-20,25-14-24,28-4 17,23-8-10,11-4-3,11-2-7,0-6-4,-12 2 2,-18 3-2,-25 2 0,-31 3 0,-34 6 2,-36 4-3,-34 7 0,-30 10-2,-19 4-3,-6 8-25,-26 0-28,-30 0-46,-19 18-138,-20 9-106,-18 13-163</inkml:trace>
  <inkml:trace contextRef="#ctx0" brushRef="#br0" timeOffset="36216.7755">10300 8361 937,'0'0'78,"0"0"-68,0 0-2,0 0 15,20 109-13,-15-89-8,-3-11 3,0-2-4,0-5-1,-2-2 7,0-6 3,0-20 2,0-10-10,0-2 0,7 4 2,9 3 2,6 5 5,2 8 14,1 13 9,0 3-10,-4 2-3,-1 7-7,-5 15-5,-5 3-4,-5 3-3,-1 2-2,-4 2-4,0 0-28,0-8-48,0-8-65,2-7-138,6-9-63</inkml:trace>
  <inkml:trace contextRef="#ctx0" brushRef="#br0" timeOffset="36383.355">10726 8314 659,'0'0'204,"0"0"-184,0 0 51,0 0-12,0 0-39,0 0-15,23 136-5,-23-104-34,0-3-53,6-12-86,-2-14-27,3-3-90</inkml:trace>
  <inkml:trace contextRef="#ctx0" brushRef="#br0" timeOffset="36541.0594">10869 8315 582,'0'0'197,"0"0"-158,0 0 5,0 0 13,0 0-39,0 0-14,38 112-4,-34-83-43,-4-5-88,0 0-109,0 3-221</inkml:trace>
  <inkml:trace contextRef="#ctx0" brushRef="#br0" timeOffset="36748.8615">10641 8286 880,'0'0'58,"0"0"-58,123-99 74,-44 59-43,4 4-10,-9 6-13,-14 7-2,-18 12-6,-15 5-37,-20 6-46,-7 4-98,-5 22-4,-28 13-147</inkml:trace>
  <inkml:trace contextRef="#ctx0" brushRef="#br0" timeOffset="36998.7655">10369 8889 865,'0'0'65,"0"0"-57,192-46 72,-74 10 17,14-8-49,-1-2 13,-8 2-34,-24 2-7,-16 7-5,-24 11-9,-22 10-6,-21 6 0,-16 4-17,0 4-23,-29 0-52,-12 4-133,-5 20-139,1 3-148</inkml:trace>
  <inkml:trace contextRef="#ctx0" brushRef="#br0" timeOffset="37536.8539">11058 8973 649,'0'0'179,"0"0"-171,0 0 33,-116 96 40,94-80-61,4-5-13,4-10 0,4-1-2,3 0 8,2-19-5,5-3-4,0-5-4,14 1 4,9 4-2,7 2 5,0 3-1,1 10 12,2 7 6,0 0-1,-4 14-3,-4 14-6,-12 10-1,-9 9 0,-4 3-3,0 8 2,-22 2 3,-9-2-9,-7-4-3,-2-8-2,-3-8 0,6-11 2,-1-11 2,9-11-3,6-5-1,15 0 5,8-2-3,0-7 1,10-3 1,17 3-5,11 1 9,1 0 3,7-4 3,5-2-2,-1-3 7,5-5 3,-4-1-5,-3 2 4,-6 0 5,-9 5-18,-8 6 3,-15 4 3,-7 4-13,-3-1 8,0-4-10,-11 2-13,-5-4-35,3 1-43,6-2-90,1-4-321</inkml:trace>
  <inkml:trace contextRef="#ctx0" brushRef="#br0" timeOffset="38262.7722">7750 10291 566,'0'0'401,"0"0"-351,0 0-37,0 0 64,0 0-7,67 148-28,-34-84-6,-4-2-13,-4-8-7,-3-9 3,-4-9-5,-2-12-5,-3-10 3,-3-12-7,2-2 0,1-8-1,3-26 5,-3-14-4,1-8-5,-5 4-1,-1 3-21,-1 9-25,2 10-27,-1 14-68,4 8-110,-2 8-144</inkml:trace>
  <inkml:trace contextRef="#ctx0" brushRef="#br0" timeOffset="38563.5138">8214 10655 664,'0'0'140,"0"0"-119,0 0 45,0 0-12,0 0-42,82-109-6,-55 76-3,-3 10 1,-6 9 10,-7 5 26,-6 7 3,2 2 3,-3 4-8,2 20 9,-1 7-7,1 0-13,0 6-10,0-1-5,0 2-6,0-1-4,-1-2-2,-2-1 0,-3 1-21,0-6-36,0-1-50,0-2-74,0-7-97,-14-3-118</inkml:trace>
  <inkml:trace contextRef="#ctx0" brushRef="#br0" timeOffset="38721.9249">8280 10994 829,'0'0'89,"0"0"-67,0 0 65,0 0-36,123-51-13,-61 12-29,6 3-9,-11 0-18,-8 6-92,-11 8-202,-21 3-298</inkml:trace>
  <inkml:trace contextRef="#ctx0" brushRef="#br0" timeOffset="38889.0898">8945 10747 968,'0'0'0,"0"0"19,151-104-13,-95 72-6,-4 13-6,-17 7-136,-12 10-223</inkml:trace>
  <inkml:trace contextRef="#ctx0" brushRef="#br0" timeOffset="39059.4145">9059 10926 809,'0'0'294,"0"0"-282,0 0-9,0 0 36,0 0-34,164-66-5,-104 28-17,-8 9-88,-14 0-180,-16 12-130</inkml:trace>
  <inkml:trace contextRef="#ctx0" brushRef="#br0" timeOffset="42308.8206">10195 10770 784,'0'0'79,"0"0"-58,0 0 67,0 0-19,0 0-17,0 0-13,147-58-21,-95 32-5,-10 4-9,-11 8 1,-8 2-5,-12 5-30,0 5-73,-4 1-106,-1 1-112</inkml:trace>
  <inkml:trace contextRef="#ctx0" brushRef="#br0" timeOffset="43033.3632">11065 10363 229,'0'0'377,"0"0"-339,0 0 42,0 0 55,0 0-77,0 0-23,-34 9-5,12 18 5,-5 4 18,0 10-1,5 3-10,6-2-18,2 2-9,11-3-9,3-9-3,0-8-3,22-8 0,7-12-7,6-4-15,0-3-1,-2-23-1,-3-6-3,-5-1 3,-7 5 4,-7 7 19,-6 6 1,-5 8 1,0 5 6,0 2 35,0 0-14,0 6-20,-5 15-4,5 2-2,0 4-1,0 0-1,5-8 0,15-4-3,1-10-11,7-5-4,3-5 14,-4-18 4,0-3 1,-10-4 6,-6 0 10,-8-4 6,-3-1-2,0 7-5,-7 2-9,-15 13 12,-3 8-15,-2 5-2,-2 0-2,5 14-6,6 6-27,6 2-56,8 2-88,4 5-168</inkml:trace>
  <inkml:trace contextRef="#ctx0" brushRef="#br0" timeOffset="43392.9079">11437 10732 1004,'0'0'57,"0"0"-24,53-117 46,-26 67-54,2-2-14,-4-2-5,-12 6-5,-9 14 0,-4 8 1,0 12-2,-10 3-5,-13 6-11,-2 5-8,4 0 4,2 18-9,9 3-12,8-4-1,2-3-8,7-2-10,25 0 9,6-2 14,7 2 35,-5-2 2,-5 2 29,-4 5 36,-8-3-21,-10 11-11,-11-1-12,-2 2-4,0 5-13,-18-8-4,-2-4-16,3-5-41,6-9-85,4-5-60,5-2-162</inkml:trace>
  <inkml:trace contextRef="#ctx0" brushRef="#br0" timeOffset="43722.4715">11999 10340 958,'0'0'68,"0"0"-55,8 104 71,-1-77-54,-4-5-26,4-12 0,-5-3-4,2-7-18,0-7-4,-1-27 12,1-10-3,2-7-4,5 5-12,5 3 4,0 14 17,1 9 8,4 10 5,-3 10 22,-3 0 13,1 13-4,-3 16-19,-5 5-7,0-1-2,-8 4-8,0-6-9,0 1-23,0-6-55,0-8-83,-5-8-84,5-10-149</inkml:trace>
  <inkml:trace contextRef="#ctx0" brushRef="#br0" timeOffset="43891.1853">12333 10224 943,'0'0'154,"0"0"-149,0 0 44,0 0-22,22 125-25,-18-88-2,-4 0-17,0-3-32,0-8-61,0-10-142,0-12-129</inkml:trace>
  <inkml:trace contextRef="#ctx0" brushRef="#br0" timeOffset="44069.7188">12516 10175 871,'0'0'227,"0"0"-195,0 0-5,0 0 28,17 119-39,-3-78-10,-2-9-6,-1-2-4,-5-4-22,-6-5-42,0-4-49,0-7-125,0-5-77</inkml:trace>
  <inkml:trace contextRef="#ctx0" brushRef="#br0" timeOffset="44262.5328">12299 10108 846,'0'0'128,"0"0"-121,0 0 29,143-97 4,-69 71-33,-1 1-7,-8 6-7,-12 10-23,-20-1-57,-13 10-119,-14 0-34,-6 17-212</inkml:trace>
  <inkml:trace contextRef="#ctx0" brushRef="#br0" timeOffset="44528.9235">11991 10814 851,'0'0'91,"0"0"-76,148-24 94,-59-12-38,7-3-37,-1-2 1,4-2-4,-12 9-11,-14 2 2,-17 9-4,-20 0-8,-16 14-10,-11 2-28,-9 7-53,0 0-93,-29 0-187</inkml:trace>
  <inkml:trace contextRef="#ctx0" brushRef="#br0" timeOffset="45006.8777">12527 10948 737,'0'0'83,"0"0"-74,0 0 78,-138 116-64,116-107-14,6-7 2,0-2-8,8 0 5,-1-11 1,9-10-2,0 1-6,0 1-1,17 1 0,6 7 3,8 0-2,3 5 3,5 5 4,3 1 8,-3 0 19,-8 22-18,-11 10-4,-9 8 3,-9 2-2,-2 1 1,-4 1-5,-21-3-5,-6-7-1,-2-10-1,2-7 2,2-12-5,6-2 0,7-2 0,10-1 0,3 0 4,3 0-3,0 0 1,21-1-1,8-6 8,6 7 8,5 0 1,1 0-4,-3 0-9,-8 3-4,-7 11-1,-6-5-13,0-2-34,-2-7-54,1 0-135,1-9-152</inkml:trace>
  <inkml:trace contextRef="#ctx0" brushRef="#br0" timeOffset="45292.0061">12984 10140 1106,'0'0'108,"0"0"-95,0 0 13,6 133 36,12-75-42,1 0-5,-5-3-11,7-9 0,-4-2-3,4-9 2,-1-8-1,1-9 1,2-10-3,2-8-2,2 0-8,-2-11-12,-4-13-14,-5-2-18,-9 0-46,-7 1-142,-3 4-143</inkml:trace>
  <inkml:trace contextRef="#ctx0" brushRef="#br0" timeOffset="45450.5372">13050 10439 886,'0'0'173,"0"0"-161,0 0-2,137-120 27,-79 82-32,-7 6-5,-14 9-25,-14 14-93,-18 4-131,-5 5-74</inkml:trace>
  <inkml:trace contextRef="#ctx0" brushRef="#br0" timeOffset="45913.6932">10996 11698 902,'0'0'41,"0"0"-21,154-5-20,-21-15 44,32-5-32,25-2-11,15-4 3,2-7-4,4-3 4,-3-6 1,-17-7 6,-15-1-5,-26 0 14,-25 6 7,-18 3 16,-24 9 5,-21 4 0,-13 11-10,-18 5-27,-13 4-7,-9 5-4,-9 4-26,0 2-38,-9 2-95,-29 0-189,-17 6-181</inkml:trace>
  <inkml:trace contextRef="#ctx0" brushRef="#br0" timeOffset="46326.9268">11744 11996 996,'0'0'104,"0"0"-98,0 0 6,-6 137 44,26-104-44,-3-5-7,-5-8-2,-3-6-2,-5-7 6,-4-7-6,0 0 1,0-11 5,0-17-7,0-5 1,0-2-2,0 4 1,16 9-1,4 6 1,2 8 0,1 8 2,1 0 2,-2 10 3,-2 14-6,-7 1 0,3 3-1,-7 0-11,1-3-37,-6 0-36,-2-6-93,0-12-116,-2-5-256</inkml:trace>
  <inkml:trace contextRef="#ctx0" brushRef="#br0" timeOffset="46508.759">12198 12071 1037,'0'0'101,"0"0"-93,0 0 8,-1 113-4,12-88-12,3-2-57,-6-5-75,0-6-91,-8-10-58</inkml:trace>
  <inkml:trace contextRef="#ctx0" brushRef="#br0" timeOffset="46673.0846">12367 12059 981,'0'0'134,"0"0"-132,0 0 26,0 0-23,27 104-5,-19-81-46,-4-5-77,-4-4-134,0 3-88</inkml:trace>
  <inkml:trace contextRef="#ctx0" brushRef="#br0" timeOffset="46867.6778">12146 12054 987,'0'0'119,"0"0"-113,0 0 5,162-141 18,-72 97-23,-1 0-4,-9 10-2,-20 16-45,-21 10-99,-25 8-102,-14 8-70</inkml:trace>
  <inkml:trace contextRef="#ctx0" brushRef="#br0" timeOffset="47115.2908">11850 12607 971,'0'0'64,"0"0"-30,133 10 2,-35-24 11,16-18-11,6-6 0,-2 2-25,-11-4 5,-22 7 1,-27 9-3,-27 2-14,-17 12-7,-14 2-30,-4 2-43,-33 6-91,-5 2-188,-7 20-269</inkml:trace>
  <inkml:trace contextRef="#ctx0" brushRef="#br0" timeOffset="47644.7561">12446 12751 655,'0'0'130,"0"0"-122,0 0 11,-135 82 15,106-73-30,2-8-1,10-1 5,-3 0-3,15 0 30,5 0-6,0 0-9,0-4-16,13-10-1,9 0-2,7-1 1,5 0-2,3 7 17,2 5 21,-7 3 12,3 0-18,-6 17-17,-10 7 4,-5 7-6,-14 1-7,0 3-4,-6 4 8,-21 1 5,-2-4-10,-6-5-2,3-6-1,-2-9 0,5-2-2,7-11 0,6-3 3,10 0-1,6 0 8,0 0 3,0-7-3,13 2 6,16-4 14,13 9-8,3 0-12,4 0-3,5 0-3,-4 0-2,-2 0-1,-2 0 8,-3-14 24,-12-9-7,-2-3-5,-14-1-15,-5 5 3,-6 4-9,-4 0-1,0 4-37,0 4-56,-10-2-137,4 0-404</inkml:trace>
  <inkml:trace contextRef="#ctx0" brushRef="#br0" timeOffset="50251.1152">385 14281 808,'0'0'146,"0"0"-137,0 0 20,0 0 9,0 0-18,0 0 4,117-6-5,-58-11-16,-7 0-3,-12 7-7,-10 2-78,-17 8-86,-13 0-94,0 2-144</inkml:trace>
  <inkml:trace contextRef="#ctx0" brushRef="#br0" timeOffset="50406.858">402 14471 644,'0'0'95,"0"0"-94,0 0 3,0 0 37,0 0 2,155-34-31,-99 15-12,-8-2-62,-16 7-100,-15 5-140</inkml:trace>
  <inkml:trace contextRef="#ctx0" brushRef="#br0" timeOffset="50692.8218">430 14048 416,'0'0'204,"0"0"-201,0 0-2,0 0 46,163 57 47,-106-28 5,-5 5-37,-17 10-40,-15 2 0,-15 12 11,-5 9 7,-27 4 0,-15-9-12,-1-3-5,0-14 1,1-6-4,9-2-15,8-15-4,12-8-1,11-7-51,2-7-45,4 0-172,23-25-23</inkml:trace>
  <inkml:trace contextRef="#ctx0" brushRef="#br0" timeOffset="54209.2312">1938 13459 804,'0'0'82,"0"0"-75,0 0 83,0 0 15,0 0-37,0 0-19,-20-110-16,-6 100-2,-12-4-7,-5 3-15,-11 11 0,0 0-4,2 0 12,5 17-7,5 9-3,6 12-6,6 17-1,7 26-1,7 24-1,13 13 2,3 11 0,10 1 2,19 2-1,0-2 0,2-4-1,-4-7 1,-5-11-1,-11-14 1,-8-9-1,-3-13 0,0-12 1,-10-11 2,-9-12-2,-8-15 3,-7-3 0,1-12 0,0-1-2,4-6-2,8 0-4,5 0-17,10-4 2,4 4-27,2 0-57,0 0-127,24 8-131,7 6 64</inkml:trace>
  <inkml:trace contextRef="#ctx0" brushRef="#br0" timeOffset="54569.2038">1909 15499 781,'0'0'138,"0"0"-119,0 0-16,-2 134 41,9-98-16,11-5-16,2-10-7,0-4-4,2-10 6,2-7-3,1 0 7,-5-22 0,2-10 1,-3-12 6,-11 2-6,-2-1 4,-6 3 5,0 5 12,-12 6 1,-11 12-6,-4 2-8,1 11 6,-1 4-15,1 0-5,1 0-6,-4 14 0,13-6-21,10-8-18,6 0-50,6-12-104,23-32-255</inkml:trace>
  <inkml:trace contextRef="#ctx0" brushRef="#br0" timeOffset="55071.0135">2061 12946 618,'0'0'142,"0"0"-107,0 0 72,0 0 5,0 0-45,0 0-44,12-16-7,3-14 4,9-5-6,-1-2-8,-4-4 0,2 3 2,-3 4 6,-7 12 2,-9 9 7,-2 10 6,0 3 7,0 0-24,0 0-12,2 10-16,-2 17 14,4 10 2,3 9 4,0 0-3,2 1 2,-5 2-2,3-3-1,-2 3-39,3-8-41,-1 0-59,-4-3-123,-3-1-68</inkml:trace>
  <inkml:trace contextRef="#ctx0" brushRef="#br0" timeOffset="55245.372">2143 13239 809,'0'0'171,"0"0"-133,0 0 37,0 0-25,0 0-38,0 0-7,61-45-2,-3 27 1,6-6-4,10 5-24,-4-1-132,-11 3-251</inkml:trace>
  <inkml:trace contextRef="#ctx0" brushRef="#br0" timeOffset="55626.6615">2450 13687 426,'0'0'507,"0"0"-450,0 0-46,0 0 22,0 0 28,-1 138-12,1-89-16,0 3-5,6-3-21,2-3-5,-4-1-2,3 2-8,-5-9-78,4-6-64,1-10-158,0-15-146</inkml:trace>
  <inkml:trace contextRef="#ctx0" brushRef="#br0" timeOffset="55785.2195">2629 14025 803,'0'0'81,"0"0"-71,0 0-10,142-75 0,-87 64-15,-2-2-172,-4 1-160</inkml:trace>
  <inkml:trace contextRef="#ctx0" brushRef="#br0" timeOffset="56039.2951">3147 13728 1028,'0'0'67,"0"0"-13,0 0 4,0 0-48,0 0-8,0 0-1,-9 126 7,9-68 1,0-2 5,0-2 2,0-5-8,0-5 0,0-5-4,9-10-3,5-7-1,3-10-1,3-12-1,5 0-20,2 0-17,-4-12-32,0-10-63,-10-7-151,-10 0-141</inkml:trace>
  <inkml:trace contextRef="#ctx0" brushRef="#br0" timeOffset="56166.1433">3122 14021 797,'0'0'99,"0"0"-98,0 0-1,0 0 0,134-103 0,-76 73-178,-7 2-243</inkml:trace>
  <inkml:trace contextRef="#ctx0" brushRef="#br0" timeOffset="56391.4269">3503 13677 1081,'0'0'62,"0"0"-62,0 0 0,0 0 25,161 63 10,-105-19-8,-12 9-20,-15 2 3,-22 3-10,-7 3 8,-2-3-8,-34-5-11,-9-7-22,-4-7-27,-11-7-61,-4-13-123,-3-10-87</inkml:trace>
  <inkml:trace contextRef="#ctx0" brushRef="#br0" timeOffset="56706.2833">2714 13497 967,'0'0'36,"0"0"-8,-144 18 53,81 21-33,-2 16-11,5 18-14,15 11 8,18 1-3,16-4-14,11-9-12,5-14-1,33-7-2,6-10-2,15-10-42,-1-7-72,6-12-138,-2-12-301</inkml:trace>
  <inkml:trace contextRef="#ctx0" brushRef="#br0" timeOffset="57462.4475">4156 13705 453,'0'0'211,"0"0"-78,0 0-3,0 0-19,0 0-33,0 0-31,-50 30-35,14 2-1,2 9 10,3 2-1,7 6-10,6 1-6,11-6-1,7-1-3,0-11 0,17-5-5,15-10-4,8-11-22,9-6 1,7-11-3,0-14-15,-5-13-10,-13 4 19,-14 2 34,-8 6 5,-14 7 10,-2 9 32,0 8 20,0 2-12,0 0-16,-5 0-31,0 14-3,0 8-5,2 2-1,3 2 2,0-4-14,7-4 0,18-5 2,4-10 1,4-3-1,-2 0 9,0-19-2,-4-5 7,-7-5 2,-4-5 3,-8-2 1,-8-3-2,0 4 4,-8 12-1,-17 3-5,-2 15-13,-6 5-58,-1 10-149,2 24-72,12 0-118</inkml:trace>
  <inkml:trace contextRef="#ctx0" brushRef="#br0" timeOffset="57801.431">4671 14127 834,'0'0'133,"0"0"-88,50-106-27,-19 47 36,2 1-19,-9-2-24,-6 4-6,-15 15-2,-3 15 2,-3 10-1,-15 12-4,-2 4-7,5 0-1,3 0-6,9 4-3,3 17-20,6 0 10,25 11 20,10-1 7,7-4 0,4 0 2,-7-1 1,-12-2 0,-14-2 5,-9 4-2,-10-4-4,-2 7 2,-31 1-4,-4-2-26,4-8-52,10-8-93,10-12-61,13-2-269</inkml:trace>
  <inkml:trace contextRef="#ctx0" brushRef="#br0" timeOffset="58132.5252">5256 13708 760,'0'0'183,"0"0"-166,0 0 3,4 117 33,1-94-41,-5-5-7,0-8-1,2-3-3,-2-4 1,2-3 0,-2 0 6,2-8-8,-2-19 0,2-6-19,5-3 10,0 10 5,2 3 4,-1 16 3,6 2 16,-3 5-4,5 0 0,4 5-4,-4 15-4,-8 6 2,3 7-3,-6 4-6,-5 4-1,0-2-49,0-4-47,0-12-178,0-6-71</inkml:trace>
  <inkml:trace contextRef="#ctx0" brushRef="#br0" timeOffset="58311.438">5630 13746 1096,'0'0'72,"0"0"-70,0 0-3,0 0 2,0 0 1,0 130-2,0-84-20,0-10-56,0-7-43,4-14-149,7-11-47</inkml:trace>
  <inkml:trace contextRef="#ctx0" brushRef="#br0" timeOffset="58493.4174">5795 13746 1002,'0'0'97,"0"0"-85,0 0 2,0 0-8,-5 114 0,5-74-5,0-4-2,0-4-24,7-3-54,-2-10-91,-4-6-83,-1-12-170</inkml:trace>
  <inkml:trace contextRef="#ctx0" brushRef="#br0" timeOffset="58663.2669">5597 13638 943,'0'0'60,"0"0"-59,0 0 7,137-89-2,-71 74-6,-11 4-16,-10 10-114,-16 1-121,-18 9-100</inkml:trace>
  <inkml:trace contextRef="#ctx0" brushRef="#br0" timeOffset="58897.1413">5200 14304 894,'0'0'56,"0"0"-49,135 12 32,-34-12 46,12-17-36,8-7-16,-9-8-8,-11 6-1,-15-2-2,-26 7-22,-27 12-5,-26 4-59,-7 5-63,-31 0-130,-20 0-190</inkml:trace>
  <inkml:trace contextRef="#ctx0" brushRef="#br0" timeOffset="59391.3983">5711 14540 639,'0'0'157,"0"0"-132,0 0-21,0 0 37,-87 105-34,73-98-3,-6-7-4,0 0 1,2-10 11,-2-14 5,11-2 2,6 0 1,3 1 1,0 4-14,17 7-2,7 3-5,3 10 3,1 1 7,6 0 4,2 3 2,-5 24 8,-5 7-5,-8 6-8,-13 7 1,-5 2 1,0 1 9,-16 1-10,-13-3-7,0-12 0,-4-2 0,6-2-4,0-18 1,3 0-1,11-14-1,2 0-5,6-6 0,5-16-22,0 4 17,0 0 9,16 4 1,6 6 0,4 4 16,8 2 5,-2-2-4,1 4-7,-5 0-7,-10 0-3,4 18-9,-8 0-53,2-8-86,-1-6-133,5-4-113</inkml:trace>
  <inkml:trace contextRef="#ctx0" brushRef="#br0" timeOffset="59654.409">6284 13876 1169,'0'0'62,"0"0"-58,0 0 19,0 0-12,0 0-1,21 157 3,-16-97-5,2-8-3,-3-6-4,3-6 0,0-1-1,1-10-12,1-7-59,-4 0-75,-5-10-168,0-2-137</inkml:trace>
  <inkml:trace contextRef="#ctx0" brushRef="#br0" timeOffset="59790.4009">6255 14165 611,'0'0'392,"0"0"-364,0 0-27,75-113-2,-17 86-9,4-4-142,-4 8-203</inkml:trace>
  <inkml:trace contextRef="#ctx0" brushRef="#br0" timeOffset="60193.0638">6909 13900 507,'0'0'547,"0"0"-501,0 0-31,-137 113 56,108-74-49,6 5-15,7-6-5,7 5 2,7-11-1,2-6-3,0-3-2,11-14-14,12-6-9,4-3 0,2 0 9,2-17-6,-2-13 2,-5-8 7,-4-2-15,-6-9-5,-10-4 22,-4-11 11,0-6 1,0 1 0,0 13 0,-4 19 43,2 22 29,-1 9 2,1 6-13,-1 0-31,3 24-21,0 17-8,0 12 3,3 9-1,8-1-4,0 1 0,-1-2-9,-2-8-61,1-8-61,3-12-102,0-18-44,-2-12-325</inkml:trace>
  <inkml:trace contextRef="#ctx0" brushRef="#br0" timeOffset="60442.8327">7157 13776 848,'0'0'288,"0"0"-239,0 0-44,0 0 29,0 140 7,0-77-20,1-4-6,9-4-2,0-7 0,6-12-2,5-6-3,3-12-6,6-10 0,0-8-2,4 0-9,-5-8-26,-2-17-34,-7-2-94,-11-5-208,-9-2-202</inkml:trace>
  <inkml:trace contextRef="#ctx0" brushRef="#br0" timeOffset="60576.351">7190 14008 894,'0'0'37,"0"0"-37,0 0 0,139-37-30,-79 10-161,-4 1-154</inkml:trace>
  <inkml:trace contextRef="#ctx0" brushRef="#br0" timeOffset="60785.2646">7901 13972 1039,'0'0'39,"0"0"-33,128-36 21,-77 16-16,-7 2-11,-10 6-43,-14 4-133,-13 6-114,-7 2-138</inkml:trace>
  <inkml:trace contextRef="#ctx0" brushRef="#br0" timeOffset="60975.3629">8026 14179 811,'0'0'92,"0"0"-1,0 0 9,148-16-37,-106-2-21,-6 0-28,-8-1-6,-10 7-8,-11 0-15,-7 7-76,0 1-178,-20 0-423</inkml:trace>
  <inkml:trace contextRef="#ctx0" brushRef="#br0" timeOffset="62272.7688">10001 14265 5,'0'0'841,"0"0"-799,0 0-33,0 0 10,0 0 14,0 0 16,143-22-4,-88 10-28,-5 2-16,-13 6-1,-8 4-35,-4 0-93,-7 0-113,-7 0-109</inkml:trace>
  <inkml:trace contextRef="#ctx0" brushRef="#br0" timeOffset="62623.4556">10542 14233 889,'0'0'70,"0"0"-59,0 0 45,0 0 0,14-106-42,17 75-12,7 1 2,-4 1-2,-1 3 0,-9 7-1,-12 7 1,-5 11 0,-7 1 1,0 0 12,0 0 14,0 0-1,0 0-15,0 23-13,0 9 10,0 13 20,0-2-14,4 3-13,-1-2 0,-3-3 1,7-1-3,-3-5-1,-2-4 0,2-2-4,-1-4-32,-3-2-67,0-5-68,0-4-159,0-11-203</inkml:trace>
  <inkml:trace contextRef="#ctx0" brushRef="#br0" timeOffset="62790.6447">10612 14506 638,'0'0'135,"0"0"-133,0 0 34,141-30 14,-72 16-38,-5 6-6,-10-9-6,-11 5-74,-13 0-138,-14-1-199</inkml:trace>
  <inkml:trace contextRef="#ctx0" brushRef="#br0" timeOffset="63043.3152">11029 13975 915,'0'0'65,"0"0"-63,0 0 82,123 14-10,-65 22-5,-3 8-16,-2 6-11,-14 8-11,-15 0-6,-12 0-9,-12-1-9,-3 1-3,-26-7-4,-4-4 0,0-10-18,-2-14-39,2-9-35,-7-2-86,-7-12-198,-13 0-280</inkml:trace>
  <inkml:trace contextRef="#ctx0" brushRef="#br0" timeOffset="63425.407">10184 13962 518,'0'0'157,"0"0"-60,0 0 97,0 0-103,0 0-34,0 0-3,-96-28-16,51 52-3,-3 20-8,2 15 7,6 13-9,14 12-4,15-4-2,11 5 1,0-9-4,17-12-14,19-8-1,3-14 0,5-4 0,3-5-2,-1-7-30,6-6-47,-6-13-101,-7-7-290</inkml:trace>
  <inkml:trace contextRef="#ctx0" brushRef="#br0" timeOffset="64731.3786">11999 13916 568,'0'0'117,"0"0"-31,0 0 91,0 0-79,0 0-28,0 0-8,0 0-31,-114-12 1,74 66-4,-1 18-8,3 13 10,5 0 4,6 2-8,15-10-8,12-11-7,0-14-9,12-10 1,24-8-3,3-10 0,5-8-9,0-7-26,-1-9-32,-1 0-79,-13-6-225,-11-13-394</inkml:trace>
  <inkml:trace contextRef="#ctx0" brushRef="#br0" timeOffset="65098.6827">12198 14383 704,'0'0'69,"0"0"-59,69-125 61,-37 72 32,-4 7-68,-11 6-21,-13 12-7,-4 6-3,0 10 1,-10 5 15,-13 7-18,-2 0-2,4 11-4,0 7 2,11 4-1,7-4-2,3 4-11,3 3-4,22 2 7,8-3 10,2-2 3,-4-3-3,-6 2 3,-10-3 3,-8-4-3,-7 0 0,0 3 2,-7 3-2,-15-3-12,-5 4-94,1-8-47,3-8-71,7-5-111</inkml:trace>
  <inkml:trace contextRef="#ctx0" brushRef="#br0" timeOffset="65615.3572">12596 14107 967,'0'0'78,"0"0"-71,0 0 60,0 0-49,0 0-7,0 0-9,-40 126 0,42-94-2,10 0 0,-1-4-8,4-6-10,1-5-7,-1-7 6,3-10 1,-3 0 10,5 0 6,-1-19 2,-2-11 4,1 2-2,-3-8 0,2 4-2,-5 3 0,0 12 6,-7 5-2,-3 7 3,-2 5 0,0 0-2,0 7-3,0 13-2,0 6 3,0-4-2,0-10 0,0-7-1,0-5 0,0 0-15,0 0 2,0-15 1,0-11-6,3-6-4,10 6 19,2 8 2,1 8 1,-1 6 2,5 4 12,1 0 3,-2 0 4,0 10-6,-7 7-10,-5 6-3,-3 3-2,-4 10-5,0 0-46,-20-2-131,-13-6-143</inkml:trace>
  <inkml:trace contextRef="#ctx0" brushRef="#br0" timeOffset="65880.9771">12797 13895 960,'0'0'33,"0"0"-25,0 0-6,0 0 7,0 0-3,0 0 3,-48 44-9,27-44 3,0 0 1,6 0-4,6-5 6,9-7-5,0-6-1,14 2-16,19 0-15,7 12-63,-3 4-128,2 0-179</inkml:trace>
  <inkml:trace contextRef="#ctx0" brushRef="#br0" timeOffset="66192.3637">13167 14101 991,'0'0'51,"0"0"-45,0 0 65,6 124-45,-1-91-17,-1-12-6,1-11 1,-5-6-1,0-4-1,0 0 0,2-2 1,5-22-3,1-12-3,4 0-7,3 6 6,1 10 3,-5 6 1,3 10 0,-4 4 8,0 0 9,3 0-5,-4 7-2,-1 10-6,-5 5-3,0 5-2,-3-1-10,0 9-55,0 1-67,0-12-167,0-3-117</inkml:trace>
  <inkml:trace contextRef="#ctx0" brushRef="#br0" timeOffset="66382.8892">13501 14061 663,'0'0'378,"0"0"-316,0 0-58,0 0 29,0 0-7,4 119-20,-4-74-5,2-7-1,-2-4-36,0-8-48,4-12-100,2-9-88,5-5-86</inkml:trace>
  <inkml:trace contextRef="#ctx0" brushRef="#br0" timeOffset="66553.212">13682 14066 785,'0'0'237,"0"0"-198,0 0-35,0 0 34,0 107-34,0-73 0,0 4-4,2-2-27,0-1-40,-2-8-97,0-3-120,0-9-285</inkml:trace>
  <inkml:trace contextRef="#ctx0" brushRef="#br0" timeOffset="66726.2951">13463 14011 789,'0'0'122,"0"0"-111,0 0-9,0 0 10,163-81-12,-101 73-8,-8 2-122,-19 6-45,-19 0-142</inkml:trace>
  <inkml:trace contextRef="#ctx0" brushRef="#br0" timeOffset="66960.3702">13180 14555 732,'0'0'106,"0"0"-101,0 0 27,142 20 57,-57-25-60,7-13-10,-1-5-1,-2 2 28,-8 1 22,-17-2-36,-19 6-32,-23 10-5,-20 3-96,-2 3-133,-27 0-224</inkml:trace>
  <inkml:trace contextRef="#ctx0" brushRef="#br0" timeOffset="67431.0018">13666 14680 899,'0'0'83,"0"0"-76,0 0-4,0 0 10,0 0-13,0 0-11,-89 82 1,69-82 10,5 0 0,1-10 0,5-16 0,9 0-10,0 5 7,0 6-12,20 1-11,2 0 7,3 11 17,2-4 1,2 7 1,0 7 0,-2 19 18,-6 6 18,-6 3-5,-9 1-6,-6 13-1,0 5-4,-23-4-13,-8-3 3,-7-10-2,3-11-6,1-14-2,7-6 0,7-6 0,7 0-6,9 0 2,4-6 3,0-4-1,15 3 4,14-5 7,9-8-1,-1 8-1,3 3-7,-1 9 2,-8 0-2,-4 0-14,-7 0-58,0 4-89,2-2-78,1-2-136</inkml:trace>
  <inkml:trace contextRef="#ctx0" brushRef="#br0" timeOffset="67673.0789">14163 14025 23,'0'0'1041,"0"0"-952,0 0-58,0 0 21,0 0 1,0 154-19,0-86-23,0-6 1,0-6-6,9-8 1,3-13-7,7-5 0,4-13 0,6-10-16,4-7-35,0 0-48,-4-8-128,-13-10-284</inkml:trace>
  <inkml:trace contextRef="#ctx0" brushRef="#br0" timeOffset="67815.1785">14161 14345 1059,'0'0'97,"0"0"-87,0 0-4,0 0-12,155-100-39,-96 76-204,-10 3-347</inkml:trace>
  <inkml:trace contextRef="#ctx0" brushRef="#br0" timeOffset="68008.6618">14574 13953 900,'0'0'182,"0"0"-162,0 0 52,162 46 13,-104-7-38,-9 10-7,-13 5-25,-25 8-9,-11 5-3,-18 5-3,-20 4-11,-4-6-37,-3-10-54,-1-10-145,-4-15-273</inkml:trace>
  <inkml:trace contextRef="#ctx0" brushRef="#br0" timeOffset="68480.2104">11903 15383 981,'0'0'105,"0"0"-105,0 0 0,0 0 39,187 0-1,-42 0-5,39 0-10,24 0-5,24-9-1,15-14 9,3-3-5,9-9 26,-8 3-20,-8-5-8,-13 3-6,-32 1-1,-30-6-6,-41 3-6,-42 4 2,-34 5 0,-25 15-1,-24-8-2,-2 3-11,-25 1-36,-31 11-35,-16 5-84,-14 0-180,-20 12-224</inkml:trace>
  <inkml:trace contextRef="#ctx0" brushRef="#br0" timeOffset="68961.0384">12583 15793 546,'0'0'313,"0"0"-275,0 0-33,0 0 60,22 113-37,-15-87-15,-1-1-6,-6-4 10,0-5 11,0-7-7,0-4-6,0-5-9,0 0-3,0 0 5,0-8 0,0-16-8,0-7-8,0-5-1,12 2 7,7 10 1,4 6 1,-3 1 15,0 12-2,-4 5-2,-4 0-7,3 5 3,-7 15 6,1 6-4,-3 7-7,0 4 0,-4-6-2,2 0-12,1-8-36,0 0-45,2-7-106,3-10-70,-3-6-184</inkml:trace>
  <inkml:trace contextRef="#ctx0" brushRef="#br0" timeOffset="69134.1205">12988 15819 936,'0'0'117,"0"0"-113,0 0 39,0 0-18,0 0-22,2 131-3,8-101-35,-4-2-45,-1-2-94,-3-16-70,2-6-140</inkml:trace>
  <inkml:trace contextRef="#ctx0" brushRef="#br0" timeOffset="69298.5294">13169 15793 859,'0'0'147,"0"0"-140,0 0 14,0 0-1,-9 106-20,9-68-16,2-4-53,-2 3-104,0-11-47,0-4-183</inkml:trace>
  <inkml:trace contextRef="#ctx0" brushRef="#br0" timeOffset="69500.1179">12879 15793 319,'0'0'551,"0"0"-521,0 0-27,109-107 46,-37 90-28,6 2-16,-12 6-5,-12 9-9,-20 0-130,-16 9-64,-18 16-50,0 5-102</inkml:trace>
  <inkml:trace contextRef="#ctx0" brushRef="#br0" timeOffset="69734.3879">12549 16339 817,'0'0'135,"0"0"-105,0 0-20,0 0 78,214 22-46,-93-37-18,3-15-2,-1-2 10,-9 2 1,-18 6-8,-25 6-14,-26 10-11,-24 4-8,-17 4-48,-4 0-51,-23 0-129,-20 0-237</inkml:trace>
  <inkml:trace contextRef="#ctx0" brushRef="#br0" timeOffset="70264.6681">13196 16540 671,'0'0'102,"0"0"-90,0 0 34,0 0 20,0 0-63,-127 97 2,106-97-4,4 0 5,1-4 1,7-14 13,7-10 0,2 7-8,0-10-10,15 4-1,12 14 0,2-5 2,7 10-3,2 6 7,0 2 16,-5 14-2,-6 13-12,-10 12-2,-7-3 9,-10 8 9,0 2 5,-16 2-8,-17-6-6,-12 6-5,-2-3-6,3-9 2,3-4-2,10-10-4,12-14 0,9-4-1,8-4-1,2 0-8,12 0-7,17-12 16,11 2 0,4 3 0,9 2 2,3 5 7,2-9 10,-3 0 5,-8 5 4,-4-10 2,-7 9-3,-9-4 3,-10-5-14,-3 6 1,-5-2-1,-5-2-10,2-7-6,0-2-10,2-7-24,3-13-73,2-3-252</inkml:trace>
  <inkml:trace contextRef="#ctx0" brushRef="#br0" timeOffset="70963.3677">15826 14642 958,'0'0'114,"0"0"-95,0 0 4,0 0 35,0 0-4,129 12-26,-68-24-20,-8 3 3,-17-6 2,-14 7-10,-16 8 0,-6-6-1,-1 3 5,-28 3 6,-9 0-13,-11 0-2,-3 9 2,1 7 0,0 0 2,1 4-2,4 4 1,8-2-1,7-4 1,11 8-1,9-6 0,11 1-7,0-3-27,31-17-34,23-1-89,15-17-233</inkml:trace>
  <inkml:trace contextRef="#ctx0" brushRef="#br0" timeOffset="74143.4391">9948 14177 22,'0'0'82,"0"0"-37,0 0 31,0 0 22,0 0-29,0 0-12,0 0-13,1-28 9,-1 24 1,0 0-9,0-3 17,0 4-15,0-1-14,0 4 13,0-2-6,0 2 14,0 0-14,0 0 2,0 0 0,0 0-9,0 0-10,0 24-4,0 16-8,0 12 20,0-4-6,0 5-10,0 0-4,0-2 0,0-3-7,0-8-2,0-13 1,0-13 3,0-2-5,0-7-1,0-5 1,0 0 0,0 0 1,0 0 0,0 0 1,0-17 4,0-20 0,0-18-5,-6-6-1,-2 1 0,-2 2 1,4 12-2,-1 17 0,3 12 2,4 14 7,0 3 1,0 0-1,0 0-9,0 30-5,9 10 5,4 13 15,-2 5-13,-4-2 4,-6-8-6,2-4-1,-3-18 1,0-10 0,0-9 0,0-7 0,0 0 3,0 0 0,0 0-1,0-5-1,0-25 0,0-16-2,0-12 1,0-4-2,-6 1 2,-1 15 0,3 14 2,2 14 0,2 14 4,0 4 2,0 0-8,0 16-5,0 22 2,0 6 1,0 10 1,8-1-43,3 2-21,5-6-98,3-8-148,3-20-65</inkml:trace>
  <inkml:trace contextRef="#ctx0" brushRef="#br0" timeOffset="74628.5459">10648 13941 57,'0'0'351,"0"0"-279,0 0 54,0 0 40,0 0-25,0 0-46,0 0-34,-18-55 1,18 55 1,0 0-18,0 0-16,0 12-15,0 20-2,0 17 20,0 6-3,0 12-18,0-2 1,0 8 4,0-5-7,0-6-4,0-8-2,9-6-1,11-19 1,0-5-3,9-12 1,5-7-1,10-5 0,5 0 0,-1-17-7,-3-12-17,-10 2-16,-12-4-36,-15 7-49,-8-1-95,-14-1-174</inkml:trace>
  <inkml:trace contextRef="#ctx0" brushRef="#br0" timeOffset="74810.1972">10566 14316 168,'0'0'739,"0"0"-666,0 0-62,0 0 58,0 0 21,162-81-54,-84 51-29,-9 2-6,-16 10-1,-21 4-7,-23 10-71,-9 0-57,-6 4-123,-31 0-190</inkml:trace>
  <inkml:trace contextRef="#ctx0" brushRef="#br0" timeOffset="75078.4307">10659 13906 670,'0'0'167,"0"0"-97,0 0-5,0 0-11,0 0 50,0 0-45,42 156-6,-35-96-15,-7 7-8,0 2-11,0-8-6,-6-1-4,5-12-6,1-9 3,0-15-4,13-14-2,14-4 0,12-6 3,3-4-3,7-20 0,-5-8-17,-8 1-32,-7-1-39,-15 4-106,-14-2-173</inkml:trace>
  <inkml:trace contextRef="#ctx0" brushRef="#br0" timeOffset="75238.6921">10616 14267 740,'0'0'186,"0"0"-166,0 0 13,0 0-16,121-76-7,-61 48-10,-4 6-40,-21-4-187,-20 7-137</inkml:trace>
  <inkml:trace contextRef="#ctx0" brushRef="#br0" timeOffset="75493.1269">10708 13909 703,'0'0'132,"0"0"-27,0 0 19,0 0-90,0 0-6,-16 134 29,25-72-4,-8 4-16,3 4 7,0-4-20,2 1-5,2-16-7,7-5-9,3-17-1,7-12 1,8-5-3,3-12-2,4 0 2,0-3-14,-4-17-31,-5-6-50,-16-4-126,-15 2-206</inkml:trace>
  <inkml:trace contextRef="#ctx0" brushRef="#br0" timeOffset="76393.2561">10009 14131 416,'0'0'110,"0"0"-29,0 0 57,0 0-24,0 0-33,0 0-28,0-18-15,0 36-17,0 19 7,8 14 23,-3-3-17,1 8-10,1-5-17,-3-10 3,3-2 0,-3-17-10,-1-10 1,-1-5 3,-2-5-4,2-2 0,-2 0 1,0 0 7,0-14 2,0-15 1,0-12-10,0-7-1,-2-8 4,-12 0-5,1-2 2,5 12-1,-3 16 0,10 14 1,1 14 1,0 2-2,0 14-6,14 25 6,7 14 4,0 5 4,-5 6-4,-3-5 1,-2-10-4,-7-6-1,1-19 2,-3-8-2,-2-10 0,0-6 1,3 0 2,-3 0 0,0-14 2,0-15-3,0-10-1,0-10 0,-3-9 2,-8 2-4,-3 10 2,1 14-1,8 16 1,1 12 13,2 4 5,2 8-19,0 26-13,0 11 12,0 6 0,0-5-39,11 2-27,9 1-65,5-1-161,-10-6-217</inkml:trace>
  <inkml:trace contextRef="#ctx0" brushRef="#br0" timeOffset="77530.9816">16883 14025 825,'0'0'127,"0"0"-98,0 0 92,-137 39-23,97 16-44,5 15-10,4 8-6,11-3-7,5-4-11,15-13-3,0-7-10,8-7-5,17-6-1,-1-9-1,5-10-15,-2-3-23,-1-5-40,1-8-76,-6-3-192,-7 0-261</inkml:trace>
  <inkml:trace contextRef="#ctx0" brushRef="#br0" timeOffset="77679.2587">16936 14480 939,'0'0'50,"0"0"-50,0 0 0,128-48 12,-62 38-12,-1-3-100,-5-1-156,-16-2-102</inkml:trace>
  <inkml:trace contextRef="#ctx0" brushRef="#br0" timeOffset="77851.3841">17393 14284 835,'0'0'203,"0"0"-110,0 0 45,0 0-80,0 0-42,0 0-16,-13 49 4,13-13-2,6-4 1,1-3-3,-2-1-16,-4 2-33,-1-1-64,0 0-92,0-9-229</inkml:trace>
  <inkml:trace contextRef="#ctx0" brushRef="#br0" timeOffset="78117.5715">17338 14047 824,'0'0'86,"0"0"-79,140-41 79,-70 41-10,-6 37-12,-6 11-7,-14 12-7,-18 8-16,-18 2 3,-8 3-5,-13 1-10,-26 2-8,-5-6-8,-3-7-5,1-10-1,8-12-1,11-14-13,11-5-34,16-15-54,0-7-128,6 0-326</inkml:trace>
  <inkml:trace contextRef="#ctx0" brushRef="#br0" timeOffset="79587.2887">18187 14350 553,'0'0'203,"0"0"-68,0 0 9,0 0-23,0 0-44,0 0-35,-16-3-21,41 1 0,10-6 22,3 0-13,7-5-15,-5 4-7,-2-1-5,-8 2-3,0 3-16,-1 0-47,2-4-63,-4 2-183,0-3-298</inkml:trace>
  <inkml:trace contextRef="#ctx0" brushRef="#br0" timeOffset="80138.9647">18896 14045 820,'0'0'98,"0"0"-60,0 0 123,0 0-86,0 0-37,0 0-32,-56 51 2,33-14 6,2-2 1,-1 9 0,12-3-14,3-3 1,7-4 1,0-4-6,7-11-6,15-7-13,3-10 0,4-2 11,2 0-2,0-14 9,-2-9-6,-2 0 7,-6-1 1,-6 4 2,-4 6 0,-6 7 2,-5 2 1,0 5 4,0 0 6,0 0-6,2 0-7,0 0-5,2 17 2,2-1 3,1 2 0,5-6-3,1-4 1,5-5 0,5-3 2,0 0 0,4-4 4,0-13-3,-6-3 4,-2-4-2,-5-4 2,-8-4 4,-6 2 5,0 2-3,-4 6 2,-16 3-5,-2 7 3,-5 5-11,3 7-1,-1 0-4,2 0-19,4 21-32,3 6-75,7 2-140,1 5-118</inkml:trace>
  <inkml:trace contextRef="#ctx0" brushRef="#br0" timeOffset="80485.1459">19199 14458 522,'0'0'115,"0"0"-33,0 0 96,114-45-59,-83 11-53,0-3-22,-2-8-10,-7-7-3,-8 7 5,-8 4-16,-6 9-11,0 8-3,-6 5-1,-10 10-2,3 3-3,4 3-4,2 3-12,7 0-13,0 0-24,0 17 14,18 1 30,11 0 7,4-4 1,5 2 2,-3 3 0,2 0 14,-8-3 7,-3 0-8,-10-4-7,-8 4-3,-8 0-1,0 5-3,-10 2-2,-17-1-54,0-8-90,3-10-130,8-4-53</inkml:trace>
  <inkml:trace contextRef="#ctx0" brushRef="#br0" timeOffset="80817.3113">19787 14087 908,'0'0'46,"0"0"-41,0 0 83,0 0-38,0 0-26,0 0-14,65 113 1,-65-96-4,3-15-3,-1-2-1,-2 2-1,4-2 5,-2-4 2,3-20-6,3-8-3,4-2-4,1 3 4,3 8 1,-5 5 0,2 10 0,-1 4 8,-4 4 10,3 0-9,1 5 6,-4 20-12,1 3 0,-4 2-2,-5 2-2,0 0-18,0-4-67,0-4-106,2-13-195</inkml:trace>
  <inkml:trace contextRef="#ctx0" brushRef="#br0" timeOffset="81001.2817">20217 14021 886,'0'0'151,"0"0"-93,0 0-17,0 0 3,0 0-38,0 0 2,25 86-6,-23-52-2,-2-2-5,0 0-50,0-6-49,0-8-150,2-9-124</inkml:trace>
  <inkml:trace contextRef="#ctx0" brushRef="#br0" timeOffset="81190.7644">20405 13958 679,'0'0'210,"0"0"-175,0 0-5,0 0 21,0 0-28,11 143-17,-9-110-3,2 6-3,1-7-9,-1-6-49,-1-6-112,-3-13-71,0-2-179</inkml:trace>
  <inkml:trace contextRef="#ctx0" brushRef="#br0" timeOffset="81480.2853">20158 13856 874,'0'0'87,"0"0"-79,0 0 77,119-31-19,-49 20-44,3 2-9,-6-5-1,-11 7 1,-19-1-13,-14 2 0,-14 6-3,-9 0-45,0 0-63,-13 9-129,-16 3-163</inkml:trace>
  <inkml:trace contextRef="#ctx0" brushRef="#br0" timeOffset="81866.2067">19865 14598 722,'0'0'104,"0"0"-93,0 0 67,0 0-34,0 0 3,161-18-13,-83 2-2,7 4 24,3-14-3,2-5-5,-10 4-11,-13-2-8,-18 13-15,-18 6-14,-20 5 0,-11 2-6,0 3-24,-11 0-47,-18 0-123,0 13-86,-4 6-62</inkml:trace>
  <inkml:trace contextRef="#ctx0" brushRef="#br0" timeOffset="82366.5447">20380 14720 254,'0'0'295,"0"0"-265,0 0 12,0 0 53,0 0-67,0 0-16,-111 101-7,92-101 17,7 0 12,3-10-8,2-13 13,7 1-12,0 5-14,0-2-10,13 7-3,10-3 1,2 3-1,0 7 4,2-1-3,-2 6 20,-2 0 6,-3 4 4,-7 24-11,-2 2 5,-4 11 11,-7 5-12,0-3-3,-5 12-6,-15-11-8,-6-7 3,-1-2-1,2-17-6,2-4-3,8-6 0,2-8 0,4 0 0,7 0-5,2-17-1,0-6 4,2 9 2,16-2 0,5 6 0,3 6 1,5-4 11,-2 8-7,-2 0 6,-3 2-9,-5 13-1,-4-3 0,-1-3-1,-4-7-31,-1 1-68,3 3-90,-1-6-100,-3 0-149</inkml:trace>
  <inkml:trace contextRef="#ctx0" brushRef="#br0" timeOffset="82773.0656">20766 13972 318,'0'0'83,"0"0"-37,0 0 90,0 0 20,0 0-26,0 0-45,6 3 23,-1 28-8,-1 13-37,-1 7-11,-1-1-16,0 2-11,1 3-7,4-8-8,-3-7-4,5-6-5,-1-9 0,5-11 0,5-5-1,1-6 0,7-3-3,1 0-10,0-22-25,-5-4-37,-10-5-73,-12 3-161,0 2-178</inkml:trace>
  <inkml:trace contextRef="#ctx0" brushRef="#br0" timeOffset="82931.2593">20802 14191 664,'0'0'156,"0"0"-149,0 0 50,145-78 6,-80 56-52,-5 0-8,-14 3-3,-17 12-3,-18-2-121,-11 9-65,-13 0-123</inkml:trace>
  <inkml:trace contextRef="#ctx0" brushRef="#br0" timeOffset="83446.2457">18874 15430 581,'0'0'141,"0"0"-122,0 0 59,0 0 1,0 0-39,157 0-3,-36 0 5,19 0 5,23-12 2,15-11-7,5-2-11,4-8 8,-4-2-17,-9-4-8,-14 4 0,-15 1-2,-22-1 4,-27 9-3,-29-2-2,-26 10-7,-21 10-3,-16 2-1,-4 6-15,-12 0-32,-28 2-90,-16 14-142,-17 8-84</inkml:trace>
  <inkml:trace contextRef="#ctx0" brushRef="#br0" timeOffset="83906.4844">19326 15804 1030,'0'0'83,"0"0"-77,0 0-3,0 0 41,0 0-19,0 105-18,14-78-3,-8-4 1,-4-9 0,-2-1 4,0-5-3,0-2 2,0-3-4,-2-3 1,0 0-3,2-22-2,-2-5-8,2-7-2,0 5 2,0 0 3,13 15 4,1 2 1,3 5 0,-7 3 0,5 0 2,0 4-1,-1 0 1,-1 12 0,-6 10-2,2-2 1,-5 6-2,-2-4-21,-1 5-46,3-9-49,-2 0-100,0-6-58,0-7-209</inkml:trace>
  <inkml:trace contextRef="#ctx0" brushRef="#br0" timeOffset="84084.6713">19657 15825 896,'0'0'143,"0"0"-123,0 0 36,0 0-33,0 0-1,0 0-17,37 125-5,-31-94-11,-1 0-32,-3-7-14,5-8-71,2-10-109,-5-6-81</inkml:trace>
  <inkml:trace contextRef="#ctx0" brushRef="#br0" timeOffset="84271.6823">19876 15816 893,'0'0'129,"0"0"-119,0 0 28,0 0-4,0 0-29,31 116-5,-17-91-16,-3-1-33,-5-5-35,-6-6-101,0 3-42,0-11-132</inkml:trace>
  <inkml:trace contextRef="#ctx0" brushRef="#br0" timeOffset="84467.3271">19591 15669 794,'0'0'136,"0"0"-106,0 0-16,156-112 60,-67 89-50,1 5-22,-13 9-2,-22 6-13,-15 3-88,-27 0-142,-13 8-8,-7 18-31</inkml:trace>
  <inkml:trace contextRef="#ctx0" brushRef="#br0" timeOffset="84692.9887">19248 16226 772,'0'0'154,"0"0"-141,0 0 32,121 32 62,-34-32-50,14 0-15,13 0-6,-2-18-12,-12 4 20,-20-8-21,-28 9-23,-23 13-10,-18-12-47,-11 5-84,0 3-189,-23 4-243</inkml:trace>
  <inkml:trace contextRef="#ctx0" brushRef="#br0" timeOffset="85195.1967">19868 16445 398,'0'0'404,"0"0"-381,0 0-19,-119 126 75,93-111-69,3-3-6,1-5 0,1-7 3,7-12 7,0-15 16,10 1-10,4 3-7,0 5-5,18 4-7,13-4 2,11 1 1,2 8 11,3-3 14,1 12 14,-11 0-6,-5 21-10,-10 16-7,-10 3 9,-9 4-7,-3 0-10,-4-3-4,-25-6 11,-9 0-16,-3-8 2,-1-4-4,3-1 2,2-18-3,6 2 0,14-6-1,5 0 0,12 0-2,0-14-2,18 4 3,16-2 2,5 3 2,9 8 3,0-8 2,1 9 8,-3-4-2,-4-5-2,0-3 4,3-11 2,-3 0 6,-2-12-8,-6 7-15,-12-4-2,-9 6-40,-11-6-39,-2-6-142,-6-3-271</inkml:trace>
  <inkml:trace contextRef="#ctx0" brushRef="#br0" timeOffset="85727.1655">18472 14061 574,'0'0'57,"0"0"-51,0 0 125,0 0-37,0 0-36,0 0-29,-131-57 18,98 57 19,-10 22-14,-4 14-15,-6 12-7,-3 19 1,6 17 8,6 17-1,15 5-2,13 8-17,16-5-2,3-5-3,33-4-14,14-16 1,11-6 0,11-16-1,9-16-25,8-7-46,12-25-104,2-14-278</inkml:trace>
  <inkml:trace contextRef="#ctx0" brushRef="#br0" timeOffset="86206.1047">21151 13465 1013,'0'0'13,"0"0"-1,127 162 120,-67-77-41,1 13-43,-8 10-20,-15 8-3,-18 1-5,-20 7-5,-6-8-3,-41-5-4,-11-13 0,-5-19-3,8-18-3,10-13-1,16-15-1,9-13-2,9-8-42,8-10-47,-3-2-115,-5-9-308</inkml:trace>
  <inkml:trace contextRef="#ctx0" brushRef="#br0" timeOffset="87256.4676">10055 13622 449,'0'0'161,"0"0"-99,0 0 27,0 0 98,0 0-80,0 0-30,13-30-29,-13 30-14,-20 0-19,-16 0-9,-14 15-6,-11 4 0,-13 6 2,-5 1 0,-4 2 0,0 7-1,9-8 5,15 4 7,16-4 3,14 2-7,9 7-1,11 13 2,9 14-3,0 18 11,7 16 4,20 14-2,4 13 1,3 7-2,-1 7-3,-5 7 6,-2 1-9,-9-6-7,-8-5 2,-4-11 1,-5-14-5,0-6 1,0-15-1,-10-17-2,2-14 2,1-10-2,5-16-1,2-10 0,0 1-1,29-5-1,15 3 1,16 2 1,15-4-1,2 2 3,1-7-3,0-6-1,-4 2 0,-7-10-13,-3 0-40,-4 4-31,3-4-74,3 0-313</inkml:trace>
  <inkml:trace contextRef="#ctx0" brushRef="#br0" timeOffset="88606.5381">21224 13050 539,'0'0'124,"0"0"-47,0 0 77,0 0-84,0 0-43,0 0-14,41 0 10,15 0-3,9 0-8,-1 0-3,-1 0 3,-2 0-1,-8-2 0,-15 2-1,-5-2 1,-13 2-4,-9-3 2,-5 3 4,-3 0 8,-3 0-3,0 0 1,0 0 1,0-3-4,0 3 4,0 0 0,2 0-11,1 0-3,3 0-4,5 18 6,5 11 11,-1 2-8,0 7 4,1 13-10,2 0 7,-3 12-1,2 3-5,-4 0 5,-4 3 0,0 2 2,-6 9-8,2 5-1,0 8 2,0 0 4,-1 6-4,1 0 0,3 0-3,-1-3 1,0-3 1,2-3-1,-5 4-1,3 4-1,-1 1 1,4 1-1,-4-8-1,1-12 1,-3-4-1,-3-5 1,5-3 1,-3-4 2,-1 3-4,0-8 5,0-2-4,0-6 0,3-5-1,-3-2-1,2-9 0,-4-3 0,2-10 0,-2-4 1,0-7 0,0 1 0,-2-12 2,-20 5-3,-9-1 4,-16 0-3,-9 0-1,-7 0 0,-7 2 0,3 2-1,2-2-20,12 6-12,7 6-31,9 13-22,6 14-101,2 8-181,8 6-133</inkml:trace>
  <inkml:trace contextRef="#ctx0" brushRef="#br0" timeOffset="89005.2491">21423 16802 908,'0'0'93,"0"0"-81,0 0 92,0 0-32,-46 127-54,46-102-6,2-3-4,13-4-4,5-4-1,8-14 0,1 0 0,6 0 3,5-26-2,3-2-1,-8-8-1,-4-4 2,-15-1-4,-11 2 15,-5-1 9,0 10 7,-14 16 0,-17 5-13,-15 9 5,-8 0-10,-6 9-13,3 8-1,17 1 1,18-4-5,16-5-27,6-9-39,11 0-118,24-19-241</inkml:trace>
  <inkml:trace contextRef="#ctx0" brushRef="#br0" timeOffset="89708.209">21610 12501 572,'0'0'209,"0"0"-113,0 0 36,0 0-32,0 0-67,0 0-29,48-62 3,-24 37-4,-2-4 8,-2-2 6,-1 2-5,-4 2 1,-1 8 2,-6 4-5,-6 9 4,1 2 2,-3 2 2,0 2-4,0 0-14,0 0-3,2 10-1,4 14 4,0 8 2,0 6-1,3 1 0,1 2 0,0-1-1,1-1-6,-3-6-42,2 3-42,-4-5-41,-1-4-132,-5-1-78</inkml:trace>
  <inkml:trace contextRef="#ctx0" brushRef="#br0" timeOffset="89851.9769">21765 12755 749,'0'0'188,"0"0"-145,0 0 11,136-43-29,-27 11-25,20-15-68,9-11-429</inkml:trace>
  <inkml:trace contextRef="#ctx0" brushRef="#br0" timeOffset="131151.9539">11713 11761 839,'0'0'93,"0"0"-22,0 0 0,0 0-26,0 0-33,0 0 9,-109 198 5,87-74 9,9 17 2,3 3-4,10-6 0,0-11-10,5-14-4,19-16-11,5-18-5,5-11-1,-1-10-2,-1-8 1,4-1-2,-3-12-20,-1-7-56,9-22-129,2-12-238</inkml:trace>
  <inkml:trace contextRef="#ctx0" brushRef="#br0" timeOffset="131475.9203">12805 11895 930,'0'0'0,"0"0"7,0 0 52,127 162 25,-78-83-15,1 9-28,-6 6-18,-6 0-11,-13-7-8,-16-5 2,-9-9-4,-6-8 2,-22-5 2,0-11 0,-1-12-2,4-12-4,5-15-5,-1-9-56,4-1-90,1-37-152,5-18-205</inkml:trace>
  <inkml:trace contextRef="#ctx0" brushRef="#br0" timeOffset="132060.9203">13322 11540 641,'0'0'58,"0"0"-57,0 0 47,0 0 20,0 0-37,0 0-12,-46 0-13,42 0-1,2-4 12,-4-9 4,2-4-8,2-4-13,2 0 0,0-1 3,0-1 7,12 5-5,5 3 1,1 7 2,5 2-5,0 3 3,2 3-4,0 0-2,-7 12 1,-4 8-2,-2 1 4,-7 7 1,-5 7-1,0-2 6,-9 4 3,-13 4-5,-5-4-2,-4 2-3,-2-4 2,1-7-3,6-5 2,5-13-2,11-3 0,6-7 3,4 0 3,0 0-7,0 0-5,14 0-7,15 0 12,9-8 7,9 2 3,0-7-5,0-2 10,-1-10 16,-3-3 14,-10 2-9,-6-2-2,-12 6-7,-6 4-3,-9 1-1,0 3-8,0 2-7,0-1-8,0 6-1,0 6-60,0 1-111,0 0-389</inkml:trace>
  <inkml:trace contextRef="#ctx0" brushRef="#br0" timeOffset="133094.7277">19039 15695 351,'0'0'138,"0"0"-88,0 0 21,0 0 22,0 0-8,0 0-19,55-97 15,-55 97 10,0 0 13,0 0-26,0 0-28,0 30-25,-19 21 10,0 19 7,4 24-15,5 13-8,10 18-4,0 4-3,31 1 5,15 3-15,1-21 2,12-18-2,-3-22-2,-2-15 1,-5-22-1,-7-10-1,-9-18-27,-6-7-22,-5-7-29,-6-30-54,2-12-162,-3-18-235</inkml:trace>
  <inkml:trace contextRef="#ctx0" brushRef="#br0" timeOffset="133568.9543">20222 15529 722,'0'0'82,"0"0"-75,0 0 98,128-5-30,-85 42-9,-2 13-8,-7 12-19,-8 6-1,-4 7-1,-8 4-3,-5 2-5,-3 1-5,-6 10-3,0-2-3,-5 9-7,-19-2-1,-7-6-1,0-3-3,-3-20 6,4-7-7,7-7-3,1-15-2,8-14 4,3-4-4,5-16 0,6-5-14,0 0-3,0 0-14,0-5-17,0-16-36,0-11-97,0-8-170,2-6-248</inkml:trace>
  <inkml:trace contextRef="#ctx0" brushRef="#br0" timeOffset="134211.9368">20784 15308 616,'0'0'47,"0"0"-44,0 0 3,0 0-4,0 0 3,0 0-5,-27-4-1,27-6-7,0-5 2,0-1 6,0 5 2,9 3 7,2-3 1,2 6-1,3-2 9,-1 4 0,4-6-4,-8 9 6,2 0 11,-2 9-7,-2 13-5,-1 0 8,-2 2 24,-4 6-8,-2 0-4,0 7 1,-2-5-4,-14-1-14,-4 3-1,0-10-5,1 2-7,2-9-4,2-3 0,8-10-5,0-4 6,1 0-3,4 0 2,2-8-3,0-6-4,0 5 2,3-1-1,15 6 0,5 4 1,4 0 0,5 4 2,4 10 1,5-7 8,1-4 15,4-3 16,4 0 9,-4-1-1,-7-12-2,-12-9-16,-10 4-12,-10-3 2,-6 2-18,-1-5-4,0 9-28,-3-5-56,-6 3-95,6-1-391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4:54:15.1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4386 1434 1101,'0'0'84,"0"0"-83,0 0-1,0 0 1,0 0 3,121-31-2,-66 11-2,-6 2-88,-11 4-129,-20 7-127</inkml:trace>
  <inkml:trace contextRef="#ctx0" brushRef="#br0" timeOffset="170.5764">4341 1690 1029,'0'0'73,"0"0"-62,0 0-11,0 0 13,141-46-7,-65 24-6,-3 8-39,-8 4-235,-14 0-241</inkml:trace>
  <inkml:trace contextRef="#ctx0" brushRef="#br0" timeOffset="608.2797">6078 1535 967,'0'0'75,"0"0"-72,0 0 32,0 0-14,0 0-7,0 0 7,98 4 5,-46-17 4,1-4-19,-9 5-11,-6 0-42,-4 3-90,-1 0-139,-8 0-123</inkml:trace>
  <inkml:trace contextRef="#ctx0" brushRef="#br0" timeOffset="1160.9646">6988 1203 888,'0'0'183,"0"0"-169,0 0 16,0 0 4,0 0-27,0 0 2,-111 96-6,91-51 0,6-1 2,3-6 3,8-4-7,3-9-1,0-4-4,8-6 3,20-6-13,3-9-30,7 0 12,0-10 7,-3-16-5,-6-3 7,-4 3 23,-9 4 6,-9 7 1,-7 4 14,0 9 21,0 2 3,0 0-24,0 0-17,0 0-4,-3 16-4,-1 9 0,2-2 1,2 0 0,0-5-12,11-6-8,16-9 2,8-3 6,9 0 15,-1-20 0,-3-7 2,-11-5 2,-14 0 20,-7-1 14,-8 1 0,0 9-2,-25 2-12,-6 9-24,-9 12 0,-5 0-8,-2 14-65,6 20-45,15 6-121,12 4-64</inkml:trace>
  <inkml:trace contextRef="#ctx0" brushRef="#br0" timeOffset="1490.6055">7480 1604 757,'0'0'180,"0"0"-125,70-130 40,-40 75-46,-7-3-4,-12 7-31,-7 5-4,-4 11-9,0 9-1,-19 12-2,-6 5-3,1 9-5,4 0-21,6 0-20,5 14 13,9 3-15,0 5 7,17 2-33,15 0 33,8 2 27,2 0 15,3-1 4,-7-2 3,-11 3-2,-14 2 6,-9 4-7,-4 0-7,-17 1 7,-16-5 0,-4-4-6,8-12-38,8-10-152,2-2-139</inkml:trace>
  <inkml:trace contextRef="#ctx0" brushRef="#br0" timeOffset="1822.9327">7929 1279 957,'0'0'7,"0"0"3,0 0 54,39 137-28,-30-102-15,1-5-21,-6-9 4,-3-12 1,2-4-3,-1-5 4,-2 0 7,3-22-10,1-12-3,2-7-17,4 5 2,1 4 12,2 14-2,5 8 5,-2 8 11,1 2 4,2 0-15,-4 18 2,1 8-2,-1 0 2,-6 10 1,-4 4-6,-5-1-33,0 1-101,0-12-85,0-8-93,0-18 54</inkml:trace>
  <inkml:trace contextRef="#ctx0" brushRef="#br0" timeOffset="1994.8018">8290 1347 980,'0'0'103,"0"0"-72,0 0-26,0 0-5,0 0 0,0 0 0,26 120 0,-26-81-16,0-2-91,0-6-92,5-11-45,4-13-91</inkml:trace>
  <inkml:trace contextRef="#ctx0" brushRef="#br0" timeOffset="2176.1295">8483 1358 805,'0'0'260,"0"0"-198,0 0-33,0 0-29,0 0 0,0 0 0,9 100 5,-8-64 0,2 2-5,3-4-11,-4-4-90,2-8-50,-4-6-71,0-14-51</inkml:trace>
  <inkml:trace contextRef="#ctx0" brushRef="#br0" timeOffset="2359.964">8285 1199 882,'0'0'161,"0"0"-160,0 0 11,0 0-11,161-58-1,-97 46-4,-8 2-68,-14 1-104,-19 9-104,-21 0-197</inkml:trace>
  <inkml:trace contextRef="#ctx0" brushRef="#br0" timeOffset="2617.653">7873 1852 804,'0'0'105,"0"0"-75,0 0 9,171 0 49,-66-10-38,5-11-13,-8-4-5,-10-1-11,-12 4-10,-25 5-2,-15 3-9,-20 3-17,-13 5-58,-7 4-68,-9 2-147,-27 2-256</inkml:trace>
  <inkml:trace contextRef="#ctx0" brushRef="#br0" timeOffset="3186.9057">8403 2085 577,'0'0'119,"0"0"-107,0 0 26,0 0-7,-92 106-25,77-101-3,-1 0 2,3-5 9,1 0-1,4-16 3,4-5 19,1-5-21,3 6-7,0 3-3,7-1-8,13 4 6,5-2-2,6 6 14,5 1-8,1 9 3,-3 0-1,-5 0-6,-7 23-3,-7 3 4,-1 9 3,-10 4 7,-4 5 5,0 11 6,-8-1 0,-17-1-11,3-7-3,-4-15-4,8-11-1,1-13-2,7-7 6,3 0-5,-1 0 4,8-3-8,0-11 4,0 4-4,5 2 0,15 6 11,5 0 10,9 0-4,7 2 2,9-5 5,4 5 10,-1 0 5,-4-7-2,-4 2-3,-14 2 3,-6-3-12,-8 2-5,-8 0-5,-6 0-9,-3-2 2,0 1-8,0-2-18,0 0-52,-12 7-87,-11-7-234</inkml:trace>
  <inkml:trace contextRef="#ctx0" brushRef="#br0" timeOffset="3598.0733">6936 2956 792,'0'0'153,"0"0"-153,0 0 0,139 2 25,-8-2 58,38-9-23,30-19-27,18-4 2,14-3 13,-1-2-21,-9 4-6,-24 1-9,-18 9 17,-34 0-4,-38 6 8,-33 1-33,-39 2 0,-14 8-6,-19 1-14,-2 5-30,-29 0-21,-34 11-107,-26 19-90,-21 16-32</inkml:trace>
  <inkml:trace contextRef="#ctx0" brushRef="#br0" timeOffset="3974.6948">7289 3539 882,'0'0'128,"0"0"-121,0 0 7,0 0 14,33 128-2,-24-92-16,-1-5-7,-3-8 1,-5-6 1,0-11-3,0-6 4,0 0 2,2-21 8,-2-13-16,5-3-6,2-1 3,6 6 3,3 15-2,-1 8 2,2 2-2,-3 7 1,-2 0 1,-1 2-4,3 15 1,-4 6-1,-5 3-37,-1 6-31,-4 0-110,0-6 18,0-3-116</inkml:trace>
  <inkml:trace contextRef="#ctx0" brushRef="#br0" timeOffset="4181.9476">7748 3495 831,'0'0'209,"0"0"-190,0 0-17,0 0 22,0 0 10,29 117-20,-25-79-8,1 5 0,-3-2-6,0-8-1,-1 0-18,2-13-67,-3-3-71,0-16-77,0-1-100</inkml:trace>
  <inkml:trace contextRef="#ctx0" brushRef="#br0" timeOffset="4342.9261">7854 3569 245,'0'0'541,"0"0"-475,0 0-29,0 0 20,0 0-40,37 115-10,-27-86-7,-3 1-40,0-2-88,-5-7-51,-2-8-102</inkml:trace>
  <inkml:trace contextRef="#ctx0" brushRef="#br0" timeOffset="4549.7771">7582 3488 980,'0'0'48,"0"0"-16,0 0-2,135-117-7,-53 79-10,2 7-7,-16 13-6,-13 12-23,-20 6-84,-16 0-98,-17 23-36,-2 4-54</inkml:trace>
  <inkml:trace contextRef="#ctx0" brushRef="#br0" timeOffset="4770.3234">7362 4180 214,'0'0'595,"0"0"-561,0 0 61,162-7 50,-56-27-68,8-9-32,1 4-10,-10-4-8,-14 5-10,-22 10-8,-21 4-9,-19 9-24,-25 8-78,-4 1-70,-23 6-186</inkml:trace>
  <inkml:trace contextRef="#ctx0" brushRef="#br0" timeOffset="5308.3026">7866 4342 764,'0'0'40,"0"0"-24,0 0 63,0 0-47,-120 99-18,104-99-8,3 0 4,1-18 10,3-10-6,9 0 8,0 0-11,3 0-6,17 4 3,9 4 2,2 3 14,1 8 16,8 6-20,-1 3-8,-3 15-10,-11 19 2,-3 7 0,-14 5-4,-8 0 8,0 5-6,-8 2 6,-14-7-7,2-3 7,-7-8-7,0-12 2,1-6-2,7-13 5,8-4-4,5 0-1,6 0 0,0 0-2,0 0 2,20-8-1,16-2 7,6 0 15,9-4 8,7-4-3,4-4 2,1-2 11,-5 2-4,-11 4-7,-9 1-22,-19 5 4,-7 4-3,-10 1-5,-2 1-3,0-5-9,0-3-49,0-1-48,-9-6-175,-2-1-507</inkml:trace>
  <inkml:trace contextRef="#ctx0" brushRef="#br0" timeOffset="12565.6824">7098 3476 109,'0'0'94,"0"0"2,0 0-6,0 0 19,0 0 1,0 0 8,8-29-2,-8 21-27,0 1-28,0 7-2,0 0-12,0 0-15,0 9-32,-5 33-1,-10 24 1,-6 20 8,-3 21-3,6 2 9,4 4-1,10 1-4,4-12 2,0-7-4,10-11 1,13-11-3,2-12-1,6-6-4,-4-5 6,-4-6-6,-4-6 2,2-1-4,-1-16-42,5-9-85,4-12-126,4-14-130</inkml:trace>
  <inkml:trace contextRef="#ctx0" brushRef="#br0" timeOffset="12986.5772">8191 3441 357,'0'0'108,"0"0"-18,0 0 20,0 0-19,159-4-7,-108 4-25,1 19-13,5 16-14,-5 13 4,-4 17-7,-10 15 10,-12 7-5,-7 8-1,-13-1-3,-6-4-9,0 1-1,-2-3-4,-16-6 5,-1-7-12,-4-12 0,0-13-4,6-10-2,1-15-1,9-11 0,3-10-2,4-4 0,0-8-33,0-24-32,0-18-89,4-21-116,16-17 6</inkml:trace>
  <inkml:trace contextRef="#ctx0" brushRef="#br0" timeOffset="13616.6128">8922 3002 287,'0'0'174,"0"0"-121,0 0-35,0 0 11,0 0 20,0 0-16,-22 16-16,9-14-4,0-1 20,8-1 19,-2 0 4,3 0 5,4 0-12,0-7-12,0-5-14,0-1-9,0 1-3,6-2-5,5 7-2,-2 2-1,3 2-3,1 3 0,0 0-1,5 0 1,1 0-2,-3 10-2,-1 6 2,-5 2-2,-5 8 4,-5 2 0,0 4 13,-15 3-4,-14 2 2,-7-3 1,7-4-6,2-6-1,3-8 0,8-6-2,0-6 6,5-4 3,2 0 11,5 0-1,2 0-5,2-10-13,0 0-2,0 6-2,8 2-1,15 2-3,10 0 2,5 0 2,13 0 0,3-2 2,4-14 1,0-3 5,-7-10 16,-8-1 3,-8 2 4,-12 2-4,-8 6-8,-11 3-8,-2 5-5,-2 3-6,2 0-8,6 4-114,1-6-354</inkml:trace>
  <inkml:trace contextRef="#ctx0" brushRef="#br0" timeOffset="38012.1982">10059 2104 794,'0'0'127,"0"0"-106,0 0 12,0 0 32,0 0-5,136-17 15,-74-3-34,-6 2-9,-13 6-17,-14 4-11,-16 6-3,-11 2-1,-2 0-41,0 12-99,-4 0-66,-10-12-284</inkml:trace>
  <inkml:trace contextRef="#ctx0" brushRef="#br0" timeOffset="38550.5392">11299 1508 356,'0'0'250,"0"0"-116,0 0 33,0 0-56,0 0-26,0 0-33,-29-19-22,11 32-19,-10 20-3,0 18 2,-4 17 8,4 24-3,4 25 6,1 15-2,9 12 6,6 1-10,8-13-8,0-9-2,8-19 2,19-22 1,0-16 2,2-15-3,-3-8-6,0-12 0,-7-9-1,-5-11 0,-3-7-30,-7-4-56,6-5-95,-6-36-220</inkml:trace>
  <inkml:trace contextRef="#ctx0" brushRef="#br0" timeOffset="39391.1809">11595 1884 547,'0'0'104,"0"0"-70,0 0 68,0 0-6,0 0-20,0 0-8,96-33-5,-56 19-13,-2 1-9,-3 2-30,-6 0-8,3 3-3,-3 1-11,4 0-94,0 0-143,2-3-130</inkml:trace>
  <inkml:trace contextRef="#ctx0" brushRef="#br0" timeOffset="39720.7073">12462 1613 917,'0'0'65,"0"0"-57,0 0 52,0 0-27,78-105-25,-35 71-8,-3 4 5,-3 3-4,-10 8 0,-9 6-1,-9 9 3,-9 4 7,0 0 11,0 2-17,0 20-2,0 14 16,0 0 8,0 5-6,0-4-5,0-2-7,0 2-6,0-5-2,0 1-8,0-3-73,0-1-109,0-10-129,0-2-201</inkml:trace>
  <inkml:trace contextRef="#ctx0" brushRef="#br0" timeOffset="39939.776">12547 2005 870,'0'0'111,"0"0"-91,0 0 35,0 0 9,145-61-12,-67 31-29,-4 5-13,-14 3-7,-14 7-3,-15 8-19,-6 2-81,-12 5-162,-5 0-76</inkml:trace>
  <inkml:trace contextRef="#ctx0" brushRef="#br0" timeOffset="41018.4488">11716 2510 456,'0'0'104,"0"0"-8,0 0 10,0 0-28,0 0-11,0 0-31,-5 0-4,5 0-5,0 0-3,0 0 0,0 6-7,12 3 4,27 0 12,24-1 11,29-8 3,32 0-14,30-3-5,31-20-6,22 1 3,16-2-8,7 0-10,-10 2-5,-10 0 4,-23 0-3,-24 0 2,-34 2 4,-27-2 0,-30 2 2,-23 4 4,-20 4-3,-17 5 1,-10 5-7,-2 0-3,0 2-3,-2 0-23,-17 0-52,-8 0-96,-6 0-271</inkml:trace>
  <inkml:trace contextRef="#ctx0" brushRef="#br0" timeOffset="41678.3643">12226 3110 470,'0'0'236,"0"0"-204,0 0-24,0 0 88,-2 107-6,2-66-41,0-7-17,0-7-16,0-13-4,0-5-3,0-9-5,0 0 0,0 0 4,0-4 11,2-25 5,7-14-22,4 1-1,6 0 0,-2 12-1,3 10 0,0 10 0,-2 6 4,2 4-4,-2 7-1,0 20 1,-3 5 0,-5 1 0,-6-2 0,0-4 0,0-4-38,0-5-94,3-8-142,-1-10-112</inkml:trace>
  <inkml:trace contextRef="#ctx0" brushRef="#br0" timeOffset="41860.168">12645 3110 594,'0'0'101,"0"0"-100,0 0 108,0 0-32,21 102-32,-21-66-31,0-4-5,0-3-9,0-5-19,0-8-152,0-9-40,2-7-89</inkml:trace>
  <inkml:trace contextRef="#ctx0" brushRef="#br0" timeOffset="42017.4192">12795 3122 635,'0'0'54,"0"0"-43,0 0 22,0 0 28,0 0-34,12 126-19,-12-99-8,0 3-50,0-11-144,0-1-179</inkml:trace>
  <inkml:trace contextRef="#ctx0" brushRef="#br0" timeOffset="42218.4683">12618 3032 787,'0'0'37,"0"0"14,0 0 22,177-70-41,-99 49 3,-10 3-22,-5 7-13,-21 4-7,-13 7-106,-19 0-159,-10 0-123</inkml:trace>
  <inkml:trace contextRef="#ctx0" brushRef="#br0" timeOffset="42459.3998">12257 3653 744,'0'0'52,"0"0"34,197-24 60,-92-13-69,12 4-6,-1-5-26,-11 8-21,-16 2-12,-19 7-9,-26 11-3,-22 8-39,-22 2-131,-21 0-193,-30 9-58</inkml:trace>
  <inkml:trace contextRef="#ctx0" brushRef="#br0" timeOffset="42916.202">12819 3780 760,'0'0'20,"0"0"26,0 0 47,0 0-62,-120 88 0,106-82-23,-1-6 0,1 0 8,5-8 17,5-15-22,4 0-2,0-1-2,13 2-6,7 4 13,7 1-9,4 8 4,3 6 1,-2 3 1,2 0-5,-9 22-1,-7 11-5,-11 5 6,-7 5-1,0 0-3,-16 1 3,-12-6-2,1-6 2,-2-6-5,5-10 4,7-7-3,4-9-1,4 0 4,2 0 3,5 0-6,2-9 3,0 4-4,0-2 0,20 3 8,7 3-1,4-2 5,0 3-11,-4 0 1,-5 0-2,-6 4-17,-10 7-66,-6-2-126,0-2-149</inkml:trace>
  <inkml:trace contextRef="#ctx0" brushRef="#br0" timeOffset="43221.6634">12170 2885 700,'0'0'36,"0"0"11,-113 13 117,73 45-109,8 25-7,7 30 22,12 19-7,9 19-5,4 6-7,2-6-12,23-10-19,8-21-10,7-19-9,9-19 0,7-20-2,4-22-3,9-20-51,5-20-51,0-13-145,-5-40-266</inkml:trace>
  <inkml:trace contextRef="#ctx0" brushRef="#br0" timeOffset="43521.5306">13158 3076 1002,'0'0'12,"0"0"-4,120 42 11,-62 11 58,-2 16-35,-3 15 1,-8 17-17,-12 17-14,-10 6-5,-19 1 2,-4-8 0,-4-22-3,-23-8 20,0-18-6,3-14-2,3-15 2,6-11-13,6-17-5,7-7-2,-3-5-5,1-5-36,-5-28-47,-2-21-182,-1-18-258</inkml:trace>
  <inkml:trace contextRef="#ctx0" brushRef="#br0" timeOffset="44506.4876">13773 2692 781,'0'0'74,"0"0"-65,0 0 48,0 0-37,0 0-10,0 0-3,-19 21-2,5-17-1,1-2-2,0-2 4,5 0 4,0 0 7,3 0-5,0-14-7,5-2-2,0 4 1,0-5-3,0 3-1,14 2 0,3 5 1,-2-1 1,5 8-1,-1 0 1,1 0-1,1 0 6,-4 10-7,-3 12 4,-8 2 4,-3 4 0,-3 4 6,0 2-6,-20 2 4,0-2-7,-7 0-3,2-9-2,3-4 2,3-6-1,6-8-1,7-4 0,2-3 2,0 0 11,4-9-13,0-3 0,0 1-1,4 4 1,12 2 0,7 5 2,6 0 0,5 0 3,3 0 3,1 0 9,1 0 15,-2-5 4,-5-1-3,-10 5-8,-9-4-13,-11 3-8,-2 2-1,0-6-3,0-6-2,0-6-84,0-12-128,0-10-182</inkml:trace>
  <inkml:trace contextRef="#ctx0" brushRef="#br0" timeOffset="44931.3088">14161 1542 256,'0'0'270,"0"0"-243,0 0 132,0 0 9,147 124-67,-76-56-24,10 24 1,2 24-24,-2 23-11,-4 14-17,-8 13-6,-18 5-12,-18 1-1,-15-3-4,-18-17 1,0-20 6,-24-22-4,-16-16 15,-3-9 1,-2-17-1,3-14-7,11-18-5,6-20-8,6-16-1,-4-9-1,5-40-32,9-31-81,9-28-138,0-23-345</inkml:trace>
  <inkml:trace contextRef="#ctx0" brushRef="#br0" timeOffset="45689.4067">14707 824 579,'0'0'38,"0"0"-30,0 0 45,0 0 58,118 39 0,-45-25-58,12-3-17,7-1 3,1-6-19,1 0-2,-6-4-8,-11 0-2,-10 0-1,-15 0-3,-10 0 2,-13 0-1,-15 0 5,-6 0 1,-8 0 7,0 0 18,0 0-9,0 4-14,0 12-6,0 10-4,0 15 11,0 12 8,0 14-3,5 11-6,2 10 4,3 16-3,1 12-1,0 9 2,-3 14-7,5 11 0,-7 8-1,5 2-3,0-3 2,-2-8-2,-2-6 5,-1-6 1,0-3-8,-4-1 2,0-5 0,0 2 2,-2-4 0,0-5 2,0-9-1,0-13 2,2-10 2,-2-8 1,0-10-6,0-9 2,0-15-4,0-6 2,-4-14 1,-10-7 2,3-5-3,-5-7 3,-3-5-2,-13 3 2,-5-3-6,-10 1 1,-5 3-4,-1 2-1,0 1 0,-1-4 1,2 1-5,4-7-39,2 0-28,3 0-31,-2-20-131,-2-13-347</inkml:trace>
  <inkml:trace contextRef="#ctx0" brushRef="#br0" timeOffset="46920.449">6569 491 338,'0'0'201,"0"0"-43,0 0-1,0 0-55,0 0-38,0 0-29,-123 74-16,69-52 0,-6 2-3,0-5 0,-5 0-3,2 1 5,0-4 1,2-2-3,5 2-5,5-1-1,5-1 3,7 2-5,8-3-7,9 2 5,4-1-3,4 6-2,3 0 2,2 10-2,1 10-1,0 8 0,6 12 5,2 10-2,0 8 10,0 9 7,0 9 2,0 9-1,0 5-5,0 12-2,0 11-1,0 11-9,6 10 3,-2 3 6,2-1-6,-4-1 3,3-2-4,7-5 2,-6-8-5,7-6 0,1-12 1,-4-1 6,4-1-4,-2-10-6,-4 2 6,-4-11-4,1-5 2,-3-8-1,-2-11-1,0-13-2,0-14 3,0-14-3,0-11 3,0-13-1,0-5 0,0 1-2,0-2 3,0 0-3,0 2-1,7 6 1,13 0 0,11-2 1,12 0 0,5-6 3,6-4-2,2-2-1,-2 0 1,-4 0-3,-9 0 1,-12-3-20,-12-2-61,-7-4-127,-10-11-456</inkml:trace>
  <inkml:trace contextRef="#ctx0" brushRef="#br0" timeOffset="63023.421">4167 5917 984,'0'0'80,"0"0"-78,0 0 20,0 0 3,0 0-23,0 0 28,150-17-2,-74-12-16,-1 0-5,-10 4-7,-16 4-31,-13 9-76,-18 9-86,-18 3-103</inkml:trace>
  <inkml:trace contextRef="#ctx0" brushRef="#br0" timeOffset="63211.9918">4293 6150 911,'0'0'116,"0"0"-113,0 0 10,0 0 47,162-46-18,-90 14-18,-3-1-8,-13 10-16,-14 4-56,-18 3-158,-13 1-198</inkml:trace>
  <inkml:trace contextRef="#ctx0" brushRef="#br0" timeOffset="64359.552">6172 5777 487,'0'0'330,"0"0"-216,0 0-37,0 0-9,0 0-57,0 0 7,0 0 23,-2 158 12,-8-101-19,-3-6-12,7-4-5,0-12-1,5-6-7,1-12-5,0-6-2,0-7-4,24-4 1,19 0 1,7-10 0,16-14 13,-8 2-10,-1 2-3,-16 4-43,-14 6-68,-16 4-57,-11 0-159,0-2-210</inkml:trace>
  <inkml:trace contextRef="#ctx0" brushRef="#br0" timeOffset="64528.2309">6392 5967 747,'0'0'108,"0"0"-5,0 0-5,0 0-53,-22 111-8,22-73-17,0 2-12,0 2-8,0 0-9,0 0-77,0 0-89,0 1-140</inkml:trace>
  <inkml:trace contextRef="#ctx0" brushRef="#br0" timeOffset="64826.1703">5616 6735 922,'0'0'18,"0"0"-13,145-38 44,-33 6 8,24-8 4,13-7-10,3 0-20,-5 1 4,-9 2-2,-16 10-7,-19 4-14,-24 7-9,-27 10-3,-17 6-6,-23 6-32,-7 1-60,-5 0-43,-19 0-67,-31 23-168</inkml:trace>
  <inkml:trace contextRef="#ctx0" brushRef="#br0" timeOffset="65221.5624">5732 7281 775,'0'0'84,"0"0"-60,0 110 109,0-72-76,0-6-40,8-8-7,-5-7-7,2-12 6,-5-1-6,0-4 4,0-5 7,0-30-5,0-11-9,0-2-7,7 6 6,6 6-7,7 12 8,5 5 5,2 3-1,4 11-2,0 5-2,-2 0 2,2 14-1,-4 12 0,-2 2 1,-8 2-1,-5 2-2,-4 0-7,-5 0-50,-3-6-36,0-7-169,0-8-124</inkml:trace>
  <inkml:trace contextRef="#ctx0" brushRef="#br0" timeOffset="65537.3153">6222 6729 236,'0'0'581,"0"0"-564,0 0 0,0 0 22,0 0-35,0 0 7,92 69 0,-92-23 2,-7 0-3,-12-6-1,1-6 3,3-12 10,3-9 20,8-6-7,4-2-16,0-5-14,4 0-4,25 0 2,11 0 4,9-17-7,3-3-25,-2-10-98,-5 4-157,-13 3-179</inkml:trace>
  <inkml:trace contextRef="#ctx0" brushRef="#br0" timeOffset="65703.5827">6662 7008 827,'0'0'50,"0"0"23,-4 114-1,4-72-50,0 1-11,8-3-9,-1-5-2,-4-9-54,4-6-110,-1-17-87,-2-3-131</inkml:trace>
  <inkml:trace contextRef="#ctx0" brushRef="#br0" timeOffset="65883.3024">6827 7062 824,'0'0'154,"0"0"-152,0 0 50,0 0-12,18 115-15,-9-80-11,-3 3-8,-1 1-6,-3-3-6,1 2-51,-3-1-87,0-5-95,0-7-134</inkml:trace>
  <inkml:trace contextRef="#ctx0" brushRef="#br0" timeOffset="66058.2514">6562 7250 900,'0'0'83,"0"0"-74,0 0 32,0 0-31,114-147 8,-57 101-8,-5 0-10,-10 7-39,-9 8-216,-17 6-151</inkml:trace>
  <inkml:trace contextRef="#ctx0" brushRef="#br0" timeOffset="66361.9087">6992 6655 942,'0'0'102,"0"0"-100,0 0 30,0 0 3,0 0-5,136-30-13,-125 41-15,-2 12 2,-9 9 6,0 10-2,-11 0-1,-13 0-2,1-5-1,10-9 7,1-8 6,10-8-9,2-5 2,0-4-9,25-3 0,15-6 5,9-17 7,13-12-10,-3-1-3,-8 0-18,-9 0-92,-14 1-133,-4 2-262</inkml:trace>
  <inkml:trace contextRef="#ctx0" brushRef="#br0" timeOffset="66926.1419">8160 5453 972,'0'0'119,"0"0"-114,0 0 17,0 0 13,0 0-22,0 0-10,-34 0 1,-5 14-3,-9 1 0,1 2 0,5-5 1,7 2 1,1 2-1,10 2 4,4 4 9,2 7 0,9 10 6,3 15-2,6 18 2,0 7 2,2 14 2,17 3-5,-3 6-6,0-1-3,-7 2-3,0-5-3,-7-8 3,-2-6-8,0-11 4,0-10 1,0-5-3,0-12-1,0-15 2,0-14-2,0-6-1,4-7 0,23-4 0,9 0 0,11-6 0,6-17 6,3 0-3,-4-2-2,-1 2 0,-14 6-1,-12 8-19,-8 2-25,-7 5-31,-9 1-68,-1-5-163,0-1-188</inkml:trace>
  <inkml:trace contextRef="#ctx0" brushRef="#br0" timeOffset="68008.1621">8689 5689 540,'0'0'316,"0"0"-211,0 0-24,0 0-1,-19 127-22,19-66-7,0-1-14,4-4-13,6-3-9,-1-9-5,-3-4-9,1-11-1,-3-8-5,1-10-33,2-6-81,4-5-112,-3-2-163</inkml:trace>
  <inkml:trace contextRef="#ctx0" brushRef="#br0" timeOffset="68231.5009">9054 5958 932,'0'0'130,"0"0"-130,0 0 68,125 1 29,-69-16-67,-3-2-2,-4 7-23,-16 5-5,-8 5-35,-7 0-88,-9 0-161,-4-7-241</inkml:trace>
  <inkml:trace contextRef="#ctx0" brushRef="#br0" timeOffset="69061.9564">9881 5687 579,'0'0'174,"0"0"-109,0 0 42,0 0 9,0 0-57,0 0-21,-25 25-27,6 20-4,-4 5 2,5-3 3,9-1-3,5-5-5,4-8-3,0-10-1,4-6-1,18-10-2,8-7-15,6 0-7,1-7 6,0-19-8,-1-9-1,-7-1 17,-4 2-11,-11 5 20,-8 10 2,-3 9 9,-3 4 8,0 4 13,0 2-3,0 0-26,0 14-1,0 14-2,0 2 2,0 1-2,0-7-2,2-5-12,14-7 6,5-9-1,6-3 6,2 0 5,0-25 4,-5-3-4,-6-4 10,-4-7 11,-12 4 3,-2-2-1,0 10-12,-22 7 21,-10 11-16,1 9-16,-2 0-3,2 12-1,4 15-4,9 7-62,11 4-92,7 2-176,0-4-121</inkml:trace>
  <inkml:trace contextRef="#ctx0" brushRef="#br0" timeOffset="69400.4907">10469 6007 726,'0'0'254,"0"0"-213,21-104 45,-10 58-24,4 0-46,-8 5-7,-5 12-3,-2 7-6,0 7 0,-9 8-1,-9 2-22,-3 5-6,2 0-7,1 0-4,7 0 0,5 15 13,6 0-8,0 4-24,17-3 15,22 0 42,7-2 2,8 2 7,-8 0 15,-5 2 13,-15 4 4,-12 2-12,-14 5-6,0 3 1,-21-1-5,-12 3-10,2-4-7,0-7-34,9-15-88,10-8-106,7-4-160</inkml:trace>
  <inkml:trace contextRef="#ctx0" brushRef="#br0" timeOffset="69739.2921">11029 5717 980,'0'0'79,"0"0"-73,0 0 49,29 111-33,-24-78-16,1-5 2,-4-10-7,-2-8-1,4-7 0,-4-3-2,3 0-13,2-25 3,-1-9-26,5-6 5,4 1 26,2 6 7,5 10 1,0 6-1,0 7 23,4 8 8,-3 2-6,0 0-2,-3 12-12,-7 17-4,-7 3-4,-4 3-2,0 2-1,0-2-7,0-5-67,-7-5-50,7-13-142,0-10-111</inkml:trace>
  <inkml:trace contextRef="#ctx0" brushRef="#br0" timeOffset="69909.3885">11461 5719 748,'0'0'309,"0"0"-240,0 0-30,0 0-7,0 0-20,0 0-1,32 84-5,-32-45-6,0-4-40,0 0-62,0-10-144,0-13-44,8-12-126</inkml:trace>
  <inkml:trace contextRef="#ctx0" brushRef="#br0" timeOffset="70092.3952">11684 5671 892,'0'0'194,"0"0"-134,0 0-32,0 0-4,0 0 6,0 0-15,25 108-14,-23-71-1,0-2-3,0-3-36,3-3-48,-2-6-92,-3-9-102,0-5-98</inkml:trace>
  <inkml:trace contextRef="#ctx0" brushRef="#br0" timeOffset="70269.3228">11435 5620 833,'0'0'120,"0"0"-83,0 0 6,0 0-9,158-83-22,-96 66-11,-8 5 1,-9 4-2,-12 8-78,-18 0-139,-11 0-82</inkml:trace>
  <inkml:trace contextRef="#ctx0" brushRef="#br0" timeOffset="70519.3951">11092 6250 404,'0'0'524,"0"0"-492,143 0 50,-39-21 14,8-5-76,1-3 16,-4 0 0,-13 4-11,-20 2-8,-20 5-1,-23 9-15,-20 3-1,-13 2-20,0 4-36,-24 0-77,-16 0-184,-7 4-84</inkml:trace>
  <inkml:trace contextRef="#ctx0" brushRef="#br0" timeOffset="71071.5769">11485 6531 717,'0'0'102,"0"0"-88,0 0 51,0 0-41,-117 86-18,93-79-3,3-4-1,4-3 2,3 0-2,3 0 6,11-14 18,0-4-5,0-4-3,11 0-11,13 0 5,7 4 2,5 6 1,0 6 3,2 6 1,-2 0 0,-4 12-8,-4 14-6,-12 9 0,-10 3-2,-6 7 6,0 3-4,-18 2-1,-9 3 5,0-11-7,2-9 2,2-8-4,0-18 2,8-7 0,3 0 3,6-7-2,6-15-2,0 4-1,13 0 1,12 4 0,8 11 4,2 3 6,4 0 4,1 4-4,0 9-3,2-8 5,-2-5 1,-2 0 6,3-1 14,-10-20-5,-4 1-14,-8 3-9,-9 7-6,-3 2-8,-5 2-54,0-9-106,6-13-345</inkml:trace>
  <inkml:trace contextRef="#ctx0" brushRef="#br0" timeOffset="71777.2331">12177 5372 797,'0'0'161,"0"0"-150,0 0 42,0 0 9,163 0-18,-85 0-14,6-2-10,5-2-11,-4 1 7,-16-4-7,-17 2 3,-19 5-9,-17 0 0,-12 0-3,-1 0 4,-3 0 0,0 0 17,0 0 3,0 9-7,0 9 5,-13 10-1,5 8-6,6 12-7,2 8-1,0 13 3,0 8-2,9 8 1,11 7-3,2 5 4,1 1-2,1 2 2,-2-3-3,1 5 5,-8-4-4,-12-6 0,-3-4-4,-3-1 9,-24-8-5,-8-3 2,-5-6 6,-10-12-1,-6-17-8,-6-15-7,-9-14 0,7-10-43,10-2-48,10-20-98,15-20-629</inkml:trace>
  <inkml:trace contextRef="#ctx0" brushRef="#br0" timeOffset="74046.1041">802 5576 492,'0'0'264,"0"0"-155,0 0-11,0 0-53,0 0 15,0 0 14,0 0-20,-23-97-23,1 92-10,-4 1-2,-9 4 7,6 0-5,-6 0-12,2 18-1,-1 12 3,1 18-7,3 20 0,10 22 1,12 25 1,8 16-3,0 7-3,18 8 4,13-1 2,11-3-6,0-8 7,-1-9-6,-8-23 1,-12-25 5,-13-16 5,-8-21 0,0-10-7,-7-9 14,-21-13-4,-11-6 0,-5-2-4,-7 0-3,6-13-8,11 3-5,10 0-23,14 6-40,10 3-64,0-2-275</inkml:trace>
  <inkml:trace contextRef="#ctx0" brushRef="#br0" timeOffset="76041.4214">648 7624 950,'0'0'63,"0"0"-28,0 0 30,0 0-52,0 0-9,0 0-3,-38 120 6,38-69-6,0-4 5,3-7-1,14-9-5,3-8 3,5-9-6,0-7 1,3-7 2,6-4 13,4-24-1,-7-11 4,-2-3 5,-12-2-12,-10 5 2,-7 4 5,0 5 2,-11 8-4,-14 5 2,-6 12-9,-3 5-1,3 0-6,-2 8-2,6 10-45,14-7-82,11-11-303</inkml:trace>
  <inkml:trace contextRef="#ctx0" brushRef="#br0" timeOffset="76546.3598">548 4488 871,'0'0'160,"0"0"-118,0 0-4,0 0-11,0 0-14,0 0-7,4 55 5,-4-18-6,0 8-5,0 10-5,1 8-133,7 4-198,-4 0-216</inkml:trace>
  <inkml:trace contextRef="#ctx0" brushRef="#br0" timeOffset="77015.2304">1159 5755 854,'0'0'79,"0"0"-45,0 0 51,-116-12-39,91 19-33,9 18-5,1 9-8,6 4 3,5 1-2,1 7 9,3-3-4,0 3 0,0-1-3,7 5-3,-1 0 0,-3 1-47,-3 2-58,0-4-158,0-8-22,-16-5-2</inkml:trace>
  <inkml:trace contextRef="#ctx0" brushRef="#br0" timeOffset="77302.1221">854 6442 245,'0'0'275,"0"0"-161,0 0 85,0 0-93,-11-106-100,55 62 11,8-6-17,14-6 0,3-8-16,0-3-76,-3 5 66,-10 4-30,-9 12 6,-11 11 43,-21 14 7,-5 9 34,-10 10 91,0 2 14,0 0-38,0 0-61,-14 20-19,-4 16-10,-2 9 2,0 5 0,7 4-4,0-3-1,7 2-8,6-7 0,0-4-75,10-9-143,9-18-121,-2-15-258</inkml:trace>
  <inkml:trace contextRef="#ctx0" brushRef="#br0" timeOffset="77506.4515">1475 5859 1085,'0'0'48,"0"0"-9,0 0-34,0 0 0,-25 126 8,23-70 1,2-1-12,0-6 2,0-6-2,0-5-4,6-6-4,13-6-65,-1-6-107,-3-5-116,-9-8-92</inkml:trace>
  <inkml:trace contextRef="#ctx0" brushRef="#br0" timeOffset="77639.2359">1406 6180 814,'0'0'39,"0"0"-39,0 0-35,56-116-128,-22 84-36,-4-1-214</inkml:trace>
  <inkml:trace contextRef="#ctx0" brushRef="#br0" timeOffset="77811.3444">1624 5886 432,'0'0'267,"0"0"-165,0 0 12,0 0-49,0 0-11,0 0-14,131 69-20,-110-34-7,-20 9-4,-1 1-3,0 1 3,-24 0-9,0-7-32,0-9-61,3-9-42,11-16-99,2-5-156</inkml:trace>
  <inkml:trace contextRef="#ctx0" brushRef="#br0" timeOffset="78733.9261">2008 5891 113,'0'0'129,"0"0"38,0 0 24,0 0-7,0 0-10,0 0-50,26-37-60,-26 40-42,-13 26-16,-12 12 18,-4 11-14,4 1-1,8-3 4,6-8-13,11-7 1,0-8-2,0-7-5,20-9-27,7-8-6,13-3-20,-2-4-18,0-21 13,-3-4-2,-8-1 42,-9 2 15,-7 6 9,-6 7 3,-5 10 14,0 0 37,0 5-3,0 0-51,0 0 0,0 17-7,0 3 7,-4 4 0,4-4 0,0-4-14,0-6-11,16-3 4,8-7 6,2 0 15,-4 0 4,1-19 22,-8 0 0,-4-3 13,-7 1 11,-4-2 3,0 4-21,-6 5-28,-14 4-4,-2 10-36,-5 0-61,4 1-133,4 17-109</inkml:trace>
  <inkml:trace contextRef="#ctx0" brushRef="#br0" timeOffset="79084.9671">2428 6240 796,'0'0'272,"0"0"-255,0 0-3,75-115-4,-46 72-3,-11-1 0,-5 1-4,-13 9-3,0 5-14,-13 9-23,-10 11 20,-4 6-17,1 3-9,-1 0 14,8 9 15,11 5-13,8 2 13,0 0-33,14 0 2,21 1 36,5-1 9,0 0 9,-6 2 13,-10-1 3,-8 3 2,-10 1-5,-6-1-10,0 6-8,-10 0 12,-15 2-6,-2-2-10,2-4-134,6-10-46,5-7-150</inkml:trace>
  <inkml:trace contextRef="#ctx0" brushRef="#br0" timeOffset="80183.1637">2717 5867 593,'0'0'190,"0"0"-119,0 0-36,0 0-35,0 0-7,0 0 7,31 84 20,-21-50-1,0-3-10,-1-1 1,-7-4-2,2-4-3,-2-6-1,-2-8-2,2-4 2,-2-4-3,0 0 8,0 0 4,0 0 13,0-21-16,0-6-10,0-6-15,3 1 10,2 2-15,1 10 15,1 7 10,-4 6-2,5 7-3,1 0-2,4 0-11,1 10 12,2 8 1,2 3 1,-8 2-1,-1 2-4,-6 1-55,-3-1-48,0-2-42,0-3-59,0-5-30</inkml:trace>
  <inkml:trace contextRef="#ctx0" brushRef="#br0" timeOffset="80393.9587">3018 5920 927,'0'0'51,"0"0"-51,0 0-11,0 0 11,0 0 0,0 0 2,44 126-2,-44-100-8,0-1-93,2-6-55,-2-10-54,0-4-68</inkml:trace>
  <inkml:trace contextRef="#ctx0" brushRef="#br0" timeOffset="80571.9925">3151 5917 630,'0'0'249,"0"0"-239,0 0-10,0 0 0,0 0 1,0 0 5,29 121-6,-23-92-12,0 1-96,-2-3-48,-4-6-80,0-7-148</inkml:trace>
  <inkml:trace contextRef="#ctx0" brushRef="#br0" timeOffset="80754.7531">2989 5859 273,'0'0'583,"0"0"-580,0 0-1,0 0 2,129-86-4,-71 74-8,-9 4-102,-11 4-117,-23 4-136</inkml:trace>
  <inkml:trace contextRef="#ctx0" brushRef="#br0" timeOffset="80955.8071">2750 6513 669,'0'0'49,"0"0"-22,131-23 125,-57-5-92,1-6-36,-3 5-14,-13 7-10,-20 8-29,-18 7-219,-21 7-173</inkml:trace>
  <inkml:trace contextRef="#ctx0" brushRef="#br0" timeOffset="81411.0913">3007 6754 643,'0'0'34,"0"0"-18,0 0 12,0 0-18,0 0-1,0 0-4,-108 13 3,104-23 0,1 0 22,3-2 14,0 2-34,3 2-8,12 0-2,5 7 7,2 1-2,6 0 4,-1 0 17,-2 13 4,-2 8-11,-9 8-1,-7 3-9,-7 5-5,0 3 9,-14-2-4,-18-3 2,3-6-5,-2-9-1,4-8-3,8-8 3,5-4 1,8 0 1,3 0 2,3 0-2,0-4 4,0-6-8,0 5 11,19-6-2,4 1 0,6 4-5,0-1-7,2 4-4,-1-1-49,-1 2-93,0-6-100,0-4-106</inkml:trace>
  <inkml:trace contextRef="#ctx0" brushRef="#br0" timeOffset="81655.2614">3341 5886 1004,'0'0'42,"0"0"29,0 0-20,0 0-51,0 0-3,0 0 3,0 113 1,0-71 7,0-1-4,0-3-2,2 4-2,7-1-10,-5-4-128,-2-5-116,-2-12-75</inkml:trace>
  <inkml:trace contextRef="#ctx0" brushRef="#br0" timeOffset="81795.148">3305 6162 830,'0'0'78,"0"0"-35,0 0-32,0 0-11,0 0-46,111-114-113,-73 91-131</inkml:trace>
  <inkml:trace contextRef="#ctx0" brushRef="#br0" timeOffset="82356.0944">3711 5889 690,'0'0'135,"0"0"-97,0 0 26,0 0-33,-123 101-16,101-70-5,13 1-2,2 1-8,7-8 0,0-4-1,0-8-5,2-2-12,12-10-21,4-1 1,1 0 13,4-5 14,-8-17 6,-1-7-17,-1 0 6,-9-9 16,-4-8 0,0-7 8,-2-7 18,-11 4 9,-3 7 18,8 10-3,1 17 6,1 12 4,1 8-14,5 2-8,0 0-22,0 0-16,0 0-4,0 0-9,0 6-3,0 8 16,0 2-1,2 0 1,5-4 0,2-3 4,-9-2-3,1-3-1,2-3 1,-3-1-1,0 0 1,4 0 1,-4 0 0,0 5-2,2 4-1,0 12 1,10 11-1,-3 8 2,0 3-1,1 3 0,0-3 1,-2 0-1,2-3 1,-3-2-3,-7-6-20,0-8-75,4-8-86,-4-10-48,0-6-131</inkml:trace>
  <inkml:trace contextRef="#ctx0" brushRef="#br0" timeOffset="82679.2159">3782 5673 822,'0'0'111,"0"0"-54,0 0 6,0 0-45,0 0-15,0 0 3,62 80 27,-43-28 1,-2-3-12,-1 0 0,-7-5-9,4-6 0,0-6-5,-4-6-7,1-7 0,-8-7 1,6-7-2,3-5-20,4 0-18,9 0-10,-9-7-14,-1-13-46,-10 0-115,-4-6-101</inkml:trace>
  <inkml:trace contextRef="#ctx0" brushRef="#br0" timeOffset="82799.989">3898 5907 545,'0'0'192,"0"0"-134,0 0-2,0 0-42,0 0-14,91-111-4,-54 85-118,-5-3-162</inkml:trace>
  <inkml:trace contextRef="#ctx0" brushRef="#br0" timeOffset="84728.1427">858 9711 1040,'0'0'15,"0"0"10,0 0 37,0 0-42,-148 0-20,111 38 1,3 11-3,5 2-1,9 4 3,11-9-1,9-6-3,0-12 0,12-12-29,18-12-2,0-4 1,7-6 6,-6-24 15,-6-7 13,-3 2 1,-7-5 4,-5 10-2,-3 0 9,-5 10 16,-2 8 18,0 3-2,0 7 7,0 2-18,0 0-32,0 0-1,0 4-13,4 19 11,5 10-2,0 12 4,0 2-26,0 6-101,-1-14-155,4-14-119</inkml:trace>
  <inkml:trace contextRef="#ctx0" brushRef="#br0" timeOffset="85036.048">1087 10106 756,'0'0'100,"0"0"-73,2 106 68,2-74-56,-2-9-30,4-11 4,-4-4-8,0-8 3,-2 0 6,0-8 16,2-24 4,2-10-28,3-7-3,5-1-3,1 8 1,3 10 1,-1 11 11,3 7 6,4 14-7,-1 0 2,3 0-10,-4 14-4,-4 6-1,4 9 0,-8 7 1,-4 0-10,-4 7-43,-4-3-71,0-6-176,0-13-106</inkml:trace>
  <inkml:trace contextRef="#ctx0" brushRef="#br0" timeOffset="85193.2807">1720 9999 939,'0'0'117,"0"0"-115,114-101 11,-60 72 6,-6 6-19,-9 10-12,-16 10-146,-13 3-221</inkml:trace>
  <inkml:trace contextRef="#ctx0" brushRef="#br0" timeOffset="85349.2496">1765 10171 1012,'0'0'86,"0"0"-42,0 0-1,0 0-30,0 0-2,153-54-11,-75 17-39,-5 0-186,-9-9-383</inkml:trace>
  <inkml:trace contextRef="#ctx0" brushRef="#br0" timeOffset="85772.1014">3393 9431 1044,'0'0'111,"0"0"-111,0 0 3,0 0 6,0 0 6,-8 110 1,15-70-1,-1 1-12,-1-6 0,2 2-3,-5-2-32,0 1-98,-2 0-110,0-5-144</inkml:trace>
  <inkml:trace contextRef="#ctx0" brushRef="#br0" timeOffset="86003.1735">3112 10189 370,'0'0'548,"0"0"-527,0 0-9,0 0 52,130-3 16,-34-23 0,5-10-39,10-8-15,3 0 0,-5 2-8,-4 6-9,-18 12-2,-18 6-4,-22 6-3,-18 6-5,-16 6-26,-13 4-82,-9 26-163,-35 8-136</inkml:trace>
  <inkml:trace contextRef="#ctx0" brushRef="#br0" timeOffset="86527.5316">3637 10648 808,'0'0'57,"0"0"-54,-156 74 19,116-56 17,7-11 3,10-7-1,7 0-15,5 0-12,6-19-10,5-8 1,0-5-1,16 5-4,11 0 0,6 6 1,2 5 4,7 6 2,7 7 2,-1 3 4,4 10 0,-14 23-7,-7 9-6,-13 8 0,-18 10 7,0 2-3,-25-2 0,-14-2 4,-6-8-6,0-8 0,0-10 2,10-13-2,1-13 2,10-6-2,11 0 9,9-18-10,4-6 2,8-2-3,25-2 1,9 6-1,8 8 1,6 7 2,-6 7 3,-7 0-6,-5 12 1,-7 9-1,-6-3 1,0-2 3,-4-3 0,2-6-1,8-5 3,10-2-3,5-9-3,12-20-4,4-12-78,3-9-150,-5-12-216</inkml:trace>
  <inkml:trace contextRef="#ctx0" brushRef="#br0" timeOffset="86769.8876">4478 9439 372,'0'0'747,"0"0"-744,0 0 1,190-95 1,-90 63 10,0 4 13,-9 5-11,-18 9-13,-17 2-4,-25 9-39,-17 3-38,-14 0-59,0 0-99,-36 0-43,-15 0-120</inkml:trace>
  <inkml:trace contextRef="#ctx0" brushRef="#br0" timeOffset="87097.6775">4522 9406 294,'0'0'103,"0"0"7,0 0 17,0 0-22,-49 137 0,60-81 12,13 13-40,6 15-6,-6 13-15,-4 18-21,-8 11 3,-8 5-11,-4 1-12,0-9-6,0-3-7,0-10 8,-7-11-2,3-14-1,1-8-2,3-12 3,0-7-1,0-9 1,12-8-3,8-14-1,8-8 2,9-12 1,11-5 3,12-2-2,5 0 0,5 0-5,-8 0-3,-9 0-14,-6 0-48,-7 0-83,-9-4-298</inkml:trace>
  <inkml:trace contextRef="#ctx0" brushRef="#br0" timeOffset="87735.1899">6465 9168 814,'0'0'114,"0"0"-75,0 0 51,0 0-26,0 0-9,0 0 0,-2-60-18,-19 48-21,-10-2 0,-10 5-6,3 9 2,-2 0-6,5 7-4,0 23-2,6 16 0,6 13-3,9 19 1,14 15 0,0 11 2,14 9 2,19 3-2,3-2 0,-1 3 0,-4-1 1,-11-4 2,-13-11-3,-7-20 0,-9-14 0,-30-18 4,-11-8 0,-10-16 0,-7-14 3,-2-11-1,8 0-5,15-16 3,18 1-4,16 4-3,12 5-37,5 6-40,30 0-135,7 2-168,-1 22-107</inkml:trace>
  <inkml:trace contextRef="#ctx0" brushRef="#br0" timeOffset="87977.8816">6033 11240 989,'0'0'136,"0"0"-128,0 0 1,0 0 19,0 0-4,137 0-4,-85-11-20,-2-4-10,-10-2-154,-9-7-197,-11-4-318</inkml:trace>
  <inkml:trace contextRef="#ctx0" brushRef="#br0" timeOffset="88140.351">6540 11067 973,'0'0'102,"0"0"-91,0 0 50,0 0-12,-4 133-35,4-95-4,0 3-10,6 1-3,-4-8-80,-2-8-115,0-15-172</inkml:trace>
  <inkml:trace contextRef="#ctx0" brushRef="#br0" timeOffset="88696.3426">6967 8726 968,'0'0'56,"0"0"-29,0 0 11,0 0-33,0 0 8,-37 157 2,37-96-8,0-12-3,0-10-3,7-10 0,17-7-1,3-13-1,6-7 1,4-2 8,-1-14 4,0-16-5,-11-5-4,-17-2 2,-3-4 0,-5 3 1,-7-1 3,-17 12 18,-12 9-5,0 8-9,-1 7-13,6 3-3,8 0 1,6 5-12,11 9-79,6 0-129,0-6-242</inkml:trace>
  <inkml:trace contextRef="#ctx0" brushRef="#br0" timeOffset="89926.1276">7748 9564 114,'0'0'365,"0"0"-267,0 0 31,0 0 8,0 0-54,0 0-8,46-75-3,-46 75-18,0-3-14,-15 2-10,-7 1-25,-10 0 0,-1 0 0,1 4 2,2 13-5,3 8 4,6 8-6,2 13 0,9 12-1,10 5 1,0 6 1,0-8 1,6 10-2,7-1 0,-3-3-8,0-1-20,-6-12-66,-4-4-59,0-8-69,-11-14-4,-11-12-78</inkml:trace>
  <inkml:trace contextRef="#ctx0" brushRef="#br0" timeOffset="90217.2623">7410 10208 474,'0'0'78,"0"0"-74,0 0 37,110-132-18,-41 88-12,7-3-6,7-6-5,1 2-4,-10 3-15,-16 6 12,-16 7-12,-19 5 5,-17 7 14,-6 9 55,0 7 90,-4 7 36,-14 0-62,0 0-50,0 17-36,3 10-6,3 14-14,6 2-6,6 5-1,0 8-5,0 2-1,4 2-3,12-6-51,-1-12-92,3-14-88,5-20-11,-4-8-178</inkml:trace>
  <inkml:trace contextRef="#ctx0" brushRef="#br0" timeOffset="90421.3641">8220 9691 846,'0'0'134,"0"0"-84,0 0 46,0 0-60,0 0-12,0 0 15,0 142-13,0-87-20,0 5-3,4-4 0,10-4-3,3-4 0,6-14-27,2-6-36,-1-13-64,-6-14-109,-7-1-124</inkml:trace>
  <inkml:trace contextRef="#ctx0" brushRef="#br0" timeOffset="90563.3467">8214 10018 756,'0'0'77,"0"0"-74,0 0 38,0 0-41,0 0-23,91-106-109,-63 87-103,-2-2-2</inkml:trace>
  <inkml:trace contextRef="#ctx0" brushRef="#br0" timeOffset="90720.3321">8405 9796 178,'0'0'200,"0"0"8,0 0-23,0 0-41,0 0-50,125-58-22,-93 77-7,0 13-23,-2 4-9,-8 7-11,-10 7-14,-10 12-4,-2 8-3,-5 0-2,-16-1-18,4-14-43,-1-12-105,7-19-196</inkml:trace>
  <inkml:trace contextRef="#ctx0" brushRef="#br0" timeOffset="91401.489">9134 9703 852,'0'0'125,"0"0"-71,0 0 37,0 0-44,0 0-26,0 0 11,-140 134-11,109-88-9,8 7-8,13-7-4,5-6 0,5-7-1,20-19-6,19-11-33,11-3-10,1-15 8,-2-16 17,-8-7 4,-8 3 18,-10 4 3,-15 11 5,-6 6 9,-2 9 26,0 5 5,0 0-17,0 9-23,-4 13-5,0 5-2,4 8 1,0-5-3,2-2 3,23-14-5,3-10-12,8-4 13,2-12 5,-5-20 4,-2-8-1,-10 4 6,-13-3 25,-8 7 5,0 4-4,-16 6-12,-13 14-14,-2 8-9,-7 0-3,3 22-4,-1 13-44,9 7-46,17 0-120,8-1-160</inkml:trace>
  <inkml:trace contextRef="#ctx0" brushRef="#br0" timeOffset="91718.2537">9489 10152 211,'0'0'590,"0"0"-475,109-150 13,-65 87-34,-4-2-57,-3 10 1,-16 13-20,-13 12-11,-8 9 1,0 6-8,-14 9 0,-9 6-1,6 0 1,1 0 0,6 18-8,10 4-17,0 5 4,22-3-12,16-2 10,15 0 22,0-4 0,-8 5 2,-10 2-2,-14-1 1,-17 4-3,-4-4-7,-11 5 7,-21-6-3,-3-7-90,2-6-49,10-10-6,7 0-53,12-20-81</inkml:trace>
  <inkml:trace contextRef="#ctx0" brushRef="#br0" timeOffset="92034.4632">10043 9763 737,'0'0'68,"0"0"47,0 0 2,0 0-64,65 105 5,-60-75-38,-3-4-13,1-11-4,-1-8 1,-2-7-3,2 0-1,2-12-3,5-16 1,5-10-26,3 3 17,1 3 10,3 12 1,-4 6 0,-1 8 8,-4 6 14,3 0-9,-7 4-2,1 15 2,-5 0-9,-4 11-2,0 5-2,0-1-15,0-2-72,0-6-113,0-6-117,0-15-157</inkml:trace>
  <inkml:trace contextRef="#ctx0" brushRef="#br0" timeOffset="92189.8974">10545 9760 778,'0'0'364,"0"0"-331,0 0-13,0 0 25,0 0-31,-6 114-10,6-72-4,-2-7-10,2-6-75,0-12-138,0-17-125</inkml:trace>
  <inkml:trace contextRef="#ctx0" brushRef="#br0" timeOffset="92363.6914">10714 9765 908,'0'0'172,"0"0"-113,0 0-29,0 0 1,0 0-10,14 116-14,-3-75-7,-1-1-6,-2-5-36,-3-4-105,-3-9-133,-2-12-129</inkml:trace>
  <inkml:trace contextRef="#ctx0" brushRef="#br0" timeOffset="92527.8749">10570 9733 994,'0'0'38,"0"0"-30,169-84 37,-84 57-35,-12 12-9,-17 11-1,-26 4-143,-21 0-141,-9 19-108</inkml:trace>
  <inkml:trace contextRef="#ctx0" brushRef="#br0" timeOffset="92723.3699">10218 10287 891,'0'0'137,"0"0"-136,131 2 71,-32-9 3,16-21-54,10-4 21,-11 0-15,-13 6-21,-26 2-6,-38 4-21,-21 10-90,-16-2-160,-7 12-220</inkml:trace>
  <inkml:trace contextRef="#ctx0" brushRef="#br0" timeOffset="93141.1448">10764 10455 486,'0'0'108,"0"0"-47,-94 113 36,56-82-37,0-6-20,0-11 2,7-9-15,2-5-8,10-12 7,7-13 11,10-6-24,2 9-11,0 3 5,18 2-4,11 10-1,2 2-1,5 5-1,3 0 4,2 24 4,-1 16 10,-11 9 4,-16 5-10,-13 0-4,0 6 2,-25-4-3,-8-6-1,-3-14 8,1-18-8,4-16-1,8-2 2,9 0 4,11-16-7,3-2 9,0 3-4,11 4-7,11 5 3,8 4-1,10 2 3,6 0 2,3 0-4,-4 5-5,-5 7-12,-3-5-74,-1-7-121,0 0-166</inkml:trace>
  <inkml:trace contextRef="#ctx0" brushRef="#br0" timeOffset="93376.1555">11279 9597 1146,'0'0'95,"0"0"-70,0 0 11,0 0-3,0 118 9,0-56-15,10 3-16,7-9-11,2-3 2,0-2-2,5-10-8,-2-8-39,0-5-36,-6-10-114,-12-9-171,-4-8-102</inkml:trace>
  <inkml:trace contextRef="#ctx0" brushRef="#br0" timeOffset="93497.1924">11264 9930 771,'0'0'149,"0"0"-99,0 0-3,0 0-47,113-83-12,-47 68-129,2-3-217</inkml:trace>
  <inkml:trace contextRef="#ctx0" brushRef="#br0" timeOffset="93869.363">11825 9740 667,'0'0'170,"0"0"-121,0 0 46,0 0-17,-119 128-26,109-84-16,5 4-23,5-2-10,0-2-3,9-12-1,14-10-26,4-11-28,4-11 9,0-17 10,-2-21-13,-5-11 28,-10 6 19,-12-9 2,-2-4 5,0-8 11,-19-6 19,0 3 8,1 11-3,7 22 20,3 20 10,4 10-2,4 4-31,0 13-36,0 26 0,0 14 16,10 0-2,9 5-12,0-4-1,-3 6-2,-1-2-3,-5-9-42,2-9-65,-1-16-111,0-24-130,1 0-142</inkml:trace>
  <inkml:trace contextRef="#ctx0" brushRef="#br0" timeOffset="94097.3307">12112 9547 925,'0'0'201,"0"0"-147,0 0-18,0 0 11,5 110 5,8-44-17,1 4-17,-1-2-9,5-5-4,-1-9-2,6-14-2,2-12-1,8-22-3,2-6-1,1-18-12,0-19-25,-10-4-46,-13 3-102,-13-2-292</inkml:trace>
  <inkml:trace contextRef="#ctx0" brushRef="#br0" timeOffset="94245.9111">12251 9819 967,'0'0'117,"0"0"-106,0 0 10,0 0-10,145-88-11,-110 68-5,-7 0-122,-12 4-197,-16-2-328</inkml:trace>
  <inkml:trace contextRef="#ctx0" brushRef="#br0" timeOffset="94988.6763">13363 9668 975,'0'0'189,"0"0"-170,0 0-10,0 0 35,0 0-30,0 104-2,15-66-6,0-1-5,2 2-1,-4-3-47,-6 2-97,-7-6-150,0-2-146</inkml:trace>
  <inkml:trace contextRef="#ctx0" brushRef="#br0" timeOffset="95143.1012">13212 9997 1004,'0'0'47,"0"0"5,0 0 61,0 0-107,100-121-1,-20 80-3,6-1-2,-3 2-76,-4-2-194,-8 2-197</inkml:trace>
  <inkml:trace contextRef="#ctx0" brushRef="#br0" timeOffset="95519.3317">14674 9108 1114,'0'0'38,"0"0"-21,0 0 58,0 0-37,-117-81-19,87 78 14,-10 3-23,-5 3-5,-4 30 1,-2 15-1,1 24 1,8 24-1,13 28-5,18 28 4,11 25-1,13 13 1,27 9-3,10-8 1,-3-15 0,-14-23-2,-16-23 2,-17-24-1,-2-25 5,-39-21 9,-10-20 4,-6-19-9,-6-12-5,2-9-5,11 0-1,6 0 1,15 0-21,10-7-29,17 5-29,2-1-60,18-3-219,16 0-102</inkml:trace>
  <inkml:trace contextRef="#ctx0" brushRef="#br0" timeOffset="95789.7051">14549 11281 752,'0'0'108,"0"102"-35,0-51 67,0-11-84,0-14-29,13-9-3,12-14-17,5-3-3,9-10 1,-4-26-1,4-12 1,-11-2-4,-14 2 3,-14 7-4,0 14 9,-21 7 9,-12 13 15,-7 5-14,0 2-11,2 2-7,12 12-1,8-8-6,11-6-58,7 0-114,4-27-248</inkml:trace>
  <inkml:trace contextRef="#ctx0" brushRef="#br0" timeOffset="96209.8152">14757 8381 653,'0'0'157,"0"0"-116,0 0 86,0 0-51,0 0-63,0 0-9,66-136-1,-43 99 6,-4 4 1,-5 7 19,-5 13 1,-7 4 10,-2 9 4,0 0-24,0 12-20,2 24 2,2 15 7,1 5 6,2-2-3,4 0-12,0 0 0,1 1 0,-5-6-47,-7-3-101,0-8-188,-1-4-194</inkml:trace>
  <inkml:trace contextRef="#ctx0" brushRef="#br0" timeOffset="96383.4849">14848 8767 95,'0'0'936,"0"0"-883,0 0-12,0 0 29,0 0-45,177-89-4,-107 60-11,-7-2-10,-17 11-5,-20 8-59,-13 8-96,-13 4-173,-4 0-313</inkml:trace>
  <inkml:trace contextRef="#ctx0" brushRef="#br0" timeOffset="97118.2807">15697 9397 692,'0'0'243,"0"0"-219,0 0 18,0 0 79,0 0-94,0 0 18,-103-55-5,68 69-27,-1 15 3,4 7 3,8 5 0,7 14-4,16 3 3,1 8-15,0 2-1,18-2-2,3 3 0,-6-1-29,-1 2-19,-12-6-46,-2-9-79,0-16-25,-21-15 60,-6-15 76,-4-9 54,-4 0 8,-1-23 52,3-7 31,7-4 2,17 3 26,9-8-40,2 1-50,38-1-7,20-8-14,15-1 0,8 0-1,-5-3-14,-9 9-21,-15 7-7,-21 3 15,-13 15 28,-11-1 15,-9 6 45,0 6 34,0 1 12,-2 5-41,-10 0-34,1 17-18,1 19-12,-2 8 0,3 10-1,5 4 0,4-5-10,0-3-62,2-10-115,19-19-84,0-10-135</inkml:trace>
  <inkml:trace contextRef="#ctx0" brushRef="#br0" timeOffset="97314.0459">16003 9610 967,'0'0'98,"0"0"14,0 0-2,0 0-94,0 0-14,0 0 6,-14 77-2,14-33-3,0-1 0,6-2-3,8 4 0,1-3-22,1 4-64,-5-4-114,-7-12-171,-4-14-107</inkml:trace>
  <inkml:trace contextRef="#ctx0" brushRef="#br0" timeOffset="97603.3554">15922 9868 249,'0'0'559,"0"0"-546,0 0-4,0 0-2,38-126-7,2 87-48,2 4-92,-8 8-126,-3 3 86,-8 4 175,-8 4 5,5 1 157,-5 6 41,5 7-50,3 2-24,2 0-9,4 11-31,2 16-10,-2 7-9,-5 0-32,-8 8-3,-9 0-13,-7 2-12,0-1 3,-7-7-8,-16-2-22,2-12-74,2-7-82,9-10-139,2-5-94</inkml:trace>
  <inkml:trace contextRef="#ctx0" brushRef="#br0" timeOffset="98370.298">16761 9784 991,'0'0'36,"0"0"-34,0 0 28,29-104-21,-13 73-4,7-3-4,-6-6 3,0 0-3,-6 6 1,-4 9 14,-7 11 9,0 9-8,0 1-4,0 4-7,0 0-1,0 0-5,0 0-6,0 0 4,0 0 2,0 0-2,2 0 0,0 0-1,0 0 3,1 0-3,-1 0 1,-2 0-4,0 0 6,0 0 2,0 0-2,0 0-7,0 0 7,-9 2 5,-8 14-2,3-1 0,-6 10 3,3 3 0,5 8 2,1 4-3,3 4-4,6 2-1,2-6 3,0-6-6,3-7 3,23-12-2,5-13-9,10-2-7,2 0 15,6-23-9,-8-5-4,-3-4-3,-9-3 5,-5 1 14,-10 4 0,-5 4 5,-2 4 10,-5 7 9,-2 8 5,0 2-5,0 5 4,0 0-13,0 3-15,0 18 0,0 4 7,0 3-7,0-3 0,0 1 0,16-11-1,6-5 0,5-10-1,6 0-5,0-12 5,2-13 2,-7-8 0,-8-1 3,-9 0 1,-11 2 3,0 3 6,-7 8 6,-14 8 0,-7 10-2,2 3-14,-1 0-3,2 10-2,7 12-15,10 6-54,5 2-122,3 4-158,0-2-222</inkml:trace>
  <inkml:trace contextRef="#ctx0" brushRef="#br0" timeOffset="98691.4159">17499 9757 939,'0'0'102,"0"0"-47,39-121 57,-21 70-84,-3 5-11,-5 4-4,-8 10-7,-2 10-4,0 10 2,-12 7-4,-5 5-4,-1 0 0,3 2-3,7 14-8,8 5-12,0 3-8,8 2-22,20 2 2,8-2 22,2-2 31,2 0 2,-4 0 6,-10-2 25,-11 2-2,-10-2 8,-5-5-16,0 6-8,-18-3-6,-1-10-7,3-2-70,3-8-49,11 0-128,2-24-156</inkml:trace>
  <inkml:trace contextRef="#ctx0" brushRef="#br0" timeOffset="98983.1167">17986 9503 805,'0'0'65,"0"0"10,0 0 33,25 119-86,-21-96 3,1-7-18,-1-9 1,-2-7-7,2 0 1,10-25 17,4-11-14,4-10-5,3 3 5,-1 8-5,-1 10 1,-4 11 13,-2 13 20,-2 1 4,-1 3-17,1 23-7,-1 8-6,-6 1-4,-3 2-4,-3 0-10,-2-5-76,0-11-82,0-12-207,4-9-179</inkml:trace>
  <inkml:trace contextRef="#ctx0" brushRef="#br0" timeOffset="99135.3327">18372 9479 996,'0'0'60,"0"0"-55,0 0 30,0 0-24,0 0-7,40 128-4,-40-99-71,0-4-132,2-15-129</inkml:trace>
  <inkml:trace contextRef="#ctx0" brushRef="#br0" timeOffset="99315.0275">18608 9418 624,'0'0'493,"0"0"-452,0 0-31,0 0 48,58 105-43,-47-64-11,-2 2-4,-7-3-12,-2-7-45,0-6-98,0-13-141,0-14-137</inkml:trace>
  <inkml:trace contextRef="#ctx0" brushRef="#br0" timeOffset="99501.2295">18385 9332 1015,'0'0'49,"0"0"-49,0 0 25,181-80-12,-105 68-13,-7 7 0,-11 5-40,-16 0-26,-13 0-88,-18 14-11,-11 7-104</inkml:trace>
  <inkml:trace contextRef="#ctx0" brushRef="#br0" timeOffset="99721.3994">18231 9985 950,'0'0'23,"0"0"-13,125 0 122,-39-15-85,11-16-18,-4 4 6,-6-4-25,-12-1-3,-21 8-3,-15 0-4,-22 7-26,-14 2-44,-3 13-85,-3 2-196,-18 0-69</inkml:trace>
  <inkml:trace contextRef="#ctx0" brushRef="#br0" timeOffset="100154.0831">18780 10069 371,'0'0'182,"0"0"-77,-63 117 17,36-82-59,-2-9-44,-2-8-8,0-8-7,2-10 3,6 0 2,11-17 5,3-5 7,9-4-1,0 1-1,4 4-14,23-1-2,4 8 1,0 10 2,3 0 5,-4 4 10,2 4 14,-5 16 2,-7 11 4,-11 6-20,-9 5 2,0 6-11,-9 3-5,-23-3 3,-3-5-10,-1-6 0,5-13 4,4-12-4,8-7-1,5-5 1,7 0 2,7 0 1,0 0 2,0 0 8,22 0 2,10-5-1,6-2 6,-1 7-10,-4 0-10,-1 0 0,-9 0 0,-7 3-13,-3 1-31,-1-4-65,2 0-147,1-6-152</inkml:trace>
  <inkml:trace contextRef="#ctx0" brushRef="#br0" timeOffset="100370.2053">19165 9483 1122,'0'0'75,"0"0"-45,0 0 8,0 0 12,0 0 5,9 153-29,0-95-14,3-7-8,1-7-2,0-10-2,0-3-2,1-4-37,-7-10-49,-7-3-146,0-8-224</inkml:trace>
  <inkml:trace contextRef="#ctx0" brushRef="#br0" timeOffset="100502.2611">19070 9801 973,'0'0'77,"0"0"-58,0 0 6,0 0-25,158-124-42,-98 94-255,-2-2-333</inkml:trace>
  <inkml:trace contextRef="#ctx0" brushRef="#br0" timeOffset="100859.344">19633 9483 587,'0'0'340,"0"0"-269,0 0 29,-108 107-21,92-61-45,7 5-4,9-3-21,0-8-9,0-5 2,13-15-2,5-13-11,5-7-27,8-2 16,0-26-10,0-10 2,-4-2 8,-7-7 18,-9-4 4,-6-2 4,-5-10-1,0-2 17,-14 5 27,1 16 8,1 17 10,5 13 10,3 9-12,1 5-20,3 12-35,0 24-6,0 16 15,17 10-4,0 1-9,-5-1-3,-3-2-1,-7-13-22,0-6-40,-1-15-36,2-20-100,2-6-251</inkml:trace>
  <inkml:trace contextRef="#ctx0" brushRef="#br0" timeOffset="101093.5052">19949 9270 1115,'0'0'72,"0"0"-64,-3 122 78,3-49-46,0-1-12,11 6-6,-2-6-9,4-7 4,6-6-5,2-21-5,4-11-7,2-17 0,-3-10-2,2-5-4,-1-20-28,-7-10-46,-9 7-70,-9-8-210,0 2-193</inkml:trace>
  <inkml:trace contextRef="#ctx0" brushRef="#br0" timeOffset="101213.1367">19970 9645 843,'0'0'151,"0"0"-90,0 0 38,0 0-69,120-67-30,-66 32-17,-9-9-167,-9-2-245</inkml:trace>
  <inkml:trace contextRef="#ctx0" brushRef="#br0" timeOffset="101631.7251">20034 8610 901,'0'0'16,"0"0"-12,179-74 5,-94 44-2,4 2-6,-4 6 1,-8 5 1,-5 5 60,-9 9 47,-10 3-58,-6 24-4,-8 16 3,-2 15 4,-6 10-3,-7 22-14,-8 23-9,-10 29-6,1 27-5,0 24-9,4 18 10,7 3-9,2-4-6,0-25-2,-11-25-1,-9-31 0,-25-22 2,-32-16 2,-19-14 11,-14-13 12,-10-12-5,-7-14-13,3-15-8,10-12-2,16-8-28,19 0-63,16-30-74,9-12-448</inkml:trace>
  <inkml:trace contextRef="#ctx0" brushRef="#br0" timeOffset="102705.3927">1713 13307 1089,'0'0'82,"0"0"-82,0 0 2,0 0-2,129-42 8,-57 16-7,4-1-1,-12 6-154,-14 1-163,-23 8-149</inkml:trace>
  <inkml:trace contextRef="#ctx0" brushRef="#br0" timeOffset="102841.3334">1801 13447 733,'0'0'38,"0"0"-38,0 0-16,0 0 13,195-17 3,-83-24-103,8-9-232</inkml:trace>
  <inkml:trace contextRef="#ctx0" brushRef="#br0" timeOffset="103021.3707">2864 12936 1181,'0'0'14,"0"0"-10,0 0 0,0 0 8,0 0 2,-34 144-9,34-91-4,0 8-1,11 6-55,3 3-133,-3-2-166,-9-8-171</inkml:trace>
  <inkml:trace contextRef="#ctx0" brushRef="#br0" timeOffset="103200.3719">2594 13735 960,'0'0'73,"0"0"-71,0 0 29,0 0 7,145-19 32,-54-8-25,11-4-26,-4-1-17,-6 2 2,-22 5-4,-22 13-66,-27 10-135,-21 2-132</inkml:trace>
  <inkml:trace contextRef="#ctx0" brushRef="#br0" timeOffset="103634.1171">2928 14071 706,'0'0'78,"0"0"-58,0 0 60,0 0-25,-117 94-16,96-88-10,-1-6-9,5 0-4,9-17 0,6-10-7,2-4-4,0 1-2,5 9-3,17 2 0,1 9 0,12 10 0,1 0 0,1 13-2,-4 20 1,-8 10 1,-10 6 6,-12 9-5,-3 0 6,-7 4 1,-22 1-3,-6-3 0,-5-3-3,2-15 2,2-16 3,7-10-5,11-12 1,2-4 16,12 0 15,4-13 7,0-10-20,16 0-16,13 4 6,4 5-5,5 8-6,0-1-2,-1 7-3,6 0-45,-1 0-66,6 9-126,-3-9-145</inkml:trace>
  <inkml:trace contextRef="#ctx0" brushRef="#br0" timeOffset="103884.2013">3835 13154 1101,'0'0'39,"0"0"-30,121-14-3,-56 4 16,6 1-9,-2 1-13,-6-1-5,-15-1-110,-19 3-116,-20 4-68,-9 3-175</inkml:trace>
  <inkml:trace contextRef="#ctx0" brushRef="#br0" timeOffset="104228.0981">3720 13355 686,'0'0'143,"0"0"-94,0 0 53,0 0-29,-11 144 5,27-82-5,10 6-26,1 19 0,0 11-6,-3 14-7,-8 12-11,2 11-6,-8 1-5,1 2 2,-1-3-8,-4-3 2,-4-3-2,1-11 1,-3-16 0,4-18 0,5-25-6,2-15 1,4-8-1,7-9 0,6-10 0,7-9 0,10-7-1,6-1 0,9 0-26,0-1-39,2-12-61,-2-13-255</inkml:trace>
  <inkml:trace contextRef="#ctx0" brushRef="#br0" timeOffset="105427.0821">4883 13180 559,'0'0'291,"0"0"-231,0 0-38,0 0 4,0 0-13,0 0 46,4 153-5,-4-99-20,0-2-13,0-8-4,-8-4-6,-3-8-5,2-9-3,9-8 3,-3-8-6,3-3 3,0-4-3,12 0 0,23 0 2,15-4 7,2-14-5,3-7-2,-5 2-2,-12 4-36,-11 1-104,-16 2-206,-11-3-237</inkml:trace>
  <inkml:trace contextRef="#ctx0" brushRef="#br0" timeOffset="105601.4767">5075 13353 6,'0'0'953,"0"0"-930,0 0-23,-31 104 60,31-73-21,0 6-9,0 2-12,6 1-14,3 3-4,-5 6-26,1 1-84,-5-3-145,0-3-144</inkml:trace>
  <inkml:trace contextRef="#ctx0" brushRef="#br0" timeOffset="105825.3305">4808 13992 935,'0'0'51,"0"0"-33,0 0-18,176-21 43,-70-4 6,21-7 3,10 1-23,-9-4-2,-3 1-11,-27 8-9,-35 8-7,-25 10-31,-31 8-70,-7 0-119,-36 17-106</inkml:trace>
  <inkml:trace contextRef="#ctx0" brushRef="#br0" timeOffset="106341.3596">4754 14490 73,'0'0'182,"0"0"-24,0 0 12,0 0-12,27 104-29,-21-70-41,-2 10-16,1-4-16,-5 0-22,0-9-11,0-7-4,0-15-13,0-6 1,0-3 2,0-4 5,0-31 2,3-6-9,3-7-7,3 2 6,2 11-6,1 9 1,0 8 0,-1 7 10,1 11-6,3 0-2,1 0 1,-3 15-4,3 11-1,-1 0 1,-3 8 0,-1 1-7,-7 4-35,-4 1-71,0 1-137,0-13-175</inkml:trace>
  <inkml:trace contextRef="#ctx0" brushRef="#br0" timeOffset="106633.7481">5013 14299 648,'0'0'419,"0"0"-406,0 0-12,0 0 38,115-60-33,-99 68-6,-10 24-1,-6 5 1,0 2 9,0 6 15,-12-4-7,-7-6-3,4-9-4,4-11 1,6-6-2,5-6-6,0 4-3,7-7-2,22 0-2,7 0-9,13-7-58,-2-6-89,-7-6-298</inkml:trace>
  <inkml:trace contextRef="#ctx0" brushRef="#br0" timeOffset="106792.2508">5470 14516 828,'0'0'256,"0"0"-241,0 0 17,-12 106 30,12-64-35,-2 12-11,2 4-12,0 3-4,0-11-16,0-14-71,4-20-121,12-16-163</inkml:trace>
  <inkml:trace contextRef="#ctx0" brushRef="#br0" timeOffset="106966.0543">5670 14618 1064,'0'0'108,"0"0"-97,0 0 0,0 0 0,0 0 8,0 0-13,16 126 0,-7-87-6,-9 7-21,0-5-97,0 4-170,0-10-150</inkml:trace>
  <inkml:trace contextRef="#ctx0" brushRef="#br0" timeOffset="107129.2585">5361 14691 1007,'0'0'89,"0"0"-86,0 0-3,75-116 6,-12 81-6,0-1-45,-6 8-217,-15 6-256</inkml:trace>
  <inkml:trace contextRef="#ctx0" brushRef="#br0" timeOffset="107392.1513">5740 14180 871,'0'0'116,"0"0"-91,0 0 35,0 0-14,131-70-18,-102 70-9,-7 19-19,-17 13 0,-5 7 4,0 0 17,-5 1-1,-11-3 5,3-10-3,6-5-7,4-8 2,3-3-3,0-11-6,20 0 9,15 0 5,10-13 2,10-9-17,5-5-7,4-4-6,6-8-85,-8-14-285</inkml:trace>
  <inkml:trace contextRef="#ctx0" brushRef="#br0" timeOffset="108029.3161">6525 13022 725,'0'0'125,"0"0"-67,0 0 42,0 0-33,0 0-31,0 0-19,-49 7-16,15 34 8,-5 19 17,1 22 4,7 17 8,11 1-11,9 0 1,11-10-6,0-11-12,11-9-4,21-15-6,1-9 3,3-9-6,-1-11-4,-9-10-57,2-5-78,-9-11-139,-2 0-155</inkml:trace>
  <inkml:trace contextRef="#ctx0" brushRef="#br0" timeOffset="108255.8114">6727 13319 581,'0'0'554,"0"0"-553,0 0 9,0 0-10,0 116 15,0-72-4,0 4-6,0-4-2,2-6-3,4 3-45,0-5-101,0-1-151,3-16-125</inkml:trace>
  <inkml:trace contextRef="#ctx0" brushRef="#br0" timeOffset="108430.0406">7023 13517 1119,'0'0'58,"0"0"-53,0 0-5,148-28 4,-75 15-4,12 4 0,2-5-181,-10 0-324</inkml:trace>
  <inkml:trace contextRef="#ctx0" brushRef="#br0" timeOffset="109184.0198">7933 13226 440,'0'0'614,"0"0"-574,0 0-21,0 0 46,0 0-45,0 0-2,-105 18-5,67 29-5,5-1-1,6-4 8,12 0-7,7-4-3,8-6-5,0-8-2,21-8-8,8-6-19,5-8-11,3-2-4,-4 0 4,-3-14 3,-6-7 7,-6 2 25,-7 3 5,-9 5 2,-2 11 3,0 0 13,0 0-14,0 9-3,0 8-1,0 6 0,2 0 0,16 0 0,8-9 0,8-7 0,2-7 3,2 0 5,-6-23 6,0-3 23,-11-2 12,-11-6 5,-10-3-13,0 6 0,-6 3-25,-19 8-9,-8 8-7,-6 12-6,-1 0-7,6 19-68,3 20-47,12-1-113,13-2-87</inkml:trace>
  <inkml:trace contextRef="#ctx0" brushRef="#br0" timeOffset="109499.1697">8222 13607 730,'0'0'210,"0"0"-123,97-102 1,-60 56-17,0-4-36,-5-6-16,-11 1-13,-14 6 1,-7 5-6,0 18-1,-9 9 0,-12 14-19,1 3-4,5 0 7,3 17 1,12 12 7,0-4-12,12 6-12,19-4 6,9-4 21,5 5 5,1-7 6,-8 3 29,-12-1 0,-14-3-24,-12 3-2,0 0-5,-27 1-4,-8-6-17,4-6-76,4-5-61,9-7-105,13-3-102</inkml:trace>
  <inkml:trace contextRef="#ctx0" brushRef="#br0" timeOffset="109812.9573">8733 13210 800,'0'0'185,"0"0"-158,0 0 52,37 115-9,-32-73-43,0-8-12,-3-12-8,0-8-4,1-10-2,-3-4 2,4-8 11,2-21-4,4-12-10,3-10-10,1 5 9,5 5-2,-1 10 3,0 13 0,-2 6 2,3 12 12,2 0 3,1 10-4,-7 16-6,-3 8-6,-8 11 0,-4-1-1,0 2-27,0-4-86,0-14-193,0-8-113</inkml:trace>
  <inkml:trace contextRef="#ctx0" brushRef="#br0" timeOffset="109987.0286">9172 13148 472,'0'0'647,"0"0"-569,0 0-73,0 0 9,0 0 0,0 0-7,18 124-7,-18-77-24,0-1-69,0-10-114,2-19-97,10-17-177</inkml:trace>
  <inkml:trace contextRef="#ctx0" brushRef="#br0" timeOffset="110169.2717">9370 13121 947,'0'0'166,"0"0"-125,0 0-26,0 0 10,9 101 5,-6-44-23,-3-5-2,2-4-5,-2 0 0,5-8-40,1-11-85,-4-10-124,0-12-137</inkml:trace>
  <inkml:trace contextRef="#ctx0" brushRef="#br0" timeOffset="110347.5431">9156 13008 981,'0'0'69,"0"0"-63,0 0-3,185-67 3,-113 60-6,-11 5 0,-15 2-101,-22 0-175,-20 19-49</inkml:trace>
  <inkml:trace contextRef="#ctx0" brushRef="#br0" timeOffset="110565.2079">8920 13726 950,'0'0'28,"114"-5"-11,-23-22 64,7-8-39,6-2 6,0 2-23,-17 3-14,-19 4-5,-22 9-6,-27 7-51,-17 9-73,-2 1-206</inkml:trace>
  <inkml:trace contextRef="#ctx0" brushRef="#br0" timeOffset="111012.9885">9484 13814 704,'0'0'149,"0"0"-70,0 0-28,0 0-10,0 0-30,0 0-5,0 0 4,-100 72-5,89-92-3,5-2-1,6-2-1,0 0-1,3 4 0,22 6 1,2 4 0,-2 5 1,4 5-1,0 0 0,0 5 1,-1 17 10,-6 6 3,-10 2-11,-10 6 11,-2 5 6,-12 7-10,-23-3-5,-3-2-2,-5-5 1,4-11-2,5-10 1,7-11-1,12-6 6,6 0-2,9-2 4,0-16 11,11 1-13,16 0 9,2 4 8,9 8 8,8-1-11,5 3-2,1 3-9,-5 0-9,-9 0-2,-7 3-37,-5-3-31,-7 0-118,-1 0-267</inkml:trace>
  <inkml:trace contextRef="#ctx0" brushRef="#br0" timeOffset="111246.2943">9943 13008 1185,'0'0'82,"0"0"-75,172 35 39,-101 32 10,-8 26-7,-11 23-10,-17 4-20,-24 0-3,-11-2-8,-11-9-8,-24-7 3,3-15-3,1-28-30,6-20-14,5-23-77,5-16-155,-4 0-361</inkml:trace>
  <inkml:trace contextRef="#ctx0" brushRef="#br0" timeOffset="125514.0305">10922 12939 719,'0'0'226,"0"0"-174,0 0 36,0 0-26,0 0-42,0 0-3,0 0 6,-11 83 10,17-47-12,0 4-8,-6 2-2,0 7-2,0-4-7,0 4-2,-6-3-7,-4-6-48,10-5-82,0-9-150,0-15-159</inkml:trace>
  <inkml:trace contextRef="#ctx0" brushRef="#br0" timeOffset="125692.6729">10722 13253 893,'0'0'98,"0"0"-98,0 0 35,0 0 11,175-69-17,-109 53-21,-2-2-8,-2-2-9,-4 3-48,1-2-124,-9-9-207</inkml:trace>
  <inkml:trace contextRef="#ctx0" brushRef="#br0" timeOffset="126217.8061">11866 12739 851,'0'0'181,"0"0"-137,0 0 35,0 0-38,0 0-24,0 0-2,-10 42 12,10-14-7,0 6-3,0-1 2,0-1-11,0-1-2,-6 4-5,-1-5 0,2-10 0,3-10 1,2-8-2,0-2-2,7 0 2,26 0 1,14-14 5,11-2-2,0-2-4,-5 8-7,-13-2-30,-11 4-56,-15 6-91,-12-6-112,-2 1-42</inkml:trace>
  <inkml:trace contextRef="#ctx0" brushRef="#br0" timeOffset="126398.8437">12061 12879 502,'0'0'177,"0"0"-77,0 0 67,0 0-67,0 0-47,0 0-23,-20 39 10,20-9 3,0 4-14,0 0-18,4 0-8,6 5-3,-7-4-3,0 3-58,-3 0-99,0-1-146,-6-13-149</inkml:trace>
  <inkml:trace contextRef="#ctx0" brushRef="#br0" timeOffset="126681.3984">11625 13455 839,'0'0'113,"0"0"-113,0 0 1,0 0 19,189 10 51,-69-13-8,9-18-44,5-9 6,2-4 21,2-9 16,-9-3-26,-5 5-6,-16 1-9,-21 7-8,-16 9-3,-26 7-2,-13 2-5,-20 10-3,-12-2-8,0 2-24,-31 5-62,-19 0-133,-16 5-167</inkml:trace>
  <inkml:trace contextRef="#ctx0" brushRef="#br0" timeOffset="127131.5124">11802 14108 982,'0'0'64,"0"0"-63,0 0 18,-17 123 35,17-91-29,0-8-5,0 5-9,0-20-9,0-2 6,0-6 18,0-1 9,0 0-3,0 0-11,0-14-5,4-8 5,3-5-20,3-2-1,4 0 2,4 0-2,-2 5 0,2 6 0,-3 4-1,-4 6 1,3 2 3,-3 3-1,0 3-2,0 0 2,0 5 1,0 11-3,3 7 2,-4 0-1,2 0 0,-5-6-1,-3 7-21,-4-7-29,0 4-49,0-3-113,0-16-196</inkml:trace>
  <inkml:trace contextRef="#ctx0" brushRef="#br0" timeOffset="127409.2242">12012 13800 925,'0'0'97,"0"0"-93,0 0 61,0 0-5,139-65-33,-122 65-25,-10 31 0,-7 5-2,-5 8 6,-19 5 2,-7-5-2,2-7-3,9-7 3,9-10-3,9-8-2,2-5-1,8-5-4,26-2 3,10 0-6,3-2-35,-1-10-40,-5 1-106,-6 2-144</inkml:trace>
  <inkml:trace contextRef="#ctx0" brushRef="#br0" timeOffset="127561.2121">12423 14021 689,'0'0'237,"0"0"-181,0 0 61,0 0-49,0 108-31,0-72-21,0 2-10,0 0-6,0 0-12,4-6-81,0-11-134,7-16-179</inkml:trace>
  <inkml:trace contextRef="#ctx0" brushRef="#br0" timeOffset="127747.9401">12639 14073 1038,'0'0'142,"0"0"-97,0 0 2,0 0-28,0 0 6,0 0 1,-9 127-25,13-84 4,-4 1-5,0-3-9,0-5-38,0 0-45,-2-13-130,-11 0-204</inkml:trace>
  <inkml:trace contextRef="#ctx0" brushRef="#br0" timeOffset="127914.1012">12296 14171 7,'0'0'1000,"0"0"-945,0 0-32,19-102 10,37 66-28,17-5-5,-1 2-86,-3 2-142,-18 4-147</inkml:trace>
  <inkml:trace contextRef="#ctx0" brushRef="#br0" timeOffset="128189.1675">12753 13601 415,'0'0'572,"0"0"-517,0 0-24,0 0 47,117-52-41,-83 62 3,-8 18-27,-15 2-10,-8 4 0,-3 11 6,-20-1-3,-12 2 6,0-7-1,11-13 2,6-9 7,12-11-2,3-4-3,0-2-13,19 0-2,27 0 10,14-22-9,9-7-1,3-5-31,-3 2-52,-13 1-143,-17-6-283</inkml:trace>
  <inkml:trace contextRef="#ctx0" brushRef="#br0" timeOffset="128443.6059">13878 12467 1042,'0'0'109,"0"0"-56,0 0 22,-124 74-33,87 12 2,4 20-8,4 8-12,7 3-3,10-6-6,10-10-13,2-12 3,2-5-5,25-15-11,7-14-55,5-17-80,0-24-366</inkml:trace>
  <inkml:trace contextRef="#ctx0" brushRef="#br0" timeOffset="128911.2954">14135 12680 374,'0'0'407,"0"0"-250,0 0-51,0 0-29,0 0-48,0 0 16,-26 139 8,24-86-26,0-3-11,2-6-9,0-1-1,0 0-6,0-8-7,0-1-53,9-5-121,5-7-175,-1-12-331</inkml:trace>
  <inkml:trace contextRef="#ctx0" brushRef="#br0" timeOffset="129074.9731">14271 12962 869,'0'0'92,"0"0"-84,120-69 8,-65 50 1,-1 0-17,-11 3-132,-10 5-150,-4-8-200</inkml:trace>
  <inkml:trace contextRef="#ctx0" brushRef="#br0" timeOffset="129577.4535">14903 12668 368,'0'0'752,"0"0"-715,0 0-30,0 0 45,-113 35-37,90 0-5,1 6-4,5 3 1,5 0-5,7 1-2,5-9 0,0-2 0,3-8-22,17-10-23,7-4-12,0-12 0,-1 0 26,0 0 2,1-16 22,0-8 3,0-6 3,-2 1 1,-10 5-1,-5 11 2,-8 6 2,-2 7 8,0 0 13,0 0-24,0 19-11,0 5 11,0 2 0,0-3 0,2-4 0,17-6-1,2-1 1,1-12 4,1 0 2,-2 0 11,2-17 21,-5-7 6,-5-2 4,-9 0-5,-4-1 1,0 4-16,-15 4-9,-10 10-8,-6-2-10,0 10-1,0 1-4,2 0-21,4 9-51,7 14-86,9 3-130,7-3-151</inkml:trace>
  <inkml:trace contextRef="#ctx0" brushRef="#br0" timeOffset="129913.9317">15126 13142 893,'0'0'124,"0"0"-24,0 0 11,124-116-66,-79 75-22,-4 0-8,-12-7-6,-12 3-4,-15 3-5,-2 10-6,-2 8 1,-15 6-9,-3 6-1,-1 8-11,11 0-12,5 4-8,5 0-29,0 11-31,21 10 48,12 4 37,5 0 21,1-1 3,1 5 16,-5-5 29,-10-5-2,-6 1-8,-15-1-13,-4 3-16,0 2 4,-19-2 0,-8 2-12,1-8-1,9 2-54,4-8-115,8-8-180</inkml:trace>
  <inkml:trace contextRef="#ctx0" brushRef="#br0" timeOffset="130652.1579">15764 12683 919,'0'0'93,"0"0"-92,0 0 40,0 0 22,-2 114-11,6-76-28,0-4-14,-2-7-1,3-5 4,-3-10-10,0-3 2,0-7-4,2-2 3,-4 0 0,2 0 1,1-9 1,4-15-6,4-12-3,-1 1-3,-2 5 6,5 7 2,1 6-2,3 5 1,2 6 2,-4 6 3,3 0-5,0 4 3,-2 16-4,-5 4 1,-7 7-1,-4 3 0,0 1-8,0 4-40,0-9-57,-4-8-75,4-8-107,0-14-96</inkml:trace>
  <inkml:trace contextRef="#ctx0" brushRef="#br0" timeOffset="130829.7019">16138 12714 1053,'0'0'70,"0"0"-65,0 0 25,0 0-30,0 0 9,0 104-6,0-67-3,0 1-22,0-1-54,0-8-86,0-6-92,0-13-100</inkml:trace>
  <inkml:trace contextRef="#ctx0" brushRef="#br0" timeOffset="131002.1619">16300 12726 755,'0'0'204,"0"0"-181,0 0-4,0 0-8,0 0 15,0 0-22,21 120 0,-21-87-4,0 4-30,0-2-97,0-2-100,-2-11-107</inkml:trace>
  <inkml:trace contextRef="#ctx0" brushRef="#br0" timeOffset="131189.1065">16138 12555 703,'0'0'111,"0"0"-105,118-52 43,-51 41-22,2 4-20,-11 5-7,-15 2-79,-24 4-87,-19 20-142</inkml:trace>
  <inkml:trace contextRef="#ctx0" brushRef="#br0" timeOffset="131415.643">15828 13323 763,'0'0'85,"0"0"-72,0 0 107,143 32-26,-47-62-33,10-11-25,5-3-19,-3 7 6,-11 2 3,-21 5-10,-16 8-14,-21 7-2,-18 6-67,-17 9-88,-4 0-182,-13 0-131</inkml:trace>
  <inkml:trace contextRef="#ctx0" brushRef="#br0" timeOffset="131879.0529">16535 13377 495,'0'0'249,"0"0"-233,0 0-7,0 0 5,0 0-11,0 0-1,-129 94 2,111-92-1,7-2 6,4-8-2,7-18-7,0-9 2,2 6-4,21-5 0,1 12 2,0 3 1,1 16 6,2 3 13,-4 0 14,-4 24 15,-1 4 12,-5 4-17,-5 5-11,-8 7 0,0 2 1,-21 5-23,-12 5 0,-8-3-7,-3-12-1,4-6-2,4-13 1,12-9-2,8-10-2,12-3-1,4 0 2,0-8-10,6-10 4,17 0 7,5 6 3,2 4 8,3 6 4,5 0 5,-1 2-6,2-2-5,-8 2-5,0 0-4,-4-4-40,-3-3-91,-3-5-176,-6-4-248</inkml:trace>
  <inkml:trace contextRef="#ctx0" brushRef="#br0" timeOffset="132127.1731">16932 12659 1046,'0'0'86,"0"0"-83,120 41 33,-62 14 46,-6 11-32,-8 13-4,-15 5-26,-16 2-13,-13 8-1,0-2 1,-22-7-6,-7-8 2,4-28-3,8-13-13,5-22-27,6-11-30,-1-3-88,3-19-179</inkml:trace>
  <inkml:trace contextRef="#ctx0" brushRef="#br0" timeOffset="132575.9063">17041 12046 842,'0'0'125,"0"0"-125,143-38 11,-41 31 67,17 5-29,-3 2-10,-8 0-28,-14 0 0,-20 0 1,-18 4 15,-19 3 2,-14 2-6,-14 3 3,-3 11 1,-2 15 11,4 16-8,3 24 1,4 16-6,5 12-6,3 11-7,4 7-7,-1 7-1,6 7 0,1 3-4,-4 1 0,-10-1 2,-13-6-2,-6-4 2,-6-11-2,-36-10 6,-20-2-4,-19-20 0,-3-9-1,2-17-1,7-18 1,22-14-3,6-16-2,12-14-43,2 0-62,-4-34-220</inkml:trace>
  <inkml:trace contextRef="#ctx0" brushRef="#br0" timeOffset="143940.7198">1803 16736 186,'0'0'609,"0"0"-499,0 0-80,0 0 39,0 0-5,0 0-20,0 0-12,39-8-3,15-6 29,4-1-28,2-7-6,-6 4-8,-14 4-8,-7 2-4,-15 3-4,-8 9-3,-4 0-35,-4 0-52,-2 3-87,0 21-138,-20 7-51</inkml:trace>
  <inkml:trace contextRef="#ctx0" brushRef="#br0" timeOffset="144141.5755">1809 17012 818,'0'0'87,"0"0"-79,0 0 40,0 0 20,0 0-12,0 0-6,125-13-3,-71 1-21,-10-2-10,-10 2-16,-6 5-7,-4-1-57,-3 3-97,4-4-187</inkml:trace>
  <inkml:trace contextRef="#ctx0" brushRef="#br0" timeOffset="147593.5435">4584 16276 413,'0'0'244,"0"0"-180,0 0 85,0 0-21,0 0-74,0 0-33,0 0-19,-4 36 25,-1 8 11,1 9-20,-5-3-4,-2 4-5,0-10-4,-2 4-1,3-16-3,4-10-1,2-4 3,4-13-2,0-5-1,0 0 0,0 0 0,20 0 0,15 0 12,10 0 5,6 0-4,3-12 0,-7-2-9,-1 5-3,-10 3-1,-11 2-57,-8-6-62,-13 2-98,-4-6-182</inkml:trace>
  <inkml:trace contextRef="#ctx0" brushRef="#br0" timeOffset="147768.8499">4772 16495 643,'0'0'257,"0"0"-228,0 0 24,0 0 62,-10 106-65,10-70-23,0 0-16,3 0-8,1-1-3,1 0-55,-5 2-117,0-5-176</inkml:trace>
  <inkml:trace contextRef="#ctx0" brushRef="#br0" timeOffset="148043.835">4185 17161 84,'0'0'844,"0"0"-844,0 0 35,0 0-24,185-14 89,-48-9-12,12-5-63,0-2-14,-7 2 5,-9-2 21,-15-2-18,-22 2 4,-17 8-16,-23 4-5,-24 7-2,-15 11-30,-17 0-36,-2 0-88,-41 20-121,-17 6-239</inkml:trace>
  <inkml:trace contextRef="#ctx0" brushRef="#br0" timeOffset="148424.8339">4440 17522 977,'0'0'145,"0"0"-142,0 0-2,-33 128 39,33-92-20,0-4-10,0-6-2,4-4-1,-2-16-6,-2 3 4,0-9 2,0 0 3,0 0 2,0 0 7,2-5-14,-2-17-3,2-9-2,5-1-2,7 1 2,1 9 0,7 8 2,3 6 0,0 8 4,-4 0-4,1 0-2,-3 0-1,1 14-1,-2 12 1,-5 4-2,-2-5-19,-2 4-36,-2-7-76,-1-3-129,-6-10-164</inkml:trace>
  <inkml:trace contextRef="#ctx0" brushRef="#br0" timeOffset="148711.0539">4737 17355 922,'0'0'102,"0"0"-92,0 0 4,0 0 25,0 0-37,119 24 3,-115 12-4,-4 4 3,0-5 2,-8-3 18,-10-6-9,5-8-7,4-4 9,5-10 3,4-4-2,0 0-11,1 0-5,29 0-2,12 0 8,11-18-8,3 6-90,-4-2-103,-8 3-147</inkml:trace>
  <inkml:trace contextRef="#ctx0" brushRef="#br0" timeOffset="148863.264">5211 17522 771,'0'0'235,"0"0"-220,0 0 54,0 0 22,-10 116-56,10-80-15,0 8-10,0-4-10,0-8-8,0-2-72,0-8-103,5-8-199</inkml:trace>
  <inkml:trace contextRef="#ctx0" brushRef="#br0" timeOffset="149033.1175">5333 17602 1122,'0'0'77,"0"0"-73,0 0 3,0 0 2,0 0-1,8 121-8,-4-75-5,0-3-56,-4 10-84,0-7-181,0-10-46</inkml:trace>
  <inkml:trace contextRef="#ctx0" brushRef="#br0" timeOffset="149200.8639">5099 17732 461,'0'0'607,"0"0"-606,0 0 6,65-145 4,-12 102-11,7 7-15,-2 1-120,-12 7-216</inkml:trace>
  <inkml:trace contextRef="#ctx0" brushRef="#br0" timeOffset="149469.7693">5502 17151 785,'0'0'205,"0"0"-183,0 0 9,0 0 16,146-45-23,-118 50-5,-12 22-16,-9 8-2,-7 9-1,-4 2 30,-19 2-6,-1-8-1,2-8 9,6-9-1,5-16-11,11-5-2,0 3-11,0-5 0,31 0 0,15 0 8,15-14-5,5-23-10,13-3-32,-1-4-91,-4-6-344</inkml:trace>
  <inkml:trace contextRef="#ctx0" brushRef="#br0" timeOffset="149862.1085">6432 16094 458,'0'0'649,"0"0"-616,0 0-18,-138 51 62,99 4-39,2 29-1,8 22-4,14 7-8,15-4 2,0-22-17,9-19-4,22-15-5,12-13-1,10-5-3,11-15-45,2-11-98,-6-9-347</inkml:trace>
  <inkml:trace contextRef="#ctx0" brushRef="#br0" timeOffset="150235.8003">6691 16411 1135,'0'0'125,"0"0"-106,0 0-5,0 0 7,0 0-13,0 0 8,2 118-6,0-72-5,-2-2 0,0-7-5,5-2-3,-1-3-40,6-2-66,1 3-149,-5-8-274</inkml:trace>
  <inkml:trace contextRef="#ctx0" brushRef="#br0" timeOffset="150400.8313">6854 16682 939,'0'0'159,"0"0"-157,0 0-2,0 0 30,163-84-27,-103 65-3,0-3-161,2 12-299</inkml:trace>
  <inkml:trace contextRef="#ctx0" brushRef="#br0" timeOffset="150900.9533">7585 16334 1042,'0'0'120,"0"0"-114,0 0 19,0 0 16,0 0-31,0 0 0,-123 121-2,106-77-2,1 0-5,9 2 2,7-2-1,0-18-2,0 2-2,5-11-11,15-12-13,7-5-14,4 0-4,7-10 0,-3-19 9,3-4-10,-7-6-2,-8 7 38,-7 6 9,-8-1 9,-8 17 27,0 10 30,0 0 9,0 0-26,0 10-25,-6 12-19,1 9-1,5 4-4,0-9 1,0-2-1,16-10-1,8-6 1,4-4 3,9-4-2,-2-14 5,-4-12 0,-6-6-1,-7 2 0,-7 2 7,-11-2 7,0-2-8,-8 9-4,-21 6-7,-5 13-12,-7 4-7,6 18-60,4 22-85,10 1-142,15-2-103</inkml:trace>
  <inkml:trace contextRef="#ctx0" brushRef="#br0" timeOffset="151217.5617">7977 16772 842,'0'0'204,"0"0"-168,87-127 27,-51 80 0,-4-4-39,-9 3-13,-14 8-6,-9 4 1,0 17-1,-9 5-5,-4 14-5,0 0 5,4 0-1,9 14 1,0 5-6,6 8 3,26 0 0,5-1 3,8 0 2,0-1-1,-3 4 8,-8 0 4,-17-8-6,-14 5-1,-3 1-1,-20 8-5,-14-3-11,3-1-47,7-17-60,11-10-133,6-4-224</inkml:trace>
  <inkml:trace contextRef="#ctx0" brushRef="#br0" timeOffset="151771.6369">8634 16330 928,'0'0'116,"0"0"-101,0 0 30,0 0-7,0 0-10,34 132-20,-29-95 1,-4-11 0,-1-4 11,0-12 3,0-1-10,0-4-6,0-5-3,0 0 1,3-5 5,-1-14-6,3-11-4,2-10 0,6 4-1,3-1 2,-2 11 1,5 13-1,-2 4 0,-3 9 3,4 0 2,0 13 0,-5 5 2,3 18-1,-3 0-4,-6 8-1,-1-4-2,-6-4 0,0-3-19,0-12-36,0 2-94,0-16-156,0-7-169</inkml:trace>
  <inkml:trace contextRef="#ctx0" brushRef="#br0" timeOffset="151974.9636">9081 16325 993,'0'0'157,"0"0"-146,0 0 10,0 0 14,7 130-22,-5-86-9,-2 0-4,0-4-8,0-8-27,0-10-40,0-12-68,0-6-144,4-4-107</inkml:trace>
  <inkml:trace contextRef="#ctx0" brushRef="#br0" timeOffset="152176.9222">9277 16378 996,'0'0'180,"0"0"-152,0 0-3,0 0 5,0 0-15,20 117-11,-13-81-1,-5-1-2,-1 6-1,2-7-10,-1-5-24,0-4-29,-2-11-64,0-2-99,0-2-74</inkml:trace>
  <inkml:trace contextRef="#ctx0" brushRef="#br0" timeOffset="152395.1182">9036 16208 868,'0'0'115,"123"-17"-94,-47 8 100,-7-5-72,-7-4-18,-13 1-6,-13 0-13,-17 11-7,-11 2-5,-8 4-41,0 0-117,-16 0-310</inkml:trace>
  <inkml:trace contextRef="#ctx0" brushRef="#br0" timeOffset="153191.0424">8741 16848 495,'0'0'206,"0"0"-120,0 0-31,0 0 12,0 0 29,0 0-15,174 72-20,-93-63-25,11-9 13,3 0-15,7-23 3,-5 0-4,-12-4-8,-14 5-10,-15 8-11,-23 2-4,-15 6-12,-18 6-30,-11 0-68,-34 0-197,-18 14-346</inkml:trace>
  <inkml:trace contextRef="#ctx0" brushRef="#br0" timeOffset="153720.9539">9285 17048 850,'0'0'99,"0"0"-95,0 0 16,0 0 34,0 0-44,0 0-5,-42 48 5,32-48-3,-4 0 7,3 0-3,5-3-5,-4-6 0,8-5-1,2 1-5,0-6-4,18 3 4,11 2 4,1 5 0,7 4 6,-4 5 7,-3 0 0,-2 5-8,-8 12-3,-9 5-4,-6 10 4,-5 1 2,0 6 6,-25 2-8,-4-5 1,-2-6-3,-1-9 0,3-6-2,8-10 0,3 0 0,5-5 3,5 0-1,6 0-4,2-5-2,0-4-1,10-2 3,13 8 4,9 3 8,2-4 7,8 4 3,-7 0-8,1 0-6,-1 0-5,-2 0-1,-5 0-2,-4 0 0,-1 0-6,-1 0-29,0 0-75,-2-10-192,-1-8-172</inkml:trace>
  <inkml:trace contextRef="#ctx0" brushRef="#br0" timeOffset="153999.1486">9861 16145 1103,'0'0'122,"0"0"-116,132 15-2,-59 29 74,-2 18-32,-1 20-18,-18 15-10,-11 12 2,-21 2-13,-20 3 1,0 2-6,-26-3 2,-15-6-2,-2-3-1,1-21 1,4-11 2,5-19-4,5-25-6,7-10-27,3-13-30,-8-5-63,-10 0-280</inkml:trace>
  <inkml:trace contextRef="#ctx0" brushRef="#br0" timeOffset="155295.9383">958 16549 458,'0'0'153,"0"0"-42,0 0 6,0 0-37,0 0-43,0 0-12,0-24 1,-5 19 6,-5 5 4,-11 0 3,-1 0 0,-10 0-11,1 7-3,2 20-3,-2-6-9,0 5-8,6 10 2,4-3-3,2 2-4,13 4 0,2-7 1,4-4-2,0-7-3,0-9-3,15-1 4,2-7-1,5-4 1,-1 0 3,6 0 0,-3-15 7,3-6-2,-3-9 1,-4 2-2,-1-7-1,-4 3 0,-1 0-1,-6 6 2,-3 5 4,-3 7-6,0 3 5,-2 10 0,1-2 1,2-1 5,-3 4-7,0-4-6,2 4-2,3 0-2,0 8-4,4 10 8,-1 8 2,0 3 0,0 6-1,-1 0 1,-3 1-2,-4 4-7,0 0-36,0 1-29,0-4-78,0-7-154,0-7-89</inkml:trace>
  <inkml:trace contextRef="#ctx0" brushRef="#br0" timeOffset="155685.7686">1163 16932 487,'0'0'143,"0"0"-88,0 0 73,38 108-52,-30-78-44,0-4-18,-6-7-1,0-6-3,0-4-2,-2-8-2,0-1 2,0 0 10,0 0 36,0-10 10,0-12-46,0-14-12,7 4-1,6 6 0,1 8 0,1 6 4,3 6 9,0 6-11,6 0 3,1 0-2,-1 0-2,-1 11 0,-8 10-5,-3 5 5,-8 2 1,0-6 0,1 0 3,-1-8 3,2-6-3,4-3-2,2-5-6,8 0 3,15 0-3,4-22-2,8-15-56,-7-3-165,-10 0-479</inkml:trace>
  <inkml:trace contextRef="#ctx0" brushRef="#br0" timeOffset="156502.9533">329 16056 163,'0'0'383,"0"0"-269,0 0 4,0 0 19,0 0-77,0 0-49,4 56-5,27 23 71,10 32-1,-4 20-39,1 25 5,-6 18-19,-2 4-2,-5 5-3,-2-5-5,-3-7 1,-2-11 4,-3-9 0,1-12-10,-4-10 1,-2-8-2,-3-4 5,-2-15-7,4-12-1,-5-6-3,-4-26-1,2-5 0,-2-33-3,2-2-17,1-18-18,-3 0-15,0-29-61,0-41-105,0-31-281</inkml:trace>
  <inkml:trace contextRef="#ctx0" brushRef="#br0" timeOffset="159345.664">187 15913 211,'0'0'146,"0"0"-68,0 0 18,0 0 3,0 0-23,0 0-29,-10 0-20,10 0 2,0 5 48,4 4-17,8 1-10,5-2 8,6 6 0,4-2-27,8 3 2,11-3-7,8-7-8,12 0-4,9-5-1,14 0-3,7 0 0,2-5-2,1 0 2,-6 2-9,-3 3 0,-7-1 3,0-7-4,0 0 3,0-2-2,-4-1-1,0 4 1,-6 2 1,-3-4 1,-3 5-3,3-5 0,-5 4 0,-3-4 2,3 6-2,-3-12 1,8 5 0,3 3-2,6-10 1,12 11-2,11-8 2,23 2 3,14 3 2,8-8-5,4 8 0,-6 2 0,-5 3 4,3 0-3,2 4-2,4 0 3,0-5-4,-4 2 2,4-6 0,-1-4 0,-1 3 0,-5-6 0,-5 6 0,-12-4-3,-7 2 3,-6 2 0,-7 0 2,6 1 0,7-7-4,0 3 2,7-1 0,2-10-1,4 3-1,8-2 2,8-4 3,-1 1-3,2-2-3,-5 2 3,-10 5 1,-3-4 0,-3 9-1,2-1 3,4-6-2,-5 5-1,1 0-1,-2-1 0,2 3 1,3 0-1,-3 2-2,0 2 3,-2 4 0,1 0 0,-3 3 1,-1-1 0,5-1-1,4 7 2,4 0-2,-6 0 0,-4 0 1,-3 0-1,-5 0 0,-7-1-3,-9-8 3,-14 7 0,-9-3 1,-9 0 0,-9 3-1,-3-2 0,-10-1 2,-7-2-1,-6 5-1,-7-2 1,-11 4-1,-10 0 3,-2 0-6,-6 0 7,0 0-4,0 0 13,0 0-4,0 0-7,0 0-2,2 0 1,0 0-2,4 0-1,3 0 2,5 4 2,1 10 0,-1-1-2,-3 1 0,2-6-1,-2-2 2,0 7-1,1 0 0,1-6 2,0 5-2,1-7 1,1-1 2,-1 4 1,1-8-2,-1 0 3,-1 0-1,-1 0 0,-8 1-1,-2-1-1,-2 0 3,2 0-2,0 4 1,0 13-2,3 1 0,-1 5 3,4 3-2,-4 6-1,5 3 0,-1 1-1,0 4 3,-3 4-4,-2-2 3,-1 5-2,2 3 1,3 0-2,3 0 1,-4 6-1,3 2 0,-3 1 2,1-1-2,-1 4 0,-3-8 0,0 8 0,-1 1 0,4-5 1,-1 10 0,4 2-1,0-2 0,-1 2 0,1-8 0,9-3 0,0-5 1,0-8-1,4 6 1,-7-2-3,-1 2 2,-5 2 0,3 0 0,-6-1 3,3-3-3,-5-2 0,-3-2 0,2 2 0,-3-11 0,3-6 0,-3-4-1,3-6 0,-3-3 1,0-4-1,0 5 1,0-7-1,0 6 1,0 0-1,-14-4 1,-1 7-2,3-7 0,-3-2 2,-1 3-1,-1-5 2,-8 2-2,0 2-1,-8 0 1,-5 2-2,-5 2 1,-5 0 0,-4 1 0,1-2 2,0-8 0,-1 11 0,1-13 0,-3 5 0,-4 2 1,-1-4-1,-11 8 0,-3-6 0,-8 2 3,-4 8-3,1-12 2,-5 13-2,-3-1 2,-4-8-1,3 4-1,-3-6 0,-2-2-2,-4 6 2,-8 4 4,-6-3-4,-4-12-1,-1 11-1,-6-6 0,1 2-1,-6 6 1,2 5 2,8-3 0,1 1 1,5 1-2,8-5 2,-4-7-2,5-1 0,-4-4-2,-8-2 3,1 11-2,-4 4 1,3 5 1,6-7 0,2-7-1,4 5 1,10-9 0,4-1 0,6 2 0,2-6 0,3 0 0,-3 0 0,-2 4 0,2 4 0,-7 2-1,-1 4 1,-2-10-2,-3 8-1,0 2 3,-1-5-5,5 0 1,1-9 3,-5 0-5,2 8 6,1 1-2,-4 4 4,7-9-2,3-4 0,3 0 1,3 0-1,1 0 0,2 0 1,-1 0-2,1 10 3,-2-5 0,-2-2-2,0-1 0,2-2 0,6 0 0,0 0 0,9 0-1,3 0 0,1 0-1,5 0 2,-2 0 1,-6 0 0,1 7-1,-3 6-1,6-7 1,7 6 0,-3-9-1,6 0 1,5-3 0,1 4-2,4 6-1,1-8 3,1 4-2,3-6 1,0 0-1,2 0 2,4 4-1,-1-4 1,0 0-1,-2 10 1,-4-10 2,0 0-2,-7 0 0,-1 4-2,-6-4 2,-3 8 2,-10-1-1,-4 0-1,-5 6-3,-6-12 3,8-1 0,12 0 0,12 4-2,11-4 2,17 0 0,5 0-1,8 0 1,5 0 0,0 0 1,2 0-2,0 0 0,0 0 0,0 0 1,0 0 0,0 0 0,0 0 0,0 0-23,0-4-43,0-17-142,2-16-420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4:57:07.7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1470 702 753,'0'0'155,"0"0"-113,0 0 72,0 0-65,0 0-18,0 0 0,0 0-13,-6-3-6,6 3-3,0 4 2,0 17-8,0 13 5,0 16 10,0 7-9,0 6 1,0 5-6,0 0 0,6-3-1,3-14-2,-2-5 1,-4-8-1,1-9 1,-4-5-2,2-6 1,-2-8 1,0-6 1,0-2-3,0-2 2,0 0 0,1-7 5,7-22-7,3-7-7,5 2-4,1 6 2,5 8 9,4 8-2,7 7-3,2 5-1,1 0-1,-4 9-8,-9 13-4,-11 2 10,-8 2 6,-4 4-1,-4 4 2,-26 2 2,-10 1 4,-6-5 3,-1-9-1,3-4 0,6-11-4,9-7 1,9-1-3,9 0 0,11-9-43,4-12-117,29-4-176,7 1-130</inkml:trace>
  <inkml:trace contextRef="#ctx0" brushRef="#br0" timeOffset="397.7048">1977 1377 778,'0'0'60,"0"0"-55,0 0 87,29 119-43,-17-80-32,-3-5-6,-2-2-4,-2-11-2,-5-9-5,2-8 6,0-4-1,-2 0 16,3-18 57,3-18-26,3-9-47,3-2-5,0 4-2,7 13 0,-2 11 0,3 7 1,-2 12-3,-2 0-1,2 1-4,-3 24-3,3 7 12,-5 6 1,-3 1 10,-6 2 1,-2-4-1,2-6-5,3-7-3,2-7 1,7-12-4,6-5-25,7 0-29,9-16-100,0-16-138,-3-4-131</inkml:trace>
  <inkml:trace contextRef="#ctx0" brushRef="#br0" timeOffset="618.059">2741 1269 1069,'0'0'95,"0"0"-90,0 0 4,0 0 10,140-12 0,-89-4-10,-3 1-9,-10 2-38,-14 5-122,-9 0-190,-13 2-260</inkml:trace>
  <inkml:trace contextRef="#ctx0" brushRef="#br0" timeOffset="826.0468">2758 1499 732,'0'0'325,"0"0"-324,0 0 13,0 0 8,121-2-2,-74-6-4,-1 0-11,-3-1-5,-6 0-109,-5-3-121,-11-1-201</inkml:trace>
  <inkml:trace contextRef="#ctx0" brushRef="#br0" timeOffset="1531.2331">4326 858 466,'0'0'327,"0"0"-153,0 0-65,0 0-41,0 0-32,0 0-30,0 0 3,1 125 10,4-76-6,-2-3-7,1-3-1,-4-7-5,2-4 0,-2-2-14,0-6-103,3-3-84,-3-8-118,0-11-140</inkml:trace>
  <inkml:trace contextRef="#ctx0" brushRef="#br0" timeOffset="1890.9583">3878 1511 819,'0'0'83,"0"0"-80,0 0 39,0 0-42,0 0 13,0 0-1,151 46 36,-62-39-14,19-7 7,12 0-3,-7 0 12,-4 0-28,-12-12 10,-19-1-7,-22 0-2,-14 3-4,-20 2-9,-11 4-4,-6 4-6,-5 0-21,4 0-91,-4 0-210,0-10-383</inkml:trace>
  <inkml:trace contextRef="#ctx0" brushRef="#br0" timeOffset="3300.0343">4108 2259 170,'0'0'597,"0"0"-555,0 0-14,0 0 28,0 0-39,0 0 2,37 30 14,3-37 8,12-23-1,1-10-15,1-10-14,-8-5-6,-6 1 1,-13 0-1,-13 8 2,-12 0-7,-2 6 10,-2 8-5,-16 10 0,3 11 6,1 11 5,-2 0-13,1 8-2,0 24-2,-2 15-3,9 11 4,4 2 3,4-2-3,0-4 7,18-7-7,12-12 9,5-2-1,1-11-1,3-5 2,-4-2-8,-4-3-1,-4-5-80,-2-4-130,-3-3-165</inkml:trace>
  <inkml:trace contextRef="#ctx0" brushRef="#br0" timeOffset="3815.867">5888 834 1089,'0'0'49,"0"0"-43,0 0 35,0 0-22,0 0-16,0 0 2,-102-52-5,77 52 1,-4 0-1,-4 0 0,0 10 0,-5 14 8,-2 8-8,-1 20 6,-4 15-4,11 18 2,2 18 2,16 9-3,12 9-2,4-1 2,0-4-3,13-7 4,16-14-4,-6-5 0,-5-9 0,-15-9 2,-3-10 0,0-14 13,-21-12 9,-4-7-3,-4-14-6,-4-6-10,-3-8 3,1-1-8,-1 0-2,10 0-42,6 0-28,12 0-99,6 9-181,2 9-98</inkml:trace>
  <inkml:trace contextRef="#ctx0" brushRef="#br0" timeOffset="4058.02">5223 2825 407,'0'0'707,"0"0"-692,0 0-13,0 0 28,0 0-5,126-10 6,-77-4-22,-2 0-9,-11 2-10,-10 1-88,-8 4-139,-4 0-151</inkml:trace>
  <inkml:trace contextRef="#ctx0" brushRef="#br0" timeOffset="4595.8619">5800 3052 738,'0'0'319,"0"0"-270,0 0-5,0 0-19,0 0-17,82-129-6,-47 74-1,-2-6-1,-4-3-6,-10-2 6,-11 3 0,-8 8 2,0 10-2,-2 15 2,-15 13 2,-1 14 2,-5 3 12,1 15-11,0 22-6,3 13-1,13 6 1,6 7 5,0-3 0,16-2-1,15-4 3,12-8 2,2-10 0,7-10 1,6-10 6,1-9-5,-1-7-2,-7-3-10,-6-33-20,-6-18-142,-14-16-309</inkml:trace>
  <inkml:trace contextRef="#ctx0" brushRef="#br0" timeOffset="5121.2589">6241 836 890,'0'0'178,"0"0"-149,0 0 10,0 0-6,0 0-27,0 0-1,107-123-2,-80 74-3,-8-6 1,-14 1-2,-5-2 1,0 16 0,-5 14 2,-4 14 1,-1 12-3,0 0 4,2 3-4,-6 32-4,3 8-4,4 12 5,7 1 3,0-3 3,7-2-1,16-4 2,-3-1-4,6 7 2,-2-2-4,-3 4-55,-8-6-156,-7-8-277</inkml:trace>
  <inkml:trace contextRef="#ctx0" brushRef="#br0" timeOffset="6004.9961">7406 1223 908,'0'0'69,"0"0"-38,0 0 61,0 0-66,0 0-15,0 0 12,-60-43-8,33 36-7,-3 2 11,5 5 3,-4 0-10,2 9-1,3 25-8,-2 10-3,7 11 0,8 8 1,9 2-1,2-4 1,0-3 0,16-2 2,0-5-3,3-5-10,-8-5-53,0-8-59,-6-4-170,-5-11-141</inkml:trace>
  <inkml:trace contextRef="#ctx0" brushRef="#br0" timeOffset="6203.2382">6994 1777 513,'0'0'69,"0"0"-66,0 0 13,0 0 7,0 0-9,138-127 20,-71 97-4,5-2 2,-4 1-14,-5 4-18,-14 3-42,-9 3-130,-13 1-355</inkml:trace>
  <inkml:trace contextRef="#ctx0" brushRef="#br0" timeOffset="6421.9946">7670 1305 1006,'0'0'176,"0"0"-169,0 0 25,0 0-6,0 0-25,-85 112 2,65-44 1,4 4-1,5 1-3,3-11 0,8-8-1,0-9-29,10-12-57,13-10-75,1-14-143,-1-9-117</inkml:trace>
  <inkml:trace contextRef="#ctx0" brushRef="#br0" timeOffset="6637.7532">7837 1409 559,'0'0'596,"0"0"-578,0 0-16,0 0 1,-20 105 5,14-45 0,3-2 0,1-2-5,2-10-1,0-10-1,2-10 0,20-12-1,2-3-3,5-11-43,3 0-38,-6-8-76,-7-14-154</inkml:trace>
  <inkml:trace contextRef="#ctx0" brushRef="#br0" timeOffset="6765.0958">7791 1712 540,'0'0'408,"0"0"-408,0 0-75,0 0-84,0 0-96</inkml:trace>
  <inkml:trace contextRef="#ctx0" brushRef="#br0" timeOffset="6959.6335">8037 1383 912,'0'0'101,"0"0"-24,0 0-18,0 0-30,137 22 9,-104 19-13,-8 5-8,-8 8-7,-14 8 2,-3 3-9,-3 0 1,-24-2-4,-3-4-36,0-9-27,6-11-73,2-12-124,8-27-187</inkml:trace>
  <inkml:trace contextRef="#ctx0" brushRef="#br0" timeOffset="7710.9432">7688 1685 664,'0'0'208,"0"0"-196,0 0 0,0 0 22,123-9 10,-63 6-25,-5-4-11,2 3-8,4-2-50,-5-8-228,-5-4-346</inkml:trace>
  <inkml:trace contextRef="#ctx0" brushRef="#br0" timeOffset="8135.9241">8755 1845 816,'0'0'166,"0"0"-158,0 0 0,71-123 20,-28 67-10,-7-2-6,-7 5-3,-12 7-3,-9 14 5,-8 13 0,0 9 13,-12 8-14,-13 2-10,-1 7-9,-1 16-15,3 5-5,8-2 7,9-1 10,7 6-12,7-4-8,26 4 4,12-7 8,-1 0 13,1-2 5,-9-5 2,-12 0 2,-11 1 5,-11-2-4,-2 7-1,-8-2 9,-15 0-4,-2-8-7,8-6-56,7-7-90,2 0-2,8-8-118</inkml:trace>
  <inkml:trace contextRef="#ctx0" brushRef="#br0" timeOffset="8661.9027">9241 1550 627,'0'0'122,"0"0"-84,0 0 14,0 0-26,0 0-7,0 0 38,0 80-14,0-51-17,0 0-9,0 2-4,0-7-8,11-4-3,4-5-1,1-4 2,0-6-3,-3-3-1,1-2 1,-1 0 3,5-9 1,0-12 4,-2-5-4,0-6 5,-1-3 4,-6-2 2,-1-1 4,-3 9-5,-2 10-3,1 11 4,-2 8 8,-2 0-6,2 0-16,-2 0-1,2 15-16,3 12 16,0 2 0,2-3 3,-3-6-2,-2-13-1,0-2 0,0-5-3,0 0-25,1 0 25,1-21 0,6-5 1,0-2-2,3 8 4,1 6 2,1 7-2,6 7-3,3 0-2,3 0 5,2 11 0,-5 11 1,-6 3-2,-5 0 4,-11 8-6,-2-2-51,-8 3-87,-26-6-240</inkml:trace>
  <inkml:trace contextRef="#ctx0" brushRef="#br0" timeOffset="8914.9745">9449 1261 470,'0'0'531,"0"0"-531,0 0-9,0 0 9,0 0 0,0 0 6,-39 49 5,11-38-4,-1-9 3,3-2 14,9 0 7,9-4-1,8-8-26,0 1-4,8-4-16,25 5-44,13 8-12,6 2-151,6 0-150</inkml:trace>
  <inkml:trace contextRef="#ctx0" brushRef="#br0" timeOffset="9241.9517">10035 1453 758,'0'0'96,"0"0"-66,2 116 60,2-72-51,1-7-24,-3-7-10,-2-10 9,0-8-14,0-5 7,0-7-4,0 0 14,0-7 24,2-20-1,3-8-34,4-2-4,2 5-1,4 8 1,-1 10 2,2 6 6,-1 8 8,-1 0-16,1 0 7,1 8-9,-3 11 3,-1 3-1,-8 7-2,-4 6-37,0 7-47,0-6-205,-4-11-146</inkml:trace>
  <inkml:trace contextRef="#ctx0" brushRef="#br0" timeOffset="9432.9375">10396 1492 1164,'0'0'47,"0"0"-46,0 0-1,0 0 1,0 0 1,9 124-1,-9-81-2,0-6-18,-5-7-55,3-8-82,2-12-130,0-10-75</inkml:trace>
  <inkml:trace contextRef="#ctx0" brushRef="#br0" timeOffset="9615.1667">10548 1481 831,'0'0'272,"0"0"-239,0 0-30,0 0 5,0 0-1,2 120-1,-1-83-3,2 1-3,-3-4-14,0-4-75,2-10-55,-2-7-115,0-9-110</inkml:trace>
  <inkml:trace contextRef="#ctx0" brushRef="#br0" timeOffset="9801.1723">10327 1337 980,'0'0'156,"0"0"-154,0 0-2,138-46 11,-58 24-7,-2 2-4,-13 4-5,-14 4-146,-22 4-176,-23 1-193</inkml:trace>
  <inkml:trace contextRef="#ctx0" brushRef="#br0" timeOffset="10243.9615">10039 1879 719,'0'0'132,"0"0"-131,0 0 57,151 7 16,-70-7-3,6 0-27,3-5-5,1-13-8,-9-5 7,-6 4 3,-11 0-15,-25 6-15,-14 8-11,-19 1-7,-7 4-55,-20 0-78,-27 0-226</inkml:trace>
  <inkml:trace contextRef="#ctx0" brushRef="#br0" timeOffset="10732.1478">10463 2194 662,'0'0'144,"0"0"-136,0 0 16,0 0 8,0 0-25,0 0-2,-98 79 1,82-79 8,3 0 13,2-9-4,6-11 5,3 0-13,2-1-1,0 9-14,5-2 0,12 6 1,3 5-2,5 1 2,4 2-1,2 0 4,-3 12-1,-3 11 5,-2 8-5,-13 5 1,-4 3 2,-6 7 13,-2-3 2,-21-2-6,-2-9-8,1-5 7,1-8-6,4-12-2,3-7-2,2 0 1,5 0 2,7-6-5,2-4 0,0 2-1,5 0 1,11 2-2,10 5 6,5-1 6,2 2 8,5 0-3,3 0-8,-9 5-3,1 12-6,-9 0-31,-4-1-85,-2-6-182,-1-10-147</inkml:trace>
  <inkml:trace contextRef="#ctx0" brushRef="#br0" timeOffset="11010.9638">11176 1211 1088,'0'0'125,"0"0"-125,0 0 2,0 0 14,0 154 5,0-88 1,5 0-4,1-8-1,3-7 1,3-11-8,-2-6-1,3-9-9,3-11 3,7-4-3,4-10-10,-1 0-32,1-10-56,-7-15-108,-13-3-269</inkml:trace>
  <inkml:trace contextRef="#ctx0" brushRef="#br0" timeOffset="11153.1557">11181 1557 950,'0'0'76,"0"0"-46,0 0-8,0 0-22,0 0-17,160-94-135,-104 65-157,0 0-177</inkml:trace>
  <inkml:trace contextRef="#ctx0" brushRef="#br0" timeOffset="11579.9149">11960 1293 768,'0'0'175,"0"0"-129,0 0 32,0 0-22,-131 100-15,108-62-16,6 3-15,9-4-4,2 0-3,6-3-2,0-1 0,8-12-1,13-5-11,4-10-17,4-6 11,4-2 0,-1-25 3,-5-6-20,-7-6-4,-9-5 15,-7-5 23,-4-6 3,0-5-2,0 0 4,-2 8 6,-7 14 34,2 16 5,3 11 17,1 11-19,3 0-16,0 13-32,0 21 2,0 7-2,6 8 7,9 1-4,3 1-2,-1 0 3,-1 2-2,-3-4-2,-3-6 0,-4-9-37,0-7-57,-1-13-64,-1-11-181,1-3-101</inkml:trace>
  <inkml:trace contextRef="#ctx0" brushRef="#br0" timeOffset="11827.9957">12269 1155 957,'0'0'109,"0"0"-75,0 0-8,0 0 44,11 158-11,-11-90-28,2 4-5,2-5 2,3-6-5,6-10-13,8-12-1,5-14-5,1-13 1,8-12-1,-1 0-4,4-30-10,-6-6-17,-6-5-48,-13 2-89,-13-2-160,-6 12-173</inkml:trace>
  <inkml:trace contextRef="#ctx0" brushRef="#br0" timeOffset="11989.0687">12258 1448 637,'0'0'304,"0"0"-251,0 0 23,141-36 0,-71 12-44,0-3-13,-11 1-12,-17 4-7,-19 0-48,-23 4-155,-3 2-350</inkml:trace>
  <inkml:trace contextRef="#ctx0" brushRef="#br0" timeOffset="12930.6605">2966 4363 901,'0'0'117,"0"0"-115,0 0 3,0 0 9,0 0 14,132 0-5,-88-12-11,-4 0-12,-9 6-59,-11 3-147,-13 3-145</inkml:trace>
  <inkml:trace contextRef="#ctx0" brushRef="#br0" timeOffset="13101.8673">2989 4580 870,'0'0'72,"0"0"-57,0 0-2,0 0 50,137 12 1,-79-12-24,0-14-27,-8 0-13,-13 5-14,-13 4-148,-10 3-209</inkml:trace>
  <inkml:trace contextRef="#ctx0" brushRef="#br0" timeOffset="14084.92">4130 3988 956,'0'0'166,"0"0"-157,0 0 6,0 0-11,0 0-1,0 125 1,0-70 0,0 2-1,0-3-3,0-2-59,0-8-82,0-6-161,0-8-180</inkml:trace>
  <inkml:trace contextRef="#ctx0" brushRef="#br0" timeOffset="14347.6622">3844 4625 870,'0'0'86,"0"0"-81,0 0 13,181 0 28,-81-3-4,2-13 8,8 0-14,-7 0-9,-10-3-3,-10 2-6,-16-1-3,-13 2-11,-17 1-2,-15 9-2,-15 6-11,-7 0-89,-22 10-72,-30 17-236</inkml:trace>
  <inkml:trace contextRef="#ctx0" brushRef="#br0" timeOffset="14975.346">4346 4947 928,'0'0'40,"0"0"-40,0 0 19,0 0-5,0 0-6,0 0-8,-85 70 6,69-67-1,1-3 7,-1 0 9,3 0-2,-2-9-7,12-2-8,-1 6 5,4-2-3,0 0-6,0-1-3,7-3 3,17 2-2,5-2-1,2-1 3,0 12 0,0 0-1,-10 0-2,-4 0 3,-1 15-2,-5 5 2,-1 6 6,-6 6 6,-4 8 0,0 6 6,-18 7-7,-14 2-4,-7-2-4,-9-3 1,4-7 2,-3-11-3,9-9 0,9-9 0,11-12 2,9-2 3,6-2-1,3-21-2,0-3-5,22 6 0,9 8 8,7 3-2,7 9-5,-3 0 6,0 7-2,-4 16-3,-7-5 4,-5 1-5,-3-7 0,-3-3 5,-3-9 9,8 0 4,0-2 16,2-17-18,-3-8-12,-6-7-5,-4-2-2,-1-5-58,-4-1-155,-7-3-552</inkml:trace>
  <inkml:trace contextRef="#ctx0" brushRef="#br0" timeOffset="15892.1964">5657 4004 568,'0'0'184,"0"0"-123,0 0 51,0 0 23,0 0-79,0 0-20,-55-66-5,38 58-14,-7-1 2,-3 9 5,-5 0-6,-9 0-10,-2 27 0,-4 15-8,-1 14-2,10 22 2,18 21 2,11 15-1,9 10 0,4 5 1,23-2 4,6-8-4,-6-8-1,-1-12 0,-14-4 2,-12-7-1,0-7 6,-27-16-2,-6-10 9,2-18-5,-7-16-6,9-9 1,2-12-5,0 0 0,13 0-30,8 0-56,6 0-84,4 0-195,19 0-162</inkml:trace>
  <inkml:trace contextRef="#ctx0" brushRef="#br0" timeOffset="16133.165">5097 6011 1027,'0'0'58,"0"0"-58,0 0 18,0 0 15,0 0 2,130 14-1,-70-14-18,2-5-12,-10-9-4,-1 0-110,-14 0-207,-16 3-183</inkml:trace>
  <inkml:trace contextRef="#ctx0" brushRef="#br0" timeOffset="16722.8829">5831 5831 602,'0'0'338,"0"0"-315,0 0-20,0 0 33,0 0-19,0 0-4,-20 66-4,1-60-3,6-6 7,-3 0 14,1 0 5,4 0-7,-3-8-6,6-1-4,0-3-6,8-3-7,0 5 2,0-2-4,8 3-2,14 4-1,7 3 2,7-2-1,5 4 2,-1 0 0,-4 0 0,-5 20-3,-8 10 3,-9 6 0,-12 10 1,-2 4 0,-6 8 9,-23 1-2,-1-9-4,-6-8-1,5-10 4,5-11-2,1-7 2,7-7-5,5-5-1,4-2 7,6 0-8,1 0 1,2-9-1,0 0 0,10 1-2,9 4 2,4 2 0,4 2 0,6 0 2,3 0 0,3 9-1,2-4-1,1-1 3,-4-4-1,-2 0 3,-6 0 12,-5-16-6,-4-9-9,-3-1-2,-7-3-6,-1-12-62,-5-8-131,-5-21-306</inkml:trace>
  <inkml:trace contextRef="#ctx0" brushRef="#br0" timeOffset="17398.0094">6284 3676 154,'0'0'694,"0"0"-654,0 0-32,0 0-6,0 0 8,0 0 9,-77 108-8,57-100-8,5-8 8,-1 0 8,3 0 11,4-12-7,4-4-7,3-5-4,2 2-8,0 7 1,0-2-2,12 4-2,7 3 1,6 2 3,-1 5-5,3 0-1,0 4-2,-7 17 1,-4 16 2,-8-1 1,-8 7 7,0 6 6,-13 3-1,-18 4-2,-2-7-4,-6-10-6,10-9 1,10-13 1,5-9 0,7-8 4,3 0 2,4 0 6,0-14-4,0 2-10,0 4-1,0 3 1,15 5-1,10 0-4,8 0 2,10 17 2,0-3 2,5-2 4,-3-4 4,-2-6 0,-6-2 11,-6 0 15,-6 0-18,-10 0-8,-5-9-9,-6-7 4,3-3-5,1-13-53,10-10-127,0-4-291</inkml:trace>
  <inkml:trace contextRef="#ctx0" brushRef="#br0" timeOffset="17916.2171">7262 4271 621,'0'0'88,"0"0"-49,0 0 113,0 0-84,0 0-8,-116-42 8,93 42-24,1 0-16,5 6 1,-2 22-13,6 14-10,4 10-1,4 8-2,5 3 2,0-4-4,8 0 1,11 2-1,6-3-2,0 3-48,-6 2-81,-11-8-151,-8-2-110</inkml:trace>
  <inkml:trace contextRef="#ctx0" brushRef="#br0" timeOffset="18237.9049">6887 4957 617,'0'0'115,"0"0"-63,-17-102 26,56 57-51,24 3-20,13 0-7,8-2-2,7 0 0,-6-1-13,-11 4-1,-16 6-8,-18 10-20,-17 4-4,-8 3 44,-13 6 4,-2 3 37,0-2 96,0 7-43,-6 0-30,-1 4 1,0 0-36,0 3-20,-1 18-5,-3 16-1,3 9-2,4 4 3,1 4-1,3-2 1,0-2-13,0-4-45,3-8-23,11-10-77,1-13-44,4-13-159</inkml:trace>
  <inkml:trace contextRef="#ctx0" brushRef="#br0" timeOffset="18495.2521">7767 4367 824,'0'0'149,"0"0"-129,0 0 44,0 0-28,0 0-30,0 0 22,3 157 19,0-91-7,1-6-16,7-12-5,5-10-9,5-10-3,4-10-3,6-8-1,1-10-2,-1 0-1,0-5-14,-4-16-46,-9-3-72,-14 6-149,-4 0-169</inkml:trace>
  <inkml:trace contextRef="#ctx0" brushRef="#br0" timeOffset="18624.1144">7799 4648 635,'0'0'169,"0"0"-156,0 0-13,0 0 0,142-82-63,-102 59-139,-11 4-270</inkml:trace>
  <inkml:trace contextRef="#ctx0" brushRef="#br0" timeOffset="18814.8642">8097 4388 561,'0'0'169,"0"0"-99,0 0 46,0 0-57,136-11 5,-97 34-1,-13 7-32,-10 6-16,-16 5 1,0 7 1,-13 10-3,-21 0-6,-7 1-8,0-9-6,7-9-62,9-7-44,10-18-150,8-13-169</inkml:trace>
  <inkml:trace contextRef="#ctx0" brushRef="#br0" timeOffset="20164.8635">10289 2752 693,'0'0'176,"0"0"-127,0 0-28,0 0 27,0 0 10,0 0-17,132-97-29,-90 52-3,-4 1-1,-4-8 3,-6-4-3,-8-2-2,-12-6-1,-5-6-1,-3 3 0,0 7-3,-3 16 1,-7 18 3,-3 8 6,3 10 3,2 4-5,-3 4-4,-3 7-5,-1 34-2,1 20-3,1 11 1,9 4 4,4-9 1,0-6-1,8-13 6,17-6-2,5-5-2,7-5 0,3-9 2,5-8 1,-3-12 2,-6-3-7,-4 0 0,-9-3-30,-9-12-77,-14-1-168,0 4-163</inkml:trace>
  <inkml:trace contextRef="#ctx0" brushRef="#br0" timeOffset="20607.8676">10296 2859 631,'0'0'126,"0"0"-107,0 0 64,113-84-24,-64 42-44,-6-4 1,-2-2-5,-4-6-3,-6-6 14,-9-3 10,-6-5-19,-10 4 2,-6 4-11,0 10 7,0 14 10,-12 7 5,-5 13-18,0 7-8,-6 6 0,4 3 3,-5 0-6,5 11 3,-3 10-1,8 14-2,4 6 3,0 8-2,10 5 0,0 0 1,0-6 1,10 0 5,11-4-2,8-7-2,5-5 6,-1-6-4,1-7 3,-3-2-2,-8-5-2,-4-5-2,0 2-28,-7-6-114,-5-3-231</inkml:trace>
  <inkml:trace contextRef="#ctx0" brushRef="#br0" timeOffset="21297.7559">8722 4628 866,'0'0'105,"0"0"-96,62-112 9,-22 62 34,-2 0-41,-2-3-2,-16 7 0,-8 2-7,-12 12 5,0 8-7,-15 12 0,-16 12-4,0 0-4,-4 4 6,8 22 0,6 9 0,13 4 2,8 6-8,4 1-2,27-7 5,12 0 5,-1-8 3,0-1-3,-7-2 2,-16-2-2,-9 1 2,-10-2-1,-6-4-1,-17-1-3,-4-1-27,6-12-46,13-7-50,5 0-24,3-26-160</inkml:trace>
  <inkml:trace contextRef="#ctx0" brushRef="#br0" timeOffset="21776.8558">9107 4391 624,'0'0'179,"0"0"-160,0 0 72,0 0-22,0 115-27,0-79-20,0-3-4,0 2-11,0-7-3,0-7 0,7-2-4,5-9 2,5-2 1,-4-6-2,1-2 3,1 0-2,2-2 6,-5-18-1,5-8 10,-2-7-1,-5 0 1,1-5 1,1 8-5,-8 4-3,4 9 4,-4 11-1,-4 6-6,0 2 0,0 0-5,0 2-2,0 18-2,0 6 2,0-3 0,0-9 1,-2-6-1,2-4 0,0-4-6,0 0-6,0-4 8,0-17-6,14-3-6,6 5 13,3 8 3,2 7-1,4 4-3,0 0 1,2 15 3,-6 6 1,-7 8-1,-10-2 2,-8 2-2,0-3-48,-16-4-102,-17-6-222</inkml:trace>
  <inkml:trace contextRef="#ctx0" brushRef="#br0" timeOffset="22019.7233">9297 4074 821,'0'0'141,"0"0"-141,0 0-6,0 0 6,0 0 5,0 0 0,-30 43 6,11-39-1,4-4-3,1 0 18,9-11-3,5-4-20,0-4-2,27 3-42,7 8-67,7 8-103,-2 0-187</inkml:trace>
  <inkml:trace contextRef="#ctx0" brushRef="#br0" timeOffset="22333.5823">9796 4400 943,'0'0'42,"0"0"-37,0 136 50,0-98-30,0-11-15,0-10-5,0-10-1,2-4 1,0-3-2,1 0 14,2-15 14,3-20-15,4-7-16,6 2 1,1 3 1,-1 10 2,3 11 0,-6 7 14,1 7 7,-2 2-11,1 0-12,-4 8-2,-5 14 3,0 2-3,-6 6-4,0 5-60,0-2-49,0-3-148,-6-4-75</inkml:trace>
  <inkml:trace contextRef="#ctx0" brushRef="#br0" timeOffset="22523.7534">10153 4449 455,'0'0'509,"0"0"-442,0 0-59,0 0-4,0 0 31,0 0-18,13 133-13,-13-93-4,0-6-43,-2-8-71,0-10-80,2-11-49,0-5-82</inkml:trace>
  <inkml:trace contextRef="#ctx0" brushRef="#br0" timeOffset="22685.9289">10318 4451 838,'0'0'155,"0"0"-103,0 0-31,0 0-11,0 0 25,0 0-19,7 121-13,-7-93-3,0 0-19,0-6-70,0-1-127,-10-10-107</inkml:trace>
  <inkml:trace contextRef="#ctx0" brushRef="#br0" timeOffset="22859.0787">10104 4337 910,'0'0'63,"0"0"-53,0 0 37,146-87-35,-81 72-11,-4 9-1,-12 6-107,-23 0-218,-17 0-173</inkml:trace>
  <inkml:trace contextRef="#ctx0" brushRef="#br0" timeOffset="23115.5788">9812 4903 387,'0'0'545,"0"0"-529,147-14 21,-49-4 48,4-4-59,8-3 10,-8-1-6,-13 3-17,-18 2 3,-21 7-11,-21 6-5,-14 6-2,-10 2-49,-5 0-58,0-1-106,-18-8-236</inkml:trace>
  <inkml:trace contextRef="#ctx0" brushRef="#br0" timeOffset="24223.2322">10176 5107 223,'0'0'256,"0"0"-208,0 0 29,0 0 4,0 0-21,0 0 0,10 43 12,-10-31-38,0-1-9,-15 7-1,-6-6-10,-1 2-8,2-2-2,2-8-1,3-2 1,6-2 0,7-2-4,2-18 0,2-6-2,18-4 2,12 4 0,-1 4-2,-4 2 2,2 10 0,-8 6 0,2 4-1,-1 8-5,-4 24 6,-2 6 5,-11 7-5,-5 2 12,0-3 2,-3 7 3,-20-3 1,2-4 5,-6-2-7,-2-5-4,0-14-6,0-7 1,0-7-5,6-9 2,8 0 1,5 0 0,10-14 1,0-6-5,0 1-2,25 5 1,4 6 0,4 6 1,3 2 1,3 0-2,-4 10 6,-3 6-6,-4 1-1,-7-1 1,0-7 7,-1-2 12,3-7 11,-1 0 1,-4 0-14,-1-5-10,2-9-7,-8-6-19,7-8-99,-10-9-262</inkml:trace>
  <inkml:trace contextRef="#ctx0" brushRef="#br0" timeOffset="24645.7972">10873 4226 539,'0'0'372,"0"0"-333,0 0-22,0 0 1,0 0 38,0 163-8,0-99-10,0-1-12,0-7 10,0-10-21,5-10-5,5-12 0,9-10-9,0-10-1,6-4 0,6 0-28,-4-20-53,-3-8-127,-11-2-156</inkml:trace>
  <inkml:trace contextRef="#ctx0" brushRef="#br0" timeOffset="24787.6682">10893 4475 729,'0'0'153,"0"0"-144,0 0-4,0 0-5,120-52-8,-64 29-181,-9 0-176</inkml:trace>
  <inkml:trace contextRef="#ctx0" brushRef="#br0" timeOffset="25243.6658">11731 4289 474,'0'0'456,"0"0"-441,0 0 1,0 0 47,0 0-44,-138 123 7,109-82-9,9 2-12,1-7 1,13-2-1,6-8 0,0-10-3,9-4-2,18-10-2,8-2 0,4-2 2,3-22-10,-4-5-5,-9-2 2,-7-1-14,-16-9 24,-3-5 0,-3-10 3,0-12 9,-4 0 24,-9 6 6,3 17 4,6 23 30,-1 13-20,5 9-6,0 0-28,0 5-19,0 27 0,0 17-1,13 3 3,3 4-1,3 0 0,-4 2-1,-1 0 0,-7-4 0,2-6-28,-2-13-57,3-12-56,3-18-115,-3-5-168</inkml:trace>
  <inkml:trace contextRef="#ctx0" brushRef="#br0" timeOffset="25485.3538">12097 4154 806,'0'0'308,"0"0"-255,0 0-24,0 0-5,0 0 12,0 155 2,0-90-19,0-9-6,4-6-4,10-13-1,8-8-7,-1-11 1,11-10-1,2-8 1,0 0-2,4-22-16,-5-8-52,-7-1-85,-14-5-212,-12 3-206</inkml:trace>
  <inkml:trace contextRef="#ctx0" brushRef="#br0" timeOffset="25619.1704">12084 4359 911,'0'0'187,"0"0"-169,0 0-8,114-38-5,-45 10-5,-9 2-45,-12 0-139,-14-2-271</inkml:trace>
  <inkml:trace contextRef="#ctx0" brushRef="#br0" timeOffset="26571.1378">2570 7784 1096,'0'0'90,"0"0"-86,0 0-4,0 0 5,0 0-4,130 0 2,-74 0-6,-6-3-86,-10-4-119,-18 3-152</inkml:trace>
  <inkml:trace contextRef="#ctx0" brushRef="#br0" timeOffset="26733.1318">2561 8069 937,'0'0'94,"0"0"-94,0 0-10,0 0 10,145-30 11,-70 6-11,6 3-36,-8 10-164,-7 0-109</inkml:trace>
  <inkml:trace contextRef="#ctx0" brushRef="#br0" timeOffset="26944.9284">3585 7714 1144,'0'0'67,"0"0"-66,0 0 3,0 0 0,0 0-4,0 0 5,0 108-5,0-72-1,0 3 1,3 4-76,-3 6-68,0-6-168,-3 0-116</inkml:trace>
  <inkml:trace contextRef="#ctx0" brushRef="#br0" timeOffset="27148.8672">3387 8336 940,'0'0'133,"0"0"-132,0 0 11,125-16 37,-36-13 0,9-1-16,-1-5-20,-9-4-6,-7 8-6,-15 2-1,-12 12-2,-21 11-91,-25 6-118,-8 3-253</inkml:trace>
  <inkml:trace contextRef="#ctx0" brushRef="#br0" timeOffset="27672.0181">3715 8719 896,'0'0'28,"0"0"-20,0 0 40,-118 100-27,102-88 3,3-10-11,2-2 3,-2 0 4,12-19 20,1-8-29,0-2-10,0 4 0,19 0 2,4 3-3,9 4 2,2 7 1,-1 3-2,5 8 1,-1 0-2,-3 10 7,-5 16-7,-11 10 0,-13 8 0,-5 5 0,0 6 3,-25 3 2,-13-6-3,-2-4 1,7-11-1,-4-11 1,10-12-1,4-8 0,4-6 2,10 0-4,6 0-2,3-9-1,0-2 0,8 3 3,23-1 2,5 5 2,9 0 2,3 3 6,2 1-5,-4 0 5,-3 0-1,-7 0 1,-4 0 1,-4 0-10,-6 0-2,-2 0 5,-2 0-6,0-3-44,4-10-44,0-13-135,3-13-185</inkml:trace>
  <inkml:trace contextRef="#ctx0" brushRef="#br0" timeOffset="28032.6082">4667 7340 1084,'0'0'114,"0"0"-106,0 0-1,118-7 18,-56-5-13,0-1-6,-5 4-5,-14 1-2,-13-1-56,-16 8-91,-10-1-123,-4 2-34</inkml:trace>
  <inkml:trace contextRef="#ctx0" brushRef="#br0" timeOffset="28480.9627">4604 7374 821,'0'0'182,"0"0"-161,0 0 15,0 0-6,-8 128 23,10-66-2,8 6-16,0 8-5,0 6-2,4 5 2,0 8-5,-3 8-7,1 7-4,-2 11-7,-1 9-2,1 6-4,-6 7 3,2-3-1,-1-12-2,-3-10 2,4-13-3,0-15 3,-2-19-1,0-20-1,0-19 0,1-15 1,3-10-1,11-2 0,9-3 2,17 2 3,6 1 3,4 2-5,2-1-1,-6-1 2,-4-2-3,-7-3 2,-7 0-4,-10 0-4,-7 0-29,-8 0-31,-8 0-28,0 0-99,0 0-158,-12 0-329</inkml:trace>
  <inkml:trace contextRef="#ctx0" brushRef="#br0" timeOffset="37666.7748">6379 7567 351,'0'0'244,"0"0"-169,0 0 17,0 0 43,0 0-74,0 0-15,0 0 4,18-56 1,-18 51-5,0 1-8,0-5-5,0 1-14,-15-3-6,-8-2-4,-6 1-6,0 2 0,-2 4-3,2 6 1,2 0-1,0 11 0,-2 24-1,2 22 0,3 22-1,6 18 1,10 11 1,5 3 0,3-1-1,0-6 1,6 0 0,13-6 1,-4-6 0,-4-7 1,-9-15-2,-2-12 3,0-12 4,-15-11 4,-14-5 3,-4-4 6,-5-10-10,1-5-4,4-11 4,4 0-8,5-7 2,2-17-4,10-3-27,12 4-43,0 5-67,14 8-167,13 10-121</inkml:trace>
  <inkml:trace contextRef="#ctx0" brushRef="#br0" timeOffset="37939.5195">5717 9368 726,'0'0'278,"0"0"-264,0 0-8,0 0 40,0 0-3,0 0 7,150 6-21,-102-8-15,1-10-14,-4-2-17,-3 0-91,-4-2-167,-9 0-200</inkml:trace>
  <inkml:trace contextRef="#ctx0" brushRef="#br0" timeOffset="38559.7677">6442 9122 894,'0'0'122,"0"0"-117,0 0-1,0 0 16,0 0-15,0 0-1,-72 116-2,59-102 6,-3-5-7,3-9 5,2 0 3,-1 0-2,4 0-3,3-14 5,3-3 4,2-1-3,0-3-8,4 4 0,14 0-2,5 4 1,5 7-1,3 4 0,-2 2-2,3 0 1,-3 4-1,-2 13 1,-5 10 1,-9 7 3,-4 9-1,-9 6 1,0 8 5,-19 1 3,-11-2-6,-3-6-2,-5-8 0,6-10 1,3-8 0,5-10 1,6-8-1,5-6 7,11 0-6,2-8 6,0-11-8,6-6-3,14 6 0,5 7 1,4 7 7,2 5-4,4 0 4,6 0 2,-3 3-8,2 4 4,-6-5 4,1-2 11,-3 0 5,-1-2 3,-4-14-3,-4 0-10,-2 0-6,-8-4-5,-4-2-5,-4-4 0,-1-6-40,0-3-63,-4-5-164,0-3-391</inkml:trace>
  <inkml:trace contextRef="#ctx0" brushRef="#br0" timeOffset="40770.9283">6827 6858 403,'0'0'160,"0"0"-51,0 0 39,0 0-40,0 0-38,0 0-15,0-22-20,0 22-10,0 0-13,0 0-6,0 0-2,0 0-1,0 0-2,0 0 2,0 0-3,0 0 0,0 0 1,0 0-1,0 0 0,0 0 0,0 0-3,0 0 1,0 0-3,0 0-2,0 0-6,0 0-7,0 0-8,0 0 5,0 0 12,0 0 11,0 0 1,0 0 1,0 0 2,0 0 0,0 0 1,0 0 4,0 0-3,0 0 3,0 0 4,0 0 1,0 0-3,2 0-3,16 0-7,7 0 1,10 0 8,7 0-4,1-11-2,-3-4 2,-5 1-4,-8 2-2,-6-1-60,-6 3-83,-6 3-180,-6-5-260</inkml:trace>
  <inkml:trace contextRef="#ctx0" brushRef="#br0" timeOffset="40969.0732">7291 6578 979,'0'0'139,"0"0"-128,0 0 2,0 0 7,0 0 14,-7 117-3,7-69-12,3 2-13,-1 1 0,-2-3-5,9-2-1,-1-5-48,10-6-101,4-15-239</inkml:trace>
  <inkml:trace contextRef="#ctx0" brushRef="#br0" timeOffset="41709.6465">7897 7714 1045,'0'0'33,"0"0"-13,0 0 73,-114-52-69,90 52-3,3 0 1,4 8-17,-1 25-4,5 13-1,3 9 3,8 6 3,2-5-6,0 0 2,18-2-2,1 0 0,-4 4 0,-7-6-41,-8 2-48,0-5-75,0-7-103,-15-8-8,-8-16 59,-1-12 135,-2-6 81,4 0 102,-1-24-7,7-3 36,7-2-8,9-6-58,0-1-8,29-3-27,21-4-14,14-3-5,9 0-8,4-2-1,-6 4-1,-11 6-1,-12 6-3,-11 6-7,-19 8 7,-9 7 3,-7 1 11,-2 8 64,0 2 56,0 0-31,-7 0-47,-7 16-39,-3 16-9,-3 11 0,4 3 4,4 2-6,11-2 0,1-4-3,0-6-42,16-14-75,12-10-149,6-12-48</inkml:trace>
  <inkml:trace contextRef="#ctx0" brushRef="#br0" timeOffset="41905.1972">8352 7728 744,'0'0'344,"0"0"-303,0 0-21,0 0-2,0 0-7,-36 146 10,34-88-5,2 0-11,0 1-1,0-5-4,0-6-13,7-5-82,2-16-118,-6-6-123</inkml:trace>
  <inkml:trace contextRef="#ctx0" brushRef="#br0" timeOffset="42055.9693">8232 8023 866,'0'0'15,"0"0"-14,101-126-2,-44 79-113,-6 4-56,-11 4-160</inkml:trace>
  <inkml:trace contextRef="#ctx0" brushRef="#br0" timeOffset="42211.9988">8633 7657 638,'0'0'93,"0"0"28,0 0 2,0 0-48,0 0-11,89 141-17,-85-95-20,-4 5-15,0 4-4,-24 6-8,-8-3 0,1-3-77,4-18-142,9-21-368</inkml:trace>
  <inkml:trace contextRef="#ctx0" brushRef="#br0" timeOffset="42751.0103">9005 8031 831,'0'0'107,"0"0"-74,0 0 17,0 0 0,70-124-26,-31 73 6,-5 2-21,-12 3 0,-13 7-5,-9 13 1,0 10-2,-18 10-2,-9 6 3,-4 0-8,-1 16 4,9 6-6,11 4-2,12-3-5,12 9-16,25-5 5,12-1 18,0-2 2,-6-2 4,-5 0 1,-14 3-1,-13-2-3,-8 5 3,-3 2-17,-5-7-44,-9-2-107,1-14-48,7-7-111</inkml:trace>
  <inkml:trace contextRef="#ctx0" brushRef="#br0" timeOffset="43269.7691">9470 7689 674,'0'0'190,"0"0"-147,0 0-14,0 0 18,0 0-16,0 113-13,0-76-7,0-4-8,0-5-1,4-3 1,8-5-2,1-7 0,1-4-1,4-7 0,-1-2 1,3 0 0,1-11 5,-3-11 0,-3-7 0,3-8-5,-10-1 9,2-6 8,-3 5-2,-5 5-3,-1 13-4,2 10 0,-3 8 6,0 3-4,0 0-11,0 2 0,0 19-6,0 5 6,0-3 4,0-7-3,0-6-1,0-6-1,0-2-1,0-2 1,0 0-11,0 0 8,0-20 0,9-6-1,5 2-1,3 6 5,4 4 2,1 9 3,7 5-2,0 0 11,0 6 1,-5 14-8,-4-1-4,-9 8-1,-8-1-1,-3 7 0,0-1-61,-24-2-88,-3-8-195,-5-7-154</inkml:trace>
  <inkml:trace contextRef="#ctx0" brushRef="#br0" timeOffset="43503.5408">9723 7295 902,'0'0'46,"0"0"-42,0 0 16,0 0-9,0 0 9,0 0-9,-60 54-6,39-54 2,11 0 7,3 0 12,7-14 7,0-10-33,9 0-14,18 7-17,8 8-45,3 9-169,-1 0-116</inkml:trace>
  <inkml:trace contextRef="#ctx0" brushRef="#br0" timeOffset="43822.8425">10200 7592 696,'0'0'296,"0"0"-293,-5 111 15,5-72 28,0-6-37,0-8-1,0-9-2,0-10-5,0-6 1,0 0-1,2-3 17,10-30 11,3-9-19,5-4-9,1 5 4,-2 12 3,-2 7 6,0 13 11,-4 8-1,-2 1-15,5 0-8,-5 18 2,0 8 0,-4 5-3,-4 8 0,-2-3-28,2 0-59,1-6-106,3-12-111,2-15-40</inkml:trace>
  <inkml:trace contextRef="#ctx0" brushRef="#br0" timeOffset="43999.5966">10556 7596 502,'0'0'171,"0"0"-44,0 0 22,0 0-112,0 0-31,0 0 16,7 102-12,-4-64-4,-3-2-6,0-4-12,0-6-80,4-7-108,5-14-26,-1-5-96</inkml:trace>
  <inkml:trace contextRef="#ctx0" brushRef="#br0" timeOffset="44161.6375">10745 7592 357,'0'0'338,"0"0"-191,0 0-58,0 0-48,0 0-6,0 0 12,8 79-33,-4-50-12,-4 6-2,0-4-11,0-1-70,0-2-141,0-8-111</inkml:trace>
  <inkml:trace contextRef="#ctx0" brushRef="#br0" timeOffset="44343.6528">10516 7474 753,'0'0'193,"0"0"-178,0 0-2,0 0 19,146-109-29,-71 93 1,-11 7-4,-10 6-102,-27 3-172,-23 0-128</inkml:trace>
  <inkml:trace contextRef="#ctx0" brushRef="#br0" timeOffset="44569.8889">10182 8165 873,'0'0'93,"0"0"-81,0 0-4,156 0 65,-65-24-26,11-7-7,6-1-23,-2-3-8,-8-2 9,-21 8-3,-26 6-15,-28 12-14,-23 7-126,-8 4-110,-38 0-284</inkml:trace>
  <inkml:trace contextRef="#ctx0" brushRef="#br0" timeOffset="45023.0273">10623 8323 548,'0'0'199,"0"0"-169,0 0 32,0 0-1,-94 116-51,73-105-5,4-11-1,3 0-1,2-4 4,7-12 5,5-7-7,0-1 8,0 9-6,11-6-5,9 11 2,5 5 2,0 2-1,4 3 3,-5 0-2,3 15 3,-7 13 1,-7 12-4,-5 1 4,-8 14 4,0 6 2,-23-2-4,-8 9-8,-5-8-1,3-9-3,4-15 0,6-16 2,9-14 2,8-6-1,6-6 8,0-22-7,2-5-3,23 4 6,-3 5 12,12 14 12,-3 4-19,2 6 0,5 0-9,-9 0-3,4 0-13,-5 0-68,4 3-90,-4-3-133,-2-1-169</inkml:trace>
  <inkml:trace contextRef="#ctx0" brushRef="#br0" timeOffset="45259.619">11096 7678 992,'0'0'88,"0"0"-61,0 0 19,0 0-19,0 0 3,-16 162 0,23-95-14,4-5-9,3-6-1,-2-8-5,4-8 1,0-10-2,-3-5-10,1-8-61,-8-7-127,-6-4-216</inkml:trace>
  <inkml:trace contextRef="#ctx0" brushRef="#br0" timeOffset="45400.6864">11046 7904 907,'0'0'42,"0"0"-42,0 0-1,133-72-48,-68 44-157,1-2-232</inkml:trace>
  <inkml:trace contextRef="#ctx0" brushRef="#br0" timeOffset="45796.6128">11713 7633 854,'0'0'117,"0"0"-94,-123 96 88,92-53-53,4 1-29,12 0-12,7-4-17,8-5 2,0-12-2,2-9-2,19-9-23,6-5 9,4 0-9,1-23 7,-3-4-25,-5-8 8,-3-1 16,-13-8 10,-6-7 5,-2-7 4,0-5 2,-4-3 15,-9 9 21,-3 14 18,5 21 3,2 14 5,4 8-13,3 0-17,2 26-26,0 15-6,0 13-1,0 1 1,14 2-2,4-5 0,0 1 0,-8-3-10,4-5-40,-3-8-45,0-12-80,3-14-152,-4-11-78</inkml:trace>
  <inkml:trace contextRef="#ctx0" brushRef="#br0" timeOffset="46030.676">11960 7470 1046,'0'0'106,"0"0"-101,0 0 33,-4 127 8,8-67-20,12-3-13,3-1-8,-4-7-4,5-10 2,0-9-3,2-14 2,3-9-1,0-7-1,-1 0-17,-4-12-41,-9-10-74,-11-5-155,0-1-167</inkml:trace>
  <inkml:trace contextRef="#ctx0" brushRef="#br0" timeOffset="46172.9572">11934 7671 814,'0'0'172,"0"0"-148,0 0-12,0 0 20,158-39-22,-111 21-10,-6 6-48,-18 0-152,-11 1-260</inkml:trace>
  <inkml:trace contextRef="#ctx0" brushRef="#br0" timeOffset="46609.3712">13053 7353 597,'0'0'486,"0"0"-440,0 0-36,0 0 24,0 0-13,0 150 9,9-97-18,0-5-7,-1-2-4,5-6-1,-1-2-14,0-5-67,-3-1-129,-7-11-225</inkml:trace>
  <inkml:trace contextRef="#ctx0" brushRef="#br0" timeOffset="46772.804">12884 7754 406,'0'0'584,"0"0"-557,0 0-24,0 0 30,141-132-28,-60 102-5,0 2-7,-6 2-123,-15 3-242</inkml:trace>
  <inkml:trace contextRef="#ctx0" brushRef="#br0" timeOffset="47251.3215">14527 6771 933,'0'0'54,"0"0"-20,0 0 73,0 0-73,-45-116-7,7 97 4,-9 2-16,-6 11 2,-10 6 0,5 0 2,-2 28-9,6 16 5,8 25-6,7 29-1,14 20 6,11 15-2,14 7-6,0-2-1,18 1-3,13-3 0,0-2-2,-2-6 0,-9-7 4,-15-9-3,-5-11 1,-5-13-1,-26-16 1,-7-14 7,-2-22 7,-3-16-4,5-18-8,1-2-2,1-22-2,9-20-19,7-4-38,16-3-36,4 2-111,0 4-252</inkml:trace>
  <inkml:trace contextRef="#ctx0" brushRef="#br0" timeOffset="47634.9076">13392 9348 918,'0'0'201,"0"0"-182,0 0-15,0 0 9,0 0-2,150-36-11,-100 14-18,0 0-180,-15-2-189</inkml:trace>
  <inkml:trace contextRef="#ctx0" brushRef="#br0" timeOffset="47813.3344">13933 9106 1052,'0'0'100,"0"0"-92,-2 112 42,2-74-1,0-1-42,2 4-1,0-7-6,6-2-1,-4-9-40,0-7-61,-1-7-137,-3-9-159</inkml:trace>
  <inkml:trace contextRef="#ctx0" brushRef="#br0" timeOffset="49321.9142">14504 5913 3,'0'0'197,"0"0"-150,0 0 15,0 0-15,0 0-21,0 0-7,0-4 2,0 4 18,0 0 13,0 0 21,0 0 10,0 0 13,0 0 11,0 0-21,0 0-19,0 0-11,0 0-26,-9 0-14,-7 12-8,-3 16-7,1 13 0,3 5-1,3 2 5,10-2-2,2-5 0,0-12-3,9-5 0,13-8 2,1-10-2,12-6 0,-2 0 1,6-8 4,-5-16-5,1-6 4,-6-6 0,-7-1-2,-9-4 0,-9 0 5,-4 0-5,-4-1 19,-23 8 3,-4 8-1,-1 15 10,-3 10-27,4 1-6,4 0-1,5 5-16,17 13-84,5 2-200,5-2-300</inkml:trace>
  <inkml:trace contextRef="#ctx0" brushRef="#br0" timeOffset="50177.6547">15367 7209 880,'0'0'69,"0"0"-62,0 0 112,0 0-61,0 0-35,-114-67 13,83 67-20,2 3-3,-2 16 2,6 14 8,10 8-14,5 14-8,10 6 1,0 8-1,5 1-1,13 2-1,2 5-19,-7-1-39,-6-1-66,-7-12-105,0-8-1,-9-16 57,-13-15 84,-2-12 63,-3-9 27,5-3 44,-1-6 66,8-19-14,5-6-16,10-8-3,0-5-38,31-7-27,21-6-9,13-8-3,7-2-1,-5 2-20,-3 7 0,-20 14 7,-15 13 14,-13 8 0,-14 11 31,-2 4 76,0 5 29,0 3-28,0 0-41,0 0-22,0 5-29,-9 21-13,-4 12 1,0 7-2,3 1-1,4 1-1,2 0 0,4-7-28,0-8-92,8-12-80,12-12-89,3-8-134</inkml:trace>
  <inkml:trace contextRef="#ctx0" brushRef="#br0" timeOffset="50359.5863">15608 7374 739,'0'0'129,"0"0"10,0 0 9,0 0-126,0 0-19,0 0-1,-7 139 3,7-88-4,0-1 0,14-4-1,8-3-8,2-10-77,-2-8-113,-3-14-131,-11-11-184</inkml:trace>
  <inkml:trace contextRef="#ctx0" brushRef="#br0" timeOffset="50484.9848">15659 7590 740,'0'0'112,"0"0"-101,0 0 19,0 0-30,0 0-51,67-102-125,-43 85-215</inkml:trace>
  <inkml:trace contextRef="#ctx0" brushRef="#br0" timeOffset="50657.7109">15824 7354 534,'0'0'198,"0"0"-141,0 0 43,0 0-6,0 0-31,0 0-14,123 15-14,-108 13-21,-6 7-6,-7 0 1,-2 1-7,0 2-2,-9 3-56,-8-3-65,1-10-172,3-6-144</inkml:trace>
  <inkml:trace contextRef="#ctx0" brushRef="#br0" timeOffset="50993.6112">16450 7604 1144,'0'0'28,"39"-102"-25,-4 44 28,1 0-2,-5 5-28,-13 2-1,-14 14-5,-4 1-11,0 17 11,-20 7 4,-5 12-2,-2 0-1,4 19 4,0 13-8,11 2-20,12-1-31,0-4-14,21-1 16,8 0 20,0 0 24,-7 2 13,-7 2 1,-10 4-1,-5-2 1,0-1-1,-13-5-10,-6-8-34,4-9-83,11-11-61,4 0-64</inkml:trace>
  <inkml:trace contextRef="#ctx0" brushRef="#br0" timeOffset="51459.7509">16796 7267 702,'0'0'168,"0"0"-120,0 0 24,0 0-56,0 0-12,0 0-4,0 112 2,0-68-2,0-2 1,0 0-1,4-10 2,15-6-3,2-12 1,8-7-2,5-7-7,-1 0 3,-3-14 3,0-10 2,-7-3 1,-7-4 2,-8-6 4,-1-1-5,-3 2 5,-2 11-1,-2 10 6,0 9 4,0 4-2,0 2-5,0 0-6,0 0-2,-10 9-2,1-2-6,7-7-2,2 0 9,0-10-14,0-11-21,15-4 10,7 4 25,3 9 1,2 10 5,-4 2 0,2 7 3,-2 17 14,-3 8 2,-5 3-3,-6 2-5,-7-1-11,-2 1-5,-4-2-18,-29-2-127,-14-9-328</inkml:trace>
  <inkml:trace contextRef="#ctx0" brushRef="#br0" timeOffset="51701.8868">16950 6872 744,'0'0'314,"0"0"-314,0 0-1,0 0 1,0 0 8,0 0 0,-34 72-8,10-63 0,3-9 9,4-3-6,7-17 3,10-6-6,0 2-4,10 2-25,21 10-38,5 6-118,6 6-110</inkml:trace>
  <inkml:trace contextRef="#ctx0" brushRef="#br0" timeOffset="52008.6598">17519 7199 516,'0'0'432,"0"0"-409,0 124 34,0-82 15,0-10-58,2-4-6,2-14-4,-4-8-3,2-6 1,0 0 3,5-25 10,1-12-15,6-6 1,4 8-1,2 11 0,-2 4 0,-1 12 4,0 8 7,0 0 8,-1 4-4,-1 14 1,-1 6-5,-8 0-8,-1 4-3,-5 2-9,0 2-84,0-1-166,-7-18-217</inkml:trace>
  <inkml:trace contextRef="#ctx0" brushRef="#br0" timeOffset="52179.646">17874 7227 946,'0'0'156,"0"0"-141,0 0-7,0 0 14,0 0-16,16 124-6,-16-84-6,0-2-86,0-12-94,0-11-103,0-14-282</inkml:trace>
  <inkml:trace contextRef="#ctx0" brushRef="#br0" timeOffset="52354.2637">18073 7200 1002,'0'0'133,"0"0"-95,0 0-6,0 0-1,0 0-14,-14 128-9,22-87-7,0 3-1,3-2-14,-9-2-53,-2-7-98,0-9-193</inkml:trace>
  <inkml:trace contextRef="#ctx0" brushRef="#br0" timeOffset="52539.6688">17758 7141 1105,'0'0'49,"0"0"-46,0 0 23,177-130-11,-90 103-15,-8 10-1,-22 8-59,-19 9-87,-23 0-135,-15 14-54</inkml:trace>
  <inkml:trace contextRef="#ctx0" brushRef="#br0" timeOffset="52772.7673">17563 7868 896,'0'0'58,"0"0"-35,186-18 136,-80-5-123,3-8 3,-2-4-7,-13 2-18,-19 1-8,-21 2-3,-19 6-1,-17 6-2,-11 5-27,-7 10-70,0 3-91,-13 0-174</inkml:trace>
  <inkml:trace contextRef="#ctx0" brushRef="#br0" timeOffset="53229.5615">18100 8064 588,'0'0'76,"0"0"-67,0 0 4,-114 60 13,94-60-20,7 0 3,6-14 14,7-9 23,0 2 10,0 4-2,18 0-24,4 8-7,3 6-5,5 3-2,4 0-5,-5 0-5,0 17 10,-4 11 8,-12 6-2,-6 6 0,-7 4-7,-3-1-5,-23 1-1,-10-7-7,-2 0 2,1-9-2,3-12-2,10-9 7,3-7-5,11 0 2,1 0 10,9 0 21,0 0-8,4 0-13,22 0 3,3 0 1,5 0-3,-2 0-5,-6 0-2,-6 0-4,-6 0-4,-6 0-2,0 11-13,2-5-35,-1 0-77,-2-6-147,-3 0-182</inkml:trace>
  <inkml:trace contextRef="#ctx0" brushRef="#br0" timeOffset="53710.4655">18508 7142 687,'0'0'99,"0"0"-22,0 0 79,0 0-104,0 0-24,0 0 5,37 57 18,-35 1-8,-2 8-10,0 2-4,4-2-11,4-12-8,5-9-4,3-9-5,4-14-1,2-11 0,1-4-13,-3-7-36,-5 0-50,-6-1-97,-9-16-157,0-5-235</inkml:trace>
  <inkml:trace contextRef="#ctx0" brushRef="#br0" timeOffset="53830.6346">18574 7461 593,'0'0'125,"0"0"-79,0 0 53,0 0-73,0 0-26,121-61-16,-68 47-156,1-9-120</inkml:trace>
  <inkml:trace contextRef="#ctx0" brushRef="#br0" timeOffset="54227.4953">19330 7178 983,'0'0'73,"0"0"-53,-129 87 92,93-47-73,8 4-19,11 4-10,11-6-8,6-7-1,0-6-1,9-7-10,15-8-15,4-5-18,7-9-2,6 0 13,-8-19 18,-4-11 5,-10-4 7,-11-6-2,-8-8 4,0-6 3,0-11 1,-14-3 3,3 6 8,1 16 14,6 18 18,2 20 9,2 7-3,0 1-20,0 7-23,0 27-8,10 16 5,7 4 8,-3 5-10,-3-5-5,-3 6 0,-6 0-10,0 0-46,-2-10-72,3-16-154,2-18-101</inkml:trace>
  <inkml:trace contextRef="#ctx0" brushRef="#br0" timeOffset="54460.2669">19546 7092 771,'0'0'172,"0"0"-53,0 0 28,0 0-100,0 0-34,0 0 31,39 146-15,-27-79-8,0-5-8,4-2-2,2-6-6,8-7-2,5-18-3,7-12 0,2-17-1,-2 0-26,-2-18-26,-12-10-59,-10-3-190,-14-2-299</inkml:trace>
  <inkml:trace contextRef="#ctx0" brushRef="#br0" timeOffset="54602.4904">19609 7337 16,'0'0'1053,"0"0"-995,0 0 1,0 0 1,140-74-49,-55 44-11,-9 4-3,-18 1-71,-18 7-135,-27 4-320</inkml:trace>
  <inkml:trace contextRef="#ctx0" brushRef="#br0" timeOffset="55270.6802">7614 10894 1050,'0'0'79,"0"0"-60,0 0-6,0 0 26,0 0-14,0 0 6,40 141-9,-29-89-20,0 3 2,1-3-4,-4 3-12,-1 0-49,-3-4-81,-2-2-109,-2-11-106</inkml:trace>
  <inkml:trace contextRef="#ctx0" brushRef="#br0" timeOffset="55435.6486">7431 11468 655,'0'0'266,"0"0"-241,0 0-7,25-108 70,39 73-56,21 6-14,6 6-6,1 3-12,-7 10-68,-10-2-126,-7-2-204</inkml:trace>
  <inkml:trace contextRef="#ctx0" brushRef="#br0" timeOffset="55853.7303">9141 10565 787,'0'0'285,"0"0"-263,0 0-12,0 0 78,0 0-56,0 0-8,-122-60-4,72 60-14,-12 8 7,-11 25-7,1 17 7,3 18-2,10 17 5,15 17-7,22 19 4,18 0-7,4 7-2,26 1-3,15-3 0,2 2 1,1 5-2,-13-10-6,-14-12 1,-17-13 1,-2-16 4,-31-9 1,-5-15 0,-5-15 0,-1-17 3,-5-11-1,0-9 0,4-4 1,9-2-4,14 2-9,15 7-42,7 6-46,5 7-165,22 0-148</inkml:trace>
  <inkml:trace contextRef="#ctx0" brushRef="#br0" timeOffset="56198.9993">9007 13068 1075,'0'0'51,"-36"111"-42,36-51 14,0-12 0,9-2-11,24-19-3,6-15-9,3-12-2,-4-9-6,-5-38 7,-4-6 2,-9-5-1,-11-2 2,-9 5 11,0 3 17,-33 8 21,-9 12-21,-8 11 1,2 16-15,1 5-9,5 3-7,11 16 0,6-3-19,16-2-40,9-8-71,0-6-169,19 0-162</inkml:trace>
  <inkml:trace contextRef="#ctx0" brushRef="#br0" timeOffset="57647.1712">9489 10194 906,'0'0'75,"0"0"-41,0 0 42,0 0 24,0 0-81,0 0 0,-19 115 6,16-59-10,3 0-14,0-1-1,3 0-1,24 1-69,10-3-136,0-11-287</inkml:trace>
  <inkml:trace contextRef="#ctx0" brushRef="#br0" timeOffset="58133.493">10764 10882 801,'0'0'110,"0"0"-102,0 0 50,-122-40 58,88 38-58,-8 2-18,1 11 10,7 18-27,3 19-5,12 7-7,14 5-1,5 4-2,2-3-5,20 4-2,9 2-1,-1-3-3,-3-1-36,-5 0-34,-9-10-54,-6 0-91,-7-14-83,0-12-17</inkml:trace>
  <inkml:trace contextRef="#ctx0" brushRef="#br0" timeOffset="58403.0713">10471 11624 410,'0'0'176,"0"0"-90,-40-113 30,40 66-41,29-12-54,32-3-3,20-4 1,12 4-9,-2 10-1,-8 11-9,-21 9-31,-15 11-33,-12 4 27,-15 6 26,-11 5 11,-8 3 13,-1 3 105,0 0 16,0 0-51,-14 11-39,-6 15-26,3 12-1,3 8-11,1 2-2,11 0-2,2-1-2,0-10-28,20-6-61,12-9-97,9-16-90,-5-6-117</inkml:trace>
  <inkml:trace contextRef="#ctx0" brushRef="#br0" timeOffset="58614.8912">11297 10975 836,'0'0'95,"0"0"-55,0 0 138,0 0-96,0 0-74,0 0-1,-43 110 11,33-52-2,10-10-7,0 0-2,0-10-6,16-8-1,7-4 0,6-5-4,-4-3-43,-3-7-61,-4-1-136,-14-7-208</inkml:trace>
  <inkml:trace contextRef="#ctx0" brushRef="#br0" timeOffset="58756.6678">11229 11180 757,'0'0'105,"0"0"-105,0 0 0,0 0-1,81-105-62,-34 85-50,-3 2-94,-4-1-85</inkml:trace>
  <inkml:trace contextRef="#ctx0" brushRef="#br0" timeOffset="58882.6315">11530 10986 231,'0'0'198,"0"0"-28,0 0-27,0 0-6,0 0-31,0 0-25,99 139-27,-99-96-26,0-4-16,0 0-10,0-4-2,-4 2-61,-2-8-172,-4-8-270</inkml:trace>
  <inkml:trace contextRef="#ctx0" brushRef="#br0" timeOffset="59250.9442">12097 11163 546,'0'0'519,"44"-112"-513,-22 55-4,-1 3 34,-13 6-30,-5 4 0,-3 12 2,0 14-2,-5 13-5,-17 5 2,-5 12-3,-2 17 0,5 5-4,8 4 3,11 2-16,5 0-21,17 1-16,14-4 3,5-5 9,-1-3 20,-6-3 8,-9 0-5,-9-2-8,-11-4 22,0-3-6,0-4-3,-16-1-10,1-3-63,3-9-9,6 0 3,6-9-67,0-21-200</inkml:trace>
  <inkml:trace contextRef="#ctx0" brushRef="#br0" timeOffset="59761.71">12399 10925 532,'0'0'154,"0"0"-80,0 0 73,0 0-83,0 0-41,0 0-4,-1 64-2,-3-28-7,1 0-6,3 0-3,0-4 1,0-4-2,0-5-1,0-3-5,0-11-9,13-3 0,2-6 2,1 0 13,7 0 0,4-10 1,-6-13 5,0 0-2,-5-7-2,-5-2 3,-3-1-2,2-6-2,-4 7 2,-1 7 1,-1 12 3,0 8 3,-4 5 5,0 0-13,0 26-1,0 9 0,0 1 8,0-7-7,0-2 0,0-11-2,0-4 3,0-8-3,0-4-5,0 0-7,0-22 6,0-10-5,12-2-6,1 4 17,5 7 1,0 10 0,-2 7 0,-1 6 2,-1 0 3,-1 8-6,-5 15 3,-2 3-1,-6 6-2,0-3-20,-10 3-95,-17-4-160,-6-10-215</inkml:trace>
  <inkml:trace contextRef="#ctx0" brushRef="#br0" timeOffset="60025.4127">12549 10503 824,'0'0'19,"0"0"-18,0 0-1,0 0 18,0 0-5,0 0 9,-16 57-3,-7-52-13,0-5 7,3 0 9,5 0-4,9-4 13,6-9-22,0-1-9,13 2-14,17 5-23,8 7-80,7 0-134,-3 10-206</inkml:trace>
  <inkml:trace contextRef="#ctx0" brushRef="#br0" timeOffset="60323.253">13089 10925 947,'0'0'39,"0"0"-33,-2 124 55,2-95-42,0-8-13,4-10 2,3-8-7,3-3 5,2-14-3,1-18 7,3-10-1,2-2-6,0 6-1,-3 7 1,-3 13 12,-2 9 32,-3 9-7,6 0-28,1 7-5,2 18 1,-3 2-4,-6 8-2,2-1-2,-7 2-49,-2-7-82,0-6-220,0-14-140</inkml:trace>
  <inkml:trace contextRef="#ctx0" brushRef="#br0" timeOffset="60497.8689">13483 10846 847,'0'0'234,"0"0"-218,0 0-15,0 0 31,20 111-23,-8-69-4,-4-2-5,-1-4-39,-1-4-99,2-14-147,3-14-96</inkml:trace>
  <inkml:trace contextRef="#ctx0" brushRef="#br0" timeOffset="60676.6557">13714 10830 690,'0'0'299,"0"0"-263,0 0 4,0 0 12,0 0-32,0 110-1,5-69-13,5-4-6,-6 0 0,0-2-57,-4 2-87,0-11-179,0-6-227</inkml:trace>
  <inkml:trace contextRef="#ctx0" brushRef="#br0" timeOffset="60863.3338">13478 10776 916,'0'0'61,"0"0"-61,0 0 12,112-119 26,-47 93-33,-3 6-5,-8 6-1,-14 9-49,-20 5-154,-14 0-18,-6 19-22</inkml:trace>
  <inkml:trace contextRef="#ctx0" brushRef="#br0" timeOffset="61114.579">13154 11465 780,'0'0'118,"0"0"-117,0 0 22,153 3 82,-59-35-63,10-8 6,6-9-13,-6 6-22,-12 0-3,-14 3 4,-16 8 11,-17 8-7,-19 7-7,-13 8-6,-13 6-5,0 3 0,0 0-48,-21 0-120,-10 15-239</inkml:trace>
  <inkml:trace contextRef="#ctx0" brushRef="#br0" timeOffset="61575.6209">13789 11700 634,'0'0'137,"0"0"-125,-89 123-7,62-97 47,4-3-30,7-16 10,3-7 2,5 0-21,1-22 5,7-12-5,0-2-4,0-3-3,15 8 9,6 7-3,3 10 13,0 8 9,3 6-8,2 0 2,-1 21-8,-4 11-9,-8 10-3,-15 9-2,-1 2-3,-7 5 0,-24-9 1,-4-6-1,-3-6-2,5-7 1,4-14-1,8-6 0,11-10 7,3 0 4,7 0 12,0-11 0,0-8-12,15 5 4,12 0 7,6 0-9,7 10 0,1 4-2,-7 0-12,-4 0 0,-5 4-2,-8-1-23,6-2-39,0-1-100,0-10-143,4-14-115</inkml:trace>
  <inkml:trace contextRef="#ctx0" brushRef="#br0" timeOffset="61922.9328">14276 10585 985,'0'0'80,"0"0"-58,0 0 47,0 0-11,-10 125-8,25-59-18,0 6-3,-1-3-15,2-7 4,2-6-10,0-13-4,-1-11 0,1-11-4,0-13 0,6-8-2,1 0-21,-2-14-21,-8-14-60,-10 0-155,-5-2-213</inkml:trace>
  <inkml:trace contextRef="#ctx0" brushRef="#br0" timeOffset="62056.8536">14364 10955 866,'0'0'167,"0"0"-133,0 0 15,0 0-16,0 0-30,140-113-3,-91 89-74,-7 2-212,-3-4-168</inkml:trace>
  <inkml:trace contextRef="#ctx0" brushRef="#br0" timeOffset="62475.6312">14975 10631 913,'0'0'56,"0"0"-35,0 0 71,0 0-51,-70 116-3,61-70-12,7 3-16,2-3-8,0-4 1,9-8-3,11-13-7,3-9-21,-1-12-6,2 0-1,1-12 8,-3-18 11,-7-4 8,-5-7 7,-8-3 1,-2-10 4,0-10 11,-20-9 24,-1-1-15,4 10 13,5 22 1,5 21 20,6 7-2,1 14-10,0 2-32,0 31-14,0 17 6,20 13 7,3 2-5,-2 2-7,-2-3 0,-9 1-2,-2-10-19,-8-3-26,0-12-27,1-11-63,2-17-105,3-12-114,3 0-134</inkml:trace>
  <inkml:trace contextRef="#ctx0" brushRef="#br0" timeOffset="62725.2505">15340 10654 89,'0'0'902,"0"0"-832,0 0-55,0 0 77,5 106-34,-3-52-19,1 0-19,2 0-10,0-5-1,4-9 2,4-10-4,6-12-3,3-8-1,5-10-1,3 0-2,5-14-2,-6-12-14,-6-4-16,-4 3-21,-14 3-44,-5 1-118,-1 0-152</inkml:trace>
  <inkml:trace contextRef="#ctx0" brushRef="#br0" timeOffset="62874.732">15355 10836 601,'0'0'356,"0"0"-326,0 0-8,0 0 57,168-94-60,-112 70-13,-5 4-6,-13-1-25,-12 10-78,-12-3-202,-14 4-302</inkml:trace>
  <inkml:trace contextRef="#ctx0" brushRef="#br0" timeOffset="63332.837">16765 10569 939,'0'0'65,"0"0"-64,0 0 69,0 0 2,0 0-49,-10 111 22,10-35-15,0-2-18,14-5-10,9-6-2,-4-4-3,2-4-54,-3-2-71,-14-9-148,-4-10-163</inkml:trace>
  <inkml:trace contextRef="#ctx0" brushRef="#br0" timeOffset="63490.4885">16599 11105 29,'0'0'949,"0"0"-917,0 0-28,19-120 41,45 75-26,15-1-16,12 0-3,0 3-25,-5 2-172,-5 1-169</inkml:trace>
  <inkml:trace contextRef="#ctx0" brushRef="#br0" timeOffset="63900.8357">18312 9907 925,'0'0'56,"0"0"-52,0 0 96,-71-106-42,39 94-15,-6 12-13,-12 0-7,-12 36-9,-13 25-5,-6 31 7,6 26-3,17 17 1,27 11-4,24 2-6,7 3-2,28-1 3,18-1-4,7-5 3,3-8-1,-5-12 0,-13-6-1,-20-14 8,-18-12-1,-7-10-1,-40-20-1,-15-16 4,-9-20 5,0-22-14,6-4 2,14 0-3,13-9-1,15 2-3,15 7-27,8 0-26,0 12-57,20 12-70,10 5-109,0-6-139</inkml:trace>
  <inkml:trace contextRef="#ctx0" brushRef="#br0" timeOffset="64091.5517">18101 12444 956,'0'0'37,"-7"122"14,-3-66 49,6-7-54,-1-6 9,1-11-33,2-11-14,0-4-8,0-12-9,2-5-41,0 0-82,0-24-122,0-27-117</inkml:trace>
  <inkml:trace contextRef="#ctx0" brushRef="#br0" timeOffset="64823.7403">18651 9382 681,'0'0'48,"0"0"-46,0 0 11,0 0 36,-132 54-28,116-54 10,3 0 7,4-1-22,4-23-5,5-9-4,0 3 2,0 1-9,21 3 0,1 11 9,4 5-4,3 8 0,5 2 3,-5 16 6,-3 16 9,-7 10-3,-15 4-8,-4-2 0,0 4 0,-18 1 1,-10-2-10,-6-4 1,0-3-1,4-12-3,11-8-4,6-10-8,9-8 2,4-2 10,0 0 0,0 0 0,0-7-1,20 2 1,7 1 10,3 1 5,2 3 6,1-3 0,-1 1 13,-5-4-7,-1 0-7,-6 3-14,-2-4-2,-1 0 1,6-5-5,10-13-44,10-1-99,1-2-238</inkml:trace>
  <inkml:trace contextRef="#ctx0" brushRef="#br0" timeOffset="65491.8841">19326 10080 736,'0'0'74,"0"0"-11,0 0 116,0 0-99,-118-69-22,89 89-8,5 23-24,8 10-17,7 6 2,5 6-3,4-7-4,0 0-2,0-2-2,11 0 0,-3-1-10,-3-2-33,-5 0-32,0-9-31,0-8-19,-22-9-16,-9-16 89,-6-9 52,-3-2 1,1-11 37,0-12 72,12-2-26,14 0 17,13-3-37,0-5-35,29-9-22,25 0-5,13-10-1,9 0 0,-1-3-1,-6 8-5,-13 11-4,-18 10-12,-16 7 8,-10 6 13,-10 3 1,-2-3 20,0 5 28,0 6 4,0 2-2,-12 0-25,-2 21-14,7 11-8,-1 14-2,3 4-1,5 4-1,0 0-3,0-6-36,13-8-56,0-10-96,1-13-105,3-17 5,-2 0-96</inkml:trace>
  <inkml:trace contextRef="#ctx0" brushRef="#br0" timeOffset="65687.1598">19567 10140 606,'0'0'171,"0"0"-54,0 0 31,0 0-87,0 0-12,0 0 10,26 133-18,-23-71-24,1-2-11,-2 0-3,5 9-1,1-8-2,-2-1-38,0-9-69,0-15-130,-6-19-139,2-14-141</inkml:trace>
  <inkml:trace contextRef="#ctx0" brushRef="#br0" timeOffset="65814.9365">19617 10539 573,'0'0'109,"0"0"-96,0 0 17,0 0-30,52-121-7,-24 102-114,-2 3-112,-8-10-27</inkml:trace>
  <inkml:trace contextRef="#ctx0" brushRef="#br0" timeOffset="65962.8737">19801 10270 276,'0'0'200,"0"0"-46,0 0-4,0 0-32,0 0-41,114 0 21,-91 35-41,-3 3-16,-4 2-20,-8 2-10,-8-2-8,0 2-3,-14 2-9,-13 1-81,1-8-134,3-10-176</inkml:trace>
  <inkml:trace contextRef="#ctx0" brushRef="#br0" timeOffset="66284.6496">20262 10629 216,'0'0'808,"0"0"-788,78-158-13,-44 98 80,-1-4-76,-11-1-6,-6 7-3,-12 12 0,-4 15 4,0 15-1,-20 16-5,-4 0-2,-1 13-11,5 11-5,7 2-16,13 6-25,0-2-32,15 1-17,16 3 61,-2-4 47,-4 4 0,-9-1 3,-9 2 3,-7 0-1,0-6-3,-12 4-2,-7-10-73,0-4-108,8-14-92</inkml:trace>
  <inkml:trace contextRef="#ctx0" brushRef="#br0" timeOffset="66781.6356">20599 10240 754,'0'0'205,"0"0"-171,0 0 45,0 0-22,0 0-38,0 0-1,0 115-15,0-79 0,8-4-1,4-4 0,3-6-2,2-2 1,2-6-1,1-6-1,1-6-1,-4-2-2,-1 0 4,-3-2 1,-1-16 0,-4-8 2,3-4-1,1-10 2,-4-1 0,3 2 1,1 0 0,-6 18 3,-1 13-2,-5 4-5,0 4 4,0 0-4,0 9-1,0 8 1,0-3 2,-2-4-3,-3-2 1,5-8-1,0 0-1,0 0-5,0 0-5,15-14 5,6 0 6,3 3 0,-1 11 0,-1 0 0,-2 0 0,0 23 2,-8 0 4,0 0-3,-7 3-2,-5-3 0,0 9-1,-17-6-35,-13 1-101,-8-8-172,-2-10-115</inkml:trace>
  <inkml:trace contextRef="#ctx0" brushRef="#br0" timeOffset="67015.6814">20802 9926 811,'0'0'83,"0"0"-72,0 0 42,0 0-30,0 0-7,0 0-5,-71 110-6,43-103 0,6-7 18,6 0 10,10-11 6,6-13-17,0-4-22,9-1 0,22 8-16,1 5-59,6 6-78,-3 8-182</inkml:trace>
  <inkml:trace contextRef="#ctx0" brushRef="#br0" timeOffset="67330.6235">21272 10217 940,'0'0'45,"0"0"-37,0 143 36,0-98 10,1-11-42,7-12-1,-5-10-6,-1-9-4,2-3 2,-2 0 4,9-35 2,3-9-9,2-6 3,8-4-2,-2 12-1,-2 13 2,0 15 8,-2 14 12,-3 0-1,4 21-4,-6 6 2,-2 6-7,-2 1-11,-9-4-2,0 0-3,0 0-60,0-11-96,-2-7-222,2-12-254</inkml:trace>
  <inkml:trace contextRef="#ctx0" brushRef="#br0" timeOffset="67500.6216">21711 10150 1041,'0'0'65,"0"0"-62,0 0 52,-5 132-41,5-89-7,0-3-7,0-4-24,0-7-90,0-12-120,0-11-121</inkml:trace>
  <inkml:trace contextRef="#ctx0" brushRef="#br0" timeOffset="67676.0811">21824 10128 379,'0'0'629,"0"0"-584,0 0-44,0 0 38,29 103-30,-16-57-6,-3-4-3,-8-6-41,-2 4-56,0-12-115,0-4-121</inkml:trace>
  <inkml:trace contextRef="#ctx0" brushRef="#br0" timeOffset="67868.5606">21647 10004 939,'0'0'33,"0"0"-32,115-97 85,-49 71-64,-4 5-18,-9 7-4,-18 5-42,-14 9-130,-19 0-57,-2 24-62</inkml:trace>
  <inkml:trace contextRef="#ctx0" brushRef="#br0" timeOffset="68110.5557">21267 10886 775,'0'0'71,"0"0"-64,0 0 145,206-28-52,-100-4-47,6 2-5,-4-2-12,-11 3-12,-12 2-10,-19 1-5,-17 4-9,-22 5-5,-17 7-41,-10 6-69,-2 4-169,-30 0-215</inkml:trace>
  <inkml:trace contextRef="#ctx0" brushRef="#br0" timeOffset="68542.5987">21885 11030 555,'0'0'116,"0"0"-98,0 0 84,0 0-66,0 0-21,-116 34 6,105-37 8,6-14-1,5 2 11,0-3-5,5 0-15,17 1 2,1 8 2,4 2-8,2 7 1,-1 0-4,1 15 0,-5 13 10,-1 6 3,-10 2-9,-13 6 2,0 2-1,-17 2-7,-19 0-4,-2-10-4,2-5 0,5-16 1,8-9-1,8-6 1,9 0 5,6-7-7,0-11 7,0 1-8,17 7 8,1 7 7,5 0 3,0 1-4,4 2-5,2 0-1,-4 0-8,-2 0 0,-4 0-37,-1 0-54,1 0-122,-2 0-335</inkml:trace>
  <inkml:trace contextRef="#ctx0" brushRef="#br0" timeOffset="68799.3202">22422 10057 928,'0'0'118,"0"0"-100,0 0 87,0 0-29,45 148-18,-40-71-27,-3 1-9,-2-8-6,0-7-6,0-10 0,8-12-8,3-10-2,3-13-1,3-14-18,4-4-34,-1 0-38,-3-22-104,-7-4-189,-8-2-188</inkml:trace>
  <inkml:trace contextRef="#ctx0" brushRef="#br0" timeOffset="68926.561">22563 10377 793,'0'0'189,"0"0"-158,0 0 69,0 0-68,0 0-32,0 0-8,120-102-111,-82 80-182,0-2-98</inkml:trace>
  <inkml:trace contextRef="#ctx0" brushRef="#br0" timeOffset="69323.0255">22926 10124 528,'0'0'183,"0"0"-37,0 0 17,0 0-84,0 0-35,0 0 7,-82 120-3,63-70-21,6-1-17,9-1-7,4-12-1,0-6-2,4-11-5,17-7-16,6-11-16,1-1 3,1-13-2,0-19 11,-5-5 2,-5-5-5,-6-7 22,-5-11 5,-8-11 2,0-13 1,0-3 2,-13-5 15,-2 12 8,-1 17 13,7 24 4,5 20 9,-1 19-12,5 0-13,0 28-24,0 19 0,0 6 8,20 10-7,7 1-4,-2 3 1,-5 0-2,0-1 0,-4-11-5,-8-7-25,-2-13-36,1-14-82,3-16-156,3-5-148</inkml:trace>
  <inkml:trace contextRef="#ctx0" brushRef="#br0" timeOffset="69577.6419">23367 9714 1048,'0'0'105,"0"0"-100,0 0 67,10 118-19,5-48-25,3 8-12,-1 4-8,2 0-6,-4-7 3,-1-15 2,-4-16-5,2-12 0,-1-15-1,0-10-1,7-7 0,1-7-8,6-22-17,-2-12-27,-7-3-48,-8-7-84,-8-2-202</inkml:trace>
  <inkml:trace contextRef="#ctx0" brushRef="#br0" timeOffset="69722.7058">23338 10098 787,'0'0'227,"0"0"-204,0 0 41,0 0 8,0 0-67,163-90-5,-110 56-88,-3-8-128,-13-2-129</inkml:trace>
  <inkml:trace contextRef="#ctx0" brushRef="#br0" timeOffset="70312.8548">23211 9328 1053,'0'0'0,"0"0"-29,189-106 29,-79 84 67,6 8-9,9 10-12,0-1-17,-7 4-9,-14 1 6,-23 0 4,-27 0-11,-23 0-3,-18-2 2,-9 2 8,-4 0 5,0 0 0,0 0-11,0 0-4,0 8-6,4 22-7,8 12 12,1 16-3,-1 15-3,3 11 0,4 16-4,7 13 3,3 6-2,-2 12-4,-3 11-1,-2 1 1,-6 3-2,-5-2 1,-9-3-1,-2-1 1,0-3 0,0-10 1,0-8-2,0-6 2,0-14-2,2-8 2,-2-7-2,0-9 1,-18-5 1,-20-6-1,-12-12 2,-18 1 0,-11-2 7,-18-7 7,-16 4-4,-19-4-2,1-6-3,5-2-8,19-3 0,26-13-12,18-8-46,22-9-35,18-3-60,9-5-494</inkml:trace>
  <inkml:trace contextRef="#ctx0" brushRef="#br0" timeOffset="81824.5414">8829 7299 513,'0'0'204,"0"0"-133,0 0 5,0 0 27,0 0-50,0 0-12,0 0-9,0 0-12,0-41-1,0 32 13,-3-4-5,-5-1-6,-5-1-7,-3-2-3,-7 0-1,2-2-4,-6 1-4,-4 2 2,-1 2 0,-4 0 4,-4 4-1,0 2-1,-3 4 0,0 0-1,7 2-2,2 0 2,4 2-3,7 0 0,-2 0 0,0 0 1,0 0-3,-4 2 1,1 6-1,-4 4 0,-2 7 0,-1-2 0,-2 5-1,-3 0 1,1 1 1,-1 2-1,5-2 5,2 0-5,1 4-1,2-1 1,2 0 0,4 2 0,-3 0 0,2-1 1,6 2-1,-6 3 0,2 0 0,-1 5-1,0-4 1,2 2 0,-3 1 0,2-1 1,4 0-1,-4-1 0,2 4 0,2-1 1,1 4 2,2 1-3,3 3-1,5 0 1,3-2 0,5 1-2,0 4 1,0-6 1,5 3 0,9-1 1,3-2-1,2 2-1,2-2 1,3-1 0,1 3 1,4-9-1,2 0-2,0-4 2,3-4-1,-1-2 1,3 1 0,-1-4 1,6 0 0,-6-4-1,3-4 1,0-5-1,-3-2 2,2 0-1,0 0 2,0 0-2,4 3-1,-5-6 1,-3-1-1,3-3 1,-3 0 2,7 0-1,2-12-1,1-5 0,-3-4 1,-1 1-1,-2 1 0,-1-1 2,-3-2-1,3 1 1,-10-1-1,1-2 0,-3-2 0,0 2 0,-1-6 1,2 4-2,-2-2 1,-3-2 2,-1 2 0,0-2-3,1 0 2,-5 0 1,-3 2-3,3-2 1,-4-3-1,3 7-1,-4-1 1,4-4-1,-3-1 1,-5-2-1,1-2 0,3-1 0,-2 2 2,3-2-1,1 1 2,-1 0-2,5 0 1,1 2 1,-9 2-2,7 4 2,-9 2-2,-6 4 6,0 1-1,0 0-2,0 0-4,-15 0-3,-10 1-16,-4-2-40,-3-1-60,2 1-168,-1-7-197</inkml:trace>
  <inkml:trace contextRef="#ctx0" brushRef="#br0" timeOffset="82380.7801">8770 6450 511,'0'0'168,"0"0"-46,0 0 10,0 0-78,0 0-20,0 0-20,-23-9-5,13 33 0,-1 1-3,3 10-1,0 3 1,6 0 3,2 2-3,0-6 0,0-1 0,4-10 1,8-5-2,5-3 1,4-12-1,4-3 3,6 0 9,0-24-2,0-2-9,-4-4 2,-2-2 0,-8-2 4,-7 0 0,-6 2 6,-4-6-1,0 4-3,0 0 1,-21 6-2,-1 3-7,-2 8-3,3 3-1,-1 3-2,2 7-2,7 4-2,-2 0-13,3 0-54,8 3-88,-1 4-305</inkml:trace>
  <inkml:trace contextRef="#ctx0" brushRef="#br0" timeOffset="86717.4596">16236 6958 632,'0'0'62,"0"0"-35,0 0 95,0 0-48,0 0-22,0 0-11,0 0 7,-100-31-9,85 18-1,-3-1-1,-3 0-13,2-2-1,-8 0-5,0-1-10,-2 9 4,-2-1-4,-2 1-2,-1 1 0,1 2 1,-6-2-4,4 2 4,1-1-4,-1-1 2,4 7-3,0-4 1,-5 4-1,-3 0 1,1 0-3,-3 0 1,-2 0 1,1 0 1,0 8-3,-3 6-1,3 3 1,1-5 0,3 3 0,3 2 0,-1 3 0,0 6 0,4-5-1,3 4 2,2-4 1,0 6-2,4 3-4,-1 3 4,1 2 3,4 5-3,-2 1-2,5 3 2,5 2 0,1-2 0,1 3 1,-2-2-2,6-3 2,0 2-2,1-4 1,2 5 0,-2-1 0,2-1 1,2 3-1,0-5 0,0 3 0,0-2 0,0-2-1,8-2 1,3-3 0,3-4-1,1 3 2,3-3-2,4 1 1,0 0 0,5-4 0,-1 2 0,2-4-3,1 2 3,0 0 0,4-4 3,1-3-3,-1-6 0,5-4 0,-1-5 0,3-1 0,0-1 0,-1 0 1,-1-1 0,0-3 0,-3 0 3,5 0-5,1 0 3,-1-3-2,5-8 0,-1-4 0,0 1 4,1-4-4,-5 0 0,-4 1 1,-5-4 1,-2-3-2,0 0 0,-1-2 3,4 0-2,-3 0-1,0-1 0,2 2 0,-2-3 1,2-2-1,3-4 1,-3-1 1,-4-1-2,-2 4 0,-3-2 0,-7 3 1,-1-4-2,-1 1 1,-3 0 0,-4 1 2,1-2 0,-3-1-2,2 1 4,2-1-4,-4 0-2,-2 1 2,-2-6 3,0 1 0,0-3 4,-4 0-5,-6-3-1,4-2 0,4 5 1,2 10-2,-2 12 0,2 13 0,-3 4 0,1 4-4,2 0-29,0 0-48,0 2-117,-4 12-196</inkml:trace>
  <inkml:trace contextRef="#ctx0" brushRef="#br0" timeOffset="87334.7059">15338 5697 229,'0'0'169,"0"0"-14,0 0 9,0 0 26,0 0-57,0 0-40,0-6-46,0 10-29,0 22-11,0 8 18,0 7 23,0-2-11,0 1-22,0-2-5,0 0-4,5-4-5,-1-5-1,2-5 0,1-2-35,2-8-49,4-6-101,1-8-111,0 0-152</inkml:trace>
  <inkml:trace contextRef="#ctx0" brushRef="#br0" timeOffset="87597.4215">15717 5641 797,'0'0'151,"0"0"-138,0 0 9,0 0 8,0 0 18,0 102 12,0-66-35,0 1-4,0-4-3,4-1-6,3-1-9,0-6 0,-1-3-3,1 0-3,-4-1-47,6-2-46,-7 1-59,-2-1-112,0-7-105</inkml:trace>
  <inkml:trace contextRef="#ctx0" brushRef="#br0" timeOffset="87768.6834">15623 5979 752,'0'0'84,"0"0"-66,0 0 74,0 0-57,92-105-35,-35 76 0,2 3-1,-3 3-47,-8-3-119,-7 3-33,-12-5-170</inkml:trace>
  <inkml:trace contextRef="#ctx0" brushRef="#br0" timeOffset="88052.6051">16103 5559 590,'0'0'119,"0"0"5,0 0 53,0 0-105,0 0-41,0 0-29,-5 5 3,1 23-5,-1 11 28,5 3 12,0 4-9,0 2 3,0 2-13,0-4-9,0-4-3,5-6-8,6-7 3,0-6-3,5-7 3,4-8-3,-1 0 0,10-8-1,-2 0-4,2 0-11,-2-16-22,0-10-34,-2-10-48,-10-6-104,-11-4-159</inkml:trace>
  <inkml:trace contextRef="#ctx0" brushRef="#br0" timeOffset="88248.5007">16047 5809 918,'0'0'85,"0"0"-44,0 0 38,0 0-14,149-124-45,-74 88 4,0 5-14,-13 5-9,-20 8-1,-17 8-1,-19 6-47,-6 4-55,-9 0-107,-26 0-252</inkml:trace>
  <inkml:trace contextRef="#ctx0" brushRef="#br0" timeOffset="92004.7187">11738 10573 737,'0'0'50,"0"0"-31,0 0 28,0 0 67,0 0-77,0 0-11,0 0 4,-113-85-11,97 73-2,-9 3 4,-4 6-6,-4-6-4,-5 3 1,-5-2 6,-1-3-10,-1 2 4,-1 6-2,0-6 2,7 9 2,1 0-7,-1 0-2,2 0-2,-3 0-1,2 9-2,1 0 1,0-1-1,4 1-1,-6 2 1,5 1 4,-2 0-4,-3-2 0,4 3-2,-3-2 2,1 5 0,3 5 4,-5-3-3,2 4 2,2 2 1,-7 0-2,1 2 3,1 6-5,-2 0 2,-2 1 1,5 2-2,4 1 0,-2 3 4,4 0-3,2 9 3,0 5-4,4 0 0,3 0 2,-3-2 0,5-4 1,-1 1-3,6 0 0,-1 1-1,7-4 2,6 0 3,3 2-3,2 2-2,0-1 1,5-2 1,14 0-1,6 5-1,2-5 2,4 0-2,2-3 2,0-8-1,1-1-1,2-2 0,0-6 2,1-2-2,5 1 0,1-2 1,1-5 0,-1 3 4,-1-5-3,6-1-2,-6-1-2,1-6 2,7-1 1,-3-5 0,4-2 0,-2 0 0,0 0-2,-4 0 1,-1 0-2,1 0 4,-3 0-5,-1 0 2,-1 0 1,0-6 0,7-5 0,1 3 2,2-3-2,1-2 0,-4 0 0,-5-1 0,0-7 0,-6 0-2,-1 1 2,-2-3 0,-3 3 0,-3-6-1,-7-4 1,3 2 0,-4-7 0,-1 2 0,0 1 0,0-4 1,-2 4 0,-1 1-1,-1-1 0,-1-2 0,1-2 1,-1-1-1,0 4 0,1 1 0,-2-1 0,2-2 0,-3-3 0,-2 1 0,0-1 1,-4 2 0,-3 4 1,0-2-2,-2 6-2,0 3 2,0-7 0,-9 3 0,-7-9 2,1-1-1,1 2-1,1 1 1,4 1 0,2 7 7,2 5-7,4 3 3,-1 5 1,-4 1-1,1 2-3,-3-2-2,2-2 1,-5-3-4,-7 5-28,-9-1-43,-6 1-118,-10-3-239</inkml:trace>
  <inkml:trace contextRef="#ctx0" brushRef="#br0" timeOffset="92516.4773">10619 9675 764,'0'0'254,"0"0"-214,0 0-9,0 0 29,0 0-41,0 0-3,0 58 24,6-24-12,6 0-15,-8-3-4,5-7-5,-2 1-3,-2 0 0,1 3-2,-4 3-40,5 1-39,1-11-66,2-3-148,-3-11-84</inkml:trace>
  <inkml:trace contextRef="#ctx0" brushRef="#br0" timeOffset="92689.1522">10871 9864 794,'0'0'63,"0"0"-58,0 0-5,0 0 0,112-103-52,-78 87-88,-9 2-160</inkml:trace>
  <inkml:trace contextRef="#ctx0" brushRef="#br0" timeOffset="93009.0651">11138 9527 12,'0'0'683,"0"0"-630,0 0 3,0 0 56,0 0-77,0 0-20,14 12 2,3 24 17,1 11 15,-5 8 2,1 1-7,-7 0-12,-4-5-15,4-13 8,1-4-9,0-14-9,5-6-4,6-4-1,1-10-1,4 0 3,-3 0-4,5-8-5,-8-14-42,-5-2-52,-11 0-99,-2-7-203</inkml:trace>
  <inkml:trace contextRef="#ctx0" brushRef="#br0" timeOffset="93190.4601">11181 9779 991,'0'0'66,"0"0"-64,0 0 24,91-111 18,-31 76-27,-4 7-13,-19 4-4,-11 9-72,-20 4-208,-6-1-172</inkml:trace>
  <inkml:trace contextRef="#ctx0" brushRef="#br0" timeOffset="95760.6606">20169 10026 606,'0'0'95,"0"0"-79,0 0-15,0 0 61,0 0-21,0 0-18,-70-108 14,59 97-5,-4-1-14,-5 0 4,-5 3 8,-5-4-7,-5 6-1,-2 0 2,1 2-3,1-2 10,0 2-10,10-4-3,-5 3-4,1 1 0,5 1-7,-3 4 0,2 0-3,0 0-4,2 0 1,-2 0 1,0 0-1,-2 0-1,1 0-1,-3 0 1,0 4 2,0 5-1,-1-3 1,4 1 3,2-2 2,1-2 0,3-1 2,1 3-6,-2 6 2,-1 3-4,-1 2-1,-1 2 1,-1 3 0,3-7 0,-1 7-1,4 2 0,-3-6 1,-1 13 0,-2-2 2,2-2-2,-4 10-1,0 2 0,4-2 3,1 7-3,4-5 0,5 1 1,2 5 3,4-3-4,3 2 2,-1 2 0,2 5-1,-1 5 1,4-1-1,0 1 0,0 2 4,0-3 0,7-3-2,13 1 3,5-9 0,3 0 4,8-3-3,2-5-2,5-3 3,1 1-4,1-5 0,-1-2-1,1-8 0,-3 2-1,0-4 0,-1 0 0,1-4 1,0-2-2,5-3 1,3-3 6,-2 1-6,2 1 2,-2 1-2,-3-7 1,-4 0 0,3 0-3,-4 0 1,2 0 1,-4-17-2,-2-5-1,-3-4 1,-2-4 2,-3 0-2,2-6 1,-7-2 0,-4-3 1,-1 2 2,1 1-1,-4 1-1,2 3 1,-3 3 1,-3 3 1,-1-3-3,-4 3 1,-2-4 2,0-1-1,1-2 1,0-5 1,4-1-2,2 2-2,0 2 1,-2 6 1,-5 2-3,-1 5-1,-3 0 1,0 0-1,0 0-1,-7 2-21,-11-4-26,-4 3-45,-5-4-109,-2-4-202</inkml:trace>
  <inkml:trace contextRef="#ctx0" brushRef="#br0" timeOffset="96240.38">20099 9154 241,'0'0'631,"0"0"-591,0 0-19,0 0 75,0 0-64,0 0-20,-7-6-10,1 30-1,-1 10 5,1 0-5,2-4 1,4-7 0,0-2-2,0-5 2,2-6 0,13-2 0,3-5 0,4-3 5,12 0 13,-1-5-9,7-17 0,0-2-3,-9-4-3,-6 3 4,-7-7 1,-9-1 9,-9-1 10,0 0-11,-6 3 8,-15 4-9,-4 7-6,1 8-4,2 7-5,-3 5-2,-4 6-3,2 22-32,3 9-70,8-5-175,12-12-505</inkml:trace>
  <inkml:trace contextRef="#ctx0" brushRef="#br0" timeOffset="100764.3456">768 14645 401,'0'0'329,"0"0"-243,0 0-74,0 0 82,0 0-19,0 0 11,0 0-20,114 11-32,-67-22-13,2 2-11,-7 6-10,-8-6-1,-4 5-46,-7 2-94,-8 0-112,-7 2-92</inkml:trace>
  <inkml:trace contextRef="#ctx0" brushRef="#br0" timeOffset="100964.3461">783 15008 906,'0'0'146,"0"0"-143,0 0 7,0 0 26,0 0 21,121-26-25,-65 3-32,-5 9 0,-9-1-102,-6 8-56,-5 2-72,-6 0-128</inkml:trace>
  <inkml:trace contextRef="#ctx0" brushRef="#br0" timeOffset="101964.533">1972 14062 983,'0'0'145,"0"0"-141,0 0 10,-55 129 21,55-81-21,0-6 1,0 2-6,0-4-7,1-4-2,8-5-9,-6 1-63,-3-1-144,0-4-127</inkml:trace>
  <inkml:trace contextRef="#ctx0" brushRef="#br0" timeOffset="102233.1554">1653 14752 1075,'0'0'115,"0"0"-102,0 0 4,0 0 2,0 0 6,143-13 18,-38-14-16,4 6-11,-2-6-7,-15 1 7,-12 2 2,-20-6-11,-12 12 4,-17 4-6,-9 5-3,-13 9-2,-9 0-20,0 0-51,-19 27-51,-18 10-258,-4 1-251</inkml:trace>
  <inkml:trace contextRef="#ctx0" brushRef="#br0" timeOffset="102705.4886">2108 15204 901,'0'0'113,"0"0"-107,0 0 22,-120 72 38,99-60-35,2-9-21,-2-3 0,5 0-4,3-5 4,5-18 1,3-4-3,0-1 2,5 2-9,2-2 0,25 10 0,6 1 3,6 10 0,3 7 1,1 0 2,0 0-5,-4 21 5,-8 11-5,-8 15 0,-17 13 3,-6 12-2,-9 6 2,-28-1-3,-8-14 7,-4-6 7,-1-11-5,-1-11 12,5-14-9,10-7-6,5-11-6,15-3 4,10 0-1,4 0-1,2-7 1,0-5 5,21-2-5,22 0 2,9-4 1,0-1 1,-2 7-5,-10 7-4,-10 5-1,-2 0-28,5 0-35,2-4-98,2-6-297</inkml:trace>
  <inkml:trace contextRef="#ctx0" brushRef="#br0" timeOffset="103066.7318">2991 14055 1003,'0'0'143,"0"0"-140,0 0 2,140-21 38,-62 12 11,5-1-20,-6-1-22,-13 1-7,-18 8-5,-17 2-42,-23 0-68,-6 2-180,-37 17-81</inkml:trace>
  <inkml:trace contextRef="#ctx0" brushRef="#br0" timeOffset="103388.7505">2859 14105 704,'0'0'193,"0"0"-153,0 0 24,0 112 17,27-32 35,5 20-28,-1 23-17,-2 25-30,-6 18-19,-4 13-12,-9 8-1,-2-4 2,-8-14-6,0-9 1,0-13-3,-12-20 4,-2-19-3,1-20 3,5-21-1,3-23 2,5-12-5,0-11-3,13-11 0,20 4 3,13-6-1,12-8 2,6 0-4,7-22 0,-1-9-32,-1 4-45,0-5-78,-4-8-440</inkml:trace>
  <inkml:trace contextRef="#ctx0" brushRef="#br0" timeOffset="104040.7053">4854 14301 733,'0'0'209,"0"0"-168,0 0 27,0 0 52,0 0-65,0 0-24,-22-101-15,-1 81-4,-5 3 4,-6 1 5,-1 3-3,-6 13 0,-2 0-3,-3 25-10,0 23 6,0 24-2,11 26-3,16 19 2,10 17-5,9 8-2,9 3-1,16-6 0,10-11 1,0-12 2,-1-12-2,-10-7 0,-13-13 6,-11-13 5,0-8 3,-13-13-9,-14-18 2,-5-10 3,0-10-3,-5-12-8,5 0 0,9 0-22,5-14-25,12 6-20,6 4-33,0 4-103,13 0-162,7 4-51</inkml:trace>
  <inkml:trace contextRef="#ctx0" brushRef="#br0" timeOffset="104252.7771">4484 16353 704,'0'0'389,"0"0"-329,0 0-55,0 0 29,0 0 15,0 0-28,156 8-14,-107-23-7,-1-1-103,-9-2-130,-6-4-321</inkml:trace>
  <inkml:trace contextRef="#ctx0" brushRef="#br0" timeOffset="104445.0231">4974 16110 1147,'0'0'122,"0"0"-112,0 0 0,-19 108 37,19-68-26,8 0-14,3 8-7,-1-7-6,-1-5-25,-3-10-31,-2-16-74,1-7-114,-5-3-88,1-43-99</inkml:trace>
  <inkml:trace contextRef="#ctx0" brushRef="#br0" timeOffset="104933.051">5173 14002 1072,'0'0'95,"0"0"-82,0 0 20,0 0-20,0 0-9,-6 139 3,6-87 0,0-12-4,0-10 4,15-9-6,9-16-2,3-5 2,7 0 2,-1-19 2,0-8 0,-5-13 6,0 3-8,-7 0 4,-15-3 9,-6-1 9,0 1-15,-16 4 2,-6 12 3,-9 8-11,0 16 4,-5 0-8,-3 2 0,11 21-5,5 0-30,15 5-53,8-3-150,0-10-371</inkml:trace>
  <inkml:trace contextRef="#ctx0" brushRef="#br0" timeOffset="105382.7847">5873 14520 238,'0'0'832,"0"0"-800,0 0-18,0 0 77,-145 32-50,109 14-8,-6 14-11,8 19 4,6 9-1,8 0 4,9-6-8,11-11-10,0-13-8,13-9-3,19-4-1,8-18-13,0-5-35,-1-10-26,1-12-60,-4 0-127,-5-17-181</inkml:trace>
  <inkml:trace contextRef="#ctx0" brushRef="#br0" timeOffset="105581.2824">6016 14770 503,'0'0'566,"0"0"-488,0 0-41,0 0 10,0 0-26,0 0 9,18 153-2,-8-91-21,0-10-7,-4-2 0,3-1-15,0-10-37,2-5-56,5-13-107,-1-15-127</inkml:trace>
  <inkml:trace contextRef="#ctx0" brushRef="#br0" timeOffset="105797.0634">6417 14776 1074,'0'0'112,"0"0"-100,0 0 26,0 0 0,0 0-13,13 142-13,-8-98-12,4-3 3,-5-1 0,1-4-6,-3-2-14,0 3-42,0-1-60,-2-1-120,0-4-115</inkml:trace>
  <inkml:trace contextRef="#ctx0" brushRef="#br0" timeOffset="105953.5624">6307 15107 986,'0'0'59,"0"0"-53,0 0-9,0 0 3,135-87-53,-77 60-155,-5-4-114</inkml:trace>
  <inkml:trace contextRef="#ctx0" brushRef="#br0" timeOffset="106192.5577">6820 14730 1086,'0'0'133,"0"0"-119,0 0 14,-13 103 16,13-35-5,0-2-18,0 4-10,7-12-2,4-8 2,5-8-3,6-8-7,2-11 1,3-5-2,2-17-2,0-1-23,0 0-27,-2-13-70,-9-7-120,-12-5-259</inkml:trace>
  <inkml:trace contextRef="#ctx0" brushRef="#br0" timeOffset="106329.9621">6789 15078 1022,'0'0'51,"0"0"-51,0 0-14,0 0-40,160-111-183,-115 80-251</inkml:trace>
  <inkml:trace contextRef="#ctx0" brushRef="#br0" timeOffset="106538.2871">7101 14691 899,'0'0'197,"0"0"-165,0 0 15,147 21 21,-82 16-7,-7 9-34,-10 10-10,-14 2-9,-23 4-6,-11 10 2,-19-10-1,-22-4-3,-7-3-8,10-15-26,9-14-14,13-16-66,16-10-169,-2 0-269</inkml:trace>
  <inkml:trace contextRef="#ctx0" brushRef="#br0" timeOffset="107139.1731">7723 15195 973,'0'0'123,"0"0"-110,0 0 15,68-122 7,-31 69-23,-6-12-4,-7-2-5,-16 13 0,-8 13 1,0 18 4,-20 14-3,-12 9-3,-3 1 0,8 20-2,4 7 0,15-2-4,8 6-1,2 0-7,31 0-16,9 2 9,3-10 12,-5 5 7,-7-2 1,-12-1 2,-10 2-2,-11-2 5,0 6-3,-9-9 0,-16-1-3,5 0-16,-2-12-43,6-6-42,8-4-120,8-8-44,0-24-192</inkml:trace>
  <inkml:trace contextRef="#ctx0" brushRef="#br0" timeOffset="107649.1013">8162 14834 809,'0'0'243,"0"0"-163,0 0-4,0 0-20,0 0-40,0 0-7,0 70-3,0-29-1,0-7-1,0-2 1,0 0-3,14-9-1,1-6-1,5-7 0,2-2 0,4-8 0,-5 4 0,2-4 1,-7 0-2,-2-18 2,0-14 1,0 2 0,-6-10 0,-1-4 0,0 12-2,-4 0 1,1 16 0,-2 6-1,-2 5 2,0 5-2,0 5 0,0 21 0,0 6 0,0-5 0,0-10 0,0-3 1,0-8 0,0-4-1,0-2-2,1-2-4,11-21 3,4-9-2,1 6-1,2 4 6,1 3 1,1 9-1,4 6 3,-4 4 2,1 2 2,-2 24 1,-4 4-5,-6 2-3,-1 3-1,-9-9 0,0 11-35,-9-13-65,-17 5-118,-10-14-172</inkml:trace>
  <inkml:trace contextRef="#ctx0" brushRef="#br0" timeOffset="107903.0506">8296 14497 980,'0'0'137,"0"0"-105,0 0-4,0 0 9,0 0-23,0 0-10,-3 78 5,-31-61-2,-5-9 0,6-8 6,6 0 3,5-4-5,10-12-6,10-3-5,2-2 0,11 5-16,26 8-28,9 4-60,12 4-108,-2 0-198</inkml:trace>
  <inkml:trace contextRef="#ctx0" brushRef="#br0" timeOffset="108249.3831">8834 14772 1074,'0'0'124,"0"0"-105,15 139 25,-2-83 2,5-3-33,-7-7-8,-6-3-2,-1-15-1,-4-15 1,0-9-2,0-4-1,0-9 9,0-23-9,0-12-4,7-5-1,1 5-2,2 4-7,10 8 12,0 16 2,5 9 3,-2 7-1,2 0 7,-2 11-3,-5 20-1,-7-4-2,-7 8-3,-4 0 0,0-1-2,0-1-30,0 4-56,0-16-99,0-7-139,2-10-95</inkml:trace>
  <inkml:trace contextRef="#ctx0" brushRef="#br0" timeOffset="108430.3662">9266 14904 1028,'0'0'197,"0"0"-165,0 0-11,0 0 11,0 0-22,11 113-4,-11-79-6,0 2 0,0 1-22,0-11-31,0-4-60,8-8-127,4-14-133</inkml:trace>
  <inkml:trace contextRef="#ctx0" brushRef="#br0" timeOffset="108600.6416">9424 14929 1075,'0'0'100,"0"0"-80,0 0 33,0 0-39,0 0-12,3 128-2,3-98-18,-6-4-40,0 2-70,0-6-132,0-3-168</inkml:trace>
  <inkml:trace contextRef="#ctx0" brushRef="#br0" timeOffset="108805.12">9208 14770 975,'0'0'128,"0"0"-101,0 0-1,116-94 7,-43 72-27,4-4-6,-15 8-10,-16 2-39,-13 14-67,-20 2-73,-13 6-49,0 20-68</inkml:trace>
  <inkml:trace contextRef="#ctx0" brushRef="#br0" timeOffset="109037.305">8875 15476 959,'0'0'93,"0"0"-76,0 0 74,150 26-30,-56-29-30,-1-20-21,1-7-8,-11 2 2,-12-2 3,-13 4-1,-16 6-6,-11 6-1,-19 6-41,-12 8-78,-3 0-163,-30 5-202</inkml:trace>
  <inkml:trace contextRef="#ctx0" brushRef="#br0" timeOffset="109566.5844">9327 15770 868,'0'0'126,"0"0"-118,0 0 16,0 0-5,0 0-18,0 0 0,-123 73 3,104-73 0,9-10 9,1-7 24,9-6 2,0 5-9,22 1-15,4 8-8,1-3 3,7 6-7,-3 6 9,2 0 7,1 4-3,-8 19 1,-3 3-1,-10 15-4,-11-7 0,-2 13-3,-4 2 5,-23 4 0,-4-3-10,-3-2 0,0-9-3,6-19 4,5-6-4,8-11-1,5-3 3,4 0-2,6-5-1,0-4-1,0 1 1,12 4 2,7 2 3,10 2 3,5 0 3,0 0 1,2 0-2,-8 6-3,-6 2-7,-6 1 3,-5 0-3,-3-9-9,-4 5-31,2-5-42,5-5-141,1-21-311</inkml:trace>
  <inkml:trace contextRef="#ctx0" brushRef="#br0" timeOffset="109975.0447">9694 14875 738,'0'0'125,"0"0"-45,0 0 76,0 0-57,89 128-30,-85-65-22,-4 0-13,0 2-13,0-5 4,0-6-15,0-11-6,0-11-1,11-11-3,10-3-14,3-16-41,1-2-44,-8 0-123,-8-2-237</inkml:trace>
  <inkml:trace contextRef="#ctx0" brushRef="#br0" timeOffset="110110.9177">9792 15200 723,'0'0'185,"0"0"-164,0 0-19,0 0-2,145-113-79,-83 87-190</inkml:trace>
  <inkml:trace contextRef="#ctx0" brushRef="#br0" timeOffset="110490.5913">10491 14913 561,'0'0'441,"0"0"-340,0 0-47,-135 95 23,108-54-45,3 7-6,9-12-12,9-1-9,6-9 0,0-7-5,6 1-5,19-20-10,4 0-13,9-12 2,-1-22 4,-2-2-12,-6-3 12,-14-7-9,-5-9 14,-10-6 10,0-17 7,0 8 3,-8 12-2,-5 8 14,5 28 38,2 9 5,0 4-4,4 9-11,2 32-13,0 16-13,0 12 9,0 11-10,14-3-8,-2 2-7,-5-3 0,1 3-1,0-6-20,1-17-32,7-4-20,1-17-66,4-17-126,-4-9-140</inkml:trace>
  <inkml:trace contextRef="#ctx0" brushRef="#br0" timeOffset="110716.3654">10864 14766 1113,'0'0'120,"0"0"-88,0 0 32,0 126-14,0-56-21,0-7-19,2-9 2,10-4-7,1-20 1,9-3-3,3-19-3,6-8-2,2 0-16,3-3-19,-7-15-32,-13-1-88,-16-6-239,0 8-339</inkml:trace>
  <inkml:trace contextRef="#ctx0" brushRef="#br0" timeOffset="110853.3696">10862 15033 752,'0'0'413,"0"0"-362,0 0-46,0 0 5,141-106-10,-77 76-51,-8 2-190,-23-4-423</inkml:trace>
  <inkml:trace contextRef="#ctx0" brushRef="#br0" timeOffset="111242.7774">11920 14512 1117,'0'0'112,"0"0"-88,0 0 0,0 0 40,12 110-29,6-52-24,-5 11-5,0-11-5,-4 0-1,-3-7-9,0 0-39,-2-7-37,0 0-115,-4-6-203</inkml:trace>
  <inkml:trace contextRef="#ctx0" brushRef="#br0" timeOffset="111414.0327">11756 15020 919,'0'0'103,"0"0"-82,0 0 22,75-111 19,4 71-38,10 0-14,4-13-10,-3 14-6,-14-2-90,-7 9-213</inkml:trace>
  <inkml:trace contextRef="#ctx0" brushRef="#br0" timeOffset="111870.644">13608 13948 1053,'0'0'75,"0"0"-66,0 0 38,0 0 20,0 0-34,-51-111-22,17 108-5,-6 3-1,-10 3 5,-3 24 9,1 15 0,2 14 7,3 16 0,8 13-9,16 13-7,8 13-8,12 9 0,3 14-2,5 14 0,21 9 0,4 3 0,0-3 3,6-10-3,-7-10 1,-4-10 0,-10-25 2,-15-8-1,-2-18 8,-36-8-9,-11-11 9,-9-21-4,5-9 1,2-24-2,5-3-5,15 0-2,8-12-23,8-6-25,13 4-24,2 6-89,0-1-220,11 9-163</inkml:trace>
  <inkml:trace contextRef="#ctx0" brushRef="#br0" timeOffset="112236.8916">13519 16365 518,'0'0'613,"0"0"-572,0 116-38,13-77 60,10-10-44,4-3-14,2-14 0,2-6-5,1-6 1,2 0 1,2-27 7,2-14-8,-5-3 8,1-4-2,-10-2 3,-12 6-1,-12 3 7,0 1-1,-14 12 4,-15 6 7,-5 14 0,-1 2-5,-4 6-5,-1 0-9,3 14-6,3 4-1,8 5-1,8-10-21,10-5-27,8-8-47,0 0-118,0-21-375</inkml:trace>
  <inkml:trace contextRef="#ctx0" brushRef="#br0" timeOffset="112742.6519">13914 13496 709,'0'0'254,"0"0"-123,0 0 6,0 0-66,0 0-43,0 0-3,-2 65 20,10-33-16,-4 4-21,-1 3-5,-3-6-3,0 8-5,0-1-40,-5-2-55,-3-4-177,-4-5-539</inkml:trace>
  <inkml:trace contextRef="#ctx0" brushRef="#br0" timeOffset="113341.1945">14578 14427 355,'0'0'573,"0"0"-512,0 0 12,0 0 45,0 0-83,-121-27 5,91 47-12,-2 8-14,1 12 7,4 12 1,6 8 4,9 14-12,4 1-5,8-12-5,0 0-2,12-15-2,13-4 0,9-12-8,7-6-21,2-8-26,6-18-45,-2 0-126,-7 0-178</inkml:trace>
  <inkml:trace contextRef="#ctx0" brushRef="#br0" timeOffset="113558.2444">14807 14512 992,'0'0'141,"0"0"-100,0 0 21,0 0-8,-15 104-13,15-52-19,0 6-13,2-14-8,5-3 5,-1-1-5,1-14-1,-2 1-2,1-2-33,-1-4-30,1-2-86,-2-12-165,2 2-140</inkml:trace>
  <inkml:trace contextRef="#ctx0" brushRef="#br0" timeOffset="113709.3452">15004 14770 597,'0'0'520,"0"0"-500,0 0-12,131-67 17,-77 50-25,-6 3-59,-5 1-152,-13 4-134</inkml:trace>
  <inkml:trace contextRef="#ctx0" brushRef="#br0" timeOffset="113955.3454">15463 14476 929,'0'0'156,"0"0"-114,0 0 39,0 0-23,-2 122-15,2-58-20,0 0 3,0 0-14,0-1 4,0-15-4,0-4-8,13-14 0,4-8-2,7-11-4,5-11 0,6 0-18,-4-11-10,-2-10-42,-7-5-96,-15 3-199,-7-9-260</inkml:trace>
  <inkml:trace contextRef="#ctx0" brushRef="#br0" timeOffset="114076.3107">15420 14811 906,'0'0'52,"0"0"-44,0 0-16,0 0-60,118-103-190</inkml:trace>
  <inkml:trace contextRef="#ctx0" brushRef="#br0" timeOffset="114292.4171">15663 14480 970,'0'0'137,"0"0"-86,0 0 46,141 24-42,-87 15-8,-8 2-23,-10 13-7,-16 2-8,-18 7 2,-2 9-10,-25-10 2,-17-3-3,-2-1 0,3-11-15,8-15-12,13-14-33,13-14-71,7-4-248</inkml:trace>
  <inkml:trace contextRef="#ctx0" brushRef="#br0" timeOffset="114931.571">16512 14883 515,'0'0'427,"0"0"-375,0 0 7,0 0 49,0 0-93,0 0 0,16-117-4,3 65-10,-4-8 4,-1 2-2,-12 10 3,-2 12-3,0 18-1,-8 9 1,-11 9-6,-7 3 3,5 15-1,8 5-6,11 3-11,2 1-1,6 5-11,23-1 8,7-4 2,8-5 18,1 1 2,-3 2 1,-4-5 2,-12 8-3,-12 1 4,-12-7-2,-2 2-2,-5-6-6,-21 3-18,-3-10-25,2 3-48,5-10-71,9-4 10,8 0-93</inkml:trace>
  <inkml:trace contextRef="#ctx0" brushRef="#br0" timeOffset="115455.2302">16934 14587 779,'0'0'137,"0"0"-96,0 0 64,0 0-79,0 0-3,0 0-11,-20 95-6,20-60 3,0-3-9,2-9 4,8 7-1,5-13 1,0-3-3,4-6 3,2-8-3,-1 2 0,1-2 3,-2 0-4,2-18 1,-5-12 5,-2 5 5,-2-11-2,-3 2 2,-2-4-1,-5-2 4,-2 10-8,0 13 8,0 6 9,0 11 0,0 0-15,0 2-4,0 19-4,0 2 0,0 0 1,0-11 0,0-3-1,0-7-1,0-2-3,0 0-5,4 0-2,10-11 8,1-14 2,6 6 2,-2 12 0,1 0-1,1 7 4,0 0 3,0 9 4,-6 21-2,1-2-4,-12 2-4,-4 6-1,0-4-10,-4 4-49,-25-8-78,-8-1-209,-6-5-185</inkml:trace>
  <inkml:trace contextRef="#ctx0" brushRef="#br0" timeOffset="115716.3073">17012 14316 932,'0'0'109,"0"0"-98,0 0 38,0 0-8,0 0-27,0 0-10,-33 53 1,1-40-3,4-7 2,7-6 0,8 0 5,13-14 10,0-9-14,18-3-5,20 5-8,4 6-23,8 10-48,-4 5-31,-1 0-180,-3 9-202</inkml:trace>
  <inkml:trace contextRef="#ctx0" brushRef="#br0" timeOffset="116049.0713">17599 14520 840,'0'0'149,"0"0"-107,20 125 27,-10-72-1,1-12-45,-3-5-11,-2-14-8,-4-7 0,-2-6-1,0-9-3,2 0 8,-1-31 6,7-10-13,4-5 0,-2-1-1,9 5 1,-4 15 0,1 10 4,3 8 2,0 9 11,-1 0 5,-5 1-2,-5 24-10,0 4-8,-8 0 0,0 6-3,0-1-3,-8 4-35,4 3-35,4-5-85,0-14-157,0-15-86</inkml:trace>
  <inkml:trace contextRef="#ctx0" brushRef="#br0" timeOffset="116236.2419">18015 14552 935,'0'0'172,"0"0"-141,0 0 8,0 0 1,0 0-23,2 110-13,1-64-1,-3-2-3,0-3-29,0-5-52,0-14-73,8-15-96,5-7-111</inkml:trace>
  <inkml:trace contextRef="#ctx0" brushRef="#br0" timeOffset="116415.2854">18194 14534 897,'0'0'176,"0"0"-114,0 0-5,0 0-19,0 0-27,2 138-10,-2-102-1,0 5-1,0-6-32,0 6-44,0-8-82,0-4-150,-9-7-173</inkml:trace>
  <inkml:trace contextRef="#ctx0" brushRef="#br0" timeOffset="116612.4544">17928 14397 984,'0'0'67,"0"0"-57,0 0 51,168-64-22,-91 60-38,-6-2-1,-19 4-44,-19 2-61,-20 0-146,-13 0-75,-8 18-25</inkml:trace>
  <inkml:trace contextRef="#ctx0" brushRef="#br0" timeOffset="116866.8768">17563 15105 900,'0'0'213,"0"0"-195,0 0 17,126 40 44,-28-40-63,14-8-8,2-14 0,-7 0-4,-11-5 6,-14 1 26,-15 6 0,-16-1-18,-20 7-14,-12 5-4,-17 2-11,-2 7-31,-7 0-55,-22 4-136,-9 18-384</inkml:trace>
  <inkml:trace contextRef="#ctx0" brushRef="#br0" timeOffset="117345.3252">18133 15441 848,'0'0'111,"0"0"-100,0 0 28,0 0-16,-133 75-18,113-75-1,-1 0-3,2-8 0,9-18 4,6-2 0,4-8-1,0 8 9,20 1-5,7 8-5,7 5-2,-3 9 0,6 5 1,3 0 12,-6 12 3,-3 20 12,-11 1-11,-9 6-3,-9 7-3,-2-7-4,-4 5 8,-27-3-3,-1-7-3,-1-2-9,1-9 4,8-11-3,5-5-1,7-7 0,6 0 2,3 0-3,3-19 0,0 5 1,16 1 3,8 9 12,-3 4 16,8 0 1,0 0-10,2 0 5,2 8-6,-8 6-13,-3 4-6,-9-4-3,-4 4-7,-2-6-41,-1 2-36,1-11-89,4-3-200</inkml:trace>
  <inkml:trace contextRef="#ctx0" brushRef="#br0" timeOffset="117837.5062">18783 14418 279,'0'0'678,"0"0"-597,0 0-24,0 0 60,-32 111-52,29-53-10,1 0-20,2-3-8,0-6-15,0-5-4,0-3-5,16-6-2,-4-7-1,4-7-13,-2-9-49,-5 3-48,-3-5-132,-6-3-229</inkml:trace>
  <inkml:trace contextRef="#ctx0" brushRef="#br0" timeOffset="117985.1506">18657 14766 985,'0'0'54,"0"0"-32,0 0 32,0 0-54,126-98-4,-67 75-102,-1 4-183,-6 3-126</inkml:trace>
  <inkml:trace contextRef="#ctx0" brushRef="#br0" timeOffset="118402.9926">19359 14508 927,'0'0'126,"0"0"-104,0 0 60,-120 56-17,95-26-34,6 12-15,5 4-11,8-2-4,6 0 2,0-12-3,0-5-1,10-13-10,13-11-13,8-3-7,2-5 14,0-21 6,-4-1-11,-4-7 8,-9-6-2,-9-2 11,-7-12 5,0-6 1,0-4 4,0-5 8,-11 9 7,3 16 13,1 20 17,4 16-1,1 8 3,-1 8-12,1 28-30,2 14 5,0 4-2,0-1-6,9-7-3,5 5-3,-1-5-1,0-5-2,-4 3-20,-2-13-26,-2-5-31,5-8-49,4-11-111,1 0-140</inkml:trace>
  <inkml:trace contextRef="#ctx0" brushRef="#br0" timeOffset="118658.3387">19676 14364 600,'0'0'389,"0"0"-311,0 0-36,0 0 56,18 136-39,-12-78-22,-3-2-10,-3 2-1,0 0-6,7-8-4,6-9 0,5-16-11,9-6-5,2-19-1,6 0-2,3-4-10,-5-20-27,-6-2-42,-8-2-110,-13-3-154,-6-1-185</inkml:trace>
  <inkml:trace contextRef="#ctx0" brushRef="#br0" timeOffset="118802.592">19657 14645 665,'0'0'395,"0"0"-326,0 0-10,0 0-13,0 0-41,134-75-5,-73 51-44,-8 4-104,-10 0-145,-19-1-129</inkml:trace>
  <inkml:trace contextRef="#ctx0" brushRef="#br0" timeOffset="119302.4743">19629 13955 1088,'0'0'63,"0"0"-63,0 0 0,176-60 21,-71 48-17,4 5-4,-7 3 0,-8-4 0,-13 8 0,-15 0 2,-16-4 4,-19 4 25,-14-2 18,-9 2-1,-6 0-9,-2-2 5,0 2-17,2 0-1,2 2-15,0 20 12,1 4-14,0 4-1,2 5 1,-1 9-1,3 12 8,2 15 0,5 16-7,0 16 4,3 6-2,6 8 1,-1 16-4,1-5-4,-8 8-3,-5 0 6,-8-9-2,-4-8 4,0-2-3,-26-19 22,-22-9-9,-16-3 2,-16-16-13,-7-10-2,0-11-3,4-19-3,3-21-38,9-9-51,4-8-51,-9-32-182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4:59:30.3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1896 890 420,'0'0'566,"0"0"-543,0 0 23,0 0 38,0 0-48,0 0 2,0 0-7,-45-105-14,21 86 7,-2 0-7,-6 2 6,-1 4-14,0 11 10,-6 2-18,-3 11-2,0 21 1,-7 18 0,1 19-4,11 16 4,7 16 0,16 7 0,14 2 1,0 7-1,4 1 2,26 2-2,2 4 0,2 5 2,-7 7 4,-15 5-3,-9-7 2,-3-13-3,-5-17 5,-19-27 1,-10-16 13,-3-15 9,-3-20-1,1-12-12,-1-13 2,1-1-3,-4-15-13,5-11-3,7 2-20,14 7-19,9 9-29,8 8-33,0 0-145,10 4-248,5 21-58</inkml:trace>
  <inkml:trace contextRef="#ctx0" brushRef="#br0" timeOffset="257.2562">1051 3381 892,'0'0'160,"0"0"-148,0 0 28,0 0-8,0 0-4,0 0-3,108-12-4,-60-12-21,2-5-67,-4-3-179,-5 0-212</inkml:trace>
  <inkml:trace contextRef="#ctx0" brushRef="#br0" timeOffset="427.7513">1626 3260 1170,'0'0'85,"0"0"-78,0 103 40,0-63-10,0-2-29,0 2-5,0-1-3,3-8-20,-1-7-48,-2-12-98,0-12-230</inkml:trace>
  <inkml:trace contextRef="#ctx0" brushRef="#br0" timeOffset="1103.6619">2310 590 1040,'0'0'121,"0"0"-106,0 0 1,0 0-11,-28 116 1,19-58 1,9-8-3,0-13-4,0-11-1,20-7-3,2-6 2,12-13 2,6 0 0,-1-13 3,2-15-2,-7-9 3,-12 4 0,-9-1 1,-13-3 3,0 1 4,-11-2 8,-18 8 9,-6 6-18,-4 12-6,1 10-5,5 2-7,6 9-41,11 18-117,8 5-358</inkml:trace>
  <inkml:trace contextRef="#ctx0" brushRef="#br0" timeOffset="1620.6967">2846 1613 737,'0'0'325,"0"0"-300,0 0 55,0 0-12,-150 25-53,102 22 4,0 11-1,6 9-8,11 6-4,9-3 0,13 2-3,9-10-3,0-1 0,29-13-1,9-14-18,8-12-62,3-18-104,-1-4-197</inkml:trace>
  <inkml:trace contextRef="#ctx0" brushRef="#br0" timeOffset="1839.6828">2937 1778 882,'0'0'279,"0"0"-272,0 0-7,0 0 12,0 0-1,4 139 6,6-91-5,-6 1-12,0 4 7,-1-7-5,-1 0-2,4-4-32,2-9-99,5-15-144,0-16-156</inkml:trace>
  <inkml:trace contextRef="#ctx0" brushRef="#br0" timeOffset="2050.4028">3269 1806 1100,'0'0'136,"0"0"-131,0 0 0,0 0-3,0 0 5,7 131-3,0-80-3,-5 4-1,3 3 0,-5 3-29,2-10-87,-1-3-88,-1-16-130,0-11-158</inkml:trace>
  <inkml:trace contextRef="#ctx0" brushRef="#br0" timeOffset="2214.4578">3167 2150 1006,'0'0'62,"0"0"-62,0 0-7,0 0-2,171-127-25,-97 92-162,-12-4-174</inkml:trace>
  <inkml:trace contextRef="#ctx0" brushRef="#br0" timeOffset="2445.4044">3755 1729 924,'0'0'306,"0"0"-289,0 0-4,0 0-8,0 0 7,-25 138 12,25-82-14,-2 0-3,-1-1 1,3-8-1,0-2-4,0-9-3,20-10 0,4-8-1,0-12-17,5-6-29,4 0-32,-3-27-73,-2-6-148,-15-10-189</inkml:trace>
  <inkml:trace contextRef="#ctx0" brushRef="#br0" timeOffset="2568.1283">3699 2046 585,'0'0'263,"0"0"-263,0 0-11,0 0-85,92-129-52,-49 91-132</inkml:trace>
  <inkml:trace contextRef="#ctx0" brushRef="#br0" timeOffset="2753.6074">4031 1702 145,'0'0'573,"0"0"-465,0 0 36,0 0-39,133 10-24,-98 26-25,-2 8-14,-10 4-16,-11 7-10,-12 6-5,0 8-5,-26-2 2,-9-2-8,-5-9-10,9-17-37,4-13-55,5-20-115,10-6-208</inkml:trace>
  <inkml:trace contextRef="#ctx0" brushRef="#br0" timeOffset="3294.6495">4749 2208 866,'0'0'106,"0"0"-69,0 0 38,50-107-31,-19 52-6,-1-3-16,-3 7-11,-9 3-11,-15 8 8,-3 10-2,0 12 1,-23 8-7,-3 10-7,-8 0 5,0 14 0,5 16-14,10 4-14,15 0-13,4-2-39,23 0-3,23-2-21,9 0 63,4-6 39,-9 5 4,-7-5 4,-16 2 10,-16-1-4,-11 4 21,0 0 16,-21 4-10,-11-1-26,4-10-11,6-8-2,6-11-100,10-3-83,6-1-141</inkml:trace>
  <inkml:trace contextRef="#ctx0" brushRef="#br0" timeOffset="3780.6092">5201 1923 894,'0'0'166,"0"0"-126,0 0-3,0 0-18,0 0-15,-30 104 1,30-62-2,0-4-2,0-7 0,11 2-2,5-10 2,5-7-2,4-6-6,0-10-7,2 0 1,-3 0 7,1-14 4,-5-16 2,0-13 9,-7-5-1,-4-6-1,-2 11 0,-5 11 4,0 11 12,-2 16-9,0 5 5,0 0-19,0 0-13,0 0 9,0 9-2,0-1 0,-2 4-20,-2-8-5,4-4 15,0 0 10,0 0 2,2-10-14,15-11 12,6-1 6,1 7 5,-1 4 7,-1 10-3,2 1 1,-1 0 1,-3 18 1,0 6-5,-9 6 4,0 6-9,-6 2-4,-5 4-8,0 0-77,-25-2-104,-5-9-185</inkml:trace>
  <inkml:trace contextRef="#ctx0" brushRef="#br0" timeOffset="4044.6204">5401 1485 871,'0'0'209,"0"0"-209,0 0-35,0 0 15,0 0 20,0 0 13,-74 79-5,36-69 0,10-10 3,7 0 6,4-5 5,7-9 11,6-7-18,4 5-15,4 2-5,27 4-8,14 5-37,15 5-47,1 0-122,-3 19-175</inkml:trace>
  <inkml:trace contextRef="#ctx0" brushRef="#br0" timeOffset="4381.805">5954 1893 64,'0'0'900,"0"0"-885,0 0 8,19 141 33,-13-100-31,-1-7-4,0-8-9,-5-11-1,0-8-8,2-5 3,-2-2 5,0-14 8,0-25 2,2-18-21,7-1-19,7 14 13,0 10 4,4 16 2,-3 9 0,-1 9 1,2 0-1,-1 0 4,2 12-4,-6 11 4,-5 7-3,-2 10-1,-6 6 0,0 2-21,0 0-89,0-10-168,0-15-63</inkml:trace>
  <inkml:trace contextRef="#ctx0" brushRef="#br0" timeOffset="4560.5108">6368 1935 1006,'0'0'184,"0"0"-184,0 0-2,0 0 1,0 108 2,0-64-2,0-1-4,0-9-63,0-7-72,0-12-100,2-15-57</inkml:trace>
  <inkml:trace contextRef="#ctx0" brushRef="#br0" timeOffset="4742.3996">6571 1896 37,'0'0'1036,"0"0"-928,0 0-68,0 0-28,0 0-12,0 0-1,0 85 1,0-41 3,0 6-3,0-4-29,0-3-64,4-9-69,-4-15-93,0-9-121</inkml:trace>
  <inkml:trace contextRef="#ctx0" brushRef="#br0" timeOffset="4920.6647">6361 1738 1001,'0'0'126,"0"0"-124,0 0 8,0 0-10,133-79 0,-56 59-4,-12 5-63,-3 4-38,-25 2-195,-16 9-105</inkml:trace>
  <inkml:trace contextRef="#ctx0" brushRef="#br0" timeOffset="5177.6975">5989 2360 250,'0'0'685,"0"0"-685,0 0 0,140 20 60,-44-20-3,7 0-14,-1-12-5,-3-10-5,-8-2 4,-18 7-5,-15-3-21,-18 13-11,-22 2-55,-18 2-90,0 3-163,-35 0-276</inkml:trace>
  <inkml:trace contextRef="#ctx0" brushRef="#br0" timeOffset="5655.889">6504 2680 583,'0'0'195,"0"0"-192,0 0 11,-96 111-4,72-92-9,-1-4 3,1-10-1,3-5 6,8 0 3,4-9-3,5-9-4,4-1 15,0-2-18,6-2-2,17 4 0,6 4 3,7 6 6,-1 4 21,3 5 3,-3 0-11,-6 21-9,-8 9-1,-11 6-6,-10 6 6,0 2-4,-10 5 3,-19-7-1,-7-6 1,5-10-2,0-10-2,3-8 0,11-7-6,-1-1 3,9 0-2,3 0-2,6 0-9,0-11-6,13-1 13,9-1-4,7 5 6,6 3 14,2 0 9,-2 5 14,-1 0-21,-10 0-11,-2 17-5,-6 2-12,-3-1-65,1-6-139,-3-12-123</inkml:trace>
  <inkml:trace contextRef="#ctx0" brushRef="#br0" timeOffset="5904.7283">7084 1823 1033,'0'0'139,"0"0"-135,0 0 6,0 109 15,2-53-4,4 7-13,-1-1-3,1-2-5,6-9 0,-4-7 0,1-10-48,3-12-75,-10-6-65,-2-8-138</inkml:trace>
  <inkml:trace contextRef="#ctx0" brushRef="#br0" timeOffset="6048.9406">6997 2188 937,'0'0'146,"0"0"-146,0 0 2,120-133-2,-53 99-50,1-4-164,-7 8-267</inkml:trace>
  <inkml:trace contextRef="#ctx0" brushRef="#br0" timeOffset="6479.7092">7839 1845 986,'0'0'179,"0"0"-162,0 0 6,0 0 3,0 0-25,0 0 1,-134 104 2,117-58-4,7-4-1,8-6-1,2-2-5,0-10 3,14-5-36,11-12-17,6-7 8,2-4 3,-1-30 11,-2-8 0,-5-1-16,-12-12 36,-9-1 15,-4-4 4,0-7 26,0 4-4,-6 6 11,2 15 13,-1 14 8,3 14-9,-3 10 9,5 4-10,-2 0-30,2 16-18,0 16 0,0 14 5,16 6-3,0 3 5,1 1-5,1 2 1,-7 2-3,0 4-7,-4-8-75,0-12-58,-1-18-60,1-20-88</inkml:trace>
  <inkml:trace contextRef="#ctx0" brushRef="#br0" timeOffset="6730.3682">8182 1648 920,'0'0'230,"0"0"-199,0 0-26,0 0 0,36 116 33,-22-52-9,-3 4-12,-3 1-3,0-7 0,2-8-6,3-16-6,10-7 6,4-14-7,6-15 5,3-2-6,1-26-3,-2-16-24,-12-6-55,-9 2-88,-14 2-225</inkml:trace>
  <inkml:trace contextRef="#ctx0" brushRef="#br0" timeOffset="6895.2982">8205 1867 753,'0'0'200,"0"0"-168,148-65 41,-80 40-31,-8 0-22,-11 4-12,-15 0-8,-19 9-110,-15 4-184,-9 3-276</inkml:trace>
  <inkml:trace contextRef="#ctx0" brushRef="#br0" timeOffset="7478.6563">6976 1806 566,'0'0'274,"0"0"-184,0 0-53,0 0-6,0 0 18,0 0 3,67 104-3,-49-49-3,-2 5-19,1 2 4,-3 3-13,-4-9-8,2-7-4,0-10 0,-2-9-3,4-10 0,6-6-2,9-8 1,11-6 3,9 0 1,5-3-3,-8-18-2,1-2-1,-16 2-51,-10 1-107,-21 3-307</inkml:trace>
  <inkml:trace contextRef="#ctx0" brushRef="#br0" timeOffset="9016.4108">2984 4814 1010,'0'0'102,"0"0"-101,0 0 0,0 0 2,68-111-1,-28 60-1,-3-1 1,-11 2-2,-12-1 3,-12 5-2,-2 5 3,-6 8-1,-15 11 6,1 12 4,1 8-2,0 2 3,6 0-9,-5 2 1,7 22-6,7 14-3,4 12-2,0 12 5,0 9 2,12 5 5,2 5-6,-2 1 1,-6-10 0,-4-10 1,-2-14-3,3-20 2,-1-10-1,-1-11-1,2-4 1,-3-3 0,5 0-1,6-18-5,0-18 4,5-6-16,-2 4 11,7 7 1,-2 9 5,0 11-1,-3 5-2,-3 1 1,0 5 2,-1 0-14,-1 19 11,-4 9 0,-3 2-6,1 6 2,-1-2-24,-2-4-25,5-6-13,2-7-21,2-16 3,12-1 5,3-4 58,8-25 20,2-9 4,-1-1 0,-6-3-1,-7 7 1,-13 6 12,-9 11 46,0 7 37,0 8-3,0 3-19,-6 0-32,-3 5-12,-5 19-29,3 7-1,5 5 1,-3-1 4,9 2-4,0-5-1,22-6 1,6-5 0,10-10 0,0-11-6,5 0 4,-8-8-2,-6-20-10,-6-2 11,-12-5 3,-7-8 4,-4-3-4,0 3 4,-13 8-6,-5 12 4,3 12-4,9 4-3,6 5 4,0 2-7,0 0-27,12 0-38,13 18 66,4 7 2,2 0 3,0 8-1,-7 1-1,-4 2 1,-10 3 3,1-4 6,-5-7 13,1-8-12,2-10-6,9-10 1,2 0-2,7-18 18,8-16 9,1-7-10,-1-6-7,-10-2-4,-13 12 10,-12 8 24,0 15 21,0 14 16,-3 0-22,-12 4-28,-4 21-21,4 5 0,6 3 0,7 4 0,2-5-1,0-5-5,7 0 0,17-8 0,12-8-1,8-2-12,8-9-70,1 0-195,-5-32-564</inkml:trace>
  <inkml:trace contextRef="#ctx0" brushRef="#br0" timeOffset="9571.0525">5053 4726 609,'0'0'252,"0"0"-121,0 0-17,0 0-42,0 0-55,0 0-12,-5 72 0,-1-21 16,-2 0-10,8-10-9,0-7-1,0-12-1,19-11 0,3-4 0,7-7-5,9-12-23,-3-20-26,1-12-12,-8-2 25,-9-1 12,-8 8 29,-11 7 3,0 7 56,0 16 17,-6 2-4,-3 7-33,-3 0-18,3 4-16,3 22-5,4 6 0,0 5 0,2 0-1,0 1 1,8 3-3,13-5-40,0-2-66,4-2-145,-2-5-198</inkml:trace>
  <inkml:trace contextRef="#ctx0" brushRef="#br0" timeOffset="9721.845">5607 4916 460,'0'0'577,"0"0"-573,143-80-3,-67 49-1,-6 8-10,-10 7-119,-23 11-205</inkml:trace>
  <inkml:trace contextRef="#ctx0" brushRef="#br0" timeOffset="9887.9">5737 5046 229,'0'0'765,"0"0"-718,0 0-3,0 0-29,0 0-11,0 0-4,66 25-26,-12-47-78,-5-4-125,3-2-29,-6-5-176</inkml:trace>
  <inkml:trace contextRef="#ctx0" brushRef="#br0" timeOffset="10080.5964">6220 4720 1087,'0'0'64,"0"0"-58,0 0 5,0 0-4,2 129 6,10-75-4,-5 2-7,-3-2-1,-2-1-2,-2-10-40,4-5-92,0-15-123,0-18-94</inkml:trace>
  <inkml:trace contextRef="#ctx0" brushRef="#br0" timeOffset="10313.0919">6615 4682 1100,'0'0'125,"0"0"-110,0 0-12,0 0 0,0 0 22,29 110-2,-22-68-18,-2 3 2,-5 1-3,0-2-1,0 0-3,0 0-2,0-4-50,0-4-68,0-10-139,0-14-92</inkml:trace>
  <inkml:trace contextRef="#ctx0" brushRef="#br0" timeOffset="10480.5465">6500 5013 979,'0'0'91,"0"0"-91,0 0 0,113-81-4,-51 53-54,-2-2-138,-6 5-39,-9 0-84</inkml:trace>
  <inkml:trace contextRef="#ctx0" brushRef="#br0" timeOffset="10761.8684">7067 4700 902,'0'0'227,"0"0"-174,0 0-22,0 0-16,0 0-15,0 0 1,0 52 1,8-9 15,-2 4 10,1 10 0,-3 1-7,2 5-10,-6-4-4,5-13-1,0-5-4,4-16 1,4-8-2,7-9-2,3-8 2,8 0-2,4-7-11,1-15-14,-5-2-30,-8-10-73,-13 4-147,-10 0-218</inkml:trace>
  <inkml:trace contextRef="#ctx0" brushRef="#br0" timeOffset="10930.3797">6951 4969 869,'0'0'306,"0"0"-291,0 0-10,0 0 10,181-90 4,-109 57-15,-12 6-4,-22 4-38,-16 5-143,-22 6-197</inkml:trace>
  <inkml:trace contextRef="#ctx0" brushRef="#br0" timeOffset="11828.5178">4378 6565 712,'0'0'261,"0"0"-239,0 0-8,0 0 4,0 0 6,0 0 7,9 129-11,1-92-10,4-2-5,-1-10-4,5-4 0,-3-9-1,8-8-8,4-4-44,2-13 3,3-18 5,0-8 11,-7 2-14,-8-1 38,-7 4 9,-8 7 11,-2 8 43,0 7 26,0 9 9,0 1-25,0 2-7,0 0-32,0 16-15,-5 14-9,0 4 2,5 7 7,0-2-9,5-2-1,14-9 0,7-4-1,3-10-6,7-10-34,4-4-23,2-3-35,-4-20-146,-12-5-160</inkml:trace>
  <inkml:trace contextRef="#ctx0" brushRef="#br0" timeOffset="12018.4587">4995 6168 1035,'0'0'77,"0"0"-54,0 0 7,0 0-18,0 0-11,-7 119 3,7-86-4,5-3-40,7 1-85,-2-8-125,3-4-107</inkml:trace>
  <inkml:trace contextRef="#ctx0" brushRef="#br0" timeOffset="12226.6462">5360 6627 709,'0'0'358,"0"0"-357,0 0 4,147-44-2,-86 20-3,-8 2-21,-6 5-113,-16 5-173,-13-3-156</inkml:trace>
  <inkml:trace contextRef="#ctx0" brushRef="#br0" timeOffset="12413.8745">5518 6786 1002,'0'0'140,"0"0"-140,0 0-16,0 0 16,0 0 0,170-44-50,-110 13-155,-8 4-166</inkml:trace>
  <inkml:trace contextRef="#ctx0" brushRef="#br0" timeOffset="12788.7038">6343 6549 966,'0'0'98,"0"0"-93,0 0 4,0 0-2,0 0-3,126-121 0,-103 92-4,-2 4 5,-5 4-3,-5 6 23,-3 5 12,-6 6 10,1 4 3,-3 0-11,2 0-18,0 0-12,3 12-5,-1 12 3,1 5 3,-1 3-2,3 4-4,-5 4-2,0 0-1,1 1-1,-3-4 0,0-5-13,0-2-17,0-5-7,0-3-48,-3-6-45,-1 0-112,-3-5-102</inkml:trace>
  <inkml:trace contextRef="#ctx0" brushRef="#br0" timeOffset="13021.6087">6434 6928 910,'0'0'68,"0"0"-57,0 0 17,0 0 22,139-42-3,-83 28-18,0 2-6,-5-4 6,0-3 13,-13 4-10,-9 1-12,-11 2-10,-13 3-10,-2 8 0,-3 1-3,0 0-40,0 0-99,-20 0-260</inkml:trace>
  <inkml:trace contextRef="#ctx0" brushRef="#br0" timeOffset="13996.6122">10682 4096 355,'0'0'562,"0"0"-534,0 0 22,0 0 60,0 0-88,0 0-2,-105-22-7,69 54-9,3 19-1,-2 5 1,10 6-1,6-2-1,11-12-2,8-8 0,0-14-5,20-9-16,16-16-18,6-1 7,0-19 19,5-20-11,-10-3 6,-5-4-15,-10-4 23,-11-6 10,-7-6 3,-4-4 0,0-7 26,-6-6-12,-10 7 5,1 9 5,4 22 5,2 20 12,4 13-2,5 8-15,0 0-21,0 19-6,0 28-1,5 11 1,8 9 6,8-4-2,2-1 0,2 1-3,6-4-2,-4-1 2,-4-5-2,-6-13-45,-5-14-80,-2-14-38,0-12-72,1 0-106</inkml:trace>
  <inkml:trace contextRef="#ctx0" brushRef="#br0" timeOffset="14219.5437">11002 4083 280,'0'0'481,"0"0"-461,0 0 61,0 0 46,94 132-54,-66-77-7,-2-4-26,-7-11-9,-4-10-11,-3-14 3,-2-10-7,-2-6-3,1 0 0,3-15 1,5-24 2,1-13-13,-1-6-3,-1 1-24,-3 7-69,3 8-89,-1 16-136,-1 7-268</inkml:trace>
  <inkml:trace contextRef="#ctx0" brushRef="#br0" timeOffset="14364.8533">11655 4127 745,'0'0'69,"0"0"-66,132-54-6,-86 41-23,-10 10-133,-18 3-296</inkml:trace>
  <inkml:trace contextRef="#ctx0" brushRef="#br0" timeOffset="14519.6121">11648 4367 927,'0'0'94,"0"0"-88,0 0 32,0 0-6,175 0-16,-102-18-16,-6 0-29,-23 3-228,-27 0-282</inkml:trace>
  <inkml:trace contextRef="#ctx0" brushRef="#br0" timeOffset="15136.3032">13089 4163 961,'0'0'41,"0"0"-18,0 0 46,75-103-51,-41 61-11,-1-9 0,-2 0-3,-6-2 10,-13 2-11,-12 13-1,0 7 4,-14 18-6,-15 8-3,-5 5-18,1 10 4,4 11-6,13 7-23,16-2-4,0-2 8,23 2-15,14-2 31,8 1 13,2-2 13,-7-2 4,-6-2 1,-12 5 9,-11 0 2,-11 2 8,0 2-1,-10-2-6,-13-2-9,0-3-8,6-7-1,7-9-82,6-2-33,4-3-48,0-3-110</inkml:trace>
  <inkml:trace contextRef="#ctx0" brushRef="#br0" timeOffset="15621.8246">13574 3820 746,'0'0'182,"0"0"-152,0 0 41,0 0-28,0 0-39,0 0-1,-30 133 0,30-98-1,0-3 0,13-6-3,4-6 1,2 1-20,3-12-3,-3 0-5,-3-9 4,-2 0 20,-1-6 4,-2-15 3,-1-7 5,-4-2-1,1-8 6,-4-2-10,2 7 4,0 12 5,-5 8 1,0 13-6,0 0-7,0 9-17,0 19 13,0 2 3,0-5 2,-5-5 0,5-11-1,0-9-4,0 0-24,0 0-16,15-22 29,9-8-4,0-5-2,-2 6 21,-4 9 8,2 10 39,-4 8-13,1 2-16,-1 12-11,-2 16-5,-1 2-1,-2 7 8,-5-2-9,-6 0-24,0-3-108,-15-6-67,-18-10-123</inkml:trace>
  <inkml:trace contextRef="#ctx0" brushRef="#br0" timeOffset="15872.4086">13762 3513 292,'0'0'616,"0"0"-587,0 0-24,0 0-5,0 0-2,0 0 0,-4 33 2,-21-19 33,-2-7-27,5-7 6,2 0 9,8 0-2,8-10-6,4-8-13,7 2-15,26 4-35,8 6-18,4 6-46,3 0-133</inkml:trace>
  <inkml:trace contextRef="#ctx0" brushRef="#br0" timeOffset="16200.3253">14250 3798 973,'0'0'13,"0"0"27,11 123 17,-1-88-43,-2-3-6,-1-7-4,-3-15-4,-2-5 2,0-5-2,-2 0 7,0-12 8,8-22-15,0-7-47,5-8 26,6 11 21,-5 9 1,5 14 3,-3 5 5,1 10 8,2 0-4,-2 10-9,-4 18-3,-3 2 3,-2 4-2,-4-1-2,-1 4-5,-3-3-67,0-6-103,0-12-105,0-16-185</inkml:trace>
  <inkml:trace contextRef="#ctx0" brushRef="#br0" timeOffset="16381.944">14716 3749 957,'0'0'169,"0"0"-163,0 0 0,0 0 4,6 123-7,-3-81-3,-3-6-1,0 1-73,0-11-53,0-7-81,5-9-73,3-10-126</inkml:trace>
  <inkml:trace contextRef="#ctx0" brushRef="#br0" timeOffset="16552.2609">14903 3730 922,'0'0'150,"0"0"-121,0 0-23,0 0 5,2 104 0,1-63-11,1-2-1,-1-3-33,-3 4-51,0-2-90,0-6-105,0-8-224</inkml:trace>
  <inkml:trace contextRef="#ctx0" brushRef="#br0" timeOffset="16734.4083">14657 3613 238,'0'0'747,"0"0"-734,0 0-10,119-74 11,-37 60-14,2 3 0,-9 6-45,-19 5-77,-23 0-97,-24 11-110</inkml:trace>
  <inkml:trace contextRef="#ctx0" brushRef="#br0" timeOffset="16938.2377">14413 4325 634,'0'0'332,"0"0"-323,0 0 18,192-41 58,-94 14-61,7-4 2,4 10-20,-14 3-6,-21 8-12,-29 8-161,-28 2-304</inkml:trace>
  <inkml:trace contextRef="#ctx0" brushRef="#br0" timeOffset="17467.9415">14932 4463 706,'0'0'59,"0"0"-44,0 0 49,0 0-31,0 0-21,-100 109-4,89-109 0,4 0 8,-2 0 36,2-17-9,5-9-26,2 1-11,0-1-4,7 6-2,13 1 0,5 7-3,-1 5 3,5 4 0,0 3 0,0 0 4,-5 15-1,-5 9-2,-9 5 4,-3 6 0,-7 0 1,0 6 5,-13 1-3,-16-2-2,-9-1 0,-3-6-1,4-8-3,1-9 3,9-11-4,9-5 4,5 0-2,7 0-3,6-9-9,0-10 1,0 5 4,19 2 4,6 6 4,2 6 1,2 0 2,0 0 14,2 6-4,-4 6-11,-7 0-1,0 0-2,-4-6 0,-1 1-2,3-6 1,-1-1-4,8 0 1,2-1-64,4-20-131,-2-7-261</inkml:trace>
  <inkml:trace contextRef="#ctx0" brushRef="#br0" timeOffset="17911.7394">15625 3629 953,'0'0'144,"0"0"-115,0 0-13,0 0 0,0 138 43,0-67-25,0-3-23,0-2 2,0-13 0,0-7-11,2-14 3,17-13-3,3-7-2,7-7-17,0-5-48,7 0-52,-9-12-165,-10-10-245</inkml:trace>
  <inkml:trace contextRef="#ctx0" brushRef="#br0" timeOffset="18047.9613">15583 3984 828,'0'0'121,"0"0"-121,0 0-36,0 0-51,167-78-107,-107 56-178</inkml:trace>
  <inkml:trace contextRef="#ctx0" brushRef="#br0" timeOffset="18487.9356">16372 3731 922,'0'0'161,"0"0"-150,0 0 21,0 0 37,0 0-60,-132 115-2,115-72-6,1-2 0,5 1-1,9-8-2,2-8-9,0-3-12,23-14-31,6-7-11,6-2 21,-2-6 3,3-16-16,-7-12-16,-9-3 43,-9-12 27,-11-9 3,0-13 49,0-5 4,0-6-7,0 6 14,0 18-20,-2 20 16,-2 16-1,2 15 10,-1 7-14,3 5-41,0 33-5,0 12-5,0 14 9,0 8-7,15 0-1,2-1 2,-2-7-3,3-14-4,-1-10-32,-1-12-34,-3-16-20,2-9-67,1-3-155,-2-15-122</inkml:trace>
  <inkml:trace contextRef="#ctx0" brushRef="#br0" timeOffset="18721.3374">16732 3529 178,'0'0'830,"0"0"-794,0 0-32,0 0 53,26 121-11,-15-58-16,2-1-12,-1 0 5,0-11-2,7-9-4,0-10-6,6-10-5,4-7-3,2-14-1,-2-1-4,3 0-31,-6-18-77,-16-6-116,-10-4-279</inkml:trace>
  <inkml:trace contextRef="#ctx0" brushRef="#br0" timeOffset="18880.1071">16698 3771 960,'0'0'136,"0"0"-134,142-62 38,-61 34-22,-6-3-18,-9 6-1,-21 5-111,-26 4-200,-19 2-187</inkml:trace>
  <inkml:trace contextRef="#ctx0" brushRef="#br0" timeOffset="20708.4936">10978 6266 232,'0'0'53,"0"0"-7,0 0 88,0 0-16,0 0-42,0 0 4,0 0 10,-52-44 0,52 42-20,-4 2-4,4 0-23,0 0-14,0 16-17,0 14 1,18 11 22,2 1-6,2 1-10,-1-3-9,-3 2 0,1-3-6,1-6 1,-9-4-4,2-14 1,-5-6-1,-4-7 0,2-2 4,6 0 6,3-26 15,6-15-1,-2-8-14,-1-4-7,-5 2 0,-1 3-3,-3 7-1,-6 10 0,0 6 0,-3 9 1,0 8-1,0 2-4,4 0-29,6 0-49,1 0-87,1 2-139,-2 4-129</inkml:trace>
  <inkml:trace contextRef="#ctx0" brushRef="#br0" timeOffset="20911.5585">11590 6479 978,'0'0'42,"0"0"-38,0 0 10,162-76-6,-110 54-8,-4 8-5,-15 7-101,-13 3-170,-18 4-65</inkml:trace>
  <inkml:trace contextRef="#ctx0" brushRef="#br0" timeOffset="21157.9222">11619 6708 945,'0'0'34,"0"0"-33,0 0 39,139-14-21,-93 4-11,0-3-8,-13 7-7,-6-4-59,-10 2-129,-7 4-10,-10-3-178</inkml:trace>
  <inkml:trace contextRef="#ctx0" brushRef="#br0" timeOffset="22014.2553">12981 6532 574,'0'0'104,"0"0"-83,0 0 104,0 0-13,0 0-78,0 0 0,32 0 18,13 0 10,3-5-18,0-2-22,-11 4-21,-6-1-1,-4 2-33,-6-2-112,-6 2-172,-1-6-66</inkml:trace>
  <inkml:trace contextRef="#ctx0" brushRef="#br0" timeOffset="22634.3089">13833 6216 491,'0'0'157,"0"0"-130,0 0 56,0 0 36,0 0-57,0 0-8,0 0-7,-18 10 3,-8 8-15,-3 4-6,-7 8-10,2 8 2,3 5-11,6 3-4,8-2-3,13-6-3,4-6-1,0-12-1,29-8-3,8-8-20,11-4-4,-2-7 11,1-18-9,-7-5 7,-9-2 13,-10 3 7,-9 6 3,-9 3 3,-3 8 12,0 6 22,0 6 4,0 0-15,-5 0-26,-2 15-1,1 11-4,6 3-3,0-2 4,0-2 0,15-11-14,8-7 1,5-7-4,4 0 12,-1 0 6,-2-17 1,-4-8 4,-8 0 0,-11-1 9,-6 0 12,0 4-15,-16 1 2,-8 7-2,3 8-8,-1 6-3,4 0-3,3 0-7,5 17-62,8 7-69,0 1-189,2 4-101</inkml:trace>
  <inkml:trace contextRef="#ctx0" brushRef="#br0" timeOffset="22988.56">14216 6629 717,'0'0'272,"0"0"-243,0 0 40,103-116 4,-62 65-53,-6-2-1,-6 4-13,-11 9-4,-18 12-1,0 11-1,-5 10-2,-19 3-4,-1 4-13,-3 0-20,3 8 3,9 8-12,13 5-23,3-4-55,15-1 12,20-2 45,12-3 54,6 1 15,3 4 18,-7 0 33,-9 3 23,-13 1-6,-16 2-25,-11 5-13,0-1-6,-11 4 8,-19-4-19,4-10-13,1-2-10,5-12-67,10-2-77,10-4-47,0-27-219</inkml:trace>
  <inkml:trace contextRef="#ctx0" brushRef="#br0" timeOffset="23320.5184">14852 6261 857,'0'0'128,"0"0"-120,0 0 73,0 0-42,42 109-24,-33-84-5,-3-6-4,0-5-5,-4-10-1,0 1 0,0-5 0,2-10-3,8-17-1,-1-10-33,6-7 3,4 5 20,1 5-15,1 8 29,-5 14 1,-1 7 15,-4 5 14,1 0-1,-1 23-10,-4 7 7,-4 5-16,-3-2-2,-2 1-6,0-6-2,0 0-71,0-7-43,0-14-129,0-2-90</inkml:trace>
  <inkml:trace contextRef="#ctx0" brushRef="#br0" timeOffset="23503.5758">15334 6203 937,'0'0'163,"0"0"-136,0 0-4,0 0-6,0 0-1,19 107-13,-17-67-2,-2-4-1,0-6-35,0-1-74,0-13-54,0-10-82,0-6-86</inkml:trace>
  <inkml:trace contextRef="#ctx0" brushRef="#br0" timeOffset="23680.0056">15521 6198 869,'0'0'174,"0"0"-138,0 0-8,0 0 5,0 0-22,4 124-10,-2-88-1,-2-2-32,0 1-53,0-3-98,0-8-74,-6-10-193</inkml:trace>
  <inkml:trace contextRef="#ctx0" brushRef="#br0" timeOffset="23872.0855">15280 6118 888,'0'0'52,"0"0"-44,0 0 6,121-82-7,-59 67-7,0 3 0,-10 5-24,-10-2-9,-15 9-63,-14 0-51,-13 0-79,0 11-69</inkml:trace>
  <inkml:trace contextRef="#ctx0" brushRef="#br0" timeOffset="24113.5517">14957 6757 913,'0'0'69,"0"0"-67,0 0 62,176-14-10,-83-8-31,3-2-6,2-3-10,-1-2 4,-16 5 4,-9-1-5,-25 8-10,-23 5-41,-21 6-95,-3 6-126,-32 0-156</inkml:trace>
  <inkml:trace contextRef="#ctx0" brushRef="#br0" timeOffset="24629.7391">15469 6895 682,'0'0'64,"0"0"-58,0 0 51,-102 109-26,73-95-25,1-1-1,7-13-1,4 0 18,5 0 22,7-15-3,5-2-14,0-4-14,17-1-12,8 2 3,4 4-4,5 2 0,-4 6 2,3 8 1,-2 0 7,-9 4 8,-2 22-3,-9 10-4,-8 2 1,-3 5 10,0 2 3,-7-4-8,-18 3-2,-4-8-3,0-9-4,5-7-1,6-11-5,5-6 1,3-3 5,10 0-8,0 0 1,0-12-1,5 1-3,15 0 3,7 6-1,2 5 1,0 0 2,0 0 4,0 9-2,-4 8 4,-4-4-5,4-6 12,2-7 7,2 0-5,2-7 5,0-14-10,-4-7-12,-6-1-3,-6-2-63,-7-3-126,-8-1-276</inkml:trace>
  <inkml:trace contextRef="#ctx0" brushRef="#br0" timeOffset="25604.5786">15899 6078 625,'0'0'166,"0"0"-40,0 0 18,0 0-61,0 0-60,0 0 26,23 104 2,-21-40-22,0 2-9,-2-1-6,0-3-5,6-11-4,4-7 0,8-15-4,0-14-1,11-6 0,6-9 0,6 0-2,8-21-25,-12-6-27,-3-4-57,-18 4-89,-16-1-181</inkml:trace>
  <inkml:trace contextRef="#ctx0" brushRef="#br0" timeOffset="25750.2439">15940 6368 763,'0'0'145,"0"0"-140,0 0 24,113-54 0,-43 38-20,1 5-9,-9 2-142,-18-1-181</inkml:trace>
  <inkml:trace contextRef="#ctx0" brushRef="#br0" timeOffset="26280.504">13577 7657 805,'0'0'83,"0"0"-83,0 0 0,0 0 59,0 0 8,167 26 4,-64-9-39,20-2-16,26-4-1,24-9-3,24-2 5,28-16-3,20-19-1,16-9 3,10 5 9,-2 2 3,-13 8 6,-34 7-5,-41 4-12,-47 1-3,-54 7-14,-37 4-2,-26 3-6,-17 0-29,-20 3-28,-40 0-81,-25 0-192,-19 8-113</inkml:trace>
  <inkml:trace contextRef="#ctx0" brushRef="#br0" timeOffset="26774.4539">14439 8195 679,'0'0'185,"0"0"-177,0 0 12,0 0 67,0 0-44,0 0-20,14 127-10,-11-100 0,-3-4-1,0-5-1,0-10-2,0-6-5,0-2 4,0 0-1,0-17 4,0-17-9,1-4-2,15-8-7,4 4 6,4 6-3,-2 10 4,3 8 4,-4 14 5,-3 4 12,-7 0-14,-3 24 2,1 7 4,-4 3-3,-1 1-7,3 0-2,-5-5-1,0-2-13,-2-6-38,0-10-64,2-2-135,1-10-92</inkml:trace>
  <inkml:trace contextRef="#ctx0" brushRef="#br0" timeOffset="26950.4699">14838 8161 730,'0'0'211,"0"0"-193,0 0-16,0 0 32,0 0-10,0 0-16,16 125-8,-16-91 0,0 4-30,0-8-40,0-4-69,0-7-36,0-11-113</inkml:trace>
  <inkml:trace contextRef="#ctx0" brushRef="#br0" timeOffset="27130.4116">14996 8187 910,'0'0'92,"0"0"-88,0 0 27,0 0-3,0 0-25,0 119 1,0-88-4,6-4-14,-6 1-29,0-4-66,0-7-83,-3-4-100</inkml:trace>
  <inkml:trace contextRef="#ctx0" brushRef="#br0" timeOffset="27321.6454">14747 8095 928,'0'0'52,"0"0"-50,0 0 22,120-60-3,-33 38-11,1-2-2,-8 6-8,-20 8-2,-22 7-88,-21 3-116,-17 0-45,0 16-22</inkml:trace>
  <inkml:trace contextRef="#ctx0" brushRef="#br0" timeOffset="27563.7102">14442 8673 547,'0'0'296,"0"0"-291,0 0 35,145-2 75,-52-29-48,17-6-7,5-8-12,1-2-4,-6 12-1,-25 9-14,-27 9-25,-25 16-4,-26 1-47,-7 0-60,-27 18-52,-21 2-161,-2 2-248</inkml:trace>
  <inkml:trace contextRef="#ctx0" brushRef="#br0" timeOffset="28071.7862">15023 8773 600,'0'0'60,"0"0"-54,0 0 73,-91 108-40,57-83-20,3-12-11,-2-5-1,7-3 26,6-5-5,4 0 3,9-9-2,7-11-4,0 3-19,13-6-5,16 3-1,7 0 3,7-1-2,1 6 13,1 7 19,-11 8-1,-4 0-18,-9 26-7,-13 8 11,-5 6 8,-3 4-7,-3 2-3,-21-2 5,-11-1 0,1-5-17,-4-8 4,2-6-7,7-8-1,5-12 5,8-4-5,5 0 1,7 0-2,4-4 2,2-4-1,25 4 1,10 2 9,3 0-4,12 2 17,-2 0 5,0 0-20,-1 0 0,-7-4 13,-4-9-4,-3-4 4,0-5-3,-4-1-4,-6 0-9,-5-1-5,-5 1 0,-6 3-41,-5 5-57,-4-5-187,0-5-526</inkml:trace>
  <inkml:trace contextRef="#ctx0" brushRef="#br0" timeOffset="29108.5138">10722 10176 959,'0'0'115,"0"0"-90,0 0 13,0 0-4,-30 106 0,60-23 8,-1 5-14,-2-2-19,-3-7 2,-4-15-9,-5-18 7,1-16-1,-7-12-3,2-18-3,2 0 4,4-29 16,6-24-6,0-8-12,-7-1-4,-6-2 0,-2 12-10,-3 10-15,1 14-27,0 17-26,5 11-83,5 0-181,-1 9-25</inkml:trace>
  <inkml:trace contextRef="#ctx0" brushRef="#br0" timeOffset="29391.3225">11169 10877 898,'0'0'104,"0"0"-92,0 0 52,0 0-12,0 0-48,54-110-2,-23 81 1,-4 5-2,-9 11 5,-9 8 11,-5-2 22,-4 7-8,0 0-7,0 23-19,2 9 14,2 6 3,1-2-6,-3 2-16,5 0 7,0-4-6,-2 0-2,6-2-9,-5 1-58,-3-3-67,-3-2-118,0-3-148</inkml:trace>
  <inkml:trace contextRef="#ctx0" brushRef="#br0" timeOffset="29560.2045">11203 11207 1008,'0'0'75,"0"0"-38,0 0 45,0 0-68,0 0 0,147-54-2,-80 26-12,-6 2-64,-9 3-80,-9 2-182,-12 1-196</inkml:trace>
  <inkml:trace contextRef="#ctx0" brushRef="#br0" timeOffset="29744.927">11974 10655 1146,'0'0'17,"0"0"-11,0 0-2,152-107-4,-108 86-15,-11 11-106,-10 10-217,-14 0-139</inkml:trace>
  <inkml:trace contextRef="#ctx0" brushRef="#br0" timeOffset="29893.748">12041 10872 921,'0'0'148,"0"0"-119,0 0 3,0 0-7,0 0-3,117-28-22,-64 12-7,-13 0-129,-14 2-268</inkml:trace>
  <inkml:trace contextRef="#ctx0" brushRef="#br0" timeOffset="32607.4767">13278 10784 459,'0'0'110,"0"0"-61,0 0 64,0 0 19,0 0-58,0 0-4,0 0 23,54 21-8,-12-21-33,3 0-2,1-7-12,2-9-19,-9 1-8,-8 2-10,-6 3-1,-5 6-25,-2-1-47,0 5-76,2 0-174,-2-5-143</inkml:trace>
  <inkml:trace contextRef="#ctx0" brushRef="#br0" timeOffset="32973.7423">14009 10897 1032,'0'0'23,"0"0"3,0 0 64,26-127-75,-6 77-8,-1-2-1,-5 3 0,-10 8-6,-4 11 0,0 13-10,-12 13-17,-13 4-11,0 0-30,0 10-28,3 13 16,11-1 45,6 0-20,5 0-9,7-5 31,24 2 13,7-1 12,7 0 8,-1-1 4,-6 3 6,-12-1-1,-9 3-2,-15 0 0,-2-2 15,-2 1 4,-23-2-9,0-3-11,3 0-6,4-4-38,7-8-95,8-4-194</inkml:trace>
  <inkml:trace contextRef="#ctx0" brushRef="#br0" timeOffset="33483.9032">14495 10592 962,'0'0'90,"0"0"-83,0 0 37,0 0 7,0 0-39,-53 132-4,53-102-4,0-4-1,4-4-2,7-5-2,3-8 1,4-3 0,-1-6-1,4 0 4,-3 0-3,-1-4 5,1-12 1,2-8-1,-4-6-1,2-4-1,-3-6 3,-4 8-4,-1 7 4,-6 11-2,-2 13 3,-2 1-3,0 0-4,0 0-4,0 15 4,0 8 3,0 1-2,-9-8-1,2-7-1,4-2-4,2-7-14,1 0 0,0 0-4,0-12-10,1-8 4,16-1 13,-2 8 12,3 7 4,0 6 2,2 0 11,5 6 2,-5 14-4,-3 0 0,-3 4-3,-10 0-8,-4 4 0,0 2-37,-20 1-79,-11-6-168,-3-9-47</inkml:trace>
  <inkml:trace contextRef="#ctx0" brushRef="#br0" timeOffset="33729.5084">14622 10340 740,'0'0'179,"0"0"-173,0 0-5,0 0 6,0 0 21,0 0-15,-55 81-8,25-72 1,0-9 1,5 0 2,5-5-3,11-13 8,9-4-2,0 0-12,18 4-7,17 6-16,8 5-51,5 6-68,0 1-84,-4 0-224</inkml:trace>
  <inkml:trace contextRef="#ctx0" brushRef="#br0" timeOffset="34039.5008">15150 10546 908,'0'0'39,"0"0"10,0 116 51,0-84-71,0-8-6,3-10-16,-3-6 1,0-6-7,0-2 4,0-4 11,2-24-3,3-8-13,8 0-7,4 2 7,3 8-2,-1 9 5,-3 7 0,-3 10 6,1 0 0,-4 0-1,3 17 0,-3 5-7,-5 3 4,1 3-5,-6 5-2,0-1-53,0-5-72,0-10-144,0-13-35</inkml:trace>
  <inkml:trace contextRef="#ctx0" brushRef="#br0" timeOffset="34198.2869">15467 10534 580,'0'0'402,"0"0"-395,0 0-4,0 0 6,0 120-2,0-80-7,0 1-23,0-12-142,0-9-27,0-14-93</inkml:trace>
  <inkml:trace contextRef="#ctx0" brushRef="#br0" timeOffset="34367.6029">15606 10511 903,'0'0'109,"0"0"-76,0 0 11,0 0-32,0 0 12,2 139-19,-2-91-5,0-2-21,0-6-36,0-5-73,0-8-117,0-13-133</inkml:trace>
  <inkml:trace contextRef="#ctx0" brushRef="#br0" timeOffset="34550.4983">15449 10403 235,'0'0'746,"0"0"-723,0 0-23,0 0 26,141-109-26,-81 96-2,-6 2-24,-12 6-54,-11 5-87,-19 0-49,-12 16-85</inkml:trace>
  <inkml:trace contextRef="#ctx0" brushRef="#br0" timeOffset="34768.185">15195 11087 930,'0'0'38,"0"0"-19,0 0-19,192-35 55,-99 12-26,4-2 5,-6 0-24,-18 3 3,-17 4-7,-25 7-6,-22 9-62,-9 2-91,-11 0-153</inkml:trace>
  <inkml:trace contextRef="#ctx0" brushRef="#br0" timeOffset="35224.5652">15617 11272 795,'0'0'22,"0"0"-1,0 0 69,-73 106-80,50-91-5,-2-7-5,5-8-1,3 0 1,5-8 6,12-9-6,0-1-6,3-1 3,21 3 0,7 7 3,-2-1 1,4 7-1,3 3 5,0 0 7,-3 14 11,-6 13 6,-9 4 2,-12 8 4,-6 5-11,-2 2-3,-28 0-6,-2-5-5,-8-8-5,2-8-1,3-16-1,4-3 1,10-6 0,7 0 0,12-8 0,2-6 1,0 0-2,18 3-1,7 4 3,5 0 5,5 4 8,0 3 0,0 0-13,-1 3-5,-5 11 0,-2 4-32,-3-3-45,1-9-101,-2-6-148</inkml:trace>
  <inkml:trace contextRef="#ctx0" brushRef="#br0" timeOffset="35471.401">16026 10585 952,'0'0'201,"0"0"-154,0 0-7,0 0 13,0 0-32,0 111 19,6-43-19,-2-4-9,2-6-1,7-9-7,-1-12 0,4-8-4,6-13 0,3-10-11,1-6-21,1 0-22,-3-22-43,-8-3-105,-16-3-216</inkml:trace>
  <inkml:trace contextRef="#ctx0" brushRef="#br0" timeOffset="35608.3535">15980 10839 986,'0'0'24,"0"0"-18,143-57-12,-66 29-38,-10 0-151,-13 0-137</inkml:trace>
  <inkml:trace contextRef="#ctx0" brushRef="#br0" timeOffset="36137.4759">13915 12170 708,'0'0'320,"0"0"-298,0 0-14,0 0 76,0 0-61,194-15 24,-37 15-15,39-4-12,22-19-4,21-12-8,13-7 3,11-4-4,5-2 6,3 4-5,-17-2 1,-21 8-6,-44 6-3,-54 2 0,-50 11-1,-42 8-5,-36 3-24,-7 8-10,-50 0-46,-23 0-159,-18 8-185</inkml:trace>
  <inkml:trace contextRef="#ctx0" brushRef="#br0" timeOffset="36617.4401">14514 12763 703,'0'0'99,"0"0"-58,0 0 75,0 0-73,0 0 22,0 0-34,-4 113-16,4-77-6,0-7-2,0-4-5,0-20 1,0 2-2,0-7 2,0 0-3,4-27 6,2-16-6,7-14-12,3-3 0,2 10 9,4 12 3,-6 15 4,-7 14 0,-3 9 6,1 0-6,2 9 8,2 20-3,-1 3-5,5-1-3,-7 1-1,1-3-25,-2 0-43,0-5-33,-3-6-140,3-10-63</inkml:trace>
  <inkml:trace contextRef="#ctx0" brushRef="#br0" timeOffset="36786.2772">14874 12683 684,'0'0'202,"0"0"-166,0 0-6,0 0 28,14 121-33,-12-71-16,-2 0-9,4-3-9,-2-6-47,3-11-112,6-16-78,0-14-138</inkml:trace>
  <inkml:trace contextRef="#ctx0" brushRef="#br0" timeOffset="36950.172">15109 12753 257,'0'0'722,"0"0"-694,0 0-27,0 0 71,0 0-55,-26 143-12,26-100-5,0 0-14,10-5-43,-4-8-71,-1-10-106,-5-8-99</inkml:trace>
  <inkml:trace contextRef="#ctx0" brushRef="#br0" timeOffset="37150.3721">14817 12677 1002,'0'0'0,"0"0"14,0 0 16,179-108-20,-102 84 2,-4 8-7,-11 9-5,-17 7-49,-20 0-110,-21 16-58,-4 8-76</inkml:trace>
  <inkml:trace contextRef="#ctx0" brushRef="#br0" timeOffset="37386.3689">14435 13471 943,'0'0'27,"0"0"-23,176-88 75,-67 38-23,17 1-13,3 2-6,-11 10-16,-21 3-12,-25 13-8,-31 9-1,-22 5-74,-19 7-68,0 0-146,-21 2-84</inkml:trace>
  <inkml:trace contextRef="#ctx0" brushRef="#br0" timeOffset="37848.3356">15177 13415 686,'0'0'102,"0"0"-94,0 0 67,-152 126-3,113-92-55,1-9-6,5-10-10,4-4 6,6-11 0,8 0-3,5 0 1,8-14-5,2-5 0,0 4-1,21-2 1,8-1 2,2 4-2,4 7 5,2 5 0,3 2 22,-5 7 14,-2 23-17,-8 6-8,-12 12-11,-11-2 3,-2 7-7,-8 0 7,-22-9-5,-1-3-2,-2-13 1,0-12 5,8-8-7,2-8 0,13 0 3,5 0-1,5 0-2,0-4-4,10-4 0,18-4 4,1 6 9,7-4 2,1 3 16,4 7-5,-3-5-17,-3 3-5,1 0-1,-1-4-47,4-6-59,1-7-135,-5-8-77</inkml:trace>
  <inkml:trace contextRef="#ctx0" brushRef="#br0" timeOffset="38096.6598">15534 12807 971,'0'0'97,"0"0"-93,0 0 80,165 39 2,-118 11-43,-2 18 1,-16 8-21,-12 10-14,-17 10-3,0 3 0,-19 1-4,-20-4-2,-1-13-1,-8-15-37,-2-18 17,-5-16-65,-8-12-127,-6-14-111,-9-8-108</inkml:trace>
  <inkml:trace contextRef="#ctx0" brushRef="#br0" timeOffset="38418.7794">14328 12765 377,'0'0'631,"0"0"-591,0 0-32,-120 132 105,102-35-55,3 19-17,3 25 7,8 9-17,4 3-3,4-13-2,32-20-13,13-20-7,16-20-3,3-19-6,8-29-20,2-28-34,-6-6-68,-7-42-236,-7-21-358</inkml:trace>
  <inkml:trace contextRef="#ctx0" brushRef="#br0" timeOffset="39047.9715">16040 12075 35,'0'0'985,"0"0"-967,0 0-15,0 0 2,-116 75 1,108-71 0,1-3-4,2-1 0,-2 0-2,1-8-1,4-13-4,2 0 2,0 1 0,3-4 1,21 4-1,0 4 3,5 6 0,-1 10 0,-1 0 1,2 14 0,-6 12 8,-5 8 1,-5 6 4,-11 3 5,-2 3 1,-2-2-1,-27 2-1,-4-3-6,-5-2-10,0-7 1,4-5-2,5-16 0,10-9-2,4-4 0,11 0-11,4 0 4,0-5 2,10-5 6,16 1 2,7 7-2,10 2 6,3 0 9,6 0-2,6 0 9,2 0 21,0 0 7,-4-7-6,-12-10-7,-5-5-12,-15 0-16,-10-5-6,-6-2-3,-6-5-25,1-2-56,6-4-157,1-9-520</inkml:trace>
  <inkml:trace contextRef="#ctx0" brushRef="#br0" timeOffset="43854.5106">1436 14200 775,'0'0'62,"0"0"-51,0 0 57,0 0-7,0 0-21,0 0-16,0 0 4,-66-109 25,44 98-9,-10 0-7,-3 3-2,-3 4-2,-2 2-9,4 2-14,3 6 6,8 20-16,0 18-1,6 20 1,5 16-1,8 7 0,6 9 0,0 8 0,13 6 1,11 8 0,5 5 0,0-5 2,-2-8-2,-12-25 0,-5-9-1,-8-16 2,-2-4 0,-4-12 1,-23-7 12,-6-12 4,-8-11-3,3-4-7,-2-10-4,0 0-4,8-5-2,11-18-39,9-3-27,12 8-75,0 15-149,20 3-125</inkml:trace>
  <inkml:trace contextRef="#ctx0" brushRef="#br0" timeOffset="44246.2432">667 16240 896,'0'0'155,"0"0"-141,0 0 4,0 0 27,0 0-44,0 0 14,85 9 2,-33-14-7,-3-9-10,-2-2-8,-8 6-109,-2-3-176,-11-1-162</inkml:trace>
  <inkml:trace contextRef="#ctx0" brushRef="#br0" timeOffset="44461.5464">1248 16092 1080,'0'0'139,"0"0"-139,0 0 0,0 0 19,-10 143-6,22-94-6,-1 10-6,-5-5 0,1-6-1,-6-8-27,5-8-34,1-9-59,-1-20-78,3-3-46,3-16-152</inkml:trace>
  <inkml:trace contextRef="#ctx0" brushRef="#br0" timeOffset="45083.7129">1707 13832 850,'0'0'77,"0"0"-29,0 0 28,0 0-70,-43 109-3,39-53 2,1-8 3,3-9 0,0-4 1,17-12-5,6-6-2,6-11 0,2-6 1,3 0-3,0-23 0,-3-6 12,-2-8 0,-11 4-3,-10-8 6,-8-4 21,0 4 4,-8 3 0,-21 6-21,-9 11 2,-4 10-12,-10 9-9,7 2-4,10 2 3,12 18-35,15 4-67,8-6-207,5-4-343</inkml:trace>
  <inkml:trace contextRef="#ctx0" brushRef="#br0" timeOffset="45836.1082">2179 14857 671,'0'0'296,"0"0"-257,0 0 74,0 0-36,0 0-41,0 0-18,-100-36-11,73 56-6,0 20 1,-4 8-2,9 11 1,4 4 2,6-1-1,8-2-3,4-7 1,2-12 0,21-6-11,10-12-53,3-4-76,1-17-168,2-2-161</inkml:trace>
  <inkml:trace contextRef="#ctx0" brushRef="#br0" timeOffset="46055.3112">2310 14916 420,'0'0'666,"0"0"-647,0 0-15,0 0 3,0 0-3,0 0-4,-1 92 8,5-46 0,-2 12 0,1-7-3,-3 4-4,2-10-1,0-4-46,7-11-97,2-14-101,2-6-104</inkml:trace>
  <inkml:trace contextRef="#ctx0" brushRef="#br0" timeOffset="46263.1392">2607 14923 511,'0'0'481,"0"0"-472,0 0-7,0 0-2,0 0 30,58 128-12,-48-74-11,-4-4 0,-2 3-6,-2-3-1,1-3-82,-2-2-81,-1-9-51,0-4-168</inkml:trace>
  <inkml:trace contextRef="#ctx0" brushRef="#br0" timeOffset="46421.7355">2549 15286 808,'0'0'134,"0"0"-134,0 0-2,0 0-6,147-92-5,-79 57-194,-6 3-107</inkml:trace>
  <inkml:trace contextRef="#ctx0" brushRef="#br0" timeOffset="46660.4179">3030 14877 1038,'0'0'107,"0"0"-89,0 0 5,0 0-6,0 0-10,-18 143 11,18-80-5,0-1 1,0-3 0,0-13 3,0-6-11,10-5-3,6-12-3,5-11-1,6-9-2,7-3-9,1 0-32,0-13-40,-10-5-103,-11 2-238</inkml:trace>
  <inkml:trace contextRef="#ctx0" brushRef="#br0" timeOffset="46781.3594">3018 15221 870,'0'0'0,"0"0"-1,0 0-30,0 0-111,115-134-202</inkml:trace>
  <inkml:trace contextRef="#ctx0" brushRef="#br0" timeOffset="46995.6803">3350 14839 990,'0'0'136,"0"0"-123,0 0-13,0 0 57,127 98-16,-94-50-21,-10 7-14,-17 10 2,-6 3-2,-20 4 1,-18-9-2,0-9-2,7-16-1,12-12-2,9-11-22,10-6-86,0-9-222,0 0-311</inkml:trace>
  <inkml:trace contextRef="#ctx0" brushRef="#br0" timeOffset="47514.007">3824 15366 975,'0'0'56,"0"0"-36,0 0 42,16-103-38,9 58-13,-5 4-4,0 1 0,-14 0 0,-6 9 8,0 2-13,0 5 2,-9 10-1,-9 8 0,5 1-2,0 5-2,6 0-4,5 5-3,2 27-4,0-3-12,6 18 7,21-11 7,4 2 3,0 0 7,-2-6 0,-8 7 0,-8-7 2,-10-4-1,-3 2-1,0-14 0,-5 0-2,-8 0-17,6-6-54,1-6-60,6-4-39,0-6-115</inkml:trace>
  <inkml:trace contextRef="#ctx0" brushRef="#br0" timeOffset="48070.2786">4199 15051 926,'0'0'37,"0"0"-26,0 0 46,0 0-40,0 0-10,0 0-1,-25 139 1,25-103-3,0-8 2,0 2-1,0-2-2,7-8-1,9-6 1,1-3-1,6-8 3,-1-3-4,-2 0 3,0 0-2,-2-9 10,0-5 6,-2-3-3,-3-9-2,-4-5-2,0-2-5,-7 7 0,0-1-5,-2 9 5,0 4-2,0 1-3,0 10 3,0 1-4,0 2-10,0 0 10,0 6-8,0 16 1,0-4 7,0 0 1,0-4 2,0-1-2,0-10 2,0 4-3,0-7 0,0 0-5,0-2-3,0-16-13,0-4-12,9-1 17,4 11 4,5-7 12,0 12 0,6 6 6,4-4 5,3 5 4,-5 0 3,-4 6-5,-6 10-11,-7 2-2,-9 9-17,0-1-65,-9 7-99,-17 1-148</inkml:trace>
  <inkml:trace contextRef="#ctx0" brushRef="#br0" timeOffset="48354.6452">4444 14684 903,'0'0'90,"0"0"-90,0 0-19,0 0 19,0 0 10,0 0 0,-80 58-3,48-48-5,6-5 11,7-5 6,9-5 29,7-13-2,3 2-36,3-4-4,23 2-11,12 6 5,5 3-6,3 9-78,2 3-237,-9 15-333</inkml:trace>
  <inkml:trace contextRef="#ctx0" brushRef="#br0" timeOffset="48699.8434">4932 15115 948,'0'0'50,"0"0"-47,0 0-3,-4 106 7,4-91 0,0-6-5,2-4 1,-2-5-2,4 0 11,-4 0 2,3-18-3,1-14-8,2-9-4,7 1 1,3 10 0,1 7 6,-2 14-5,3 6 19,-5 3-2,5 0 4,0 12-10,-3 9-3,-1 7-8,-3 4 2,-9 15-3,-2-1-35,0-2-115,0-12-14,5-16-186</inkml:trace>
  <inkml:trace contextRef="#ctx0" brushRef="#br0" timeOffset="48887.7282">5329 15093 1054,'0'0'90,"0"0"-85,0 0-3,0 0 5,0 0-4,-9 102-3,9-67-7,0-11-44,-2-2-57,2-8-86,0-10-76,0-4-120</inkml:trace>
  <inkml:trace contextRef="#ctx0" brushRef="#br0" timeOffset="49059.4082">5489 15047 499,'0'0'541,"0"0"-478,0 0-46,0 0-12,0 0 7,0 103-6,0-62-5,0 0-2,0-11-7,0-1-56,0 5-81,0-11-81,2-8-41</inkml:trace>
  <inkml:trace contextRef="#ctx0" brushRef="#br0" timeOffset="49241.3328">5304 14892 195,'0'0'902,"0"0"-899,0 0 0,114-67-3,-38 49 0,-9 6-7,-9 5-122,-22 7-99,-21 0-102</inkml:trace>
  <inkml:trace contextRef="#ctx0" brushRef="#br0" timeOffset="49488.0392">4866 15615 1044,'0'0'58,"0"0"-42,164 0-16,-46-4 55,14-23-36,2 0-1,-9-6-11,-19 3 5,-25 2 20,-28 6-25,-26 14-7,-22 2-56,-5 6-35,-34 2-138,-17 12-288</inkml:trace>
  <inkml:trace contextRef="#ctx0" brushRef="#br0" timeOffset="49973.4989">5354 15901 931,'0'0'100,"0"0"-98,0 0 4,0 0 2,-129 93-5,110-84-3,1-9 1,3 0 1,2 0 10,12-5-8,1-13-4,0-7-3,1 6-1,19-8 4,1 9-2,13 2 2,0 10 0,6 6-1,2 0-1,-2 0 2,-11 26 2,-7 2 0,-12 12 4,-10 5-1,-10 3-4,-27 2 8,-7-2-7,-1-6 1,2-3-1,8-16-2,1-5 4,7-13-4,5-5 0,9 0 0,4 0-2,9-11-2,0-9 1,7 5 3,20-6 6,6 7 2,7 5 16,5 9 10,-5 0 1,-4 0-23,-6 0-12,-7 17 0,-4 1-12,-7 5-47,4-2-34,1-1-81,4-8-147</inkml:trace>
  <inkml:trace contextRef="#ctx0" brushRef="#br0" timeOffset="50260.488">5964 15020 1099,'0'0'101,"0"0"-98,0 0-1,0 0 27,0 150-11,0-90-8,0-6-5,0-8-1,0-6 2,0-8-4,0-8-2,13-4 0,3-8 0,5-6-27,-2-6-32,4 0-25,-5-2-86,-8-12-149,-10 2-89</inkml:trace>
  <inkml:trace contextRef="#ctx0" brushRef="#br0" timeOffset="50403.6452">5929 15357 827,'0'0'202,"0"0"-159,0 0-20,0 0-9,0 0-9,140-95-5,-89 73-45,-3 0-112,-6 4-93,-5-9-158</inkml:trace>
  <inkml:trace contextRef="#ctx0" brushRef="#br0" timeOffset="50822.6412">6693 15078 592,'0'0'476,"0"0"-433,0 0-34,0 0 36,0 0-24,-93 109-13,68-60-5,3-1 2,5-12-1,10 1-2,3-11-2,4-3-3,0-7-9,11-9-20,17-7-8,3 0-6,5-27 8,2-9-13,-1-2 17,-8-6-8,-7-8-20,-7-3 12,-11-10 32,-4-7 18,0-1 23,0 3 36,-4 24 50,-6 14 20,4 20-36,4 12-21,-1 0-31,3 22-29,0 21-10,0 22 8,0 1-1,0 0-4,0-3-3,9-4-2,-3-3 0,0-5-2,-2-12-40,0-10-56,5-12-90,0-17-194</inkml:trace>
  <inkml:trace contextRef="#ctx0" brushRef="#br0" timeOffset="51071.3612">7009 14888 1139,'0'0'108,"0"0"-97,0 0-9,0 0 8,0 0 3,-6 167-2,6-98 0,0-6 3,2-6 11,5-13-15,-1-7 6,8-5-12,2-15-3,3-8-1,6-9 0,4 0-18,7-5-22,-5-16-34,-11-11-100,-11 1-210</inkml:trace>
  <inkml:trace contextRef="#ctx0" brushRef="#br0" timeOffset="51206.3463">6997 15190 1099,'0'0'24,"0"0"-18,0 0-6,0 0 0,140-63-182,-93 37-435</inkml:trace>
  <inkml:trace contextRef="#ctx0" brushRef="#br0" timeOffset="51445.7966">7796 15095 966,'0'0'117,"0"0"-104,0 0 17,154-29 10,-112 12-40,-2-5-1,-10 3-55,-12 8-61,-16 11-176,-2 0-189</inkml:trace>
  <inkml:trace contextRef="#ctx0" brushRef="#br0" timeOffset="51662.5305">7808 15346 708,'0'0'427,"0"0"-401,0 0-3,0 0 67,156-4-39,-96-13-16,-9-3 3,-4 1 16,-14 5 5,-8 4-19,-13 6-33,-6 0-7,-6 4 0,0-4-57,-7 1-38,-18 0-98,-1-13-418</inkml:trace>
  <inkml:trace contextRef="#ctx0" brushRef="#br0" timeOffset="52607.0403">9796 14909 909,'0'0'86,"0"0"-74,0 0 47,-15 128 0,19-68-17,9-3-20,1-3-15,-3 0-4,-6-14 1,-5 0-4,4-8-25,-4-6-50,5-11-93,4-12-102,3-3-132</inkml:trace>
  <inkml:trace contextRef="#ctx0" brushRef="#br0" timeOffset="52817.3229">10213 14988 1089,'0'0'88,"0"0"-77,0 0 1,0 0 34,0 0-11,54 141-26,-45-97-5,-1-4-3,-3-1-1,2-5-7,-2-4-21,1 0-66,-3 2-85,-3-8-105,0 3-196</inkml:trace>
  <inkml:trace contextRef="#ctx0" brushRef="#br0" timeOffset="52974.6423">10126 15325 779,'0'0'56,"0"0"-51,0 0-5,163-85 7,-94 63-7,-4 4-47,-11-5-156,-15 5-130</inkml:trace>
  <inkml:trace contextRef="#ctx0" brushRef="#br0" timeOffset="53205.422">10610 15011 491,'0'0'211,"0"0"-67,0 0 58,0 0-82,0 0-66,0 0-35,0 60-3,-2-7 30,0-4-13,-2 4-8,4-3-3,0-6-8,0-7-5,8-6-9,14-11 0,3-6-1,6-10 0,7-4-10,-2 0-14,-7-2-9,0-13-49,-14 6-68,-10-8-136,-5 8-97</inkml:trace>
  <inkml:trace contextRef="#ctx0" brushRef="#br0" timeOffset="53343.5949">10670 15312 124,'0'0'625,"0"0"-519,0 0-7,0 0-7,0 0-84,0 0-8,98-108-39,-44 77-130,-12-1-71,-11 4-167</inkml:trace>
  <inkml:trace contextRef="#ctx0" brushRef="#br0" timeOffset="53543.7966">10953 14945 703,'0'0'216,"0"0"-142,0 0-1,0 0 14,147 22-25,-95 14-14,-8 4-15,-11 12-8,-12-2-9,-19 9-10,-2-1-3,-25-4-3,-15 8-15,-9-10-27,-2-2-45,-9-8-70,-10-3-138,-7-16-231</inkml:trace>
  <inkml:trace contextRef="#ctx0" brushRef="#br0" timeOffset="53865.3588">9879 14857 775,'0'0'62,"0"0"-43,0 0 84,-118-20 21,84 62-67,3 29-5,-2 10 4,6 13-12,11-1 1,9-6-14,7-9-16,12-7-8,30-9-4,12-13-3,12-7-10,8-12-24,4-8-60,-5-4-136,-5-15-326</inkml:trace>
  <inkml:trace contextRef="#ctx0" brushRef="#br0" timeOffset="54954.6335">11530 15244 80,'0'0'721,"0"0"-647,0 0-60,0 0 82,0 0-28,130 6-28,-81-24-16,0-1-14,-5 6 0,-5-1-8,-14 1-2,-6 8-65,-8 0-91,-4 5-152,-3 0-138</inkml:trace>
  <inkml:trace contextRef="#ctx0" brushRef="#br0" timeOffset="55493.6672">12235 15034 857,'0'0'135,"0"0"-118,0 0 33,0 0 12,0 0-49,0 0-3,-111 93-6,86-52-2,7-1 8,4-1 1,8 0-6,6-9-5,0-4-2,9-8-4,16-8-28,6-10-2,1 0 5,5-8 18,-4-17-2,-6 4 15,0-9 0,-7-4 2,-7 10-2,-4 5 9,-9 10 20,0 9 13,0 0-3,0 0-26,-6 8-11,-1 12-2,-2 6-1,5 4 1,4-2-1,0-3-5,13-11-21,14-3 4,6-11 5,5 0 18,-5-11 5,-4-8-2,-9-5 8,-13 2 15,-7-6-1,0 3-2,-13 13-11,-14 0-12,-4 8-2,-2 4-2,1 0-45,8 16-47,8 8-94,16 3-133</inkml:trace>
  <inkml:trace contextRef="#ctx0" brushRef="#br0" timeOffset="55832.6169">12652 15473 909,'0'0'133,"0"0"-109,84-116 30,-44 70 9,-1-2-43,-14-2-14,-8 5-2,-17 4-2,0 7-2,-7 16-10,-17 9 4,1 4-6,-2 5 0,7 0-7,3 10-21,13 14 3,2 0-8,0-2 5,25 2 6,6-2 11,9 0 22,5 2 1,-1-5 11,-5-1 27,-10 2-7,-17 2-14,-12 3-9,0 1-3,-29 3-5,-6 1-30,-3-11-34,9-10-61,5-9-58,10 0-115</inkml:trace>
  <inkml:trace contextRef="#ctx0" brushRef="#br0" timeOffset="56171.26">13111 15145 1001,'0'0'84,"0"0"-80,0 0 46,24 109-23,-15-87-18,-2 0-4,-4-9-4,1-8-1,-2-5 0,0 0 0,0 0 0,3-14 0,-1-12-7,8-10-15,1 0 12,-1 4 6,5 5 2,-2 7 2,3 14 7,0-4 14,0 10-1,-4 0-6,-2 24-3,-2 6-4,-6 2-3,-4 5-4,0-6-4,0 8-30,0-13-65,0-12-121,0-10-58,0-4-251</inkml:trace>
  <inkml:trace contextRef="#ctx0" brushRef="#br0" timeOffset="56349.2842">13532 15066 940,'0'0'197,"0"0"-174,0 0-21,0 0 13,7 107 0,-7-67-15,0-3 0,0 1-12,0-10-39,0-7-70,0-10-65,7-11-27,6 0-115</inkml:trace>
  <inkml:trace contextRef="#ctx0" brushRef="#br0" timeOffset="56507.4956">13711 15119 252,'0'0'743,"0"0"-691,0 0-40,0 0 33,0 0-34,0 121-6,3-95-5,-3-1-35,0 4-49,0-5-115,0-11-97</inkml:trace>
  <inkml:trace contextRef="#ctx0" brushRef="#br0" timeOffset="56694.604">13455 14979 905,'0'0'91,"0"0"-63,0 0 12,0 0-10,164-75-20,-97 66-10,-3 9 0,-10 0-26,-18 0-50,-16 6-137,-20 11-95</inkml:trace>
  <inkml:trace contextRef="#ctx0" brushRef="#br0" timeOffset="56905.7127">13287 15659 916,'0'0'79,"0"0"-70,141 0 44,-56-17-3,4-5-22,-1-2-17,-4 3 3,-9-2 9,-19 5-23,-26 4-18,-18 10-120,-12 0-195,-12 4-153</inkml:trace>
  <inkml:trace contextRef="#ctx0" brushRef="#br0" timeOffset="57361.5159">13793 15717 686,'0'0'134,"0"0"-111,0 0 45,-33 102-37,17-73-25,-7-12 2,0-5-7,-2-8 3,0-4 5,5 0-5,9-19-1,7-2 2,4-4-4,0 8-2,8 2-1,13 1-1,3 2 3,0 7 2,3 5 0,2 0 1,-2 5 10,-6 16 21,0 7-3,-9 1 7,-6 4-4,-6 4-8,0-2-10,-13 4 1,-16-2-11,-4-2-2,-1-7-2,0-10-2,8-6 2,4-12 1,6 0 0,9 0 0,7-8-3,0-7 0,0 3 0,23-1 5,6 3 2,2 6-1,1 4-1,3 0-1,-6 0-4,-5 0-3,-1 0-56,-4 6-71,4-4-135,4-2-74</inkml:trace>
  <inkml:trace contextRef="#ctx0" brushRef="#br0" timeOffset="57633.5265">14271 15049 1045,'0'0'140,"0"0"-114,0 0 14,0 0 1,0 133-2,2-65-23,0 2-6,-2-4 0,6-11 3,5-6-8,5-15-3,7-15-2,2-5-1,12-14-4,-1 0-20,2-23-18,-3-11-51,-17 2-148,-11 5-288</inkml:trace>
  <inkml:trace contextRef="#ctx0" brushRef="#br0" timeOffset="57783.2378">14286 15342 473,'0'0'631,"0"0"-588,0 0-37,0 0 8,145-40-6,-81 22-8,-10-4-59,-16 10-64,-18 2-128,-16-4-88</inkml:trace>
  <inkml:trace contextRef="#ctx0" brushRef="#br0" timeOffset="59063.4156">11640 14950 301,'0'0'129,"0"0"-63,0 0 46,0 0-12,0 0 26,0 0 10,46-41-16,-46 41-42,0 2-25,0 37-27,-17 31-8,-8 23 20,-2 22-3,0 5 5,8 0-10,7-4-6,6-9-2,6-19-10,0-12-4,22-13-2,7-10-6,5-11-1,6-3-1,7-11-44,11-6-28,13-14-119,9-8-468</inkml:trace>
  <inkml:trace contextRef="#ctx0" brushRef="#br0" timeOffset="59596.2246">14527 14780 863,'0'0'141,"0"0"-132,0 0 42,0 0 19,174 121 10,-108-31-25,-5 14-14,-10 5 2,-15 7-11,-17-6-5,-19 5-3,-4-9-7,-32-12-10,-6-10-2,-3-16 2,5-11-7,5-16-5,4-7-35,8-11-59,-4-9-177,-7-10-455</inkml:trace>
  <inkml:trace contextRef="#ctx0" brushRef="#br0" timeOffset="60165.4282">9765 16920 494,'0'0'164,"0"0"-142,0 0 61,0 0 106,0 0-129,0 0-45,-27 26 11,83-4 42,27 0-1,30-8-39,39-14-2,33 0-5,44-5-2,45-26-10,40-1 6,41-4-7,20-2 3,24 6 3,2 0-3,-6 1 12,-21 8-13,-43 5 8,-35-4 3,-47 9 2,-54-8-8,-53-2-15,-55 21-2,-50-10-15,-37 12-38,-22 0-26,-62 0-50,-47 12-215,-36 6-195</inkml:trace>
  <inkml:trace contextRef="#ctx0" brushRef="#br0" timeOffset="60784.1571">11350 17409 930,'0'0'98,"0"0"-75,0 0 37,0 0-33,0 0-9,0 0 13,15 81-16,-3-58-9,-6-7 0,-4-9-3,1-3 7,-3-4-8,0 0 3,2 0-3,-2 0 3,3-11-1,1-15-4,2-10-1,5 1 0,0 12 2,5 1-1,-2 9 1,1 13 4,0 0 5,1 0-6,0 0 5,-1 17-4,-1 5-3,-5 2-2,-3 3-3,-2-1-39,0 1-61,-4 0-137,0-10-147</inkml:trace>
  <inkml:trace contextRef="#ctx0" brushRef="#br0" timeOffset="60953.6009">11709 17325 994,'0'0'10,"0"0"1,0 0-11,7 107 9,2-66-9,-3 3-39,-1-9-113,-3-12-44,-2-11-129</inkml:trace>
  <inkml:trace contextRef="#ctx0" brushRef="#br0" timeOffset="61128.2323">11850 17343 824,'0'0'168,"0"0"-139,0 0-15,0 0-2,0 0-7,19 121-5,-7-86-55,-6 2-50,-4-7-55,-2-2-78,0-6-165</inkml:trace>
  <inkml:trace contextRef="#ctx0" brushRef="#br0" timeOffset="61441.5993">11557 17365 511,'0'0'161,"0"0"-161,0 0 0,179-112 21,-109 90-14,7 8-6,-6 2 4,-13 7 0,-13 5 16,-16 0-1,-14 5 55,-9 13 43,-3 8-6,-3 15-13,0 2-15,-9 11-26,-6 4-16,1 5-13,5 4-11,3 3-7,4 3-6,2-10-5,0-5-2,0-14-24,0-16-33,0-12-53,3-16-106,2 0-233</inkml:trace>
  <inkml:trace contextRef="#ctx0" brushRef="#br0" timeOffset="61892.0144">12335 17503 603,'0'0'459,"0"0"-457,0 0 0,0 0 21,0 0-17,0 0-3,-37 55-6,37-55 3,0 0-10,0-18-17,0-5 4,0 0 3,0 0 17,15 6 1,1 4-4,1 4 6,4 9 1,1 0 9,2 9 10,-4 17 3,1 1-14,-13 1-1,-8-2-1,0 6 4,-6-2-5,-23 2-4,-4 0 3,-3-10-2,2-4-3,8-6 2,5-2-2,11-6-2,6 0 0,4-4-1,4 0-4,17-4 7,9-6 31,5 10-3,3 0 8,0 0-15,-3 0-6,-5 0-15,-6 2-2,-9 10-31,-1-7-78,-9 0-132,-5-1-170</inkml:trace>
  <inkml:trace contextRef="#ctx0" brushRef="#br0" timeOffset="62095.8569">12634 17369 924,'0'0'181,"0"0"-130,0 0 34,152-12 4,-102 42-40,-5 10-20,-9 6-25,-15 17 0,-19 7-4,-2 1-2,-21 14-46,-25-17-22,-8 3-28,-8-13-96,-10-12-95,1-8-128</inkml:trace>
  <inkml:trace contextRef="#ctx0" brushRef="#br0" timeOffset="62366.3739">11210 17209 689,'0'0'292,"0"0"-230,-86 142-14,74-78 99,0 2-78,6 7-17,6-3-20,0 6-12,0 0-9,29-6-11,12-5-2,19-11-18,13-14-33,7-10-68,0-20-255</inkml:trace>
  <inkml:trace contextRef="#ctx0" brushRef="#br0" timeOffset="63916.315">15401 15744 821,'0'0'145,"0"0"-138,0 0 27,0 0 26,0 0-25,145 5-20,-93-19-11,0-9 3,-5 2 3,-13 3 6,-14 6-3,-11 5-10,-9 7-2,-6 0 11,-25 9-12,-15 11-17,-8 2-1,-2 0 16,6 0 2,7-4-3,7-4 4,14-2-1,11-12 0,9 0 0,2 0-50,0 0-104,11 0-9,6 0-116</inkml:trace>
  <inkml:trace contextRef="#ctx0" brushRef="#br0" timeOffset="65257.2853">16483 15430 811,'0'0'116,"0"0"-101,0 0 21,0 0 55,0 0-69,0 0-11,-6-1 4,31-24-15,-2-1 6,1-4 1,-5 7 5,-2-4-4,-3 5 13,-4 4 5,-4 4-6,-1 3 11,-3 11-6,0-1-10,-2 1 1,4 0-5,3 18-7,5 16 4,-2-2 16,-2 2-11,3-1-8,-5 2-4,-4 1-1,-1-3 0,-1-4 0,0-2-10,0-4-29,0-1-30,0-3-40,0 1-48,0-2-145,0-4-166</inkml:trace>
  <inkml:trace contextRef="#ctx0" brushRef="#br0" timeOffset="65447.8423">16555 15767 660,'0'0'121,"0"0"-101,0 0 30,0 0 40,0 0-59,156-67-21,-96 44-6,-8 0-4,-10 6-2,-13 5-62,-9 6-130,-8 2-125</inkml:trace>
  <inkml:trace contextRef="#ctx0" brushRef="#br0" timeOffset="65814.0381">17288 15400 929,'0'0'62,"0"0"-58,0 0 3,0 0 28,0 0-29,0 0-6,-8 22 3,-5-18 2,3-4-3,-3 0 2,2 0-3,4 0 5,3 0-2,2 0 2,2 0-1,0-2 2,0 2-2,0 0 8,0 0-2,0 0-7,0 0-1,0 0 5,0 0-3,0 0 0,-3 0 3,-2 0-8,0 0-12,2 0-63,3 0-70,0 0-184</inkml:trace>
  <inkml:trace contextRef="#ctx0" brushRef="#br0" timeOffset="66715.5304">17853 15342 874,'0'0'116,"0"0"-91,0 0-1,0 0 56,0 0-19,122-5-25,-53-21-15,0-6-10,-9 7-4,-8 1-4,-19 12-3,-10-1-7,-12 8-49,-9 5-117,-2 0-193</inkml:trace>
  <inkml:trace contextRef="#ctx0" brushRef="#br0" timeOffset="67104.1494">18365 15441 935,'0'0'85,"0"0"-72,0 0 37,0 0 13,0 0-47,67-139-2,-31 91-5,-5-6 1,-11 5-6,-11 7-1,-9 16 0,0 0-3,-16 16 2,-11 6-4,-2 4 0,-2 0-13,9 12 10,11 11 0,11 0-9,0-5-10,16 4 5,17-4 0,7 0 14,5-1 5,-5-2 0,-5 6 1,-10-4 0,-11 8 0,-10-3-1,-4-4 5,0 2-5,0-6 0,-12 6-3,2-3-60,-4-5-49,5-5-57,5-7-47,4 0-69</inkml:trace>
  <inkml:trace contextRef="#ctx0" brushRef="#br0" timeOffset="67614.0696">18851 15083 903,'0'0'98,"0"0"-58,0 0 56,0 0-73,0 0-12,-28 126-2,28-91-9,0 0 3,6-6-1,5-5 1,7-5-3,-2-4 3,6-3-3,-3-7 4,2-5-4,-1 3-1,-1-3 1,0 0 6,-1-8-4,-6-13-2,3-4 1,-7-3 4,1 0-3,-5-4 1,1 9-2,-2 7-1,-3 15 3,0 1 0,0 0-1,0 0 2,0 0-2,0 0-4,0 0 1,0 0-3,0 0-9,4 0 4,-1-17-4,7 0-18,2 1 26,1 7 4,5 9 1,-1 0 3,6 9 14,-1 9 10,-2 10-6,0-2-10,-5-7 0,-7 8-8,-8-5-3,0 9-12,-8-12-43,-13 3-45,-2-2-81,-3-11-85,3-4-100</inkml:trace>
  <inkml:trace contextRef="#ctx0" brushRef="#br0" timeOffset="67863.5331">19103 14930 769,'0'0'194,"0"0"-152,0 0-16,0 0 5,0 0-26,0 0 0,-101 78-5,70-78 4,5 0 0,1 0 0,9-20-1,10-1-3,6-1 3,0-5-5,6 13 2,19 2-8,4 3-22,7 9-45,-1 0-97,-2 0-130</inkml:trace>
  <inkml:trace contextRef="#ctx0" brushRef="#br0" timeOffset="68206.1514">19464 15133 1115,'0'0'60,"0"0"-45,20 119 53,-8-69-55,-6-10-10,1-4-2,-7-14 2,0-7-2,0-15 0,0 0-1,2-7 1,3-23-1,6-11-6,4 6 0,5-9 4,1 7 0,0 11-1,0 4 3,-1 12 5,-1 10 7,2 0-1,-3 12 3,-1 17-4,-6-1-7,-6 2-2,-5 2-1,0-1-20,0-8-36,0-9-84,0-10-143,9-4-67</inkml:trace>
  <inkml:trace contextRef="#ctx0" brushRef="#br0" timeOffset="68387.6675">19924 15173 925,'0'0'158,"0"0"-96,0 0-16,0 0-22,0 0-13,10 106-9,-10-74-2,0-1-7,0-11-24,0-4-27,0-4-58,7-12-123,7 0-27,5-12-104</inkml:trace>
  <inkml:trace contextRef="#ctx0" brushRef="#br0" timeOffset="68544.2677">20092 15155 638,'0'0'293,"0"0"-164,0 0-53,0 0-30,0 0-20,0 0-19,0 135-5,0-105-2,0 7-12,0-8-32,0 0-71,0-12-152,0-8-54</inkml:trace>
  <inkml:trace contextRef="#ctx0" brushRef="#br0" timeOffset="68740.0261">19865 15020 917,'0'0'97,"0"0"-86,0 0 23,138-97 5,-68 78-39,-6 3-4,-3 9-21,-20 7-14,-13 0-49,-22 0-115,-6 23 29,-6 6-59</inkml:trace>
  <inkml:trace contextRef="#ctx0" brushRef="#br0" timeOffset="68958.3717">19438 15695 921,'0'0'26,"0"0"34,0 0 4,153 28 18,-48-34-51,9-25-23,-5-4-2,-13-1-6,-12 0 5,-23 4 1,-19 5-6,-22 9-24,-20 6-75,0 9-110,-23 3-226</inkml:trace>
  <inkml:trace contextRef="#ctx0" brushRef="#br0" timeOffset="69443.6864">20049 15735 689,'0'0'145,"0"0"-125,0 0 10,0 0 11,0 0-41,0 0-15,-125 94 15,102-94 1,5 0 5,3 0 14,10-8 4,5-6-5,0 0-16,9-4-1,11 4 0,7 2 1,0 4-2,1 2 1,4 6 2,-4 0 8,-1 0 4,-2 18 11,-9 8-7,-7 6-3,-7 5 1,-2-4-4,-5 4-5,-19-5-1,-5-2-2,0-2-5,-2-2 2,4-6-2,8-8 4,6-12-5,9 0 2,4 0 3,0-8-5,2-10 0,21-5 1,6 9 5,-2 1 17,-1 4 6,2 6-4,0 3 5,-2 0-20,-5 0-10,-3 12 0,-9-7-15,-3 3-45,-2 2-65,3-7-159,0-3-197</inkml:trace>
  <inkml:trace contextRef="#ctx0" brushRef="#br0" timeOffset="69729.9524">20639 15145 758,'0'0'417,"0"0"-355,0 0-18,-5 141 41,5-70-41,0-4-21,0-3-19,5-4 3,7-12-1,8-17-5,6-16-1,3-10 0,4-5-1,2-2-5,0-20-13,-6-5-9,-10-3-20,-5-2-44,-14 2-114,0-1-202</inkml:trace>
  <inkml:trace contextRef="#ctx0" brushRef="#br0" timeOffset="69879.656">20671 15408 826,'0'0'229,"0"0"-163,0 0-19,0 0 2,131-51-49,-85 31-1,-10 3-58,-12 2-63,-17 12-204,-7-11-263</inkml:trace>
  <inkml:trace contextRef="#ctx0" brushRef="#br0" timeOffset="71167.2666">18767 16485 81,'0'0'54,"0"0"-40,0 0-3,0 0-11,0 0-32,0 0 32,-74 23 23,67-23-11,3 0 43,4 0 35,0 0-17,0 0-9,0 0-31,0 0 14,0 0-4,0 0-2,0 0 7,0 0 2,0 0 0,0 0 1,0 0-7,0 0-2,0 0-8,0 0-5,0 0-2,0 0-1,0 0-11,0 0-11,0 0 0,0 0 1,0 0 5,0 0 3,0 0 5,0 0-2,0 0-7,0 0 1,0 0-4,0 0-3,0 0 2,0 0-3,0 0 1,0 0 1,0 0-1,0 0 5,0 0 1,0 0 6,0 0-2,0 0-5,0 0-2,0 0 0,0 0-2,0 0-3,0 0 0,0 0-1,0 0 1,0 0 1,0 0-1,0 0 0,0 0 0,0 0-1,0 0 5,0 0-2,0 0-1,0 0 0,0 0-1,-2 0 1,-1 0-1,0 0 1,3 0 5,-1 0 3,1 0-1,0 0 1,0 0-3,1 0-5,36 0 3,25 0 2,29-5-1,34-11-1,33 2-1,27 3 0,29-6-4,14-1 3,-4-5 2,3-6-5,-21-3-1,-14 0 1,-24-3 5,-22 8 20,-32-4-2,-32 4-16,-30 13-7,-28 5-16,-21 1-25,-3 0-30,-45 1-100,-19 7-211,-15 0-187</inkml:trace>
  <inkml:trace contextRef="#ctx0" brushRef="#br0" timeOffset="71784.1111">19050 17040 891,'0'0'119,"0"0"-94,0 0-7,-9 129 30,20-98-38,-1-8-8,-2-5 0,-6-10-1,0-4-1,-2-4 0,0 0 5,5-12-4,-1-17 22,2-6-16,6-9-4,2 4-3,3 4 2,3 10 3,-2 7 4,0 6 22,-3 8 11,1 5-8,-3 0-7,-2 0-4,-1 5-8,-4 18-5,0 3-4,-3 5-4,-1-4 2,-2 4-4,0-7-18,0-2-26,0-5-26,0-5-44,0-1-49,4-11-123,8 0-84</inkml:trace>
  <inkml:trace contextRef="#ctx0" brushRef="#br0" timeOffset="71964.9469">19424 16999 254,'0'0'457,"0"0"-302,0 0-34,0 0-21,0 0-62,0 0-3,36 58-22,-32-19-13,-1-2 0,1-5-16,-4-6-32,4-8-34,1-8-73,3-6-29,4-4-65,-3 0-171</inkml:trace>
  <inkml:trace contextRef="#ctx0" brushRef="#br0" timeOffset="72145.2487">19635 16968 890,'0'0'155,"0"0"-82,0 0-5,0 0-44,0 0-17,0 125-5,0-98 1,0 7-3,2-5-20,4-7-30,-4-4-37,-2-6-100,0-3-61,-5 0-127</inkml:trace>
  <inkml:trace contextRef="#ctx0" brushRef="#br0" timeOffset="72346.3899">19384 16883 854,'0'0'85,"0"0"-71,0 0 86,129-75-70,-57 57-23,-1 4-3,-2 0-1,-16 14-3,-17-4-21,-16-1-75,-20 5-99,0 0 2,-20 19-60</inkml:trace>
  <inkml:trace contextRef="#ctx0" brushRef="#br0" timeOffset="72595.3403">19123 17445 850,'0'0'72,"0"0"-33,163-4 99,-86-10-87,4-4-23,0 0 0,-10 1 2,-5-6-9,-14 8-16,-19 0-5,-15 5-9,-18 10-50,0 0-55,-18 0-153,-17 0-177</inkml:trace>
  <inkml:trace contextRef="#ctx0" brushRef="#br0" timeOffset="73155.9617">19606 17606 125,'0'0'797,"0"0"-756,0 0-34,0 0 49,-120 80-56,103-66-7,-1-3-3,-5-11 5,6 0 5,-4 0 1,7-20 3,7-1 24,7 1-27,0-2 20,2 6-21,19-9 0,3 10-2,6 9 4,-1 1 0,2 5 5,1 0 5,-6 5 6,-5 13-3,-9 4-2,-3 5-6,-9 10 15,0-3-8,0 6-5,-10 0-4,-11 0 0,-6-3-1,-2-1-4,1-6-3,-1-7 3,5 0 0,1-9-1,4 2 0,7-14-1,4 1 1,7-3-3,-1 0-20,2-9 17,0-3 4,11 10 3,11 2 1,7 0 10,5 2 3,1 10 6,5-3-7,-1 8-4,1-15 6,1 2 6,2-4-9,-5 0 12,-7 0 1,-9-14-19,-10 2-6,-10-6-5,-2 4-51,-7-9-111,-24 6-219</inkml:trace>
  <inkml:trace contextRef="#ctx0" brushRef="#br0" timeOffset="73516.3015">18874 16816 931,'0'0'66,"0"0"-54,0 0 97,0 0-66,-130 157-6,112-56 2,9 22 17,5 13-2,4-2-15,0 1-7,2-19-1,16-14-13,2-7-9,7-16-8,0-16-1,6-10-10,1-19-21,7-27-23,6-7-37,3-7-53,-2-30-124,0-4-210</inkml:trace>
  <inkml:trace contextRef="#ctx0" brushRef="#br0" timeOffset="73847.3167">20008 16964 1101,'0'0'87,"0"0"-83,0 0 7,150 88 57,-102-16-43,-8 9-19,-13 13-6,-13 8 8,-14 0-2,0-3 4,-25-1-9,-6-10 30,-2-10-18,2-15 5,1-11 0,10-25-13,5-10-5,5-7-1,8-10-30,0-8-34,2-20-82,0-24-200,0-12-122</inkml:trace>
  <inkml:trace contextRef="#ctx0" brushRef="#br0" timeOffset="74505.5396">20445 16462 650,'0'0'112,"0"0"-101,0 0 25,0 0 7,0 0-33,0 0-6,-44 46 1,33-46 22,10 0 8,-3 0-10,2-9-11,-1-1-14,3-6 0,0 2 3,0-4 2,3 10-5,10 4 0,3-2 0,-1 2 5,3-4 3,-3 6 4,3 2 5,-6 0 0,5 6 2,-8 10 4,-2 8 2,-4 2-2,-3 10-6,0-6-3,-6 2-3,-11-10-1,-3 1-4,-5-2-6,1-3 4,-1 1-3,3-10-1,7-5 1,5-4-1,6 0 2,4 0-2,0 0-3,0 0-1,0 0 4,18 0 1,2 0 3,4 0 5,1 4 1,2 11 6,0-3-3,4 2 9,-2-10 1,3-4 10,3 0-1,-2-16 1,-4-3-5,-4-3-9,-8 0-11,-3-2-8,-8-2-1,-5-6-34,-1-2-54,0 5-182,-7-10-568</inkml:trace>
  <inkml:trace contextRef="#ctx0" brushRef="#br0" timeOffset="75144.3694">17928 14793 678,'0'0'228,"0"0"-196,0 0 11,0 0 65,-147 40-67,105 2-22,-5 24 2,0 24 18,4 20 4,6 28 11,12 5-6,14-3-18,11-7-2,0-21-10,27-18-9,9-15-2,3-7-6,2-14-1,1-8 0,0-6-40,5-16-31,5-8-110,10-14-349</inkml:trace>
  <inkml:trace contextRef="#ctx0" brushRef="#br0" timeOffset="75690.1607">20962 14582 1026,'0'0'56,"0"0"-55,0 0 100,69 167-40,-20-82-22,-2 14-9,-4 8-4,-12 0-1,-16-7-8,-10-5-9,-5-11-1,-12-10-5,-17-8 0,-2-12-2,2-15 0,10-12-26,3-13-36,7-9-94,-5-5-385</inkml:trace>
  <inkml:trace contextRef="#ctx0" brushRef="#br0" timeOffset="77161.9377">9607 14321 650,'0'0'155,"0"0"-86,0 0 21,0 0-29,0 0-35,-131-22-11,72 22-10,-3 17-2,-2-1 1,-2-3-2,4 1 11,9 1 10,4-1 1,3 3-8,11 0-2,8-3-8,8-2 4,9-2-1,6 0-4,-3 0 3,5 0-6,-4 4 10,-1 1-2,2 14 1,-1 9 5,-1 6-5,1 10 6,3 4-5,1 2 1,2 10-2,0 5 3,0 11-1,2 2-4,11-3 7,3-1 1,-1 6-4,2 0 0,-4 8 0,1 5-4,-6-2-3,0 4-1,-1 6-3,-5 5 1,4-6-3,-2 3 0,0-2 1,3 0-1,-1-2 2,-2-12 0,0-6-2,-2-3 3,-2-4-1,0-4 0,0 7 0,0-7-2,-12-4 4,1-6-4,1-1-1,-4-16 1,3-4 0,-1-10 0,3-6 1,5-11 0,-4 0-1,0-7 0,4 4 0,-5 0 0,3-2 0,-6 1 2,3 0-1,2 7-1,3-10-3,4-1 3,0-5-1,0-4-2,3 3-1,14 2 2,5-1-1,10 0 3,3-4 3,8 3-2,1 2 2,1-3 0,2 2-3,-2-7-1,1-2-6,6 0-4,1 0-39,14-11-43,8-6-142,4-14-352</inkml:trace>
  <inkml:trace contextRef="#ctx0" brushRef="#br0" timeOffset="78666.0898">20650 14163 496,'0'0'119,"0"0"-69,0 0 79,0 0 13,0 0-52,0 0-49,0 0-41,0-22 24,47 22-9,4 0-1,7 0-9,5 0-1,3 0-3,-1 0 0,-1 0 0,-6-4 0,-8 0 1,-10 2-2,-7-4 1,-6 3 0,-9 3 0,-9-2 0,-9 2 4,0 0 0,0 0 23,0 0 3,0 0-5,0 0-10,0 7-10,0 11 1,0 5 11,0 9-6,0-6-6,0 9 1,0 3 3,0 5 2,0 6 3,0 4-5,0 9-1,0 2 3,0-1-5,0 7-2,0-3-1,4 14-2,6 4-2,-2 4 3,1 5-2,-6-9 0,2 2 2,-5-4-1,0 1 1,4 3 2,-2-4 0,2 1 1,-4-3-4,4 0 0,-2-1 0,1 0 1,-3-2-3,0 1 1,0-4-1,0-2 3,0 3-1,-7-6-1,3 2-1,2 4 4,2-5-4,0-8 0,0 4 0,0-9 5,0 0-5,0 4 0,0-4 0,0 0 0,0 0 1,0-3 0,0-3-2,0 3 3,0-6-1,0 3 0,0-6-1,0-1 0,4-1-2,2-4 3,-1 1-1,-3-10 0,2-4 0,1-10 2,-1-3-2,1-14-1,-3 8 1,-2-8 1,0 0-1,0 0 0,0 4 1,0 6 0,-14 2 5,-9-2-5,-14 4 0,-5 4 1,-7-6-2,-6 7 0,1-6-1,9-4 0,10-4 1,12-5-18,11 0-21,12-14-31,0-21-112,0-6-320</inkml:trace>
  <inkml:trace contextRef="#ctx0" brushRef="#br0" timeOffset="79387.8317">21147 18490 744,'0'0'174,"0"0"-120,0 0 25,0 0-21,0 0-2,0 0-30,114-58-13,-72 50-6,1-6-6,-5-1 1,-8 0-2,-9-3-21,-12 4-66,-9 0-77,0 2-130,0-2-128</inkml:trace>
  <inkml:trace contextRef="#ctx0" brushRef="#br0" timeOffset="79608.8607">21622 18191 744,'0'0'265,"0"0"-202,0 0-39,0 0 86,-27 134-37,27-85-32,7 4-15,6-12-11,-4 6 1,-6-5-9,-1-15-7,-2-13-1,0-14-22,0 0-32,0 0-53,0-1-179,6-23-259</inkml:trace>
  <inkml:trace contextRef="#ctx0" brushRef="#br0" timeOffset="80510.1998">21238 13381 487,'0'0'240,"0"0"-156,0 0-5,0 0-26,0 0-26,0 0 7,-48 72 7,43-37-20,5-6 4,0 0-4,0-6 1,7-3-10,8-2 2,2-6 1,8-7-3,4-3-1,0-2 0,8 0-1,-7 0-4,2-12-1,-3-2-4,-5-3 7,-2 3 5,-6-12-2,-5 0 5,-5 0-1,-6-3 0,0 0-4,0 0 0,-8-4-3,-12 3-1,-7 5-6,-2 9-1,-5 13 0,-3 3-4,-1 17 3,5 27-4,12 7-13,21-1-41,0-12-115,34-30-363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5:01:21.4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3762 1183 787,'0'0'160,"0"0"-121,0 0 21,0 0-38,0 0-8,0 0-6,156-32-1,-111 22-3,-6 2-4,-7 8-51,-6 0-93,-3 0-82,-17 0-156</inkml:trace>
  <inkml:trace contextRef="#ctx0" brushRef="#br0" timeOffset="169.0052">3842 1451 851,'0'0'113,"0"0"-30,0 0-13,0 0-47,0 0-13,137-17-10,-70 6-1,10 9-142,-1-3-147,-1-6-239</inkml:trace>
  <inkml:trace contextRef="#ctx0" brushRef="#br0" timeOffset="441.9304">5196 1279 651,'0'0'355,"0"0"-353,0 0 9,0 0-11,0 0 12,0 0-4,164-15-8,-97 3-137,-5-1-142,-9 0-218</inkml:trace>
  <inkml:trace contextRef="#ctx0" brushRef="#br0" timeOffset="627.0495">5815 1095 131,'0'0'945,"0"0"-922,0 0-1,0 0 6,0 0-16,0 0-7,-25 108 5,25-76-10,0-3 0,0 3-7,0 2-75,0-1-88,0-5-112,0-5-165</inkml:trace>
  <inkml:trace contextRef="#ctx0" brushRef="#br0" timeOffset="957.0328">5277 1780 943,'0'0'18,"0"0"-1,0 0-17,199-3 26,-65-19 23,22 0-29,7-5-15,8 6 0,-1-2 37,-8-1-13,-18 6-13,-18-1-3,-30 4-6,-22 3 2,-26-2-5,-13 2 3,-18 3 5,-3 2-3,-6 3-2,-5 4-7,-3 0-1,0 0-19,-13 2-36,-28 23-76,-15 12-76,-9 3-60,-10 6-142</inkml:trace>
  <inkml:trace contextRef="#ctx0" brushRef="#br0" timeOffset="1383.1996">5050 2534 865,'0'0'74,"0"0"-72,0 0-2,0 0 7,3 125 2,4-95-5,1-4 2,-5-6-2,-3-8 6,0-7 11,0-5 1,0 0 0,0 0 11,0-7 11,0-23-18,0-8-26,6 0-3,10 1 1,4 8 2,2 4-4,2 5 4,-1 12 3,-4 6 0,3 2-1,-5 0-2,1 10-2,-5 10 0,-2 5 2,-4 1 1,-2 4-1,-5 0-38,0 0-44,0-2-92,0-10-84,0-13-155</inkml:trace>
  <inkml:trace contextRef="#ctx0" brushRef="#br0" timeOffset="1581.8156">5595 2467 1017,'0'0'38,"0"0"-32,0 0-6,0 0 10,0 0-6,17 128-3,-15-92-1,0-4-3,-2-6-75,5-4-82,0-12-100,1-10-210</inkml:trace>
  <inkml:trace contextRef="#ctx0" brushRef="#br0" timeOffset="1783.0043">5846 2448 495,'0'0'593,"0"0"-570,0 0-21,0 0-2,0 0 4,0 0 0,0 115-2,0-79 4,2-6-6,0 0-6,-2 0-57,0-2-58,0-5-89,0-4-36</inkml:trace>
  <inkml:trace contextRef="#ctx0" brushRef="#br0" timeOffset="2021.8227">5420 2467 856,'0'0'102,"0"0"-94,0 0-2,114-71 1,-43 43 0,6 0-3,2-5-4,-7 6 0,-7 3-1,-13 3-26,-9 10-91,-12 0 3,-11 10-26,-8-3-122</inkml:trace>
  <inkml:trace contextRef="#ctx0" brushRef="#br0" timeOffset="2399.6511">6325 2285 762,'0'0'124,"0"0"-117,0 0 75,-8 155 10,-15-89-31,-6 9-28,-8 3-11,-8 1 7,1 0 4,-4-3-9,6-6 2,5-8-8,4 0-9,8-13-5,4-3-2,5-8-2,10-12 1,1-8-3,5-9-2,0-7-28,0-2-30,0 0-22,0-19-53,0-15-149,0-6-220</inkml:trace>
  <inkml:trace contextRef="#ctx0" brushRef="#br0" timeOffset="3011.7661">6531 2738 305,'0'0'413,"0"0"-386,0 0 25,0 0 26,0 0-24,0 0-33,-55 116-14,42-107-4,-2-4 3,2-4-1,3-1 3,2 0-1,2 0 2,6-12-3,0-3-6,0-2 0,0 2-9,10 1 3,11-1 4,-2 3 1,8 2 1,-2 3 0,2 2 1,-3 5 5,1 0 0,-6 0 0,2 16-2,-4 8 11,-5 6 17,-4 2-9,-8 4 2,0 2-4,-2 6-13,-20 1 5,-7-5-10,2-5 1,-2-9-3,5-12 4,6-5-4,1-9 3,7 0-1,4 0-1,3 0-2,3-9 2,0 2-2,3 0-2,13 2-1,7 5-3,9 0 6,4 0 0,6 10 1,3-1 16,4 0 4,-5-9 5,-1 0 36,-6 0-25,-3-9 11,-8-5-14,-7-1-12,-6-2 8,-7 3-16,-2 2-9,0 3-5,-4-2-20,0 1-47,0-3-60,0-7-303</inkml:trace>
  <inkml:trace contextRef="#ctx0" brushRef="#br0" timeOffset="36253.4688">7382 1465 455,'0'0'187,"0"0"-130,0 0 36,0 0-13,0 0-30,0 0 1,0 0-6,0 0-7,67 5 19,-25-5 3,1 0-17,1 0-5,-6-7-17,-5 2-8,-4-4-8,-7 6-3,-3-4-1,-6 6-1,-5-2-39,0 2-67,5-6-133,-4-3-117</inkml:trace>
  <inkml:trace contextRef="#ctx0" brushRef="#br0" timeOffset="36574.5248">8267 894 641,'0'0'105,"0"0"-30,0 0 33,0 0-42,150-17-4,-90 12-22,0 1-17,-4-4-7,-3 4-10,-8 2-2,-7 2-1,-5 0-3,-13 0-5,-5 0-71,-7 0-55,-8 0-70,0 4 27,-18 4-30,-18-2-113</inkml:trace>
  <inkml:trace contextRef="#ctx0" brushRef="#br0" timeOffset="37151.7305">8269 918 319,'0'0'120,"0"0"-39,0 0 22,0 0-36,0 0-10,0 0-8,-6-4-1,6 4 9,0 0-19,0 7-21,0 16-10,0 12 16,0 13 50,0 12-27,0 8 16,0 12-17,0 6-6,0 9-17,0 7-6,0 7-1,0 8-1,4 6 0,1 12-4,-1 1 8,-4-3-11,2-6 4,-2-15-6,0-9 1,0-10-2,0-8-4,0-14-1,0-12 1,0-8 2,0-11-2,0-10 0,0-6 1,0-6 2,2-4-3,14-4 0,4-2 1,7 0 1,8-2 6,8-4-7,-1 0 16,3-2-5,-5 0 8,-7 0-8,-4 0-7,-11-4-3,-9 1-1,-7 3-1,-2 0-12,0-2-31,0 2-14,0 0-43,0-5-109,0-5-220</inkml:trace>
  <inkml:trace contextRef="#ctx0" brushRef="#br0" timeOffset="42484.9104">8811 1481 198,'0'0'193,"0"0"-83,0 0-5,0 0-18,0 0-23,0 0-19,0 0-19,2 3-4,30-3 31,12 0 15,14 0 0,8-8-7,2-8 0,-1-3-10,-11 1-18,-12 4-14,-11 5-10,-12 4-4,-11 3-1,-8 0-3,-2 2-1,0 0-28,0 0-49,0 0-49,0 0-142,-4 4-265</inkml:trace>
  <inkml:trace contextRef="#ctx0" brushRef="#br0" timeOffset="43593.2968">10249 1008 129,'0'0'319,"0"0"-161,0 0-30,0 0 28,0 0-30,0 0-38,1-10-42,-1 10-2,-14 0-19,-9 7-12,-8 16-11,-1 22 7,-3 18-8,-3 27-1,0 17 2,3 16 3,6 7-2,8-2 4,13-2 2,8-3-2,0-11-2,16-3-1,15-15-3,4-18 2,1-9 0,1-18 5,-1-5-7,-7-14-1,-5-8 0,-9-7 1,-5-8-1,-5-5-25,-1-2-37,2-7-52,-2-35-95,-4-27-388</inkml:trace>
  <inkml:trace contextRef="#ctx0" brushRef="#br0" timeOffset="44149.3857">10469 1383 796,'0'0'114,"0"0"-73,0 0 47,0 0-18,0 0-23,128-3-27,-86-4-9,0 3-6,-1-2-3,-10 2-2,-4 1-14,-1-4-71,-6 2-141,0-2-164</inkml:trace>
  <inkml:trace contextRef="#ctx0" brushRef="#br0" timeOffset="44536.6925">11123 1414 974,'0'0'23,"0"0"-10,0 0 45,61-125-43,-22 81-2,-6 2-10,-6 2-1,-11 6-2,-14 7-7,-2 10 4,-2 5-4,-18 5-8,-3 7-3,2 0-14,-4 0-8,7 19-8,7-2 7,11 5-41,0 2 27,15-1 28,18 0 18,6 2 3,3-5 6,-2 4 21,-9-3 25,-7-4-10,-7 5-3,-15 0-10,-2 2 4,-2 0-3,-21-1 0,-2-1-17,1-9-7,4-2 0,4-10-59,5-1-81,7 0-124</inkml:trace>
  <inkml:trace contextRef="#ctx0" brushRef="#br0" timeOffset="45092.4335">11565 1109 925,'0'0'35,"0"0"6,0 0 9,0 0-48,0 0-1,0 0-1,0 96 4,0-60-2,0-2-2,0-2 0,0-6 1,10 0 2,3-5-2,3-6 2,2-7-1,0-2 1,-1-6-2,1 0 6,1-4-1,0-16 4,-1-4-3,-3-2-2,-1-4-1,-3 2 1,-1 3-1,-4 6 2,-4 9 2,0 4 2,-2 4 1,0 2-7,0 0-4,0 0-8,0 0-6,0 0 1,0 6 10,-8 2-1,-2-2-8,6-6-6,1 0 15,3 0-1,0-14-11,0-8-31,0 3 29,9 2 17,7 7 1,3 3 0,0 6 5,4 1 6,-1 0 3,0 12 1,-2 6-5,-2 1-5,-5 0 2,-4 1-4,-5-1-3,-4 6 0,0-3-1,-4 2-43,-15-2-106,-6-8-79,-4-5-92</inkml:trace>
  <inkml:trace contextRef="#ctx0" brushRef="#br0" timeOffset="45341.9706">11746 942 729,'0'0'202,"0"0"-192,0 0-10,0 0-3,0 0 3,0 0 4,-60 42 2,29-33-5,7-8 0,2-1 9,6 0-1,7-10 2,7-7-1,2 0-9,0 2-1,24 6-18,8 7-16,8 2-46,2 2-46,-2 12-121</inkml:trace>
  <inkml:trace contextRef="#ctx0" brushRef="#br0" timeOffset="45716.4444">12158 1119 696,'0'0'279,"0"0"-274,0 0 5,0 116 27,0-80-22,10 0-4,-3-8-5,0-5-3,-3-13-3,-2-7 5,-2-3-5,0 0 7,0-3 10,0-23-7,0-11-10,0-4-18,4 8 9,7 5-1,1 10 6,3 6 4,1 6-4,-1 6 1,-1 0 2,-1 0-7,1 10 5,-3 10 3,-6 2 2,1 4-2,-6 2 0,0 0-5,0-4-60,0-5-119,0-14-3,0-5-132</inkml:trace>
  <inkml:trace contextRef="#ctx0" brushRef="#br0" timeOffset="45918.6778">12487 1102 829,'0'0'60,"0"0"-48,0 0 53,0 0-25,12 113-13,-7-83-16,3-4-4,-4-1-7,-4-6 0,3-3-11,-3-8-63,6-8-125,-2 0-61,-4-8-60</inkml:trace>
  <inkml:trace contextRef="#ctx0" brushRef="#br0" timeOffset="46091.2172">12639 1085 674,'0'0'190,"0"0"-158,0 0-21,0 0 18,0 0-15,29 109-7,-19-77 2,-3-1-6,-3-3-3,-1-3-26,-3-5-145,0-8-90,0-10-212</inkml:trace>
  <inkml:trace contextRef="#ctx0" brushRef="#br0" timeOffset="46294.4367">12340 988 727,'0'0'218,"0"0"-192,0 0-19,114-40 1,-25 30 14,4-2-17,-3 0-5,-21 0-6,-18 6-23,-22 6-114,-16 0-22,-13 0-124</inkml:trace>
  <inkml:trace contextRef="#ctx0" brushRef="#br0" timeOffset="46535.0168">12228 1598 773,'0'0'139,"0"0"-106,159 0 106,-71-12-81,4-5-24,-3-4-17,-9 5-11,-21 2-2,-22 5-4,-21 4-16,-16 3-53,0-3-55,-22 5-133,-24 0-325</inkml:trace>
  <inkml:trace contextRef="#ctx0" brushRef="#br0" timeOffset="47065.4368">12683 1680 716,'0'0'84,"0"0"-65,0 0 67,0 0-44,0 0-22,0 0-15,-109 95-3,87-92 3,3-1-1,4-2 0,3 0-1,5 0 3,6-2-1,1-8-5,0-3-7,16-4-1,10-1 1,6-2 5,1 0 0,5 4 2,-1 4 0,-1 4-2,-3 6 2,-6 2-1,-4 0 1,-9 8-4,-3 15 4,-7 0-1,-4 7 1,0 10 2,0 3-2,-18-3 4,-12 0-4,-1-11 4,0-6-2,-2-3 2,2-12-2,4-4-1,5-4 0,8 0 1,8 0 0,4-6 0,2 0 6,0-4-1,22 3 9,12 0 11,3 2 1,-1 5-4,-5 0-13,-2 0-7,-4 0-1,-7 9-2,-3-6-1,-1 2-13,-1-5-65,0 0-56,3 0-82,2-14-147</inkml:trace>
  <inkml:trace contextRef="#ctx0" brushRef="#br0" timeOffset="47327.6349">13191 1025 997,'0'0'65,"0"0"-29,0 0 20,0 0-36,-75 116 5,63-58-7,4 4-3,4-6 3,3-4-6,1-5-4,0-7-4,1-7-3,11-4-1,0-8 0,-1-5-25,-3-5-55,4-8-89,-3-3-174</inkml:trace>
  <inkml:trace contextRef="#ctx0" brushRef="#br0" timeOffset="47478.6564">13310 1419 820,'0'0'129,"0"0"-128,0 0 6,153-54-3,-103 36-4,-6 1-157,-9-3-207</inkml:trace>
  <inkml:trace contextRef="#ctx0" brushRef="#br0" timeOffset="47656.5099">13693 1185 785,'0'0'221,"0"0"-167,0 0-1,0 0 17,0 0-22,9 106-33,-3-78-14,0-3 3,1-6-4,-1 1-6,-4-1-54,-2-5-104,0-11-164,0-3-218</inkml:trace>
  <inkml:trace contextRef="#ctx0" brushRef="#br0" timeOffset="47923.953">13754 998 892,'0'0'51,"0"0"-31,161-12 60,-96 28-40,-2 24 5,-10 8-16,-15 8-5,-13 3-2,-17-5 3,-8 4-8,-2-2 1,-22-3-11,-5-9-4,5-10-3,1-12-2,3-9-65,-1-13-144,4 0-342</inkml:trace>
  <inkml:trace contextRef="#ctx0" brushRef="#br0" timeOffset="48662.4286">14103 465 696,'0'0'109,"0"0"-87,0 0 44,163 100 74,-77-30-37,-3 19-44,-1 3-22,-17 20-7,-18 8 1,-23 5-3,-15-2-15,-9-17-1,-2-14-1,-27-17 3,-9-12 2,-2-10 1,-6-14-10,12-8-7,3-11 0,5-8-26,-2-7-66,0-5-183,-6 0-545</inkml:trace>
  <inkml:trace contextRef="#ctx0" brushRef="#br0" timeOffset="49383.269">10786 2440 428,'0'0'167,"0"0"-99,0 0 60,0 0 28,0 0-59,0 0-50,-62 0-17,62 0-16,33 0-3,30 0 16,37 0 14,43 0 3,41 0-29,39 0-2,40 0-5,28-5 5,27-6 2,23-9-2,14-7-7,0 1-3,-21-3-3,-37 7 7,-42-5 6,-55 3-7,-50 1 0,-54 0-5,-47 16 3,-29 0-3,-18-1-1,-2 0-7,-6-8-41,-21 7-104,-4 2-210,-7 1-252</inkml:trace>
  <inkml:trace contextRef="#ctx0" brushRef="#br0" timeOffset="50291.5225">12092 2984 702,'0'0'178,"0"0"-121,0 0 24,0 0-10,0 0-61,0 0-5,-2 50 17,13-17-5,-5-2-9,2-9-4,-5-8-4,1-6 1,-4-4-1,0-4 6,0 0-4,0 0 8,0-22 1,0-8-11,10-4-4,6 4-1,4 6 4,0 10-1,0 6 0,0 8 1,0 0-1,1 4 2,-6 14 0,-3 4-1,-2 0 2,-3 2-1,-5-2 0,0 0-6,-1-6-75,-1-2-64,4-6-111,1-8-72</inkml:trace>
  <inkml:trace contextRef="#ctx0" brushRef="#br0" timeOffset="50465.0025">12514 2980 237,'0'0'681,"0"0"-642,0 0-34,0 0 8,0 0 29,0 0-13,9 101-24,-7-69-2,4-7-3,-6-4-40,2-2-71,4-9-96,2-10-86</inkml:trace>
  <inkml:trace contextRef="#ctx0" brushRef="#br0" timeOffset="50623.7155">12672 3012 282,'0'0'393,"0"0"-311,0 0 20,0 0-50,0 0-51,0 0 11,4 43-6,0-14-1,-1 0-5,-3 4-38,0 1-86,0 3-96,-27-8-149</inkml:trace>
  <inkml:trace contextRef="#ctx0" brushRef="#br0" timeOffset="50943.4101">12362 2999 697,'0'0'21,"0"0"-18,0 0 12,171-131-2,-94 102 2,-2 9-8,-7 11-7,-11 8-3,-12 1 3,-14 0 7,-6 4 21,-10 13 30,-3 4 7,-6 13-1,-2 7 6,-4 10 12,0 7-32,0 13-1,-4 1-16,-5 8-12,-2-1-11,4-9-5,-2-4-3,1-18-2,3-10-7,-2-10-25,0-14-37,1-11-98,-1-3-137,-1-27-159</inkml:trace>
  <inkml:trace contextRef="#ctx0" brushRef="#br0" timeOffset="51401.398">13185 3110 932,'0'0'48,"0"0"-45,0 0-2,0 0 18,0 0-12,0 0 3,-41 74-10,28-74 6,4 0 1,3 0-7,3-20-19,3-6-22,0 1 5,18 4-2,9 5 18,4 6 16,2 4 4,-1 6 0,3 0 5,1 9 9,-5 16 20,-5 3-12,-9 9-4,-17 0-6,0 5 4,-7 0-3,-26 1-1,-6-6-8,1-8 4,-2-11-7,12-11 7,5-7-3,10 0 2,11 0 1,2 0 17,0 0 13,4-4-30,23 3 1,13 1 4,4 0 6,1 0-16,-1 0 6,-3 0-6,-15 4-3,-5 0-18,-13 0-67,-6-2-109,-2-2-109,0 0-107</inkml:trace>
  <inkml:trace contextRef="#ctx0" brushRef="#br0" timeOffset="51596.4127">13588 2949 733,'0'0'191,"0"0"-120,149-10 56,-84 38-47,-7 17-23,-13 9-13,-17 7-26,-18 10-3,-10 6-9,-23 0-2,-26 1-4,-11-6-6,-7-11-48,-6-11-47,-12-15-93,-13-20-272</inkml:trace>
  <inkml:trace contextRef="#ctx0" brushRef="#br0" timeOffset="51865.3783">12034 2859 1102,'0'0'34,"-172"85"-28,99-6 49,17 16 26,21 13-28,26 3-7,9-1-20,27-4-24,30-6 1,15-10 0,12-13-3,15-19-5,5-32-47,15-24-43,3-10-132,-1-52-335</inkml:trace>
  <inkml:trace contextRef="#ctx0" brushRef="#br0" timeOffset="52481.1689">14213 2663 722,'0'0'33,"0"0"-31,0 0 24,0 0 3,0 0-10,0 0-10,-61 14-4,57-16 0,1-14-1,3-2-3,0 1-1,10 2 2,7 3-2,5 7 7,3 5 1,0 0 3,4 0 9,-8 17-3,0 5-4,-8 4-7,-10 4 5,-3 6 10,-3 4 5,-21-2 7,-7 0-18,-6-6-2,4-3-4,-3-12-4,10-4 1,6-9-6,4-4 8,12 0-3,2 0 6,2-8-10,0-1-1,16 8-1,12 1 1,4 0 7,9 0 7,2 11 13,-2 1-3,1-2 7,-8-3-4,-2-7-8,-3 0-11,-6 0-6,2 0-2,-3-15-2,4-9-45,-2-5-48,-3-12-144,4-10-170</inkml:trace>
  <inkml:trace contextRef="#ctx0" brushRef="#br0" timeOffset="53184.3842">15274 1131 660,'0'0'148,"0"0"-146,0 0 35,135 2 48,-66-2-30,4 0-27,1 0-17,-13 0-4,-15 0 4,-12-2 2,-13-2-4,-11 1 3,-5 3-1,-5 0 5,0 0 4,0 0 2,0 0-3,0 9-12,0 11 7,0 7 9,0 10 0,0 9-10,0 12 9,0 19-8,4 17 1,0 12-1,-2 13 3,6 6-6,-4 16 0,7 6-4,0 1 0,3-5-1,-4-8 3,0-4 4,-8-8 7,-2-10-1,-2-13-6,-27-15 14,-12-19-18,-1-16 7,0-11 1,-3-15-4,3-13-4,-3-4-6,-1-7-2,-1 0-1,5-21-36,3-5-53,6-2-77,6-8-515</inkml:trace>
  <inkml:trace contextRef="#ctx0" brushRef="#br0" timeOffset="63014.7853">3444 4610 949,'0'0'145,"0"0"-142,0 0 25,0 0 15,0 0-33,0 0 7,0 0 10,133 10-19,-77-10-4,-4 0-4,3 0-57,-15-7-96,-11-2-145,-16-2-228</inkml:trace>
  <inkml:trace contextRef="#ctx0" brushRef="#br0" timeOffset="63200.9348">3416 4849 990,'0'0'50,"0"0"-50,0 0 45,0 0-18,0 0 27,175-25 0,-81-3-36,-4 4-18,-12 2-34,-13 2-128,-20 4-142,-16 0-375</inkml:trace>
  <inkml:trace contextRef="#ctx0" brushRef="#br0" timeOffset="63832.4685">5275 4838 838,'0'0'135,"0"0"-130,0 0 68,0 0-1,0 0-31,0 0-12,36-4-19,26-9-3,6-1-5,-4-2-2,-3 5-85,-8 3-92,-6-1-136,-12-5-250</inkml:trace>
  <inkml:trace contextRef="#ctx0" brushRef="#br0" timeOffset="64034.8876">6024 4575 996,'0'0'109,"0"0"-100,0 0 15,0 0 13,0 0-20,0 0 2,-31 130-9,31-92-4,0 1-6,0 2-1,7-6-54,-3-1-91,1-1-141,-5-16-195</inkml:trace>
  <inkml:trace contextRef="#ctx0" brushRef="#br0" timeOffset="64384.3166">5562 5220 717,'0'0'190,"0"0"-178,0 0 21,0 0 4,140-19 14,-11 2 34,31-12-52,19-2-15,12-4 9,1-3 7,-9 4-3,-7 2-15,-16 4-3,-17 3-7,-25 4 0,-27 1-6,-28 6-4,-32 4-9,-19 3-27,-12 7-25,-14-2-16,-40 2-80,-26 0-114,-25 9-65</inkml:trace>
  <inkml:trace contextRef="#ctx0" brushRef="#br0" timeOffset="65743.4792">5913 4532 556,'0'0'156,"0"0"-59,0 0-18,0 0-51,0 0-19,0 0 2,0 28 14,0-14 7,0-1-1,-2 0-3,-11-3-6,-3 2-9,5-4-3,-1-2-5,3-6 2,2 0-1,4 0 2,-2 0 3,5 0 2,0-2-10,0-12 5,0-2-4,11-2-1,7-1-2,4 4-1,-2 2 0,7 8 0,0-1 0,-4 3 0,-2 3 0,-3 0 0,-2 0-3,-5 21-6,-2 7 7,-5 11 2,-4 2 4,0 1 2,-2 2 5,-18-2 5,-4 0-7,-8-1-4,6-6-2,1-8-2,5-12 1,7-8 2,9-6-1,1-1 7,3 0 1,0-5 0,0-15-11,0-1-2,0 12 1,3 3 1,12 6-2,7 0-5,9 0 7,5 7 0,4 1 1,1-1 5,5-5 4,3-2 4,0-2 12,-2-23 6,0-3-10,-11-2-3,-9 7-10,-12 2-1,-9 7-2,-4 0-6,-2 7-4,0 4-43,0 3-38,0 15-151,-15 16-362</inkml:trace>
  <inkml:trace contextRef="#ctx0" brushRef="#br0" timeOffset="66283.239">5653 5883 67,'0'0'752,"0"0"-721,0 0-15,0 0 4,0 0 25,0 0 5,8 92-4,1-61-19,0-8-2,-2-4-4,-3-7-8,-4-5-4,0-2-2,0-3-3,0-2 8,0 0 7,2 0 6,-2-17 1,0-6-17,0-5-7,5 0-1,-1-1-1,8 5 0,5-1-1,-1 8 1,6 5-1,-4 6 1,-2 6-3,-1 0-3,1 0 2,-3 0 4,0 16 0,1 3 0,-4 6 0,0 1-1,-1 1 0,-2 1-25,-3-2-57,2-3-67,2-6-108,-2-15-134</inkml:trace>
  <inkml:trace contextRef="#ctx0" brushRef="#br0" timeOffset="66502.8624">6160 5757 869,'0'0'222,"0"0"-202,0 0-14,0 0 2,0 0-5,0 0 5,45 97 2,-36-62-5,2 1-3,-4-3-2,-4-6-10,3-5-94,-2-9-80,-2-9-69,-2-4-129</inkml:trace>
  <inkml:trace contextRef="#ctx0" brushRef="#br0" timeOffset="66776.56">6294 5707 522,'0'0'78,"0"0"-7,0 0 18,0 0-21,0 0 5,0 0-32,41 56 2,-30-20 17,-5 2-19,-1-4-18,1-2-12,-1-1-8,-1-4 4,-1-3-7,4-3-52,-7-3-56,0-8-115,0-5-23,-10-5-158</inkml:trace>
  <inkml:trace contextRef="#ctx0" brushRef="#br0" timeOffset="67018.5536">5973 5743 771,'0'0'187,"0"0"-167,0 0 48,0 0-23,145-90-7,-51 52 3,4 1-12,-3 4-8,-14 1-3,-17 9-5,-19 7-7,-18 9-4,-18 2-2,-7 3-9,-2 2-56,0 0-22,-9 0-142,-11 0-385</inkml:trace>
  <inkml:trace contextRef="#ctx0" brushRef="#br0" timeOffset="82364.7399">8259 4596 590,'0'0'228,"0"0"-119,0 0-28,0 0-42,0 0-26,0 0 13,0 150 45,2-91-24,2-4-17,0-2-6,0-7-13,1-6-5,-3-5-3,0-3-2,-2-9-1,0-1-8,0-9-47,0-4-55,0-6-87,-15-3-102,-12-5-189</inkml:trace>
  <inkml:trace contextRef="#ctx0" brushRef="#br0" timeOffset="82529.1595">8006 4941 433,'0'0'252,"0"0"-164,0 0 52,0 0-66,0 0-31,114-62 18,-43 36-40,10-1-10,0 3-11,-2 2-2,-7 6-94,-10 1-150,-9-2-142</inkml:trace>
  <inkml:trace contextRef="#ctx0" brushRef="#br0" timeOffset="82916.8921">9126 4838 1012,'0'0'97,"0"0"-79,0 0 62,0 0-37,57-128-21,-24 84-5,-1-2-15,-10-2 1,-7 1 2,-9 5-5,-6 10-3,0 11 0,-12 12-15,-15 9-3,-13 0-12,3 13-5,1 11 11,11 1-9,18 1 9,7-1-11,14-2 3,24-2 25,11-3 10,5-1 0,-9-2 0,-6 2 0,-12-3 2,-16 7-1,-11-1 1,0 4 1,-17 1-1,-13-6-2,3-5-2,8-5-15,3-9-76,13 0-53,3-7-100,0-23-214</inkml:trace>
  <inkml:trace contextRef="#ctx0" brushRef="#br0" timeOffset="83388.2856">9478 4516 539,'0'0'182,"0"0"-95,0 0 23,0 0-48,0 0-27,0 0-5,2 54-2,-8-26-17,2-2-2,4-2-9,0-1 1,0-2 0,8-7 0,7-3-1,3-4 0,-3-5-9,6-2-2,-1 0 8,-1-14 3,3-12 1,2-6 0,-8-6 4,3 0-2,-6 6 1,-3 10-1,-4 12 4,-4 7 15,-2 3-6,0 0-16,0 5-12,0 13 8,-4 3 4,-5-2 1,2-9-1,5-4 0,0-6-5,2 0-8,0 0 11,0-15 0,11-8-14,11-4 2,-1 9 11,7 8 2,-5 9 1,-2 1 0,2 0 1,-7 10 0,-7 4 1,-5 4-4,-4-1 3,0 6-2,-15-1-36,-14 0-165,-8-4-81,2-10-239</inkml:trace>
  <inkml:trace contextRef="#ctx0" brushRef="#br0" timeOffset="83534.1583">9622 4273 746,'0'0'110,"0"0"-39,0 0 41,0 0-96,0 0-16,0 0-73,45-40-120,-30 50-128</inkml:trace>
  <inkml:trace contextRef="#ctx0" brushRef="#br0" timeOffset="83855.1983">10012 4474 843,'0'0'53,"0"0"12,0 118 39,0-76-72,0-5-4,0-5-15,0-13-12,0-9 3,0-6-4,2-4 2,6 0-1,0-28 5,8-14-6,2-4-3,0 6 3,-3 12 1,-4 10 2,1 9 5,-2 9 4,2 0-9,3 0-2,-1 9-1,-3 12 0,-3 10 0,-3-1-1,-5 2-18,2-2-74,-2-10-118,0-10-63,0-8-243</inkml:trace>
  <inkml:trace contextRef="#ctx0" brushRef="#br0" timeOffset="84036.035">10419 4480 802,'0'0'193,"0"0"-107,0 0-54,0 0-26,0 0 8,0 102 20,0-59-28,0 3-3,0-9-3,0-7-21,0-5-72,0-13-72,4-12-75,2 0-134</inkml:trace>
  <inkml:trace contextRef="#ctx0" brushRef="#br0" timeOffset="84198.1364">10545 4463 686,'0'0'208,"0"0"-113,0 0-62,0 0-3,0 0 34,3 107-40,0-71-17,0-2-7,-1-3 0,-2 3-40,0-7-83,-2 2-138,-21-15-120</inkml:trace>
  <inkml:trace contextRef="#ctx0" brushRef="#br0" timeOffset="84522.1485">10244 4463 573,'0'0'218,"0"0"-207,0 0 37,0 0-1,146-114-38,-78 90-5,3 0-4,1 2 0,-3 2 1,-9 8-1,-16 3 6,-16 9-5,-10 0 11,-18 5 17,0 25 22,0 13 73,0 9-48,-19 17-23,0 5-10,-1 5-5,9 2-14,2-9-12,6-1-7,1-3-5,-3-11 1,1-3-1,0-10-19,0-8-42,-4-8-42,6-16-115,-2-12-184</inkml:trace>
  <inkml:trace contextRef="#ctx0" brushRef="#br0" timeOffset="85046.4743">11078 4586 53,'0'0'965,"0"0"-951,0 0-11,0 0-3,0 0 18,0 0-7,-15 39-7,1-32 2,5-5-6,0-2 4,5 0-3,1 0-1,3-12-13,0-4-10,0 0-5,16 1 18,0 4 8,1 7 1,4 4 1,1 0-1,-2 14-4,2 12 5,-6 6 2,-6 0 8,-5 2 17,-5 0 9,0 4 10,-13-1 8,-11-3-19,-4-3-12,2-8-8,3-9-5,11-2-5,3-10 1,4-2 1,5 0 7,0-10-5,0-3-8,9 4-1,11 7 1,7 2 0,4 0 4,7 0-3,4 10 0,0-2 5,3-6-1,-4-2 10,-4 0-4,-10 0-2,-10 0-10,-5 0 6,-6-10-6,4-5-13,1-2-33,5-4-72,3 1-177,-1 6-245</inkml:trace>
  <inkml:trace contextRef="#ctx0" brushRef="#br0" timeOffset="85190.5333">11841 4791 1044,'0'0'120,"0"0"-75,0 0 5,0 0-32,0 0-18,0 0-27,31-65-202,-58 45-568</inkml:trace>
  <inkml:trace contextRef="#ctx0" brushRef="#br0" timeOffset="85699.0899">12504 4459 935,'0'0'85,"0"0"-77,0 0 68,-29 139 6,16-89-35,0-4-21,2-4-1,4-6-9,5-10-12,2-3 4,0-11-6,10-9 0,29-3 1,16 0 3,17-17-4,1-6-2,-2 2-1,-15 9-46,-21-1-55,-16-1-108,-19-2-136</inkml:trace>
  <inkml:trace contextRef="#ctx0" brushRef="#br0" timeOffset="85867.0827">12695 4632 689,'0'0'205,"0"0"-124,0 0 22,0 0-33,-41 106-41,41-69-15,4-2-8,4 5-4,-2-1-2,-6-3-37,0 4-96,0-8-160,0-4-226</inkml:trace>
  <inkml:trace contextRef="#ctx0" brushRef="#br0" timeOffset="86143.1374">12063 5270 848,'0'0'82,"0"0"-79,0 0 56,175 19 40,-29-44-33,28-22-34,21 0-15,9-8-10,-5-3 24,-10 6 3,-13 2-14,-23 8-4,-27 11-2,-41 9-6,-39 12-8,-26 2 0,-20 4-2,0 2-3,-24 2-13,-28 0-54,-19 0-56,-19 24-92,-16 7-293</inkml:trace>
  <inkml:trace contextRef="#ctx0" brushRef="#br0" timeOffset="86516.9928">12304 5963 709,'0'0'243,"0"0"-237,-20 109 4,20-80 17,0-8-12,0-7-11,0-10 2,0-2-6,0-2 21,0-9 69,0-23-36,0-9-49,2 1 1,11 3 1,3 12-5,2 6 5,2 14 8,-2 3-5,0 2-4,-3 3-4,4 21 3,-4 9 1,1-4-3,-1 2-1,-1-5-2,-1-3 0,-5-2-31,-8-5-48,0-4-67,0-6-98,0-6-95</inkml:trace>
  <inkml:trace contextRef="#ctx0" brushRef="#br0" timeOffset="86778.9591">12518 5560 765,'0'0'114,"0"0"-73,0 0 43,134-40-31,-108 42-27,-12 24-14,-14 9 0,0 2 2,-18 9 9,-9-8 7,5-4-11,4-11 2,14-9-5,4-2-10,0-6-5,13-3 0,27-3-1,9 0 0,6-7-26,4-12-54,-8 2-69,-4-3-104,-11 9-86</inkml:trace>
  <inkml:trace contextRef="#ctx0" brushRef="#br0" timeOffset="86908.6949">13019 5738 385,'0'0'212,"0"0"-34,0 0-16,0 0-64,0 123-36,0-93-30,6 2-25,2-2-7,3-2-7,5-5-124,1-10-175,2-13-187</inkml:trace>
  <inkml:trace contextRef="#ctx0" brushRef="#br0" timeOffset="87087.1167">13291 5763 881,'0'0'192,"0"0"-133,0 0-26,0 0 24,0 0-21,0 137-23,5-91-12,9 0 1,-4-4-4,-2-1-13,-6-3-56,-2-1-89,0-11-125,-14-6-182</inkml:trace>
  <inkml:trace contextRef="#ctx0" brushRef="#br0" timeOffset="87230.2974">12961 5891 922,'0'0'45,"0"0"-41,50-138 7,12 88-11,5 1-18,-7 8-190,-13 1-326</inkml:trace>
  <inkml:trace contextRef="#ctx0" brushRef="#br0" timeOffset="87476.4296">13526 5247 637,'0'0'338,"0"0"-288,0 0 0,0 0 24,133-4-45,-108 40 3,-15 10-17,-10 3-8,0-2 8,-17-1 8,-1-17 5,5-9-4,11-11-4,2-9-8,30 0-10,38-19 7,21-17 4,18-13-9,4-2-4,-4-2-9,-11 2-49,-20-2-151,-23-5-573</inkml:trace>
  <inkml:trace contextRef="#ctx0" brushRef="#br0" timeOffset="97666.3218">1441 7432 211,'0'0'739,"0"0"-722,0 0 40,0 0 49,0 0-87,0 0 5,0 0 3,0 0 2,-25-90-7,1 76 4,-9-1-5,-3 4-4,-4 4-3,2 3-7,-2 4-4,4 0-2,-1 2-1,0 21 0,7 12-3,0 13 0,9 14 2,0 10 1,6 13-1,3 7 2,10 5 0,2 10 0,0 6 0,2 5-1,21 7 2,6 0-1,7 0-2,5-3 1,2-8 0,-6-5 1,-7-10 3,-14-7-3,-16-8 1,0-14 11,-18-14 0,-20-12 8,-7-8-1,-8-8 0,-12-10-9,-3-13-1,2-5 0,11-3-8,8-17 0,18 0-2,15 5-37,14 2-41,0 6-73,23 7-333</inkml:trace>
  <inkml:trace contextRef="#ctx0" brushRef="#br0" timeOffset="98176.4779">1114 9985 829,'0'0'189,"0"0"-180,0 0 24,0 0 7,-11 139-9,11-92-10,0-1-8,8-9-7,8-10-1,6-14 0,7-8-3,7-5-1,4-8 3,-4-27 2,-3-6-5,-8-10 1,-12-3-2,-13 10 2,0 6 3,-7 9 3,-15 15 9,-7 3 10,-5 11-11,0 0-10,0 0-6,7 4 0,10-4-22,13 0-94,4-32-247</inkml:trace>
  <inkml:trace contextRef="#ctx0" brushRef="#br0" timeOffset="99175.0857">1390 6791 648,'0'0'109,"0"0"-105,0 0 73,0 0-14,0 0-42,0 0-7,0 0 0,12-3 7,7-19 20,6-4-18,-1-5-8,-3 1-3,-2 0-6,-3 0 1,-3 3 4,-4 8 9,-4 7 0,2 6 5,-7 6 0,0 0-4,0 0-9,0 0-5,0 0-7,0 11-10,4 20 10,2 11 4,4 6 1,-1-2-3,-3 0 0,3 0 1,-2-3-1,-5-4-1,2 0-2,-4-6-31,0-1-60,0-3-60,0-5-153,0-6-207</inkml:trace>
  <inkml:trace contextRef="#ctx0" brushRef="#br0" timeOffset="99379.3982">1573 7118 548,'0'0'469,"0"0"-451,0 0-14,0 0 42,0 0 2,159-36-18,-88 18-15,0-4-5,-9 2-7,-15 4-3,-16 4-11,-15 6-100,-16 6-166,0 0-255</inkml:trace>
  <inkml:trace contextRef="#ctx0" brushRef="#br0" timeOffset="99908.8524">1988 7962 810,'0'0'90,"0"0"-69,0 0 110,0 0-72,0 0-28,0 0 19,-46-34-22,21 34-12,-7 19-8,-6 15 0,0 12-2,5 10-2,6 4 1,12-6 2,7-4-6,8-6 2,0 1-3,3-5 0,19-2 0,3-2-7,4-4-30,4-12-49,-2-6-66,9-14-132,-3 0-161</inkml:trace>
  <inkml:trace contextRef="#ctx0" brushRef="#br0" timeOffset="100112.7631">2112 8101 544,'0'0'402,"0"0"-385,0 0-9,0 0 17,0 0 8,0 125-8,0-90-9,0 0-4,0 1-9,2-3-2,5-3-1,0-3-4,0 1-82,-1-13-110,-1 2-90</inkml:trace>
  <inkml:trace contextRef="#ctx0" brushRef="#br0" timeOffset="100278.2715">2302 8310 1050,'0'0'47,"0"0"-42,0 0-5,145-40 0,-85 23-16,-4 4-146,-10 2-170</inkml:trace>
  <inkml:trace contextRef="#ctx0" brushRef="#br0" timeOffset="100538.0134">2851 8051 1120,'0'0'51,"0"0"-50,0 0-2,0 0 0,0 0 1,-10 112 3,10-61 0,0-4 4,0-1 6,0 1-3,5-9 3,0-4-8,8-7-3,0-12-1,5-5-1,7-10-8,6-2-16,2-21-18,1-10-71,-10 1-113,-14 0-130</inkml:trace>
  <inkml:trace contextRef="#ctx0" brushRef="#br0" timeOffset="100676.2284">2781 8336 985,'0'0'138,"0"0"-138,0 0-12,0 0-16,120-66-39,-57 24-139,-16 1-397</inkml:trace>
  <inkml:trace contextRef="#ctx0" brushRef="#br0" timeOffset="100885.3027">3152 7962 1132,'0'0'89,"0"0"-89,0 0 0,0 0 9,126 87 18,-88-41-16,-10 4-7,-14 6 1,-14 6-1,0 3 0,-22 2-2,-9-12-2,-5-6-4,10-16-23,8-8-59,6-18-171,12-7-304</inkml:trace>
  <inkml:trace contextRef="#ctx0" brushRef="#br0" timeOffset="101438.5754">3784 8624 332,'0'0'674,"0"0"-659,0 0 7,54-146 36,-23 90-45,0-1-5,-6 10-4,-14 6 0,-11 11 1,0 11 3,-2 5-6,-17 7 2,0 5-4,-4 2-1,3 0-4,1 0-2,9 10 0,10 13-27,0-1-9,27 6 6,16-1 16,8 4 14,2-3 7,-12 5-8,-14 0-13,-12 3-18,-15 2 13,0 0 26,-29-1-13,-2-8-5,4-7-2,6-12-35,13-10-40,8 0-137</inkml:trace>
  <inkml:trace contextRef="#ctx0" brushRef="#br0" timeOffset="101927.5358">4212 8296 929,'0'0'64,"0"0"-45,0 0 29,0 0-33,0 0-9,-27 102-6,27-73 5,0 4-4,0-7-1,18-4 3,3-6-3,2-8-2,9-6-1,-4-2-3,2 0-6,-8-18 12,-6-8 4,-4 0 6,-2-12-2,1 0 15,-4 1-1,-3 4 0,1 8-6,-5 9-3,0 11-8,0 3-3,0 2-2,0 0-10,2 18 6,-2 8 4,0-4 0,0-4 0,0-7-12,0-4-18,0-7-4,1 0 6,4-12 9,3-15-29,5-5-30,5 8 61,1 3 17,8 7 0,0 5 1,2 9 15,-2 0 5,0 9-4,-5 16-12,-9 4-5,-2 3 5,-11 8-5,0-2-26,-15 2-138,-16-8-178</inkml:trace>
  <inkml:trace contextRef="#ctx0" brushRef="#br0" timeOffset="102182.6486">4473 7916 958,'0'0'39,"0"0"-39,0 0 0,0 0 4,0 0 1,0 0 6,-72 67-7,46-64 8,2-3 1,10-1 6,7-15-13,7-3-6,2 1-6,27 7-26,14 4-17,4 6-66,4 1-98,-5 0-156</inkml:trace>
  <inkml:trace contextRef="#ctx0" brushRef="#br0" timeOffset="102512.9819">5026 8149 441,'0'0'505,"0"0"-480,0 0 69,6 118-20,-1-85-57,0-8-5,-5-1-5,2-8 0,-2-7-4,0-7 1,0-2 4,0-4 3,2-24 2,9-10-12,0-3 2,3 7-3,-1 8 0,-2 8-3,0 10 2,5 8 1,-5 0-1,4 0 0,-1 22 1,-3 5 2,3 6-2,-8 2 3,-1 5-3,-5-2-44,0-8-81,0-7-99,0-17-62,0-6-127</inkml:trace>
  <inkml:trace contextRef="#ctx0" brushRef="#br0" timeOffset="102684.8955">5381 8182 513,'0'0'451,"0"0"-395,0 0-47,0 0 4,0 0 15,0 0-12,13 143-11,-13-103-3,0 5-2,0-19-61,6-16-102,8-10-86,3 0-109</inkml:trace>
  <inkml:trace contextRef="#ctx0" brushRef="#br0" timeOffset="102842.4994">5595 8179 656,'0'0'329,"0"0"-269,0 0-48,0 0-1,0 0 7,0 0-3,0 128-14,6-89-1,-2-2-14,1 6-79,-3-7-154,-2-8-125</inkml:trace>
  <inkml:trace contextRef="#ctx0" brushRef="#br0" timeOffset="103019.9457">5347 8110 991,'0'0'103,"0"0"-95,0 0 11,127-83-8,-47 64-6,-2 4-5,-9 5-2,-17 6-39,-19 4-113,-17 0-119,-16 6-124</inkml:trace>
  <inkml:trace contextRef="#ctx0" brushRef="#br0" timeOffset="103226.3304">5086 8719 942,'0'0'21,"0"0"-12,158 16 102,-41-32-42,16-21-10,3-9-16,-11 2-34,-23 4-7,-21 6-2,-36 15-35,-35 10-80,-10 7-98,-35 2-183</inkml:trace>
  <inkml:trace contextRef="#ctx0" brushRef="#br0" timeOffset="103705.0196">5605 8891 381,'0'0'381,"0"0"-324,0 0 39,0 0-16,-120 111-48,87-102-12,4-3-5,-5-6 1,5 0-12,10 0 11,5-11 2,10-3 0,4 1-3,0-1-11,8-2-3,22 4 1,5-2-1,11 6 0,1 8-1,1 0 0,-3 17 1,-11 18 1,-11 13 0,-17 5 2,-6 5-1,-4 0 2,-27-7 1,-9-8-4,-2-11 1,1-10 1,12-10 1,2-8 3,12-4-5,6 0 2,7 0 0,2-2 2,7-8 0,20 4 3,8 2 14,7 4 1,3 0-7,4 0 5,-2 16-5,-5 2-9,-9 3-4,-8-3-4,-9-4-3,-7-6-8,-3-6-48,-2-2-71,4-5-182,-5-31-213</inkml:trace>
  <inkml:trace contextRef="#ctx0" brushRef="#br0" timeOffset="104186.0552">6147 8061 798,'0'0'235,"0"0"-194,0 0-16,0 0-15,0 0-4,34 112 45,-31-40 0,-3-3-24,0-7-13,0-2-8,0-10-3,7-10-2,1-6-1,0-10-22,-1-7-73,-5-5-155,-2-10-162</inkml:trace>
  <inkml:trace contextRef="#ctx0" brushRef="#br0" timeOffset="104336.8705">6100 8453 991,'0'0'147,"0"0"-131,0 0-3,0 0-4,130-107-9,-55 71 0,-1 8-102,-11 6-169,-11 2-257</inkml:trace>
  <inkml:trace contextRef="#ctx0" brushRef="#br0" timeOffset="104725.048">6916 8185 896,'0'0'215,"0"0"-207,0 0 17,-133 72 24,104-38-44,6 4-1,8 5-3,5-9 0,8-7-1,2 0 0,8-11-16,15-10-10,11-6-17,2 0-34,4-20 26,-8-9 26,-2-9 21,-11-6 4,-11-4 1,-8-6 11,0-1 37,-8 0 21,-2 11-6,-1 13-5,9 14-7,0 11-7,-3 6-15,5 0-22,0 14-8,0 26-6,0 12 6,7 8 2,10 5 0,-1-4-2,5 6-2,-4-9-58,1-8-71,-1-22-154,2-21-135</inkml:trace>
  <inkml:trace contextRef="#ctx0" brushRef="#br0" timeOffset="104971.0518">7273 8051 1091,'0'0'114,"0"0"-89,0 0 3,0 0-4,-18 132 11,18-62-6,4 5-16,6 1-7,2-4 2,2-10-8,9-18 5,3-16-5,3-11 1,7-16-4,-2-1 0,-1-10-20,-6-22-47,-10-8-75,-10 0-234,-7-4-266</inkml:trace>
  <inkml:trace contextRef="#ctx0" brushRef="#br0" timeOffset="105109.6884">7309 8301 957,'0'0'173,"0"0"-150,0 0-9,115-63-4,-57 40-10,0 2 0,-9 4-91,-15-1-273</inkml:trace>
  <inkml:trace contextRef="#ctx0" brushRef="#br0" timeOffset="107304.2218">10149 8097 983,'0'0'37,"0"0"-28,0 0 31,0 0-27,118-126-9,-80 82-3,-12 3-1,-15 1-12,-11 2-5,0 4 10,-13 4 7,-9 10 0,-5 10 2,0 10-2,2 0 0,2 15 6,4 20 1,11 9-3,8 13 1,0 6 2,4 9-2,11 1-2,1-3 2,-5-6-5,-1-8 2,-4-12-2,-4-14 0,-2-16 0,2-9 1,-2-5 0,5-2 12,3-27 3,8-10-16,5-4-2,0 7 2,2 8 2,-1 8-2,0 14-2,-3 6-1,3 0-4,-7 8 5,-2 14 1,1 9 0,-8 7-2,4 1 1,-4-1 1,1-6-16,9-15-7,3-14-10,13-3 1,8-21 16,4-14 15,3-4-9,-9 2 1,-13 2 10,-10 3 0,-5 6 5,-8 6 23,-2 6 31,0 9 0,-14 5-23,-1 0-23,1 5-5,3 18-6,3 9-2,8 5 1,0 1-1,2-4 0,21-5 0,12-7 0,5-12 0,6-10-1,1 0 0,-7-15 2,-7-17-2,-6-5 0,-11-5 1,-12-6 0,-4 2-1,0 0-12,-4 8-1,-10 15 9,6 10 1,3 6 2,3 7-16,2 0-32,0 7-28,11 11 44,14 4 26,-3 4 2,0 5 3,0 8 2,-6-3-1,2-4 2,-2-5 1,-1-12-1,5-11 0,5-4 5,7-4 2,7-26 3,-4-4-1,-6-4-4,-8 4-5,-12 12 5,-5 5 16,-4 8 41,0 9 20,0 2-35,-2 22-21,-12 8-4,6-2 3,8-4-10,0-1-12,8-5 0,20-8-1,7-7-2,15-5-33,4 0-116,4-28-286</inkml:trace>
  <inkml:trace contextRef="#ctx0" brushRef="#br0" timeOffset="107875.033">12359 7989 1060,'0'0'31,"0"0"6,0 0 11,0 0-42,0 0-2,-44 147-1,44-98 1,0-6-2,2-8-1,19-9 2,0-8-2,11-11-1,6-7 0,2-8-3,-3-23-21,-3-4 0,-15-6 11,-6-2 13,-11 0 1,-2 8 11,0 12 16,0 9 20,0 8-9,0 6 4,0 0-32,0 2-11,-2 18-4,2 10 4,0 0 1,0-2-1,13 4-1,5-2-29,4 5-59,9-3-90,-4-6-199</inkml:trace>
  <inkml:trace contextRef="#ctx0" brushRef="#br0" timeOffset="108018.4553">12913 8171 834,'0'0'36,"0"0"-34,140-98 29,-68 70-19,-5 10-12,-14 11-177,-26 4-364</inkml:trace>
  <inkml:trace contextRef="#ctx0" brushRef="#br0" timeOffset="108159.8473">12971 8369 1007,'0'0'41,"0"0"-41,0 0 0,0 0 3,137-32-3,-54-7-272,-10-3-308</inkml:trace>
  <inkml:trace contextRef="#ctx0" brushRef="#br0" timeOffset="108339.2809">13648 7914 1066,'0'0'149,"0"0"-140,0 0 3,0 0 22,-14 115-24,17-73-8,10 2-2,1-2-5,-4 0-62,0-6-105,-4-1-167</inkml:trace>
  <inkml:trace contextRef="#ctx0" brushRef="#br0" timeOffset="108490.1858">13871 8214 1056,'0'0'69,"0"0"-66,0 0 6,157-97-9,-102 73-2,-4-3-144,-4 0-261</inkml:trace>
  <inkml:trace contextRef="#ctx0" brushRef="#br0" timeOffset="108706.2604">14373 7881 871,'0'0'189,"0"0"-104,0 0-6,0 0-46,0 0-8,-40 125 13,38-60-16,2 7-11,0-4-5,0-9-2,4-9 1,16-12-4,11-10-1,5-14 1,4-14-1,4-2 0,-3-27-22,-6 0-52,-10-4-88,-12 1-254</inkml:trace>
  <inkml:trace contextRef="#ctx0" brushRef="#br0" timeOffset="108858.4021">14386 8183 1107,'0'0'71,"0"0"-44,0 0 4,124-47-31,-52 24 0,-7-3-8,-16 4-76,-15 0-189,-21-1-310</inkml:trace>
  <inkml:trace contextRef="#ctx0" brushRef="#br0" timeOffset="109559.9456">12117 9494 706,'0'0'279,"0"0"-255,0 0 26,0 0 20,0 0-64,0 0 19,-50 142-2,50-91-11,0-7-4,0-8-2,19-10-6,2-4 3,4-14-3,1-8 3,4 0-3,-1-20-15,0-14-2,-6-6-10,-2-4-2,-7 0 15,-5 8 6,-5 9 8,-4 15 7,0 10 23,0 2 8,0 0-20,0 7-17,0 19 0,0 4-1,0 4 0,0-4 0,14-2 0,3-4-10,8-4-68,0-6-121,2-10-194</inkml:trace>
  <inkml:trace contextRef="#ctx0" brushRef="#br0" timeOffset="109765.9434">12498 9152 1118,'0'0'33,"0"0"-31,0 0 16,0 0 21,0 0-32,0 0-5,-23 129 1,37-96-3,1-3-45,4-7-94,3-5-132,-5-9-163</inkml:trace>
  <inkml:trace contextRef="#ctx0" brushRef="#br0" timeOffset="109946.8989">12908 9535 956,'0'0'34,"0"0"-28,127-29 0,-64 12-6,-5 4-23,-7 2-187,-17-1-318</inkml:trace>
  <inkml:trace contextRef="#ctx0" brushRef="#br0" timeOffset="110138.8697">13004 9747 996,'0'0'105,"0"0"-105,0 0 2,0 0 6,129-21-8,-60-4-13,-1-3-126,-13 0-196,-10 0-289</inkml:trace>
  <inkml:trace contextRef="#ctx0" brushRef="#br0" timeOffset="110327.2529">13727 9462 481,'0'0'0,"0"0"-195,0 0 93</inkml:trace>
  <inkml:trace contextRef="#ctx0" brushRef="#br0" timeOffset="110670.9261">13727 9462 576,'39'0'151,"-39"0"-77,0 0 28,0 0-68,0 0-24,0 3-6,0 8 14,0-1 16,0-3-17,0 1-2,0-6 2,0 1-11,0-3-4,0 0 3,0 0 0,5 0 0,-2 0 0,0 0-1,-1 0-3,-2 0 1,0 0-2,3 0 3,0 0 16,1 0 19,7 0-12,7-3-11,9-1-7,3-5 0,7 0-3,-2-3 0,-2 0-4,-6 1 0,-10 8-1,-6-1-21,-1 1-79,-4-2-113,2-3-84,-2-2-197</inkml:trace>
  <inkml:trace contextRef="#ctx0" brushRef="#br0" timeOffset="111025.0166">14188 9402 646,'0'0'267,"0"0"-247,0 0-5,0 0 42,0 0-42,118-74-4,-98 53-8,-7 4 4,0 5 5,-5 2 36,-4 6 7,-4 1-8,0 3-7,0 0-13,0 0-8,3 0-10,6 11-8,6 10 5,-2 10 5,-4-1-8,2 2 0,0 0-2,-2-2-1,-2 1 0,-5-4-28,-2-1-32,0 3-62,0-5-63,-2 1-92,-12 1-108</inkml:trace>
  <inkml:trace contextRef="#ctx0" brushRef="#br0" timeOffset="111220.2927">14333 9738 714,'0'0'227,"0"0"-140,0 0 5,0 0-48,0 0 9,167-49-26,-91 25-17,-5 0-9,-7-2 3,-8 0-1,-15 3-1,-9 8-2,-14 3-12,-11 2-34,-7 10-53,0-4-169,-25-1-308</inkml:trace>
  <inkml:trace contextRef="#ctx0" brushRef="#br0" timeOffset="112088.227">18382 7086 880,'0'0'40,"0"0"-39,0 0 110,-115 10-77,82 22-27,3 8 5,4 9-8,4-1-2,6 0 3,5-1-1,9-7-2,2-7-3,0-8 1,9-9-3,13-12 2,7-4-5,2-7-3,1-25-8,-6-4 0,-6-7 14,-8-6 0,-10-1 3,-2-11 1,0 0 9,0-6 7,-12 9 7,3 11 9,1 18 14,6 19-13,-1 3 0,3 7-12,0 7-22,0 25-7,3 16 7,12 6 0,1 4 1,3-1 0,2-3-1,-3-3 0,-1 0-1,-1-9-38,-1-8-68,1-11-127,-3-16-159</inkml:trace>
  <inkml:trace contextRef="#ctx0" brushRef="#br0" timeOffset="112336.0394">18559 7127 772,'0'0'98,"0"0"-86,0 0 16,69 123 33,-40-74-22,-3-6 24,2-8-11,-9-13-21,-1-8 2,-4-10-9,2-4 0,0-10 9,-3-23-1,3-13-15,-6-1-13,-1-7-1,0 4-3,-2 7-37,-1 12-17,3 16-109,3 7-195,-1 8-340</inkml:trace>
  <inkml:trace contextRef="#ctx0" brushRef="#br0" timeOffset="112471.377">19114 7212 853,'0'0'50,"0"0"-48,0 0 59,151-59-55,-101 48-6,-14 10-135,-14 1-174</inkml:trace>
  <inkml:trace contextRef="#ctx0" brushRef="#br0" timeOffset="112638.7826">19128 7400 886,'0'0'53,"0"0"-45,0 0 31,0 0-10,152-11-24,-69-11-5,0-6-139,-14-3-274</inkml:trace>
  <inkml:trace contextRef="#ctx0" brushRef="#br0" timeOffset="113178.7104">20108 6920 810,'0'0'63,"0"0"-33,0 0-1,0 0 6,-16 102-8,16-65 3,6-4-20,4-8-6,-3-11-1,-3-6 1,-2-6 1,-2-2-2,0 0-1,0 0 1,3 0 5,-3 0 0,0 1 2,0-1-4,0 0-6,2 0-22,3-3-138,-3-8-123,-2 7-137</inkml:trace>
  <inkml:trace contextRef="#ctx0" brushRef="#br0" timeOffset="113528.8096">20013 7315 364,'0'0'511,"0"0"-494,0 0 65,0 0 2,0 0-77,45-125-2,-24 85 1,-8-4-2,-3-2 9,-10 0-2,0 8 0,-3 8-7,-17 14-4,-2 13-1,-3 3-10,6 0 0,4 19-17,14 7-21,1 6 4,9 1-12,19-1-18,11-5 42,-1-1 33,-1 1 4,-1-3-3,-9-2 12,-11 4-6,-12-2-1,-4 1 2,0-2-3,0-3-5,-14-5-3,3-8-76,4-7-103,6 0-133</inkml:trace>
  <inkml:trace contextRef="#ctx0" brushRef="#br0" timeOffset="113986.251">20412 6994 544,'0'0'173,"0"0"-172,0 0 12,0 0 92,0 0-55,8 119-8,-8-83-16,5 0-14,1-4 1,2-6-8,0-4-5,3-5 2,-1-6-1,-2-5-2,1-6 5,0 0 0,4-10 9,3-14 5,1-6 12,0-6-11,-6-4-2,-1 1-12,-2 7-1,-6 13 3,0 9 1,-2 5 4,0 5-9,0 0-3,0 0-8,0 0-2,0 0 10,0 3 0,0-1 0,0-2-9,0 0 0,1 0-11,15-14-11,3 1 15,-1 5 14,3 6 2,2 2-5,2 0 5,2 23 0,-6 1 0,-5-3 2,-9 6-2,-7-3-3,0 1-47,-21-1-158,-12-5-92</inkml:trace>
  <inkml:trace contextRef="#ctx0" brushRef="#br0" timeOffset="114212.7826">20610 6721 856,'0'0'43,"0"0"-36,0 0 57,0 0-63,0 0 5,0 0-4,0 0 1,-47 12-3,45-12 10,2 0-10,0-13-2,13-4-82,16 5-49,2 6-94,0 5-277</inkml:trace>
  <inkml:trace contextRef="#ctx0" brushRef="#br0" timeOffset="114510.5017">20989 6953 797,'0'0'13,"0"0"79,0 0-7,0 124-77,2-101 5,-1-3-11,2-8 0,2-8-2,-3-4 0,2 0 5,8-21 4,-1-16-3,5-1-5,-1 4 0,-3 10 3,-4 12 1,3 9 28,-3 3 0,2 0-28,1 0-3,-1 15-1,-2 3-1,-3 2-3,-5 2-22,0-2-47,0-5-68,0-2-42,4-8-129</inkml:trace>
  <inkml:trace contextRef="#ctx0" brushRef="#br0" timeOffset="114678.8055">21281 6918 540,'0'0'148,"0"0"32,0 0-45,0 0-124,0 0-7,0 0 0,11 72 3,-11-40-7,0 0 0,0-4-54,0-6-128,7-9-24,1-10-133</inkml:trace>
  <inkml:trace contextRef="#ctx0" brushRef="#br0" timeOffset="114848.1925">21448 6883 773,'0'0'133,"0"0"-11,0 0-67,0 0-52,0 0 1,0 0 2,33 113-4,-30-72-2,-1-8-3,0 1-55,-2-2-38,0-9-133,0-7-127</inkml:trace>
  <inkml:trace contextRef="#ctx0" brushRef="#br0" timeOffset="115021.9973">21319 6817 890,'0'0'39,"0"0"-12,0 0 65,162-97-83,-79 76-7,-8 6-2,-14 6 0,-23 9-92,-25 0-142,-13 10-84</inkml:trace>
  <inkml:trace contextRef="#ctx0" brushRef="#br0" timeOffset="115232.1712">21112 7485 853,'0'0'30,"0"0"-17,0 0 119,197-20-59,-83-22-25,13-4-15,1-3 9,-17 3-18,-26 14-12,-34 11-12,-30 11-15,-21 10-75,-14 0-120,-38 0-378</inkml:trace>
  <inkml:trace contextRef="#ctx0" brushRef="#br0" timeOffset="115688.0915">21649 7599 662,'0'0'139,"0"0"-128,0 0 93,0 0-41,0 0-55,0 0-2,-110 83-1,88-83 6,5-5-4,5-18 4,8 1-3,4 0-2,2-1 0,20 8-2,5 0-2,2 6-3,4 9 2,5 0 0,-5 0 4,3 19-2,-9 11 5,-11 6-5,-12 9 2,-4 1 10,0 2-10,-27 2 8,-4-5-2,-7-8-7,-2-6 2,6-12-4,5-8 0,8-11 2,4 0 5,11 0-2,6-16-2,0 3 0,6 4 2,19-4 1,10 7 3,4-3 0,3 2-6,-4 7-2,-7 0-3,-4 0-3,-4 0-48,-2 0-84,2 0-133,-3-10-129</inkml:trace>
  <inkml:trace contextRef="#ctx0" brushRef="#br0" timeOffset="115915.0006">22071 6861 1033,'0'0'61,"0"0"-53,0 0 24,0 0 20,0 164-21,4-103-15,4-8-11,3-7-5,5-4 3,5-12-3,0-8-34,4-6-61,-2-9-110,-11-7-158</inkml:trace>
  <inkml:trace contextRef="#ctx0" brushRef="#br0" timeOffset="116058.1684">22047 7134 420,'0'0'558,"0"0"-549,0 0 14,0 0-23,120-80-2,-50 66-117,-5-4-258</inkml:trace>
  <inkml:trace contextRef="#ctx0" brushRef="#br0" timeOffset="116431.0206">22761 6936 721,'0'0'60,"0"0"27,0 0 20,-129 110-72,102-76 6,6 1-22,9-11-16,9-2-2,3-8 1,0-2-2,23-12-18,8 0-26,9-6-3,0-21-43,-4 0-1,-5-8 37,-9-7 3,-10-6 33,-8-14 18,-4-13 33,0 3 33,0 8 24,0 20 16,-4 22 20,2 14-22,-1 8-36,-2 0-45,3 30-17,2 18-4,0 19 10,0 3-4,10-2 1,7-2-9,3-8 0,-3-3 0,2-11-51,-1-15-96,1-12-162,2-17-140</inkml:trace>
  <inkml:trace contextRef="#ctx0" brushRef="#br0" timeOffset="116665.827">23149 6629 1057,'0'0'64,"0"0"-56,0 0 25,-2 153 1,10-74-4,4-2-19,-1-15-5,7-5-3,4-18-1,5-13-2,4-12 5,2-14-5,-2 0-14,-2-9-55,-4-22-94,-16-6-180,-9-4-186</inkml:trace>
  <inkml:trace contextRef="#ctx0" brushRef="#br0" timeOffset="116807.286">23189 6938 932,'0'0'123,"0"0"-90,130-96 53,-41 50-63,-5 4-23,-13 1 0,-20 13-37,-24 10-130,-27 8-271</inkml:trace>
  <inkml:trace contextRef="#ctx0" brushRef="#br0" timeOffset="117698.7107">18247 9097 656,'0'0'92,"0"0"-59,0 0 150,0 0-108,0 0-74,0 0 16,13 127 40,9-75-4,4-6-13,-3-10-14,0-9-5,-5-12-2,-5-9-7,-2-6-5,3 0 1,6-16 3,4-21 4,4-11-11,0-5-1,-10 4-3,-5 8-14,-7 12-30,2 14-41,0 11-89,3 4-210,-2 0-228</inkml:trace>
  <inkml:trace contextRef="#ctx0" brushRef="#br0" timeOffset="117849.8951">18809 9286 874,'0'0'50,"0"0"-49,0 0 48,124-54-45,-74 42-4,-4 2-96,-10 3-170,-12 7-177</inkml:trace>
  <inkml:trace contextRef="#ctx0" brushRef="#br0" timeOffset="118008.9005">18938 9453 796,'0'0'85,"0"0"-78,0 0 108,0 0-71,0 0-29,0 0-1,114-28-14,-65 12-70,-7-1-157,-11-1-167</inkml:trace>
  <inkml:trace contextRef="#ctx0" brushRef="#br0" timeOffset="120071.1851">19707 9328 463,'0'0'144,"0"0"-51,0 0 99,0 0-91,0 0-37,0 0-21,-45 14-18,45-14-6,25 0-1,11-2 5,-2-8-5,6 2-14,-11 2-4,-3 0 0,0 1-14,-3-2-84,2-3-104,-5-4-145</inkml:trace>
  <inkml:trace contextRef="#ctx0" brushRef="#br0" timeOffset="120676.0268">20470 9007 773,'0'0'48,"0"0"-42,0 0 107,0 0-68,0 0-36,-135 57 11,108-17-10,6 0 6,3 0 1,11-4-9,7-7-2,0-4-6,9-6 1,19-12-1,13-7 0,4 0 0,4-4-7,-5-20-15,-4 1 4,-9-2 8,-12 4 5,-9 7 5,-8 5 6,-2 3 6,0 4 26,0 2-10,0 0-19,-8 4-9,-1 16-2,5 4-1,4-4 2,0-2-2,2-6-3,21-6 5,3-6-4,0 0 5,3-4 1,-4-19 2,-2 0 1,-8-3 8,-8-2 21,-7 1 0,0 4-2,-4 2-13,-14 7-5,-4 5-7,1 6-6,-1 3-1,0 0 1,-1 12-36,8 11-69,3 3-127,10 4-162</inkml:trace>
  <inkml:trace contextRef="#ctx0" brushRef="#br0" timeOffset="121066.2492">20866 9390 1004,'0'0'78,"0"0"-75,0 0 81,90-141-58,-51 95-13,-3-1-5,-9 2-3,-12 12-1,-12-2-4,-3 11 2,0 7-2,-23 0-5,-3 15-19,-6 2-6,3 0-11,0 12 8,10 10 3,9 2-16,10 0-3,0-2-2,29-3 17,9-6 27,7 1 7,5-2 0,-4 0 2,-4 0 16,-8 3 24,-13 1-3,-6-2-21,-13 4 0,-2-1 3,0 0 1,-14 3-8,-8-1-10,0-5-4,1-7-23,6-3-52,3-4-91,10 0-57,0-11-157</inkml:trace>
  <inkml:trace contextRef="#ctx0" brushRef="#br0" timeOffset="121426.6597">21417 8957 666,'0'0'358,"0"0"-352,0 0-5,0 0 48,0 0-39,40 114 22,-26-81-26,-6-6 0,1-6-5,-5-11-1,-4-6 2,3-4-1,-3 0 1,5-4 6,3-22-8,5-11-3,8-2-5,-1 1 3,3 6 1,-2 9 2,-3 13 2,-3 6 0,-3 4 2,-1 4-3,-2 17 3,-2 7-1,-3 0 1,-1-2-2,-1 1-1,-2 0-34,0-8-87,0-4-137,0-11-135</inkml:trace>
  <inkml:trace contextRef="#ctx0" brushRef="#br0" timeOffset="121599.9431">21878 8925 892,'0'0'56,"0"0"9,0 0-5,0 0-59,0 0 8,0 0-2,25 132-4,-25-97-3,0-3-56,0-6-72,2-12-102,7-14-123</inkml:trace>
  <inkml:trace contextRef="#ctx0" brushRef="#br0" timeOffset="121780.3555">22110 8903 851,'0'0'124,"0"0"-85,0 0 2,0 0-21,0 0-2,13 107-14,-5-69 2,-2-1-5,-2-3-2,-1-1-38,-3-5-82,0-5-123,0-6-184</inkml:trace>
  <inkml:trace contextRef="#ctx0" brushRef="#br0" timeOffset="122086.0374">21758 8891 938,'0'0'31,"0"0"-31,0 0 22,114-80-19,-30 58-3,12 3-21,-4-2-90,-5 3 36,-14 2 48,-17-1 27,-16 12 5,-16-3 19,-12 4 22,-8-2 41,-4 2-2,0 1-11,0 3-15,0 0-16,0-2-20,0 2-16,0-2-7,0 2-5,0 0-48,-4 7-73,-19 12-125,-2 10-19,-3 5-158</inkml:trace>
  <inkml:trace contextRef="#ctx0" brushRef="#br0" timeOffset="122372.3177">21627 9499 864,'0'0'129,"0"0"-126,0 0 33,133 2 46,-38-17-60,15-4 9,6-5-24,0-6 0,-11 2 0,-16-1 9,-22 5-9,-24 11-3,-22 4-4,-21 4-7,0 5-32,-19 0-92,-22 0-167,-5 7-127</inkml:trace>
  <inkml:trace contextRef="#ctx0" brushRef="#br0" timeOffset="122918.2999">22197 9599 596,'0'0'75,"0"0"-71,0 0 81,0 0-52,0 0-28,0 0 0,-98 64 0,82-64 4,6-6 0,3-15 8,7-2-4,0-3-4,5 3-2,14 8-4,3 1 3,3 6 2,2 4 1,-1 4 4,3 0 6,-2 0-10,-6 18-5,0 5 0,-7 3-2,-9 6 6,-5-5 7,0 6-1,0 0 6,-19-1-2,-9 5 0,-3-6-15,-1-6 4,2-5-4,10-15 2,6-5-5,2 0 10,10-14-4,2-5-4,0 2-1,14 8 2,5 1 6,6 6 5,2 2 15,4 0-3,5 0-2,0 0-11,5 0 0,-1 0 4,0-3 14,0-3-1,-3-7 3,-4-5-8,-4 2-10,-12-1-5,-5 3-7,-7 2-3,-5 4-6,0 4-42,0 4-56,-9 0-160,-18 0-380</inkml:trace>
  <inkml:trace contextRef="#ctx0" brushRef="#br0" timeOffset="123346.2027">20503 10254 732,'0'0'41,"0"0"-30,0 0 217,0 0-156,0 0-69,0 0 5,112-14 27,19 14 11,34-4-17,25-20-10,26-3 4,6-6-11,1-6 0,-11-5 0,-20-5-1,-27 7-5,-28 5-1,-33 8 6,-36 7-6,-23 1-3,-21 8 1,-12 3-3,-12 1-14,0 5-25,-27 4-52,-19 0-86,-20 9-138,-13 17-80</inkml:trace>
  <inkml:trace contextRef="#ctx0" brushRef="#br0" timeOffset="124276.8505">22503 9096 14,'0'0'855,"0"0"-815,0 0 79,0 0 26,0 0-113,0 0-1,0-48-15,2 48-9,4 0 5,-1 0 17,-1 8-11,-2-7-7,-2 3-3,0-4-2,2 0-3,-2 0-1,0 0 3,0 0-5,0 0 1,0 0 6,3 0-5,-3-10 0,0-16-1,0-9-1,0-2-1,0 3 1,0 6 0,0 6 0,0 8 0,0 10 1,0 2 0,0 2-1,0 0-1,0 0-1,0 18-4,0 14 6,0 4 2,2 8 1,7 2 0,-2 4 3,1 3-4,0-5 2,0-6-4,5-11 1,3-8-1,5-11 1,8-10-1,2-2 3,5-2-3,-3-21-10,-2-3-30,-11-1-50,-9-4-144,-11 4-254</inkml:trace>
  <inkml:trace contextRef="#ctx0" brushRef="#br0" timeOffset="124420.5933">22578 9131 938,'0'0'113,"0"0"-108,0 0 42,120-90-22,-43 60-25,-4 2-45,-15 9-214,-25-1-334</inkml:trace>
  <inkml:trace contextRef="#ctx0" brushRef="#br0" timeOffset="125027.0184">20746 10660 747,'0'0'117,"0"0"-90,0 0 56,0 0-47,0 0 42,35 133-26,-26-90-36,1-7 0,-6-8-6,-2-10-5,-2-10-1,0-6-1,0-2 3,2-11 9,3-20-3,1-15-9,6-6-4,1 2 2,3 8-2,-1 12 2,5 16-2,-3 12 0,2 2 0,-1 2-2,-3 18 3,-1 8 0,-5-2 0,-4 6 0,-2 0-24,-3-4-76,0 0-73,0-10-126,0-8-123</inkml:trace>
  <inkml:trace contextRef="#ctx0" brushRef="#br0" timeOffset="125184.2686">21163 10669 865,'0'0'71,"0"0"-50,0 0 54,0 0-61,0 0 25,0 0-28,38 129-11,-34-95-11,0-2-92,0-8-112,1-10-105</inkml:trace>
  <inkml:trace contextRef="#ctx0" brushRef="#br0" timeOffset="125349.7124">21321 10655 864,'0'0'51,"0"0"4,0 0 9,0 0-57,0 0-3,11 103-4,-7-68-4,4-4-59,-8-1-101,0-2-103,0-6-135</inkml:trace>
  <inkml:trace contextRef="#ctx0" brushRef="#br0" timeOffset="125648.8224">21085 10696 699,'0'0'0,"0"0"0,0 0 38,160-123-33,-92 100 2,-7 8 0,-7 9-3,-9 6-2,-10 0 0,-6 10 37,-4 12 60,-6 9 8,-9 3-2,-4 8-15,-1 10-30,-5 6-1,2 6-28,0 0-10,0 2-12,3 3-8,-3-5 3,1-6-4,-3-4-30,0-10-54,0-12-86,0-15-186,0-16-268</inkml:trace>
  <inkml:trace contextRef="#ctx0" brushRef="#br0" timeOffset="125931.9348">21880 10863 839,'0'0'131,"0"0"-122,121-58 102,-72 58-24,-9 0-64,-9 19 8,-15 11-19,-14 4-5,-2 3-1,-11-4 2,-11-5 2,6-10 7,7-11 9,9-7 5,15 0-19,41-25 1,27-6 17,15-3-13,9-2-6,-4 7-7,-12 3-1,-13 6-6,-27 6-6,-22 8-48,-25 6-50,-4 0-176,-48 0-449</inkml:trace>
  <inkml:trace contextRef="#ctx0" brushRef="#br0" timeOffset="126578.2283">18071 12162 416,'0'0'686,"0"0"-684,0 0 0,0 0 47,0 0-47,0 0 9,-2 138 43,29-87-26,-2 2-3,0-11 5,-4-9-8,-1-13-6,-6-11-3,3-9-5,-1 0 0,0-23 4,-1-19 3,-1-6-11,-4-3-2,-3 0-2,-2 12-21,-2 9-24,5 10-36,-2 12-111,7 8-182,1 0-212</inkml:trace>
  <inkml:trace contextRef="#ctx0" brushRef="#br0" timeOffset="126840.8077">18557 12501 615,'0'0'224,"0"0"-207,0 0 83,0 0 20,0 0-112,0 0-1,65-129 6,-45 103 1,-7 8 7,-5 8 10,-3 8 1,-5 2-13,3 0-6,-1 21-12,-1 10 26,2 7-6,3 0-17,4 1-3,-1-4 1,2 2-2,-7-3-33,-2-1-82,-2 0-92,0-11-169</inkml:trace>
  <inkml:trace contextRef="#ctx0" brushRef="#br0" timeOffset="126999.9039">18601 12787 825,'0'0'173,"0"0"-163,0 0 52,0 0-5,143-94-51,-74 62-5,-4 5-2,-7 6-118,-9 4-146,-14 2-163</inkml:trace>
  <inkml:trace contextRef="#ctx0" brushRef="#br0" timeOffset="127164.3032">19243 12541 905,'0'0'35,"0"0"-28,116-79-7,-56 53 12,1 2-12,-8 10-30,-5 6-181,-17 8-257</inkml:trace>
  <inkml:trace contextRef="#ctx0" brushRef="#br0" timeOffset="127327.8833">19402 12719 930,'0'0'60,"0"0"-55,0 0 29,117-39-24,-36 13-4,2-1-6,-12 7-25,-13 9-104,-18-6-196</inkml:trace>
  <inkml:trace contextRef="#ctx0" brushRef="#br0" timeOffset="128680.9141">20338 12615 848,'0'0'137,"0"0"-130,0 0 83,0 0-21,0 0-27,0 0-14,147-10-17,-104-4-8,-1-1-3,-9 8-11,-5 2-65,-8 5-136,-3 0-224</inkml:trace>
  <inkml:trace contextRef="#ctx0" brushRef="#br0" timeOffset="129082.1342">20898 12680 846,'0'0'62,"0"0"-61,0 0 63,0 0 2,0 0-59,42-135 3,-16 91-1,-1-2-8,-10 0 0,-5 11-1,-10 12 0,0 12-9,-12 10-15,-9 1-8,-6 0-1,3 5 3,10 11 7,7 2-19,7-1 15,4 0-8,25 3 20,10 3 7,2-2 8,-3 0 2,-5-5 0,-10-3 11,-9 4 9,-10-1-4,-4 0 5,0 0-2,0-2-11,-14-2-7,-1 0-3,0-4-65,-1-6-59,4-2-112,1 0-142</inkml:trace>
  <inkml:trace contextRef="#ctx0" brushRef="#br0" timeOffset="129548.759">21263 12328 635,'0'0'62,"0"0"-49,0 0 104,0 0-72,0 0 40,0 0-33,0 125-34,0-89-12,0-4-1,0-5-2,0-6-3,7-6 0,9-3 0,1-12 1,4 0 0,3 0 1,-2 0 3,0-13-3,0-11 6,-6-2-6,2-8 2,-7 6 1,-2 3 4,-3 11 9,-6 12 5,0 2-1,0 0-7,0 0-12,0 0-3,0 0-1,0 6-1,0 1 2,0-4 0,0-3-8,0 0 1,14-16 0,8-14 3,5-2 2,0 4 0,-2 8 2,-8 12 0,1 8 1,-5 0 0,-1 8-1,-3 14 4,-3 7-2,-2-2 0,-4-1-2,0-2-17,0-1-84,-17-7-121,-12-4-144</inkml:trace>
  <inkml:trace contextRef="#ctx0" brushRef="#br0" timeOffset="129802.7634">21500 12092 827,'0'0'83,"0"0"-75,0 0 34,0 0-34,0 0-4,0 0 2,-70 36-6,48-36 5,2 0 9,2-11 32,5-9-24,10 3-5,3 1-12,0 3-5,25 9-2,9 3-28,10 1-40,3 1-106,4 18-87,-6-2-172</inkml:trace>
  <inkml:trace contextRef="#ctx0" brushRef="#br0" timeOffset="130132.9233">22017 12226 850,'0'0'133,"0"0"-130,0 0 39,0 0 37,0 125-63,0-98 8,2-3-8,0-8-13,0-2 2,-2-10-2,0-4-3,0 0 3,2-6 8,1-18-5,3-8-6,4 4 1,2 7-1,5 6 0,2 7 1,-1 6 0,-3 2 4,4 0 4,-6 2-4,3 12 4,-6 0-7,0 2 2,-3-2-4,-3 0-1,-1 0-38,0-4-69,-1-2-113,1-8-110</inkml:trace>
  <inkml:trace contextRef="#ctx0" brushRef="#br0" timeOffset="130336.7755">22428 12140 968,'0'0'66,"0"0"-56,0 0 78,0 0-47,0 0 5,0 0-34,20 130-8,-20-100-4,0-4-1,0-8-43,0-6-60,0-5-94,0-7-82,7 0-106</inkml:trace>
  <inkml:trace contextRef="#ctx0" brushRef="#br0" timeOffset="130478.583">22561 12177 391,'0'0'361,"0"0"-263,0 0 11,0 0-39,0 0-53,0 0 21,27 87-7,-17-46-28,-1-6-3,-2 5-30,0-8-87,-7-5-135,0-8-137</inkml:trace>
  <inkml:trace contextRef="#ctx0" brushRef="#br0" timeOffset="130712.1718">22362 12228 461,'0'0'499,"0"0"-499,0 0 0,139-136 26,-62 101-22,6 1 0,0 7 0,-8 4-1,-15 1 0,-15 8 6,-21 7-7,-10-2 2,-12 6-4,-2 3-1,-2 0-64,-25 17-108,-4 12-93,-9 3-192</inkml:trace>
  <inkml:trace contextRef="#ctx0" brushRef="#br0" timeOffset="130974.9364">22154 12746 1071,'0'0'76,"0"0"-72,0 0 35,137-46 19,-44 14-36,7 1 3,4-1-11,-7 0-7,-7 2-1,-17 2-5,-22 2 3,-24 8-4,-14 4-11,-13 5-26,-2 4-31,-31 5-112,-11 0-158,-8 3-93</inkml:trace>
  <inkml:trace contextRef="#ctx0" brushRef="#br0" timeOffset="131511.8483">22629 12709 529,'0'0'34,"0"0"16,0 0 54,0 0-77,0 0-3,0 0-5,-107 84-8,86-84 3,0 0 8,6 0 16,5 0-2,8-9-9,2-5-15,0-1-6,15 1-3,8 2-1,4 4 2,-2 4-3,-1 1 7,3 3 2,-4 0 6,0 3 5,0 19-6,-7 2 5,-6 6 5,-7 7-6,-3 0 7,0 1 1,-16-2-9,-4-6-6,-4-7 4,3-11-12,4-6 2,1-2-5,3-4 3,7 0-2,3 0-2,3 0 2,0 0 2,0 0 1,20 0-4,9-4 4,6 1 24,4-2-7,3 1-6,0-4 2,1-6-2,-1-2-11,-7 0-2,-1-3 0,-12 5-2,-4 1-1,-7 1 3,-9 3-3,-2 2 0,0-1-15,0-1-26,0-4-50,0-1-138,0-10-240</inkml:trace>
  <inkml:trace contextRef="#ctx0" brushRef="#br0" timeOffset="131820.4632">23236 12048 1112,'0'0'31,"0"0"50,0 0 21,0 0-78,0 0 1,0 0 15,31 99-11,-22-48-7,-5 7-5,-4 0-4,0-4 4,0-6-6,0-11-3,0-14-1,16-7-5,5-9-2,3-7 2,9 0 2,-1-10-4,-6-12-11,-4-4-25,-4-3-23,-9 0-19,-9-3-34,0 13-150,-25-1-311</inkml:trace>
  <inkml:trace contextRef="#ctx0" brushRef="#br0" timeOffset="131988.4478">23126 12320 891,'0'0'110,"0"0"-38,0 0 26,0 0-76,162-90-4,-79 58-1,-6 4-14,-15 8-3,-22 3-17,-18 7-41,-13 1-32,-9 3-60,0-1-138</inkml:trace>
  <inkml:trace contextRef="#ctx0" brushRef="#br0" timeOffset="132637.9039">20813 13670 318,'0'0'228,"0"0"-136,0 0 37,0 0 16,-134-16-59,116 16-24,16 0 24,2 0-42,32 14-38,43-5 17,38 0 22,37-9-20,44-6-16,33-33 0,23-10-7,26-20 2,6 5-2,-2-6 4,-14 2 5,-25 13-8,-35-1 1,-45 18-1,-42 8-1,-44 4-2,-35 8 0,-24 7-3,-10 2-4,-6 6-20,0 0-32,-15 3-69,-10 0-145,-4 0-197</inkml:trace>
  <inkml:trace contextRef="#ctx0" brushRef="#br0" timeOffset="133792.8388">20520 14350 918,'0'0'60,"0"0"-60,0 0 9,0 0 34,8 118-15,3-101-6,0 2-4,2-7-13,-4-2-1,-5-7 0,0-3-2,-4 0 1,4 0-3,-2-21 9,3-7-6,5-8-1,1 0 4,5 5 1,2 13 4,1 9 8,2 4-8,-4 5-5,1 0-1,1 14-2,-8 9 2,7 8-1,-8-3-1,2-1-2,-3-1-1,-1-4-13,-3-12-38,-1 0-71,0-10-120,-2 0-85</inkml:trace>
  <inkml:trace contextRef="#ctx0" brushRef="#br0" timeOffset="133952.697">20931 14291 708,'0'0'139,"0"0"-130,0 0-8,0 0 47,0 0-35,0 0-6,33 132-7,-26-96-12,0-5-63,-2-5-31,1-16-49,-3-2-102</inkml:trace>
  <inkml:trace contextRef="#ctx0" brushRef="#br0" timeOffset="134117.5705">21122 14382 715,'0'0'137,"0"0"-112,0 0 84,0 0-60,0 0-28,0 0-2,43 23-13,-30-8-6,-4 1-23,-2-2-57,-7-2-96,0 4-9,0-9-123</inkml:trace>
  <inkml:trace contextRef="#ctx0" brushRef="#br0" timeOffset="134408.5782">21122 14382 450,'-178'-57'116,"166"37"-97,12-1 97,5 2-67,30-5-43,13 0-1,8 7 5,1-4-9,-3 5 3,-5 12 31,-12-1 16,-7 5-13,-9 0 12,-7 12 28,-2 15 1,-8 11-4,-4 6-17,0 18-11,0 6-8,-6 7-9,-4 3-18,4-3-5,2-10-4,0 3-3,4-5-8,0-11-27,0-4-45,0-15-91,-1-16-176,-5-17-196</inkml:trace>
  <inkml:trace contextRef="#ctx0" brushRef="#br0" timeOffset="134678.1282">21504 14566 848,'0'0'54,"0"0"-51,0 0 83,0 0-52,123-8-25,-113 37 10,-10 0-2,0 0-11,0-6 3,-19-5 8,1-1 15,5-8 15,0 1-11,10-6-9,3 0-3,2-2-20,27-2 2,13 0-3,7-2-3,5-16-2,0-3-26,-8-2-65,-8-3-133,-17-2-178</inkml:trace>
  <inkml:trace contextRef="#ctx0" brushRef="#br0" timeOffset="134909.8889">21785 14235 980,'0'0'76,"0"0"-70,0 0 1,0 0 80,147-35-55,-74 52 9,3 17-7,-10 12-14,-13 2-7,-27 8-10,-21 2-2,-5-1 0,-29 2-1,-21-1-12,-8-11-26,-4 3-33,-5-18-63,-4-6-83,-5 1-119</inkml:trace>
  <inkml:trace contextRef="#ctx0" brushRef="#br0" timeOffset="135187.6807">20703 14189 595,'0'0'509,"0"0"-501,0 0-3,-142 134 80,107-60-34,-1 9-5,18 7-8,11 4-9,7-4-20,5-7-7,30-7 3,17-16-5,10-8-10,10-23-26,12-17-41,3-12-94,-2-11-172,-5-33-199</inkml:trace>
  <inkml:trace contextRef="#ctx0" brushRef="#br0" timeOffset="135561.9721">21932 13832 905,'0'0'52,"0"0"-46,0 0 27,0 0 77,0 0-84,0 0-11,14-27 12,-8 56-12,-6 5-4,0-6 4,-2-2 5,-5-12-2,2-6 12,5-6-10,0-2-7,43-24-4,28-27 1,27-18-10,12-7-19,-8 0-71,-16-3-155,-29-1-495</inkml:trace>
  <inkml:trace contextRef="#ctx0" brushRef="#br0" timeOffset="138658.0737">1053 15448 473,'0'0'318,"0"0"-241,0 0-17,0 0 66,0 0-48,0 0-22,0 0-8,94 0-22,-49-18-13,-2-3-8,1 4-5,-7 3-6,-9-1-58,-9 15-67,-12 0-114,-7 3-91,-5 21-2</inkml:trace>
  <inkml:trace contextRef="#ctx0" brushRef="#br0" timeOffset="138821.8939">1087 15663 645,'0'0'179,"0"0"-153,0 0 29,0 0 47,0 0-16,0 0-41,153-22-30,-95 1-8,-4-1-7,-2-1-67,-15 0-175,-10 5-206</inkml:trace>
  <inkml:trace contextRef="#ctx0" brushRef="#br0" timeOffset="140152.9239">2801 14895 792,'0'0'157,"0"0"-87,0 0 56,0 0-52,0 0-34,0 0-15,0 0-11,-91-4-5,62 36 7,-6 18-5,-8 20-3,5 14-3,2 2 2,14 3-1,11-8-3,9-10-3,2-9 1,6-13-1,19-9 0,-1-12-2,5-7 2,0 2-22,0-17-27,0 2-46,-3-8-82,2 0-142,-10-18-73</inkml:trace>
  <inkml:trace contextRef="#ctx0" brushRef="#br0" timeOffset="140363.9589">2930 15228 1065,'0'0'103,"0"0"-93,0 0-1,0 0 4,0 0-5,0 0-5,7 122-1,-5-80 1,2-2 0,2 4-3,-4-4-19,2-4-75,0 0-86,-1-5-122,1-13-105</inkml:trace>
  <inkml:trace contextRef="#ctx0" brushRef="#br0" timeOffset="140530.0716">3120 15415 780,'0'0'212,"0"0"-212,0 0-9,127-87 8,-67 57 1,0 2-179,-8 3-189</inkml:trace>
  <inkml:trace contextRef="#ctx0" brushRef="#br0" timeOffset="140782.4601">3612 15025 993,'0'0'133,"0"0"-120,0 0 19,0 0-14,0 0-14,0 0-3,-4 122 14,6-56 2,-2 0 2,0-1 1,5-5-10,0-14-6,12-8-4,-3-14 1,3-7-1,8-8-9,-1-9-18,10 0-26,-3-18-43,-4-8-121,-14-2-215</inkml:trace>
  <inkml:trace contextRef="#ctx0" brushRef="#br0" timeOffset="140912.0954">3572 15363 257,'0'0'810,"0"0"-810,0 0-26,0 0 25,141-127-110,-85 95-225</inkml:trace>
  <inkml:trace contextRef="#ctx0" brushRef="#br0" timeOffset="141172.8342">3896 14930 1070,'0'0'53,"0"0"-48,0 0 33,145 6 8,-74 25 2,0 10-20,-7 17-12,-16 1-6,-21 16-3,-23 9 3,-4 2-5,-23-2-1,-21-9 3,-5-8 1,-3-12 0,12-15 3,5-10-9,12-13-2,9-6 0,11-11-39,3 0-59,0-14-163,0-21-529</inkml:trace>
  <inkml:trace contextRef="#ctx0" brushRef="#br0" timeOffset="142734.4685">4791 15226 772,'0'0'130,"0"0"-101,0 0 12,0 0-20,0 0 1,0 0 22,101-5-2,-50-7-22,-1-2-10,-1 1-7,-11 1-3,-1 5-96,-4-1-118,-8 0-115</inkml:trace>
  <inkml:trace contextRef="#ctx0" brushRef="#br0" timeOffset="143318.7659">5657 14846 701,'0'0'150,"0"0"-76,0 0 45,0 0-64,0 0-33,-129 113-1,95-47 5,1 0-3,13-6-7,12-3-14,8-13 2,0-10-4,28-12-3,10-14 1,5-8-11,14 0-17,-1-32 2,0-7-4,-8-2-17,-10 0 19,-14 3 30,-7 4 3,-15 9 2,-2 6 21,0 12 23,0 7 10,-5 0-23,-7 15-32,0 17-3,1 6-1,-1 5-1,7-7 1,5 0-1,0-13 0,19-7-1,12-11-10,9-5-3,0-5 12,1-16 3,-8-11 0,-6-8 3,-12 4 13,-11-9 10,-4 1 2,0 8-13,-24 2-12,-8 22-3,-5 12-3,3 6-50,5 24-87,9 4-94,13 6-119</inkml:trace>
  <inkml:trace contextRef="#ctx0" brushRef="#br0" timeOffset="143640.0393">6141 15334 769,'0'0'208,"0"0"-163,69-108 18,-34 52 2,-6 5-44,-6-7-17,-13 5 6,-10 14-10,0 11 7,-13 16-7,-9 6-12,-1 6-5,4 0-6,3 0 4,9 14-3,7 11-4,0-2 10,18 0 4,16-4 7,10 1 4,5 2 1,-2-4 4,-4 4-2,-12-4 9,-16 2-5,-11-4-3,-4-2-3,-10 13 0,-17-5-46,-3-3-107,8-2-40,7-17-128</inkml:trace>
  <inkml:trace contextRef="#ctx0" brushRef="#br0" timeOffset="143955.8368">6631 14897 862,'0'0'132,"0"0"-124,17 111 31,-9-58-5,0-9-23,-3-16-1,-1-6-6,-2-14-1,-1-6-3,-1-2 10,0 0 0,7-29 11,-1-12-17,5-7-4,5 0 0,1 11 0,1 5 0,5 18 1,-6 9 5,4 5 13,-1 0 2,-7 12-7,-1 18-7,-4 5-4,-8 4-3,0 0-17,0 0-66,-5-3-135,-1-14-149</inkml:trace>
  <inkml:trace contextRef="#ctx0" brushRef="#br0" timeOffset="144134.4289">7048 14913 1022,'0'0'171,"0"0"-171,0 0 5,0 0-1,7 112-2,-5-64-2,-2-8-12,0-8-66,0-4-86,4-10-143,2-15-99</inkml:trace>
  <inkml:trace contextRef="#ctx0" brushRef="#br0" timeOffset="144315.8339">7252 14846 350,'0'0'751,"0"0"-682,0 0-67,0 0 11,0 0-7,0 142 1,-4-90-6,4-5-2,0-2-22,0-5-64,-2-12-108,-9-7-131,-6-12-225</inkml:trace>
  <inkml:trace contextRef="#ctx0" brushRef="#br0" timeOffset="144504.0253">6917 14825 979,'0'0'136,"0"0"-125,0 0-5,121-86 22,-42 64-19,-4 3-2,-3 3-7,-14 2-16,-27 4-98,-18 8-134,-13 2-137</inkml:trace>
  <inkml:trace contextRef="#ctx0" brushRef="#br0" timeOffset="144765.5443">6704 15446 929,'0'0'98,"0"0"-97,0 0 56,181 8 13,-90-21-29,3-19-21,-3 6 9,-8-13 0,-12 7-7,-13 6-7,-13 3-15,-20 12-1,-10 4-38,-15 7-61,0 0-102,-34 5-259</inkml:trace>
  <inkml:trace contextRef="#ctx0" brushRef="#br0" timeOffset="145238.0327">7233 15596 660,'0'0'50,"0"0"-44,0 0 4,0 0-10,0 0-7,0 0 0,-110 55 7,100-55 10,0-4 2,8-15 18,2 2-13,0-1-11,17-5-6,11 10 2,3-4 3,-4 11 4,4 6 21,0 0 14,5 0 9,-7 14-22,-4 8-13,-15 9 1,-10 5 1,0 0 4,-17 8-7,-17-3-4,0-9-3,-1-6-6,4-3 3,4-11-5,-3-6 1,14-6 2,2 0 4,9 0-2,5-9-6,0-3 0,7 1-1,18 2 2,8 9 8,2 0 9,6 0-5,-7 0-13,-1 3-1,-5 7-21,-2 0-80,-2-8-135,-4-2-117</inkml:trace>
  <inkml:trace contextRef="#ctx0" brushRef="#br0" timeOffset="145509.8233">7616 14812 1001,'0'0'167,"0"0"-138,0 0 8,0 0 2,0 0-14,27 125 2,-20-59-10,6 2-6,-4-2-9,2-13 1,2-10 1,6-14-4,0-12 2,4-10-2,6-7-7,2 0-13,0-24-30,-4-8-57,-12 2-154,-14-2-282</inkml:trace>
  <inkml:trace contextRef="#ctx0" brushRef="#br0" timeOffset="145665.8288">7676 15020 446,'0'0'717,"0"0"-684,0 0-33,115-70 16,-49 36-12,-2 1-4,-14 7-28,-17 6-108,-19 8-131,-14 8-81</inkml:trace>
  <inkml:trace contextRef="#ctx0" brushRef="#br0" timeOffset="146743.9324">5547 16211 454,'0'0'221,"0"0"-182,-120 38 48,118-33 98,2-1-131,53 0-49,30-4 38,38 0 44,35 0-40,28-12-23,19-6-3,25-6-2,8-2-2,16 4 7,9-5-13,-7 0 1,-10-4-2,-23-4-1,-22 3 3,-29-5-3,-33 3-1,-31 3-1,-37 4-4,-25 10 0,-26 6-3,-18 1 0,0 6-19,-45 4-39,-28 0-51,-32 22-91,-29 14-131,-28 9-109</inkml:trace>
  <inkml:trace contextRef="#ctx0" brushRef="#br0" timeOffset="147187.7829">5958 16749 727,'0'0'212,"0"0"-190,0 0-22,0 0 33,0 0 1,0 0 3,44 117-22,-37-95 2,-4 0-7,-3-8 10,0-6-10,0-4 0,0-4-3,0 0 3,0 0 1,0-4 6,0-18-7,-6-14-7,4 4-2,2 1 0,0-1-1,0 11 1,18-6 0,0 14 2,2 0 0,-4 13-1,1 0-2,2 16 3,-2 16-2,1 9 2,-3-1-3,-1 0-19,-3-4-41,-1-5-63,-2-14-130,-3-7-81</inkml:trace>
  <inkml:trace contextRef="#ctx0" brushRef="#br0" timeOffset="147354.5273">6323 16704 656,'0'0'276,"0"0"-262,0 0-2,0 0-11,12 116 2,-6-76-3,-1 0-17,-1-4-128,3-11-44,-3-10-118</inkml:trace>
  <inkml:trace contextRef="#ctx0" brushRef="#br0" timeOffset="147533.8178">6476 16687 758,'0'0'226,"0"0"-204,0 0-6,0 0 28,0 0-35,0 0 0,24 111-9,-20-75-17,-2-1-31,-2-4-90,0 1-107,0 0-131</inkml:trace>
  <inkml:trace contextRef="#ctx0" brushRef="#br0" timeOffset="147854.7018">6193 16659 669,'0'0'62,"0"0"-59,112-112 19,-42 73 13,10 8-21,-4 9 0,-12 12-2,-8 6-6,-16 4-1,-11 0 19,-13 18 22,-5 18 37,-11 9 13,0 16-5,0 1-26,-6 19-19,-6 0-16,3 0-4,1 3-15,0-4-6,6 1-2,0-13-3,2-10 0,0-14-13,0-8-37,0-14-43,0-14-72,0-8-152,0-8-69</inkml:trace>
  <inkml:trace contextRef="#ctx0" brushRef="#br0" timeOffset="148379.8492">6992 16825 357,'0'0'531,"0"0"-482,0 0-46,0 0 48,0 0-28,0 0-20,-27 85 1,17-77 3,-2-8-1,5 0 0,3-16-6,-2-8-9,6-2 6,0-1 0,0 4 3,2 7-3,15 6 2,8 1-2,2 9 3,-1 0 3,6 0 4,-3 17 3,-5 7 6,-6 2-3,-12 9 2,-6 6 2,0 3-10,-9 1-6,-13-4 6,-4-2-7,-3-12-1,6-5 1,7-13 0,6-9 2,5 0 2,5 0-4,0 0-2,0 0 1,0-4 1,2 4 3,13 0 6,8 5 7,8 8 7,7-3 1,5-6-6,7-4-1,4 0 16,4-23 5,-5-4 12,-8-8-18,-9 7-14,-10-2-12,-7 2-4,-4 2-2,-5-1-18,-4-14-51,-6-3-128,0-4-431</inkml:trace>
  <inkml:trace contextRef="#ctx0" brushRef="#br0" timeOffset="149130.8273">4845 14891 276,'0'0'171,"0"0"-93,0 0 15,0 0 53,0 0 0,0 0-61,7-45-18,-7 40-13,0 1-14,0 4-8,-7 0-14,-1 0-9,-4 0 1,1 0 2,-4 0 3,-3 9-11,-5 32 5,-6 25-7,0 28 1,-3 31 5,11 31 10,5 18 6,13 24-6,3 11-5,8-8-1,24-9 1,9-13-7,4-36 6,4-14-5,0-30 5,2-22 1,-1-12-1,-4-14-10,-8-7 0,-2-9-2,-10-12-15,1-5-45,7-14-67,7-4-240,8-18-469</inkml:trace>
  <inkml:trace contextRef="#ctx0" brushRef="#br0" timeOffset="149782.0833">8343 14740 699,'0'0'217,"0"0"-160,0 0-40,0 0 93,89 125-14,-33-60-37,9 13-23,13 3-11,1 12-2,0 4-1,-8 24 3,-13 9-3,-25 19-17,-19 5 5,-14 3-3,-31-5-7,-28-18 3,-9-1 19,-2-17-4,6-8 5,1-20-14,12-19 15,11-25-12,14-18-9,16-17-3,8-4-4,2-5-39,0 0-33,0-18-38,0-18-152,0-8-396</inkml:trace>
  <inkml:trace contextRef="#ctx0" brushRef="#br0" timeOffset="150884.6943">9431 15252 343,'0'0'143,"0"0"-42,0 0 74,0 0-30,0 0-102,0 0 20,31 36 5,4-33-28,8-3 1,3 0-10,6-7 0,-5-14-9,-9 2-8,-15 8-3,-15 6-8,-8 3 0,0-3 5,-12 5 10,-19 0-16,-9 0-1,-4 0 2,-3 0-2,3 0 0,1 0-1,7 0 1,5 0 0,7 0-1,11 5 0,6-3 0,7 2-3,0 4-6,24-3-2,19-3-13,13-2-14,10 0-41,8-19-88,-6 0-187</inkml:trace>
  <inkml:trace contextRef="#ctx0" brushRef="#br0" timeOffset="151950.6021">10648 14662 750,'0'0'165,"0"0"-108,0 0 72,0 0-38,0 0-48,-127 38-13,93 19 0,-2 15 3,6 10-2,3 2-9,9-1-7,9-11-6,7-10-3,2-12-5,2-8 1,18-9-2,0-4 0,4-9-15,5-11-19,1-9-28,7 0-48,4-5-97,-7-16-199</inkml:trace>
  <inkml:trace contextRef="#ctx0" brushRef="#br0" timeOffset="152132.9779">10720 15109 927,'0'0'50,"0"0"-48,0 0-1,0 0 9,142-34-10,-84 20-42,-3 0-143,-9-8-36,-11-6-107</inkml:trace>
  <inkml:trace contextRef="#ctx0" brushRef="#br0" timeOffset="152323.7653">11189 14865 719,'0'0'252,"0"0"-130,0 0-15,0 0-55,0 0-21,0 0-1,0 97-7,0-56-10,0-7-6,0 0-5,0-4 0,0-6-2,9 2-20,-1 0-45,-4-8-58,-2-1-88,-2-11-151</inkml:trace>
  <inkml:trace contextRef="#ctx0" brushRef="#br0" timeOffset="152623.7542">11080 14633 902,'0'0'56,"0"0"-44,0 0 10,123-46 64,-43 46-39,9 13-11,-4 15-8,-12 12 13,-18 4-12,-18 10 4,-23 17-7,-14 1-6,0 7 7,-30 4-10,-7-7-5,-10-2 0,-3-11-5,6-10 3,1-16-8,10-11-1,11-8-1,8-12-20,8-4-29,6-2-43,0-11-127,6-26-321</inkml:trace>
  <inkml:trace contextRef="#ctx0" brushRef="#br0" timeOffset="153873.123">12058 14971 706,'0'0'163,"0"0"-75,0 0 30,0 0-87,0 0-15,0 0 14,79 0-2,-30-4-10,7-13 1,-5 0 3,0-3-13,-11 2-3,-9 10-6,-8 2-33,-2 2-67,-2 2-116,-3 2-120</inkml:trace>
  <inkml:trace contextRef="#ctx0" brushRef="#br0" timeOffset="154320.7795">12780 14995 881,'0'0'38,"0"0"-18,0 0 48,0 0-32,0 0-14,59-126-8,-43 78 10,-1-3 9,-1 1-9,-6 6-7,-3 13-10,-5 10-4,0 13 1,0 6 1,-7 2-5,-17 0-3,2 0-17,-3 14-17,5 3 15,11 0-4,9-3-7,0 1-10,5 2-10,21 1 2,8-4 46,3 0 5,1-2 7,-1 1 23,-13 3 3,-2 0-10,-10 3-4,-8 6-6,-4-3-4,0 5-2,-12-4 1,-4-5-8,5-6-17,2-7-22,5 0-47,4-5-82,0 0-125,4-12-156</inkml:trace>
  <inkml:trace contextRef="#ctx0" brushRef="#br0" timeOffset="154882.6761">13173 14636 880,'0'0'88,"0"0"-15,0 0 14,0 0-81,0 0-6,0 0 8,-11 82 0,16-48-5,6 2 0,0-13-1,2-4 0,-1-3-2,-1-9 0,-1 9 0,2-15 2,1 4-1,1-3 2,-1-2 0,3 0 3,-1-5-3,3-14 2,0-9-2,-2-9-1,-1 1-2,-7-2 3,0 8-3,-6 10 0,-2 8 4,0 10-1,0-3 2,0 5 11,0 0-8,0 0-8,0 27-3,0-5 3,0 1 0,0-10 0,0-6 1,0-2-1,0 2 0,0-7 0,0 0 0,0 0-4,0-9 3,7-9-2,9-6 3,-1 5 0,1 8 0,-1-1 0,3 8 0,3 4 4,-2 0 7,1 0-2,3 7 0,-6 14-5,-3-3-4,-5 6 0,-7-2-3,-2 0-24,0 2-47,-18-3-54,-8-3-123,-1-10-33,-6-2-148</inkml:trace>
  <inkml:trace contextRef="#ctx0" brushRef="#br0" timeOffset="155144.3957">13382 14351 765,'0'0'152,"0"0"-145,0 0 5,0 0 11,0 0-13,0 0 0,-4 95-2,-25-79-1,-4-16 15,2 0 4,4 0 2,4-7-2,10-9-3,9 0-7,4 1-8,2-3-7,27 5-1,11 5-5,3 4-35,1 4-64,-1 0-131,-7 0-155</inkml:trace>
  <inkml:trace contextRef="#ctx0" brushRef="#br0" timeOffset="155476.4891">13829 14564 576,'0'0'367,"0"0"-332,16 108-1,-3-66 29,-2 1-40,0-7-12,-4-13-4,-1-10-5,-6-8-2,1-5 0,3 0 12,0-18 2,6-19 0,-2-10-14,10 6 5,-2 0-3,0 11-2,-1 6 0,3 10 5,-3 12 22,1 2 1,1 0-16,-7 21-8,-1 4-3,-5 8 1,-4-1-2,0-1-8,0 4-59,0-9-50,0-2-116,1-15-52,18-9-102</inkml:trace>
  <inkml:trace contextRef="#ctx0" brushRef="#br0" timeOffset="155648.9751">14252 14578 93,'0'0'831,"0"0"-713,0 0-43,0 0-18,0 0-51,0 0 6,11 60-10,-8-22-2,2 0-27,-3 5-35,4-7-74,7-18-126,3-14-11,4-4-161</inkml:trace>
  <inkml:trace contextRef="#ctx0" brushRef="#br0" timeOffset="155820.4123">14471 14555 828,'0'0'187,"0"0"-123,0 0-16,0 0-25,0 0-5,-4 129-12,4-91-5,0 1-1,6 7-39,-2-7-57,-2-4-118,-2-7-100,0-24-76</inkml:trace>
  <inkml:trace contextRef="#ctx0" brushRef="#br0" timeOffset="156016.2496">14228 14516 802,'0'0'160,"0"0"-128,0 0-4,118-75 43,-45 57-47,8 0-22,-10 1 2,-13 6-4,-15-1-7,-19 11-66,-15 1-63,-9 3-87,-4 21-11</inkml:trace>
  <inkml:trace contextRef="#ctx0" brushRef="#br0" timeOffset="156255.7767">13912 15147 924,'0'0'120,"0"0"-110,0 0 102,171 28-59,-66-31-18,9-19-16,0-13-5,-6-1 8,-16-3-5,-23-2-4,-16 18-13,-26 9-2,-18 2-34,-9 12-32,-11-5-85,-20 5-220,-12 0-153</inkml:trace>
  <inkml:trace contextRef="#ctx0" brushRef="#br0" timeOffset="156733.7777">14551 15244 717,'0'0'105,"0"0"-98,0 0 55,0 0-52,0 0-3,-120 107-5,102-101 3,0-6 0,2 0 21,10 0 0,0-23-12,6 5 1,0 4-12,9-2-2,12 2 2,6 0-1,5 1-2,3 12 4,3 1 16,-5 0 4,-2 18-6,-7 4-6,-7 10-3,-8 3 11,-9 9-4,0 2-1,-23-7 3,-10 3-7,-1-12 3,3-3-11,6-13 3,7-11-2,10-3-2,3 0 3,5-3-2,0-15-3,0-5-2,19 9 2,2-4 1,6 10 6,-3 8 9,8 0 8,-4 0-13,2 0-1,-3 12-8,-5 2-1,-2 0-1,-2-5-31,1-8-50,6-1-74,4 0-132,0-15-130</inkml:trace>
  <inkml:trace contextRef="#ctx0" brushRef="#br0" timeOffset="157005.5097">14973 14558 1068,'0'0'109,"0"0"-76,0 0-8,0 0 43,4 145-41,11-86-18,-1-5-2,-1-1-4,1-7 4,-5-8-4,3-6 0,2-9-2,4-14-1,2-9-7,3 0-18,1-9-32,-4-23-60,-4 6-141,-15-6-128</inkml:trace>
  <inkml:trace contextRef="#ctx0" brushRef="#br0" timeOffset="157149.4879">15015 14784 326,'0'0'602,"0"0"-521,0 0-42,0 0 28,116-66-32,-54 46-29,-5-4-6,-2 6-45,-13 0-114,-15 2-300</inkml:trace>
  <inkml:trace contextRef="#ctx0" brushRef="#br0" timeOffset="157655.8933">13191 15839 972,'0'0'65,"0"0"-48,0 0 8,0 0 19,0 0 23,219 70-25,-66-66-18,28-4-14,26-26 4,28-13 4,8-12 3,4 7-6,-8 0-5,-28 0-8,-27 6 5,-35-1-4,-37 12 3,-33 4-4,-32 7-1,-25 6-1,-18 5-14,-4 0-27,-33 5-40,-22 0-103,-24 6-173,-12 24-101</inkml:trace>
  <inkml:trace contextRef="#ctx0" brushRef="#br0" timeOffset="158076.0233">13842 16387 822,'0'0'216,"0"0"-164,0 0-45,0 0 41,0 0-8,0 0-23,3 138-13,-1-109 1,0-4 0,-2-11 0,0-9 1,0-5 1,0 0-5,2 0 6,3-27-4,3-4 3,6-14-6,2-1 3,8 24-4,-4-1 0,-3 11 0,-2 12 0,-2 0-1,-3 0 1,2 17 1,-3 1 0,-3 5-1,-2 0-1,0 3-5,0 0-34,-4-8-69,2 0-115,-2-4-148</inkml:trace>
  <inkml:trace contextRef="#ctx0" brushRef="#br0" timeOffset="158251.8331">14184 16316 941,'0'0'164,"0"0"-164,0 0 16,0 0 3,35 120-13,-28-83-6,-3-11-29,0 0-68,4-11-81,-2-12-87,2-3-131</inkml:trace>
  <inkml:trace contextRef="#ctx0" brushRef="#br0" timeOffset="158415.3939">14429 16293 956,'0'0'79,"0"0"-58,0 0 48,0 0-51,0 0-14,6 130-4,3-104-2,-5 6-44,1-5-56,-2-10-132,-3 5-90</inkml:trace>
  <inkml:trace contextRef="#ctx0" brushRef="#br0" timeOffset="158615.9676">14063 16240 824,'0'0'91,"0"0"-81,0 0 29,129-98 23,-35 69-37,11 3-22,-1-3-1,-14 11-2,-22 7-18,-23 11-89,-27 0-189,-18 0-87</inkml:trace>
  <inkml:trace contextRef="#ctx0" brushRef="#br0" timeOffset="158865.7592">13815 16888 865,'0'0'54,"0"0"-47,0 0 69,184 14-34,-95-38-20,2-6 3,1-2 6,-8-5 9,-10 7-15,-18-1-17,-19 8-8,-16 5-45,-15 4-101,-6 7-187,0 7-270</inkml:trace>
  <inkml:trace contextRef="#ctx0" brushRef="#br0" timeOffset="159336.8108">14444 16860 587,'0'0'186,"0"0"-158,0 0-12,0 0 53,-134 120-59,112-101-10,-1-6-10,8-9 10,-1-4 2,10 0-1,4-17-1,2-9 1,0 3-1,10 2 0,13 10 0,6 3 1,2 4 9,2 4 10,-4 0 1,0 26-10,-8 10-1,-10 0 10,-9 8-1,-2 4-4,-5-2 2,-19-5 5,-10-1-5,1-10-5,-2-6-8,3-8-2,6-7 2,7-9-3,9 0-1,3 0 2,7 0 1,0-17-2,0-5-1,25 0 12,7 8 21,5-1-8,2 0 9,2 9-12,-3-2-12,-2 4-9,-6 4-1,-3 0-17,-4 0-50,-3 0-63,4-6-135,-4-13-97</inkml:trace>
  <inkml:trace contextRef="#ctx0" brushRef="#br0" timeOffset="159622.7284">14776 16194 1068,'0'0'57,"0"0"-24,0 0-24,125-8 60,-69 52-39,-4 14-9,-3 19-11,-14 17-1,-13 13 3,-11 4 6,-11-4-4,0-3-10,-17-16 9,-13-6-10,-3-12 0,2-19 2,4-11-4,10-18-1,0-14-22,9-8-29,6-8-48,2-33-117,0-31-157,0-11-128</inkml:trace>
  <inkml:trace contextRef="#ctx0" brushRef="#br0" timeOffset="160133.0832">15345 15874 796,'0'0'106,"0"0"-98,0 0 12,0 0-7,0 0-13,0 0-41,-36 32 10,24-32 23,4 0 1,-1-9-7,7-5-17,2-4 25,0 1 5,4 2-2,15 3 2,2 7-2,6 5 2,-2 0 1,2 0-1,-3 0 2,-2 9 5,-4 14 21,-7 4 16,-9 7-9,-2 2-1,0 5-8,-19 2-4,-10-2-14,-3-9-4,6-1-1,3-14-1,8-11 2,3-6-3,6 0 0,6 0-6,0-11 0,0-1 6,8 7 4,13 1 20,6 4 30,6 0 2,9-4-16,9-4-2,5-2-5,0-5-9,-7 3-7,-9-5-16,-11 7-1,-18 6-37,-11 4-89,-13 0-193,-38 0-340</inkml:trace>
  <inkml:trace contextRef="#ctx0" brushRef="#br0" timeOffset="160461.8579">13552 16200 918,'0'0'112,"0"0"-56,-79 102 66,63-16-47,0 17-32,7-1-15,7 4-7,2-3-11,0-10-2,6-8-5,23-13-3,7-9 0,5-17-12,0-12-38,2-10-49,-3-16-99,-4-8-190</inkml:trace>
  <inkml:trace contextRef="#ctx0" brushRef="#br0" timeOffset="161174.3722">12481 14468 247,'0'0'23,"0"0"-18,0 0 8,0 0 45,0 0 11,0 0 1,-85-78-3,66 78 11,0 0-6,-1 0 26,-3 0-5,-2 0-22,-4 0-9,-8 14-12,-10 12 1,-12 15-5,-6 17-13,-3 31 12,6 25-12,8 31 2,18 21-4,15 23-9,13 8 2,8-1-2,10-10 2,23-19-6,7-17-3,7-16-8,2-9 1,0-17-7,0-10-1,-2-14-8,-3-17-36,2-9-14,7-23-61,3-20-136,11-15-307</inkml:trace>
  <inkml:trace contextRef="#ctx0" brushRef="#br0" timeOffset="161796.707">15407 14343 659,'0'0'53,"0"0"-16,0 0 132,0 0-91,0 0-20,0 0-34,96-27 18,-24 73 13,7 24 0,2 14-13,-1 22 0,-3 9-4,0 20-12,-4 18 5,-10 8 0,-12 10-13,-19 1-6,-28-1-7,-4-2-2,-36-12 2,-20-23 1,-2-13 4,-1-19 6,8-12 3,8-20-13,9-20-5,16-19-2,7-18-3,11-5-33,0-8-47,0-8-52,11-22-181,-2-16-575</inkml:trace>
  <inkml:trace contextRef="#ctx0" brushRef="#br0" timeOffset="163110.7396">2975 14307 491,'0'0'179,"0"0"-134,0 0 102,0 0-5,0 0-47,0 0-46,-61-49-32,26 49-2,-7 0-7,-5 0-3,-4 9-4,-1 3 3,-1 2-3,-1 0 0,3 0 2,2 2-2,9-10 2,9 6-3,4-5 6,9-2 5,4 5-1,1-8 2,4 9-4,-1-1-1,-2 8-3,1 8 1,-2 8-2,4 0 2,-2 6 2,0 0 4,1 1 3,4 17-3,2 3 1,4 17 4,0 15-1,0 13 0,0 6-1,0 9-3,0 0 2,2 4 0,6 5-9,0 2 7,-2-1 0,-2-3-5,1-7-3,-1-1 1,3-12-2,-5 9 1,1-5 3,-3-1-4,0-9-1,0-7 1,-7-16 0,0-7-1,0-19 2,1-21-1,4-14-2,0-14 0,2 0-2,0-2 2,0 5-2,13 7-2,24-2 3,13 7 1,14-6 1,7 1-1,1-5 3,4-1-3,-4-2-2,-8-6-3,-2 4-41,0-4-26,1 0-61,-3 0-208,-4-15-405</inkml:trace>
  <inkml:trace contextRef="#ctx0" brushRef="#br0" timeOffset="164280.7735">15987 13704 872,'0'0'55,"0"0"-40,0 0 71,0 0-42,0 0-35,0 0 19,184-6-11,-90 6-5,2 2-10,-7 2 6,0 4-1,-8-2-2,-16-3-3,-10 4 0,-24-7-2,-12 2 1,-15 0 0,-4-2 2,0 0 30,0 1 21,0 1-17,0-2-4,0 3-15,0 6-10,0 18-5,0 15-1,0 20 12,2 15 0,7 6-4,-1 12-2,0 5-1,3 10 4,-1 6-3,4 7-2,-1 9 0,1 11 0,1 8-2,1 4-4,2 2 5,2-13-2,0-5-3,0-7 1,-2-12 1,-3-4-2,-1-3 0,-6-11 1,-1-7-1,1-15 1,-6-14 1,0-12 0,-1-18 0,-1-13 2,0-14 3,0-4-5,0-5 7,-32 12-1,-18 8-8,-10 1 1,-2 9-1,5-2 0,12-2-1,13 4-22,18-2-29,14-10-38,0 13-115,14-7-282</inkml:trace>
  <inkml:trace contextRef="#ctx0" brushRef="#br0" timeOffset="164675.9038">17104 17406 1113,'0'0'71,"0"0"-67,0 0 58,0 0-25,-48 130-25,48-100-11,6-4 3,7-16-3,5-6 1,3-4-2,6 0 0,7-14 0,1-20 0,3-7 2,-6-3-1,-7-2 0,-12 6 0,-11 1 1,-2 16 1,-12 0 15,-18 11 5,-11 3-10,1 5-6,0 2-5,9-3-2,6 5-9,11 0-37,12 0-59,2 0-195,0 0-320</inkml:trace>
  <inkml:trace contextRef="#ctx0" brushRef="#br0" timeOffset="165195.4827">16866 13708 852,'0'0'91,"0"0"-22,0 0 83,0 0-49,0 0-65,0 0-22,21-21 13,-8 48-8,-3-1-10,-4 4-1,1 2-9,-5 0 0,2 0-2,1-6-35,4-4-31,-2-6-40,-1-5-35,3-4-40,-2-7 34,-2 0 90,-5 0 58,0-12 5,0-2-1,0-4-4,-12 4-13,1 4-173,4 1-224</inkml:trace>
  <inkml:trace contextRef="#ctx0" brushRef="#br0" timeOffset="165876.758">17006 13511 293,'0'0'133,"0"0"-11,0 0 27,0 0-27,0 0-32,0 0-43,-10 38-22,6 9 52,-3 11-21,3 9-16,2-4-3,0-1-9,2-10-6,0-9-3,0-9-12,0-12-7,0-8 6,0-10-6,2-4 1,0 0 3,0 0 3,0-4 6,3-23 7,-1-11-10,-2-8-6,0-6 0,1 0-3,2-4-1,-5 12 1,1 16-1,-1 11 11,0 13 11,0 4-11,3 4-11,1 29-2,-2 15 2,5 13 3,-1-6-2,2 3 2,1-9-3,-3-15 0,0-8 2,-2-11-2,-4-11-4,2-4 4,-2 0 8,0-1 0,0-30 4,0-9-11,0-13-1,-8-5 0,2-9 2,-1 1-1,1 7 0,-2 19-1,5 18 2,0 14-2,3 8-30,0 0-81,-7 8-418</inkml:trace>
  <inkml:trace contextRef="#ctx0" brushRef="#br0" timeOffset="173683.6674">1024 3974 462,'0'0'145,"0"0"-34,0 0-2,0 0-18,0 0-17,0 0 4,0 0-18,0-19-20,0 12-7,-13 3-8,-1-2-11,-5 0-1,-8 2-1,-6 2-4,-3 2-6,-3 0 0,2 12-2,-3 8 4,2 6-4,2 8 0,5 7-2,4 5 1,6 6-1,1 6 2,15-2 2,0-2-2,5-2 0,0 1 0,0-3 0,5 6-1,9 4 1,5 3 0,-4 2 0,-1 2 0,-3-9 2,-5-8-2,2-7 1,-6-9-1,-2-3 0,0-7-2,-6-4 2,-17 0 9,-4-4 8,-8-2-6,-3-2-3,-1-4-4,0-8 1,3 0-3,9 0-2,7-2-19,13-16-46,7-4-125,0 4-307</inkml:trace>
  <inkml:trace contextRef="#ctx0" brushRef="#br0" timeOffset="174358.6768">110 5733 604,'0'0'161,"0"0"-80,0 0 16,0 0-42,0 0-10,0 0-20,14 0 4,10-2 3,9-8-19,0 4-8,0 0-5,-2 4-33,0-5-192,-2-2-164</inkml:trace>
  <inkml:trace contextRef="#ctx0" brushRef="#br0" timeOffset="174546.8963">559 5541 1076,'0'0'73,"0"0"-62,0 0-2,0 0-4,0 0-4,0 0 7,0 136-2,0-94-5,0 0-1,0-7-72,0-3-67,0-15-134,0-13-71</inkml:trace>
  <inkml:trace contextRef="#ctx0" brushRef="#br0" timeOffset="175175.5562">1000 3341 551,'0'0'171,"0"0"-116,0 0-53,0 0-2,0 124 17,0-66 20,0-4-8,7-10-1,6-10-2,5-9-20,2-12 3,2-5-4,1-8 7,4 0-6,-4-13 19,2-18 3,0-2 5,-7-4-9,-9 1 17,-5 2 2,-4 0-8,0-2 4,-15 6-15,-14 0-8,-4 12-1,-2 4-15,4 8-2,9 6-7,7 0-18,12 10-70,3 12-79,0 7-128</inkml:trace>
  <inkml:trace contextRef="#ctx0" brushRef="#br0" timeOffset="175604.3106">1252 4359 710,'0'0'31,"0"0"121,0 0-43,0 0-59,0 0-7,0 0-10,-89-63-7,71 70-13,0 23-13,0 4 0,4 6 0,6 1 2,8-1-2,0 1 0,0 5-11,6 1-31,4-1-68,-4 0-74,-1-4-52,-5-7-56</inkml:trace>
  <inkml:trace contextRef="#ctx0" brushRef="#br0" timeOffset="175887.7277">1053 4824 417,'0'0'138,"0"0"33,0 0-50,0 0-69,-37-102-19,61 76-29,16-2-4,7-6-3,6 0-39,5-4-1,-2 0 12,-9 2-7,-12 4 6,-9 8-9,-18 5 41,-8 9 16,0 5 115,0 0 13,-6 5-27,1 0-56,-4 0-31,0 7-19,-2 18-11,0 8 0,0 5-4,2 8 4,5-1-1,4-2 0,0-5-70,0-8-96,6-11-109,10-19-135</inkml:trace>
  <inkml:trace contextRef="#ctx0" brushRef="#br0" timeOffset="176078.0182">1535 4289 673,'0'0'182,"0"0"-76,0 0 12,0 0-118,0 0-3,0 0 3,0 70 6,0-29 2,0 5-3,0 1-3,0 3-2,0-1-89,0-5-170,-4-9-116</inkml:trace>
  <inkml:trace contextRef="#ctx0" brushRef="#br0" timeOffset="176238.9244">1526 4524 711,'0'0'26,"0"0"-11,0 0-15,0 0-73,96-103-178</inkml:trace>
  <inkml:trace contextRef="#ctx0" brushRef="#br0" timeOffset="176401.8313">1705 4229 628,'0'0'89,"0"0"16,0 0-20,115-30-62,-64 42 3,-8 15-8,-3 6 3,-16 7-3,-19 4-18,-5 4 0,-8 5-12,-27 0-170,-9-7-122</inkml:trace>
  <inkml:trace contextRef="#ctx0" brushRef="#br0" timeOffset="176751.6335">1180 5217 690,'0'0'212,"0"0"-145,0 0 62,0 0-98,27-113-22,-4 76 2,-5-3 1,-3-2 5,-6 2-9,-9 11-3,0 8-5,0 12-2,-15 9-26,-7 0-43,4 17 15,2 7 12,5 2 27,11 2-6,0-4 5,11-2 1,20-3 2,2-6 13,0-1 2,-6-2 10,-6 1-7,-10-4-1,-7 7-2,-4 0-6,0 6-37,-2 0-147,-7-8-114</inkml:trace>
  <inkml:trace contextRef="#ctx0" brushRef="#br0" timeOffset="177204.4333">1510 4983 820,'0'0'53,"0"0"-38,0 0 33,0 0-35,0 0-6,0 0-6,-21 124 1,21-106 1,0-2-3,10-2 1,6-10-1,2-4 3,4 0-1,-2 0 5,-2-16 1,0-2 0,-3-3-1,-5 2 2,-4 7 5,-6 2-2,0 6 9,0 4-8,0 0-8,0 0-5,0 0-15,0 0-2,-6 0-38,3 0 1,3 0 31,0 0 21,0 0-14,0-6-17,0-1 5,0 4 21,9-3 5,6 3 2,4 3 11,-2 0 8,-1 0 1,-1 0-4,3 0-4,-5 12-9,-8 1-3,-5 3-18,0 1-111,-5 2-125</inkml:trace>
  <inkml:trace contextRef="#ctx0" brushRef="#br0" timeOffset="177337.9377">1662 4853 615,'0'0'185,"0"0"-183,0 0-4,0 0-84,0 0-214</inkml:trace>
  <inkml:trace contextRef="#ctx0" brushRef="#br0" timeOffset="177628.0109">1909 4967 608,'0'0'21,"0"0"76,0 0-6,0 0-66,45 102-13,-36-88-10,-5-8 4,-4-3-4,0-3 6,0 0 0,0 0 24,0-7 50,10-12-31,-4-6-44,9 1-6,-10 6 0,4 7 2,-4 8 5,-5 1 10,6 2-10,-2 0-8,6 0-6,1 0-3,-3 12-8,-8 4-69,7 2-123,-2-6-99</inkml:trace>
  <inkml:trace contextRef="#ctx0" brushRef="#br0" timeOffset="177795.3033">2202 4914 777,'0'0'88,"0"0"-48,0 0-40,0 0-9,0 0 6,0 0 1,4 86-87,-2-66-62,9-6-118,1-11-57</inkml:trace>
  <inkml:trace contextRef="#ctx0" brushRef="#br0" timeOffset="177944.6172">2202 4914 304,'126'-1'490,"-126"-1"-392,0 0 11,0 2-88,0 0-21,0 7-13,5 16 8,4 0 5,-2 8-88,-6-4-87,-1-1-80</inkml:trace>
  <inkml:trace contextRef="#ctx0" brushRef="#br0" timeOffset="178117.6943">2168 4842 555,'0'0'258,"0"0"-238,0 0 36,94-106-37,-32 78-16,0 6-3,-3 4-11,-18 9-113,-22 9-178</inkml:trace>
  <inkml:trace contextRef="#ctx0" brushRef="#br0" timeOffset="178313.5239">1968 5356 518,'0'0'325,"0"0"-316,0 0 91,140-34 6,-75 1-67,6 3-21,-5-1-11,-6 11-7,-17 13-50,-28 5-236,-15 2-269</inkml:trace>
  <inkml:trace contextRef="#ctx0" brushRef="#br0" timeOffset="178582.6263">2239 5418 736,'0'0'29,"0"0"-6,0 0 33,0 0-37,118-9 2,-105 9 2,-9 25-12,-4 8 1,-10 4 27,-17 9-1,-4-5-8,5-8-17,10-11 37,9-11-24,5-9-8,2-2-12,0 0-5,13 0 2,23 0 12,15-17-15,3-8-27,0-1-131,-12-6-148</inkml:trace>
  <inkml:trace contextRef="#ctx0" brushRef="#br0" timeOffset="178768.5789">2547 4863 1025,'0'0'55,"0"0"-24,0 0-31,0 0 3,0 0-1,0 130-1,3-89-2,-3 3-30,0 2-96,0 0-151,0-10-136</inkml:trace>
  <inkml:trace contextRef="#ctx0" brushRef="#br0" timeOffset="178939.4791">2496 5078 611,'0'0'135,"0"0"-124,0 0 10,89-117-21,-36 83-52,-1-2-214</inkml:trace>
  <inkml:trace contextRef="#ctx0" brushRef="#br0" timeOffset="179248.3675">2875 4780 630,'0'0'280,"0"0"-250,0 0 34,0 0-29,-80 104-29,72-74-4,4-3 1,4-3-3,0-10-5,0-5-3,14-9-34,6 0 13,2 0 5,-4-9 4,0-11 4,-10-7 2,-2-5 14,-6-8 2,0-8 3,-3-8 12,-13 0 17,1 6 26,1 8 8,5 18 2,3 12-18,6 12 7,0 0-37,0 8-22,0 25-14,2 8 14,9 8 0,5-2 2,-3 1-4,-4-4-22,5-4-104,-6-8-99,-1-11-102</inkml:trace>
  <inkml:trace contextRef="#ctx0" brushRef="#br0" timeOffset="179459.8952">2968 4543 978,'0'0'70,"0"0"-52,0 0-18,0 0 0,0 0 17,14 119-10,-4-83 3,-3-2 1,5 0-11,-3-4 0,1-2-2,0-7-98,-8-6-149,-2-7-46</inkml:trace>
  <inkml:trace contextRef="#ctx0" brushRef="#br0" timeOffset="179608.8359">3020 4678 916,'0'0'27,"0"0"-12,116-91-15,-60 61-40,-6-2-285</inkml:trace>
  <inkml:trace contextRef="#ctx0" brushRef="#br0" timeOffset="180213.6612">10942 11673 1005,'0'0'0,"0"0"-826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5:04:55.1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3452 1731 714,'0'0'269,"0"0"-213,0 0 18,0 0-9,0 0-38,0 0-18,0 0 1,0 0-9,149-39 6,-91 27-7,-2 5-43,-9 0-100,-9 0-116,-18 4-171</inkml:trace>
  <inkml:trace contextRef="#ctx0" brushRef="#br0" timeOffset="170.4481">3494 2011 721,'0'0'334,"0"0"-319,0 0 48,0 0 1,0 0-44,0 0-11,134-35 0,-49 20-9,9 3-66,-5 0-231,-14-8-326</inkml:trace>
  <inkml:trace contextRef="#ctx0" brushRef="#br0" timeOffset="569.0674">5737 1869 956,'0'0'104,"0"0"-94,0 0 17,0 0 4,0 0-22,163-34-4,-79 15 0,1 4-5,-5 3-83,-7 0-157,-14-1-188</inkml:trace>
  <inkml:trace contextRef="#ctx0" brushRef="#br0" timeOffset="943.445">6613 1963 916,'0'0'112,"0"0"-99,43-103 19,-8 53 1,3-5-11,-5 0-12,-8 3-6,-9 10-2,-12 12 3,-4 6-4,0 7-2,-7 10-6,-16 7-26,0 0 10,-4 2-5,0 16-22,7 8-1,13 4-34,7 2-23,2 3 40,35-1 49,7-3 14,5-3 5,-5-1 6,-8-4 11,-14 1-1,-15-2-1,-7 4 1,0 5 31,-27-4-19,-3 5-16,5-13-8,9-7-4,9-12-77,7 0-112,0-22-234</inkml:trace>
  <inkml:trace contextRef="#ctx0" brushRef="#br0" timeOffset="1399.4541">7077 1652 746,'0'0'163,"0"0"-121,0 0-25,0 0-15,0 0 3,0 0 3,-22 139-7,22-99 2,0-4-3,0-8 0,10-9-1,15-3 1,3-9-16,6-7-11,4 0 1,1-7 9,-6-16 17,0-7-1,-15-5 4,-2 2 3,-16 6-3,0 5 11,0 10 14,0 10 6,0 2-6,0 0-28,0 0-25,0 6 22,-7 8 3,-2 0 0,2-5-5,7-9-11,0 0-9,0 0 11,0-7-4,7-12 7,11-8-17,4 10 24,0 3 4,1 7 8,-3 7 4,5 0 5,-2 7 15,2 10-13,-7 5-4,-3 2-10,-5-1-5,-8 2 0,-2 8-24,-9-1-125,-25-4-99</inkml:trace>
  <inkml:trace contextRef="#ctx0" brushRef="#br0" timeOffset="1663.4154">7391 1389 898,'0'0'109,"0"0"-109,0 0-41,0 0 41,0 0 13,0 0-8,-67 74 3,36-67-4,4-7 5,7 0 3,7 0 1,9-7 1,4-3 4,0 3-18,8 0-22,28 3-52,10 4-68,4 0-71,0 0-307</inkml:trace>
  <inkml:trace contextRef="#ctx0" brushRef="#br0" timeOffset="1949.8328">7883 1678 692,'0'0'87,"0"0"46,0 135-60,0-96-44,0-5 0,0-11-12,0-9-10,0-7-1,0-7-3,0 0 11,5-12 17,4-17-9,2-9-17,2 3-1,1 8-2,-1 8-1,-3 12-1,-2 4 0,3 3-1,-1 0-8,3 13-2,0 8 5,-2 6 0,0 3-50,-2-4-83,-4-5-104,1-10-117</inkml:trace>
  <inkml:trace contextRef="#ctx0" brushRef="#br0" timeOffset="2115.4635">8259 1676 706,'0'0'250,"0"0"-152,0 0-43,0 0-55,0 0-24,0 0 24,0 106 12,0-60-12,0-2-64,0-7-123,0-11-46,8-17-113</inkml:trace>
  <inkml:trace contextRef="#ctx0" brushRef="#br0" timeOffset="2278.1163">8444 1724 321,'0'0'730,"0"0"-720,0 0-10,0 0-3,0 0 1,-8 114-2,8-78 0,0 3-64,0-3-112,0-6-26,0-2-163</inkml:trace>
  <inkml:trace contextRef="#ctx0" brushRef="#br0" timeOffset="2468.3164">8131 1598 997,'0'0'69,"0"0"-54,0 0-11,116-99-2,-36 72 0,5 4-2,-7 9 0,-16 6-85,-17 7-162,-21 1-163</inkml:trace>
  <inkml:trace contextRef="#ctx0" brushRef="#br0" timeOffset="2689.986">8793 1564 154,'0'0'827,"-29"102"-784,-1-22 48,2 11-18,-5 11-35,-1 5-9,1 4-15,0-7-9,1-14 0,5-17 0,5-18-4,7-16-1,3-11-15,6-18-69,4-10-135,2-17-176</inkml:trace>
  <inkml:trace contextRef="#ctx0" brushRef="#br0" timeOffset="3208.4595">8909 1963 839,'0'0'129,"0"0"-128,0 0-1,0 0 3,0 0-3,0 0 0,-100 58-11,90-58-7,8-19-10,2-2-25,0 1 20,12-2 21,10 4 4,5 4 7,-1 5-1,8 7 1,-7 2 1,6 0 5,-4 18 7,-11 7 12,-1 9-4,-11 6 13,-6 12 5,0 4-14,-25-1-2,-10 0-11,-2-15-2,1-6-4,5-15 1,9-12-1,2-7 7,9 0-1,6 0-3,3-1-2,2-3 11,0 2-5,2 0-12,21 2 0,6 0-5,11 0 5,7 0 8,9 0 11,11 0 34,4 0-4,3-22 12,-1-10-21,-12-5 3,-8-3-15,-18 11-19,-14 5-2,-15 7-2,-6 5-5,0 7-44,-29 5-83,-17 0-277</inkml:trace>
  <inkml:trace contextRef="#ctx0" brushRef="#br0" timeOffset="3553.3918">6611 2726 1086,'0'0'0,"0"0"-17,143 7 17,20-7 46,62 0 5,37-8-10,33-6-17,8 0-5,-9-1-4,-7 6-2,-23-1-5,-28-2-4,-28 0 7,-44-5 18,-39 0-29,-37 2 2,-28 3-2,-21 5-4,-14-1-47,-14-3-62,-9-9-287</inkml:trace>
  <inkml:trace contextRef="#ctx0" brushRef="#br0" timeOffset="4096.1693">7565 3350 727,'0'0'73,"0"0"-73,2 125 46,1-77-4,3-5-5,-6-10-13,0-7-7,0-12-5,0-8 3,0-6 5,0 0 15,0-16 19,0-18-18,2-12-34,5-1 5,7 7-7,1 10 0,3 11 0,-1 11 5,4 8-5,-1 0-4,-3 20-6,-1 11 9,-5 10-3,-7 3 4,-4 4-29,0-4-82,0-7-156,0-14-71</inkml:trace>
  <inkml:trace contextRef="#ctx0" brushRef="#br0" timeOffset="4273.8268">7983 3400 1098,'0'0'13,"0"0"-13,0 0 0,0 0 16,0 125-5,0-77-11,0-4-3,0-4-54,4-9-71,1-11-134,3-19-100</inkml:trace>
  <inkml:trace contextRef="#ctx0" brushRef="#br0" timeOffset="4426.1586">8107 3439 820,'0'0'129,"0"0"-124,0 0-5,0 0 0,0 0-1,0 116-15,0-79-125,0 2-42,0 0-79</inkml:trace>
  <inkml:trace contextRef="#ctx0" brushRef="#br0" timeOffset="4745.3813">7786 3471 781,'0'0'39,"0"0"-35,71-112 11,1 74-6,9 4-7,1 5 4,2 9-6,-11 8 4,-13 6-2,-16 6-4,-16 0-2,-11 0 4,-8 2 4,-9 14 20,0 10 39,0 11 21,-6 17-9,-14 8-19,-5 9-14,2 10-12,4 9-8,-2-2-11,6 2-6,2-6-4,-1-18-1,8-11-11,-1-19-35,2-15-37,4-14-176,-1-7-127</inkml:trace>
  <inkml:trace contextRef="#ctx0" brushRef="#br0" timeOffset="5209.3494">8562 3648 827,'0'0'74,"0"0"-64,0 0 11,0 0-4,0 0-5,0 0-9,-45 87 1,36-84 6,-1-3-5,4-17-5,0-6-1,6-5-7,0 3-4,0 7-2,4 3 13,16 7-4,3-1 4,3 9-3,8 0-3,-3 0 6,0 20 1,1 4 2,-15 4-2,-1 8 0,-14 3-2,-2 8 2,-12-2 1,-21-5 8,0-5-8,-7-9 4,4-5-2,9-7-2,3-8 2,13-3-2,7-3 3,4 0-4,0 0-4,2 0 4,19 0 1,13 0 14,4-7 18,-1-1 8,2 4-10,-10 4-21,0 0-8,-9 0-2,-5 0-73,-8 7-143,-7-4-249</inkml:trace>
  <inkml:trace contextRef="#ctx0" brushRef="#br0" timeOffset="5449.2955">8829 3264 1112,'0'0'23,"0"0"-5,126 42-18,-60 8 40,-8 15-2,-12 14-15,-19 20-11,-18 15-7,-9 7 3,-15-5-1,-24-20-7,-3-21 0,-8-21-27,0-18-28,-8-14-85,-15-17-190,-8-5-222</inkml:trace>
  <inkml:trace contextRef="#ctx0" brushRef="#br0" timeOffset="5727.7086">7505 3081 1070,'0'0'43,"0"0"-31,0 0 1,-110 104-3,77-5 20,2 22 25,6 15-17,17 12 4,8 1-22,15-7-10,34-16 1,13-21-10,21-15-1,6-24-3,15-24-46,6-30-21,-3-12-112,-6-40-272</inkml:trace>
  <inkml:trace contextRef="#ctx0" brushRef="#br0" timeOffset="6343.8413">9584 2956 498,'0'0'338,"0"0"-336,0 0 4,0 0 1,0 0-2,0 0-1,-117 28 2,112-28 3,5-12-4,0-7 11,0 1-15,0 2 2,18-3-3,5 10 3,5 3-3,1 4 3,2 2-3,-2 0 1,-2 17 12,-6 10-1,-7 4 2,-11 7 3,-3 4-2,0 4-3,-22 2-4,-9-6 7,-3-8-11,1-12 1,6-8 2,4-10-2,7-4 3,3 0 2,9 0-1,2-4-8,2-2 8,0 5-9,0 1-2,25 0-11,6 0 13,15 0 6,6 0 5,8 0 20,7-5 28,-1-13-3,-1-5-7,-16 0-12,-13 3-17,-18-1-8,-12 7-8,-6-3 3,0 2-7,-4 3-54,-14 5-68,-9-3-226</inkml:trace>
  <inkml:trace contextRef="#ctx0" brushRef="#br0" timeOffset="25891.0836">10363 2107 760,'0'0'207,"0"0"-162,0 0 21,0 0 18,0 0-43,0 0-1,0 0 14,0 0-22,149 8-10,-110-12-8,-5-3-14,-9 0 3,-5 2-3,-2 2-32,2-1-50,3 2-115,10-12-167</inkml:trace>
  <inkml:trace contextRef="#ctx0" brushRef="#br0" timeOffset="26167.3288">11631 1706 992,'0'0'84,"0"0"-81,138-24 33,-64 10 10,3 5-11,6 2-7,-7 5-23,-11 0-5,-17 2-2,-16 0-45,-16 0-44,-12 0-82,-4 0-66,-4 0-10,-30 2-37</inkml:trace>
  <inkml:trace contextRef="#ctx0" brushRef="#br0" timeOffset="26856.289">11588 1740 580,'0'0'107,"0"0"-104,0 0 38,0 0-5,0 0-26,0 0-7,-13 6 2,13-4 35,0 5 62,0 1-20,-2 2-9,-2 1-23,-1 6-16,-4 6-10,2 8-3,-1 10-1,0 12-1,6 9 8,2 14-6,0 10 0,0 5 6,2 8 1,12 5-9,-1 0-4,1 5-9,-3 2 20,-2 3-21,-2 2 2,-3 2-2,-4 3 0,0-2-3,0-1 6,0-6-7,0-4 0,0-8 6,0-8-4,-4-11-2,-3-9 3,-1-7-4,1-10 2,-2-12-3,1-7 4,2-13-2,2-8-1,4-3 0,0-4 0,0 3-3,0-4 3,18 1 1,11 2-1,11-4 0,8 1 3,10 0-3,8-5 0,0 2 0,3-4 0,0 0 2,-4 0-2,-10-4 1,-9 1 3,-13-4-4,-11 7 0,-13 0 0,-5 0 2,-4 0-2,0 0 0,0-4 0,0 0-23,0-1-34,0-7-30,-6-5-73,-8-7-241</inkml:trace>
  <inkml:trace contextRef="#ctx0" brushRef="#br0" timeOffset="37889.4612">12311 2266 371,'0'0'356,"0"0"-275,0 0-39,0 0 44,0 0-43,156 0-12,-100 0-14,-5 0-13,-6 0-4,-1 0-40,-8-5-100,-5-4-97,-2-12-174</inkml:trace>
  <inkml:trace contextRef="#ctx0" brushRef="#br0" timeOffset="38261.9669">13125 2181 957,'0'0'27,"0"0"31,0 0 74,0 0-114,0 0-17,39-116-1,-11 85-1,2-1-2,-7 3 2,-6 5 1,-5 5 4,-6 3-2,-1 9 1,-3 3 8,-2 4 7,0 0-6,0 0-12,0 18 0,0 12 2,0 7 26,0 0-10,0 5-9,0-2-1,2 1-2,0-4-4,-2-5-2,1-2-15,-1 3-44,0-8-77,0 1-161,0-3-206</inkml:trace>
  <inkml:trace contextRef="#ctx0" brushRef="#br0" timeOffset="38481.8521">13111 2510 680,'0'0'411,"0"0"-389,0 0-4,0 0 53,185-46-39,-84 22-10,-1 0-9,-4 6-8,-10 2-2,-19 6-3,-24 4-8,-21 3-54,-18 3-55,-4 0-99,-21 0-45,-25 11-202</inkml:trace>
  <inkml:trace contextRef="#ctx0" brushRef="#br0" timeOffset="38793.0273">12755 2849 913,'0'0'108,"0"0"-103,0 0 4,124 6 77,-19-6-35,22-8-18,16-12-12,8-6-4,5-2 6,0 2-5,-7 0-4,-8 6-5,-16 4-3,-25 2-4,-22 7 0,-26 3-2,-26 1-1,-17 3-21,-9 0-16,0 0-4,-37 0-15,-23 6-144,-27 11-211</inkml:trace>
  <inkml:trace contextRef="#ctx0" brushRef="#br0" timeOffset="39169.2345">12826 3334 933,'0'0'53,"0"0"-42,-13 121 61,13-85-51,0-7-5,0-6 6,0-9-17,0-8 1,0-3-3,0-3 4,0-20 8,0-17 19,0-10-34,2-1 0,19 13 6,2 6-6,2 10 2,-1 7 16,-2 7-4,1 5-12,-3 0 1,-5 20-3,1 10 7,-5 1-6,-1 1-1,-4-3 0,1 3-32,-5-11-26,2-5-93,0-10-115,-2-6-193</inkml:trace>
  <inkml:trace contextRef="#ctx0" brushRef="#br0" timeOffset="39335.5991">13231 3324 648,'0'0'399,"0"0"-396,0 0-1,0 0 13,0 0-11,11 129-3,-2-99-1,0-8-53,-1-4-88,-2-7-86,0-11-97</inkml:trace>
  <inkml:trace contextRef="#ctx0" brushRef="#br0" timeOffset="39494.1441">13380 3324 776,'0'0'194,"0"0"-185,0 0 9,0 0 2,0 0-15,0 0-3,0 132-2,0-100-33,0 1-111,0-1-67,-4-2-199</inkml:trace>
  <inkml:trace contextRef="#ctx0" brushRef="#br0" timeOffset="39813.4356">13079 3352 881,'0'0'0,"0"0"5,153-120-5,-69 84 7,-1 6-7,0 16 0,-15 6-15,-10 8 2,-16 0 5,-15 15 8,-10 17 21,-9 7 41,-8 13 7,0 11 25,-8 9-19,-13 8-15,-2 8-19,-4 8-11,6 1-10,1-1-8,1-10-6,6-18-4,5-13-2,-2-21 0,6-19-21,2-8-54,-3-7-72,-1-25-111,-4-23-292</inkml:trace>
  <inkml:trace contextRef="#ctx0" brushRef="#br0" timeOffset="40324.5323">13864 3615 135,'0'0'823,"0"0"-813,0 0 0,0 0 45,0 0-46,0 0-6,-64 83-1,49-83-2,3-13-6,3-13-5,5 0 5,4 0 4,0 0 2,13 5-2,12 4 1,1 5 1,6 6 1,3 2-1,-2 4 7,1 0 3,-3 4 7,-8 17-6,-5 4 2,-7 9 0,-11 6-9,0 11 5,-6-1-7,-17 4 6,-6-11-6,0-12-1,2-13 0,5-14 1,4-2 1,6-2 3,6 0-1,6 0 1,0 0 1,6 0-3,19 0-3,4-3 4,6 3 15,8 0 11,9-3 6,8-3 14,0-6-8,5-6-13,-9 0-4,-12 0-10,-9-2-6,-17 4-2,-7 3-7,-9 1-1,-2 0-21,0 3-39,0-4-106,0-3-396</inkml:trace>
  <inkml:trace contextRef="#ctx0" brushRef="#br0" timeOffset="46938.2198">14397 1712 617,'0'0'199,"0"0"-145,0 0 5,0 0-26,0 0-22,0 0 13,0 0 23,159 17-21,-101-13-9,-7 6 2,0-5 7,-4 2-10,-9 1-9,-7-1 1,-9 0-5,-9-2 5,-3 0-4,-4-1 6,-1-1-3,-1 4 5,-2 6 3,-2 11 1,0 12 1,0 15 13,0 12-4,0 18-8,-6 16-6,1 1-1,5 6-4,0-5 3,0 3 1,13 9-5,10 5 8,4 15-3,2 4 0,0 8-2,0-1-6,-2-1 7,-10 2-3,-5-8-2,-12-6-1,-6-20 8,-29-13-3,-14-16-1,-8-13 6,1-13 0,-2-13-7,6-16-3,6-13-1,-2-8-3,9-4 0,4 0-38,9-16-55,15-14-62,7-23-402</inkml:trace>
  <inkml:trace contextRef="#ctx0" brushRef="#br0" timeOffset="47455.2977">16083 2014 940,'0'0'39,"0"0"-16,0 0 90,0 0-82,0 0-16,0 0 0,144-5 4,-87-7-17,-2 0-2,-11 3-16,-13 6-76,-10 3-123,-17 0-138</inkml:trace>
  <inkml:trace contextRef="#ctx0" brushRef="#br0" timeOffset="47619.8885">16087 2374 921,'0'0'113,"0"0"-107,0 0 32,0 0 23,192-69-51,-112 46-10,-11 9-18,-18 3-236,-25 1-304</inkml:trace>
  <inkml:trace contextRef="#ctx0" brushRef="#br0" timeOffset="51244.1547">17732 1851 443,'0'0'126,"0"0"-50,0 0 12,0 0-10,0 0 11,0 0-3,174-23-14,-110 5-17,-6 0-5,-11 4-23,-15 4-13,-12 2-12,-9 6-2,-8 0-1,5 2-59,1 0-91,2 0-140,1 0-118</inkml:trace>
  <inkml:trace contextRef="#ctx0" brushRef="#br0" timeOffset="51601.3693">18476 1883 990,'0'0'40,"0"0"-37,32-108 59,1 64-22,8-7-28,-4-2-4,-5 4 0,-15 3-6,-8 11-1,-9 18 0,0 7-1,-9 7-7,-17 3-26,-5 3-10,-4 21 10,6 5 2,10 3 1,13 5-22,6-2 3,8-3 22,28-3 21,4-3 5,2-2 1,-4-6 2,-11 3 0,-12-2-2,-10-1 0,-5 5 0,0-1 2,-20-2-6,0-4-34,0-8-100,6-8-94</inkml:trace>
  <inkml:trace contextRef="#ctx0" brushRef="#br0" timeOffset="52538.9887">18940 1523 757,'0'0'71,"0"0"-63,0 0 102,0 0-74,0 0-36,0 0-1,-7-12-3,7 12-2,0 0 2,0 0-2,0 0 5,0 0 0,0 0-4,0 0-1,-2 0-13,0 0 0,2 3-28,0-1-19,0 2 9,0-3 18,0 1 0,0 1 18,0-3 21,0 0 4,0 0 11,0 0 12,0 0-4,0 8-12,0 4-10,0 8 0,0 8 16,0 5 16,0-1 6,0 1-11,0-1-12,7-4-6,4-2-6,2-8-2,2-8-2,6-3 0,-2-7 2,3 0-2,-1-21 8,-4-11-1,-1-4-6,1 0 3,-10 2 1,1 7 2,-3 13 3,-3 7 14,0 7 8,-2 0-15,0 0-17,0 0-3,2 16-9,1 12 12,-1 0 5,-2-1-2,0-6-2,0-4-1,2-9 0,-2-4 1,2-4 1,0 0 1,3 0 9,6-21 6,3-8-11,8-3-3,0 5-1,-4 8 4,0 8 5,-1 3 3,-1 4-2,1 4-10,2 0-3,-1 6 0,-4 11-1,-1 4 1,-2 5-1,-9 5-8,-2 0-54,0-1-91,-16-9-92,-10-10-218</inkml:trace>
  <inkml:trace contextRef="#ctx0" brushRef="#br0" timeOffset="52683.7146">19181 1277 942,'0'0'0,"0"0"1,0 0-6,0 0-31,0 0-340,0 0 7</inkml:trace>
  <inkml:trace contextRef="#ctx0" brushRef="#br0" timeOffset="52981.1265">19585 1627 826,'0'0'8,"0"0"31,0 113 35,6-78-64,3-12-1,0-7-3,-4-9-6,-3-7 1,-2 0 5,4-20 16,5-18-5,2-8-9,3-3-5,-1 13 3,1 12 3,-6 14 19,-1 8 11,-3 2-22,6 0-17,5 10-2,3 14-4,-1 5 5,-3 6 1,-3-3-41,-5-2-69,1-6-136,0-15-170</inkml:trace>
  <inkml:trace contextRef="#ctx0" brushRef="#br0" timeOffset="53164.0672">20028 1555 998,'0'0'114,"0"0"-110,0 0-3,0 0 1,0 0 1,4 139-2,-2-102 1,1-2-2,2-7-49,-5-6-74,2-10-94,0-12-128</inkml:trace>
  <inkml:trace contextRef="#ctx0" brushRef="#br0" timeOffset="53350.1046">20186 1596 818,'0'0'151,"0"0"-151,0 0-3,0 0 3,0 0 3,25 121-3,-19-87 8,-6-5-8,0-3-65,0-6-95,0-6-79,0-9-239</inkml:trace>
  <inkml:trace contextRef="#ctx0" brushRef="#br0" timeOffset="53546.2985">19901 1426 963,'0'0'72,"0"0"-54,0 0 25,138-50-35,-44 37 2,2 6-8,-11 2-2,-16 3-37,-25 2-113,-26 0-70,-18 12-133</inkml:trace>
  <inkml:trace contextRef="#ctx0" brushRef="#br0" timeOffset="53867.8389">19041 2293 881,'0'0'5,"118"7"8,-18-7 98,17-4-80,13-16-15,4-9-6,-2 2-4,-7-8-4,-16-2-1,-16 2 2,-15 3-2,-22 8 1,-18 10-1,-16 5 1,-9 6-2,-5 1 5,-6 2-1,-2 0 0,0 0-4,0 0-24,0 0-72,0 0-125,-10 5-180</inkml:trace>
  <inkml:trace contextRef="#ctx0" brushRef="#br0" timeOffset="55030.1258">20015 2348 555,'0'0'237,"0"0"-229,0 0 52,0 0 29,0 0-60,0 0 1,-14 40-14,-1-30-6,1-2-3,0-5-1,4-3 4,0 0-2,6 0 2,4-3-1,0-11-4,0-2-5,23 0-3,6 2 0,0 8 3,2 4-1,2 2 0,3 2-4,-2 21 5,-1 8 6,-9 5-1,-13 4-4,-11 4 5,0-2 0,-13 4 0,-16-5 3,0-11-7,7-9 0,6-12 0,10-7 3,2-2 3,4-2 12,0-16-5,0 0-12,15-1 9,9 3 19,3 5-5,8 0-8,10 0 2,4 2-7,5 0 1,-3-1-4,-9 2-8,-10 1 0,-17 3-4,-8 0-39,-7 4-49,-16-4-83,-28-1-306</inkml:trace>
  <inkml:trace contextRef="#ctx0" brushRef="#br0" timeOffset="56813.3719">19741 2159 546,'0'0'67,"0"0"-23,0 0 85,0 0-95,0 0-16,0 0 60,76 26-3,-7-26-8,3-21-21,2-5-23,-4-3-16,-8 5 2,-18 10-7,-17 6-1,-16 2 2,-11 6-3,-11 0 9,-34 16 6,-16 15-12,-11 4 1,1 2 0,6-7 4,12-9-1,15-6 7,18-10-7,17-5-3,3 0-4,45-1-5,20-21 5,15-13 12,9 1-8,-2 0-4,-6 8 0,-13 6-1,-23 8 1,-22 6-1,-23 4-3,-3 2 1,-49 0 2,-21 16 1,-14 10 3,-2 3-2,9-3 0,10-1 0,17-6 6,22-7 7,17-10-4,14-2-10,20 0-9,34-12 6,22-17 3,11-2 1,2-3-1,-4-3 0,-14 13 2,-22 8-2,-28 8-3,-21 8-7,-18 0 10,-46 0-1,-22 15 1,-10 8 0,-2 1 2,8 2 1,15-3 7,17-8 7,25-5 1,23-8-4,10-2-14,43 0-6,26-12 6,20-10 1,5-6 0,2 2-1,-14 3 0,-19 6 0,-28 7-1,-21 8-14,-14 2-2,-16 0 6,-28 2-32,-10 6-161,5-1-196</inkml:trace>
  <inkml:trace contextRef="#ctx0" brushRef="#br0" timeOffset="58181.8269">18510 3021 512,'0'0'62,"0"0"-12,0 0 99,0 0-11,0 0-92,0 0-36,-29-3-8,29 3-1,1-2-1,16 2 3,0 0-3,-1-2 0,-3 2-12,-1 0-52,-1 0-89,-7 0 12,0 0-179</inkml:trace>
  <inkml:trace contextRef="#ctx0" brushRef="#br0" timeOffset="58699.7225">21060 1918 688,'0'0'191,"0"0"-187,0 0 11,0 0-15,0 0-14,0 0-254,-23-15-191</inkml:trace>
  <inkml:trace contextRef="#ctx0" brushRef="#br0" timeOffset="58967.6203">21213 1694 967,'0'0'93,"0"0"-93,0 0 0,0 0 2,0 0 0,0 0 5,0 125 4,0-80-4,0-4-1,0-4 0,0-8-1,0-9 1,10-4-5,14-9 4,13-4 2,9-3 0,12-6-7,4-14-4,-2-8-91,-12 4-105,-17-8-135</inkml:trace>
  <inkml:trace contextRef="#ctx0" brushRef="#br0" timeOffset="59125.312">21488 1869 741,'0'0'44,"0"0"39,0 0 36,-36 128-84,36-94-14,0 4-13,0 0-5,5 3-3,-3-1-76,-2-4-156,0-3-158</inkml:trace>
  <inkml:trace contextRef="#ctx0" brushRef="#br0" timeOffset="59379.4816">21073 2520 921,'0'0'145,"0"0"-138,139-10 2,-21-12 60,23 1-42,8-6 7,0-1-22,-7 0 3,-15 2 1,-19 4-6,-30 5-5,-35 8-5,-26 4-8,-17 5-15,-26 0-28,-42 14-50,-20 13-136,-18 7-7,-5 4-136</inkml:trace>
  <inkml:trace contextRef="#ctx0" brushRef="#br0" timeOffset="59711.0805">20991 3205 163,'0'0'692,"0"0"-683,-6 111 70,1-80 4,0-7-54,2-11-5,3-8-15,0-3-3,0-2 2,0-4 22,0-24 35,0-8-45,17-5-17,0 7 3,1 10 0,3 8 3,-4 8 10,1 6-1,1 2-9,0 0-6,-1 0-3,-3 16 0,-1 2-1,-6 4-4,-3 2-35,-3 0-33,-2-2-82,0-5-81,-2-11-97</inkml:trace>
  <inkml:trace contextRef="#ctx0" brushRef="#br0" timeOffset="59949.9419">21183 2823 971,'0'0'59,"0"0"-56,0 0 51,0 0-24,0 0-19,0 0-5,74 91-3,-74-59 4,0-4-3,-10-8 5,6-2 0,4-7-8,0 0 0,16-7-1,15-4-4,9 0-71,4 0-112,1-15-134</inkml:trace>
  <inkml:trace contextRef="#ctx0" brushRef="#br0" timeOffset="60093.2985">21600 3066 699,'0'0'68,"0"0"83,0 0-35,0 0-74,-3 110-16,3-80-22,0-6-4,13-4-76,1-10-144,-3-10-161</inkml:trace>
  <inkml:trace contextRef="#ctx0" brushRef="#br0" timeOffset="60272.069">21762 3067 777,'0'0'245,"0"0"-236,0 0 31,0 0 16,0 0-35,-2 129-9,6-93-9,1 0 1,-2 1-4,-3-5-22,0-2-107,-3-10-130,-15-9-200</inkml:trace>
  <inkml:trace contextRef="#ctx0" brushRef="#br0" timeOffset="60431.0851">21419 3146 974,'0'0'59,"0"0"-50,0 0 39,127-96-35,-51 71-13,-3 6-44,-15 1-154,-16-3-274</inkml:trace>
  <inkml:trace contextRef="#ctx0" brushRef="#br0" timeOffset="60713.2896">22021 2711 924,'0'0'94,"0"0"-94,0 0 33,0 0 4,0 0-21,0 0-2,73 102-3,-77-66-1,-20 0 11,5-7-1,2-8 2,10-5-8,7-5-6,0-8-5,31-3 5,21 0 12,15-12 11,6-10-19,1 3-5,-10-4-5,-15 5-2,-15 1-1,-19 0-55,-15 3-62,-10-2-188,-38-2-460</inkml:trace>
  <inkml:trace contextRef="#ctx0" brushRef="#br0" timeOffset="62583.5069">22864 1528 613,'0'0'101,"0"0"-22,0 0 120,0 0-116,0 0-39,0 0-17,0-14-21,0 18-6,0 21-1,0 12 1,2 7 22,5 0-2,-3 0 2,0-1-8,3-6-9,-2-1-3,-1-4-1,1-3 1,-1-9-2,-2-6-15,0-7-55,0-5-62,-2-2-101,0 0-96</inkml:trace>
  <inkml:trace contextRef="#ctx0" brushRef="#br0" timeOffset="62786.0716">22715 1816 660,'0'0'149,"0"0"-124,0 0 121,0 0-75,0 0-51,122-43 22,-64 26-21,2 4-3,-9 1-6,-12 1-8,-10 5-4,-14 4-12,-9-4-92,-4-4-118,-2-4-102</inkml:trace>
  <inkml:trace contextRef="#ctx0" brushRef="#br0" timeOffset="63683.9577">23597 1535 635,'0'0'138,"0"0"-90,0 0 121,0 0-97,0 0-67,0 0 0,73-72-5,-42 67 1,-6 5 2,-2 0 4,-4 4-7,-4 18-1,-3 5 1,-12 8 6,0 5-4,-9 1 2,-15-4 5,2-5 1,4-8-3,7-11-4,8-8 3,3 0-6,0-5-1,15 0 1,30 0 6,21 0 15,11-12-11,4-7-9,-9 3-1,-7 5 0,-11 2-61,-18 4-109,-20 2-107,-16 1-142</inkml:trace>
  <inkml:trace contextRef="#ctx0" brushRef="#br0" timeOffset="63932.2889">23514 2109 802,'0'0'104,"0"0"-90,0 0 38,137 14 69,-28-14-54,20-17-24,9-8-11,-4 4-10,-10-5 0,-16 5-14,-21 3-6,-31 4-2,-23 6-3,-26 6-21,-7 2-30,-34 0-12,-28 8-140,-21 8-99,-9 10 24</inkml:trace>
  <inkml:trace contextRef="#ctx0" brushRef="#br0" timeOffset="64299.6708">23470 2685 415,'0'0'170,"0"0"-131,0 102 132,0-66-73,0 3-50,0-8-7,-2-7-19,-1-10-4,3-7 2,0-7-11,0 0 0,0 0 33,0-21 27,0-15-43,0-8-24,10 3-1,5 9 1,-4 15-2,2 5 5,-2 6-4,3 6 1,3 0-2,2 0-2,-1 4 1,-1 13 2,1 6-2,-5-3 1,-1 2-1,-3 0 1,-8-4-32,2 2-46,-3-4-61,0-7-94,0-9-93</inkml:trace>
  <inkml:trace contextRef="#ctx0" brushRef="#br0" timeOffset="64681.1144">23826 2673 781,'0'0'53,"0"0"-24,0 0 70,0 0-82,0 0-14,0 0-3,8 0 4,-8 0-3,2 0 3,-2 0 1,2 0-5,-2 0 12,0 0 17,0 0 8,0 0-10,0 0-9,0 0-9,0 0-5,0 0-4,2 0-5,2 7-2,1 7 4,3 7 3,-1 2 1,2 6 8,0 0 0,-2 0 1,0-3-6,-5-4 0,0-4-4,-2-6-3,0-3-59,3-5-79,1-4-129,-2 0-59</inkml:trace>
  <inkml:trace contextRef="#ctx0" brushRef="#br0" timeOffset="64870.3102">24058 2677 809,'0'0'154,"0"0"-127,0 0 43,0 0-58,0 0 30,23 104-13,-14-66-24,-1-3-3,2-4 1,-6-7-6,-4-2-9,0-5-101,0-9-133,0-8-79</inkml:trace>
  <inkml:trace contextRef="#ctx0" brushRef="#br0" timeOffset="65110.1587">23675 2518 19,'0'0'1029,"0"0"-1013,0 0 27,0 0 25,182-46-35,-78 32 4,-1-2-20,-2 0 0,-16-1 1,-21 4-4,-19 3-4,-24 4-10,-15 2 0,-6 2-7,0 0-34,-22-2-90,-16-1-340</inkml:trace>
  <inkml:trace contextRef="#ctx0" brushRef="#br0" timeOffset="67107.0634">1370 5430 615,'0'0'150,"0"0"21,0 0-28,0 0-86,0 0-12,0 0-1,0 0-11,20-79-7,-31 65-5,-16 1-14,-6-4 3,-11 3-6,4 7-2,-1 5 1,-2 2 4,3 16-2,3 28-5,3 24-4,10 22 1,10 25 1,14 21 2,0 11 2,22 6-2,8-3 1,5-19-1,-8-8 2,-5-23-1,-13-14-1,-9-20 0,0-11 4,-27-16 0,-6-8 4,-11-11 6,-6-16-4,0-4-1,-2-6 2,4-18-11,18 3-2,14 10-25,16 6-24,0 5-78,27 0-338,11 7-109</inkml:trace>
  <inkml:trace contextRef="#ctx0" brushRef="#br0" timeOffset="67903.2391">937 7295 732,'0'0'85,"0"0"6,0 0 36,0 0-73,0 0-31,0 0-19,-35 104-3,27-46 1,8-5 2,0-6-4,0-8 2,20-13-2,9-10 0,6-12 1,7-4 1,0-11-2,-3-21 8,-6-7 0,-16-6-5,-11 0 6,-6 0 18,-8 6 15,-19 10-9,-4 9 5,0 11-23,6 9-15,6 0-5,8 0-42,8 0-105,3 0-278</inkml:trace>
  <inkml:trace contextRef="#ctx0" brushRef="#br0" timeOffset="68436.0401">1502 4930 495,'0'0'192,"0"0"-84,0 0 18,0 0-70,0 0-26,0 0-8,18-75-7,-3 46-4,3 1 0,-3 2 1,-7 4 0,7 2 16,-10 4 0,-2 5 2,2 2 3,-3 7 1,0 2-11,6 0-23,0 14-12,-1 20 8,7 10 2,-8 8 2,3 1 5,-1-3-2,-6-4-3,5 0 0,0 1 0,-2-1-57,1 0-62,-6-3-93,0-7-150</inkml:trace>
  <inkml:trace contextRef="#ctx0" brushRef="#br0" timeOffset="68601.2983">1595 5351 899,'0'0'59,"0"0"12,0 0-16,0 0-26,0 0-9,182-62-4,-90 29-16,0-2-58,-12 5-224,-15 1-373</inkml:trace>
  <inkml:trace contextRef="#ctx0" brushRef="#br0" timeOffset="69335.9957">2315 5767 565,'0'0'286,"0"0"-235,0 0 95,0 0-44,0 0-76,0 0 15,-84-64-23,67 64-16,0 23-2,-5 16-5,1 7 5,8 6 2,5 2-2,8 3 0,0 1-2,4 2 1,23 0 0,0 4-14,-9 2-70,-5 5-48,-13-11-96,0-14-12,-3-17 47,-19-18 194,-6-11 89,-2 0 142,-5-23-76,0-6-39,12 0-10,0 2-17,14 1-35,9-1-21,4-2-32,36-8-1,20-1-10,7 0-3,12-4-11,-1-1-17,-10 6 6,-4 1-8,-20 9-25,-15 6 56,-13 6 12,-12 7 11,-2 7 69,-2 1 16,0 0-24,0 0-30,0 0-32,0 4-10,0 23-1,-8 14 0,1 11 1,0 0 7,7-3-7,0-6-2,0-2-68,18-9-77,4-15-135,5-13-129</inkml:trace>
  <inkml:trace contextRef="#ctx0" brushRef="#br0" timeOffset="69523.6782">2754 5959 1010,'0'0'102,"0"0"17,0 0-63,0 0-56,0 0-18,0 0 14,-3 108 4,3-47 2,0-7 3,0 2-4,0-3-1,3-6-43,9-3-80,-7-10-130,-1-13-177</inkml:trace>
  <inkml:trace contextRef="#ctx0" brushRef="#br0" timeOffset="69650.8385">2758 6280 913,'0'0'66,"0"0"-66,0 0-1,0 0-65,123-123-93,-84 96-211</inkml:trace>
  <inkml:trace contextRef="#ctx0" brushRef="#br0" timeOffset="69845.3843">3076 5939 946,'0'0'95,"0"0"-90,0 0 10,0 0 22,139 85 17,-107-43-32,-14 5-9,-18 6-3,0 7-4,-34-2 1,-17 3 0,-3-7-7,4-11-89,9-14-14,15-21-214,12-8-200</inkml:trace>
  <inkml:trace contextRef="#ctx0" brushRef="#br0" timeOffset="70460.0386">3734 6307 285,'0'0'628,"0"0"-537,0 0 16,0 0-49,0 0-38,44-113-14,-13 61-2,0-4-3,-4 2 1,-14 7 2,-11 15 1,-2 14-1,-2 12-4,-18 6-6,-5 0 0,-1 8-2,1 18-3,16 4-15,5 5-20,4-3 5,14 2 5,14-4 19,8 0 15,-3-6 2,-4 4 0,-6-5-1,-12-2 1,-4 4 0,-7-5 4,0 1-4,-12-3-6,-3-3-27,-1-10-54,3-5-28,9 0-29,4-18-166</inkml:trace>
  <inkml:trace contextRef="#ctx0" brushRef="#br0" timeOffset="70940.0799">4146 6004 715,'0'0'192,"0"0"-116,0 0-21,0 0-34,0 0-2,0 0-1,-25 102-13,20-66-4,5 0-1,0-4 7,0-4-7,10-5 2,9-9-2,2-7-6,-1-5 6,6-2 0,-3 0 6,1-16 1,-1-10 3,-8-6 10,-2-4-2,-6-5 2,-2 7-6,-5 10 0,0 11-1,0 6 0,0 7-5,0 0-8,0 0-18,0 15-12,0 9 27,0-2-5,0-5-20,0-5-5,0-9 2,0-3-16,0 0 1,4-3 32,9-22-2,5-1 12,3 2 4,-2 6 23,1 7 10,3 11-18,2 0-14,-2 5 7,-4 16-5,-4 6 2,-6 3-5,-9 5-1,0 2-34,-9-4-183,-20-12-241</inkml:trace>
  <inkml:trace contextRef="#ctx0" brushRef="#br0" timeOffset="71077.8967">4261 5699 903,'0'0'0,"0"0"-66,0 0-90,0 0-188</inkml:trace>
  <inkml:trace contextRef="#ctx0" brushRef="#br0" timeOffset="71391.0214">4756 6017 886,'0'0'27,"0"0"14,13 128 26,-3-82-50,-2-8-8,1-6-3,-2-15-4,-2-8 0,-4-9 1,-1 0 10,0-9 19,0-25-9,0-10-20,0 0-2,3 8 2,8 12-2,3 10 2,1 10 5,2 4-7,4 0 0,-2 0-1,0 19-2,0 4 2,-9 5 2,-4 4-2,-3 2-29,-3 1-90,0-9-129,0-10-123</inkml:trace>
  <inkml:trace contextRef="#ctx0" brushRef="#br0" timeOffset="71561.2597">5117 6029 884,'0'0'173,"0"0"-116,0 0-57,0 0-10,0 0 10,0 116 9,0-63-9,0-5-25,0-6-100,0-16-92,5-14 15,11-12-157</inkml:trace>
  <inkml:trace contextRef="#ctx0" brushRef="#br0" timeOffset="71721.729">5273 6048 478,'0'0'491,"0"0"-412,0 0-72,0 0 4,0 0-6,0 118 9,0-67-12,0 0 0,2-5-2,5-2-74,-4-11-145,-1-15-83</inkml:trace>
  <inkml:trace contextRef="#ctx0" brushRef="#br0" timeOffset="71917.4299">5032 5883 1027,'0'0'47,"0"0"-47,0 0 9,183-70-6,-87 60 1,3 3-1,-10 2-3,-26 5-37,-24 0-153,-30 5-55,-14 20-141</inkml:trace>
  <inkml:trace contextRef="#ctx0" brushRef="#br0" timeOffset="72142.7273">4731 6615 868,'0'0'14,"170"-8"89,-47-21 12,13-6-60,10-5 12,-10 4-34,-17 6-18,-30 6-14,-38 10-1,-29 7-15,-22 7-51,-18 0-95,-39 0-276</inkml:trace>
  <inkml:trace contextRef="#ctx0" brushRef="#br0" timeOffset="72664.867">5269 6944 796,'0'0'21,"0"0"-16,0 0 21,0 0-18,0 0-1,0 0 0,-119 55 1,113-55 6,4 0 42,0-9-8,2-3-31,0-4-17,8 0 1,15 2 3,2 3 0,4 6 1,4 5 1,-2 0-2,-2 8 1,-6 18-5,-8 8 3,-10 6 3,-5 5 1,0 1 0,-14 0 1,-10-4-2,-8-5 2,6-4-5,2-11 1,8-12-1,6-8 6,4-2 3,1 0-3,5-8-9,0-6-1,0 2-3,9 0 4,3 4 6,3 2-3,5-1 2,0 7 1,14-2 1,-7-3 7,5-4 11,9-4 3,-6-8-4,7-1 6,4-1-11,-11-5-12,-8 3-5,-12-3-2,-10-5-21,-5-12-79,-9-17-279</inkml:trace>
  <inkml:trace contextRef="#ctx0" brushRef="#br0" timeOffset="73078.0299">4286 5257 420,'0'0'105,"0"0"-56,0 0 83,0 0-83,0 0-11,0 0 3,104 125 0,-114-98-7,-24-2 7,-2-6-22,-2-10-8,11-9 12,8 0 18,5-2 24,8-14-21,6 2-14,0-2-8,4 0-22,27 4-2,10 6-3,9 6 1,11 0-111,3 0-136,-4 10-396</inkml:trace>
  <inkml:trace contextRef="#ctx0" brushRef="#br0" timeOffset="73571.3412">5871 5949 780,'0'0'194,"0"0"-90,0 0-42,0 0-20,0 0-35,0 0 10,-12 137 20,1-69-9,5-5-2,2 2-5,4-9-6,0-10-13,8-7 1,19-12-3,6-8-1,4-14-2,4-5-21,-5 0-24,-5-17-48,-18-5-152,-13-9-182</inkml:trace>
  <inkml:trace contextRef="#ctx0" brushRef="#br0" timeOffset="73688.1918">5831 6224 620,'0'0'236,"0"0"-220,0 0-16,0 0-6,0 0-41,162-76-124,-97 56-272</inkml:trace>
  <inkml:trace contextRef="#ctx0" brushRef="#br0" timeOffset="74076.004">6648 6072 831,'0'0'225,"0"0"-203,-115 58 4,82-20 5,2 8-23,6 1 1,9 2-9,11-6-3,5-10-4,0-8-10,27-18-24,7-7-16,7-2 4,5-28-31,-4-7 44,-7-10 34,-10-1 6,-9-3 4,-14-12 1,-2-7 14,0-3 35,-15 11 1,3 16 29,4 20 20,3 17-15,0 9-30,3 0-32,0 9-27,0 28-3,2 21 2,0 9 1,0 4 4,2-3-2,10 0-2,-4-4-5,3-6-47,3-16-69,1-17-78,3-23-201</inkml:trace>
  <inkml:trace contextRef="#ctx0" brushRef="#br0" timeOffset="74309.3971">6988 5979 1134,'0'0'56,"0"0"-39,0 0-17,0 0 1,-11 132 8,10-67 0,1-3-6,0 4 4,0-3-5,0-14-2,12-11 0,3-16 0,10-13-6,4-9-27,4 0-57,0-14-55,-6-12-177</inkml:trace>
  <inkml:trace contextRef="#ctx0" brushRef="#br0" timeOffset="74451.619">6903 6278 592,'0'0'563,"0"0"-563,0 0-3,0 0-4,178-64-77,-88 38-171,-6-3-423</inkml:trace>
  <inkml:trace contextRef="#ctx0" brushRef="#br0" timeOffset="74639.2947">7846 6101 635,'0'0'474,"0"0"-465,127-5-8,-61-12 17,-1 2-11,-9-1-7,-13 7-22,-22 6-219,-15-1-217</inkml:trace>
  <inkml:trace contextRef="#ctx0" brushRef="#br0" timeOffset="74817.9624">7859 6365 866,'0'0'195,"0"0"-189,0 0-4,165-31 16,-97 13-5,-8 4-4,-9 3-9,-22 2-11,-23 2-214,-6 4-241</inkml:trace>
  <inkml:trace contextRef="#ctx0" brushRef="#br0" timeOffset="75679.9889">9011 5886 757,'0'0'99,"0"0"-76,0 0 82,0 0-60,-56 123-19,35-103-10,-4-3-16,3-11 5,-5-5 1,5-1 3,2-3 0,4-19-3,9-4 2,7-2-8,0 0 1,20 2-1,12-1-1,3 8-1,5 4 2,1 10 0,1 5-1,-5 0 1,-5 3-5,-8 21 5,-6 8 0,-9 8 1,-9 4 4,0 5-3,-15 2 5,-12 4-2,-14-4-5,4-5 1,-1-8-1,3-13 0,12-11 4,5-10-1,2-4 3,12 0 0,2-16-6,2-3-1,5-1-7,17 1 0,0 12 5,7 4 2,2 3-3,2 0 4,4 15 1,-4 8 2,5-5 5,4-1 5,-1-12 10,3-3 4,-2-2 4,-6 0-10,-7-12-10,-5-6-9,-10 6 0,-6 3-2,-5 6-29,-3 3-62,0 0-134,-9 0-291</inkml:trace>
  <inkml:trace contextRef="#ctx0" brushRef="#br0" timeOffset="75971.327">8550 6754 826,'0'0'39,"0"0"-32,0 0 64,228 37 6,-76-37-21,30-13-14,16-13-8,0-9 10,-1-5 1,-21 6-7,-22 2-12,-32 8 0,-37 8-8,-37 6-14,-29 4-3,-19 2-2,0 4-14,-38 0-24,-20 0-94,-16 8-118,-12 11-64,-8 7-182</inkml:trace>
  <inkml:trace contextRef="#ctx0" brushRef="#br0" timeOffset="76347.9933">8880 7379 911,'0'0'51,"0"0"-36,0 131 73,9-81-50,-5-2-10,-4-6 7,0-10-26,0-14 1,0-10-10,0-8 31,0-12-4,0-27-10,5-10-13,10 1-4,6 5 0,6 11 1,-6 12-1,2 7 0,-2 6 0,-2 7-1,1 0 1,0 0-1,-7 7-2,5 12 3,-8 3 0,-2 9 0,1-2 0,-6 1-5,-1 1-44,0-5-64,0-9-150,2-10-138</inkml:trace>
  <inkml:trace contextRef="#ctx0" brushRef="#br0" timeOffset="76537.8187">9389 7441 913,'0'0'219,"0"0"-191,0 0-10,0 0 2,0 0-6,0 0 2,24 134-12,-17-94-2,-3-7-2,-2-7-15,-1-9-52,5-10-100,0-7-133,4 0-172</inkml:trace>
  <inkml:trace contextRef="#ctx0" brushRef="#br0" timeOffset="76730.7114">9600 7391 575,'0'0'403,"0"0"-339,0 0-42,0 0 23,0 0 15,18 102-30,-9-62-20,-4 1-9,-3-7 5,0-2-6,-2-6-4,0-6-41,0-3-50,0-6-100,-8-10-19,-7-1-241</inkml:trace>
  <inkml:trace contextRef="#ctx0" brushRef="#br0" timeOffset="76954.5833">9225 7349 929,'0'0'25,"0"0"-25,150-68 43,-68 37-1,8 3 2,-9-2-11,-9-1-21,-20 6 0,-19 9 0,-20 9-8,-8 4-4,-5 1 0,0 0-66,-9 0-155,-11-3-251</inkml:trace>
  <inkml:trace contextRef="#ctx0" brushRef="#br0" timeOffset="78006.3598">10886 6145 44,'0'0'769,"0"0"-669,0 0-47,0 0 6,0 0-3,0 0 17,147 0-30,-80-12-25,0-1-1,1-3 1,-6 2-5,-9 2-8,-8 4-5,-12 4-24,-4 4-75,-8 0-168,-4-6-228</inkml:trace>
  <inkml:trace contextRef="#ctx0" brushRef="#br0" timeOffset="79451.099">12452 5642 892,'0'0'111,"0"0"-23,0 0-5,0 0-66,0 0-14,0 0 10,-29 142 1,24-98-8,2 2-1,1-8 6,0-9-6,0-3 2,2-8-6,0-6 0,18-3 1,19-9 1,15 0 1,15-2 4,4-17-7,-4 1-1,-14 2-1,-17 4-45,-16-2-34,-11 1-67,-9-4-97,0-3-147</inkml:trace>
  <inkml:trace contextRef="#ctx0" brushRef="#br0" timeOffset="79603.4932">12707 5817 629,'0'0'111,"0"0"-16,0 0 37,0 0-38,-33 117-23,33-80-29,0-1-23,0 0-9,6 5-6,-1-3-4,-3 2-1,-2 1-61,0 0-109,-13-5-167</inkml:trace>
  <inkml:trace contextRef="#ctx0" brushRef="#br0" timeOffset="79872.0694">12157 6479 62,'0'0'855,"0"0"-845,0 0-4,116 18 67,13-18 3,31 0-38,31-23-20,11-6-10,1-5 28,0-3 3,-16-1 3,-24 9-17,-37 2-7,-41 8-17,-37 12-1,-33 3-8,-15 4-24,-11 0-22,-34 0-76,-20 2-189,-20 14-169</inkml:trace>
  <inkml:trace contextRef="#ctx0" brushRef="#br0" timeOffset="80314.9403">12198 7374 964,'0'0'20,"0"0"-18,0 0 49,0 114-32,0-82 6,0-11-7,0-2-3,0-9 2,0-6-6,0-4-2,0 0-6,0 0 10,0-17 4,0-12-16,10-9-1,4 0-2,4 1 2,-1 11 1,1 11 0,0 2 0,0 6 0,0 7 6,-1 0-1,-1 11 0,-1 15-2,-1 0 5,1 2-7,-2 1 4,1-1-6,-3-2 0,-1-4-38,-8-5-83,-2-9-169,0-5-156</inkml:trace>
  <inkml:trace contextRef="#ctx0" brushRef="#br0" timeOffset="80621.0538">12502 6849 662,'0'0'277,"0"0"-270,0 0 34,150-35 46,-119 50-66,-19 19-15,-12 3 2,-3 7-2,-29-4-4,-12-2 18,-2 6-2,7-14-1,10-4 3,14-7 4,15-10-14,0 0-9,12-4-1,43-1 4,9-4-4,10 0-5,2-9-52,-10-8-93,-10 6-136,-11 2-212</inkml:trace>
  <inkml:trace contextRef="#ctx0" brushRef="#br0" timeOffset="80780.9781">13025 7221 252,'0'0'441,"0"0"-338,0 0 48,0 128-54,0-86-51,0 2-15,0 0-24,0-2-3,2-7-4,0-8-58,2-8-99,1-17-137,3-2-150</inkml:trace>
  <inkml:trace contextRef="#ctx0" brushRef="#br0" timeOffset="80969.0888">13232 7335 1066,'0'0'66,"0"0"-38,0 0 15,0 0-9,9 102-14,-1-61-17,3-2 5,-7-3-8,0-6 0,-4-3-22,0-6-59,0-7-97,-4-7-95,-15-3-156</inkml:trace>
  <inkml:trace contextRef="#ctx0" brushRef="#br0" timeOffset="81124.9271">12868 7400 952,'0'0'49,"0"0"-47,0 0 23,130-111-20,-53 78-5,2 1-19,-8 0-115,-20 3-171</inkml:trace>
  <inkml:trace contextRef="#ctx0" brushRef="#br0" timeOffset="81417.5527">13414 6921 449,'0'0'490,"0"0"-465,0 0 30,0 0 22,136-60-44,-109 71-13,-11 17-13,-16 6 0,0 6 0,-14 6 11,-17-2-2,-4-2 0,5-9 1,10-9 5,9-6-3,11-14-5,0 1-11,24-5 0,28 0 13,13-12 4,16-12-12,3-3-7,-8 3 0,-1 1-1,-17 3-4,-13 10-56,-16 5-74,-16-2-270</inkml:trace>
  <inkml:trace contextRef="#ctx0" brushRef="#br0" timeOffset="82415.9694">14360 6261 970,'0'0'59,"0"0"-55,0 0 4,106-116 3,-65 63-6,-1-3-4,-16-1 2,-13 7 6,-11 12-4,0 16 15,-8 10 1,-17 9-9,-2 3-12,-2 0-1,2 21-7,7 7-2,9 1-21,11 0-13,0 2-7,27-2 16,11 0 17,5-1 18,-1-2 2,-7 2 4,-10-3 6,-17 6 1,-8-3 1,0 5-4,-10-4 5,-16-3-7,0-6-1,1-8-7,8-6-3,3-6-42,10 0-91,4-18-107,0-10-158</inkml:trace>
  <inkml:trace contextRef="#ctx0" brushRef="#br0" timeOffset="82917.9599">14796 6041 351,'0'0'368,"0"0"-318,0 0 11,0 0 11,0 0-47,0 0 52,9 77-33,-9-43-18,0 2-9,0-7-12,0 3 1,3-11-4,14-3-1,-4-10 0,10-8 2,2 0-3,1-8 3,1-14 4,-3-6-1,-4-4-3,-4-3-1,-6 2 2,0 5-1,-6 10 2,-4 12 2,0 4 8,0 2-9,0 0-6,0 10-5,0 16 5,0-1 4,0 1-3,0-9 2,0-9-3,0-1 0,0-7 0,0 0 2,0-3 3,0-15-2,8-8-3,5 0 0,3 4 0,3 1 0,6 9 0,0 4 3,-1 8 0,0 0 3,-4 5-3,-1 19-2,-11 4 0,-2 5 3,-6 1-2,0-1-2,0-1 0,-10-4-29,-10-5-54,-7-6-163,-4-8-82</inkml:trace>
  <inkml:trace contextRef="#ctx0" brushRef="#br0" timeOffset="83188.2996">14915 5646 926,'0'0'61,"0"0"-56,0 0 38,0 0-20,0 0-15,0 0 1,44 107 3,-73-87-4,-5-9 10,3-11-2,2 0-3,7 0 5,6-21-5,10-1-5,6 2-5,0 3-3,25 10-2,15 7 1,11 0-5,6 2-70,-1 18-115,-6-1-208</inkml:trace>
  <inkml:trace contextRef="#ctx0" brushRef="#br0" timeOffset="83510.8983">15505 6038 973,'0'0'85,"0"0"-60,12 102 36,-4-68-18,-2-5-41,1-3 7,-5-17-9,-2-3 7,0-6-7,0 0 10,0-8 14,4-20-8,2-9-14,5 4-2,-1 6 0,5 10 0,-3 5 2,5 5 0,3 7 2,-1 0-2,2 0 1,-5 19 0,-1 5-2,-6-2-1,-3 4 0,-1-1-1,-5 0-21,0-5-66,2-10-92,2-6-121,5-4-113</inkml:trace>
  <inkml:trace contextRef="#ctx0" brushRef="#br0" timeOffset="83669.2715">15864 6025 827,'0'0'190,"0"0"-141,0 0-37,0 0-2,0 0 22,27 113-25,-26-77-7,2-4-2,-3-2-78,2-8-88,3-10-92,-1-12-178</inkml:trace>
  <inkml:trace contextRef="#ctx0" brushRef="#br0" timeOffset="83831.2941">16040 5993 959,'0'0'123,"0"0"-96,0 0-23,0 0 18,27 106-10,-16-69-11,-6-2-1,1-3-39,1-6-75,-7-11-117,0-9-91</inkml:trace>
  <inkml:trace contextRef="#ctx0" brushRef="#br0" timeOffset="84022.3302">15826 5939 1082,'0'0'46,"0"0"-40,0 0 13,167-70-17,-68 58 0,-7 9-1,-9 0-1,-23 3-40,-23 0-58,-20 12-102,-17 11-113</inkml:trace>
  <inkml:trace contextRef="#ctx0" brushRef="#br0" timeOffset="84261.626">15577 6619 864,'0'0'133,"0"0"-123,135 2 4,-25-10 51,19-18-35,9-6-2,-3-3-7,-9-4-1,-24 5 4,-29 8-20,-26 8-4,-24 10-21,-23 8-86,-4 0-119,-32 0-257</inkml:trace>
  <inkml:trace contextRef="#ctx0" brushRef="#br0" timeOffset="84785.0457">16341 6724 794,'0'0'80,"0"0"-76,0 0 25,0 0-14,-89 113-8,58-90-6,-2-9 1,6-10 2,4-4 9,8-6-2,13-19 11,2 2-11,0-1-11,19 3-3,14 6 3,6-7 4,1 8 4,4 1 4,1 7 2,-3 6 10,-1 0-4,-10 29 1,-7 17-11,-10 10 12,-14 4-10,0 2 32,-14-8-38,-15-4 2,-7-3 2,1-11-5,6-14-3,2-12 1,10-9-3,5-1 4,8 0-3,4-11-1,0-7-3,16-1 2,15 7 1,4-2 6,7 6 4,14-4 8,7-2 2,13 2 15,10-12 8,3 0 5,-4-4-4,-16-5-12,-13 10-16,-21-1-2,-12 1-6,-11 3-7,-9-6-1,-3-1-40,0-4-46,0-8-59,0-2-391</inkml:trace>
  <inkml:trace contextRef="#ctx0" brushRef="#br0" timeOffset="103477.7819">301 9354 937,'0'0'60,"0"0"-60,0 0 0,0 0 13,21 115 19,-5-49 2,-5 6-6,0 3-16,-10-5 6,2-8-3,0-11-6,0-10-4,-3-8 2,0-16-5,0-8 1,0-6 2,0-3 1,2-8 8,8-20-4,3-11-10,10 4-2,6 7-9,4 5 7,8 12 0,1 2 1,-4 9 0,0 0 1,-10 0 1,-9 13-2,-13 6 6,-6 6-1,-2 5 6,-27 6 12,-4 0-3,-9-4-10,-2 4-3,4-10-4,8-4 0,0-10-4,10-6-48,15-6-76,7-6-143,0-22-230</inkml:trace>
  <inkml:trace contextRef="#ctx0" brushRef="#br0" timeOffset="103799.8205">933 9944 813,'0'0'52,"0"0"4,0 111 42,0-77-70,0-5-10,0-5-3,0-7-9,0-14-2,0 3 0,0-6 1,0-12 11,0-20-3,0-12-13,10-2 0,0 6 0,8 8-2,0 9 4,2 10 0,2 6 10,0 7 2,0 0-1,-4 0-5,0 15-3,-4 1-4,-4 10 2,0 4-3,-2 10-6,0 6-49,-4-2-102,0-2-152,-1-20-308</inkml:trace>
  <inkml:trace contextRef="#ctx0" brushRef="#br0" timeOffset="103981.1342">1535 9854 328,'0'0'829,"0"0"-817,0 0-10,152-102-1,-92 79-1,2 11-2,-6 6-87,-14 6-198,-24 0-322</inkml:trace>
  <inkml:trace contextRef="#ctx0" brushRef="#br0" timeOffset="104144.7286">1657 10076 296,'0'0'960,"0"0"-955,0 0 0,0 0-5,0 0 3,185-77-3,-89 38-22,0 1-236,-21-3-568</inkml:trace>
  <inkml:trace contextRef="#ctx0" brushRef="#br0" timeOffset="104483.058">2975 9527 1165,'0'0'38,"0"0"-36,0 0-2,0 0 16,0 126-11,0-78-2,0 0-3,5 3-29,-1-5-90,-2-2-165,-2-8-276</inkml:trace>
  <inkml:trace contextRef="#ctx0" brushRef="#br0" timeOffset="104737.7999">2706 10224 1066,'0'0'46,"0"0"-35,0 0-11,0 0 29,164 9 32,-56-32-3,14-19-28,5-4-9,-4-4 0,-7 2-2,-12 6-13,-15 10 0,-26 8-6,-26 10-2,-23 9-15,-14 5-21,-16 5-23,-40 22-93,-17 14-233,-11 1-161</inkml:trace>
  <inkml:trace contextRef="#ctx0" brushRef="#br0" timeOffset="105230.8234">3115 10689 502,'0'0'221,"0"0"-204,0 0 31,-104 121 39,79-103-40,1-6-12,3-8-8,2-4-7,1 0 1,11-25-13,5-1 7,2-9-15,6 3 0,19 2-1,11 3 2,6 8 3,5 9 2,4 8 3,-4 2 4,-3 19 2,-12 18-4,-15 13-1,-16 8 7,-1 12-2,-12 1-6,-21-3 5,-4-10-8,-4-12-1,1-16 1,4-10 0,4-17 0,6-3 2,10 0-5,10-20-1,6-1-2,0-1-5,16 4 1,16 4 0,8 2 4,8 6 5,1 6 2,-6 0 2,-2 2-6,-3 17-1,-7 1 0,3-6-2,2-5 2,2-9 3,6 0-1,8-26-4,8-10-22,-2-8-115,-2-19-308</inkml:trace>
  <inkml:trace contextRef="#ctx0" brushRef="#br0" timeOffset="105510.7381">4299 9154 733,'0'0'437,"0"0"-435,0 0 0,168-9 6,-77-3 10,5 1-3,-5 0-3,-13 6-7,-20-2-5,-21 5-34,-18 2-91,-19 0-98,0 0-80,-34 0-90</inkml:trace>
  <inkml:trace contextRef="#ctx0" brushRef="#br0" timeOffset="105891.0324">4361 9247 700,'0'0'136,"0"0"-103,0 0 81,0 0-41,-20 127-17,20-61 8,0 12-23,8 14 0,0 9-14,1 11 2,-2 16-8,-5 3-12,-2 9-3,0-5 1,0-3-2,-2-10-2,-14-9 2,0-9 4,1-15-8,4-9 1,2-13 0,4-21 1,5-11-3,0-12 0,0-4 0,26-3 2,14 4 0,12-4 3,9 5-3,5-6 3,1-1-1,-5-6-2,-6-4 1,-18-1-3,-11-3-13,-15 0-33,-12 0-72,0 0-225</inkml:trace>
  <inkml:trace contextRef="#ctx0" brushRef="#br0" timeOffset="106537.7304">6124 9328 501,'0'0'156,"0"0"-120,0 0 96,0 0 26,0 0-51,0 0-33,50-110-29,-73 95-19,-6-2-9,-9 3-6,-8 6-2,-3 6-1,-2 2 1,1 0-3,4 20 1,1 22-7,9 24 0,3 26-4,16 20 4,13 18 0,4 11 0,12 4 3,17-3 0,-2-16-2,-2-17 0,-12-24-1,-11-20 13,-2-19-1,-4-5 1,-25-14 4,-5-9-7,-9-9-1,-3-9-4,-1-3-3,1-15-2,17 4-22,17 8-25,12 6-36,9 0-195,23 23-183</inkml:trace>
  <inkml:trace contextRef="#ctx0" brushRef="#br0" timeOffset="106762.6739">5585 11203 936,'0'0'110,"0"0"-95,0 0 0,0 0 60,0 0-42,161-14-10,-117 0-23,-3 4-2,-8-4-110,-1-6-161,-9-6-208</inkml:trace>
  <inkml:trace contextRef="#ctx0" brushRef="#br0" timeOffset="106934.0577">6124 11032 1001,'0'0'55,"0"0"-5,0 104 47,0-60-71,0 2-11,0 1-9,0-1-4,0-10-2,0-10-61,0-15-70,0-11-143,-2-27-157</inkml:trace>
  <inkml:trace contextRef="#ctx0" brushRef="#br0" timeOffset="107429.673">6506 8782 745,'0'0'188,"0"0"-169,0 0 36,0 0-18,0 0-30,0 0-6,2 119 14,3-65-3,3-2-4,6-13-8,4-12 2,5-10 2,9-10-1,4-7-2,7-7 4,-1-23 4,-5-11-6,-8-2 1,-12-6 3,-15-1 11,-2 4 21,-14 6 0,-22 10-7,-8 16-10,-3 10-11,-4 4-6,4 0-4,8 8-1,14 11-5,14-2-28,9 7-114,2 0-254</inkml:trace>
  <inkml:trace contextRef="#ctx0" brushRef="#br0" timeOffset="107901.0682">7476 9471 686,'0'0'256,"0"0"-239,0 0 58,0 0 24,0 0-70,0 0 4,-127-74-15,100 95-10,3 18-5,-3 10 2,6 11 6,13 7 2,5-3-4,3-1-8,0-4 1,19 0-2,-4 7-6,-1 1-46,-12 4-99,-2-9-147,0-16-90</inkml:trace>
  <inkml:trace contextRef="#ctx0" brushRef="#br0" timeOffset="108193.7598">7097 10159 101,'0'0'437,"0"0"-341,-79-103 34,79 78 32,0-2-114,37 3-42,26-8-6,25-6 0,12-3-49,0-3-109,-8-2-12,-10 7 23,-15-2 21,-15 7 95,-21 8 31,-15 6 97,-14 8 90,-2 6 34,0 6-21,-12 0-73,-5 9-60,-6 24-27,5 11-16,0 9-3,7 3-12,9-1-1,2 1-8,0-1 0,0-3-12,10-10-57,11-12-95,1-20-189,1-10-289</inkml:trace>
  <inkml:trace contextRef="#ctx0" brushRef="#br0" timeOffset="108412.8627">7917 9661 921,'0'0'180,"0"0"-155,0 0-17,0 0 34,0 0-16,0 149-2,0-91-7,0 4-14,0-4 2,9-8-3,9-4-2,2-17 0,7-7-2,4-15-27,7-7-35,-1 0-52,-3-27-132,-7 1-227</inkml:trace>
  <inkml:trace contextRef="#ctx0" brushRef="#br0" timeOffset="108697.2788">7877 9918 949,'0'0'41,"0"0"-33,0 0-8,0 0-4,104-115-52,-48 87-143,-2 9-78,-5 3 33,-7 2 61,-6 2 183,-2 7 216,-1 5 20,-4 0-19,-3 12-20,-1 16-69,-4 4-23,-4 2-20,-1 7-33,-10 3-23,-6 9-15,0 10-10,-16-1-4,-12-8-13,-6-8-51,1-17-127,-1-28-380</inkml:trace>
  <inkml:trace contextRef="#ctx0" brushRef="#br0" timeOffset="109207.5103">8853 10144 1008,'0'0'26,"0"0"-21,16-116 17,6 64-1,7 0-15,0 0-6,-4 12 0,-11 8-16,-14 9-2,0 15 5,-25 8-8,-8 0 6,-6 8 6,12 16 9,12 3 0,15 1 0,0-3 2,35 10-4,11-1 4,-1-4 3,3 4 0,-10-5 1,-16 2-4,-13 1 0,-9 2-1,0 1-1,-25-10 1,-2-1-1,-4-8-50,6-12-98,16-4-26,5-8-156</inkml:trace>
  <inkml:trace contextRef="#ctx0" brushRef="#br0" timeOffset="109671.7861">9279 9847 910,'0'0'104,"0"0"-88,0 0 13,0 0 34,-44 123-49,42-79-2,2-2-7,0-6-4,8-1-1,13-13-1,2-9-3,-1-13-9,8 0 4,-5-6 9,-3-19 0,0-2 0,-6-13 4,-3-2-2,-4-2-1,0 5 5,-2 7 5,-5 17-1,2 4 4,-4 11-3,0 0-10,0 0-1,0 9-4,-6 8 4,-7-5-1,7-1-4,4-11-8,2 0-8,0 0 3,2-11-1,17-8 4,5 2 9,5 6 6,-2 11-2,1 0 2,0 21 4,-6 12 9,-2 3 6,-5 8-7,-5 2-3,-10-2-7,0 0-2,-16-3-27,-16-12-104,-7-4-159,-1-17-168</inkml:trace>
  <inkml:trace contextRef="#ctx0" brushRef="#br0" timeOffset="109919.7563">9447 9392 926,'0'0'80,"0"0"-80,0 0 0,0 0 7,0 0 10,0 0-1,-97 114-10,59-102-2,7-10-4,6-2 9,8-5 1,4-13 6,13-3 9,0 3-11,24 3-14,11 4 0,7 11-2,1 0-87,-3 11-257</inkml:trace>
  <inkml:trace contextRef="#ctx0" brushRef="#br0" timeOffset="110415.7075">9941 9854 946,'0'0'80,"0"0"-79,0 110 36,0-68 30,0 0-60,0-8 0,0-8-3,2-10-2,1-12-1,-1-4 1,-1 0-1,4-27-1,5-10-1,5-16-16,3 10 6,2 7 11,4 11 0,-1 16 0,-1 4 6,0 5 6,-2 7-3,-1 23-2,-7 8-3,-7 8 0,-3 4-3,-2-4-2,0-6-53,0-12-131,0-16-121</inkml:trace>
  <inkml:trace contextRef="#ctx0" brushRef="#br0" timeOffset="110585.3239">10363 9893 11,'0'0'964,"0"0"-945,0 0-4,4 109 46,0-65-47,-2 0-13,1 1-1,3-9-42,2-11-118,-2-14-119,5-11-225</inkml:trace>
  <inkml:trace contextRef="#ctx0" brushRef="#br0" timeOffset="110753.6292">10525 9883 834,'0'0'155,"0"0"-140,0 0 1,0 0 12,16 128-6,-9-70-16,-5-7-2,-1-5-4,-1-5-42,0-9-97,0-4-135,-1-16-191</inkml:trace>
  <inkml:trace contextRef="#ctx0" brushRef="#br0" timeOffset="110925.2176">10350 9761 900,'0'0'54,"0"0"-49,0 0 61,169-72-46,-97 60-10,5 8-10,-17 2-1,-24 2-111,-18 0-184,-18 16-122</inkml:trace>
  <inkml:trace contextRef="#ctx0" brushRef="#br0" timeOffset="111172.2377">9993 10471 878,'0'0'35,"140"5"-27,-29-5 98,12 0-35,4-21-15,-2 3 5,-9-1-35,-16 0-10,-28-1-7,-22 6-7,-32 4-2,-18 8-5,-10 2-22,-42 2-127,-12 20-209,-13 4-156</inkml:trace>
  <inkml:trace contextRef="#ctx0" brushRef="#br0" timeOffset="111688.6935">10494 10832 977,'0'0'45,"0"0"-39,0 0 20,-75 123 17,57-103-27,7-6-7,-3-9-4,1-5 0,0 0 2,3-8 3,6-20-5,4 2-4,0-2 0,6 4 0,19 9-2,6 4 2,2 11 0,5 0 5,-1 0 2,-4 23 7,-9 4 1,-10 8 0,-14 5-7,0 6 3,-27 0-5,-9 2-3,1-8-2,-3-14 0,8-8-2,1-16 2,10-2-1,6 0 1,10 0-2,3-2 0,0-7-1,22 4-2,9 1 2,9-1 2,1 2-1,3-3 1,-1-4 5,-3-3 0,-3 0 7,-3 0 3,-3-4 3,-9 5-7,-5-3-6,-7 1-2,-7-1-1,-1-9-3,-2-7-21,2-10-56,-2-20-176,0-21-506</inkml:trace>
  <inkml:trace contextRef="#ctx0" brushRef="#br0" timeOffset="112283.7263">10886 9840 775,'0'0'132,"0"0"-107,0 0 139,17 157-79,-13-92-41,2 5-19,-2-9-11,2-14-5,7-6-7,-3-15 1,1-7-3,1-5 0,1-3-25,5-11-62,-1 0-93,-5 0-171</inkml:trace>
  <inkml:trace contextRef="#ctx0" brushRef="#br0" timeOffset="112416.7283">10960 10156 812,'0'0'93,"0"0"-67,0 0 67,0 0-91,0 0-2,154-110-60,-89 92-218,-1-4-249</inkml:trace>
  <inkml:trace contextRef="#ctx0" brushRef="#br0" timeOffset="112775.4924">11713 9930 712,'0'0'254,"0"0"-223,-113 81 40,77-35-6,4 3-43,9-1-9,9-4-3,12-7-10,2-7 0,10-13-14,25-12-27,9-5-12,5-6-1,-5-24-14,-6-11 12,-9-1 52,-15-8 4,-10-4 5,-4-2 24,-2-8 28,-18-2 18,2 16-24,2 11 6,8 22-3,6 10 7,-1 7-20,3 0-31,0 26-8,0 20-2,0 15 1,3 1 0,9 9-1,2-4-2,-1-1-40,4-9-59,-1-17-107,3-20-195</inkml:trace>
  <inkml:trace contextRef="#ctx0" brushRef="#br0" timeOffset="112996.2236">12010 9835 886,'0'0'152,"0"0"-48,0 0 19,0 0-103,0 0-13,-3 106 24,3-29-8,0-3-15,0-6-4,7-13-2,11-17-1,3-12-1,5-16-1,2-8-19,2-2-32,-6-4-50,-5-18-122,-19-3-240</inkml:trace>
  <inkml:trace contextRef="#ctx0" brushRef="#br0" timeOffset="113130.9917">11983 10101 781,'0'0'297,"0"0"-268,0 0 27,0 0-16,0 0-40,124-93 0,-65 70-47,-19 3-211,-20 6-437</inkml:trace>
  <inkml:trace contextRef="#ctx0" brushRef="#br0" timeOffset="113482.8709">12892 9668 1022,'0'0'29,"0"0"-21,8 109 93,-4-54-57,3 1-10,-1 4-15,-2 0-12,5 1-7,-7-3 0,1-12-56,-3-9-119,0-7-188</inkml:trace>
  <inkml:trace contextRef="#ctx0" brushRef="#br0" timeOffset="113632.7418">12699 10128 1043,'0'0'54,"0"0"-53,133-85 7,-41 46 5,9-3-13,-4 2-13,-9 4-279</inkml:trace>
  <inkml:trace contextRef="#ctx0" brushRef="#br0" timeOffset="114142.0351">14545 9053 947,'0'0'27,"0"0"-5,0 0 112,-150-94-109,99 94-6,-1 14-1,-1 35-12,6 19 2,3 22 2,5 16 7,13 14 5,10 9-9,16 4 4,0 10-7,23 4 1,15-4-6,-3-5-1,-6-10 4,-18-10-1,-11-7 4,-17-15-3,-26-21 1,-8-24-7,0-23 3,1-20-2,4-8-1,10 0-2,12 0-5,10-6-23,14 6-35,0 0-126,16 15-293</inkml:trace>
  <inkml:trace contextRef="#ctx0" brushRef="#br0" timeOffset="114425.2664">14331 11240 336,'0'0'736,"0"0"-712,-15 132 3,15-100 50,12-10-60,24-11-14,8-11 3,1 0-6,6-19 1,-12-20 0,-8-7 2,-16-2 1,-15-2-1,0 4 1,-22 12 4,-14 14 23,-10 14 6,-6 6-20,3 2-10,7 22-1,10-4-6,18-1 0,14-8-23,8-11-76,32-16-153,11-37-380</inkml:trace>
  <inkml:trace contextRef="#ctx0" brushRef="#br0" timeOffset="114875.023">14901 8572 649,'0'0'199,"0"0"-95,0 0 28,0 0-78,0 0-43,76-102-8,-49 64 1,-6 6 2,-4 0-2,-10 13 19,-2 12 17,-5 2 1,0 5-9,0 0-29,0 23-3,0 19 0,4 14 0,-2 8 5,2-6-3,3-2-1,1-3-1,-1-9-3,0 2-36,-7-2-83,0-7-177,-7 0-318</inkml:trace>
  <inkml:trace contextRef="#ctx0" brushRef="#br0" timeOffset="115034.0301">14939 8969 852,'0'0'268,"0"0"-254,0 0 8,0 0 27,178-74-39,-91 51-4,-2 4-5,-16 5-1,-18 8-120,-22-2-245</inkml:trace>
  <inkml:trace contextRef="#ctx0" brushRef="#br0" timeOffset="115529.7317">15892 9394 686,'0'0'63,"0"0"-55,0 0 125,0 0-40,0 0-57,0 0 2,-111-31-20,80 65-10,7 13 3,2 10 7,9 1-7,13 2 3,0-2-7,0-2-4,8-2-3,3 6-1,-9-1-92,-2 0-148,-4 0-116</inkml:trace>
  <inkml:trace contextRef="#ctx0" brushRef="#br0" timeOffset="115812.9924">15469 10069 566,'0'0'83,"0"0"-37,0 0 137,-6-123-146,58 72-35,21 2 10,9-1-12,8-1-3,-9 9-37,-9 7 18,-16 3 3,-16 13-1,-13 3-5,-14 5 25,-9 2 28,-4 6 63,0-4 4,0 7 16,-6 0-41,-8 7-37,-3 25-31,-4 7 1,8 6 0,4 3-3,5 1 0,4 0-12,0-8-66,9-10-56,10-19-142,6-12-174</inkml:trace>
  <inkml:trace contextRef="#ctx0" brushRef="#br0" timeOffset="116010.8227">16279 9541 1009,'0'0'58,"0"0"35,0 0-11,0 0-73,0 0 5,-47 141 3,42-81-6,5-4-10,0-5 0,5-7-1,15-3-11,-1-13-54,4-8-101,-3-8-181,-7-12-215</inkml:trace>
  <inkml:trace contextRef="#ctx0" brushRef="#br0" timeOffset="116144.0574">16145 9814 949,'0'0'37,"0"0"-37,0 0 0,82-105-16,-32 78-132,-6-6-118</inkml:trace>
  <inkml:trace contextRef="#ctx0" brushRef="#br0" timeOffset="116309.5562">16551 9494 266,'0'0'498,"0"0"-432,0 0 42,134 33 45,-90 6-73,-7 8-14,-7 1-35,-15 5-17,-15 7-8,-2 1-1,-33 16-5,-15-7-8,2-2-66,0-17-46,11-17-267</inkml:trace>
  <inkml:trace contextRef="#ctx0" brushRef="#br0" timeOffset="116825.0752">17376 9726 124,'0'0'704,"0"0"-661,0 0 38,0 0 50,20-129-110,-11 81-5,1-2-6,-3-3-5,-2 11-5,-5 16 3,0 11-2,0 12-1,-7 3-4,0 0-12,1 22 0,6 5 11,0 7-3,15-3 8,16 1 0,3 3 1,0-1 1,-7 1 4,-10-4 0,-9-1-2,-8 0-2,0-5-2,-6-2 0,-7-9-44,3-8-70,8-6-98,2 0-60</inkml:trace>
  <inkml:trace contextRef="#ctx0" brushRef="#br0" timeOffset="117270.1185">17774 9443 599,'0'0'135,"0"0"-109,0 0 48,0 0 4,0 0-24,-29 135-26,27-100-19,2-1-4,0-8-1,13-8-4,10-8 3,-2-6 0,3-4 0,-8 0 0,3-2 2,-4-19 0,-3 0 0,-3-7 0,-4-6 8,3-4 11,-3 0-4,4 0-3,-1 10-7,-1 10 0,-4 10-5,1 8-3,-4 0-2,0 0-8,0 8 0,0 10 8,0-3 2,0-4-2,0-5-3,0-6-10,7 0-13,12 0 25,6-10 0,4 2 1,0 8-1,-4 0-2,1 0 1,-3 10 2,-9 8 0,-2 0-1,-7-3-3,-5 4 2,-2 3-58,-25-5-128,-11 3-149</inkml:trace>
  <inkml:trace contextRef="#ctx0" brushRef="#br0" timeOffset="117517.4634">17928 9111 794,'0'0'111,"0"0"-94,0 0 55,0 0-19,0 0-43,0 0 8,0 37 14,-33-21-18,0-6 3,8-10-8,7 0 4,7 0-9,3-6-1,8-8-3,0 0-40,30 7-29,10 7-30,12 0-113,-4 5-98</inkml:trace>
  <inkml:trace contextRef="#ctx0" brushRef="#br0" timeOffset="117811.6497">18435 9382 833,'0'0'65,"0"0"-22,0 117 102,0-81-99,-5 0-32,3-8-2,-1-12-6,0-7-3,3-9-2,0 0 4,0-14 3,3-18-3,17-3-5,3-2-8,-1 10 5,-4 8 4,-4 7-2,-4 12-2,0 0 2,3 9 2,-2 13-1,-3 5 3,0 4-3,-7-4-1,-1 4-15,0-7-118,0-10-159,0-11-181</inkml:trace>
  <inkml:trace contextRef="#ctx0" brushRef="#br0" timeOffset="117964.6955">18759 9397 888,'0'0'108,"0"0"-107,0 0 22,0 0-1,0 118-20,0-74-2,0-6-13,3-8-87,4-12-125,4-18-119</inkml:trace>
  <inkml:trace contextRef="#ctx0" brushRef="#br0" timeOffset="118116.6939">18945 9399 938,'0'0'55,"0"0"-54,0 0 43,0 0-32,-5 140-11,5-96-1,-2-5-58,-3-5-108,1-13-160</inkml:trace>
  <inkml:trace contextRef="#ctx0" brushRef="#br0" timeOffset="118280.5954">18767 9228 889,'0'0'33,"0"0"-33,0 0 18,171-62-11,-109 58-7,-12 4-21,-15 0-159,-23 6-96</inkml:trace>
  <inkml:trace contextRef="#ctx0" brushRef="#br0" timeOffset="118507.0449">18379 9934 881,'0'0'25,"0"0"-19,178-12 88,-76-15-65,10 4 26,2-5-15,-8 2-13,-12 4 2,-25 3-20,-28 14-9,-26-4-43,-15 7-80,0 2-134,-25 0-266</inkml:trace>
  <inkml:trace contextRef="#ctx0" brushRef="#br0" timeOffset="118949.5293">19015 10092 709,'0'0'54,"0"0"-46,0 0 57,0 0-11,-115 94-46,98-94 1,3 0-7,3-1 2,7-22-1,4 1-3,0-3-8,17 2-2,8 7 4,2 6 6,-1 10-2,0 0 2,1 3 2,-6 20 19,-3 13 19,-5 4 4,-11 7-7,-2 5-5,-6 0-13,-26 3-6,-3-4-6,-6-11-3,8-10 0,4-15-2,7-14-1,6-1 2,10-9-3,6-14 0,0 3-2,8 5 0,15 6 1,1 1 1,3 8 2,2 0 0,-2 0 1,1 0-3,-6 0 0,-3 0-5,0 0-72,0 0-101,3-6-97,-5-20-144</inkml:trace>
  <inkml:trace contextRef="#ctx0" brushRef="#br0" timeOffset="119182.9794">19315 9336 391,'0'0'734,"0"0"-706,0 0 21,0 0 16,-14 121-34,12-46 3,2 3-23,0-6-1,10-9-6,9-10 0,6-11-3,6-13-1,0-15 0,7-7-18,-3-7-32,-4-9-42,-12-16-112,-15-8-221</inkml:trace>
  <inkml:trace contextRef="#ctx0" brushRef="#br0" timeOffset="119302.0263">19328 9589 824,'0'0'38,"0"0"-38,0 0 0,0 0-125,152-38-125</inkml:trace>
  <inkml:trace contextRef="#ctx0" brushRef="#br0" timeOffset="119683.2206">19988 9439 868,'0'0'107,"0"0"-49,0 0 57,-125 127-76,103-76-11,7 0-13,6-8-14,9-5-1,0-12-2,24-12-12,7-7-7,0-7-5,9-9 4,-1-21-1,-6-10-9,-4-6 8,-18-15 24,-5-8 3,-6-12-2,0-9 12,-8 8 10,-3 14 17,1 25 5,6 23 5,0 19-17,-1 1 4,-1 28-36,4 20 1,2 13 5,0 6 0,0 1-4,13-2-2,7-3 0,-6-3-2,3-9 0,-4-14-41,-3-9-49,3-21-73,2-7-129,3-9-220</inkml:trace>
  <inkml:trace contextRef="#ctx0" brushRef="#br0" timeOffset="119894.7589">20372 9276 825,'0'0'144,"0"0"-38,0 0 3,0 0-96,0 0 7,0 112 15,0-54-9,0-1-8,0-3 6,0-8-1,11-8-8,13-11-10,5-8-3,5-12-2,-3-7-1,-1 0-37,-2-23-50,-15-7-125,-13-6-311</inkml:trace>
  <inkml:trace contextRef="#ctx0" brushRef="#br0" timeOffset="120030.69">20271 9515 576,'0'0'461,"0"0"-461,0 0-2,163-65 1,-79 31-53,-8-1-151,-15-4-304</inkml:trace>
  <inkml:trace contextRef="#ctx0" brushRef="#br0" timeOffset="120389.4847">20503 8886 1040,'0'0'45,"0"0"-44,0 0-1,187-63 19,-83 49-19,6 4 6,-8 4-5,-9 6 3,-20 0 0,-13 0 26,-16 1 13,-11 30-12,-6 18 0,-6 21 4,-4 18 3,-5 20-12,3 13 0,5 20-12,5 9-4,0 21-1,-10 6-2,-15-5 3,0-5-3,-36-20 4,-20-16 11,-17-15-2,-7-23-7,-5-26-5,7-26-1,4-24-5,10-10-4,6-7-28,8-7-55,6-25-91,4-7-752</inkml:trace>
  <inkml:trace contextRef="#ctx0" brushRef="#br0" timeOffset="121286.6811">2102 13319 993,'0'0'0,"0"0"-78,147-75 78,-63 38-10,1 4-130,-19 15-212</inkml:trace>
  <inkml:trace contextRef="#ctx0" brushRef="#br0" timeOffset="121465.0153">2181 13497 1007,'0'0'89,"0"0"-89,0 0 43,0 0-10,0 0-29,0 0 7,176-40-7,-99 18-4,-6 8-68,-11 2-83,-15 0-91,-7-1-114</inkml:trace>
  <inkml:trace contextRef="#ctx0" brushRef="#br0" timeOffset="121654.7457">3009 13040 1174,'0'0'30,"0"0"-29,0 0 5,0 0 3,0 0 4,11 107 6,-9-61-12,-2 8-3,0 6-4,0-2-30,0 0-112,0-10-81,0-11-231</inkml:trace>
  <inkml:trace contextRef="#ctx0" brushRef="#br0" timeOffset="121856.7179">2741 13696 1094,'0'0'52,"0"0"-26,0 0 18,0 0-26,0 0 10,191-70-10,-93 29-13,-4 2-4,-13 4 1,-21 12-2,-25 11-1,-21 12-70,-14 0-85,0 17-137,-29 12-159</inkml:trace>
  <inkml:trace contextRef="#ctx0" brushRef="#br0" timeOffset="122359.8483">3107 13912 585,'0'0'167,"0"0"-134,-100 110-7,71-84 62,0-5-30,6-7-33,1-10-6,4-4-10,7 0 11,0-16 17,6-12-17,5 0-13,0 2-7,3 1 1,16 9-2,10 2 3,2 10 2,8 4-1,1 0 10,-5 28-3,-6 11-6,-6 7 4,-12 0 1,-11 6 6,0-4 5,-16 2 2,-17 0-12,-8-6-2,2-8 0,1-10-4,5-12-4,10-14 5,7 0 2,8-1 7,8-16-7,0 3-4,6 1-3,18 4 0,10 9 0,6 0 2,7 0 1,2 2 10,2 10-7,-2 1 7,-2-12-2,-9-1 18,-7 0-10,-4-1 18,-8-16-23,-2-1-9,2-10-4,8-7-1,6-10-42,10-11-78,-9-8-361</inkml:trace>
  <inkml:trace contextRef="#ctx0" brushRef="#br0" timeOffset="122757.5815">3844 12814 1043,'0'0'96,"0"0"-89,0 0-2,158-51 52,-81 41-17,0 3-6,-7 2-27,-17 2-7,-17 3-4,-21 0-41,-15 3-56,0 17-69,-27-2-110,-19 0-173</inkml:trace>
  <inkml:trace contextRef="#ctx0" brushRef="#br0" timeOffset="123122.72">3889 12825 736,'0'0'221,"0"0"-193,0 0 44,0 0 5,0 0-45,-45 153 27,45-63 2,0 24-15,11 16-4,1 8 2,-4 12-16,6-3-2,-7-4-11,-1-3-4,1-5-6,-7-9 1,0-8 1,0-7 1,0-17-6,2-17 0,2-24-1,6-17-1,7-5 1,10-13-1,9-1 2,15 2 2,5-1 3,4-2-6,-2 1 5,-14-6 0,-8-2-5,-14 0-1,-8-9-18,-3 0-30,-1 0-30,9-27-34,-1-14-148,-3-24-500</inkml:trace>
  <inkml:trace contextRef="#ctx0" brushRef="#br0" timeOffset="127337.4643">4694 13266 1008,'0'0'78,"0"0"-78,0 0 0,0 0 45,129-19-3,-57 2-13,-4 4-29,-9 1-14,-13 3-106,-10-3-145,-14-4-278</inkml:trace>
  <inkml:trace contextRef="#ctx0" brushRef="#br0" timeOffset="127877.7357">5494 12985 800,'0'0'107,"0"0"-98,0 0 12,0 0 39,0 0-37,0 0-12,-78 41-7,58-38 2,2 2-3,0-5 4,3 0-3,-1 0 5,14-5-8,2-12-1,0-7-21,6 0 8,19 4 10,11 6-4,3 2 7,6 7 1,0 5 1,-7 0 9,-9 0 0,-7 17 3,-8 11-2,-12 6 5,-2 10 16,-7 9-3,-29-2-8,-4 7-6,-4-3-10,1-11-3,5-7 4,14-11-5,11-15 0,8-11-2,5 0 9,-2-4-9,2-12-5,0-1-5,11 8 10,18 0-6,2 9 6,0 0 2,3 3 3,1 12 5,-6 0-4,0-7 2,3-5 5,-8-3 15,10 0-3,-1-14-3,-2-16-12,0 1-8,-8 5-2,-5 10-41,-11 5-45,-7 9-94,0 0-143,-15 13-182</inkml:trace>
  <inkml:trace contextRef="#ctx0" brushRef="#br0" timeOffset="128109.736">5196 13636 590,'0'0'284,"0"0"-249,0 0-19,0 0 56,133 68 21,-15-68-16,17 0-15,6-24-31,-5-5 2,-8-3-6,-15 5-6,-22 4-12,-27 1-7,-29 14-2,-22 0-15,-13 8-19,-9 0-15,-28 6-117,-19 18-283</inkml:trace>
  <inkml:trace contextRef="#ctx0" brushRef="#br0" timeOffset="128455.6591">5713 14096 968,'0'0'79,"0"0"-78,-8 121 26,8-73 19,10 3-1,-4-10-7,-6-7-27,0-10 10,0-12-3,0-9-3,0-3-2,0 0 5,0-21-1,0-19-11,2-13-6,9 4 0,3 7 0,1 10 3,10 5 1,-4 12 5,1 6 1,-3 8-7,-2 1-2,-5 4 0,2 19-1,-4 9 0,0 7-1,-6-3-11,1-2-32,-3-6-42,1-6-88,1-7-174</inkml:trace>
  <inkml:trace contextRef="#ctx0" brushRef="#br0" timeOffset="128628.6548">6141 14200 1029,'0'0'181,"0"0"-165,0 0-14,0 0 12,0 0-8,0 111-4,0-67-2,0-8-3,0-5-46,0-12-47,6-10-122,3-9-165</inkml:trace>
  <inkml:trace contextRef="#ctx0" brushRef="#br0" timeOffset="128808.7995">6330 14103 883,'0'0'243,"0"0"-223,0 0-14,0 0 38,0 0-16,0 118-15,0-76-3,0 0-10,0-4 1,0-4-2,0-7-17,0-8-72,0-5-141,0-5-157</inkml:trace>
  <inkml:trace contextRef="#ctx0" brushRef="#br0" timeOffset="129002.9739">6014 14052 1012,'0'0'16,"0"0"-7,144-76 47,-72 44 7,1 0-23,-13 3-22,-12 10-18,-24 3-23,-9 5-37,-15 4-85,0 2-162</inkml:trace>
  <inkml:trace contextRef="#ctx0" brushRef="#br0" timeOffset="133313.5956">6926 12839 903,'0'0'70,"0"0"-50,0 0 91,-12 129-49,12-89-22,0 2-18,0-3-14,2-6-6,8 1-2,-2-1 0,-1-1-51,-3 5-57,-2-8-121,0-5-112</inkml:trace>
  <inkml:trace contextRef="#ctx0" brushRef="#br0" timeOffset="133476.6876">6751 13239 783,'0'0'130,"0"0"-108,0 0 24,0 0-12,0 0-30,166-117 4,-76 89-8,4-2-46,-5-5-139,-10 3-172</inkml:trace>
  <inkml:trace contextRef="#ctx0" brushRef="#br0" timeOffset="133737.6888">7654 12781 1026,'0'0'107,"0"0"-95,0 0-3,0 0 23,0 0-1,0 105 25,0-57-26,0 3-17,0 2-6,0-9-1,0-5-2,0-12-4,0-9 1,3-8-1,16-6-3,12-4-2,13-8 0,13-12-3,6-6-16,-3 1-15,-4 11-48,-14-5-93,-20 3-228</inkml:trace>
  <inkml:trace contextRef="#ctx0" brushRef="#br0" timeOffset="133947.9416">7844 12971 945,'0'0'89,"0"0"-83,0 0 15,0 0 21,0 0 11,-27 130-6,40-84-25,-2-7-11,-4 4-7,-5 4-1,-2-4-3,0 3-31,0-7-107,0-8-175,-6-7-231</inkml:trace>
  <inkml:trace contextRef="#ctx0" brushRef="#br0" timeOffset="134194.8657">7498 13517 1081,'0'0'47,"0"0"-47,0 0-2,0 0 2,159 12 36,-46-12-2,17-21-23,7-11-3,2-3 9,-8-5 4,-13 6 1,-24 4-12,-34 7-10,-29 11-3,-27 12-42,-4 0-17,-40 14-69,-22 16-263</inkml:trace>
  <inkml:trace contextRef="#ctx0" brushRef="#br0" timeOffset="134546.2457">7725 14008 921,'0'0'21,"0"0"-3,5 151 7,15-91 55,-5 0-40,-5-6-16,-8-4-7,-2-11 3,0-11-9,0-14 19,-4-14-12,1 0-6,0-20-2,3-20-10,0-9 0,0-7-8,3 6-2,15 13 8,2 12 1,4 9-3,3 8 4,0 8 7,-3 0-3,-1 3 4,-5 20-4,-3 7-3,-6 4 4,-1 2-4,-2 0-1,-3 3-33,0-8-67,-3-13-91,0-4-140</inkml:trace>
  <inkml:trace contextRef="#ctx0" brushRef="#br0" timeOffset="134816.9983">7995 13871 967,'0'0'76,"0"0"-75,0 0 40,0 0-4,0 0-14,116 79-14,-116-30 8,-4-5-4,-14-7 13,-3-7 1,8-7-6,5-11-8,8-3-3,0-9-10,2 0-4,29 0 4,9 0-7,9-20-29,2 1-47,-4 0-104,-3 2-163,-12 4-177</inkml:trace>
  <inkml:trace contextRef="#ctx0" brushRef="#br0" timeOffset="134958.9172">8417 14103 581,'0'0'297,"0"0"-190,0 0-6,0 0-3,-5 122-55,5-89-28,0 0-10,0 8-5,3-8-14,5-3-70,-1-12-120,-4-16-185</inkml:trace>
  <inkml:trace contextRef="#ctx0" brushRef="#br0" timeOffset="135136.8153">8590 14142 1015,'0'0'157,"0"0"-131,0 0-4,0 0 19,0 0-15,9 111-18,0-71-4,-5-1-4,-4-2-9,0 3-24,0 5-63,-4-5-98,-14-12-172</inkml:trace>
  <inkml:trace contextRef="#ctx0" brushRef="#br0" timeOffset="135305.7282">8293 14229 940,'0'0'46,"0"0"-41,0 0 2,124-128 1,-67 103-8,-6 6-38,-12 9-243,-20-3-326</inkml:trace>
  <inkml:trace contextRef="#ctx0" brushRef="#br0" timeOffset="135575.5643">8699 13766 968,'0'0'74,"0"0"-69,0 0 52,135-31-15,-102 31-12,-16 24-11,-14 13-10,-3 9 7,-20 7 17,-16 7-14,-2-9-11,11-5-1,10-9 0,7-16 2,10-4 1,0-10-5,23-7 2,22 0 8,22-9 6,14-20-10,6-6-7,-4-1-4,-12 0 0,-19 2-40,-28-3-76,-19-1-251</inkml:trace>
  <inkml:trace contextRef="#ctx0" brushRef="#br0" timeOffset="136123.2518">8935 13154 645,'0'0'375,"0"0"-362,45-114-5,-16 68 82,4-7-47,-4 5-19,-10 5-8,-11 9-13,-8 14 4,-4 11-4,-31 9-3,-5 2-3,-4 25-10,9 0-6,15-1-1,18-2-9,2 1 9,27 1 10,18 4 10,10-7 0,-2 0 1,-1-5 0,-14-1 3,-12 6-1,-15-3 1,-11 0-2,0 0 3,-15 1-5,-7-6-4,-1 0-39,10-1-72,9-14-88,4 0-113</inkml:trace>
  <inkml:trace contextRef="#ctx0" brushRef="#br0" timeOffset="136655.0187">9424 12900 755,'0'0'122,"0"0"-61,0 0 44,0 0-60,0 0-8,0 0-9,-31 100-20,31-68-1,0-6 0,2 0 8,9-4-9,0-4-3,-1-2-3,7-4 1,-6-8 3,8-1-4,-7-3 3,1 0-2,3 0 5,0-14 4,1-13 3,3-2 4,-4-8-8,0-6-1,-3 5-4,-4 6-2,-3 11 0,0 12 4,-6 5 8,0 4 0,0 0-12,0 8-2,0 18 0,0-1 4,0-1-4,-7-10-1,7-4-1,-5-5-7,5-2-8,0-3-1,0-6 5,5-23 12,10-2-3,4 9 4,-2 6 0,1 5 0,2 11-1,-4 0 1,1 0 1,-1 18 9,-2 5-4,-1 2-1,-5-4-5,0 3 0,-8 3-1,0 5-21,-5-3-65,-21-3-137,-5-6-159</inkml:trace>
  <inkml:trace contextRef="#ctx0" brushRef="#br0" timeOffset="136903.343">9690 12675 17,'0'0'1009,"0"0"-974,0 0-34,0 0 23,0 0-6,0 0-5,-23 8-9,1 0-3,2-6 6,3-2-2,7 0-1,8-2 3,2-12-6,12 2-1,25 2-8,8 6-25,-1 4-66,3 0-65,-5 14-115</inkml:trace>
  <inkml:trace contextRef="#ctx0" brushRef="#br0" timeOffset="139166.8043">10226 12905 600,'0'0'213,"0"0"-120,0 0 6,0 0-8,0 0-59,0 0 11,37 51 20,-27-10-23,3-2-22,-5-11-7,-2 0-8,-5-6 0,-1-3-3,0-4 0,0-4-2,0-8-12,0-1-5,0-2 5,8-12 0,1-18-25,7-17-18,0 4 21,5 3 24,-1 6 8,-4 10 4,-2 13 2,1 10 13,0 1-2,5 17 6,-1 15 3,-8 1-4,2-1 1,-6 2-14,-3-3-4,-4-4 1,0 4-2,0-10-18,0 4-56,0-9-87,0-12-131,6-4-95</inkml:trace>
  <inkml:trace contextRef="#ctx0" brushRef="#br0" timeOffset="139343.7513">10797 12881 408,'0'0'663,"0"0"-656,0 0 1,0 0-8,-5 123 4,5-81-1,3-1-3,4-4-21,-3-7-88,1-8-102,-1-9-83</inkml:trace>
  <inkml:trace contextRef="#ctx0" brushRef="#br0" timeOffset="139534.6414">10938 12876 909,'0'0'109,"0"0"-47,0 0-19,0 0-37,0 0 29,17 109-11,-9-70-19,0-5-4,-1-2-1,1-1-18,-2-5-67,-4 1-59,0-8-115,-2-7-91</inkml:trace>
  <inkml:trace contextRef="#ctx0" brushRef="#br0" timeOffset="140367.7383">10637 12747 972,'0'0'52,"0"0"-38,0 0 16,141 0 23,-73 0-28,3-4-18,-10-6-2,-10-4-5,-17 2 4,-14 5-4,-14 2-35,-3 5-62,-3 0-39,0 0-49,-12 2-261</inkml:trace>
  <inkml:trace contextRef="#ctx0" brushRef="#br0" timeOffset="142454.8283">10572 13389 45,'0'0'66,"0"0"-60,0 0-3,0 0 0,0 0-3,0 0 7,-4 15 6,2-15-8,-3 7-4,5-5 0,0-2-1,0 2 1,0-2-1,0 0 2,0 3 4,0-3 29,0 0 22,0 0-3,0 0-22,0 0-13,0 3-5,0-3-3,-3 0-4,3 0-3,0 0 6,0 0 9,0 0-1,0 0 4,0 0 4,0 0-2,0 0-13,0 0-6,0 0-5,0 0-29,0 0-155</inkml:trace>
  <inkml:trace contextRef="#ctx0" brushRef="#br0" timeOffset="145946.6257">10525 13582 0,'0'0'94,"0"0"-74,0 0 23,0 0 32,0 0 17,0 0-35,0 0 18,-62-31 21,57 27 1,3 4-39,-3 0-10,4-1 17,1 1-8,0-3-19,0 3-18,0 0-8,0 0-7,13 0 1,20 0 43,10 0-13,3 0 5,11 0-11,7-6 4,10-16-6,5-8-1,2 0 5,-8-4-1,-11 4-10,-13 8-7,-15 4-1,-16 8-9,-10 3-2,-8 4-2,0 3 0,0 0-3,0 0-34,-20 12-59,-8 8-101,-6 8-146,-1-1-98</inkml:trace>
  <inkml:trace contextRef="#ctx0" brushRef="#br0" timeOffset="146538.7293">11015 13752 630,'0'0'25,"0"0"-21,0 0 54,0 0-6,0 0-18,0 0-7,-42 82 4,26-79 8,1-3-12,-5 0-14,9-5 11,0-11-2,6 2-17,5 2 0,0-4 0,0 4 0,5-4 1,12 2 2,12 3-4,-2-1 3,0 4 0,6 7 5,-3 1 4,-1 0 12,-5 0-7,-9 18 1,-2 10 4,-5 8-4,-8 7-5,0 8-4,-5 2-1,-18-3-5,-3-3-4,-1-11 1,-2-7-1,4-12-2,8-6 5,3-5-4,8-6 1,1 0 0,3-3-3,2-12-2,0-3 2,0 4-1,15 3 1,10 4-1,5 7 2,10-5 8,4 3-5,5-3 20,-1-6 13,0-1 1,-8-2-2,-9 0-5,-9 2-7,-8 2-12,-14 2-2,0 1-4,0-4-6,0-3-26,0-2-49,4-12-101,12-2-423</inkml:trace>
  <inkml:trace contextRef="#ctx0" brushRef="#br0" timeOffset="148639.0624">12117 12842 219,'0'0'56,"0"0"-11,0 0 19,0 0-8,0 0 4,0 0 15,0-3-11,0 3 1,0-2-2,0 2-12,0 0-15,0 0 2,0 0-10,0 0-6,0 0-3,0 0 2,0 0 2,0 0 2,0 0 2,0-4 9,0-1 4,0 0-18,0 3 7,0 2 3,0 0-7,0-2-5,0 2-2,0 0-3,0 0-6,0-1-2,0 1 0,0 0 2,0 0-2,0 0-5,0 0 1,0 0-2,0 0-1,0 0 1,0 0-1,0 0 3,0 0 3,0 0-2,0 0 1,0 0 0,0 0 1,0 0-1,0 0-3,0 0-1,0 0 0,0 0-1,0 0 0,0 0 2,0 0-2,0 0 3,0 0-1,0 0-1,0 0 0,0 3 3,0 11 0,5 5 2,3 3 2,1-1-6,-4 2 0,-1 1 0,3 3 0,-4-2 1,5 1 2,-4 0 3,3-6-3,2 1-4,-3 0 1,0-1-1,-1-2 1,3-4-2,-4-5 0,-1-4-2,1 1-20,-2-4-30,0-2-34,-2 0-83,0 0-171,-11-8-390</inkml:trace>
  <inkml:trace contextRef="#ctx0" brushRef="#br0" timeOffset="149089.6923">11920 13078 372,'0'0'104,"0"0"-95,0 0 54,0 0 2,0 0-40,0 0 0,-17 0 26,17 0 27,0 0 19,0 0-27,14 0-20,23-10 35,16-8-13,10-3-33,6-6-3,3-4-7,-6 4-5,-5 3-7,-15 1-11,-12 9-2,-13 3-3,-4 3-1,-4-5-38,7-3-93,-3-12-229,6-18-433</inkml:trace>
  <inkml:trace contextRef="#ctx0" brushRef="#br0" timeOffset="150477.1402">13040 12714 161,'0'0'853,"0"0"-838,0 0-12,0 0 36,0 0 4,0 0-22,22 70-6,-40-57-9,-1-3 1,-5-3-4,4-7 2,3 0-1,1-3-3,6-12 1,7-4-2,0-3-2,3 0 0,6 3 1,15-4-2,10 5 3,4 8-1,0 6 1,1 4-2,-1 0 2,-2 12 0,-6 8 1,-6 4 0,-8 8 0,-11 5 1,-2 9 7,-5 5-1,-21 4 1,-3-9-9,-5-6 1,5-12 0,2-10 1,10-11-1,1-7 4,7 0-4,5 0-1,2-7-5,2-6-3,0 1 8,6 7-1,21 5-1,7 0 2,3 0 20,8 2-6,4-2 12,4 0 6,3-11 3,-7-14-12,-8-1-9,-12 2-7,-11 6-5,-5 2-1,-11 5-1,-2 10-29,0 1-19,-6 0-44,-17 19-110,-6 13-86,-4 3-84</inkml:trace>
  <inkml:trace contextRef="#ctx0" brushRef="#br0" timeOffset="150732.6813">12860 13534 918,'0'0'112,"0"0"-107,0 0 10,211-14 97,-78-25-45,19-7-19,-1-8 3,-6 4-14,-12 6-7,-18 6-5,-28 6-6,-25 15-13,-28 8-6,-29 2-1,-5 7-16,-33 0-21,-17 5-47,-12 14-69,-3-2-47,-2 0-111,2 4-111</inkml:trace>
  <inkml:trace contextRef="#ctx0" brushRef="#br0" timeOffset="151054.5509">13419 13647 120,'0'0'528,"0"0"-461,7 107 35,10-61 41,-5 2-91,-8 8 49,-4-5-58,0-9-7,0-14-14,0-10 15,0-16-7,0-2-7,0 0-5,0-34-1,0-15-14,0-7 3,13-2-6,5 15 2,5 12 12,0 11 6,-2 12 1,-5 6-4,-1 2-14,-1 6 2,-3 23-3,-5 8 0,-4 11-4,-2-6-10,0 0-18,0-11-21,0-13-30,0-11-63,0-7-145,0-2-174</inkml:trace>
  <inkml:trace contextRef="#ctx0" brushRef="#br0" timeOffset="151229.2435">13849 13759 1076,'0'0'150,"0"0"-147,0 0 23,0 0 21,0 0-26,7 141-13,-7-100-8,0-3 0,0-9-12,0-7-34,0-9-62,0-13-132,6 0-167</inkml:trace>
  <inkml:trace contextRef="#ctx0" brushRef="#br0" timeOffset="151406.6525">14035 13716 939,'0'0'209,"0"0"-195,0 0-12,0 0 38,0 0-8,16 118-21,-16-80-8,0 2-3,0-2 0,0-1-23,0-3-58,-4-7-102,-9-6-58,-6-10-176</inkml:trace>
  <inkml:trace contextRef="#ctx0" brushRef="#br0" timeOffset="151588.7599">13742 13788 1118,'0'0'57,"0"0"-47,0 0-2,0 0 34,145-118-15,-70 88-21,-7 4-6,-10 5-6,-18 11-72,-12 0-112,-12-6-238</inkml:trace>
  <inkml:trace contextRef="#ctx0" brushRef="#br0" timeOffset="152030.5931">14959 12833 1116,'0'0'16,"0"0"-12,0 0-2,0 0 47,0 0-46,0 0 15,89-44 12,-33 28-18,-5-2-4,-6 1-8,-10 2 0,-2 6-33,-6-5-94,-2-3-202,-5-3-237</inkml:trace>
  <inkml:trace contextRef="#ctx0" brushRef="#br0" timeOffset="152374.6417">15775 12177 1100,'0'0'42,"0"0"-42,0 0 4,0 0 2,0 0 34,20 125-6,-11-71-15,-1-6-6,-5 3-2,0-3 3,-3-8-5,0-4-2,0-12-4,0-6-3,0-12 2,0-4-2,0-2 0,13 0 0,18-4 2,9-14 4,11-2-6,5-1 1,-4 2-1,-4 5-19,-12-1-60,-20 3-120,-16-2-146,-2-2-202</inkml:trace>
  <inkml:trace contextRef="#ctx0" brushRef="#br0" timeOffset="152548.5608">15960 12404 806,'0'0'171,"0"0"-138,0 0 104,-29 104-70,29-69-41,24-3-12,-1 0-7,-1 2-3,-6 2-4,-12 4-48,-4 2-63,0 3-60,0-10-141,-2-2-160</inkml:trace>
  <inkml:trace contextRef="#ctx0" brushRef="#br0" timeOffset="152808.7953">15681 13062 822,'0'0'136,"0"0"-121,0 0-3,131-22 106,-12-6-35,23-2-49,12-6-19,9-2-3,-4-3 14,-5-3 1,-7 2-8,-16-4-5,-22 11-4,-29 10-2,-35 7-8,-27 12-9,-18 6-19,-23 0-13,-30 10-72,-19 20-137,-7 5-72,-15 4-266</inkml:trace>
  <inkml:trace contextRef="#ctx0" brushRef="#br0" timeOffset="153163.5672">15962 13704 421,'0'0'570,"0"0"-551,-13 144-8,13-106 63,0-8-47,0-14 5,0-7-25,0-9-1,0 0 0,0-17 15,0-21-2,0-8-17,0-3 4,6 8-2,12 5 1,4 9-1,3 12 17,2 6 6,-3 9-9,-1 0-8,-1 14-5,-2 13 0,-4 2 0,-5 5-2,-3-5-3,-3 0-19,-1-6-27,0 0-35,-4-6-97,0-9-132,0-8-149</inkml:trace>
  <inkml:trace contextRef="#ctx0" brushRef="#br0" timeOffset="153425.0503">16124 13421 933,'0'0'122,"0"0"-103,0 0 39,0 0 37,128-63-49,-111 63-17,-12 23-24,-5 14 1,-7 7 3,-20-7 2,1-2-7,6-10 1,10-9 3,10-6-7,0-3-1,16-7-1,18 0 0,15 0 0,5-12-20,-1-7-39,-4 9-50,-9 2-148,-9 4-174</inkml:trace>
  <inkml:trace contextRef="#ctx0" brushRef="#br0" timeOffset="153569.3136">16604 13617 669,'0'0'257,"0"0"-185,0 0 63,0 0-60,0 111-36,0-81-22,0 2-17,0 3-1,0-12-62,0 1-86,0-13-130,1-11-97</inkml:trace>
  <inkml:trace contextRef="#ctx0" brushRef="#br0" timeOffset="153747.2252">16785 13569 996,'0'0'176,"0"0"-174,0 0 52,0 113-5,9-77-33,2 2-14,-5-4 1,-4-4-3,-2 1-5,0-2-37,0 0-70,-10-6-110,-11-2-126</inkml:trace>
  <inkml:trace contextRef="#ctx0" brushRef="#br0" timeOffset="153915.13">16437 13682 1048,'0'0'81,"0"0"-79,48-111 20,24 62-4,6 8-17,0 3-1,-13 2-105,-20 13-216,-24-3-164</inkml:trace>
  <inkml:trace contextRef="#ctx0" brushRef="#br0" timeOffset="154175.3659">16941 13101 685,'0'0'185,"0"0"-127,0 0 31,113-21 15,-74 21-57,-11 18-8,-14 12-26,-14 8-2,0 6 0,-25 2 13,-10 5-3,3-7 7,8-11-4,6 1-5,13-22-2,5 1-8,5-6-6,31-7 4,14-3 2,16-23-9,7-4 2,2-4-2,6-7-16,-12 5-43,-13-5-108,-21-7-440</inkml:trace>
  <inkml:trace contextRef="#ctx0" brushRef="#br0" timeOffset="154819.6228">17459 12587 998,'0'0'87,"0"0"-79,0 0 25,0 0 22,25-127-46,2 85-5,-2-2 4,-5-5-5,-5 0 4,-13 8-2,-2 12 3,0 12-7,-10 15 1,-15 2-2,-2 4-11,10 19 1,5 3 1,12 4-8,7 5 5,25 2 11,5-1 1,-1-4 1,-5 1-1,-11-1 1,-11-4 0,-9 4 2,0-3-3,-18-4 0,1-5-3,6-7-36,8-10-67,3-3-107,9 0-76,17-24-42</inkml:trace>
  <inkml:trace contextRef="#ctx0" brushRef="#br0" timeOffset="155367.6071">17868 12262 606,'0'0'170,"0"0"-146,0 0 56,0 0-18,0 0-34,0 0 4,-2 89-4,2-60-3,0-3-2,0 0-11,13-5-2,5-6-4,-2-7-5,1-4 5,6-1-3,-1-3 4,2 0-2,-1-7 6,-5-9 17,-5-3 3,-1-4-3,-2-3-6,1-6-7,-3-2-4,-2-4 4,-5 4-8,-1 8 2,0 7-4,0 11 1,0 8 1,0 0 3,0 0-7,0 3-3,0 19-3,0-1 3,0 11 1,-3-9-1,-1-9 0,4-4 0,0-6-1,0-4-2,0 0-8,0 0 5,10-18 6,7-8 0,6-4 1,0 2-1,2 8 0,-1 10-1,1 8 3,3 2-2,-3 2 5,-1 16 0,-5 8-3,-11 5-2,1 1 1,-9 2-2,0-7-3,0-3-31,-12 7-55,-12-9-69,-7-1-159,-4-9-189</inkml:trace>
  <inkml:trace contextRef="#ctx0" brushRef="#br0" timeOffset="155645.6775">18120 11726 900,'0'0'71,"0"0"-64,0 0 35,0 0-7,0 0-20,0 0 1,29 103-11,-63-83 4,0-9-4,4-4-3,7-7 8,6 0 5,6-27 7,11-2-13,0 1-9,33-1-2,12 12-2,6 10 0,7 7-42,-5 0-76,-6 21-168,-5 1-211</inkml:trace>
  <inkml:trace contextRef="#ctx0" brushRef="#br0" timeOffset="155960.6041">18680 12008 421,'0'0'522,"0"0"-474,17 120 35,-3-75 9,3-2-67,1-3 1,-2-10-22,-7-11 1,-6-10-2,-3-9 0,0 0-3,0 0 14,0-34-6,4-11-8,1-17 0,6 11-2,-1 11-2,1 12 3,-2 17 2,3 9 3,3 2 2,1 13 3,0 13 15,-1 8-2,-6 3-18,-7 6-2,-2-2-2,0 0-13,0-5-52,0-11-105,0-11-120,0-14-103</inkml:trace>
  <inkml:trace contextRef="#ctx0" brushRef="#br0" timeOffset="156118.6431">19054 12110 863,'0'0'177,"0"0"-169,0 0 5,0 0 17,0 0-20,18 118-10,-16-84-2,-1-6-70,7-8-80,3-12-100,7-8-140</inkml:trace>
  <inkml:trace contextRef="#ctx0" brushRef="#br0" timeOffset="156283.221">19253 12068 424,'0'0'418,"0"0"-289,0 0 25,0 0-69,0 0-80,0 0 11,3 78 1,0-35-13,-3 3-4,2 1-4,0 1-41,-2-6-75,0-10-291,0-15 230</inkml:trace>
  <inkml:trace contextRef="#ctx0" brushRef="#br0" timeOffset="156479.5423">19043 11959 980,'0'0'62,"0"0"-57,71-108 37,3 83 14,8 8-44,4 2-3,-4 14-7,-20 1-2,-16 0-16,-21 5-79,-23 18-87,-2 5-64,-31 8-239</inkml:trace>
  <inkml:trace contextRef="#ctx0" brushRef="#br0" timeOffset="156705.6043">18887 12712 1021,'0'0'85,"0"0"-77,0 0 12,194-37 77,-85 1-60,6 2-12,-7-2-11,-17 4-7,-20 6-3,-26 7-4,-22 12-14,-23 5-43,0 2-22,-26 0-120,-8 9-150,-1 15-17</inkml:trace>
  <inkml:trace contextRef="#ctx0" brushRef="#br0" timeOffset="157003.3303">19348 12964 746,'0'0'179,"0"0"-166,0 0 119,0 0-57,0 0-28,121-8-14,-99 30-8,-11 12-7,-11 6-2,-5 9-5,-25-8-5,-11-1 3,-1-1-4,11-11 7,8-9 8,14-11 0,9-1-6,0-7-9,21 0-1,17 0 7,13-4 1,11-17-6,9-3-5,5-3-1,-4-8-7,-12-1-47,-15 1-55,-15-2-114,-16-7-306</inkml:trace>
  <inkml:trace contextRef="#ctx0" brushRef="#br0" timeOffset="157393.5051">19926 11969 1202,'0'0'17,"0"0"-10,198-62 4,-87 42 11,4 12-15,-5-8-1,-21 13-6,-23-2 3,-26 5-1,-18 0-2,-15 22 2,-7 28 14,0 19 23,0 20-11,0 15-10,0 15 2,0 16-8,0 9-3,19 10-6,1-2 4,-1 3-5,-10-10 1,-9-7 1,-1-12 15,-43-17-5,-23-16 6,-15-17-5,-15-18-3,-1-14 3,7-17-10,9-23-4,14-4-1,20-12-34,17-28-47,8-6-81,7-3-550</inkml:trace>
  <inkml:trace contextRef="#ctx0" brushRef="#br0" timeOffset="159824.519">14045 12356 568,'0'0'128,"0"0"-45,0 0 54,0 0-71,0 0-7,0 0-41,0 0-10,-81 185 34,17-58 31,-18 19-33,-12 16-10,-11 12 0,-1 1 5,-2-1-10,10-14 2,11-21 0,18-23-12,16-28 11,15-29-3,13-24-9,11-12-4,12-17-4,2-4-5,0-2-2,0 0 0,0 0-36,0 0-32,8-12-29,0-12-81,-5-10-234</inkml:trace>
  <inkml:trace contextRef="#ctx0" brushRef="#br0" timeOffset="160529.4951">6384 12631 548,'0'0'162,"0"0"-69,0 0 23,0 0-48,-116 104 13,31-9-4,-27 26-10,-19 24-23,-17 12-8,-2 5-5,13-6-1,17-13-13,31-20-2,26-21-3,26-20-7,16-27-4,6-11-1,10-5 1,3-18 0,-5-1-1,5-8 0,2-5-21,-2-1-29,2-5-25,0-1-85,0-1-194,0-37-185</inkml:trace>
  <inkml:trace contextRef="#ctx0" brushRef="#br0" timeOffset="166125.5432">17816 11718 703,'0'0'15,"0"0"-8,0 0 69,0 0 15,0 0-47,0 0-27,0 0 2,-71 179 51,7-45-9,-18 22-4,-9 25-8,-9 8-14,5 9-15,4 1-3,10-20-3,12-19 6,11-20-1,13-24-7,14-18-3,9-17-5,9-27 3,8-24-2,1-17-3,4-8 3,0-3-5,0 0-2,0-2-10,-4-14-29,-8-27-55,-5-20-148,-6-10-173</inkml:trace>
  <inkml:trace contextRef="#ctx0" brushRef="#br0" timeOffset="167039.847">9613 12097 714,'0'0'12,"0"0"34,0 0-45,0 0 12,-37 157 79,5-40 17,-7 18-20,-11 22-18,-14 10-8,-13 12-10,0 3-20,-4-8-4,15-12-6,14-21-5,14-33-9,18-20 0,9-26-3,7-17-4,2-14 1,0-18-2,0-3-1,2-6-6,0-4-28,-6 0-37,-7 0-75,-9-3-235,-7-21-342</inkml:trace>
  <inkml:trace contextRef="#ctx0" brushRef="#br0" timeOffset="168557.9927">3336 16075 716,'0'0'180,"0"0"-154,0 0 60,0 0-13,0 0-39,0 0-20,25 5 3,24-5 13,11 0 2,3 0 0,-3-5-9,-10-4-15,-5 5-4,-8-2-4,-13 4 0,-11 0-23,-6-2-67,-7 4-98,0 0-131,-16 4-154</inkml:trace>
  <inkml:trace contextRef="#ctx0" brushRef="#br0" timeOffset="168742.8639">3383 16436 949,'0'0'126,"0"0"-120,0 0 28,0 0 9,0 0-21,160-61-9,-93 42-13,1 6-33,-6-5-176,-6 5-140</inkml:trace>
  <inkml:trace contextRef="#ctx0" brushRef="#br0" timeOffset="169118.1803">4542 16034 1075,'0'0'79,"0"0"-71,0 0-4,0 0 4,-58 111-4,45-56 6,10-5-6,3 2-1,0-15-2,12-11-1,10-4 0,7-22 3,8 0 3,3-4 1,1-23 2,-3-4 0,-11-1 9,-12-11 3,-11 11 12,-4-4 8,-6-1-9,-17 12-9,-2-3-13,0 11-2,4 8-3,6 5-5,5-2-4,6 6-41,4-4-58,0-8-251</inkml:trace>
  <inkml:trace contextRef="#ctx0" brushRef="#br0" timeOffset="169935.6734">1755 15721 219,'0'0'647,"0"0"-584,0 0-59,0 0 2,0 0 40,27 166 41,-11-96-23,-1-1-16,-1-8-15,-3-6-12,-4-3-7,-3-2-6,-4-18-3,0-1-1,0-22 0,0-9-3,2 0 3,-2 0 2,3 0 7,-3-21 3,9-12-16,5-3 0,7-4-14,11 10 10,-4 12-4,4 8 6,5 2-3,-1 8 3,3 0-5,-10 0 6,-10 8 1,-3 0-3,-9 1 2,-7 11-2,0 6 2,-14 9 1,-20 5 2,-10 1 0,2-5 3,-1-10-4,8-7-1,4-10-8,6-9-30,12-14-48,9-21-135,4-2-186</inkml:trace>
  <inkml:trace contextRef="#ctx0" brushRef="#br0" timeOffset="170308.5931">2400 16156 556,'0'0'53,"0"0"-35,0 0 118,0 0 12,47 128-45,-45-96-39,2-2-36,2-1-14,0-14-8,-6-4-4,2-11 5,0 0 2,3 0 14,5-32-2,9-8-2,5-19-16,3 7-2,2 20 1,-5 11-1,-6 16-1,0 5 0,-3 0-1,2 0-3,-2 26 4,1 11 2,-5 6 3,-1 2 6,-2 5 2,-2-10-7,1-5 6,-1-12 2,4-9-6,7-14-4,6 0 2,12 0 4,9-32-10,-3-5-6,-10-6-68,-27 2-159,-12 11-353</inkml:trace>
  <inkml:trace contextRef="#ctx0" brushRef="#br0" timeOffset="170699.5985">1334 15615 729,'0'0'256,"0"0"-226,0 0-28,0 0 5,34 148 3,-8-28 68,-1 31 10,2 33-31,-7 17-11,0 4-13,-4-7-22,2-30 3,-3-30-11,-2-29 2,3-30-1,-10-26-3,4-25-2,-1-12 1,-5-16-34,7-4-38,1-48-18,-4-20-158,-8-30-274</inkml:trace>
  <inkml:trace contextRef="#ctx0" brushRef="#br0" timeOffset="171705.4093">1235 15575 439,'0'0'126,"0"0"-104,0 0 64,0 0 25,0 0-11,0 0-45,32-81-15,-13 74-3,5 2 0,12-1-12,12 6 6,22 0-1,10 0-9,15 0-6,23 0 2,13 0-2,18 0 0,3 0-6,-1 0-9,3 0 1,-5 0 0,12 0 4,19 0 0,16 0 3,36 0 31,15 0-10,12 0-27,6 0 3,-10 0-5,-14 0 0,-25 0 0,-31 0 0,-32 0 1,-32-3 0,-23 3 1,-25 0-1,-26 0-1,-18 0 1,-18 0-1,-2 0 3,-6 0 9,-3 0 5,0 0 0,0-5-3,0 5-7,0 0-2,0 0-5,0 0 2,0 0-3,0 0 1,0 0-1,0 0 1,0 0 0,0 0 0,6 0 0,5 0-1,7 0 1,5 0 0,-4 0 1,-3 5 0,1-2-1,-3 3-1,-1 6 0,1 10-1,-10 10-2,5 16 4,-2 10 2,0 15 5,0 7-2,-3 10 1,0 8 4,-4 5-5,6 17 12,-1-8-9,2 5 3,-2-3-6,-2-16-1,4-8 1,-2-5-2,2-13-1,-5-14 0,1-10-1,-3-15 1,0-12 0,0-8-2,0-3 0,0-6-5,-19 1 5,-10 3 2,-8-3 0,-24-5 1,-19 8-1,-20-7-2,-23 12-1,-22-4-1,-18 0 2,-21-4-1,-26 4 1,-16-1 2,-17 5 0,-21 10-1,-18 3 3,-11-3-1,-3 4-3,41-10 0,48-3 0,51-14 14,55 0 4,39 0-15,35 0-3,25-9-5,13-21-57,56-20-72,31-23-515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05:07:58.1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1591 1358 993,'0'0'33,"0"0"-22,0 0 57,0 0-47,0 0-2,0 0 17,0 0-6,-118-74 4,89 74-4,4 3-9,-6 27 0,-3 18-9,5 18-8,7 14 0,9 5 1,13-3 5,0-4-3,0-6-4,20 1-1,2-5 0,-4 4-2,-7 2 0,-11-4-57,0 4-31,-11-7-167,-20-5-102</inkml:trace>
  <inkml:trace contextRef="#ctx0" brushRef="#br0" timeOffset="151.9416">997 2249 686,'0'0'184,"0"0"-176,125-96 16,-40 50 6,16-10-26,-1 0-4,-4 0-26,-16 6-126,-19 10-182</inkml:trace>
  <inkml:trace contextRef="#ctx0" brushRef="#br0" timeOffset="331.7928">1745 1634 656,'0'0'387,"0"0"-326,0 0 62,0 0-54,0 0-60,0 0-9,-90 146 1,80-55 2,4-1-2,6-2 0,0-16-1,0-16 0,14-9-13,3-15-43,6-10-71,-3-12-159,-4-10-180</inkml:trace>
  <inkml:trace contextRef="#ctx0" brushRef="#br0" timeOffset="564.3807">1954 1717 808,'0'0'458,"0"0"-446,0 0-8,0 0-2,0 0 1,-2 152-1,0-70 8,0 1-8,2-2 0,0-19 1,8-13-2,17-18-1,0-10 0,3-10 0,4-7-4,-1-4-32,-3 0-47,-12-9-123,-16-9-186</inkml:trace>
  <inkml:trace contextRef="#ctx0" brushRef="#br0" timeOffset="684.9959">1874 2130 861,'0'0'86,"0"0"-86,0 0-15,98-142-149,-49 96-113</inkml:trace>
  <inkml:trace contextRef="#ctx0" brushRef="#br0" timeOffset="892.268">2235 1751 962,'0'0'161,"0"0"-124,0 0 15,0 0-11,115 19-1,-76 16-21,-10 12-10,-13 15 0,-16 7 0,0 8 4,-16-2-8,-11-9-3,2-8 0,6-15-2,0-11-12,9-15-45,-2-10-54,8-7-118,4 0-225</inkml:trace>
  <inkml:trace contextRef="#ctx0" brushRef="#br0" timeOffset="1051.9671">2801 1953 1073,'0'0'160,"0"0"-159,117-84 0,-46 50-1,-1 4-5,-3 2-82,-17 9-283</inkml:trace>
  <inkml:trace contextRef="#ctx0" brushRef="#br0" timeOffset="1223.3509">2906 2226 1057,'0'0'250,"0"0"-244,0 0-3,0 0-3,138-64 3,-71 32-3,-9 1-22,-22 7-148,-20 2-412</inkml:trace>
  <inkml:trace contextRef="#ctx0" brushRef="#br0" timeOffset="1854.2822">1905 355 1078,'0'0'100,"0"0"-81,0 0 1,0 0-20,0 0-4,2 136 4,9-64 2,3-2 5,-10 0-7,2-3-5,-6-3-55,0-6-71,0-12-137,0-15-121</inkml:trace>
  <inkml:trace contextRef="#ctx0" brushRef="#br0" timeOffset="2011.1462">1825 441 868,'0'0'47,"55"-114"-14,-5 61 45,8 7-60,0 8-18,-5 12 0,-6 12-102,-16 12-168,-13 2-166</inkml:trace>
  <inkml:trace contextRef="#ctx0" brushRef="#br0" timeOffset="2341.0144">1849 685 657,'0'0'97,"0"0"-91,0 0 3,0 0 14,147-33 15,-89 19-18,-13 11-15,-9 3-5,-7 0-2,-18 22-1,-5 6 1,-4 7 2,-2 1 3,2-8-1,-2-6 0,4-12-2,4-10-7,4 0-36,10-14 43,0-15 1,-6-4 18,-3 1 11,-11 0 20,-2 4 6,-4 6 2,-21 7-37,-6 7-21,0 4-11,6 4-65,7 0-79,11 0-84,7 0-272</inkml:trace>
  <inkml:trace contextRef="#ctx0" brushRef="#br0" timeOffset="2641.9471">2409 653 611,'0'0'73,"0"0"3,0 0 74,0 125-106,0-93-31,0-8-9,6-7-2,13-5-2,2-12-14,2 0-33,8-27 16,-4-7 13,-2-8-12,-8-1 21,-4 6 9,-4 6 16,-4 13 66,-3 13 20,-2 5 18,0 0-64,0 0-46,0 7-10,0 17-12,2 15 12,3 0 0,2-1-28,-3 3-84,3-11-64,-1-9-48,-1-12-178</inkml:trace>
  <inkml:trace contextRef="#ctx0" brushRef="#br0" timeOffset="2962.1418">2771 664 730,'0'0'51,"0"0"18,0 0 3,0 0-54,124 70 2,-111-33 4,-10-2 0,-3-3 8,0-7 15,-5-11-7,-2-3-10,5-11-10,0 0-5,2-6 14,0-22-29,0-10-4,11 0-14,11 6 6,7 10-5,0 11-1,0 8 4,-2 3 4,-3 0-1,-4 10 9,-6 5 0,-3 3-2,-7 7 6,-1 2-2,-3 2 4,0 2-4,0-4-57,-7-3-168,1-5-92</inkml:trace>
  <inkml:trace contextRef="#ctx0" brushRef="#br0" timeOffset="3100.4958">3095 525 919,'0'0'118,"0"0"-118,0 0-25,0 0-179,0 0-165</inkml:trace>
  <inkml:trace contextRef="#ctx0" brushRef="#br0" timeOffset="3532.0332">3381 793 921,'0'0'41,"0"0"-39,0 0 3,48-120 4,-48 96-6,0 8 8,0 9 19,-19 7 16,-8 0-15,2 19-10,0 13-5,11 4-10,4 4-3,8 0-3,2-3-1,0-9 1,18-4-4,7-14 1,6-8-4,9-2 7,3-4-1,-4-23-1,-1-8-24,-11-1 4,-14-4-3,-9 1-5,-4 3-2,0 0 12,-8 13 20,-1 8 9,9 11 29,0 4-17,0 0-21,4 14-24,17 11 24,3-1 17,4 2 7,-5-4-13,2-1-8,-5 1 0,-8 3-3,7-1-71,-12-4-210,-1-6-212</inkml:trace>
  <inkml:trace contextRef="#ctx0" brushRef="#br0" timeOffset="4733.3086">4103 749 761,'0'0'286,"0"0"-250,69-119 23,-34 62-27,-3-5-3,-5 10-15,-16 16-6,-11 9-5,0 20 5,0 3-8,-20 4-6,-2 1 2,1 23-8,8 5-25,7-5-5,6 10 2,0-4-18,12 3-2,13 1-6,-2-5-27,-6 3 30,-5 2 23,-10-1 0,-2-3 28,0-9 11,0-6 1,-2-7 3,2-6 5,0-2 8,0 0 11,22-18 37,9-13-36,7-3-2,4-5-17,-4-2-7,-5 3-2,-10 1 5,-9 5 0,-14 13 5,0 5 92,0 7-16,-10 7-28,-7 0-26,-1 5-20,-1 17-12,9 11-6,1-1-1,7-1 7,2-1 1,0-2-1,6-6-4,16-5 2,8-8-7,-1-4-1,4-5 4,5 0-3,-5-16-9,-4-10 7,-4-9 8,-14-1 3,-7 0 0,-4-6 0,0 2 4,0 10-1,-6 13 2,1 10-5,3 7 0,2 0-12,0 0-26,0 14-6,9 8 40,7 7 3,3 4 2,2 4 0,-1-6-1,-1-3-2,-1-4 2,-2-6 3,-7-6-3,0-1 0,2-8 2,-2 0-1,4-3 0,6 0 0,2-18 1,4-13 1,0-7 2,-5-3-4,-6 1 0,-9 8 4,-2 20 21,-3 3 37,0 9-11,0 0-35,0 12-17,0 14-5,0 6 4,0-2 2,0-3-5,0-4 8,0-2-4,7-6 0,12-2-6,7-4 6,2-7-5,3-2-11,0 0 1,-6-10-3,-2-12 12,-6-4 1,-5-6 5,-4-6 6,-2 0-6,-1 4 3,-5 12 15,2 16 25,-2 6-18,0 0-25,0 0 0,0 16-19,2 12 17,2 0 2,2 0 0,3-6-1,-1-10 1,4-1 0,0-8-4,5-3-5,0 0 2,4-3 7,1-22 3,-4-7-1,2-8 0,-3 6-2,-3 8 0,-5 10 2,-5 14 1,2 2-3,4 0-1,1 23-1,7 9 2,-5 1 4,-1-1 0,-3-2 1,-9-4-5,0 3 0,-32-1-57,-7-5-199,-6-4-169</inkml:trace>
  <inkml:trace contextRef="#ctx0" brushRef="#br0" timeOffset="4863.0851">5196 313 986,'0'0'137,"0"0"-137,0 0-96,0 0-373</inkml:trace>
  <inkml:trace contextRef="#ctx0" brushRef="#br0" timeOffset="5371.7951">6214 467 1131,'0'0'72,"0"0"-72,0 0 0,0 113 2,0-74 4,0-6 3,0-12-8,0-5 0,2-6 1,4-3-2,11-7 0,3 0 1,5-10-2,8-15-6,-2 2-4,-5 1 7,-3 7 4,-7 10 0,-4 5 1,5 0 7,-4 0-8,-3 9 2,1 6 0,-8 7-2,-3 6-9,-10 0-130,-29-2-251</inkml:trace>
  <inkml:trace contextRef="#ctx0" brushRef="#br0" timeOffset="5499.006">6272 287 351,'0'0'733,"0"0"-733,0 0-72,0 0-198</inkml:trace>
  <inkml:trace contextRef="#ctx0" brushRef="#br0" timeOffset="6129.192">4197 1760 658,'0'0'176,"0"0"-151,0 0 99,0 0-41,0 0-69,-132 49-10,93 5 2,11 6 0,5-7 1,14-2-5,9-13-2,0-14 0,13-7-2,10-14 2,6-3-9,0-5-25,0-24 29,0-9 3,-8-2 2,-10-4 9,-3 4 15,-8 13 28,3 5-3,-3 14 2,0 7-14,0 1-19,0 0-18,0 8-13,0 22 2,5 9 11,-1 10 2,5 4-2,5-4-36,0-6-85,9-14-80,4-17-184</inkml:trace>
  <inkml:trace contextRef="#ctx0" brushRef="#br0" timeOffset="6382.9689">4451 2051 739,'0'0'63,"0"0"-53,-19 111 21,19-70 4,0-6-17,4-3-8,15-14-7,8-10 4,8-8 4,4 0 3,3-20-9,-4-10 1,-9-3 4,-13-4-1,-12-1 45,-4-1 26,-6 3-13,-21 7-35,-9 14-16,0 10-16,-2 5-22,3 20-75,6 13-97,2-1-137</inkml:trace>
  <inkml:trace contextRef="#ctx0" brushRef="#br0" timeOffset="6614.7752">3981 2673 1001,'0'0'129,"0"0"-123,120 4 12,-5-4 58,24-17-16,13-7-23,1-6-15,-8 0-10,-13 0-7,-32 7-5,-37 6-6,-30 9-64,-33 8-67,-16 0-187,-44 4-307</inkml:trace>
  <inkml:trace contextRef="#ctx0" brushRef="#br0" timeOffset="7102.1482">4515 3084 784,'0'0'97,"0"0"-80,0 0 33,0 0-8,-120 98-11,105-98 0,-1 0-7,5 0-6,-3-23-5,10 2 1,4-4-10,0 2-4,11 2-4,18 4 1,7 4 2,8 9 1,8 4 1,-3 0 9,-7 25-4,-9 9-3,-15 10 4,-18 10-2,0 10 2,-31 3 1,-16 5-3,-9-12-4,6-15 4,0-16 11,13-21 12,14-6-2,9-2-7,12 0-10,2-8-9,2-6-3,23 4-3,10 10 5,8 0 1,1 0 4,6 2 0,-10 9 2,-2-4-4,-5 0 13,-1-7 0,-1 0-2,0 0 5,-2-20-10,0-6-8,-5-6-6,5-7-65,-2-9-172,-7-19-489</inkml:trace>
  <inkml:trace contextRef="#ctx0" brushRef="#br0" timeOffset="7442.9954">5592 2046 784,'0'0'343,"0"0"-328,0 116 1,3-56 56,1 0-45,2-4-12,5-2-8,3-2-7,-3-2-4,-7-3-66,-4-10-144,0-9-250</inkml:trace>
  <inkml:trace contextRef="#ctx0" brushRef="#br0" timeOffset="7591.7735">5356 2402 1109,'0'0'36,"0"0"-30,0 0 5,183-66-5,-67 35-6,8-6-21,-7-9-323</inkml:trace>
  <inkml:trace contextRef="#ctx0" brushRef="#br0" timeOffset="7966.9239">6829 1764 1097,'0'0'55,"0"0"-53,0 0-2,0 0 12,136 37 14,-69-37 8,2 0-26,-7 0-3,-10-7-5,-21 4-42,-13-1-37,-13 1-57,-5-1-78,-14 1-107</inkml:trace>
  <inkml:trace contextRef="#ctx0" brushRef="#br0" timeOffset="8354.9854">6708 1847 701,'0'0'54,"0"0"-49,0 0 26,0 0 31,119 56 7,-57-49-40,4 10-12,-6-2-6,-10-1-4,-7 11-2,-19-1-2,-14 5-3,-10 8-3,-12 1 3,-24 6 4,-10-1-3,1-1 1,-1 0 2,1 2-2,7 0-2,9-6 16,13-2 8,16-6-4,0-6-5,27-2-12,22-8 10,22-9 28,16-5 0,16-5-1,4-14-6,-2-4-8,-13 3 0,-24 2-15,-19 4-9,-26 6-2,-15 6-27,-8 2-47,-31 0-44,-29 20-246</inkml:trace>
  <inkml:trace contextRef="#ctx0" brushRef="#br0" timeOffset="8722.705">6382 3134 837,'0'0'114,"0"0"-109,0 0 34,0 104 19,2-88-38,2-6 1,-2-8-8,-2-2-5,0 0 4,0-8 22,0-26 13,0-10-34,7-4-13,7 6 1,0 12-2,7 8 1,-4 12 0,2 5 6,-3 5 1,2 0-2,6 12 0,-4 10 2,-1 5 1,-5-1-6,-3 2 0,-2-2-4,-2 2-26,-3-8-47,3 0-110,-2-10-156,1-10-273</inkml:trace>
  <inkml:trace contextRef="#ctx0" brushRef="#br0" timeOffset="8874.1466">6845 3144 24,'0'0'1110,"0"0"-1086,0 0-24,131-105 8,-75 78-8,-2 4-6,-12 8-146,-13 4-206</inkml:trace>
  <inkml:trace contextRef="#ctx0" brushRef="#br0" timeOffset="9046.5265">6957 3292 926,'0'0'0,"0"0"1,141-80-6,-71 42-117,-7 0-138</inkml:trace>
  <inkml:trace contextRef="#ctx0" brushRef="#br0" timeOffset="9202.1804">7451 3055 836,'0'0'293,"0"0"-261,0 0 18,-29 147-5,29-99-33,11-2-9,3-1-3,-3-14-32,-5-11-107,-6-17-177,0-3-213</inkml:trace>
  <inkml:trace contextRef="#ctx0" brushRef="#br0" timeOffset="9802.7962">7558 831 660,'0'0'219,"0"0"-176,0 0-5,0 0-9,0 0-22,0 0 12,-24 104 24,0-60-12,1 0-11,-5-8-1,-2-3-5,-4-6-10,3-10 0,4-5 1,9-7 0,7-5 1,5 0 5,3 0-11,3-12-8,0 0 7,9 2 0,18 6-8,9 4-3,9 0 4,3 0 8,8 7 2,-2-7 2,-5 0 5,-9 0 4,-7-9 1,-8-9-2,-10-1 5,-7-5 17,-8-1-3,0-6-2,-14 4-15,-9 2-10,-1 7-4,6 6-4,3 7-29,8 2-48,4 3-131,3 0-445</inkml:trace>
  <inkml:trace contextRef="#ctx0" brushRef="#br0" timeOffset="10529.9659">8314 1784 722,'0'0'197,"0"0"-156,0 0 73,0 0-36,0 0-48,0 0 0,-71-60-11,37 70-17,-3 22 1,-3 7 6,8 11-4,5 5-4,9 2 2,12-5-3,6-11 0,0-12-10,13-12-14,17-17-25,7 0 5,-2-19 18,2-15 9,-12-8-1,-2 0 18,-9-4 5,-8 6-5,-6 9 15,0 12 42,0 9-7,0 8 12,0 2-32,0 0-15,0 0-15,0 26-12,0 16 12,0 8 0,3 2 1,7 0 0,4-3-1,1-11-17,-1-4-57,-1-18-64,2-11-128,-3-5-76</inkml:trace>
  <inkml:trace contextRef="#ctx0" brushRef="#br0" timeOffset="10830.9756">8474 2092 458,'0'0'121,"0"0"-28,0 0 20,0 0-51,38 118 9,-36-97-43,-2-8-13,3-1-3,-1-12-4,-2 0-2,0 0 25,0-9 21,4-14-3,6-13-45,5-4 2,7 5-1,5 5 0,0 7 5,4 9 12,-5 7-5,5 7 0,-4 7-11,-2 22-5,-5 5 3,-9 5 2,-4-6-2,-7 3-2,0 1-2,0-3-9,0-6-72,-5-10-88,-1-14-230</inkml:trace>
  <inkml:trace contextRef="#ctx0" brushRef="#br0" timeOffset="11542.5898">9727 1692 1037,'0'0'90,"0"0"-63,0 0 70,0 0-66,0 0-24,0 0-2,-151 63-4,109-8 1,3 9 0,11-3-1,14-8-1,10-7 0,4-9 0,11-13-4,24-12-3,8-12-18,5 0-3,2-24 6,-4-13 11,-3-7 0,-12-2 11,-6 3 0,-14 11 1,-7 15-1,-4 9 3,0 8 17,0 0-6,-4 21-14,-11 16-5,-1 10 0,9-1 2,7-4 2,0-10 1,20-12-4,15-14-1,4-6-3,2-8 7,-5-26 1,-7-2 0,-11-2 15,-13 0 17,-5 2 9,0 0-20,-13 4-7,-10 11-14,1 12-1,-5 9-18,7 0-36,4 32-91,6 10-145,10 4-123</inkml:trace>
  <inkml:trace contextRef="#ctx0" brushRef="#br0" timeOffset="11857.8928">10128 2196 952,'0'0'112,"0"0"-69,85-150 26,-54 85-38,-8 5-4,-14 6-19,-9 15-5,0 13-1,-11 11-2,-14 10-2,0 5-13,0 0-25,8 20 1,8 11-3,9-1-22,0 2-36,31-2-3,12-6 62,5-2 40,2-2 1,-6 2 27,-10 2 7,-17 2 7,-14 0-16,-3 4-4,-11-4-6,-18-2-8,-2 1-7,2-9-59,8-11-102,9-5-135</inkml:trace>
  <inkml:trace contextRef="#ctx0" brushRef="#br0" timeOffset="12194.7209">10668 1823 947,'0'0'106,"0"0"-97,0 0-9,0 0 20,29 121-4,-24-77-5,-1-7-7,-2-13-1,2-10-2,-2-8 2,0-6-1,2 0 5,-2-35-5,2-11-2,11-12-17,-1 0 8,5 19 2,4 11 5,0 10 2,-1 9 16,0 9 4,2 0-7,-3 2-8,-8 23-2,-2 5-3,-8 4 3,-3 6-1,0 2-2,0-5-22,0-6-74,-8-9-133,8-14-93</inkml:trace>
  <inkml:trace contextRef="#ctx0" brushRef="#br0" timeOffset="12376.3254">11147 1756 609,'0'0'484,"0"0"-456,0 0-23,0 0-1,0 0 5,11 133-4,-11-85-4,0-4-1,0-4-62,0-10-100,0-16-114,2-10-183</inkml:trace>
  <inkml:trace contextRef="#ctx0" brushRef="#br0" timeOffset="12556.7609">11325 1770 956,'0'0'164,"0"0"-142,0 0-14,0 0 5,0 0 11,10 139-16,-6-99-7,-2-6-1,1-4 0,0-4-32,0-8-85,-3-4-112,0-8-136</inkml:trace>
  <inkml:trace contextRef="#ctx0" brushRef="#br0" timeOffset="12741.9185">11100 1610 54,'0'0'978,"0"0"-959,0 0-15,127-22 12,-46 12 0,-1 1-16,-15 0-2,-21-1-90,-24 3-153,-20 3-88</inkml:trace>
  <inkml:trace contextRef="#ctx0" brushRef="#br0" timeOffset="13031.0116">10635 2380 434,'0'0'474,"0"0"-454,0 0-15,127 4 52,-34-6-23,9-12-14,4-3-7,-5 4 1,5 1 5,-8-4 17,-7 2-2,-15-4-26,-21 6-8,-26 7-84,-26 3-256,-6 2-320</inkml:trace>
  <inkml:trace contextRef="#ctx0" brushRef="#br0" timeOffset="13604.3655">11187 2745 641,'0'0'60,"0"0"-25,0 0 27,0 0-52,0 0-8,0 0 5,-87 36-2,85-60 0,2-7-3,0 2-1,0-1 3,18 4-3,2 4 1,4 5 11,5 7 6,0 8 4,0 2-8,0 0-2,-6 23-2,-8 7-5,-6 7 14,-9 2 14,0 5-3,-15 3-6,-12 2-7,-2-5-5,-2-3-8,-1-11-4,6-10 3,3-12-3,6-8 4,6 0-2,8-5 4,3-11-5,0-3-1,14 5 3,6 4 5,4-1 4,3 10 11,2 1-8,2 0 10,-1 4-11,-2 15-3,-3 7-3,-10-2-6,1 0 3,-1-5-5,3-9 1,9-10 1,2 0 0,4-10-3,5-20-21,-2-7-80,-5-8-196,-9-14-333</inkml:trace>
  <inkml:trace contextRef="#ctx0" brushRef="#br0" timeOffset="13904.7375">11783 1685 200,'0'0'896,"0"0"-846,0 0-38,0 0 38,42 116 0,-26-45-28,-3 6 0,-5-1-6,-1-6-1,0-13 1,2-13-8,4-13-3,1-14-4,6-15 2,4-2 0,3-19-3,-5-12-27,-10-10-33,-12 1-84,0-6-176,-34 4-168</inkml:trace>
  <inkml:trace contextRef="#ctx0" brushRef="#br0" timeOffset="14056.3952">11713 1991 840,'0'0'129,"0"0"-100,0 0 69,183-49-54,-105 17-33,-5 5-11,-17-1 0,-15 8 0,-27 6-86,-14 2-162,-7-1-314</inkml:trace>
  <inkml:trace contextRef="#ctx0" brushRef="#br0" timeOffset="14574.3175">13245 1674 754,'0'0'239,"0"0"-160,0 0-16,0 0 17,-4 122-37,4-66-9,0 5-19,1-5-6,8-4-6,0-4 0,-1-8-3,-4-4-11,0-8-55,-4-5-79,0-9-195,0-9-257</inkml:trace>
  <inkml:trace contextRef="#ctx0" brushRef="#br0" timeOffset="14746.5885">13021 2019 957,'0'0'124,"0"0"-123,0 0 20,166-114 41,-85 86-46,-4 7-8,-10 5-8,-18 7-55,-17-1-225,-18-2-249</inkml:trace>
  <inkml:trace contextRef="#ctx0" brushRef="#br0" timeOffset="15315.2779">14371 1449 618,'0'0'128,"0"0"-83,0 0 139,168 7-78,-87-7-43,6-15-31,2 0-14,-13 1-15,-16 4-3,-24 3-22,-23 5-87,-13 2-121,-18 0-23,-24 0-206</inkml:trace>
  <inkml:trace contextRef="#ctx0" brushRef="#br0" timeOffset="15833.0492">14397 1488 511,'0'0'83,"0"0"-59,0 0 51,0 0-41,0 0 56,0 0-9,47 72-37,-20-56-15,2 0 9,4 0 10,1 3-9,6-8-17,0 1 8,-2-3-12,-1-2 1,-6 1-17,-6-2 2,-11-1-3,-5 2-2,-9 3 0,-3 8-5,-28 2 6,-14 8 0,-7 5-4,-7 3 2,1 8 2,0 2 6,2 3-6,17-4 0,10-6-1,18-7 0,11-6 0,13-9 1,33-2 3,20-12 2,11-3 13,6 0-4,2-5 4,-4-13 0,-2-1-7,-15 0 2,-14 8-10,-23 3-3,-16 6-12,-11 2-25,0 0-22,-33 21-69,-1 2-144,-9 7-30</inkml:trace>
  <inkml:trace contextRef="#ctx0" brushRef="#br0" timeOffset="16230.9423">14256 2697 237,'0'0'754,"0"0"-742,0 0-12,-1 124 31,1-91-19,10-4-6,0-12-5,-6-5 1,-2-10 0,-2-2 3,0 0 29,0-26 9,0-8-37,5-5-6,9 1 0,5 6 0,4 6-1,-1 10 1,0 4 0,0 8 9,-1 4 7,1 0-1,-2 5-7,-2 16 5,-3 1-11,-5 2 5,-7 1-7,4-2 0,0 0-3,-3-2-43,0-4-98,0-6-112,-4-7-124</inkml:trace>
  <inkml:trace contextRef="#ctx0" brushRef="#br0" timeOffset="16397.0046">14714 2717 891,'0'0'70,"0"0"-65,0 0-5,147-42 0,-99 27-34,-8 3-162,-12 5-200</inkml:trace>
  <inkml:trace contextRef="#ctx0" brushRef="#br0" timeOffset="16561.9335">14758 2939 803,'0'0'189,"0"0"-189,0 0-17,0 0 15,176-51-100,-111 25-167</inkml:trace>
  <inkml:trace contextRef="#ctx0" brushRef="#br0" timeOffset="16723.8206">15197 2729 816,'0'0'283,"0"0"-260,0 0 21,-29 113 17,29-80-54,9 1-7,-2 1-2,-7-7-67,0-8-91,0-13-85,-2-7-123</inkml:trace>
  <inkml:trace contextRef="#ctx0" brushRef="#br0" timeOffset="17309.9695">14925 603 738,'0'0'63,"0"0"-52,0 0 16,0 0 11,-20 103 17,-2-65-8,-4 2-8,-3-2 2,-5-2-7,-2-4-22,0-8-3,3-8-6,6-8-2,10-6-1,3-2 2,14-2-2,0-18-3,5 0-10,26 2 13,3 8-2,10 5 2,3 3 0,7 2 4,-2-3 4,-2-3 0,-6 0 8,-13 0 8,-6-2-10,-9-2 4,-9-2 7,-3-2 8,-4-4-8,0-2-12,0-2-6,0-1 0,-7 2-6,-3 4-2,1 7 0,4 7-41,0 3-64,1 0-269</inkml:trace>
  <inkml:trace contextRef="#ctx0" brushRef="#br0" timeOffset="18098.9149">15880 1315 788,'0'0'160,"0"0"-123,0 0 23,0 0-29,0 0-12,-20 120 36,20-66-29,2 3-11,2-2-1,-2-8-7,-2-7 2,0-14-3,0-11-4,0-10 0,2-5 3,6 0-2,3-8 1,11-18 0,2-6-3,7 6-1,0 4 0,-2 8-2,3 9 1,-8 5 1,1 0-1,-8 12 2,-8 9-1,-9 4 2,0 1 6,-10 3 2,-30 3-2,-1-5-4,-6-8-2,7-2-2,7-13-12,10-4-11,13 0-36,10-24-60,0-10-178,13-2-234</inkml:trace>
  <inkml:trace contextRef="#ctx0" brushRef="#br0" timeOffset="18392.9324">16292 1736 773,'0'0'108,"0"0"-32,0 0 70,16 123-97,-12-89-39,-2-6-1,3-10-6,-3-6-1,-2-10 0,3-2-2,0-12 12,9-26-8,3-10-3,5 2 0,3 3 0,-8 15 1,4 14 39,-2 10 5,0 4-27,7 0 3,-5 18-12,-2 7-4,-1 3-5,-8 4 1,-6 0-2,-2 2-36,0 0-62,0-4-230,0-14-129</inkml:trace>
  <inkml:trace contextRef="#ctx0" brushRef="#br0" timeOffset="18720.944">17066 1806 1010,'0'0'133,"0"0"-128,118-138 24,-76 92 25,-13-2-45,-14 6-3,-15 2 0,0 10 2,-15 12-7,-16 8-1,-5 10-3,3 0-1,6 12-16,9 7 5,12 5-7,6 7-26,3-5-4,29 4 16,10-2 30,3-2 6,-5 0 0,-5-2 1,-10 1 3,-11-4-4,-14 1 1,0 5 0,-14-8-1,-15 0-77,-1-9-190,7-10-62</inkml:trace>
  <inkml:trace contextRef="#ctx0" brushRef="#br0" timeOffset="19538.9251">17458 1521 921,'0'0'45,"0"0"-43,0 0 26,0 0 6,0 0-17,0 127-12,9-102-4,0-2 2,4-5-2,0-6 2,4-2 3,-2-3-6,-1-6 4,-3-1 0,6 0 5,-4-8-7,0-8 8,1-4-6,-5 2 19,-3-2 4,2-3-7,-7 6-2,4-1-5,-2 2 2,-2 4-3,-1 2-5,0 1-3,0 7-1,0 2 6,0 0-7,0 0-2,0 5-4,0 9 3,0 4 2,0-9-1,0 0 0,0-6 2,0-3-2,0 0 0,0 0 0,0-5 1,0-13-1,7-3-3,4 7 3,3 2 0,1 8-1,5 4 1,3 0 1,4 7 3,2 13 3,-2 6 0,-4 2 11,0-2-11,-7 1-3,-7-4-1,-2 1 2,-1 0-1,-4 0-2,-2-1 0,0-8 0,0-7-2,0-1 1,0-7 0,0 2-1,0-2 0,0 0 1,0 0 2,0-14 1,0-17-2,0-7-4,2-2 2,5 4-2,2-1 1,4 11 1,-3-1-1,3 5 0,6 4 0,4 7-1,6 8 1,0 3-1,0 0 0,-3 3 2,-3 16 1,0 5 1,-8 0 0,-6 4 1,-4-4 0,-3-2-3,-2-1 4,0-1-3,0-6-1,0 0-17,-9-4-42,-3-7-60,-1-3-99,-7 0-160</inkml:trace>
  <inkml:trace contextRef="#ctx0" brushRef="#br0" timeOffset="19825.0264">17766 1133 856,'0'0'89,"0"0"-78,0 0 15,0 0-10,0 0-11,0 0 4,129 26-5,-116-5-1,-13 0 4,0-3-1,-31 1 16,-11-5 3,-8-5-17,0-6 0,9-3 0,10 0 8,8-1 27,17-15 4,6-2-18,0-6-14,18 2-15,15-1-6,3 6-15,7-2-90,-8 0-165,-8-5-377</inkml:trace>
  <inkml:trace contextRef="#ctx0" brushRef="#br0" timeOffset="20317.8939">18856 1574 225,'0'0'826,"0"0"-815,0 0-5,0 0 43,0 111-28,0-86-6,4-2-10,3-8 1,-1-3-5,-1-8 0,-3-4 1,-2 0 2,0-13 10,5-18-11,1-4-3,5-4 1,2 6-4,1 6 2,-5 10 1,0 12 0,0 5 0,-1 0-2,7 10-4,-5 17 6,1 4 5,-1 3-3,-6 0-2,-4 0-3,0-5-68,0-5-125,0-13-188</inkml:trace>
  <inkml:trace contextRef="#ctx0" brushRef="#br0" timeOffset="20490.2398">19232 1535 948,'0'0'124,"0"0"-122,0 0-2,0 0 5,16 124-2,-13-83-3,-3-3-27,0-10-111,0-10-131,0-11-161</inkml:trace>
  <inkml:trace contextRef="#ctx0" brushRef="#br0" timeOffset="20648.3071">19344 1569 787,'0'0'179,"0"0"-128,0 0-31,0 0-17,0 0 1,0 0 5,60 133-6,-58-95-3,-2 0-62,0-2-132,0-10-133</inkml:trace>
  <inkml:trace contextRef="#ctx0" brushRef="#br0" timeOffset="20826.9208">19172 1441 1045,'0'0'77,"0"0"-72,0 0 39,0 0-30,176-111-12,-109 102-2,-13 9-7,-19 0-84,-23 21-133,-12 8-67</inkml:trace>
  <inkml:trace contextRef="#ctx0" brushRef="#br0" timeOffset="21046.7901">18915 2135 741,'0'0'271,"0"0"-266,116-24 44,-19-2 50,9-2-69,4 2 3,1 0-17,-10 2-3,-17 6 5,-19 4-12,-29 4-6,-28 6-52,-8 4-121,-42 0-135</inkml:trace>
  <inkml:trace contextRef="#ctx0" brushRef="#br0" timeOffset="21525.1514">19330 2421 810,'0'0'6,"0"0"-1,0 0 36,0 0-25,0 0-11,0 0 5,-109 72-1,109-95-6,0-3 2,0 0 3,5 0-2,17 8 0,0 10-5,3 5 8,-1 3 2,1 0-2,0 0 2,-4 11 3,-2 15 9,-4 9 1,-8 4 6,-7 5-5,0 2-6,-3 3-9,-19-5 2,-8 0-9,-2-7-1,1-12-1,6-11 2,7-10 0,7-4 5,7-2 7,4-16-5,0-8-5,4 6-2,17 6-1,0 5 6,4 9 1,0 0 4,4 0 1,4 7-7,-4 5-6,4 0 3,-6-6-4,0-4-13,4-2-74,-2-6-103,-1-20-162</inkml:trace>
  <inkml:trace contextRef="#ctx0" brushRef="#br0" timeOffset="21930.4557">19830 1369 359,'0'0'484,"0"0"-419,0 0 46,0 0-37,0 0-66,0 0-7,2 34 9,2 2 29,1 9-15,-1 3 7,-2 4 13,0 0-20,4-3-5,-4 0-5,4-10-1,3-6-11,5-8 1,3-11 0,6-7 0,8-7-1,0 0-2,0-14-14,-1-15-41,-6-10-58,-9 0-183,-15-2-274</inkml:trace>
  <inkml:trace contextRef="#ctx0" brushRef="#br0" timeOffset="22096.1836">19731 1659 917,'0'0'154,"0"0"-154,0 0 4,0 0 6,116-39-10,-53 17-6,-7-4-77,-16 6-89,-18 0-176</inkml:trace>
  <inkml:trace contextRef="#ctx0" brushRef="#br0" timeOffset="23874.6698">2754 5436 741,'0'0'198,"0"0"-177,0 0 14,0 0 32,0 0 10,0 0-22,129 10-25,-82-24-22,3-2-8,-2 0-34,-12 4-126,-11 6-204</inkml:trace>
  <inkml:trace contextRef="#ctx0" brushRef="#br0" timeOffset="24036.6292">2843 5758 448,'0'0'633,"0"0"-633,0 0 6,0 0 2,0 0 29,183-29-12,-107-5-25,-7-2-58,-17 11-300</inkml:trace>
  <inkml:trace contextRef="#ctx0" brushRef="#br0" timeOffset="28027.5991">4315 5013 374,'0'0'322,"0"0"-256,0 0 87,0 0-9,0 0-77,0 0-54,0 0-13,0 24 0,0 6 17,0 4 14,0-2-11,2-2-5,-2 3-9,2 0 2,-2-3-6,0 7-2,3-8-36,1 0-81,2-5-74,1-12-76,-7 0-91</inkml:trace>
  <inkml:trace contextRef="#ctx0" brushRef="#br0" timeOffset="28980.1207">4041 5548 326,'0'0'370,"0"0"-328,0 0 13,0 0 15,0 0-37,0 0-21,-12 23-10,49-11 12,20-7 11,17 2 17,15-7 1,7 0 3,6-4 4,1-14-18,-11-1 8,-15-1-8,-17 2-15,-20 4 1,-15 6-12,-16 6 1,-4 0-5,-5 2-2,0 0-12,-8 0-51,-19 0-109,-1 0-177,-3 10-178</inkml:trace>
  <inkml:trace contextRef="#ctx0" brushRef="#br0" timeOffset="29453.0118">4355 5897 583,'0'0'172,"0"0"-106,0 0-18,0 0 0,0 0 19,0 0-18,0 141-12,0-100-3,0 4-8,-2-3-9,-7-5-4,2-4-4,2-15-3,0-8-1,5-6 0,0-4 2,0 0 3,0 0 2,24 0 3,18-7 15,9-12 5,7 1-23,5-3-7,-5 2-1,-6-1-4,-6 4 0,-15 4-1,-9 1-32,-11 4-53,-9-1-79,-2-3-62,-2-2-178</inkml:trace>
  <inkml:trace contextRef="#ctx0" brushRef="#br0" timeOffset="29664.2421">4587 5985 750,'0'0'176,"0"0"-145,0 0 64,-14 128-14,14-77-14,0 1-28,9 4-20,-4-2-5,-5-3-9,0-1-2,0-10 0,0-7-2,-3-6-1,-3-9-14,-1-8-35,1-8-54,-6-2-123,-1-11-319</inkml:trace>
  <inkml:trace contextRef="#ctx0" brushRef="#br0" timeOffset="32285.8618">5661 5224 594,'0'0'150,"0"0"-66,0 0 77,0 0-64,0 0-53,0 0-27,0 0-16,-19 78 4,19-17 22,0 0 5,0-6-12,0-6-15,0-4 1,8-8-6,-3-1 0,-5-4-19,0-3-86,-2-3-136,-19-6-159</inkml:trace>
  <inkml:trace contextRef="#ctx0" brushRef="#br0" timeOffset="32435.47">5423 5641 731,'0'0'282,"0"0"-268,0 0 41,0 0-9,145-96-40,-60 69 5,2 5-11,-1 2-56,-6 0-212,-7-4-236</inkml:trace>
  <inkml:trace contextRef="#ctx0" brushRef="#br0" timeOffset="32691.7827">6680 4991 1030,'0'0'56,"0"0"-49,0 0 11,154-12 18,-81 2-12,-3 0-11,-6 1-10,-17 1-3,-14 3-12,-15 0-65,-11 3-81,-7 2-67,0 0-29</inkml:trace>
  <inkml:trace contextRef="#ctx0" brushRef="#br0" timeOffset="33154.0689">6584 5043 32,'0'0'807,"0"0"-778,0 0-24,0 0 20,0 0 19,0 0 17,132 82-30,-76-69-14,-3-1 2,-4-3-13,-11 3-2,-7 2-3,-13-1-1,-5-8-1,-11 8-6,-2-1-1,0 9 8,-13 8 3,-18 7 0,-10 1-2,-3 4 0,0-1 1,-2-2-2,3 3 1,4-7-1,8-3 4,16-3-4,6-8 0,9-3-5,4-5 3,32-6 2,20-4 6,15-2 30,16 0 7,15-12 1,8-8-17,-2-5 0,0 2-1,-21 2-11,-25 7-9,-28 6-6,-21 4-2,-13 4-17,0 0-26,-36 0-40,-20 16-116,-11 8-115,-10 2-45</inkml:trace>
  <inkml:trace contextRef="#ctx0" brushRef="#br0" timeOffset="33582.0358">6312 6254 803,'0'0'229,"0"0"-229,0 0 5,0 0 1,0 0 9,22 104 3,-17-80-1,-5-3-5,0-8 12,0-2-9,0-8 1,0-1-7,0-2 0,0 0 10,0-19 5,0-17-21,0-5-3,4 1-3,16 2 2,1 9-2,3 6 2,-4 8 1,0 10 11,-5 5-10,-2 0-1,-1 5 0,2 18 0,-3 3 2,-5 4 0,0 2 1,0 0-2,-4-3-1,1-6-43,3-6-81,-2-11-134,-2-6-140</inkml:trace>
  <inkml:trace contextRef="#ctx0" brushRef="#br0" timeOffset="33764.5931">6814 6275 974,'0'0'93,"0"0"-88,0 0 4,149-87-2,-100 67-7,-4 6-15,-12 5-108,-10 4-110,-18 5-140</inkml:trace>
  <inkml:trace contextRef="#ctx0" brushRef="#br0" timeOffset="33944.2848">6841 6529 939,'0'0'142,"0"0"-138,0 0-2,0 0-2,0 0 10,160-62-10,-91 32-29,-5 0-75,-12 2-190</inkml:trace>
  <inkml:trace contextRef="#ctx0" brushRef="#br0" timeOffset="34113.9804">7380 6300 251,'0'0'913,"0"0"-882,0 0-17,0 0 25,-14 139-23,14-95-12,9 2 0,-4-4-4,-3-9-17,-2-12-68,3-17-90,-3-4-150</inkml:trace>
  <inkml:trace contextRef="#ctx0" brushRef="#br0" timeOffset="34782.1118">7146 4458 350,'0'0'413,"0"0"-378,0 0 14,0 0-7,0 0-24,0 0-3,-25 66 9,12-35-2,-3 1 11,-4-1-1,-4-3-6,-1-3-5,-1-4-12,1-3-1,4-8-5,2-4 0,7-6 1,4 0 8,1 0-1,7-20-11,0-2-2,0 0 0,4 8 2,15 6 3,2 4-1,6 4 1,9 0-3,0 0 0,6 0 1,0 2-1,-1 0 1,-4-2 2,-5 0-2,-5 0 3,-5-8-2,-9-4 9,-2-2 7,-8-2 18,-3-4-4,0-2-7,0-1-8,-9 4-3,-2 2-8,-8 8-6,-5 7-2,-2 2-24,1 0-84,9 0-206,6 0-490</inkml:trace>
  <inkml:trace contextRef="#ctx0" brushRef="#br0" timeOffset="50511.9655">8352 4821 959,'0'0'103,"0"0"-80,0 0 19,0 0-18,0 0-15,0 0 14,-47 114 0,32-64-8,-3 4-4,-2-4 4,4 0-4,0-10-2,5-6-2,5-9-2,6-14-4,0-3-1,0-4 0,19-4 2,22 0 0,15 0 8,13-16-6,2-4 0,-9 4-3,-9 3-1,-15 4-4,-13 6-39,-12-2-49,-10 5-75,-3 0-68,-7 0-49</inkml:trace>
  <inkml:trace contextRef="#ctx0" brushRef="#br0" timeOffset="51100.4463">8519 5087 851,'0'0'103,"0"0"-47,0 0 36,0 0-77,0 0-5,0 0 27,0 114-15,8-80-17,4 2-3,-3-5 1,-4-4-3,1 2-16,-3-5-79,-3-6-122,0 0-123</inkml:trace>
  <inkml:trace contextRef="#ctx0" brushRef="#br0" timeOffset="51368.1818">8145 5646 779,'0'0'113,"0"0"-99,0 0 22,0 0-6,0 0 25,220 4 23,-87-25-50,15-13-12,13-7 18,-5-2 7,-3-1-7,-19 5-9,-27 3-14,-31 12-10,-31 7-1,-26 15 0,-19 2-16,-4 0-41,-45 23-18,-28 5-127,-18 13-196</inkml:trace>
  <inkml:trace contextRef="#ctx0" brushRef="#br0" timeOffset="51780.6928">8309 6184 846,'0'0'72,"0"0"-52,0 0 52,-8 138-15,8-102-34,0-3-11,0-6 0,0-8-3,0-7 2,0-8 3,0-4-2,0 0 10,-3-18 15,1-17-29,2-7-6,0 0-1,0 1-1,18 8 0,4 5-1,5 10 0,0 8 1,-2 6 2,-4 4 0,0 0 1,-4 14 0,-3 6 3,0 8-2,-6 3 1,-1 1-1,-1 6-4,-4-2 1,3-4-1,-1-3-16,-4-4-40,0-6-41,0-5-94,0-9-125</inkml:trace>
  <inkml:trace contextRef="#ctx0" brushRef="#br0" timeOffset="52080.6749">8537 5920 721,'0'0'89,"0"0"-46,0 0 71,131-78-72,-106 78-4,-10 7-23,-13 21-11,-2 7 3,0 4-2,-19 0 4,-8-1 2,2-9 7,7 0 1,5-9 4,7-10 0,6-2-13,0-4-4,4-4-3,24 0 1,11 0 1,6-3-5,1-11-1,-1 0-47,-9 4-64,-6 2-136,-9 3-154</inkml:trace>
  <inkml:trace contextRef="#ctx0" brushRef="#br0" timeOffset="52246.6192">8961 6110 441,'0'0'285,"0"0"-184,0 0 47,2 119-50,6-80-42,3 2-14,-3-1-28,5 2-12,-9-1-2,-2-4-1,2-11-81,-4-8-12,2-18-200,-2 0-114</inkml:trace>
  <inkml:trace contextRef="#ctx0" brushRef="#br0" timeOffset="52425.7271">9172 6206 130,'0'0'884,"0"0"-815,0 0-46,0 0 10,0 0 4,0 0-7,30 118-23,-24-79 0,-2-2-7,0 0 0,-4 0-39,0 0-66,0-5-132,0-9-136</inkml:trace>
  <inkml:trace contextRef="#ctx0" brushRef="#br0" timeOffset="52600.2994">8860 6282 924,'0'0'96,"0"0"-85,0 0-5,65-137 10,6 91-12,2 2-4,-3 6-30,-13 4-123,-22 6-240</inkml:trace>
  <inkml:trace contextRef="#ctx0" brushRef="#br0" timeOffset="52868.6925">9341 5699 892,'0'0'101,"0"0"-89,0 0 25,0 0-19,116-17 4,-95 39-13,-13 12-2,-8 7-1,-4 5 3,-23 0 11,-2-4-5,7-6 1,2-10 1,9-9 0,8-5-3,3-7-9,9-5-3,32 0 4,15-3 1,8-20-4,4-2-3,-2-1-45,-15-3-84,-15-5-251</inkml:trace>
  <inkml:trace contextRef="#ctx0" brushRef="#br0" timeOffset="53138.3395">10093 4674 1062,'0'0'43,"0"0"-17,0 0 55,-137 32-49,100 37-15,5 14 7,6 12-2,6 7-1,7 0-1,12-2-2,1-11-9,0-11-5,19-10-4,4-15-1,7-10-14,1-11-68,-2-20-141,-5-12-472</inkml:trace>
  <inkml:trace contextRef="#ctx0" brushRef="#br0" timeOffset="53589.8306">10356 4892 989,'0'0'95,"0"0"-76,0 0 15,0 0 20,-29 157-15,29-95-9,0-3-18,0-5-6,0-7-5,9-2-1,-3-3-4,1-5-51,-2-4-112,-3-11-189</inkml:trace>
  <inkml:trace contextRef="#ctx0" brushRef="#br0" timeOffset="53762.4185">10523 5235 992,'0'0'56,"0"0"-52,119-92 44,-55 64-31,0 8-17,-8 6-20,-4 6-146,-17 2-157,-5-2-223</inkml:trace>
  <inkml:trace contextRef="#ctx0" brushRef="#br0" timeOffset="54240.4155">11385 4891 820,'0'0'244,"0"0"-217,0 0 45,0 0-15,0 0-43,0 0-5,-121 100-2,92-52 3,6-6-7,9 2-1,10-3-2,4-8 0,0-7-3,22-11-20,16-15-29,11 0 8,5-31 6,-3-7 3,-8 0 6,-12 4 10,-14 4 7,-5 12 11,-10 8 2,-2 6 21,0 4 34,-2 0-18,-14 22-38,1 6 0,5 4 0,5 4-3,5-7 1,3-4 0,24-6-2,16-19-4,3 0 8,6-12 4,-8-19-2,-9 1 0,-12-1 3,-15-6 15,-8-1 22,0 2-15,-23 6-5,-11 9-10,-7 14-11,2 7-1,-1 0-12,6 26-43,12 6-43,10 6-125,12 3-134</inkml:trace>
  <inkml:trace contextRef="#ctx0" brushRef="#br0" timeOffset="54577.6511">11847 5298 868,'0'0'93,"0"0"12,87-128-10,-55 65-52,-3 2-10,-10 3-23,-12 7-7,-7 13 1,0 13-2,-16 14-2,-8 6-6,-7 5 0,-3 5-13,7 18-16,7 5 6,16-1-14,4 1-41,7-6 19,31 0 9,8-1 39,5-4 14,3 3 6,-12 1 6,-8-6 43,-13 7-17,-18 2-8,-3 7 6,-8 2-5,-27 2-13,3-1-9,-4-13-6,7-8-70,11-13-65,4 0-69,12-32-135</inkml:trace>
  <inkml:trace contextRef="#ctx0" brushRef="#br0" timeOffset="54910.5228">12346 4962 156,'0'0'701,"0"0"-678,0 0 72,0 0-4,25 130-58,-23-93 2,-2-4-21,0-8-11,0-13 0,0-8-1,2-4-2,-2-4 4,2-20-3,1-15-1,6-12-32,4 5 15,3 4 4,1 12 7,4 12 6,-6 8 1,8 10 2,-3 0 5,-3 6 1,4 18-3,-11 2 0,0 4-3,-6 0-1,-2-2-2,-2 0-3,0-6-74,0-5-105,0-12-110,0-5-180</inkml:trace>
  <inkml:trace contextRef="#ctx0" brushRef="#br0" timeOffset="55080.6764">12753 4945 850,'0'0'219,"0"0"-198,0 0-18,0 0 9,0 0 9,7 118-18,-7-80-3,0-3-2,0-8-58,0-8-109,0-12-98,3-7-133</inkml:trace>
  <inkml:trace contextRef="#ctx0" brushRef="#br0" timeOffset="55246.425">12924 4937 872,'0'0'180,"0"0"-139,0 0-28,0 0-4,0 0 9,0 0-14,17 118-4,-17-86-12,0 5-47,0-6-86,0-1-77,0-14-133</inkml:trace>
  <inkml:trace contextRef="#ctx0" brushRef="#br0" timeOffset="55445.8202">12739 4807 837,'0'0'85,"0"0"-53,0 0-3,0 0-23,136-46 0,-65 34 2,0-3-8,-9 3 0,-10 2-20,-21 4-84,-17 6-54,-14 0-71,-5 11-66</inkml:trace>
  <inkml:trace contextRef="#ctx0" brushRef="#br0" timeOffset="55695.9463">12529 5479 687,'0'0'61,"0"0"-40,143-9 117,-55-15-91,5-1-7,-8-1 8,-6 1-6,-5 1 3,-11 0 4,-15 0-27,-11 4-15,-18 3-3,-13 1-4,-6 11-18,-2 3-88,-29 2-217,-13 4-275</inkml:trace>
  <inkml:trace contextRef="#ctx0" brushRef="#br0" timeOffset="56249.6958">12996 5631 565,'0'0'29,"0"0"-17,0 0 38,0 0-32,0 0-7,0 0-4,-97 44 10,93-44 57,4-12-32,0-6-33,0 5-6,5 1 0,14 0-1,2 7-1,0 1 0,6 4 2,0 0-2,-2 0 6,-3 1 1,-7 16-1,-3 5 11,-9 5 14,-3 7 8,0 4 3,0 5-9,-19 1-9,-4 0-7,-2-1-9,0-16-5,-2-5 0,4-16 4,5-3-1,5-3-7,5 0 8,5-7-6,3-9-2,0 3-2,11-4 1,11 5 0,4 2 1,3 1 0,6 6 1,7 1 5,1 0 2,-1 2 1,-4 0 0,-5-2 6,2-4-3,-7-2 4,0-1-12,-6-8-3,-5-1-2,-4-8-32,-5-6-68,-1-7-72,-4-10-160</inkml:trace>
  <inkml:trace contextRef="#ctx0" brushRef="#br0" timeOffset="56530.5232">13403 4805 489,'0'0'580,"0"0"-560,141 19 5,-74 17 46,-1 11-37,-6 13 3,-8 14-22,-14 16 2,-20 8-3,-16 13-1,-2-3-2,-16-4-6,-13 1 1,-2-19-4,2-12 5,1-22-7,7-21 4,7-15-4,8-16-1,-1 0-32,3-9-69,-1-17-269</inkml:trace>
  <inkml:trace contextRef="#ctx0" brushRef="#br0" timeOffset="57613.9216">14500 4742 663,'0'0'81,"0"0"18,0 0 98,0 0-108,0 0-49,0 0-32,-127 40-1,85 12 2,7 3-5,15-5 1,9-4-1,11-8-4,0-8-1,10-12 0,25-11-14,11-7-3,6 0-2,0-23-8,-5-12 0,-7 6 5,-11-3 19,-10 10 4,-9 8 1,-7 5 18,-3 8 19,0 1-16,0 0-22,0 3-13,0 18 12,0 3 2,0-6-2,9-2 1,10-6-4,5-8 4,3-2 0,-3 0 2,-3-14 1,-6-8 5,-11 0 3,-4-4 11,0 2-8,0 6-9,-15 5-5,-10 13-3,1 0-21,-3 16-88,7 13-80,7 3-89,6-1-118</inkml:trace>
  <inkml:trace contextRef="#ctx0" brushRef="#br0" timeOffset="57930.4646">14843 5175 754,'0'0'158,"0"0"-41,109-104 5,-65 53-74,-3-4-28,-12 3-9,-16-1-5,-13 12-3,0 10-1,-13 13-4,-9 11-2,-1 7-7,1 0-19,6 5 8,8 15-20,8 6-41,0 1 13,27 3 18,8-2 43,5 0 9,3-2 0,-8 2 6,-8-2 26,-12 1-13,-12 6 6,-3-1-7,-10 2-7,-20-4-11,-1-9-3,6-14-70,7-7-66,11 0-108,7-25-294</inkml:trace>
  <inkml:trace contextRef="#ctx0" brushRef="#br0" timeOffset="58253.9053">15456 4838 917,'0'0'42,"0"0"-24,0 0 60,11 119-43,-4-83-16,-1-9-11,-1-10-5,1-11-2,-3-3 0,-1-3 0,0 0 7,1-15 8,1-17-16,0-14-19,6 4-10,-2 5 14,5 8 5,3 12 9,-1 8 2,2 9 8,1 0-3,-5 12 0,3 17-1,-7 6 0,-3 0 1,-5-3-6,-1 1 0,0-3-9,0-6-80,-1-12-133,-1-12-96</inkml:trace>
  <inkml:trace contextRef="#ctx0" brushRef="#br0" timeOffset="58415.8673">15802 4802 915,'0'0'158,"0"0"-155,0 0-1,0 0 5,0 0-4,6 135-3,-6-107-40,0-5-73,0-4-93,0-15-122</inkml:trace>
  <inkml:trace contextRef="#ctx0" brushRef="#br0" timeOffset="58583.3096">15945 4787 959,'0'0'54,"0"0"-50,0 0-1,0 0 3,4 122-4,-4-84-2,0-4-23,0-4-43,0-2-104,0-12-86</inkml:trace>
  <inkml:trace contextRef="#ctx0" brushRef="#br0" timeOffset="58753.7587">15795 4645 936,'0'0'11,"0"0"-9,0 0 7,152-44-8,-90 44-1,-10 0-94,-19 0-139,-20 12-223</inkml:trace>
  <inkml:trace contextRef="#ctx0" brushRef="#br0" timeOffset="58958.4013">15569 5228 407,'0'0'438,"0"0"-422,150-15 76,-63-4 10,9-2-74,-1-2 5,-3-2-20,-20 7-13,-28 6-6,-30 6-148,-14 6-201</inkml:trace>
  <inkml:trace contextRef="#ctx0" brushRef="#br0" timeOffset="59430.6618">16000 5472 798,'0'0'22,"0"0"-12,0 0 34,0 0-39,0 0-2,-122 88-2,108-88 5,5 0 2,3-15-5,6-5 3,0 3-6,2 1-4,15 6 1,7 0 2,6 5-1,-1 0 2,7 5 0,-3 0 0,-2 10 22,-4 17 2,-7-1 5,-9 9 5,-11 8 3,0 7-7,-20 0-15,-14 2-7,3-11-4,0-6 0,2-12 5,5-8-4,6-9 0,7-6 1,6 0-1,5 0 5,0 0-9,20-16-1,12-1 5,3 6 4,8 8 5,1 0-5,-1 3-4,-1 0-5,-11 0 0,-3 0-34,0 3-84,-9-3-171,-2 0-189</inkml:trace>
  <inkml:trace contextRef="#ctx0" brushRef="#br0" timeOffset="59686.4866">16576 4714 1125,'0'0'72,"0"0"-55,0 0 12,0 0 0,2 163 8,2-98-24,3 1-8,1-7 3,4-15 3,7-10-9,6-13-2,4-16 2,7-5-2,1 0-4,-2-21-31,-6-12-47,-22-1-130,-7-3-305</inkml:trace>
  <inkml:trace contextRef="#ctx0" brushRef="#br0" timeOffset="59844.6073">16520 4995 962,'0'0'167,"0"0"-154,0 0-7,142-46 16,-64 15-22,-3 2 1,-16 3-1,-21 4-75,-24 4-130,-14 5-127</inkml:trace>
  <inkml:trace contextRef="#ctx0" brushRef="#br0" timeOffset="60735.8778">17640 4645 769,'0'0'268,"0"0"-218,0 0-44,0 0 27,0 0 26,30 111-29,-21-62-21,-1-4-6,-1 1-1,-2 7-2,-4-2-31,-1 6-92,0-5-169,0-6-199</inkml:trace>
  <inkml:trace contextRef="#ctx0" brushRef="#br0" timeOffset="60879.5807">17525 4979 910,'0'0'32,"0"0"-29,0 0-3,152-93 0,-61 57-77,7 0-153,-11 0-296</inkml:trace>
  <inkml:trace contextRef="#ctx0" brushRef="#br0" timeOffset="61057.8324">18408 4703 980,'0'0'54,"0"0"-50,195-47 8,-103 27 0,-5 4-12,-15 6 0,-19 6-109,-27 2-125,-21-2-119</inkml:trace>
  <inkml:trace contextRef="#ctx0" brushRef="#br0" timeOffset="61431.9548">18352 4784 637,'0'0'70,"0"0"-69,0 0 75,0 0-51,145 79 12,-72-75-18,1 0-12,-9 2 14,-15-2 12,-21 4-23,-15-2-9,-14 2-1,-2 7 0,-31 6 11,-11 2 0,-6 6-7,0-3-1,7 8 10,0 0 5,9 2-9,10 0 6,17-6-11,7 3-4,18-13 2,29-4 1,13-13 12,20-3 13,12 0 12,6-14-8,-1-10 3,-3-1-12,-15 0-5,-21 11-18,-16 7-2,-23-2-146,-12-7-362</inkml:trace>
  <inkml:trace contextRef="#ctx0" brushRef="#br0" timeOffset="61971.7349">18401 5881 540,'0'0'515,"0"0"-497,0 0-18,0 104 48,0-65-37,0-1-6,0-4 0,0-10-4,0-6 5,0-11-2,0-7 1,0 0 3,0-15 3,4-19-7,3-10-4,9-1-7,1 8-4,1 8 8,0 15 3,0 8 4,-5 5-3,5 1 4,-1 0-3,2 17-2,-3 5 3,-5 2-1,-1 0-2,0 3-8,-4-6-56,1 3-56,-3-4-125,-2-6-148</inkml:trace>
  <inkml:trace contextRef="#ctx0" brushRef="#br0" timeOffset="62123.9089">18891 5944 811,'0'0'35,"0"0"-30,133-73 0,-85 56-5,-10 5-102,-11 7-203</inkml:trace>
  <inkml:trace contextRef="#ctx0" brushRef="#br0" timeOffset="62281.6376">18947 6120 913,'0'0'66,"0"0"-56,0 0 33,0 0-32,115-4-11,-49-22-76,-6 2-93,-14-1-82</inkml:trace>
  <inkml:trace contextRef="#ctx0" brushRef="#br0" timeOffset="62504.4417">19475 5823 1081,'0'0'103,"0"0"-99,0 0 22,0 0 6,-6 118-31,6-84 4,0 0-5,0-2-1,0-3-29,0-12-54,-7-7-80,-2-10-165,0-11-171</inkml:trace>
  <inkml:trace contextRef="#ctx0" brushRef="#br0" timeOffset="63036.3591">19054 4076 889,'0'0'83,"0"0"-58,0 0 9,0 0-26,-17 106 18,-6-57-7,-6-7-7,-2-2 7,-5-8-5,3-6-5,6-9-1,5-14-8,5-3 5,7 0-5,5-20-14,5-2 2,0 4 2,19 4 6,6 10-3,10 2 5,2 2 2,5 0 0,4 0 2,2 0-1,-1 0-1,0-10 7,-12-7 0,-6-4 9,-13-1 3,-12-4 4,-4 2 6,-4-3-6,-25 8-8,-4 1-13,4 4 0,10 6-2,9 6-3,10 2-56,0 0-124,2 7-254</inkml:trace>
  <inkml:trace contextRef="#ctx0" brushRef="#br0" timeOffset="63996.8118">20006 4729 794,'0'0'122,"0"0"-89,0 0 31,0 0-31,-57 126-5,56-74-19,1-9-7,0-5 2,10-13-4,14-7 4,9-8-2,1-10 2,5-4 2,-1-26 3,-4-8 2,-4-1-5,-9-9 5,-12 2 10,-9 1 16,0 3-17,-18 10-12,-9 15 1,-6 13-6,-1 4-3,1 0-3,7 2-28,14 5-58,5-4-68,7-3-168,0 0-251</inkml:trace>
  <inkml:trace contextRef="#ctx0" brushRef="#br0" timeOffset="64202.0059">20354 4645 950,'0'0'69,"0"0"-62,143 31 124,-90-1-68,-6 10-27,-16 6-15,-18 4-17,-13 4-1,-2-3-1,-32 1-2,-10-2-16,-5-12-58,-3-4-57,-1-12-148,-5-10-144</inkml:trace>
  <inkml:trace contextRef="#ctx0" brushRef="#br0" timeOffset="64478.5026">19834 4600 828,'0'0'84,"0"0"-47,-120 48 99,84 9-76,5 8-13,9 3-8,9 5-19,13-5-10,0-1-5,19 0-5,28-3-4,18-10-69,6-18-118,-9-24-403</inkml:trace>
  <inkml:trace contextRef="#ctx0" brushRef="#br0" timeOffset="65406.6621">20947 5073 561,'0'0'146,"0"0"-55,0 0 51,0 0-78,69-134-14,-54 91-14,-1 0-11,-3 0-6,-9 8-6,-2 10-5,0 11-3,-7 7-5,-9 7-32,-1 0-38,-1 0-51,9 13 2,9 6 47,0-5 44,0 9 24,22 3 4,8 5 4,0-2 7,2 3 51,-5-3-2,-8-1-15,-9-2-23,-8-2-21,-2-1 1,0 2-4,-16-4-77,-7-9-58,6-9-112,1-3-146</inkml:trace>
  <inkml:trace contextRef="#ctx0" brushRef="#br0" timeOffset="65886.6613">21328 4758 679,'0'0'169,"0"0"-161,0 0 64,0 0-32,0 0-27,0 0 10,-19 102-17,19-67 4,0-7 2,0-2 3,0-2 2,5-9-10,9-3 2,0-5-6,3-6-1,-2-1 1,5 0 6,5-3 1,-2-21 1,0-7 7,-2-5-1,-5-1-3,-4 1-8,-2 5 3,-3 13-6,-3 8 9,-2 6 0,-2 4-5,0 0-7,0 9-14,0 11 14,0-1 2,-4-4-2,4-10-13,0-2-22,0-3 1,0 0 3,9-11 22,13-6 9,5 1 0,-3 3 2,0 12-2,1 1-1,0 0 1,-3 16 0,-4 8 2,-4 0-2,-10 0 0,-4 4-5,0-5-94,-23 0-217,-14-5-124</inkml:trace>
  <inkml:trace contextRef="#ctx0" brushRef="#br0" timeOffset="66142.6512">21552 4463 460,'0'0'485,"0"0"-485,0 0 6,0 0-6,0 0 8,0 0-5,-98 92-3,67-87 0,7-5 1,6-3 10,7-18 1,11-8-2,0 2-10,16 3 0,21 5-4,13 12 1,6 7-43,-4 0-105,-4 0-113</inkml:trace>
  <inkml:trace contextRef="#ctx0" brushRef="#br0" timeOffset="66458.1942">22012 4671 764,'0'0'137,"0"0"-101,0 0 108,34 138-99,-26-94-32,-1-8 6,-3-9-16,-3-11-1,-1-11-1,5-5 2,-5 0 5,6-19 12,3-18-16,7-13-4,5 1-5,2 10-3,-3 18 8,-3 11 0,-3 8 0,1 2 0,-1 2 0,-1 20 1,-5 8 1,-2 2-2,-6 3 0,0-3-9,0-3-73,0-3-87,-6-14-139,6-10-135</inkml:trace>
  <inkml:trace contextRef="#ctx0" brushRef="#br0" timeOffset="66623.8173">22424 4676 184,'0'0'740,"0"0"-707,0 0-16,0 0 15,0 0-5,19 131-10,-19-85-17,0-4-3,0-7-62,0-10-103,0-15-85,0-10-140</inkml:trace>
  <inkml:trace contextRef="#ctx0" brushRef="#br0" timeOffset="66786.6571">22548 4724 803,'0'0'178,"0"0"-134,0 0-23,0 0 9,0 0-15,11 139-13,-9-103-2,0-5-12,-2-8-64,0-5-108,0-13-69,0-5-221</inkml:trace>
  <inkml:trace contextRef="#ctx0" brushRef="#br0" timeOffset="66975.5382">22376 4560 883,'0'0'60,"0"0"-46,0 0 19,129-26-22,-58 20-10,1-1 1,-11 3-2,-14 1-15,-20 3-90,-25 0-95,-2 0-102</inkml:trace>
  <inkml:trace contextRef="#ctx0" brushRef="#br0" timeOffset="67262.5698">22032 5266 616,'0'0'59,"0"0"-37,132 0 163,-57 0-110,10-12-16,11-7-9,6 4-7,1-7 4,-5-3-4,-15 2-17,-23 2-16,-27 7-10,-22 10-29,-11 4-61,-29 0-114,-27 0-208</inkml:trace>
  <inkml:trace contextRef="#ctx0" brushRef="#br0" timeOffset="67716.4004">22532 5525 669,'0'0'40,"0"0"-33,0 0 40,0 0-33,0 0-14,0 0 0,-116 63 0,113-75 0,3-10 0,0-2 6,7 7-2,13 3 10,5 3-3,1 7 8,1 4 13,2 0 5,0 6-4,-2 17-5,-9 9-10,-7 1 1,-11 11 7,0 9-5,-15 1-5,-18-1-12,-4-7 2,-3-11-4,5-12 0,6-9-1,8-14 5,12 0-1,9-14-2,0-11 2,5 6-4,17 2-1,5 5 4,2 4 16,4 4 4,1 2-4,-1 2-6,-6 0-11,-5 2-3,-4 10-1,-2-4-40,-1-4-46,6-4-100,-2-2-153</inkml:trace>
  <inkml:trace contextRef="#ctx0" brushRef="#br0" timeOffset="67966.5959">23078 4652 1097,'0'0'83,"0"0"-54,0 0 23,0 0-36,3 146 26,0-70-22,0-8-17,3-10 6,6-12-7,3-9 1,5-16-2,9-10 0,2-11-1,7 0-9,-2-23-22,-7-6-46,-13-7-136,-16-3-216</inkml:trace>
  <inkml:trace contextRef="#ctx0" brushRef="#br0" timeOffset="68116.6824">23055 4904 872,'0'0'276,"0"0"-252,0 0 17,119-46-14,-37 22-17,-2-1-10,-16 0-8,-22 5-73,-25-2-134,-17-3-279</inkml:trace>
  <inkml:trace contextRef="#ctx0" brushRef="#br0" timeOffset="68812.5464">20067 5596 803,'0'0'150,"0"0"-132,0 0 73,0 0 35,0 0-83,0 0-21,75-51 5,5-24-12,16-21-6,8-22-1,10-17 1,1-15-8,5-5 2,-2 3-2,-15 13 5,-10 26-3,-27 29 0,-21 23-1,-18 23 2,-14 12 0,-4 10-4,-9 4-6,0 5-25,0 2-36,-12 1-104,-18 4-208,-15-5-264</inkml:trace>
  <inkml:trace contextRef="#ctx0" brushRef="#br0" timeOffset="69024.5017">20911 4160 620,'0'0'33,"0"0"36,149-82 55,-89 70-69,-2 8 4,-4 4-17,-8 4-5,-5 22 5,-12 6-20,-12 8-10,-15 5-7,-2-4-3,-2 5-2,-15-11-21,2-7-120,10-13-72,5-15-138</inkml:trace>
  <inkml:trace contextRef="#ctx0" brushRef="#br0" timeOffset="69292.2451">21778 3928 862,'0'0'99,"0"0"-50,0 0 44,0 0-89,0 0 4,0 0-8,27 27 1,4-27 1,5 0 5,-2-5-5,0-15 4,-9-1-2,-12-2 4,-13 3 0,0 4 9,-32 4 6,-13 12-17,-11 0 10,0 10-16,12 17 6,14-2-6,19-1-4,11-6-29,23-12-179,15-6-585</inkml:trace>
  <inkml:trace contextRef="#ctx0" brushRef="#br0" timeOffset="70789.4481">1905 8608 949,'0'0'70,"0"0"-59,0 0 27,0 0-25,0 0-13,0 0-16,0 0-165,25-26-115,-25 57-161</inkml:trace>
  <inkml:trace contextRef="#ctx0" brushRef="#br0" timeOffset="70925.6037">1740 9069 946,'0'0'37,"0"0"-37,0 0 0,0 0-86,0 0-119,0 0-323</inkml:trace>
  <inkml:trace contextRef="#ctx0" brushRef="#br0" timeOffset="71059.5759">2326 8973 159,'0'0'1061,"0"0"-1045,0 0-6,0 0-10,0 0-20,0 0-169,0-92-569</inkml:trace>
  <inkml:trace contextRef="#ctx0" brushRef="#br0" timeOffset="71463.6969">3701 8346 969,'0'0'65,"0"0"-4,0 0 36,0 0-57,-153-45 5,108 45-16,-4 28-15,9 19-1,11 16-9,11 9-4,9 3 0,9 7-4,0 1 4,16 3-1,8-2-3,-1 1-52,-7-6-78,-12-8-130,-4-17-96,-4-20-129</inkml:trace>
  <inkml:trace contextRef="#ctx0" brushRef="#br0" timeOffset="71733.6584">3309 9261 311,'0'0'283,"0"0"-175,-111-105 83,95 59-80,16-3-55,14-1-38,42-2-18,25 0-9,15 0 9,5 4-8,6-1-21,-14 3 23,-12 7 1,-27-2 3,-25 17 2,-14 2 3,-11 5 8,-4 6 54,0-1 8,0 9 1,0 0-21,-11 3-22,-2 3-26,-1 26-5,2 16 0,2 9-5,10 1 3,0 8-7,0-5-57,0 2-61,14-8-74,-1-18-182</inkml:trace>
  <inkml:trace contextRef="#ctx0" brushRef="#br0" timeOffset="71959.9037">4145 8536 1118,'0'0'106,"0"0"-75,0 0-19,0 0-8,-6 116 8,6-46 10,0-3-13,0 1-2,0-7-5,11-6 0,9-6-2,7-18-16,6-11-30,-2-15-31,1-5-61,-12-7-181,-18-16-228</inkml:trace>
  <inkml:trace contextRef="#ctx0" brushRef="#br0" timeOffset="72079.6529">4146 8857 959,'0'0'36,"0"0"-29,0 0-7,0 0-31,160-96-123,-122 71-256</inkml:trace>
  <inkml:trace contextRef="#ctx0" brushRef="#br0" timeOffset="72273.8299">4413 8564 852,'0'0'120,"0"0"-75,0 0 22,0 0-14,143 39 8,-101 5-17,-12 5-24,-6 4-7,-18 5-3,-6 2-4,-4 8-2,-25 3-1,-2-8-3,-1-6-60,10-19-95,4-20-171,7-18-215</inkml:trace>
  <inkml:trace contextRef="#ctx0" brushRef="#br0" timeOffset="72418.4095">5068 8849 1160,'0'0'47,"0"0"-43,143-93-8,-81 68-7,-4 9-66,-24 16-257</inkml:trace>
  <inkml:trace contextRef="#ctx0" brushRef="#br0" timeOffset="72565.5949">5110 9010 1045,'0'0'185,"0"0"-150,0 0-33,0 0 4,0 0-2,150-13-4,-75-1-30,-12-5-193,-16-10-451</inkml:trace>
  <inkml:trace contextRef="#ctx0" brushRef="#br0" timeOffset="72935.7053">6312 8392 873,'0'0'143,"0"0"-138,0 136-5,0-75 3,11-5-1,5-3-2,-3 0-11,-4-2-152,-7-4-92,-2-10-174</inkml:trace>
  <inkml:trace contextRef="#ctx0" brushRef="#br0" timeOffset="73108.2934">6105 9142 1074,'0'0'48,"0"0"-40,0 0 6,167-23 7,-57-11 5,8-8-15,-5 2-7,-12 8-4,-24 10-28,-27 17-166,-31 5-152</inkml:trace>
  <inkml:trace contextRef="#ctx0" brushRef="#br0" timeOffset="73354.3918">6502 9432 860,'0'0'33,"0"0"-13,-49 149 16,38-106-29,-1 1-2,3-18 2,7-6-4,0-11 20,2-6 34,0-3 8,17 0-24,28 0-13,20 0-5,7-12-11,3-8-6,-6 1-6,-13 1-52,-18-6-139,-20 1-188</inkml:trace>
  <inkml:trace contextRef="#ctx0" brushRef="#br0" timeOffset="73528.1772">6756 9539 685,'0'0'333,"0"0"-296,0 0 34,-42 126 10,42-88-55,0 1-5,0 5-19,2-2 3,2-1-5,-2 0-8,-2-7-48,0-10-124,0-22-210</inkml:trace>
  <inkml:trace contextRef="#ctx0" brushRef="#br0" timeOffset="73880.13">7616 8368 677,'0'0'338,"0"0"-336,0 104 3,0-36 63,0-4-31,7 3-10,8-3-15,4-6-10,-4-6-2,1-6-68,-8-7-135,-8-10-238</inkml:trace>
  <inkml:trace contextRef="#ctx0" brushRef="#br0" timeOffset="74029.6474">7487 8863 952,'0'0'94,"0"0"-89,0 0-2,118-88 9,-18 44-12,14-2 0,4-7-103,-23 7-378</inkml:trace>
  <inkml:trace contextRef="#ctx0" brushRef="#br0" timeOffset="74234.6078">8773 8323 864,'0'0'193,"116"-40"-191,-34 22 4,6 5 10,-11 4-13,-15 8-3,-23 1-88,-24 0-196,-15 0-330</inkml:trace>
  <inkml:trace contextRef="#ctx0" brushRef="#br0" timeOffset="74627.6739">8525 8482 294,'0'0'554,"0"0"-531,0 0-12,0 0 20,0 0-4,125 63-6,-44-63-9,-5 0-6,-8 0-4,-8-2 0,-15-5 6,-14 7 8,-16 0-6,-15 0-10,0 9 0,-28 16 5,-17 15 13,-8 0-15,0 5 2,3-4-3,6 0 2,11 1 7,7-10-1,19-2 4,7-4-3,0-6-5,31-6 5,19-6 28,22-8-3,23 0-7,10-10-11,7-14-3,-10 0-8,-19 2 5,-25 6-12,-29 10 0,-26 6-63,-6 8-94,-46 23-202</inkml:trace>
  <inkml:trace contextRef="#ctx0" brushRef="#br0" timeOffset="75009.2934">8710 9489 670,'0'0'248,"0"0"-229,0 0 40,-6 133-4,10-96-33,6-5 5,-8-8-15,0-8-5,0-7 4,-2-9 2,2 0-5,1-11 25,1-24-12,10-10-19,1 1 3,10 5-5,-3 12 1,3 6-1,-1 9 13,-4 3 12,0 9 2,-7 0-4,6 4-7,-7 18-7,-3 2 1,3 4-6,-6 0-4,3-2 0,-5 4 0,4-7-41,-8 0-31,4-9-100,-4-12-197</inkml:trace>
  <inkml:trace contextRef="#ctx0" brushRef="#br0" timeOffset="75161.5548">9176 9613 1003,'0'0'72,"0"0"-68,117-72-1,-55 46-3,0 4-26,-15 5-152,-16 8-323</inkml:trace>
  <inkml:trace contextRef="#ctx0" brushRef="#br0" timeOffset="75314.5604">9322 9775 984,'0'0'94,"0"0"-90,0 0-2,0 0 11,0 0-13,148-12-130,-91-18-166,-4-4-52</inkml:trace>
  <inkml:trace contextRef="#ctx0" brushRef="#br0" timeOffset="75468.0909">9794 9564 740,'0'0'240,"0"0"-102,0 0-25,0 145-58,6-101 5,3-6-41,3-6-15,-6-6-4,-5-7-11,-1-13-46,0-6-61,0-6-124,0-39-311</inkml:trace>
  <inkml:trace contextRef="#ctx0" brushRef="#br0" timeOffset="75978.6174">9437 7624 840,'0'0'102,"0"0"-85,0 0 6,0 0-8,0 0-9,0 0 5,-62 114-5,26-74 1,-4-6-5,-5-2-2,3-9 0,11-12 0,11-7 1,11-4 1,9 0 7,0-12-9,29-2 0,9 0 0,9 8 3,-1 6-2,6 0 0,1 13 7,-4 3-1,-2-4 0,-9-8 0,-9-4 2,-6 0 11,-8-14 22,-5-13 8,-4-3-7,-6-5-17,0 2-6,0 1-7,0 0-12,0 2-1,0 2-16,0-2-96,0-3-286</inkml:trace>
  <inkml:trace contextRef="#ctx0" brushRef="#br0" timeOffset="76892.0916">10650 8065 1210,'0'0'29,"0"0"-25,0 0 17,-76 106-3,63-56 1,0 3-13,4-2-4,5-8 1,4-11-2,0-12-1,10-10-6,26-10 6,18 0 0,12-12 8,7-11-3,-1-3-5,-9 8-15,-17 7-37,-13 0-59,-12 4-85,-17-1-158,-4-10-47</inkml:trace>
  <inkml:trace contextRef="#ctx0" brushRef="#br0" timeOffset="77044.3762">10922 8229 671,'0'0'244,"0"0"-185,0 0 27,0 0-3,0 0-30,-80 131-15,80-87-24,0 8-7,0 3-7,1 10 0,9-3-28,-10-2-85,0 0-128,0-11-117</inkml:trace>
  <inkml:trace contextRef="#ctx0" brushRef="#br0" timeOffset="77268.5147">10494 8957 964,'0'0'116,"0"0"-102,0 0-8,129 10 80,12-16-18,38-25-29,25-13-22,4-5-7,-12-3 0,-24 6-3,-37 7-5,-37 15-2,-42 11-2,-38 9-56,-18 4-67,-39 4-55,-29 23-93,-19 12-177</inkml:trace>
  <inkml:trace contextRef="#ctx0" brushRef="#br0" timeOffset="77666.9264">10648 9763 1151,'0'0'42,"0"0"-36,0 0 3,0 141 14,2-99-15,5-8-3,-7-10-2,0-12-2,2-10 6,-2-2-3,0-14 12,0-25-10,0-12-4,0 1-2,13 9 2,12 16 2,0 11-3,6 5 1,-4 9 0,-5 0 3,6 12-1,-9 19-2,-2-3-1,-5 7-1,-4 3 4,-1-4-4,-7-2-23,0-3-32,0-9-60,0-8-128,0-8-96,-11-4-196</inkml:trace>
  <inkml:trace contextRef="#ctx0" brushRef="#br0" timeOffset="77911.8991">10780 9367 893,'0'0'113,"0"0"-80,0 0 64,133-27-40,-108 61-23,-12 15-20,-13 4-5,0 2-5,-15-8 10,-8-3 4,3-13 1,9-13-7,7-7-2,4-6-9,8-5-1,29 0 0,18 0-2,9-19-5,-1 0-48,-4 6-52,-5 4-214,-8 1-230</inkml:trace>
  <inkml:trace contextRef="#ctx0" brushRef="#br0" timeOffset="78049.9414">11405 9717 756,'0'0'169,"0"0"-72,0 104 7,0-71-65,3 6-8,-3 4-21,0-5-10,0-4-34,0-20-125,4-14-187,-2 0-295</inkml:trace>
  <inkml:trace contextRef="#ctx0" brushRef="#br0" timeOffset="78220.1527">11633 9742 1048,'0'0'155,"0"0"-136,0 0-1,0 0 25,0 0-15,18 122-20,-14-84-8,-2-4 0,-2-2-33,0-3-51,0-2-126,-6-5-124,-21-8-205</inkml:trace>
  <inkml:trace contextRef="#ctx0" brushRef="#br0" timeOffset="78380.5382">11214 9869 1088,'0'0'72,"0"0"-62,65-104 18,11 44-22,12 0-4,-3 2-2,-15 6-83,-22 10-254,-19 6-194</inkml:trace>
  <inkml:trace contextRef="#ctx0" brushRef="#br0" timeOffset="78655.8745">11778 9242 901,'0'0'79,"0"0"-45,0 0 50,113-39-55,-81 39 6,-10 21-19,-11 13-12,-11 10 6,-2 5 7,-25 2 3,1-3-5,1-5 7,7-13-2,14-9 4,4-8-7,0-13-10,37 0 5,15-5 10,15-20-8,4-3-9,-1-2-5,-3 4 0,-10 4-8,-14 7-60,-13 3-110,-20-4-399</inkml:trace>
  <inkml:trace contextRef="#ctx0" brushRef="#br0" timeOffset="79182.5457">12892 7903 974,'0'0'65,"0"0"-6,-120-15 37,74 41-46,-4 22-28,6 17 11,8 12-13,5 6-4,11-3-9,15 7-5,5-8-2,14-4-1,23-5-2,11-24-33,5-13-46,2-19-93,-3-14-213</inkml:trace>
  <inkml:trace contextRef="#ctx0" brushRef="#br0" timeOffset="79383.7727">13019 8066 1026,'0'0'71,"0"0"-64,0 0-6,0 0 46,0 0-31,-13 137 6,13-97-15,0 0-4,5-1 0,-1-3-3,2-2-8,2-6-78,1-7-123,-6-6-61,0-9-94</inkml:trace>
  <inkml:trace contextRef="#ctx0" brushRef="#br0" timeOffset="79558.6427">13216 8257 956,'0'0'62,"0"0"-60,0 0 23,162-101-15,-99 81-10,-11 8-3,-9 5-116,-11 1-143,-18 2-180</inkml:trace>
  <inkml:trace contextRef="#ctx0" brushRef="#br0" timeOffset="80028.3384">13849 7983 1001,'0'0'65,"0"0"-31,0 0 27,0 0-38,0 0-16,-103 120 7,74-72-9,2 2 5,10-2-5,8-1 0,9-6-5,0-13-9,15-11-9,19-13-47,7-4-9,5-18 35,1-14 9,-7-6 16,-5 0-14,-12 6 22,-8 7 6,-8 13 16,-7 8 52,0 4 14,0 0-33,0 2-31,-3 14-13,-7 12-5,1 0 0,9 0-2,0-6-5,4-10-5,25-7-21,0-5 9,2-5 19,-2-15 5,-8-6 4,-10-4 6,-9-3 11,-2 1 12,0 1-11,-21 11-7,-4 8-8,0 10-7,-2 2-10,4 0-57,3 19-89,9 10-76,5 5-109</inkml:trace>
  <inkml:trace contextRef="#ctx0" brushRef="#br0" timeOffset="80358.4236">14210 8398 834,'0'0'107,"0"0"-58,74-131 94,-42 78-90,-4 0-11,-17 7-27,-11 9-10,0 14 6,-18 7-11,-6 9 1,-1 7-1,0 0-1,10 0-5,6 13-16,9 7-20,0 2-31,32 4 14,12-3-5,7-3 38,10-1 21,-9-3 5,-11 0 1,-12 5 10,-14-6 11,-15 5 4,0 3-2,-15 2-2,-17 1-15,2-5-7,-1-5-7,12-12-56,11-4-69,8 0-60,0-13-137</inkml:trace>
  <inkml:trace contextRef="#ctx0" brushRef="#br0" timeOffset="80679.7735">14776 8073 834,'0'0'128,"0"0"-109,0 0 95,0 0-61,35 112-23,-25-82-14,-6-7-15,1-5 3,-1-13-1,-2 1-6,0-6 0,0 0-1,6-14-7,2-20 10,6-3-15,4-4 2,-2 10 12,0 4 2,0 10 0,-1 9 5,-1 5 14,-1 3-5,4 3-3,-5 22 6,-6 5-11,-1 0 4,-3-2-10,-4 0-9,0 1-62,0-14-81,0-6-203,0-9-97</inkml:trace>
  <inkml:trace contextRef="#ctx0" brushRef="#br0" timeOffset="80853.7844">15239 8035 1081,'0'0'106,"0"0"-90,0 0-5,0 0-1,0 0 0,39 133-5,-37-98-5,-2 0-6,0-12-70,0-7-67,4-11-131,5-5-66</inkml:trace>
  <inkml:trace contextRef="#ctx0" brushRef="#br0" timeOffset="81011.565">15401 8047 597,'0'0'390,"0"0"-295,0 0-72,0 0-9,0 0 4,4 104-9,0-68-9,1-2-1,-1 1-26,-2-3-61,1-2-128,-3-11-124</inkml:trace>
  <inkml:trace contextRef="#ctx0" brushRef="#br0" timeOffset="81197.8124">15206 7958 1057,'0'0'34,"0"0"-29,0 0 12,147-63-17,-75 50 4,-6 5-8,-17 2-44,-20 5-79,-17 1-55,-12 3-8,-10 22-132</inkml:trace>
  <inkml:trace contextRef="#ctx0" brushRef="#br0" timeOffset="81418.383">14954 8606 862,'0'0'75,"0"0"-62,148-30 66,-55-1-17,9-3-28,-1 3 8,-9 4-19,-23 7-3,-20 7-11,-22 5-9,-18 3-13,-9 5-62,-7 0-108,-29 0-161</inkml:trace>
  <inkml:trace contextRef="#ctx0" brushRef="#br0" timeOffset="81910.6043">15430 8782 630,'0'0'51,"0"0"-43,0 0 35,0 0-29,0 0-7,-123 95-2,113-95 8,8 0 41,2 0 30,0-3-27,6-11-50,13-3-2,8 2 0,2-2-4,4 7 4,1-2-2,-3 4 8,2 8 10,-2 0 3,-6 0 0,-9 20-12,-5 2 5,-11 8 14,0 6-8,-11 7 7,-17 6-19,-4-6-3,-2-6-5,5-8-1,3-13-2,6-8 2,11-4-2,4-4-1,5 0 1,0 0-10,2 0 8,18-12 2,9-11 5,2 8 1,1-2 2,6 7 4,-3 7 1,3-3 2,-3 6-7,-5-3-7,-4 1 1,-3 2-2,-7-2-2,1 1-35,-6-10-65,-1-3-74,-8-9-234</inkml:trace>
  <inkml:trace contextRef="#ctx0" brushRef="#br0" timeOffset="82160.2791">15735 8047 1041,'0'0'29,"0"0"-21,131 22 36,-69 20-9,1 20 6,-5 10-19,-11 12-2,-16 11-1,-16-1 2,-15 1-1,0-3-4,-29-10-13,-8-4 4,-1-11-6,-5-18-2,8-13-15,1-19-31,10-17-83,2-2-175,2-45-315</inkml:trace>
  <inkml:trace contextRef="#ctx0" brushRef="#br0" timeOffset="82976.5925">16832 7854 727,'0'0'101,"0"0"29,0 0 11,0 0-111,0 0-7,0 0-7,-134 91-6,101-42 1,6 6 3,9-3-8,7-6-1,11-6-5,0-13-5,19-10-5,18-10-23,9-7 4,4-7 20,-5-19 4,-1-9 2,-11-2 3,-10 3 2,-8 4 3,-10 14 1,-5 8 7,0 6 13,0 2 6,0 0-29,0 14-3,-3 12-3,1 1-3,2-6 4,0-7-4,17-2-7,11-10 0,7-2 4,1 0 9,-6-12 3,-10-4 2,-8-8-1,-12-5 4,0 2 7,-6-1-8,-17 5-5,-4 12-2,0 7-4,5 4-39,0 9-85,8 22-113,8 1-103</inkml:trace>
  <inkml:trace contextRef="#ctx0" brushRef="#br0" timeOffset="83268.187">17128 8231 585,'0'0'216,"0"0"-137,0 0 68,100-116-49,-66 70-72,-3-6-11,-9 4-5,-13 10-2,-9 14-7,0 9-1,-16 11-3,-8 4-7,4 0-11,4 12-21,12 13-7,4-1-9,4 4-4,28-2 33,6 0 17,1-4 12,-5-2 3,-7 2 13,-14-2 12,-13 0-22,0 3 2,-16-4-11,-13 0 3,0-6-139,8-6-83,7-7-103</inkml:trace>
  <inkml:trace contextRef="#ctx0" brushRef="#br0" timeOffset="83570.0392">17536 7900 114,'0'0'751,"0"0"-722,0 0 31,0 0 46,0 0-76,72 125-9,-68-97-14,-2-6-4,3-12-1,-3-8-2,2-2-2,2-9 2,3-20-4,3-12 4,1 0-16,3 5 15,-1 5 1,-3 16 1,-4 11 5,-1 4 10,2 0-8,-1 22-6,1 7 11,-6 8-11,-1 2 0,0-2-2,0-4-76,6-7-135,0-13-63,1-13-196</inkml:trace>
  <inkml:trace contextRef="#ctx0" brushRef="#br0" timeOffset="83733.5715">18038 7842 975,'0'0'139,"0"0"-101,0 0-28,0 0-9,0 0 4,13 115-5,-13-73 0,0-6-55,0-7-88,4-15-87,6-14-47</inkml:trace>
  <inkml:trace contextRef="#ctx0" brushRef="#br0" timeOffset="83890.1945">18178 7850 285,'0'0'695,"0"0"-628,0 0-46,0 0-13,0 0 3,9 108-9,-2-63-2,0-7-13,1-4-77,-1-6-83,-5-7-124</inkml:trace>
  <inkml:trace contextRef="#ctx0" brushRef="#br0" timeOffset="84071.5347">18013 7772 1001,'0'0'26,"0"0"-21,0 0 31,179-74-36,-106 65 0,-11 6-9,-13 3-55,-20 0-128,-22 0-64,-7 20-68</inkml:trace>
  <inkml:trace contextRef="#ctx0" brushRef="#br0" timeOffset="84274.6756">17843 8412 726,'0'0'60,"125"-44"-43,-26 13 149,12 1-85,3 5-33,-14 3-4,-18 9-15,-26 8-29,-31 5-42,-25 0-106,0 0-195,-36 5-56</inkml:trace>
  <inkml:trace contextRef="#ctx0" brushRef="#br0" timeOffset="84767.5974">18372 8534 624,'0'0'68,"0"0"-34,0 0 87,0 0-82,-72 104-25,48-92-5,2-10 1,4-2-4,0 0 2,7-5 7,4-10-15,7-2-5,0 0 5,0 5 8,16 0-6,6 4-1,0 6-1,3 2 5,2 0 0,0 16 4,-4 14 5,-4 2 2,-6 7-3,-13 6 5,0-1 4,-5 9-7,-22-4-7,-4-6-2,-2-7-3,0-14-1,4-12-1,6-10-2,10 0 0,11 0-12,2-7 5,0-8 2,6 1 6,15-1 0,6 8 9,8 0 11,5 0 12,9-3 10,10-2-2,1 0-6,-4-2-5,-8 2-18,-15 1-6,-10-1-5,-15 0-6,-5-3-50,-3-7-108,0-8-171,-9-11-369</inkml:trace>
  <inkml:trace contextRef="#ctx0" brushRef="#br0" timeOffset="85009.6282">18683 7800 1192,'0'0'33,"0"0"-21,0 0 49,26 132-26,-9-65-6,5-2-22,-1-10 0,-2-6-3,2-18 0,-3-11-4,1-6 0,4-14 0,-1 0-10,-2-7-24,-4-18-28,-7 1-95,-9-6-231</inkml:trace>
  <inkml:trace contextRef="#ctx0" brushRef="#br0" timeOffset="85143.8321">18704 8000 1085,'0'0'92,"0"0"-42,0 0 3,0 0-50,167-69-3,-93 49-31,-5-3-130,-13 2-235</inkml:trace>
  <inkml:trace contextRef="#ctx0" brushRef="#br0" timeOffset="85442.695">20139 7680 1204,'0'0'54,"0"0"-47,0 144 37,-13-43-2,-14 19-22,-1 18-8,-13 21-9,-5-2 3,-4-4-2,-1-11-3,2-29 1,4-21 0,10-26-4,15-27-14,9-28-23,11-11-20,0-28-40,20-27-187,9-20-192</inkml:trace>
  <inkml:trace contextRef="#ctx0" brushRef="#br0" timeOffset="85689.6599">20331 7816 1065,'0'0'69,"-29"120"-60,4-15 85,-2 19-51,-1 21-24,-1 5-6,-4 0-8,2-2 0,-10-13 3,1-22-3,3-22 3,5-28 7,11-29-8,12-22-2,8-12 0,1-10-5,0-24-24,9-18-64,6-12-156,-3-18-570</inkml:trace>
  <inkml:trace contextRef="#ctx0" brushRef="#br0" timeOffset="209131.2813">2218 12787 369,'0'0'64,"0"0"-62,0 0 38,0 0 38,0 0-24,0 0-15,0 0 2,0 0 4,0 0 10,0 0-3,0 0-1,0 0-17,0 0-11,0 4-6,0 12-2,0 5-2,0-2 3,0 3-7,0 0 2,0 7-1,0 2-3,0 6 8,1 4-4,4 2 2,-1-2-2,-1-4 0,-1-5-2,-2-7-7,0-3 3,0-4-5,0-4 1,0 1-3,0-3-13,0-3-34,0-6-31,0-3-68,0 0 5,-7-12-111,-5-10-141</inkml:trace>
  <inkml:trace contextRef="#ctx0" brushRef="#br0" timeOffset="209617.1787">1923 12976 391,'0'0'29,"0"0"-25,0 0 34,0 0 54,0 0-44,0 0-14,-6-54 9,7 36-5,15 0 3,4-4-8,7-3 3,0 2-3,4 0-9,-1 0 2,5 4-16,0 7 1,5 2-3,0 7-1,-2 3-6,2 0 4,-4 9-3,-1 11 0,-3 4 3,-4 6 5,-9 4 4,-9 9 8,-10 5 3,0 8 2,-2 2 0,-25 4-6,-4 0 1,-7 0-5,-1 4-12,1-1 2,0-5-2,3-9-4,7-7-1,11-17 0,5-10-4,10-12-30,2-5-55,0-20-73,4-16-86,11-12-190</inkml:trace>
  <inkml:trace contextRef="#ctx0" brushRef="#br0" timeOffset="209957.1161">2748 12893 568,'0'0'75,"0"0"-69,0 0 48,0 0 74,0 0-65,0 0-30,0 23-21,0 17-8,0 8 5,0 0 0,0 1-1,0-2-4,0-2-2,0-8 1,0-4-3,0-9-18,-5-11-58,3-6-22,-4-7-29,-4-2-56,-4-23-39</inkml:trace>
  <inkml:trace contextRef="#ctx0" brushRef="#br0" timeOffset="210195.6015">2679 12959 332,'0'0'74,"0"0"-17,0 0 62,19-105-31,-7 97-35,3 5-30,6 3 10,3 0 8,7 4 2,5 16-14,-2 6 5,6 4-7,-4 3 0,-5 1-10,-2 0-10,-4-3 1,-2-2-6,-2-3-2,-6 0 0,-4-3-16,-1-3-29,-4 4-54,-6-6-33,0 3-51,-7 0-105</inkml:trace>
  <inkml:trace contextRef="#ctx0" brushRef="#br0" timeOffset="210368.745">2830 13288 515,'0'0'126,"0"0"-121,0 0 21,0 0 12,0 0-31,36-122-6,4 72 0,1 2-1,-4 4-74,-9 4-132,-8 7-233</inkml:trace>
  <inkml:trace contextRef="#ctx0" brushRef="#br0" timeOffset="210555.7437">3271 12950 336,'0'0'172,"0"0"-160,0 0-7,0 0 43,0 0-11,0 0-23,98-57-10,-59 28-4,1-5-61,-7 1-87,-4 1-98</inkml:trace>
  <inkml:trace contextRef="#ctx0" brushRef="#br0" timeOffset="211117.7539">3693 12639 266,'0'0'85,"0"0"-76,0 0 101,0 0-10,0 0-43,0 0 24,29 10-3,-29 2-8,-2 2-18,-9 0-21,-5-3-20,3-2 6,5-6 3,0-3-5,3 0-1,3 0 8,-2 0-12,4-5-8,0-9-4,0-4-2,2 0-5,13 2 6,3 2 1,7 2 1,0 2-4,4 4 5,2 3 0,-7 0-2,3 3 2,-3 0 0,-3 0-1,-2 14 1,-3 12 0,-7 12 0,-7 10 4,-2 8 0,0 2-3,-2 2 4,-15-5-2,-2-9-1,6-14-1,2-20 1,8-7-1,3-5 1,0 0 2,0 0-4,0 0 0,5-3-3,24-5 3,4 8-2,10 0 2,1 0 0,-1 11 1,1-2-1,-4-1 2,3-8 1,-3 0 7,0 0 2,0-20 14,-4-12-5,-5-2-14,-9 1-3,-11 10-4,-11 9-29,0 14-51,-33 8-81,-26 42-65,-15 17-190</inkml:trace>
  <inkml:trace contextRef="#ctx0" brushRef="#br0" timeOffset="211493.843">2536 13754 429,'0'0'31,"0"0"-17,0 0-14,0 0 113,0 0-72,0 0-37,11 0 27,40-10 14,18-13 12,20-7 20,19-14-10,14-7-20,14-4-12,9-5-5,4 9-8,-6 2-4,-17 14-13,-26 14-1,-27 8-4,-24 10-1,-22 3-55,-21 3-88,-6 22-29,-17 9-18,-33 6-88</inkml:trace>
  <inkml:trace contextRef="#ctx0" brushRef="#br0" timeOffset="211762.9253">2450 13987 656,'0'0'0,"0"0"14,0 0-14,177-78 94,-75 37-6,17-2-34,5-6-10,6-1 8,1-3-6,-6 2-10,-4 11-13,-16 4-5,-21 13-13,-27 11-5,-27 6 0,-21 6-62,-9 8-132,-31 10-53</inkml:trace>
  <inkml:trace contextRef="#ctx0" brushRef="#br0" timeOffset="278478.2906">8583 11529 185,'0'0'689,"0"0"-574,0 0-5,0 0 10,0 0-62,0 0-34,0 0-10,0 0 3,-19 89 8,19-21-4,2 4-5,-2-7-10,0 1-2,0-2-3,0-7-1,-4-10-22,-1-11-33,0-17-45,3-17-97,-7-2-122,-5-17-74</inkml:trace>
  <inkml:trace contextRef="#ctx0" brushRef="#br0" timeOffset="278837.5215">8450 11654 166,'0'0'505,"0"0"-415,0 0 26,124-78-3,-79 78-45,-4 4-6,-7 26-18,5 20-17,-12 7-5,-3 5-6,-13 8-11,-11-12 0,0-1-3,0-16-1,-15-15 0,1-16 1,-3-10 0,1-12-2,5-34-1,4-19-6,7-10 1,0 5 4,18 9 1,13 20 0,7 17 1,2 13 0,2 11 0,-6 8 3,-5 28 8,-4 21 11,-11 4-15,-7 10-1,-7-3-4,-2-8-2,0-14-2,0-11-37,0-17-70,4-18-69,10 0-144,1-28-146</inkml:trace>
  <inkml:trace contextRef="#ctx0" brushRef="#br0" timeOffset="279086.4953">9214 11860 623,'0'0'119,"0"0"-72,0 0 84,0 116-46,5-82-56,2-15 5,10-2-22,7-16-7,6-1 1,8-10 3,-6-24-3,0-7-5,-9-6 5,-14 4-1,-9 0 3,-7 7 10,-26 10 9,-8 13-3,1 13-12,5 4-11,8 25-1,10-2-19,17-1-70,0-9-114,12-11-145</inkml:trace>
  <inkml:trace contextRef="#ctx0" brushRef="#br0" timeOffset="280126.8532">9721 11660 648,'0'0'252,"0"0"-207,0 0 82,0 0-44,0 0-53,-141 134 2,116-75-10,12-5-5,9-4-14,4-16-3,9-10 0,22-12-4,11-12-14,3-8-13,1-32-2,-5-12-7,-6-3 24,-13-8 16,-12 1 0,-10-3 2,0-3 0,-10 4 8,-5 6 8,0 17 15,4 17 11,8 13-16,-4 11-4,3 10-22,-2 32-1,-2 19-1,8 11 2,0 9 2,0-5-3,14-1 0,11-15-1,8-20-6,9-14 6,3-16-13,-1-10-5,0-4-9,-3-24-7,-10-14 8,-10-4 3,-8 4 15,-13 0 8,0 12 5,0 12 10,-3 15 26,-5 3 0,-5 21-27,3 20-10,4 8-2,6-2-1,0-4-1,4-14 0,23-9-3,9-15-3,6-5-2,5-14-6,-6-23-3,-1-6 2,-10 2 2,-14 8 8,-10 11 5,-6 4 0,0 10 11,0 8 29,-2 0-7,-11 22-26,-1 14-3,10 8-1,4-1-2,0-11-1,1 3 0,20-17-1,8-10-4,7-8-6,4-12 3,3-32-5,-3-10-2,-3-8 0,-10-4 4,-13 6 6,-12-7 0,-2 3 3,0 6 2,-14 12 3,-1 14 13,3 18 7,2 14 5,-1 0-13,-1 25-13,1 20-1,5 19 0,6 4 1,0 7 0,0-3-2,8-10 0,13-6 0,5-14-2,5-16 1,12-14-2,2-12-3,10-15 4,-1-24 2,-3-15-4,-7-4-9,-13 4 7,-12 8 4,-15 15 2,-4 13 3,0 16 18,-18 2 9,-9 20-16,1 18-4,-1 13 9,11-1-1,12 0-8,4-8-9,4-12 0,21-3-1,10-15 0,1-9 0,-1-3 1,8 0-1,-12-12-10,-2-4-39,-11 0-80,-16-7-382</inkml:trace>
  <inkml:trace contextRef="#ctx0" brushRef="#br0" timeOffset="280885.2867">11513 11520 775,'0'0'188,"0"0"-173,0 0 81,0 0-35,149-101-45,-109 100-3,-9 1-5,-12 18-6,-17 20 1,-2 10 3,-10 2-1,-18 0-3,3-1-1,0-12 5,10-5-6,8-7 0,7 1 0,0-6-4,25 2 3,15-6 1,3-5 1,-4 1 2,-10-5 17,-13 7 9,-16 6-12,0 14 11,-34 10 19,-18 4-21,-14 0-14,-1-9-6,7-11-2,14-14 3,9-10-5,20-4-1,17-2-2,0-21-9,33-10-28,17-6-41,8-2-117,-1-5-217</inkml:trace>
  <inkml:trace contextRef="#ctx0" brushRef="#br0" timeOffset="282060.5235">12547 11451 1115,'0'0'74,"0"0"-68,-12 118 36,10-47 6,2 19-27,0 11 4,0 5-8,6 3-12,2-14-3,-3-8-2,5-19 0,9-13 1,3-11-1,5-17-2,1-19 2,3-8 0,1-12-3,-10-28 1,-8-8-3,-14-6 1,-10-4-5,-30 0-1,-11 6 3,-9 5-2,-5 5 3,15 4-1,7 0-2,16 0-3,25-7-9,2-1-18,20 0 0,29 3-8,8 11 18,8 7 16,-2 13 8,-5 6 2,-11 6 2,-15 0 1,-8 4 0,-14 21 5,-8 3 18,-2 5 8,-2-5-12,-15-2-7,-1-8-9,5-13 1,3-5-1,8-16 1,2-24-4,0-3-6,4 4 1,18 7 2,8 9 1,-1 13 1,2 9-2,0 1 0,-4 1 6,-2 21-1,-8 10 6,-7 3-4,-2-1-1,-5-3-2,3-8 0,2-7-1,-4-11 0,5-5 1,3 0-1,7-23 4,4-12-3,10 2-1,-7-2-6,-1 8 3,-5 4 2,-6 9 1,-6 5 0,-8-3 0,0 5 3,0 2-3,-11-2 0,-7 5-1,-2 2 1,0-2 0,0 2 1,4 0-2,-1 0-1,2 0-2,5 2 4,3 4-2,5-6-12,2 3-8,0-3-8,9 0 4,16-5 24,8-11 1,2 3 2,1-2-2,6 7 1,1 8 0,-8 0 7,-4 16 1,-8 16 7,-10 1 9,-8 1-4,-4-1-11,-1-6 0,0-4 1,0-6-9,0-16 1,0-1 5,0 0 2,0-11 3,0-16-11,0-3-1,17 0-4,-1 10 4,1 11-2,-1 9 0,1 0 2,-1 14-1,-3 3 2,-3 2-2,-6-1 3,-2-9-2,0-4 0,-2-5 0,5 0 0,6-13 5,5-17-4,3 5-1,4 0 0,-3 13 1,0 12-1,2 0 2,3 0-1,-1 17 11,-3 6 2,-4-1-5,-7 4-5,-6 5-2,-4 0-2,0-11-54,0-12-129,-2-8-445</inkml:trace>
  <inkml:trace contextRef="#ctx0" brushRef="#br0" timeOffset="282439.181">14687 11656 1075,'0'0'94,"0"0"-81,0 0-2,0 0 43,-15 163-37,15-89 7,0 2-13,0-2-9,-2-2-2,-8-1-38,-1-19-80,-4-17-85,-5-15-98,-3-20-118</inkml:trace>
  <inkml:trace contextRef="#ctx0" brushRef="#br0" timeOffset="282619.4008">14611 11682 545,'0'0'151,"96"-113"-16,-38 84 73,0 23-121,-11 6-29,-19 6-14,-11 32-14,-17 12-15,-6 16-4,-26 3-9,-13-6-2,3-6-50,5-15-60,12-16-69,8-15-173,14-11-204</inkml:trace>
  <inkml:trace contextRef="#ctx0" brushRef="#br0" timeOffset="283388.6361">15093 11710 526,'0'0'92,"0"0"-76,0 0 80,55-121 27,-55 94-60,-13 11-6,-5 6-8,-4 6-25,2 4-20,-1 0 3,4 16-3,1 12-1,7 14-3,3 2 0,6 2 0,0-3 1,9-11-2,18-10 2,4-10-1,4-6 1,1-6-2,0 0 1,-6-26 0,-1-10 0,-6-8 0,-9-6-1,-10 1-4,-4 7 2,0 9 3,0 10 1,0 13-1,0 8-1,0 2-1,0 9-22,7 14 23,9 9 1,-3 2 0,7 4 0,2 0 0,-2-12 0,3-4 0,-4-12-2,1-10 2,1 0-2,1-1 2,0-20 1,0-11 3,-3 2-4,-9 4 1,-1 0 3,-5 12 1,-2 4 11,2 8 15,-4 2-4,0 0-18,0 0-9,4 14-7,0 7 7,4 4 2,4-3-2,2-2 1,4-6 0,-2-5-1,5-9 1,6 0-1,-3-14-2,1-8 2,-5-3 0,-7 11 0,-5 8 0,-6-1 1,-1 7-1,2 0 2,-1 0-2,0 0-4,7 0 1,9 0 3,7 0 1,6-2 1,7-21-1,-3-1-1,-1 1 2,-12 2 0,-13 9 0,-9-1 2,0 4 12,-9 3 14,-20 6-18,-2 0-8,0 0-4,3 12-2,14 5-35,8 2-99,6-9-206,8-7-332</inkml:trace>
  <inkml:trace contextRef="#ctx0" brushRef="#br0" timeOffset="283762.1764">16374 11432 822,'0'0'191,"0"0"-153,-153 39 46,122-10 3,10 7-76,15 6-5,6 8-6,0-10-1,21-12 0,16-6-31,7-22 1,1 0-1,-5-18 8,-6-20 11,-6-9 9,-12 0 4,-9-1 1,-7-12 3,0-7 21,-16-8 6,-1 8 6,5 21 2,3 21 4,5 18 9,1 7-21,3 14-31,0 32-5,0 17 5,0 9 8,14 2-7,0-5-1,5-2-1,-1-10-40,11-12-52,5-15-52,1-22-11,8-8-119,-3-25-58</inkml:trace>
  <inkml:trace contextRef="#ctx0" brushRef="#br0" timeOffset="283884.1067">16758 11442 511,'0'0'197,"0"0"-12,0 0-74,0 0-69,0 0-15,-5 152-21,1-96-6,4 2-64,0-19-226,0-13-322</inkml:trace>
  <inkml:trace contextRef="#ctx0" brushRef="#br0" timeOffset="284018.2033">16874 11217 994,'0'0'57,"0"0"-52,0 0-5,0 0-14,0 0-287,0 0-237</inkml:trace>
  <inkml:trace contextRef="#ctx0" brushRef="#br0" timeOffset="284365.0252">17253 11257 989,'0'0'101,"0"0"-40,-143 112 49,112-59-74,19-1-18,12-4-8,12-10-10,28-18 0,13-14-2,5-6-11,-2-10-3,-9-20-4,-16-2-20,-19 3-43,-12 8-66,-36 3-240</inkml:trace>
  <inkml:trace contextRef="#ctx0" brushRef="#br0" timeOffset="284521.4379">15762 11073 822,'0'0'0,"0"0"-138,0 0 62,0 0-521</inkml:trace>
  <inkml:trace contextRef="#ctx0" brushRef="#br0" timeOffset="285406.2586">18238 11165 1106,'0'0'64,"0"0"-59,0 0-4,-11 142 56,2-53-39,0 12 6,4 6-5,5-1-14,0-11-4,0-15-1,9-26 2,7-22-3,-1-14 1,-3-18-6,-1 0-11,-9-27 7,-2-24 2,0-13-7,-4-16-3,-7-5 5,9 1 6,2 9 3,2 16 1,25 11 3,4 15-1,4 18-2,3 15 3,-5 0-1,-4 24 1,-4 7 1,-12 2 6,-5-1 4,-8-6-8,0-8 4,0-7-6,0-11 2,0 0-1,6-9 5,3-21-5,6-9-2,4-3-3,5 11 3,-2 7 0,-2 11 0,-2 9 7,0 4-4,-1 0 5,-4 18-7,6 6 3,-5-1-2,-2-2 2,5-4-4,0-7 0,3-9 0,5-1 0,1-7 0,6-19 0,-3-5-2,-3 3-4,-1 9 4,-7 7-1,-5 9 2,-1 3 0,-2 0-3,6 12 4,2 6 5,0 1 3,-5 0 3,-5 1-2,-5 1-4,-3 2-1,-3 0 0,-20-6-3,-4 4-1,0-7-31,9-5-53,7-6-137,9-3-274</inkml:trace>
  <inkml:trace contextRef="#ctx0" brushRef="#br0" timeOffset="285542.9732">19515 11426 31,'0'0'1009,"0"0"-950,0 0-15,0 0 38,0 0-78,0 0-4,-13 0-123,-16 18-247</inkml:trace>
  <inkml:trace contextRef="#ctx0" brushRef="#br0" timeOffset="287725.4775">8525 12976 585,'0'0'184,"0"0"-124,0 0 57,0 0-33,0 0-39,-27 130 12,22-65-21,2 4-13,-1 0-18,-1 5-5,1-10-33,4-15-85,0-16-125,0-21-100</inkml:trace>
  <inkml:trace contextRef="#ctx0" brushRef="#br0" timeOffset="288083.2878">8453 13166 175,'0'0'496,"0"-104"-446,10 68-30,20 10 139,10 11-90,1 15-35,-3 0-17,-2 32-5,-7 11 1,-4 7-6,-9-1-3,-12-5-4,-4-8 5,0-9-5,0-17 1,-7-7-4,-4-3 4,0-39-2,7-7-1,4-12 2,0 4 0,4 12 3,18 8 8,8 12 0,0 12 13,4 10-7,-3 0 3,-4 23-8,-5 16-1,-6 12-2,-10 9-3,-6 0-6,0-2-6,0-4-50,0-20-49,0-10-47,0-10-4,0-14-39,2 0-37,15-28-13</inkml:trace>
  <inkml:trace contextRef="#ctx0" brushRef="#br0" timeOffset="288317.1676">8992 13283 155,'0'0'154,"0"0"-44,0 0-11,0 0-15,0 0 8,0 0-10,50 135-31,-38-96-19,3-3-10,10-16-12,4-6 1,2-14 2,0 0 11,-2-34 17,-6-9 0,-10-6-4,-11-1 3,-2 8-12,-17-1-6,-20 11-2,-5 16-10,2 12-4,9 4-6,9 0-6,15 8-42,7 10-69,13-4-159,21 0-140</inkml:trace>
  <inkml:trace contextRef="#ctx0" brushRef="#br0" timeOffset="288848.2426">9508 13184 856,'0'0'110,"0"0"-102,-122 63 114,82-22-52,8 12-44,11-5-1,13-2-8,8-5-16,6-16-1,27-13-3,10-12-24,12-12-7,-1-27-15,-6-12-20,-5-5 25,-14 1 36,-17-3 8,-12 2 1,0 3 9,-12 2 32,-16 9 17,4 11-15,4 16 13,3 3-27,7 10-10,2 2-3,3 16-9,5 31-6,0 8-2,0 11 1,13-1 0,10-3-1,5-2 0,2-19-7,0-12-8,7-23 5,-2-6 9,4-20-4,-4-22 2,-4-2-2,-11-1 2,-11 6 2,-9 9 1,0 12 2,-2 8 4,-18 10 8,-1 5-2,2 25-1,5 10-3,10 3 0,4-3-2,4-2-5,23-14-1,8-10-4,6-14-10,3 0-27,1-21-36,-9-4-121,-7-1-136,-12 4-130</inkml:trace>
  <inkml:trace contextRef="#ctx0" brushRef="#br0" timeOffset="289740.5989">9941 13253 57,'0'0'423,"0"0"-385,0 0-18,0 0 83,0 0-80,0 0-3,-37-6 21,34 6 18,1 2 23,-1 14 2,-1 7-24,1 14 2,1 3-20,2-6-7,0-3-14,0-4-13,17-13-4,0-6-2,5-8-1,3 0 1,2-24-2,0-13-5,-3-6-4,-4 1 6,-9-3 3,-4 11 3,-7 9 0,0 8 14,0 12 27,0 5 0,0 0-10,0 0-16,-7 22-14,5 10-2,2 5-2,0 2 0,0-11 0,13-6-1,9-10-3,7-12-11,8 0 2,2-22 3,3-18-5,-1-9 1,-8 1 8,-4-3 3,-9 0 2,-15 0 1,-5-4 1,0 7 4,-14 10 5,-3 15 15,-3 13 9,4 10-10,-2 3-10,0 32-11,7 14-1,5 11 0,6 6-2,0 2 0,4-1-1,16-5 1,4-16-3,3-11-10,6-18 1,3-17 1,6-3 6,3-31-2,-4-9 0,-10 0 3,-9 8 4,-15 4 0,-7 7 1,0 12 0,-6 5 11,-11 7 12,-1 5-9,3 23-7,3 11-1,10-3 3,2 1-9,0 1-1,14-9-2,11-7-16,8-15-25,10-7-39,10-7-69,-3-25-199,-3-10-197</inkml:trace>
  <inkml:trace contextRef="#ctx0" brushRef="#br0" timeOffset="289952.1631">11096 13101 913,'0'0'222,"0"0"-186,0 0 27,0 0 4,0 0-21,0 139-19,0-86-18,2-9-7,14-4 0,4-4-2,6-14-2,8-16 1,11-6-17,0-14-6,1-21-19,-4-2-25,-11 1-90,-9 4-129,-6 3-167</inkml:trace>
  <inkml:trace contextRef="#ctx0" brushRef="#br0" timeOffset="290093.3936">11408 13217 658,'0'0'211,"0"0"-78,0 0 7,0 0-48,-98 146-43,98-94-27,0 14-17,11 4-4,3 6-1,-6-5-98,-1-10 81,-5-15-194,-2-23-406</inkml:trace>
  <inkml:trace contextRef="#ctx0" brushRef="#br0" timeOffset="291257.1922">13125 13009 978,'0'0'112,"0"0"-109,0 0 0,2 119 70,-2-25-20,-7 18-12,0 16-11,5-7-18,2-6-5,0-23-7,29-18 1,13-26-1,5-24-15,-2-24-9,-9-2-2,-10-34 4,-13-6 18,-13-4 1,-7-5-14,-34-7 8,-19 0-4,-8-3 2,3 4 5,10 13 6,17-2 0,24 6-1,14-4-5,18-5-22,34 1-18,12 1 2,3 4 7,-5 3 11,-8 10 19,-13 11 7,-15 10 0,-14 9 12,-12 0 6,0 16 39,-5 15 4,-15-4-22,2 9-19,9-2-12,6-5-7,3-5-1,5-15 0,22-2-14,11-7-26,7-13-26,1-19 20,-3-9 6,-7 2 8,-12-5 26,-11 12 6,-9 9 11,-4 2 40,0 16 37,0 2-10,-12 3-27,-6 0-35,8 22-9,1 2-1,9 5 3,0-2-8,16-1-1,13-4 0,9-9-5,3-8-12,5-5-6,1 0-21,-4-14 6,1-14 1,-13-8 10,-7-2 21,-12-8 5,-12-2 1,0 1 10,0 6 29,-10 9 1,-1 10 7,-1 12-4,0 10-18,1 0-6,0 14-8,6 26-11,5 11 3,0 9-3,2 1 1,21-3-1,3-8-1,8-11-13,1-14-5,10-21 5,2-4-8,6-20 0,1-23-13,-10-6 11,-7-9 6,-18 0 8,-15 3 9,-4 9 1,0 10 11,-10 21 42,-10 15 5,4 0-20,0 22-21,1 20-2,9 6 1,6 0-7,0-10-4,10-10-3,22-10-2,9-12 1,7-6 2,5 0-5,-6-15 2,-14-2-27,-13 0-15,-17 2-48,-3 4-158,-23-9-382</inkml:trace>
  <inkml:trace contextRef="#ctx0" brushRef="#br0" timeOffset="292120.2514">8280 14231 925,'0'0'65,"0"0"-53,0 0-6,0 0 45,0 0 6,39 131-29,-26-80-10,-7 0-11,-1-3-4,-3 1-3,-2-9-35,0-8-86,0-15-120,0-13-88</inkml:trace>
  <inkml:trace contextRef="#ctx0" brushRef="#br0" timeOffset="292427.3483">8296 14339 229,'0'0'466,"0"0"-416,0 0-3,0 0 93,116-58-103,-87 93-22,-1 13 2,-7 8-4,-9 0-7,-6-15-1,-6-6-4,0-17 4,0-10-4,0-8-1,0-8-3,-2-33-4,0-12-3,2-5 3,0 4 6,8 11 1,14 11 10,6 18 17,0 14 10,1 0-9,-7 29-14,-5 12 1,-1 9-8,-1-1-2,-2-3-5,-3-2-15,0-16-85,-3-6-105,1-14-87,0-8-201</inkml:trace>
  <inkml:trace contextRef="#ctx0" brushRef="#br0" timeOffset="292667.2152">8840 14462 516,'0'0'118,"0"0"-88,0 0 91,0 0-68,0 0-37,0 0-7,100 100 1,-58-126-1,6-10 1,-11-5 22,-14 5 5,-19 8 0,-4 7 15,-20 2 12,-22 14-25,-6 5-11,-4 0-21,4 17-7,17 6-1,18 0-10,13 3-60,2-1-109,30-7-182</inkml:trace>
  <inkml:trace contextRef="#ctx0" brushRef="#br0" timeOffset="293610.3351">9339 14379 664,'0'0'216,"0"0"-174,0 0 58,0 0-4,-123 103-57,95-65 13,5-4-16,17-1-23,6-6-11,0-13-2,29-9-2,9-5-22,11-11-19,-5-19-21,1-10-26,-7-10 23,-14 3 48,-13 1 19,-11 1 0,0 2 2,-20 1 22,-4 6 32,1 10 11,6 12-9,5 11-12,4 3-13,1 0-14,5 25-14,2 17-3,0 12-1,0 2 2,17-1-5,6-4 2,2-8-7,6-11-20,2-10-17,5-20 3,-2-2 22,4-2-36,-4-26 18,-5 0 14,-9 1 15,-11 10 8,-7 13 2,-4-1 16,0 5 42,0 0-6,-8 19-25,-2 11-8,8-9 2,2 4-17,0-13-6,10-6 0,16-6 0,8-6-1,1-20-9,3-10-5,-5 3-2,-8 8 5,-8 11 5,-7 9 7,-8 5 1,-2 0 16,0 0 19,0 23 1,0 0-13,0 8-1,0-1-17,0-1 0,8-10-6,17-6-3,9-13 1,5-3-8,7-31-1,-4-12-9,-2-7-2,-8-5 2,-13 0 16,-14 0 2,-5 0 2,-7 8 1,-18 10 16,4 18 8,-2 15 10,3 7-4,4 14-13,3 23-10,8 11-3,5 12-1,2 0-1,23 1-1,6-7-4,3-14-7,1-10-17,4-18 3,-4-12 0,-1 0 5,-9-20 7,-6-13-1,-8 4 1,-11 2 8,0 13 6,0 14 0,0 0 26,-4 2-7,-8 24-7,6 4-2,6 3 7,0-3-12,9-6-7,15-7-1,7-10-7,3-5-45,4-2-49,-2 0-85,-3-14-195</inkml:trace>
  <inkml:trace contextRef="#ctx0" brushRef="#br0" timeOffset="293843.048">10720 14395 651,'0'0'243,"0"0"-202,0 0-2,0 0 46,0 0-53,0 0-9,126 88-9,-75-77-7,1-3 5,-7 6 21,-12 4 1,-11 0-20,-13-4 25,-9 7-19,0 6-11,-29-5-9,-14 6-1,-5-6-51,-4-8-70,-6-2-179,8-12-277</inkml:trace>
  <inkml:trace contextRef="#ctx0" brushRef="#br0" timeOffset="293993.1536">10766 14359 982,'0'0'162,"103"-114"-129,-44 56 58,-7 8-31,-9 6-38,-17 12-18,-12 8-4,-12 13-17,-2 10-67,-9 1-203,-16 0-491</inkml:trace>
  <inkml:trace contextRef="#ctx0" brushRef="#br0" timeOffset="296400.4839">13615 14703 703,'0'0'45,"0"0"-44,0 0-1,0 0 84,0 0-19,122-125-46,-77 63-11,0 0-5,-8 3 4,-12 7-4,-14 8 2,-11 6 0,0 8 19,-20 4 14,-2 10 4,-2 7 2,5 9-11,2 0-4,-2 23-14,9 19-8,3 10-7,7 2 1,0 4 0,2-1 0,23-7-1,8-8 0,9-13-8,8-15-13,0-8-5,8-6-11,-2-11 7,-2-15 12,-2-8-1,-15 2 15,-8 6 4,-13 3 1,-7 14 2,-8 7 30,-1 2 15,0 0-6,0 6-22,0 20-18,-1 10 0,1-2-1,0 0-1,17-14-1,24-16 1,7-4-6,8-12-11,2-32-3,-4-7-10,-10-5 10,-13 1 11,-15 1 9,-16 1 0,0 9 5,-2 9 22,-16 12 15,-5 12 3,4 11-16,-2 7-10,1 29-5,10 13-12,5 9 2,5 5-2,0-6-2,29-5 0,9-6 0,9-25-5,6-15-10,5-6-4,0-32 8,2-17-6,-6-8 9,-10-2 2,-11-1 4,-20-3 3,-10 5-1,-3 8 7,-6 13 17,-12 20 9,1 17 6,-2 0 3,1 28-22,5 28-12,4 7 1,9 12-2,0-7-4,13-12-2,16-5-1,9-25 0,3-11-4,3-12-25,-4-3-6,-9-4-11,-11-18-57,-15-1-79,-5 2-159</inkml:trace>
  <inkml:trace contextRef="#ctx0" brushRef="#br0" timeOffset="296567.2936">13858 14502 947,'0'0'0,"0"0"-87,0 0 87,0 0 33,104-138-33,-12 81-29,6 8-31,-4 10-115,-7 9-213</inkml:trace>
  <inkml:trace contextRef="#ctx0" brushRef="#br0" timeOffset="296693.9363">14514 14101 718,'0'0'218,"0"0"-197,0 0 24,0 0 51,0 0-96,0 0-41,6-10-151,54 22-236</inkml:trace>
  <inkml:trace contextRef="#ctx0" brushRef="#br0" timeOffset="296950.2709">15777 14008 990,'0'0'89,"0"0"-77,0 0 2,0 0 77,27 119-44,-11-57-11,-4 2-20,2-1-12,-2-2-4,-6-8 0,0-12-43,-1-17-78,3-11-102,0-13-114,3-6-238</inkml:trace>
  <inkml:trace contextRef="#ctx0" brushRef="#br0" timeOffset="297199.4316">15991 14299 677,'0'0'234,"0"0"-212,0 0 35,0 0 29,-11 105-60,11-79-16,15-6-6,6-11-3,1-6-1,5-3-10,4-8-4,-4-19 0,-5-3 10,-11 2 4,-11 1 6,0 4-6,-24 8 12,-10 4 2,-1 9 4,-2 2-14,8 0-4,8 18-26,9-2-88,10 1-166,2-9-338</inkml:trace>
  <inkml:trace contextRef="#ctx0" brushRef="#br0" timeOffset="297578.2636">16448 14297 860,'0'0'303,"0"0"-281,0 0-1,-131 14 69,114 20-75,11 3-13,6 3-2,0-7 0,10-5-13,9-11-25,4-9-15,1-8-19,5-2-14,-3-24 25,-3-15 28,-1-3 27,-9-8 6,-7 2 13,-6-4 20,0 2 18,-17 6 2,0 8 3,3 11 4,8 17 2,-1 6-11,4 4-13,3 0-15,0 25-17,0 13-5,0 14 2,0 2 0,12 2-3,1-1-6,-1-2-28,-2-7-40,3-9-84,-1-15-199,-1-16-129</inkml:trace>
  <inkml:trace contextRef="#ctx0" brushRef="#br0" timeOffset="298239.2705">16844 14311 808,'0'0'123,"0"0"-44,0 0 61,0 0-81,0 0-30,0 0-12,-50 54-8,32-24-5,5-2-2,1 3 0,5-3-2,5-4-4,2-8-17,0-9-12,9-7-23,16 0-15,4-13 13,2-9 18,-2 4 2,-7 1 12,-6 8 26,-5 3 1,-6 3 18,-5 3 13,2 0 3,2 0-4,3 7-4,4-1-13,9-6-10,4 0-4,5 0 2,5-8-2,-3-8-7,0-6-20,-8 4 1,-5 2 24,-5 1 2,-7 11 3,-3 4 33,1 0-5,3 0 4,2 12-4,6 16 13,1 0-31,5 8-8,-1 7-4,6 1 0,-1 4-1,-5 0 0,-1 4-3,-7 3-7,-8-6 3,-4-6 4,0-19 3,0-19 0,0-5 2,-4-9 10,-7-19-12,6-15 5,0-5-3,4-18 0,1 0-2,0 2 0,4 12 0,16 12-1,2 16-1,3 3 2,-1 12-1,-1 0-9,-6 4-27,-1 2-2,-9 2 3,-4 1-19,-3 0 2,0 0-31,-6 0-72,-14 0-148</inkml:trace>
  <inkml:trace contextRef="#ctx0" brushRef="#br0" timeOffset="298562.7964">15659 14093 829,'0'0'114,"0"0"-87,0 0-17,0 0 16,0 0-1,147-101-16,-91 71-9,-5 7-109,-13 6-347</inkml:trace>
  <inkml:trace contextRef="#ctx0" brushRef="#br0" timeOffset="349321.6723">3898 14297 499,'0'0'105,"0"0"-99,0 0 15,0 0 45,0 0-29,0 0-7,0 0 19,0 0 2,0 0-5,0-4-10,0 4-2,0 0 6,0 0-2,0 0-3,0 0-12,0 0-4,-4 0-4,-12 0-7,-2 12-1,-2 4 5,-5 5-5,3 2-1,-4 7-3,3-2-1,1 7 1,-1 1-2,9-1-1,1-2 3,11 1 1,2-2-3,0-4 0,15-4 1,11-13 0,7-2-1,3-9 3,6 0 0,5 0 7,-3-6-5,-5-9 6,-8 4-5,-9 2-2,-11 4-3,-2 5 1,-5-2-6,-2 2-15,-2 0-23,0-2-50,0-6-69,0-1-138,0-8-119</inkml:trace>
  <inkml:trace contextRef="#ctx0" brushRef="#br0" timeOffset="349711.8112">4442 14195 711,'0'0'118,"0"0"-94,0 0 80,0 0 28,0 0-59,0 0-35,2-4-10,-2 8-15,-4 13-4,-17 6-8,-8 9-1,-4 6 1,-5 2-1,-4 1 1,4-7-1,2 0 1,7-12-1,9-4 1,5-8-1,8-8 3,5 0 3,2-2-1,0 0 4,15 0-9,17-6 7,5 4-4,4 2 7,-1 0-9,-8 0-1,-2 0 0,-3 0-3,-10 0-31,-1 2-18,-1 2-44,-3-2-55,1-2-141,3 0-98</inkml:trace>
  <inkml:trace contextRef="#ctx0" brushRef="#br0" timeOffset="350231.2238">4984 14037 900,'0'0'94,"0"0"-75,0 0-15,0 0 64,0 0-36,0 0-16,0-3-5,0 3-4,0 0-1,-2 0 0,-10 0-1,-3 3 1,1 3-5,-1 1 2,1 4 9,3-10-4,2 6-4,-2-5-1,6 0 0,1 1-2,4-3 3,0 0-1,0 0 0,0 0 0,0 0-1,0 0-1,0 0-2,0 0 1,0 0-5,0 0-5,0 0-10,0 0-14,0 0 7,0 0-2,0 0 14,0 0 13,0 0 1,0 0 2,0 0-1,0 3 2,0-3 1,0 0-2,0 1-1,0 3-20,0 1-50,0 2-103,0 2-18,0 5-86</inkml:trace>
  <inkml:trace contextRef="#ctx0" brushRef="#br0" timeOffset="351512.5756">4818 13866 113,'0'0'59,"0"0"-57,0 0 25,0 0 10,0 0-24,0 0-2,-4 2-2,4 2 2,0 0 11,0 0 7,0-4 4,0 0 2,0 0-1,0 0-7,0 0 3,0 0 4,0 0-4,0 0-6,0 0 0,0 0 21,0-2 14,0-2 8,0 4 15,0 0-2,0 0-20,0 0 0,0 0-11,0 6-12,9 23-3,7 10-4,1 10-1,-1 4-11,-3 4-8,3 1-4,-5 0-3,3-2-2,-3-16 2,-5-8-3,6-6 1,-1-12-1,5-4 0,2-7-1,6-3-2,0 0-3,3-9-4,-3-9-5,-1-4-22,-7-1-23,-12-4-43,-4 3-54,0 1-60,0-2-55</inkml:trace>
  <inkml:trace contextRef="#ctx0" brushRef="#br0" timeOffset="351678.8266">4803 14200 106,'0'0'116,"0"0"-115,0 0 1,0 0-4,0 0 1,0 0-59,-2-17-42</inkml:trace>
  <inkml:trace contextRef="#ctx0" brushRef="#br0" timeOffset="352094.0526">4803 14200 620</inkml:trace>
  <inkml:trace contextRef="#ctx0" brushRef="#br0" timeOffset="352472.6309">4803 14200 620,'-118'-49'196,"114"39"-181,4-6-1,0 1 86,6 1-50,21 1-12,6 3 8,5 10-13,0 0-17,-1 16 0,-5 17 3,-10 10-7,-10 4-5,-12 8-2,0-1-3,-12-6-1,-10-4 0,2-9 0,4-15 0,7-10-1,7-8 0,2-2 0,0-18-9,11-22 5,16-13 2,4-7 1,0-4 1,-2 6-1,-4 8 0,-7 14 1,-9 15 0,-3 14 0,-6 7 5,0 0 18,-2 0 14,-13 18-14,-3 11-13,5 10 2,5 2-1,8 8 3,0-1-5,14-8-5,15-3-2,7-14-2,9-7-10,3-16-16,5 0-32,0-5-69,-13-21-151,-9-1-154</inkml:trace>
  <inkml:trace contextRef="#ctx0" brushRef="#br0" timeOffset="352742.8798">5576 13909 902,'0'0'156,"0"0"-152,0 0 53,0 0 1,0 0-36,0 0-6,-108 139 2,85-100-13,-2-4-3,6-3-1,3-1 2,4-4-2,8-10-1,4-5 0,0-4-5,9-4 5,14-4-3,7 0-3,5 0 3,0 0-9,-4-4-28,-2-2-63,2 2-113,-4-2-103</inkml:trace>
  <inkml:trace contextRef="#ctx0" brushRef="#br0" timeOffset="353058.2298">6144 13708 30,'0'0'1042,"0"0"-959,0 0-76,0 0 34,-120 62 19,87-18-36,6 14-8,13 4-5,12 3-7,2-3-3,2-15-2,23-6 1,4-13-12,1-18-14,7-6-12,-3-4-31,2-14-73,-3-21-143,-4-2-118</inkml:trace>
  <inkml:trace contextRef="#ctx0" brushRef="#br0" timeOffset="353239.8293">6405 13636 913,'0'0'293,"0"0"-247,0 0-45,0 108 17,0-70 16,18-2-26,3-3-8,0-1-8,-4-3-33,-9-2-70,-4-2-127,-4-2-203</inkml:trace>
  <inkml:trace contextRef="#ctx0" brushRef="#br0" timeOffset="353396.7447">6323 14043 840,'0'0'336,"0"0"-322,0 0-14,0 0 0,82-153 0,-39 100-8,-5 4-84,-5 8-179,-8 6-287</inkml:trace>
  <inkml:trace contextRef="#ctx0" brushRef="#br0" timeOffset="353851.9943">6735 13557 783,'0'0'278,"0"0"-238,0 0-40,0 0 11,0 0-4,-23 120-4,13-103-3,-1-7-6,0-5-28,0-5 3,0 0 9,1-13 10,6-11 3,4-1 3,0 4-1,0 0 5,0 12 2,4-4 0,8 5 15,3 8 5,3 0-1,1 0 4,4 10-10,-4 9-1,-4 8-7,-4 1-2,-11 4-3,0 7 1,0-7-1,-20 2 0,3-5 1,-4-14-1,5 1 1,5-12 2,5 0 0,4-4 6,2 0 6,0 0 2,4 0-3,17 0 7,2 0 18,4 0-8,-2 0-10,-3 0-12,-6-8-9,-4 8-3,-2-2-66,-1 2-103,2 0-151,2 2-147</inkml:trace>
  <inkml:trace contextRef="#ctx0" brushRef="#br0" timeOffset="354175.0784">7001 13848 804,'0'0'227,"0"0"-180,0 0 3,20-122 11,-15 69-30,-1-3-10,-4-12-8,0 2-10,-7 6-2,-13 9 1,5 20 1,-6 9-1,3 12 2,3 8 0,-3 2 2,5 18-2,6 24-1,7 9-3,0 10 2,20 3 2,13-2 6,6-5-2,-1-14 0,-1-6-1,-3-9-6,-10-7 3,-1-4-3,-10-11-1,-7-2-15,-1-4-20,-5 0-41,0 0-84,-16 0-133,-13 0-285</inkml:trace>
  <inkml:trace contextRef="#ctx0" brushRef="#br0" timeOffset="355278.814">4914 15430 481,'0'0'445,"0"0"-432,0 0 8,0 0-21,0 0 18,0 0-4,108-100 4,-75 40 0,-6-2-13,-10 4 0,-12 1-4,-5 15 2,0 11-3,-18 6 5,-8 15 3,5 7 3,-5 3 16,3 0 9,5 6-7,3 9 0,11 11-8,4 6 0,0 19-11,19 5 1,8 2-4,-2-5-2,1-7-3,-3-9-2,-3-7-10,-4-7-15,-8-16-20,-3 0-43,-1-7-58,0 0-117,1-7 0,-5-13-37</inkml:trace>
  <inkml:trace contextRef="#ctx0" brushRef="#br0" timeOffset="356355.7755">4781 15346 594,'0'0'23,"0"0"-11,0 0-12,0 0 77,0 0-47,0 0-13,-121 4 2,113-12 3,0-6-3,2-3 4,4-10-2,-1-7-7,3-4-2,0-4 5,9-1 2,14-1 5,6 4 4,6 0 2,5-4-5,5 8-1,7 0-12,8 4-6,4 6-1,6 8-3,5 9 4,3 9-1,0 0-4,-4 23 0,-8 5 2,-15 14 1,-13 0-3,-13 14-1,-11 5 2,-14-2 0,0 10 2,-20-4 5,-25 4 3,-18-2-10,-14-4-2,-17-7 2,-6-1 0,0-14 4,0-14 1,8-11 1,-2-16-5,5-4-3,4-32-4,0-20-20,18-13-62,20-21-152,26 2-226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25:22.4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8978 1197 522,'0'0'119,"0"0"-90,0 0-12,0 0-8,0 0 63,0 0 15,10 120-18,-8-74-21,-2 10-2,0 10-5,0 6-3,0 9-9,0 10-6,-2 11-3,-8 9-5,1 10-2,5-3-1,-6-3-5,4-2 5,-3 1-5,-6 8-2,5 4 0,-2 3-4,-4 6 7,3 1-5,-1 7 1,5 10-3,-2 1 3,4 9 4,0-1 6,-4 1-2,1 3-5,-2 5-1,-1 5 1,1 11 1,-1 11-7,-3 8 4,6 2-5,-1 2 4,3-16 0,4-12-3,4-9 0,0-17 1,0-13 0,0-18-1,0-14 3,0-12-2,0-13 9,0-14 0,0-16-7,0-15-2,0-18 0,0-9-2,0-12-1,0-2-10,0-16-24,-4-34-33,-7-22-74,-6-15-132,-4 4-40</inkml:trace>
  <inkml:trace contextRef="#ctx0" brushRef="#br0" timeOffset="810.2717">5559 5198 287,'0'0'168,"0"0"-168,0 0-23,0 0 23,0 0 50,0 0-3,-87-48-21,87 48 5,0 0-1,0 0-5,2 0 7,18 0 9,11 13 13,14-1-11,11 2-8,13 0-6,11 0 3,16-2-7,12-1-4,23 1 6,10-3-1,21 1-1,14-2-10,12-3 3,21-5-4,13 0 3,10 0-7,11 0 5,5 2-5,3 5-3,5 7 1,0 3 0,9 3 1,-1-1-3,6-7-2,0 5-4,-3-3 1,1 4 0,0 4 1,-4-1 4,-2 4 0,1-1-4,-7 1 0,2 0-2,-9 5 4,4 3-4,-8-5 4,-4 2-1,0-6-3,-9-2 0,-3 0-1,-3-2 1,-15 1 2,1 2-2,-10 0 3,-9-2 0,-4 2-3,-10-6-1,-6 1 1,-7 0 5,-9-2 3,-9 0 2,-22-6-1,-18-1 6,-26-6-10,-31-3-2,-20 0-3,-20 0-32,-11-1-37,-24-21-99,-34-9-150,-24-8-223</inkml:trace>
  <inkml:trace contextRef="#ctx0" brushRef="#br0" timeOffset="2162.9904">11673 1956 276,'0'0'285,"0"0"-208,0 0 25,0 0-16,0 0-29,0 0-16,0 0-24,0-7-9,0 7-1,0 0-2,0 0 4,0 0 4,0 0 5,0 0-6,0 0-6,0 10 0,-2 12 4,0 6 14,2 0-12,0 0-4,0-1 4,0 0 0,0-1-4,0 0 2,0-6-3,0-3-1,-4-3-3,1-2-3,1-2 2,2-2-2,0-1-23,0 4-116,0-3-150,0 2 64</inkml:trace>
  <inkml:trace contextRef="#ctx0" brushRef="#br0" timeOffset="2732.7641">11606 2560 178,'0'0'165,"0"0"-40,0 0-5,0 0-26,0 0-19,0 0-12,7-5-1,-7 5-5,0 0-19,0 5 4,0 8-6,0 4-4,0 3 3,0 6-12,0 2-3,0 2-3,0 2-2,0 1-1,0-3-5,0 0-3,-2-2-2,-3-4 0,-1-4-3,-1 1 0,2-6-1,-1-1 0,-1 1-20,3-4-76,2 6-89,2-4-85,0 2-100</inkml:trace>
  <inkml:trace contextRef="#ctx0" brushRef="#br0" timeOffset="3242.498">11484 3341 342,'0'0'167,"0"0"-77,0 0-12,0 0-26,0 0-31,0 0-4,0-3 2,0 3-2,0 11 40,0 4 9,0 5-31,0 6-2,0 3 0,0 3-8,0 2-6,0 0-5,0 0-3,-4 0-2,2-3 2,-6-6-5,3-4-2,1-7-3,0-3-1,2 1 0,2 2-31,0 5-81,0-2-94,0 4-9,0-1-63</inkml:trace>
  <inkml:trace contextRef="#ctx0" brushRef="#br0" timeOffset="3689.9893">11368 4095 225,'0'0'24,"0"0"42,0 0-18,0 0 31,0 0 24,0 0-11,0-17-5,0 17 0,0 0 2,0 0-23,0 0-28,0 0-12,0 0-13,0 5-11,0 8 11,0 8 4,0 1 2,0 2-9,0 4-2,-3 2-1,-1-1 1,0 2-3,2-3-5,-1 0 2,1-2-1,-1-1 0,-1-6-2,0 1 1,2 1-16,0-2-73,-3 2-51,0-2-17,1 2-47,-1-6-33</inkml:trace>
  <inkml:trace contextRef="#ctx0" brushRef="#br0" timeOffset="4119.5056">11295 4691 402,'0'0'255,"0"0"-238,0 0 43,0 0 7,0 0-34,0 0-4,0-5 1,0 5 7,0 0-8,0 0-8,0 0-11,0 5 10,0 9 21,0 3-17,0 4-10,0 0 2,-3 2-2,-2-3-5,2-3-3,2 1-3,-1 0 4,0 1-5,2-2 0,-3 0-1,1 0-1,0-6 1,2 3-1,-2 0 4,2 0-8,0 2-10,0 2-43,0 2-28,0 2-52,0 0-13,0-4-31,-2-2-64</inkml:trace>
  <inkml:trace contextRef="#ctx0" brushRef="#br0" timeOffset="4525.4432">11252 5238 515,'0'0'144,"0"0"-103,0 0 9,0 0-32,0 0-7,0 0 1,0 2 10,0 1 22,0 6 16,0 0-20,0 1-12,0 5-5,0-1 2,0 2-3,0 2-2,0 2-9,-2 0 3,-1 1 2,0 5 0,0-3-8,3 3 1,-4 0 3,2 0-7,-4 2 4,1-4 2,2-3-10,0-3 7,-1-7-4,2 1-4,0-2-2,0 1 0,0-2-67,2 2-110,0-3-154,0 2-281</inkml:trace>
  <inkml:trace contextRef="#ctx0" brushRef="#br0" timeOffset="5131.4065">11437 6087 410,'0'0'280,"0"0"-261,0 0 80,0 0 0,0 0-70,0 0 4,-15-25 7,-6 25-29,-1 0-5,-7 0 10,0 13 20,0 8 2,1 3-14,1 4-10,2 6-2,5 0-1,9 0-5,6-4-3,5 0-3,0-6 1,3-4 1,12-4 0,9-7 0,10-6 3,3-3 4,13 0 17,-1-15 2,0-3-2,-4 2 1,-8 2-6,-10 2-7,-12 5-11,-7 5-3,-6 0 0,-2 2-22,0 0-58,0 0-97,-16 0-238</inkml:trace>
  <inkml:trace contextRef="#ctx0" brushRef="#br0" timeOffset="6195.1483">9316 5179 498,'0'0'63,"0"0"-2,0 0 62,0 0-54,0 0-35,0 0-13,0 5-9,0 22 42,0 9 18,0 6-24,0 1-2,-9 3-16,4 0-13,-6-6-1,3-2-8,2-6-6,4-4 5,-1-6-7,1-2 0,2-4-3,0 0-78,0-2-104,0-1-118,0 1-211</inkml:trace>
  <inkml:trace contextRef="#ctx0" brushRef="#br0" timeOffset="6825.0212">9424 6133 440,'0'0'140,"0"0"-112,0 0 78,0 0-10,0 0-45,0 0 7,-45-36-8,28 36-16,-6 0-15,-4 4 1,0 15 5,2 1-1,0 4-2,6-2-14,5 4 7,6-2-13,6 1 2,2 1-4,0-6 0,12-7 0,9-3-2,6-6-3,2-4 0,2 0 1,0-14-5,-1-10 8,-8-6 1,-4 2 0,-5 0 2,-4 6 1,-5 5-1,-2 8 9,1 6 7,-3 1 16,0 2-15,0 0-17,0 11-1,0 12 2,0-2 2,0-1 0,0-3-4,0-5 2,9-1-1,16-5 3,5-6-5,9 0 5,0 0-1,2-6-1,-5-5-3,-5-1-1,-4 1-65,-12-1-222,-9-4-544</inkml:trace>
  <inkml:trace contextRef="#ctx0" brushRef="#br0" timeOffset="7641.8778">14045 5685 511,'0'0'96,"0"0"-22,0 0 99,0 0-70,0 0-42,0 0-34,0-14-19,0 40 0,-4 3 46,-5 6-12,1-3-10,-1-4-12,6-2-5,-2 1-9,1-1-3,4-3-2,0 7-1,0 2-29,0 7-51,0 4-52,4 8-116,-4-1-48</inkml:trace>
  <inkml:trace contextRef="#ctx0" brushRef="#br0" timeOffset="8086.4194">14103 6467 940,'0'0'74,"0"0"-63,0 0-6,0 114 17,0-76-9,0-2-6,0-7 4,0-10-10,0-7 4,0-7-4,0-5 0,0 0 9,11 0 23,5-9 8,9-7-27,6 0-8,2 4-6,3 8 2,1 4-1,-3 0 1,0 4 5,-13 13-6,-7-4 7,-7 3-3,-7 2 4,0 0 17,-29 7 4,-16-3 10,-4-6-13,-4-4-11,1-4-4,8-4-1,2-4-6,8 0 2,8 0-6,7-7-1,9-10-39,7-13-80,3-12-319</inkml:trace>
  <inkml:trace contextRef="#ctx0" brushRef="#br0" timeOffset="12123.3544">9397 4896 17,'0'0'282,"0"0"-248,0 0-11,0 0 2,0 0-16,0 0 2,0 0 5,-2 0 19,2 0 22,0 0 3,0 0-2,0 0-8,0 0-4,0 0-9,0 0-8,0 0 2,0 0-9,0 0 14,0 0 2,0 0-6,0 0-5,0 0-1,0 0 3,0 0-6,0 0-2,0-4-1,0 3-13,0-1-6,0-1 1,0 1-2,0 2 0,0 0 1,0 0-1,0 0 1,0 0 2,0 0-6,0 0 4,0 0-1,0 0 5,0 0-5,0 0 3,0-2 0,0-1 2,0-4 0,0 3-4,4-1 7,1 0-7,-3 0 3,2-2 2,-1 3-1,-3-2 6,4 1-8,-4 0 4,3 0-7,-1 0 8,0 1-6,0-1 2,-1-2-3,3 2 1,0-2-2,0 3 3,-2 0-3,1-1 3,0-2-3,3 0 1,-2-2-1,5 0 1,-5 2 0,4 1-1,-2-4-2,1 4 2,-1-2 1,4 0-1,-4 2 1,1-2 4,0 2-5,0-1 0,1 0-2,3-1 1,1 0 1,-1 2 0,2-4 0,-2 2 1,2-3-1,1 2 0,-1-2 1,-2 4 0,3-1 0,-5 0 0,2 0-1,2 1 0,0-2 1,3 1 0,-1-1-2,1 1 1,0 1 0,2-1 0,-1 1 1,-1 1-1,-2-2 0,1 3 0,-1-1 1,1-1-1,1-1 1,-3 2-1,3 1-1,-1-4 1,1 4 1,-3-2-1,0 1 1,3 2-2,-5 0 2,3-2-2,-1 2 1,1-1 0,-1 0 0,3 0 0,-1 0 0,-2 1 2,1-1-4,-1 2 6,-1-3-8,1 2 8,1 0-4,-2 1 0,0-2 0,3-2-1,0 2 1,2 1 0,-5-1 1,5 0-1,-4-1 0,-1 2 0,0 0 0,0 0 0,-1 2 0,2-2-1,-2 1 1,2-2 1,4-2-1,-6 2 0,7 1 0,-3-1 0,-1-1 0,-2 3 0,-1 1 0,1-2 0,-1 2 0,-4-2 0,4 0 0,0 0 0,1 1 0,1-2-1,0 1 1,3 0 0,-2 0 1,1-2-1,0 2 0,-1-2 0,-1 1 0,1 2 0,-2-3 0,2 2-1,-1-1 2,0 0-1,3 1 0,-4-1 0,5 1 0,-6 0 0,1 1 0,1-5 0,-2 4 0,0-2 0,2 1 0,-1 3 0,1-1 0,1-4 0,-1 2 0,0 2-1,-1-2-1,-2 2 1,6-3 1,-3 2 0,1-1 0,-3 1 0,0 0 0,1-1-1,-4 1 3,3 1-4,-1 0 4,-2-1-4,1 0 2,3 1 0,-4-2 0,1 3 0,0-3 0,-3 1-1,2 0 1,0-1 0,-1 1 1,0 1-1,0-2 1,-4-1-1,4 2 1,2 0-1,-2 0 0,0 1 0,-1-3 0,-2 1 0,6 1 0,-3-1-1,1-2 1,1 2 0,-4-2 1,4 3 0,-3-2-1,-1 0 0,1 3-1,2-3 1,-4 1 0,2 1 0,1-1 0,-1 0-2,2 1 2,-2-2 0,-1 0 0,-1 1 0,-3-1 1,4 3-2,3-1 2,-4 2-2,1-3 0,-3 4 1,-2-3 2,2 0-2,-2 1 0,0-2 0,0 3 2,2 0-3,0 2 2,-2-3 0,0 2-1,2-1 0,-2-3-1,2 4 1,1-1 0,-1 2 1,-2 0-1,0-2 0,0 2-2,0-1 1,0 1 2,0 0 0,0 0-1,0 0-2,0 0-1,0 0 0,0 0-5,0 0-18,-9 0-47,-8 0-155,-1 0-221</inkml:trace>
  <inkml:trace contextRef="#ctx0" brushRef="#br0" timeOffset="14511.9046">11602 3706 67,'0'0'21,"0"0"-16,0 0-1,0 0 3,0 0 44,0 0 2,0 0-5,13 0 14,-13 0-1,0 0 12,0 0-10,2 0-20,-2 0-11,0 0-13,0 0 0,0 0 8,2 0 6,-2 0 9,0 0-7,3 0 2,-1 0 6,3-5-13,-3 3 4,0 1-3,1-1-17,-1-1 2,2-1-7,2 0 6,1 0-8,0-1-2,0 0 1,-3 1-2,3-1 5,-3 2-7,1-1 4,2-3 5,-3 2-9,0 1 3,3-2-4,-2 2 1,4 0-1,-1-3 1,1 4-2,-1-3 4,0 1-4,0-2 0,-1 2 1,5 0-1,-3-1 3,-1 0-3,2 0 2,-2 4 0,1-5-2,3 4 4,-1 1-4,-1-4 2,2 0-1,-3 2 2,2-1-3,-2 2 1,4 1-1,-4-2 2,3 0-2,1 0 3,-3 0-3,4 0 0,1-3 1,-1 2-1,0-1 2,1 3-4,0-2 3,1 1-1,0 1 0,0 0 4,-4 1-4,5-1 2,-4-2-1,3 4-1,-3-2 0,-2-1 0,2 2 1,-2-2-1,1 0 1,3 0 0,-1 0 0,-1 4-1,3-2 1,-5 2 0,0-3-1,2 1 2,-1 2-2,3 0 2,-2-3-2,0 1 1,-1 0 3,-1 0-1,3 2 1,-4-3-2,3 2 3,1-3-2,2 1-1,-1 2 0,4-1-1,-3 2 2,3-2 0,2 2 0,-4 0 2,3-2-2,0 2 4,0-3-2,-2 3-4,0 0 3,0-2-2,-1 2-2,1-2 2,5 1 1,-2 1-3,4-3 2,0 2-2,0-1 4,1-3 2,-1 3-1,-1 1 1,1-1-4,-5 2 3,-3-2-3,1 2-2,-1 0 1,0 0-1,-1 0 0,1 0 1,1 0 0,-1 0-1,3 0 2,-1 0 0,1-3-1,2 1 1,1 2-2,-1-1 3,0-1-1,3 2 1,-3 0 0,3 0-3,-1 0 2,0 0 0,5 0 1,-2 0-1,0-2 1,0 2-1,-4-3 2,-4 2-1,3 1 2,-1-3-2,-2 2 1,1-2-3,1 2 2,-2-2 0,4 1-2,0 1 1,1-3 1,2 0-2,1 0 2,1 0-1,2-1 0,0 3 1,0-1-3,0 1 0,0-5 3,-3 3-2,-3 0-1,4 0 0,-3 0 0,-2 0 1,0 1-1,-3-1 0,0-3 1,0 2 0,1-2-1,-4 2 0,5-4 1,-1 3 0,0-4-1,4 2 1,-2-5 0,-1 4-1,-2-1 2,0-3-1,0 4-1,0-3 1,-2 0 0,-6 2 1,5-2-2,-2 0 0,-1 2 4,-1 0-4,-1 2 1,-2-1-3,-3 4 5,-1 1-5,0-2 5,0 2-3,-1-1 2,-1 3-2,-2 2 0,-2-3 1,2 3 4,-2 0-2,0-2 2,2 2 4,-2 0-2,0 0-3,0 0 1,0 0-3,0 0-2,0 0-2,0-2-9,0 0-62,-10-1-130,-15-2-250</inkml:trace>
  <inkml:trace contextRef="#ctx0" brushRef="#br0" timeOffset="17739.7864">11787 3650 332,'0'0'109,"0"0"-29,0 0-16,0 0-17,0 0 9,0 0 16,0 0 11,0-17 1,0 9-33,-2 1-9,-2 2-19,-6-1-6,4 0 1,-1 2-5,-1-1-2,0 0-4,2 3-1,-1 0-1,1-1 3,-2 0 2,4-1-4,-1 0 3,1 1 0,0 0-4,-3-1-4,0 0 4,-2 0-3,0 2-1,0-1 4,3 0 1,-3-1-2,0-1-2,1 2 4,0 1-6,0-2 5,-1 0-4,-3 3-1,4-2 0,-1 0 0,-3 3 1,6 0-1,-3 0 1,-3 0-1,4 0 0,-3 0-1,-1 0 1,4 0 0,-3 0 1,-1 0-1,3 0 0,-1 0 0,2 3 0,0 1 3,1-2-3,1 2-4,-4 3 3,1-7 1,1 7 0,-2-2 3,2 2-3,3-3 0,-3-1 0,1 4 0,-3-3 0,0 2-2,-2 4 2,1-5 3,3 7-3,-1-7-1,-1 1 0,4 4 1,-1-4 0,1 4-2,-2-1 2,2-2-1,2 3-1,-2 0 2,5 1-2,-3-1-1,-4 0 3,6 2-2,0 2 2,-1-2 0,3-1 2,-1 2-2,-1-1 0,-1 2 0,1 0-1,-2 0 5,2 0-7,2-2 3,0 1 0,0-2 0,0-1 0,0-2 0,0 0 0,0 1 3,0 0-3,0-1 0,6 1 4,2 2-4,-1-2 1,3 0 0,-1-1 0,-1-1 1,2-2-2,1 1 4,-1 0-3,0 0 2,5 0 0,-4-1 3,3 0-5,-1 2 2,-1-2 1,1 2-4,-2-2 1,0-1 0,0-2 1,-2 0 0,2 0 0,0 1 4,3-3 1,-1 0 0,1 0 1,1 0 1,-1 0-3,-1 0-3,1 0 0,-6 0-2,5-5 0,1 1 3,1 0-2,3-4-2,-2-1 2,4-2 0,-2 1 0,-3-1-1,1 5 2,-5-2-1,0-1-2,1 1 1,-1-1-1,-1-2 1,2-1 1,1 0-2,1-4 1,-3 3 1,-3-1-2,-2 2 1,0 0 5,-2 1-6,1-4 1,-1 2 2,0-1-1,1 0 0,2-3 0,-2 6 3,-1-3 4,0 6 5,-2-1-4,-2 1 4,0 4-1,0-1-6,0 0-5,0 5 3,0-2-5,0-1-5,0 3-8,-10 0-63,-4 0-56,1 0-235,0 5-392</inkml:trace>
  <inkml:trace contextRef="#ctx0" brushRef="#br0" timeOffset="31913.7708">9690 3447 462,'0'0'125,"0"0"-43,0 0 14,0 0-34,0 0 7,0 0 1,0 0-12,0 0-7,8-17-8,-8 14-4,0-1-5,0-2-14,0-1 0,0 4-4,0-4-5,0 2-1,0 1 3,-8-3-4,-2 2-1,-2 0-4,-5 2 1,2 1-2,-1 2-3,-1 0 0,0 0 0,-1 0 0,-2 3 0,6 12 0,0 3-3,-1 7 2,3 0 0,1 8 1,3 6 0,1 0 0,6 0 0,1 4 1,0-2-1,0 1 0,0-3 0,12-4-1,3-2 0,-1-3 1,-1-2 0,1 0 1,-6-4-1,-2 0 1,-1-3-1,-3-4 0,-2-2 0,0-6-1,0-1 2,0-2-2,0 3-27,-2-2-38,-11-3-30,-9-1-55,-3-3-101,-1 0-114</inkml:trace>
  <inkml:trace contextRef="#ctx0" brushRef="#br0" timeOffset="32097.4353">9272 3928 529,'0'0'105,"0"0"-64,0 0 48,117-116-31,-59 84-20,2 1-5,0 3-11,-12 5-19,-10 2-3,-13 6-34,-9 3-77,-5-5-61,-8-3-137</inkml:trace>
  <inkml:trace contextRef="#ctx0" brushRef="#br0" timeOffset="32521.1304">9892 3356 331,'0'0'156,"0"0"-90,0 0 8,0 0-38,0 0-7,0 0 32,2-6 4,-2 6 1,0 0-9,0 0-20,0 0 0,0 0-4,0 0-1,0 0-8,0 0-7,0 0-3,0 0-6,-11 2-3,-9 20-2,-6 4 1,1 11 9,2 5 4,2 6-4,9 10-5,2 2 1,0-6 2,10-1 0,0-13-8,0-12-1,10-5 0,5-3 4,1-9-6,1-1 0,-2-6-4,1-3-11,-2-1-42,-4 0-45,-1 0-52,1-1-75,-3-15-165</inkml:trace>
  <inkml:trace contextRef="#ctx0" brushRef="#br0" timeOffset="33020.9707">9894 3617 491,'0'0'62,"0"0"23,0 0-2,0 0-42,114-58-3,-87 58-5,-5 0-16,-7 4-11,-7 22-2,-8 6-1,0 4 3,0 0 5,-14-5 0,-4-3-3,0-9 2,2-2-7,6-7-3,5-8 6,5 0-6,0-2-6,0 0 6,0-9 1,10-14-1,14-8-12,5-5 7,-3 0 0,1 0-3,-5 6 0,-6 6 7,-10 4 1,-1 9 4,-5-1 6,0 5 13,0 5 28,0 0-38,-5 2 3,-5 0 1,-2 6-6,1 20-11,3 8 0,3 6 3,5-2 3,0-2-2,2-5-3,13-8 0,2-6-1,-5-3-1,-3-6-64,-4-4-101,-5-4-71,0 0-252</inkml:trace>
  <inkml:trace contextRef="#ctx0" brushRef="#br0" timeOffset="33292.4675">10164 3381 520,'0'0'166,"0"0"-118,0 0 72,0 0-66,146 3-11,-106 34 11,-5 5-1,-15 8-2,-14 8-10,-6 2-15,-11 0 2,-20-5-4,-2-5-6,-3-9-4,1-8-6,6-5-5,3-8 0,6-3-3,8-4-1,2-3-40,8-6-116,2-4-200,0 0-286</inkml:trace>
  <inkml:trace contextRef="#ctx0" brushRef="#br0" timeOffset="36944.5161">13006 2548 468,'0'0'145,"0"0"-103,0 0 35,0 0 13,0 0-13,0 0-25,7-18-10,-5 16-11,-2 0 0,0 2 0,0-1-2,0 1-4,0-5 1,0 1-2,0 1-12,-4-2-4,-11 3-3,-4 2-5,-3 0 0,-5 0 1,-2 8-1,-2 10 0,2 5-2,0 3 2,7-2-1,6 0 0,7-5-2,6 0 2,3-6-5,0-4-12,10-4 8,19 0 2,4-5 8,8 0 0,1 0 0,-7-14 0,-8-3-3,-6 2 3,-8 1 2,-7-1 0,-4 4 2,0 4-3,-2 3 5,0 4 11,0 0-6,0 0-9,0 0-2,0 0-3,0 3-6,0 23 2,0 11 7,0 10 2,14 7-2,1 2 3,6 4-2,-1 3 0,-5-2 2,-5 2-2,-8-3 3,-2-8-4,0-12 0,0-8 0,-18-13-2,-5-3-4,-6-9 6,-6-7 4,-5 0-2,2-10 2,2-20-4,12-14-4,9-6-4,15-4-5,0-1 4,28 4-11,14 9-28,7 6-28,1 5-128,-6 5-100</inkml:trace>
  <inkml:trace contextRef="#ctx0" brushRef="#br0" timeOffset="37191.975">13412 2450 784,'0'0'86,"0"0"-63,0 0 98,0 0-82,0 0-39,0 0 0,-27 94 6,7-29 29,4-7-6,6-4-5,3-4-3,7-6-13,0-8-3,0-4-5,9-8-6,13-5-88,-3-10-130,0-9-180</inkml:trace>
  <inkml:trace contextRef="#ctx0" brushRef="#br0" timeOffset="37573.6832">13492 2641 655,'0'0'68,"0"0"-58,0 0 3,0 0-7,145-5 6,-118 28-3,-14 3-9,-13 4 2,0 2-2,-11-4 0,-11-4 4,-1-8-4,6-4 0,6-4-27,11-8-25,0 0-14,6-2-2,21-22 55,6-8-14,2-5 8,2 0 19,-8 2 25,-10 6 30,-7 7 8,-10 6 14,-2 5 14,0 8 18,0 1-29,-6 2-40,-12 0-23,3 21-16,3 16 0,3 5 0,9-1-1,0 0 3,0-5-3,17-4 0,-1-5-55,-5-10-173,-3-8-177</inkml:trace>
  <inkml:trace contextRef="#ctx0" brushRef="#br0" timeOffset="37816.5038">13854 2400 787,'0'0'50,"0"0"-39,145-8 77,-85 46-46,-7 16 15,-15 8-3,-18 6-12,-20-5-20,0-5 2,-22-6-5,-17-6-2,-3-8-4,-1-6-10,8-4-3,4-6-12,2-5-147,5-6-215</inkml:trace>
  <inkml:trace contextRef="#ctx0" brushRef="#br0" timeOffset="70412.4043">11696 3527 86,'0'0'36,"0"0"14,0 0 54,0 0-47,0 0-41,0 0 3,0 0-4,0 0 5,0 0 12,0 0 18,0 0 13,0 0 4,0 0-12,0 0-18,0-6-8,0-1-15,-5 2 14,0 1-13,3-1 9,0 2-13,-2 1 4,4-2 3,-5 1-1,1 0 2,-3-1-3,-2-2 2,-2-4 3,-2 1-6,-1 2-8,-3 0 8,-1 0 4,-1 2-12,4 2-3,-3 1 1,3 0-2,-3 2 5,3 0-2,-4 0-5,-1 0 8,1 0-7,-4 0-2,1 9 2,0 6-2,-1-3 0,5 2 0,5 1 2,1-3-2,6 1-1,-1-1 1,3 0 1,2 0-1,-3 2 4,-2 3-4,3 0 0,-3 7 0,1 5 0,-4-2 3,2 2-3,-3-8 3,2-2-2,2-3-1,0 0 0,2-1 0,4 2 3,1 1-4,0 0 2,0-1-2,0 4 1,0-1 0,11-3 2,1 4-2,3-3 0,1-4 2,-1 0-2,1-2 1,-3-2 2,3-2-3,-3-1 0,2-4 1,1-1 4,0 0-2,-3 0-2,0-2 4,1 0-2,-3 0-1,6 0 2,4 0 0,1 0 4,5-6 1,0-6 3,2-4-1,-2 0-2,-1 2-6,-1-1 2,-8 1-1,3-1 1,-4 3-1,-2 0-3,-1-1 4,-2-1-3,-2-1 2,-2-5 2,1-4 8,-2-3 7,-4-5-2,-2-1-4,0-6-4,0 4-8,0 3 0,-10 11-3,-3 5 0,-5 4-6,-4 2-17,4 2-89,12-2-137,6-10-291</inkml:trace>
  <inkml:trace contextRef="#ctx0" brushRef="#br0" timeOffset="102258.7359">3817 8485 468,'0'0'129,"0"0"-62,0 0 50,0 0-9,0 0-45,0 0-5,0 0-9,0 0-7,5-41-8,-5 41-6,0-3-2,0 3 1,0 0-8,0-1-6,0 1-5,0-1-4,0 1 1,0 0-3,0 0-1,0 0-1,0 0 0,0 0-1,0 0-9,0 0-40,-2 0-67,-11 0-161,-6 11-233</inkml:trace>
  <inkml:trace contextRef="#ctx0" brushRef="#br0" timeOffset="102665.9181">3552 8346 828,'0'0'125,"0"0"-86,0 0 114,0 0-66,0 0-53,0 0-12,-9-31-22,9 67 1,0 19-1,0 19 12,0 6 9,0 0-11,0-5 1,0-8-6,0 0-5,0-5 2,0-6-2,0-1-3,-6-12-44,-1-4-33,-2-10-73,-2-17-173,-9-12-192</inkml:trace>
  <inkml:trace contextRef="#ctx0" brushRef="#br0" timeOffset="102845.7286">3385 8456 963,'0'0'26,"67"-105"-17,0 60 58,8 4-35,6 7-15,-14 14-16,-18 12-1,-20 8-47,-14 0-68,-8 20-88,-7 13-47,0 7-161</inkml:trace>
  <inkml:trace contextRef="#ctx0" brushRef="#br0" timeOffset="103009.9194">3508 8785 765,'0'0'73,"0"0"-25,0 0 62,0 0-69,0 0-30,0 0 19,86 0 13,-29-18-32,-5 7-11,-4-1-122,-14 12-144,-10 0-128</inkml:trace>
  <inkml:trace contextRef="#ctx0" brushRef="#br0" timeOffset="103603.7422">3853 8973 828,'0'0'42,"0"0"54,0 0-57,0 0-32,0 0-2,83-122-2,-65 92 1,-6 2-3,-7 0 5,-3 6-5,-2 3 14,0 7 13,0 5-8,-4 5-15,-5 2-5,-6 0-4,6 2-5,-4 19 2,1 9-2,3 3 2,7 3 3,2 4-1,0-4-5,5-5-22,16-4 0,7-10-7,3-10 10,2-7 9,1 0 2,-3-14 15,-2-11 3,-9-6 3,-7-1-3,-4-4 3,-9 2 1,0 5 8,0 12 12,0 8 16,0 9 4,0 0-36,0 2-8,-9 25-5,-1 3 5,0 0-3,3-10 3,7-8 0,0-6 2,0-6-2,0 0-2,0-6 2,12-18 5,8-8 0,4 2-5,-1 6 2,-4 10-2,2 5 6,-3 9 1,-1 0-6,4 9 2,-7 15-3,1 4 1,-7 6 0,-3 1-1,-5 0-11,0 0-78,0-3-59,-5-11-45,-3-12-150</inkml:trace>
  <inkml:trace contextRef="#ctx0" brushRef="#br0" timeOffset="104028.3272">4631 8736 760,'0'0'257,"0"0"-243,0 0 66,0 0-63,0 0-17,-118 87-1,93-45 0,5 0 1,9-5 0,9-8-3,2-5-2,0-11-14,23-12-9,10-1 0,7-12 19,7-20 9,-7-8 3,-7-6-1,-10-2 1,-15-8 2,-6-14 7,-2-1 17,0 5 3,0 16-1,-2 20 22,-2 18-5,2 10-19,0 2-19,-1 18-10,-5 33-11,-2 19 11,2 10 2,3-2 1,5-8-3,0-12 0,5-12 0,21-12 0,8-12-3,0-8 0,-2-14-15,-5 0-35,-8-10-71,-13-18-134,-6-7-275</inkml:trace>
  <inkml:trace contextRef="#ctx0" brushRef="#br0" timeOffset="104309.1361">4212 8378 667,'0'0'73,"0"0"-72,0 0-1,0 0 0,0 0 0,0 0 28,-35 38 8,8-24-12,3-8 25,12-6 15,-1 0-11,8 0 4,3 0-21,2 0-25,0 0-11,2 0-1,20 0-28,5 0-90,2 17-119,-4 6-251</inkml:trace>
  <inkml:trace contextRef="#ctx0" brushRef="#br0" timeOffset="105408.2434">5742 9034 330,'0'0'726,"0"0"-718,0 0-3,0 0 7,93-121-9,-71 85 3,-6-4-3,-10-3 4,-6 2 2,0 0 0,0 10 15,-15 13 7,1 7-7,4 11-4,-2 0-17,-1 16-3,1 21-5,4 9 5,5 5 0,3 2 1,0-5-1,14-4 0,11-8 0,6-9-3,5-10-3,-1-10-8,1-7-2,1 0 0,-3-21-5,-5-11-13,-5-10-18,-5-6 4,-9-10 3,-5-5 17,-3 8 19,-2 4 5,0 14 4,0 14 1,0 13 7,0 8 11,0 2-19,0 11-22,0 17 13,0 12 9,5 6 12,0 4 8,0 2 1,0-2 7,0-6-12,-1-4 3,-2-12-8,3-10-8,0-6 3,-1-12 0,-2 0 1,5 0 1,1-19 13,8-12 5,5-5-26,-2 4 1,-1 6-1,1 10 0,2 5 0,-1 11-1,-2 0-15,-2 3-7,-3 21 14,-3 6-2,-4 5-6,-2 4-3,3 0-13,2-8-2,4-7-15,1-7 21,12-14 20,1-3 3,6 0 5,3-24 0,-2-5 1,-9-6-4,-6-1 4,-10 5 4,-9 2-1,0 11 34,-2 9 32,-14 9-33,-2 0-8,3 17-12,-2 17-12,10 5-2,7 0-2,0-4 3,4-9 0,25-7 0,9-6 7,11-8 18,3-5-6,-2 0-11,-7 0-7,-12-14-4,-13-5-52,-14-6-53,-4-3-123,-22-4-284</inkml:trace>
  <inkml:trace contextRef="#ctx0" brushRef="#br0" timeOffset="105589.2481">5634 8847 842,'0'0'0,"0"0"2,189-91-2,-101 70 0,-8 10-2,-11 8-167,-15 1-203</inkml:trace>
  <inkml:trace contextRef="#ctx0" brushRef="#br0" timeOffset="105981.3939">7507 8610 642,'0'0'363,"0"0"-325,0 0 21,0 0-34,0 0-16,17 114 50,-7-45-10,-6 1-31,5-3-13,0-5-2,-2-6-3,0-7-5,-7-6-72,0-14-72,0-12-176,0-17-195</inkml:trace>
  <inkml:trace contextRef="#ctx0" brushRef="#br0" timeOffset="106145.2426">7453 8578 979,'0'0'33,"0"0"-26,119-122 42,-51 86-29,2 11-14,-3 12-6,-14 13-32,-12 0-101,-17 20-150,-18 14-127</inkml:trace>
  <inkml:trace contextRef="#ctx0" brushRef="#br0" timeOffset="106543.0079">7518 8911 667,'0'0'59,"0"0"-46,0 0 37,0 0-30,0 0 1,156-37-21,-94 18-38,-4 3-131,-8 5-53,-15 4 52,-10 2 105,-8 4 65,-9 1 92,-4 0 53,-4 0 6,0 13-40,-2 19 30,-16 7-15,0 6-55,4-4-36,8-1-15,6-4-6,0-7-12,13-11-1,16-11 0,5-7 7,6 0-5,0-23 10,-7-12 2,-8-7 5,-14-4 17,-11 2-1,0 5 4,-16 10-17,-10 7-12,-3 12-11,2 1 0,2 9-17,10 0-57,4 3-69,11 11-138,0-2-76</inkml:trace>
  <inkml:trace contextRef="#ctx0" brushRef="#br0" timeOffset="106869.8071">8164 8869 622,'0'0'104,"0"0"20,0 0-8,0 0-61,0 0-20,-4 133-15,4-103-13,0-5-4,0 0-2,9-10 2,7-2-3,4-12 0,-1-1 0,6 0-6,-1-24 5,1-12 0,-2-2 1,-8 1 4,-8 2 0,-5 9 32,-2 6 28,0 8-13,0 3-7,0 9-10,0 0-13,0 0-21,0 7-7,0 21 7,0 7-4,0 6 3,2-2-46,1-3-62,0-6-46,3-10-143,-4-12-107</inkml:trace>
  <inkml:trace contextRef="#ctx0" brushRef="#br0" timeOffset="107253.4831">8459 8906 143,'0'0'640,"0"0"-601,0 0 64,0 0-64,0 0-11,0 0-4,122 59-13,-110-18-3,-6-1 10,-1-8-4,-5-11-1,0-6 2,0-10-1,0-5-1,0 0 14,0-5 30,0-22-25,6-3-30,5-5-2,5 3-1,5 1 0,-5 7-10,7 7-8,0 6-6,-4 7-8,0 4 1,-4 0 7,-1 12 8,-6 12 16,-1 6 1,-4 0 3,-3 0 5,0-2 11,0-2 2,0 1-12,0-6-6,0-4 1,0-8-8,0-2-20,0-7-187,0 0-133,0-8-215</inkml:trace>
  <inkml:trace contextRef="#ctx0" brushRef="#br0" timeOffset="107389.4074">8829 8735 952,'0'0'41,"0"0"-39,0 0-2,0 0-124,0 0-105,0 0-130</inkml:trace>
  <inkml:trace contextRef="#ctx0" brushRef="#br0" timeOffset="107957.5949">9096 9071 733,'0'0'69,"0"0"-34,0 0 59,0 0-53,92-124-20,-86 104 11,-6 6 15,0 2 8,0 6-17,-11 2-8,-9 4-3,5 0-13,-1 0-8,3 8-4,-1 12-2,3 5-1,2 10 0,5-1 1,4 1-1,0-3 1,0-6 0,13-6-2,9-8 2,5-6 0,5-6 0,1 0 0,2-6 1,-1-21 3,-5-4-3,-8-10 0,-5-1-1,-9 0-6,-7 8 2,0 8 0,0 10 2,0 6-2,0 6 0,0 2-10,0 2-10,0 0-28,0 0-18,0 0 16,5 0 37,15 9 16,0 2 1,2 5 1,-2 4 2,-2 0 11,-3 5 7,-3-1 16,-5-2-1,-5 0 6,0-3-9,-2-1-10,2-4-4,0-5-6,0-4-5,6 2-7,3-5-1,11-2 0,14 0-13,10-12-115,6-25-260</inkml:trace>
  <inkml:trace contextRef="#ctx0" brushRef="#br0" timeOffset="109519.223">10157 9140 854,'0'0'57,"0"0"-38,58-115 91,-29 66-72,0 3-11,-8 2 17,-15 13-26,-6 9-8,0 5 10,-6 10-11,-17 3-9,1 4-3,-3 0-5,8 2-16,7 16-15,10 2-41,0 4-9,23 2 12,10 2 43,8 4 26,-6 3-9,-4 0-8,-13 1 21,-11-1 2,-7-5-2,0-6 4,-5-5 3,-6-4-3,2-8 3,7-2-1,2-5-2,0 0 0,22-12 1,9-16 6,8-6-4,1-5-2,-3-3 4,-3 0 22,-10 2 2,-8 4 13,-9 8 2,-7 7-2,0 7 4,0 3 6,0 7-21,-2 4-17,-5 0-10,-5 0-4,-1 22-3,5 8 3,0 5 1,8 2-1,0 0-3,0-5 3,16-5 1,9-5 1,6-10-1,3-7-1,1-5 1,3 0 2,-1-24 1,-2-8 6,-9-9-7,-10-2 0,-12 0 0,-4 5-2,0 12 4,0 8-5,-4 10 0,-1 5-4,2 3-7,3 0-26,0 0-59,0 0-28,6 3 70,11 5 47,5 2 4,3 1 3,-2 3 2,-4-2 0,-3 8 0,-4-1-2,-7 3 3,1 2 4,-2 0 2,-2-2 2,5-3-3,-1-5-6,4-8 4,5-2-5,7-4 4,5 0 8,4-10-3,3-15-3,-3-3 0,-2-4-4,-6 4 15,-11 4 0,-5 6 13,-5 9 21,-2 0 6,0 6-9,0 3-18,0 0 0,0 0-21,-9 12-10,-7 13-4,1 5 1,7 5 3,3-5 0,5 0-1,0-6 0,0-4 0,18-6-8,8-7-3,8-7 2,1 0 10,4-9 0,1-19 0,-7-4 5,-4-5-4,-8 1 0,-9 4 1,-5 4-1,-5 8 1,-2 10 7,0 4 1,0 3 1,0 3-6,0 0-5,0 7-8,-4 17 5,-7 12 0,1 2 1,4 0 2,6 0 2,0-6-2,0-8-5,17-6 4,7-7-5,2-11 6,8 0 0,-1-8-1,5-16-1,-3-10 2,-4-4 0,-4 1 4,-2 1-4,-10 10 0,-3 12 1,-6 8 2,-1 6 3,3 0-6,5 10-1,1 16 1,0 8 6,-3 0-5,-7-2 2,-4-3-3,0-5 3,-8-2-2,-24 0-1,-15-4-15,-13-6-105,-11-10-162,-10-2-312</inkml:trace>
  <inkml:trace contextRef="#ctx0" brushRef="#br0" timeOffset="109681.6611">11187 8543 1048,'0'0'30,"0"0"96,0 0-66,0 0-60,0 0-4,0 0-83,16 21-66,20 5-182</inkml:trace>
  <inkml:trace contextRef="#ctx0" brushRef="#br0" timeOffset="110740.2121">12594 8719 879,'0'0'117,"0"0"-40,0 0-14,0 0-36,0 0-1,33 144 40,-30-48-28,-3 18-15,0 13-6,0 7-8,-14 1-5,8-9-2,6-20-2,0-23 0,8-23 0,17-23 0,4-16-6,2-21-1,0-2 2,-2-34 3,-8-13 2,-15-9-2,-6-12 1,0-4-10,-24-4-4,-12 5 1,-7 13 7,5 6 0,1 8 1,12 5-5,14-2-9,11-1-12,5 1-12,28 2-27,7 1 0,3 5 18,-6 3 26,-1 2 21,-7 7 6,-4 0 3,-5 5 12,-7 6 10,-4 2 0,-5 3-1,1 2 5,-3 3 1,-2 0-10,0 0 7,0 2 11,0 0-15,0 0-12,0 0 0,0 0-5,0 0 5,0 0-5,0 0-2,0 0-2,0 0-2,0 0 1,-4 0-2,1 0 1,1 0-1,-3 0-2,-1 16 2,-5 5 1,-1 12 0,-1 3 0,5 2 0,2 1-3,6-7 1,0-4 2,10-9-3,12-4 2,-1-10 0,5-5 1,-1 0 0,-1 0 1,-6-21 0,-4-6 0,-10-3-1,-4-1-2,0-3 0,-2 7-2,-12 7 1,5 6-3,3 8 4,6 3 0,0-2-10,0 1-17,19 4 1,8 0 21,4 0 2,-2 18-14,-4 10 15,-4 5 4,-2-6 2,-12-4 0,-5-10 7,-2-4 0,0-5 13,0-3 3,-4-1 6,-6 0-6,10-19-10,0-14-10,14-11-5,26 0-5,12 5-41,4 6-93,-6 13-222</inkml:trace>
  <inkml:trace contextRef="#ctx0" brushRef="#br0" timeOffset="111605.9545">13833 8985 1014,'0'0'10,"0"0"-1,89-104 39,-60 63-39,-5 0-2,-6-2 7,-6-1-6,-12 7 6,0 4 8,-4 11 3,-12 8 0,-2 6 2,0 8-15,0 0-12,-1 20 0,0 14-2,9 7 2,2 5-2,8 2 2,0 0 0,0-2 0,23-8-1,3-4 1,10-11-1,3-7-11,0-15-4,6-1-7,-2-8 1,-2-22 3,-5-7-4,-9-7 5,-5-7 13,-9-7-9,-5-2 13,-6 4 2,-2 8 2,0 13 5,0 9 2,0 14 2,0 8-1,-2 4-11,-5 7-3,2 24-13,-1 11 14,-3 8 4,7 3-2,2 1 2,0 0 3,0-2 4,0-1 2,4-10-2,3-8-3,-1-12-5,-2-10 5,-3-8-6,4-3 0,0 0 8,7-14 11,4-6-11,-4 0-8,0 6 1,-5 10-2,2 4 0,2 0-3,5 0-8,-3 6 3,5 9 8,-1-6-9,6-4 6,6-5 3,4 0 1,10 0 0,-8-21 3,0-4 1,-7-1 1,-8-6-2,-5 3 3,-8 5 9,-7 6 2,0 8 19,0 6 6,-17 4-17,-4 0-7,-4 14-10,6 14-5,5 1-1,12 2-1,2-2-1,8-6 0,22-7 3,15-8-1,5-8-1,4 0-1,2-20-1,-11-7-29,-17-2-17,-16 0-53,-12-5-134,-21 3-228</inkml:trace>
  <inkml:trace contextRef="#ctx0" brushRef="#br0" timeOffset="111760.6126">13579 8851 878,'0'0'31,"0"0"-30,0 0 31,154-86-32,-81 68-11,-8 0-270</inkml:trace>
  <inkml:trace contextRef="#ctx0" brushRef="#br0" timeOffset="112833.3151">15983 8460 638,'0'0'123,"0"0"7,0 0 19,0 0-59,0 0-70,0 0-16,-7 124 35,-11-32 2,-5 13-16,4 13-10,-6 8-1,4 3-10,11-11-1,8-16-1,2-18-2,10-24-1,17-19-11,4-22 1,7-19-1,1-3 3,-2-31-4,-8-13 13,-16-11 3,-13-8-3,0-11-1,-9-8 1,-19 1-3,-4 6-3,-1 8 5,2 13-2,6 12 1,10 4-3,12 9-5,3 1-20,12 4-34,19 1-15,9-2 0,-1 2-1,2-2 35,-1 1 38,-7 3 7,-6 2 3,-6 6 10,-13 6 17,-1 5 7,-7-2-6,0 7-1,0 0 5,0 0-20,0 0-10,0 0-4,-7 0-1,-3 0-3,-2 10-1,3 2 3,1 2 1,1 2 0,2 0 0,3 2 0,-1 4 1,3 3-2,0-1 2,0-2-1,0-1 0,0-2 0,0-1 0,0-4 0,5-2 1,4-2 0,-2-5-1,-3 0 0,0-3 2,-2-2 0,1 0 2,-1-4 17,8-19-19,2-3-1,7-1-1,-2 1 2,-1 4-2,-1 4-1,-1 7 1,-1 6 0,-1 3-2,-6 2-3,3 0 0,0 4-4,-4 15 9,1 2 0,1-2 1,-1-1-1,5-4 2,3-1 1,4-3 1,2-8-4,2 0 6,4-2-6,2 0-10,-1 0-117,-8-9-201</inkml:trace>
  <inkml:trace contextRef="#ctx0" brushRef="#br0" timeOffset="112976.5327">16729 8721 1018,'0'0'172,"0"0"-159,0 0 46,0 0-49,0 0-10,0 0-104,-4-85-437</inkml:trace>
  <inkml:trace contextRef="#ctx0" brushRef="#br0" timeOffset="113913.7384">5142 10253 948,'0'0'33,"0"0"29,0 0 48,0 0-67,0 0-9,-127-43-8,100 43-2,-2 5-9,0 13 7,4 7-8,-1 14-7,3 9-2,6 10-2,5 10-1,10 0 3,2-1-4,0-4 1,9-4 0,11-7-2,-2-4-2,-5-2-5,-3-6-39,-6 1-48,-4-6-76,0-4-121,-14-11-148</inkml:trace>
  <inkml:trace contextRef="#ctx0" brushRef="#br0" timeOffset="114070.5098">4683 10944 694,'0'0'110,"0"0"-83,0 0 104,0 0-77,46-110-51,14 72-3,19-4 0,6-4-13,-1 0-82,-8 8-59,-16 4-94,-18 5-116</inkml:trace>
  <inkml:trace contextRef="#ctx0" brushRef="#br0" timeOffset="114259.2005">5311 10449 678,'0'0'115,"0"0"17,0 0 19,0 0-70,0 0-42,0 0-26,-70 64-10,52-6-2,1 11 6,5 1-3,4-2-3,6-7-1,2-10-1,0-9-33,20-12-68,3-11-90,-2-17-130,4-2-252</inkml:trace>
  <inkml:trace contextRef="#ctx0" brushRef="#br0" timeOffset="114498.1647">5516 10527 969,'0'0'93,"0"0"-49,0 0-18,0 0-26,-14 102 12,9-33 14,-5 5 1,4-6-9,1-4-3,5-10-7,0-9-5,0-13-3,21-12 2,5-11-2,8-9 0,4 0-7,1-7-32,-3-15-64,-11-2-118,-18-2-179</inkml:trace>
  <inkml:trace contextRef="#ctx0" brushRef="#br0" timeOffset="114628.4714">5433 10904 837,'0'0'105,"0"0"-93,0 0-5,0 0-7,0 0-37,162-85-111,-118 59-166</inkml:trace>
  <inkml:trace contextRef="#ctx0" brushRef="#br0" timeOffset="114875.0872">5753 10648 775,'0'0'160,"0"0"-144,0 0-13,0 0 11,0 0 32,129 82 12,-94-32-19,-6 10-8,-8 4-5,-13 3-9,-8-3 2,0-9-6,-21-3 3,-6-14-4,2-7 0,6-11-11,7-11 1,3-9-2,2 0-52,5-5-71,2-25-191,0-7-368</inkml:trace>
  <inkml:trace contextRef="#ctx0" brushRef="#br0" timeOffset="115090.7356">6494 10885 1061,'0'0'15,"0"0"-9,137-29 15,-83 19-13,-6 3-8,-7 2-5,-12 5-100,-16 0-158,-13 0-228</inkml:trace>
  <inkml:trace contextRef="#ctx0" brushRef="#br0" timeOffset="115301.8889">6469 11131 29,'0'0'1009,"0"0"-1009,0 0 3,151-16 50,-86 4-14,-7 2-7,-12 0-12,-15 5-17,-15 3-3,-9 1-6,-7 1-60,0-4-40,-2 2-158</inkml:trace>
  <inkml:trace contextRef="#ctx0" brushRef="#br0" timeOffset="116271.0803">9658 10349 783,'0'0'28,"0"0"58,0 0 36,0 0-83,0 0-21,0 0-12,-51 86 8,33-28 17,7 2-7,4-3-8,7-10-7,0-6-3,3-9-3,21-8-1,6-10 0,9-8 2,2-6 1,7 0-3,-4-27 4,-1-5-4,-7-7 3,-9-4-4,-14-3 2,-13-4 1,0 2 3,-23 3 1,-15 12 3,-8 7 3,-5 10-6,-2 12-4,6 4-2,6 0 0,12 16-2,14 4-4,13-3-31,2 0-68,20-5-135,22-8-148</inkml:trace>
  <inkml:trace contextRef="#ctx0" brushRef="#br0" timeOffset="117227.1533">10724 10955 777,'0'0'169,"0"0"-163,0 0-6,0 0 15,0 0-7,0 0 14,2 60 5,-14-36-16,-7 1-11,-2 1-6,9-1-187,2-13-158</inkml:trace>
  <inkml:trace contextRef="#ctx0" brushRef="#br0" timeOffset="117861.1088">12369 10611 559,'0'0'135,"0"0"-123,0 0 80,0 0 39,0 0-101,0 0-12,-2 8-10,29-1 15,10-4 22,15-1-3,8-2-12,9 0 19,-1 0-8,-8 0-1,-14-5-24,-17 1-9,-14 1-2,-9-1-2,-2 4-3,0 0-1,2-1-12,4 1-51,11-8-80,6-6-104,6-5-129</inkml:trace>
  <inkml:trace contextRef="#ctx0" brushRef="#br0" timeOffset="118746.051">13690 10270 762,'0'0'56,"0"0"-52,0 0 49,0 0-23,0 0-25,0 0 6,-53 44 0,29-30 7,-3-2 2,-2-1-1,-2-2 1,-3-2-5,3-2-9,2-5 1,7 0-1,4 0-2,8 0 7,8 0 0,2-12-2,0-3-9,10-4 0,14-2 0,7 3 0,2-1 0,2 5 0,-2 3 0,-5 3 0,-3 6-3,-3 2 1,-1 0-6,-4 0 8,-2 11 0,-1 3 1,-2 1-2,-4 1 2,-3 2-1,-1 3 0,-4 2 2,0-2-2,0-4 0,0-3 3,0-4-3,0 0 0,0-3 2,0 4-1,0-1 10,-9 3-5,1 2-1,-4 3 1,-2 0 1,6 4-5,-6 1 8,2 0-5,-2 4 2,-1-4-6,1 1-1,-1-4 2,-4 1 7,2-5-6,-6-2 9,1-2-3,-3-3 7,1-2-11,2-3-5,4-3 4,5-1 1,4 0-2,4 0 1,5 0-2,0 0-1,0-9-2,14-5 0,10 2 0,3 1-2,1 8 3,-1 3-1,1 0-3,0 2 0,1 19 4,-4-2 0,-3-3 0,-2-2 0,0-5 8,3-2 3,-2-7 9,2 0 0,-3 0-9,-2 0-4,-2-7-3,-6-10-4,2-3-24,-1-4-82,-5-5-183,2 3-195</inkml:trace>
  <inkml:trace contextRef="#ctx0" brushRef="#br0" timeOffset="119154.814">14448 10386 796,'0'0'33,"0"0"-29,0 0 29,0 0 33,0 0-2,0 0-18,-82 102-17,39-73-5,-4 2-6,3-1-5,2-7-6,2-2-2,9-3 1,11-6 0,6-7 0,7 0 12,7-5 0,0 2-5,0 6-13,2 2 0,23 4 6,11 0 7,9 0-6,3-3-1,-1 1-1,-2-1-5,-5-1 0,-6-2-38,-3-2-53,-2-2-123,-4-4-139</inkml:trace>
  <inkml:trace contextRef="#ctx0" brushRef="#br0" timeOffset="119493.6192">14834 10297 893,'0'0'69,"0"0"-58,0 0 60,0 0-49,0 0-16,0 0 13,9 80 19,-4-32-13,-1 0 8,-2 3-9,-2 0-4,0-4-7,3-7-2,3-6-8,8-8-1,3-6 1,6-8-1,6-6-1,4-6 3,5 0-1,-1-8-3,2-14-11,-12-2-23,-10 0-46,-8-1-79,-9 6-115,0-1-205</inkml:trace>
  <inkml:trace contextRef="#ctx0" brushRef="#br0" timeOffset="119672.5164">14770 10535 971,'0'0'22,"0"0"0,0 0-7,113-56-2,-48 42-12,-1 4-1,-12 2-47,-12 2-206,-13-3-35</inkml:trace>
  <inkml:trace contextRef="#ctx0" brushRef="#br0" timeOffset="120208.618">15891 10309 739,'0'0'98,"0"0"-91,0 0 24,0 0 15,0 0-19,0 0-4,-69 84-10,34-62 5,-8 4-5,-2 0 3,-3-3-2,3 2-2,4-5-5,12-5-2,8-5-2,11-2-2,8-7-1,2 3 0,0 1-5,0 0 5,0 4 0,14-2 3,5 5 0,8 1 3,4 1 0,6 0 6,2-2 2,1-4 3,0 0 7,-9-4-1,-4 1-10,-9-5-7,-9 0-4,-5 0-1,-2 0-1,-2 0-36,5 0-92,4 0-89,2 0-93</inkml:trace>
  <inkml:trace contextRef="#ctx0" brushRef="#br0" timeOffset="120565.5823">16252 10527 697,'0'0'96,"0"0"-63,0 0 90,0 0-81,0 0-9,0 0-14,122 0-9,-88 0-6,-1 0 0,-4 0 1,-2-2 0,-2-4-5,-4 0-11,0-2-98,-5-4-133,-5 2-190</inkml:trace>
  <inkml:trace contextRef="#ctx0" brushRef="#br0" timeOffset="120867.9621">16990 10258 628,'0'0'339,"0"0"-278,0 0-36,0 0-3,0 0 40,0 0-5,0 147-18,0-99-11,2 1-3,4-8-5,0-6 1,0-7-11,-4-10-5,2-9-1,-1-2-3,-1-7-1,0 2-1,-2-2-35,2 0-53,-2 0-100,0-20-232</inkml:trace>
  <inkml:trace contextRef="#ctx0" brushRef="#br0" timeOffset="122797.0119">8820 11821 568,'0'0'188,"0"0"-87,0 0 34,0 0-60,0 0-55,0 0-9,0 32 46,0 6 13,0 4-23,0 1-13,0 3-7,0-2-4,0-2-15,0-3-2,-5-2-4,1-3-1,0-5-1,2-10-24,2-6-43,0-8-48,8-5-63,17 0-59,1-22-105</inkml:trace>
  <inkml:trace contextRef="#ctx0" brushRef="#br0" timeOffset="123099.5545">9441 11915 810,'0'0'63,"0"0"10,0 0 2,0 0-49,0 0-9,0 0 32,0 114-6,0-65-9,0-4-13,-2 0-8,2-5-10,0-8-1,0-5 0,0-4-2,0-5-5,0-1-57,0-3-49,0-5-82,0-3-75,0-4-138</inkml:trace>
  <inkml:trace contextRef="#ctx0" brushRef="#br0" timeOffset="123273.3399">9165 12240 899,'0'0'43,"0"0"-28,0 0 11,149-54-12,-70 40-13,-2 0-1,-7 2-93,-14-3-133,-14 1-183</inkml:trace>
  <inkml:trace contextRef="#ctx0" brushRef="#br0" timeOffset="123574.1373">9883 11907 872,'0'0'53,"0"0"-21,0 0-4,0 0-18,0 0 27,0 0 16,6 124-5,-3-72 0,-3 3-4,0 1-15,0-3-10,0-10-8,0-5-6,2-10-4,12-10 2,3-6-1,7-6 0,6-6 0,3 0-2,3-4-8,-7-8-30,-5-4-46,-10 0-77,-11 0-170,-3-2-298</inkml:trace>
  <inkml:trace contextRef="#ctx0" brushRef="#br0" timeOffset="123731.159">9861 12147 397,'0'0'538,"0"0"-535,0 0-1,129-58-2,-66 52-25,-8 6-148,-13 0-140</inkml:trace>
  <inkml:trace contextRef="#ctx0" brushRef="#br0" timeOffset="124015.7495">10768 12543 880,'0'0'101,"0"0"-97,0 0 7,0 0 8,-44 104-16,21-76-3,-6 0-15,-2-5-170,-2-8-70,8-9-302</inkml:trace>
  <inkml:trace contextRef="#ctx0" brushRef="#br0" timeOffset="124981.1419">12456 12187 547,'0'0'147,"0"0"-10,0 0 2,0 0-67,0 0-54,0 0-2,43 7 31,1-7 6,0 0 0,-4 0-19,-7 0-18,-10 0-11,-9 0-4,-6 0-1,1 0-23,-2 4-58,4-2-83,0-2-109,3 0-151</inkml:trace>
  <inkml:trace contextRef="#ctx0" brushRef="#br0" timeOffset="125321.6961">13129 12031 769,'0'0'81,"0"0"27,0 0 9,0 0-76,0 0-38,0 0-2,-18 58 34,11-14 14,3 0-26,-4 1 4,7-5-3,-1 0-14,2-5-5,-2-6 0,2-7-1,-2-6-2,2-6-2,0-2 1,0-1-1,0-4-17,0 1-59,0-4-94,0 0-219</inkml:trace>
  <inkml:trace contextRef="#ctx0" brushRef="#br0" timeOffset="125988.5803">14075 12010 475,'0'0'119,"0"0"-44,0 0-5,0 0-1,0 0 19,0 0-9,-37 36-13,6-18-21,-6 0-9,-9 0-4,-5 1-17,0 0-2,6-2-5,5-2 1,9-3 3,7-3-6,8 0-2,9-8-1,5 2-1,2-3-1,0 5-1,0 7-1,2 5 1,18 3 16,9 4 2,3-1 2,1 2-7,2-4-8,-1 0-5,-1-3 2,1-2-2,0-4-10,-2-1-55,2-6-78,-2-5-85,-3 0-85</inkml:trace>
  <inkml:trace contextRef="#ctx0" brushRef="#br0" timeOffset="126325.1686">14522 11979 851,'0'0'49,"0"0"35,0 0-23,0 0-49,0 0 13,0 0 21,25 103-1,-25-56-3,0 6-13,0 0 1,0-2-11,0 0-9,0-10 0,0-5-5,0-6 0,6-7-3,12-7 0,8-7-1,8-9 1,2 0-2,2 0-11,-5-5-37,-1-10-41,-10 1-77,-9-3-148,-10-3-197</inkml:trace>
  <inkml:trace contextRef="#ctx0" brushRef="#br0" timeOffset="126506.2782">14524 12266 809,'0'0'11,"0"0"2,0 0-13,0 0 0,161-26-32,-108 14-59,1-2-16,-3-4-118</inkml:trace>
  <inkml:trace contextRef="#ctx0" brushRef="#br0" timeOffset="126947.4984">15717 11983 749,'0'0'31,"0"0"-5,0 0 48,0 0-47,0 0-7,0 0 3,-134 99-5,91-77-3,-3-3 4,-1 1-1,3-1-1,1-4 3,7 4-8,1-3-5,10-4 3,8-1-5,5-4 2,10-2 2,2-2 1,0 5-7,0 0 2,27 2 26,8 0 12,13 2-21,-1 0-4,6 0-4,-5 0-6,-3-2-5,-12-3 0,-4 2-3,-6-5 0,0 0-29,-1-4-69,2 0-86,3 0-105,0-14-161</inkml:trace>
  <inkml:trace contextRef="#ctx0" brushRef="#br0" timeOffset="127301.8723">16232 12055 952,'0'0'70,"0"0"-20,0 0-19,0 0-19,0 0 1,-52 105-2,33-56 5,3-2-4,9-1 3,7-8-7,0-6-2,21-7-3,14-8 4,14-9-2,8-8 0,2 0 1,-4-6-3,-7-22 0,-11-6 2,-11-6-1,-12-4 14,-14-2 13,0 2-8,-21 5-7,-20 12 7,-5 6-13,-6 10-6,3 7-4,3 4-1,12 0 1,5 0-34,8 15-76,9 0-256</inkml:trace>
  <inkml:trace contextRef="#ctx0" brushRef="#br0" timeOffset="128486.0529">8833 13462 298,'0'0'213,"0"0"-106,0 0-9,0 0-23,0 0-16,0 0 6,0-7-3,0 5-1,0 2 3,0 0-8,0 0-21,0 0-8,0 0-12,0 6-14,0 20 1,0 4 13,0 12 2,0 1-1,0 0-6,0 1 0,0-5 2,0-6-3,0-6-5,5-5-1,-3-5-2,-2-5 2,0-5-2,0 0 0,0-7-1,0 3 0,0-3-12,0 0-34,2 0-58,9 0-61,5-3-109,2-16-148</inkml:trace>
  <inkml:trace contextRef="#ctx0" brushRef="#br0" timeOffset="128770.116">9214 13689 224,'0'0'735,"0"0"-708,0 0-3,0 0 22,0 0-19,0 0 8,83 0-5,-43 0-12,-2-3-8,-6-3-10,-2-1-1,-7 2-54,-1-4-106,-5 1-124,4-3-154</inkml:trace>
  <inkml:trace contextRef="#ctx0" brushRef="#br0" timeOffset="129108.2119">9756 13462 863,'0'0'68,"0"0"-14,0 0 5,0 0-51,0 0 0,0 0 29,-4 99 2,4-53-13,0 6 11,0 1-10,0-6-1,0-4-11,0-5-9,0-6-1,0-8 2,4-4-5,8-10-1,7-4 2,6-6 1,9 0 0,5-2 1,4-14-5,-5 2-21,-5-3-38,-6 2-85,-10-2-147,-7-6-192</inkml:trace>
  <inkml:trace contextRef="#ctx0" brushRef="#br0" timeOffset="129302.5649">9674 13689 989,'0'0'40,"0"0"-34,0 0 14,0 0-20,175-74 0,-112 63-57,-3 0-127,-10 3-37,-13 8-277</inkml:trace>
  <inkml:trace contextRef="#ctx0" brushRef="#br0" timeOffset="129529.6729">10732 14050 917,'0'0'130,"0"0"-126,0 0-3,0 0 11,0 0-11,0 0-2,-78 118-65,54-99-148,2-6-121</inkml:trace>
  <inkml:trace contextRef="#ctx0" brushRef="#br0" timeOffset="130647.0618">12817 13636 381,'0'0'148,"0"0"-22,0 0 4,0 0-44,0 0-42,0 0-28,-31 27-5,15 10 4,5 3 14,5-1-6,0-2-3,6-5-11,0-4-4,0-6 0,12-6-5,9-6 4,9-8-2,4-2 2,1 0-1,1-10 3,-3-14-4,-2-4-2,-4-8 2,-4-2 0,-8-2-2,-3-1 0,-8 4 1,-4 1 1,0 5-2,-7 8 4,-11 2-2,-9 9 3,-2 4-3,-6 4-2,-5 4 0,4 0-2,2 0 2,7 0-2,8 0 1,5 14-55,12 6-64,2 5-82,12 3-67,21-1-89</inkml:trace>
  <inkml:trace contextRef="#ctx0" brushRef="#br0" timeOffset="131035.3078">13887 13597 239,'0'0'729,"0"0"-712,0 0-16,0 0 19,0 0-1,0 0-6,-79 107-3,40-83 4,-11-2 2,0-2-1,-2-8 5,8-1-5,7-4 2,14-2 0,9 0-9,7-3-1,7-2-4,0 2-1,0 9-2,0-4 0,23 12 0,12 1 6,8-3-2,8 1 0,-2-2-2,-2 1-2,-10-1-2,1-4-79,-2-3-81,0-5-133,-3-4-251</inkml:trace>
  <inkml:trace contextRef="#ctx0" brushRef="#br0" timeOffset="131337.7588">14362 13534 1054,'0'0'68,"0"0"-61,0 0 2,0 0 4,-10 116 9,10-57-3,0 2-3,0-3 5,0-3-7,0-8 2,3-9-7,2-9-2,6-10-5,2-5 2,9-6 0,11-3-1,7-5-1,5 0-2,-3-10-3,-3-7-34,-15 0-61,-6-6-104,-18-3-161</inkml:trace>
  <inkml:trace contextRef="#ctx0" brushRef="#br0" timeOffset="131501.4362">14256 13828 1025,'0'0'74,"0"0"-74,0 0-5,0 0 5,150-10 0,-77-3-68,-3 4-119,-8-8-84,-16 0-180</inkml:trace>
  <inkml:trace contextRef="#ctx0" brushRef="#br0" timeOffset="131891.6178">15480 13614 502,'0'0'523,"0"0"-519,0 0-2,0 0 34,0 0-18,0 0-5,-127 90-4,90-68 1,-3-6-7,-6 0 4,3-2 5,0-2 5,7 0-1,5 0-1,8-4-2,8 1-3,9-9-5,6 5-3,0 2 0,0 2-1,21 5 5,15-2-1,9-1 5,9-2 2,0-3-7,-2-4-3,-2 2-1,-1-4-1,-5 0-46,1 0-65,-5 0-113,-2 0-111</inkml:trace>
  <inkml:trace contextRef="#ctx0" brushRef="#br0" timeOffset="132188.1712">16061 13557 1102,'0'0'53,"0"0"-24,0 0 17,0 0-38,0 0 15,0 129 15,0-73-18,0-2-4,-6-6-1,2-9-2,0-6-10,-1-8-1,3-4-1,2-8-1,0-6-11,0-2-54,0-5-70,0 0-148,0-3-153</inkml:trace>
  <inkml:trace contextRef="#ctx0" brushRef="#br0" timeOffset="133712.6789">9285 15087 929,'0'0'90,"0"0"-67,0 0 42,0 0-46,0 0-14,0 0 0,-71 134-1,69-93 1,2-13-2,0-2-2,4-10 5,21-4-3,11-8 4,9-4 1,3-4 4,4-20-3,-7-8-5,-1-6 2,-8-4 3,-9 2 9,-12-3 3,-15 5 0,0 6-2,-9 2 0,-23 13-14,-3 2-1,-8 10-4,-1 5 1,0 0-3,8 0-1,9 15-20,7 11-59,14 6-100,6-6-169</inkml:trace>
  <inkml:trace contextRef="#ctx0" brushRef="#br0" timeOffset="133998.4322">10969 15641 1021,'0'0'121,"0"0"-112,0 0-7,0 0 12,0 0-10,0 0-4,-100 76-50,86-62-86,2-4-113,4-10-96</inkml:trace>
  <inkml:trace contextRef="#ctx0" brushRef="#br0" timeOffset="135116.7352">12913 15078 555,'0'0'83,"0"0"9,0 0 41,0 0-60,0 0-37,0 0-3,-9-12-9,5 29-12,4 19 17,-1 10 40,-1 2-27,0 1-6,-3-3-18,-1-6-3,-1-2-8,0-6-4,3-4-1,1-1-1,3-1-1,0-9-8,0 1-92,10-9-125,9-9-176</inkml:trace>
  <inkml:trace contextRef="#ctx0" brushRef="#br0" timeOffset="135567.2965">13854 15226 953,'0'0'93,"0"0"-93,0 0 36,0 0-16,0 0-17,0 0 3,-120 90 2,79-69 1,-8-1 1,-5-3 1,6-5 3,5-3-2,9-2 0,14-5-7,8-2 6,9 2-4,3-2-4,0 9-3,0 0-7,17 8 7,14 6 4,10 0 8,3-2-10,4 0 1,-2-2-3,-3-2-31,-3-3-71,5-6-115,-6-8-114</inkml:trace>
  <inkml:trace contextRef="#ctx0" brushRef="#br0" timeOffset="135844.6542">14356 15075 1133,'0'0'32,"0"0"-32,0 0-4,0 0 4,0 119 10,0-51-1,0-2 6,0-4 9,-4-6 3,2-8-3,2-8-7,0-9-8,10-12-6,14-2 2,8-3-4,12-14 4,2 0-5,4 0 0,-9-14-39,-7-7-63,-14-2-165,-18-5-193</inkml:trace>
  <inkml:trace contextRef="#ctx0" brushRef="#br0" timeOffset="136000.8993">14279 15392 898,'0'0'108,"0"0"-108,0 0 6,0 0 3,131-9-9,-56-4-69,-4 0-86,-5-2-74,-14-2-304</inkml:trace>
  <inkml:trace contextRef="#ctx0" brushRef="#br0" timeOffset="136421.1026">15501 15195 712,'0'0'186,"0"0"-182,0 0-1,0 0 22,0 0-7,0 0-5,-107 121 17,68-100-6,-6-1 7,-3 1-7,0-4-1,0 3-7,6-6-3,13-2 0,9 1-2,9-5 3,7-2-14,4 6 1,0 2 1,0 0-1,23 2 11,14-2 8,7 0 0,8-5 4,0 0-14,4-4 5,-4-1-12,-10-4 0,-10 0-3,-6 0-12,-6 0-66,1 0-78,0 0-143,0-18-128</inkml:trace>
  <inkml:trace contextRef="#ctx0" brushRef="#br0" timeOffset="137095.2078">16246 15186 775,'0'0'70,"0"0"-65,0 0-5,0 0 4,0 0-2,0 0 2,-106 54-3,87-54 2,5 0 4,3 0 19,-2 0 26,8 0-12,3 0-17,2-12-14,0 2-3,0-4-6,0 4 0,11 2-1,5-5-3,4 5 3,2 2 2,2 2 2,1 3 1,2 1 0,0 0 3,-6 0-5,0 5 2,-3 13-3,-5 9 2,-1 2-1,-4 4 3,-3 3-5,-5-6 9,0-2 3,0 0 10,-9-1 4,-18-1-16,-9-3 4,-4 1-8,2-4-5,3-4-1,10-6 4,7-6-1,7-4 0,7 0 4,1 0-3,3 0 3,0 0-7,21 0 0,7-8 0,6 7 1,4 1 0,6 0 2,8 0 10,5 0 11,2 0 4,-3 0 11,-10-3 3,-5-7-6,-13-2-2,-8 2-9,-4 0-1,-7 2-11,-5-6-5,0 2-8,1-2-4,-5-4-52,0 0-44,0 1-137,0-6-432</inkml:trace>
  <inkml:trace contextRef="#ctx0" brushRef="#br0" timeOffset="139060.3883">8628 9892 534,'0'0'119,"0"0"-30,0 0 50,0 0-41,0 0-40,0 0-2,-114-57-27,81 54-1,0 1-1,2 0 3,-5-1-6,-2 3-7,-7 0 0,-8 0-8,-10 12 3,-8 12-2,-8 8-2,-2 14-3,3 0 1,-1 7-2,10 3 2,7 0-4,13 1 0,9-1 0,9 2-2,8 2 0,3 3 1,5 8-1,2 1 0,0 5 2,5 3-3,0 6 2,5 2-2,0 7 0,3 2 1,0 0 2,0 3-2,0-2 0,6-1-3,7-5 3,7-6-5,7-1 0,0-11 5,-1 0-2,-2-2 4,-5 7-2,-11 0 0,-6 6 1,-2-1-1,-9 1 1,-21-6-1,-8-3 3,-5-6-3,3-9 1,-3-9 1,1-8-2,0-5 2,-3-6 2,1-5-4,-1-3 1,1-6 2,6-3-3,4 1 0,12-2 0,8-4 0,10-5-1,4 0-2,0 2 1,0 4-1,18 8-1,18 4 4,17 10 0,10 10 1,4 4 3,-9 7-4,-10 8-1,-13 10 0,-5 9 1,-4 7 0,-7 6 1,-6 6 1,-6 3-1,-7 5 2,0-2 0,0-1 6,-10 7 1,-7 1 10,1 3 1,-1 4-5,-1 12-10,0 2 0,7-2 2,8-4-6,3-16 2,0-11-3,23-12 2,8-11-1,9-7 1,3-18 0,7-10 3,4-8 0,6-14-1,1-13-3,-7-3 0,-1-6-2,-9-6-25,-6-15-57,-11-15-150,-11-22-822</inkml:trace>
  <inkml:trace contextRef="#ctx0" brushRef="#br0" timeOffset="218784.8632">18704 9154 764,'0'0'181,"0"0"-172,0 0 29,0 0 24,0 0-42,0 0 23,0 0 6,103-130-32,-87 73-2,-3-7 0,-7-8-1,-6-3-3,0 5-8,0 4 2,0 12-3,-11 12 0,-3 12 4,1 12-4,3 7 0,-1 8 3,1 1 0,1 2-1,-2 0 0,-2 8-1,1 26-1,3 16-1,5 16-1,4 12 3,0 5-3,7-2 2,15-9-2,5-7 0,4-12-1,5-13 1,4-16-2,2-14-3,7-10 5,5-14-4,-3-25-5,-5-10-7,-11-4-5,-9 3 3,-19 5 7,-7 2 11,0 11-2,-14 8 2,-1 7 5,1 10 1,8 5 4,-1 2-9,3 0-1,-1 18-3,0 14-1,5 4 3,0 3 1,0-6-4,12-3 4,8-3-2,2-8-1,5-5-8,2-5-13,-2-9 1,2 0 10,-2-18 7,-6-9-7,-5-4 7,-3-6-3,-8 1 6,-2 4 3,-3 6 0,0 12 1,0 8 13,0 6 9,2 0-23,3 18-1,3 13 1,0-2 5,2 0-2,-3-12-2,-3-7 0,2-4-1,-6-6 1,3 0 2,-1 0 5,5-22 14,4-10-15,0 4-6,-2 5 3,-2 6-2,-3 13 1,-1 4-3,7 0-1,6 8 1,-2 12 0,3 6 1,-2 1-1,-1 2-2,-1-2-36,1-4-34,-3 0-65,1-11-101,3-8-44</inkml:trace>
  <inkml:trace contextRef="#ctx0" brushRef="#br0" timeOffset="219420.6651">19852 8719 599,'0'0'142,"0"0"-57,0 0 95,0 0-134,0 0-40,0 0 4,-84 80 0,65-39-3,8-4-5,7-5-2,4-9-1,0-6-11,7-9-25,20-8 10,3 0 2,6-22 25,-2-6 0,-7-2 5,-10 2 7,-8 7 14,-6 4 20,-3 7 3,0 8 6,0 2-16,4 2-25,6 32-13,9 17 4,6 16-1,4 16 1,4 12 6,2 14-1,-3 5-9,-12-3 2,-16-12 1,-4-18-2,0-17 5,-24-21 1,-5-21 0,0-22 3,-3-2-1,1-41-5,-1-21-5,10-16 0,10-11-3,12-4 1,0-2 1,14 1-3,18-2-2,6 1 2,3 1-4,0 9 7,-7 6-4,-10 7 1,-12 14 1,-12 7 3,0 9-1,0 14 1,-14 6 0,1 12 6,6 3 7,0 9 9,5 0-9,0 19-13,2 20 0,0 14 0,9 1 0,15-3-1,3 0 1,2 2 0,-2 1-10,-2-2-43,-8 0-73,-3-7-109,-12-16-92,-2-12-173</inkml:trace>
  <inkml:trace contextRef="#ctx0" brushRef="#br0" timeOffset="219818.7705">20160 8799 674,'0'0'94,"0"0"-69,4-106 90,28 60-71,1 0-32,-2 3 2,-4 13-7,-12 13-6,-3 5 2,-8 7 4,-2 3 15,-2 2 42,0 0-14,0 0-9,0 0-17,0 0-13,0 10-11,0 26-12,9 12 12,2 8 4,3-2-4,-1-3 2,-2-11-1,-2-11 0,-3-8-1,2-11-1,-6-6 1,2-4-3,3-2 3,6-19 0,3-5 5,-1 9-4,-3 5 0,-2 9 4,0 3 0,3 0-1,0 0-1,-3 12-3,-2 7-3,1-1-10,-2-2-78,8-8-109,4-8-106,2 0-67</inkml:trace>
  <inkml:trace contextRef="#ctx0" brushRef="#br0" timeOffset="220075.7419">20808 8661 721,'0'0'217,"0"0"-193,0 0 18,0 0 18,0 118-34,9-82-9,6-6-12,4-6-4,12-10 1,5-11-1,-3-3 4,1-7 6,-10-19 8,-11-8 10,-11-3-1,-2 2 4,-6 0-3,-23 9-13,-2 8-10,0 11-1,2 5-5,3 2-24,10 0-68,4 0-116,12 5-167</inkml:trace>
  <inkml:trace contextRef="#ctx0" brushRef="#br0" timeOffset="220374.9948">21147 8620 868,'0'0'92,"0"0"-37,52 150 105,-30-67-106,0 15-32,5 15-1,-5 5-12,3-7-2,4-10-5,2-19-1,9-19-1,2-21 0,5-18 1,2-22-1,-7-2 2,-8-34-2,-14-16 3,-18-15 0,-2-7 0,-43-7-2,-17 4 0,-9 5 0,1 16 8,3 11 8,5 14-17,8 4-3,10 2-59,11-4-184,15-7-391</inkml:trace>
  <inkml:trace contextRef="#ctx0" brushRef="#br0" timeOffset="220593.0365">21668 8465 814,'0'0'379,"0"0"-366,0 0-6,0 0 47,14 119-43,4-65-6,2-2-4,-5-3-1,-3-1-40,-4-2-69,-5-2-109,-3-3-137</inkml:trace>
  <inkml:trace contextRef="#ctx0" brushRef="#br0" timeOffset="221245.0132">21568 8708 835,'0'0'84,"0"0"-83,67-114 62,-13 72-38,4 6-19,0 2-4,-4 5-2,-8 2 2,-11 7-1,-6 4 1,-10 7-1,-11 0 1,-1 2-1,-4 3 8,-3 1 11,0 3 19,0-2-6,-1 2-24,-12 0 1,2 0 5,-4 0-10,1 9-4,2 9-1,2 1 1,3 5-1,3-2 0,4 4 0,0-1 0,0 4 1,4 3 0,9 2-1,1 0 2,1 1 2,-4-2-1,1-5 5,-6-1-7,-1-3 2,-1-8-2,-4-5 3,0-2-4,0-9 2,0 0-2,0 0 7,2 0-2,5-2-4,2-8-1,6 0 0,10-4 0,8-3 0,6-6 3,5-7 1,3-7 1,-5-4-2,-4-6 5,-9 5 0,-15 6 1,-8 12 3,-6 10 22,0 8 4,0 6-2,-5 6-13,-6 32-16,3 17-4,5 5 3,3-6-4,7-13-1,24-14 2,12-17-3,10-10 2,7-6 1,-2-27-3,-7-2-2,-15-4-53,-20 4-108,-16 4-489</inkml:trace>
  <inkml:trace contextRef="#ctx0" brushRef="#br0" timeOffset="221853.1694">19895 10140 950,'0'0'102,"0"0"-74,0 0 43,0 0-28,-5 167-18,5-95 0,15-2-15,4 0-9,-2-6-1,-3-4 0,-3-3-29,-7-8-69,-4-12-48,0-16-110,-2-18-44,-18-6-91</inkml:trace>
  <inkml:trace contextRef="#ctx0" brushRef="#br0" timeOffset="222032.7506">19857 10444 313,'0'0'257,"-5"-165"-176,16 101 30,23 13 35,5 15-71,2 16-6,-10 16-1,-11 4-28,-9 14-20,-11 20-3,0 10 30,-7 4-26,-17 1-14,0-9-7,1-4-17,8-12-63,5-6-67,10-11-114,0-7-65</inkml:trace>
  <inkml:trace contextRef="#ctx0" brushRef="#br0" timeOffset="222865.462">20206 10360 368,'0'0'84,"0"0"3,0 0 38,54-111-65,-52 79 19,-2 0 6,0 3-10,0 5-29,-2 9-2,-4 6-13,1 9 4,2 0-3,1 0-23,-3 14-8,1 16-2,4 11-1,0 2 2,0 2 0,7-7-1,15-8-2,3-7-3,2-9-3,0-5-1,-3-9 7,-2 0 2,1-10 1,-1-20 0,-6-9 0,-1-2 5,-8-1-4,-7-1 0,0 13 0,0 12-1,0 8 0,0 10 4,0 0-4,0 0-5,0 4-8,0 20 11,0 5 1,0-6 0,11 1-3,3-4 2,1-1-2,1-7 3,1-2 1,-1-6 0,1-4-5,2 0 0,-1 0-7,-2-22 4,3-6 8,-4-1 0,-5 10 0,-4 2 2,-3 9 1,-3 8 4,0 0 11,0 0-3,0 0-15,2 20-5,2 4 5,3 3 0,4-6 0,2-6-2,3-6 2,-2-2-7,4-7 6,-1 0 1,3-4 0,1-14 2,0 0-1,-3 1 1,-2 4-2,-9 6 2,-4 4-2,-3 3 0,0 0-2,3 0-2,0 0-1,5 10 2,1 3 3,5-1 0,1-3 0,3-7 0,3-2 1,0 0 2,4-11-1,-3-14 4,-3 1-4,-9-1 5,-5 3 12,-5 6 8,0 0 6,-2 6-6,-15 5-17,-2 5-8,-1 0-2,-1 0-3,6 4-57,7 11-44,8-3-167,0-2-113</inkml:trace>
  <inkml:trace contextRef="#ctx0" brushRef="#br0" timeOffset="223257.3171">21328 10076 819,'0'0'50,"0"0"8,0 0 53,0 0-92,-121 86-9,110-48-2,9 1-4,2-5-4,0-10 0,7-7-9,16-10-27,2-7 12,4 0 9,2-22 15,-2-16 3,-6-11 3,-7-3-1,-14-4 1,-2-5 11,-9 3 15,-15-1-1,-1 14 28,5 11 13,7 19 6,6 8-16,2 7-28,5 0-26,0 33-8,0 13 0,0 14 0,20 0 2,5 5-2,4 0 1,-2-4-1,2-1-24,-7-4-41,-6-10-40,-12-8-90,-4-14-104,-20-16-105</inkml:trace>
  <inkml:trace contextRef="#ctx0" brushRef="#br0" timeOffset="223399.1043">20777 9968 1067,'0'0'28,"0"0"-26,0 0 12,0 0-14,0 0-163,0 0-103,92-46-311</inkml:trace>
  <inkml:trace contextRef="#ctx0" brushRef="#br0" timeOffset="223623.1841">21972 10149 1101,'0'0'30,"0"0"-26,0 0 22,130-43-15,-78 21-11,-2 4-4,-10 9-110,-13 7-119,-17 2-135</inkml:trace>
  <inkml:trace contextRef="#ctx0" brushRef="#br0" timeOffset="223786.8001">21978 10421 836,'0'0'141,"0"0"-141,0 0 1,0 0 15,128-18-8,-61-13-8,-1 2-89,-8-3-145,-7 0-344</inkml:trace>
  <inkml:trace contextRef="#ctx0" brushRef="#br0" timeOffset="224184.8574">22708 9868 983,'0'0'100,"0"0"-98,0 0 48,0 0-17,11 140-16,-5-88-5,-4 5-1,0-6-8,-2-2 0,0-17-1,0-14 1,0-10-2,3-8 0,4 0 10,13 0 13,9-12 14,13-11 2,5-2-26,2 0-11,2 1-3,-2 2 0,-9 6-4,-3 6-47,-18 2-49,-11 4-70,-8-1-152,0 0-109</inkml:trace>
  <inkml:trace contextRef="#ctx0" brushRef="#br0" timeOffset="224411.1375">22960 10108 1158,'0'0'40,"0"0"-23,-16 111 69,16-60-57,11 7-22,4 3 7,-3-1-12,-10-2 1,-2-1-3,0-10-1,0-4-26,-5-11-14,-4-12-16,3-8-45,-1-10-33,-4-2-103,-2-5-114</inkml:trace>
  <inkml:trace contextRef="#ctx0" brushRef="#br0" timeOffset="226307.8455">19319 11776 706,'0'0'110,"0"0"-107,0 0 66,0 0-19,0 0-17,-44 129 10,30-104-18,-4 0-9,-1-4 3,-4-4 2,-3-2-3,3-4-4,-6-3 1,5-4-6,4-4-3,1 0 1,9 0 0,3-16 0,3-6 0,4-2-6,0-2 2,0 4-2,13-1 2,3 8 1,-1 4-3,3 2 1,4 6-2,-2 3-2,0 0 2,2 5 0,-4 9 1,-2 8-1,-3 4 0,-4 9 1,-2 6-1,-7 4 2,0 11-1,0 3 0,-20 4-1,-3-1 2,-3-6-1,-1-8 0,5-14-1,2-10 2,1-10-1,7-6 2,-5-8 5,2 0 0,-1 0 2,3-17-9,5-2 0,3 1-1,2 2 2,3 4 0,0 5-2,22 4 0,12 3-5,5 0 5,1 3 0,-5 14 1,-6 5-1,-6 0 1,-6-2-2,-2 1 2,-1-3-2,-2-3-3,1 0-73,1-7-125,-2-6-137</inkml:trace>
  <inkml:trace contextRef="#ctx0" brushRef="#br0" timeOffset="226711.7984">19523 12468 767,'0'0'0,"0"0"14,62-128 96,-30 72-64,7-4 7,-8-1 2,-6 6-16,-12 2 6,-7 1-12,-6 6-18,0 0 3,0 7-3,-11 4-9,-6 3 3,-5 6-6,-3 5-1,-4 7 0,-1 9-2,4 5 0,1 0-1,8 19 1,1 21 0,5 9 1,9 11-1,2 4 3,0-1 2,25-1 1,2-7-1,4 0 4,-2-9-7,-1-5 1,1-4-3,-1-9 0,-2-8 0,-6-6-7,2-8-37,-2-4-70,2-2-89,1-2-101</inkml:trace>
  <inkml:trace contextRef="#ctx0" brushRef="#br0" timeOffset="226946.4046">20121 12100 856,'0'0'107,"0"0"-101,0 0 54,152-57 9,-103 41-53,-2 2-3,-11 6-13,-10 2-7,-8 4-65,-7 2-95,-6 0-70,-5 0-134</inkml:trace>
  <inkml:trace contextRef="#ctx0" brushRef="#br0" timeOffset="227131.2971">20167 12368 1006,'0'0'47,"0"0"-47,0 0 0,0 0 14,131-42-11,-69 14-3,-2 0-93,-6 2-120,-14 4-155</inkml:trace>
  <inkml:trace contextRef="#ctx0" brushRef="#br0" timeOffset="227529.8631">20817 11915 440,'0'0'540,"0"0"-522,0 0-7,0 0 18,0 0 11,0 0 14,0 139-29,6-97-2,0-2 2,-3 1-3,0 0-10,-1-5-1,1-11-2,-3-11-1,0-9 2,0-5 4,2 0 16,7 0-9,11-5-5,11-15-1,11-3 4,6-3-13,7 2-5,1-3 1,-3 8 0,-4 1-2,-11 5-4,-11 9-35,-13 2-34,-8 2-75,-6 0-165,0 0-121</inkml:trace>
  <inkml:trace contextRef="#ctx0" brushRef="#br0" timeOffset="227740.8663">20985 12119 1133,'0'0'53,"0"0"-52,0 0 71,-45 145-49,65-97-4,3-2-1,-2 2-14,-5-1 0,-7 1-3,-7-2-1,-2 0-29,0-2-29,-2-4-72,-14-3-115,-2-12-96</inkml:trace>
  <inkml:trace contextRef="#ctx0" brushRef="#br0" timeOffset="228451.522">19248 13848 785,'0'0'106,"0"0"-101,0 0 17,0 0 23,0 0-25,0 0 10,92-48 21,-50-14-17,0-13-6,-2-5 7,-8 5-7,-13 2-15,-9 10-5,-10 14-1,0 5 6,-2 7-7,-15 9-2,4 7-3,-5 2 1,-1 7 0,5 4-1,-2 6-2,1 2 2,0 10-2,3 26-1,3 17 2,7 10 2,2 12 0,0-2 1,22 2 4,5-7-6,4-10 1,2-9 0,0-11-1,4-4-1,-2-8-4,-1-6-36,-3-8-70,0-10-75,-6-2-52,-3-7-86</inkml:trace>
  <inkml:trace contextRef="#ctx0" brushRef="#br0" timeOffset="228699.2067">19928 13511 846,'0'0'152,"0"0"-148,0 0 10,0 0 56,133-49-42,-79 26-5,-2 2-10,-8 7-9,-9 2-4,-10 4-9,-7 5-53,-8 1-37,-5 0-109,-3-4-36,-2 2-227</inkml:trace>
  <inkml:trace contextRef="#ctx0" brushRef="#br0" timeOffset="228924.7973">20017 13721 1074,'0'0'31,"0"0"-20,0 0 24,0 0-4,165-3-13,-108-7 6,-6 2-12,-12 2-12,-12 1 0,-9 3-15,-3-1-22,-3-1-73,-1-4-62,-5-1-112</inkml:trace>
  <inkml:trace contextRef="#ctx0" brushRef="#br0" timeOffset="229972.6208">20879 13184 900,'0'0'121,"0"0"-118,0 0 8,0 0 24,0 0-30,0 0 4,5 30 5,-5-7-8,-5-4 8,-16 0-3,-6-3 4,-2-7 6,-1 0-9,4-7 3,3-2 3,8 0-8,6 0 0,1-20-5,8-5-2,0 6 1,0-6-4,17 6 0,5 2 0,5-1 4,4 9-2,2 2 4,6 7 5,-1 0-3,-1 10-2,-1 17-3,-7 6 4,-5 10 0,-11 6-1,-7 6 2,-6 6 2,-6-2-1,-19-5-5,-7-5-1,-4-10 0,3-12-3,4-12 3,3-8-1,5-7 1,7 0-2,6 0-1,6-3 1,2-6-2,0 0-1,18 1 2,15 0 2,9-6 0,5-1 9,4-6 4,3-3 13,-3-4 2,-9 0-2,-6 4-6,-9 4-9,-9 4-3,-12 4-6,-6-4-2,0-2-2,-3-2-2,-18-2-37,-11 8-35,-10 9-25,-9 5-115,-18 0-204</inkml:trace>
  <inkml:trace contextRef="#ctx0" brushRef="#br0" timeOffset="230403.7375">18800 13384 796,'0'0'92,"0"0"13,0 0 20,0 0-94,13 124-5,18-27 37,3 16-21,2 1-15,-3 0-5,-5-8-11,-1-11-2,-5-13-8,-1-12 2,-4-14 0,-5-11-3,-1-18-20,-7-10-32,-2-17-45,1 0-61,-3-31-71,0-23 11,-7-16-190</inkml:trace>
  <inkml:trace contextRef="#ctx0" brushRef="#br0" timeOffset="231138.3574">18704 13346 686,'0'0'62,"0"0"-4,0 0 96,-9-138-83,42 101-16,13-4-4,24-2 0,19-1-20,21 3-3,17 3-11,16 6 1,15 9-5,6 7-4,6 6-8,7 3-1,-1-5 0,-1-2 2,6-4-2,-1-3 0,-8-6 2,-9 2-2,-16-3 0,-20 6 4,-16 6-4,-19 3 0,-19 6 0,-13 2 0,-12 5 0,-11 0-3,-8 0 3,-8 0 0,-6 0 0,-5 0 0,-3 12 5,5 11 1,2 5 9,-3 8-1,1 8 1,2 4-7,-1 5 0,8 3-6,-1 0 2,3 2 2,0 0-4,2-4 1,-2 5 1,-2-3 0,0 2-2,-7-4-1,-4-4 1,-5-6 2,-5-10-2,0 0 0,-17-5 0,-22-3 0,-12 4 1,-19-4 0,-21 6-3,-20 9 1,-33 6 4,-20 10-5,-24 4 1,-19 9 2,-8 1 10,-8 1-2,0 0 0,13-2 6,11-2 2,25-8-5,21-4 4,26-7-10,27-7-7,27-6-1,23-12 0,21-8-1,18-9-1,7-7-2,4 0-17,0 0-7,0 0-11,17-5-10,16-17 4,5-4-14,7-11-59,-1 2-147,2-9-177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29:46.90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51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29T10:31:15.948"/>
    </inkml:context>
  </inkml:definitions>
  <inkml:trace contextRef="#ctx0" brushRef="#br0">800 903 971,'0'0'118,"0"0"-63,0 0-42,-6 107-8,6-22 20,0 5 16,0-4-14,0-3-16,0-11-5,6-9 0,0-6-6,-2-2-4,1-10-68,-1-11-115,-4-16-214</inkml:trace>
  <inkml:trace contextRef="#ctx0" brushRef="#br0" timeOffset="179.8219">643 1016 830,'0'0'88,"0"0"-77,172-114 17,-98 84-22,-1 4-5,-11 10 1,-14 5-2,-15 8-163,-18 3-167</inkml:trace>
  <inkml:trace contextRef="#ctx0" brushRef="#br0" timeOffset="540.9603">742 1369 700,'0'0'60,"0"0"-59,0 0 36,0 0 27,147-38 30,-93 24-58,-6 7-14,-8 7-4,-11 0-18,-9 21 1,-5 11 3,-5 7 5,-4 0 9,1 0 0,-5-10-11,3-6-1,4-13-6,0-9-2,7-1 2,5-8 11,4-23 5,2-8 8,-7 0 3,-13-4-6,-7 2 0,0 2 7,-24 3-17,0 8-9,3 10-2,0 8-10,1 10-21,5 0-61,6 0-97,2 12-92,7 3-88</inkml:trace>
  <inkml:trace contextRef="#ctx0" brushRef="#br0" timeOffset="885.5992">1350 1247 552,'0'0'96,"0"0"-80,0 0 35,0 0-6,20 133-2,-11-92-15,0 3-14,2-3-11,2-9 5,4-6-3,0-10-5,3-10 0,0-6 0,4-2 7,1-27 15,-3-15-5,-4-4-4,-9 1-4,-6 4 33,-3 9 29,0 10 4,0 12 3,-3 8-8,-1 4-31,0 0-24,3 0-15,1 14-9,0 20 2,0 10 7,0 4-3,0 1-50,5-5-69,11-7-81,1-14-63,-6-11-85</inkml:trace>
  <inkml:trace contextRef="#ctx0" brushRef="#br0" timeOffset="1233.1827">1705 1405 217,'0'0'605,"0"0"-549,0 0 11,0 0-66,0 0 6,0 0 11,122 33-4,-93-4-2,-9 1-5,-6 1-5,-10-7 2,-4-4 4,0-6 9,0-8 23,-4-4-8,2-2-6,-1-2 11,3-26-17,0-13-15,0-2-6,18 1 1,9 6-1,4 10 0,2 11-3,-4 8 0,-2 7 1,-2 0 0,-8 2 2,-1 18-2,-3 4 0,-3 2 1,-4 6-2,-6-1 1,0 8-16,0-3-97,0-6-178,-2-8-86</inkml:trace>
  <inkml:trace contextRef="#ctx0" brushRef="#br0" timeOffset="1359.4155">2030 1229 881,'0'0'9,"0"0"-9,0 0-55,0 0-143,0 0-200</inkml:trace>
  <inkml:trace contextRef="#ctx0" brushRef="#br0" timeOffset="1833.7307">2407 1431 930,'0'0'51,"0"0"-7,0 0-28,0 0-6,71-106 3,-71 80-4,0 4 19,0 8 26,-13 3-7,-7 11-29,-3 0 4,-2 0-16,4 9-1,-2 17-5,7 8-2,7 4-6,7 5 8,2-4-4,0-4-3,21-5 2,8-6 4,5-11 0,9-8-4,0-5 1,-3 0 4,-2-22 6,-7-8-1,-9-6-4,-9-5-2,-5-2-4,-6 0-9,-2 9-16,0 12-2,0 12 20,0 7 4,0 3-6,0 0-7,0 0-10,4 9 13,11 9 17,3 6 1,5 3 6,-6 0 13,2 4 11,-1 0-10,-5 5-13,-3 3-2,7 1-5,-2-5-131,1-12-248</inkml:trace>
  <inkml:trace contextRef="#ctx0" brushRef="#br0" timeOffset="3141.9985">3302 1463 773,'0'0'271,"0"0"-257,41-124 50,-26 78-26,-8 2-18,-5 12-6,-2 9-5,0 9-2,0 11-7,-6 1-12,-5 2-15,-1 0-22,3 10-26,5 11-10,4 2-5,0 3 9,16-2 23,17 2 22,7 0-10,2 2 36,-5 2 7,-14 7-6,-9-1-23,-10-1 30,-4 0 2,0-5 1,-13-6 14,2-12 25,4-6-4,5-6 17,2 0 25,0-6 34,0-20-89,9-12-16,18-2-6,2-6 4,2 3 4,-4 6 3,-8 2 4,-7 9-9,-5 6 16,-7 6 19,0 5 10,0 6-9,-9 3-26,-3 0-5,-3 0-11,1 18-1,1 8-7,8 6 3,5 2 1,0 2-1,3 1 0,17-7 3,6-7 1,6-6-4,4-10-2,2-7 0,-2 0 6,1-15 0,-8-14 4,-5-7-1,-5-3-1,-8-5-2,-11-1-1,0 7-1,0 10-9,-5 12 9,-6 11-19,2 5-30,4 0-7,1 0-86,4 17 50,0-3 5,4 0-1,19-4 17,5 2 44,-2 2 25,-3 0 4,-2 7 12,-5-2 23,-5 8 16,-5-1-8,1-2-12,-2-2 3,0-6-23,5-7-6,-1-5 1,5-4 6,1 0 4,9-22 3,1-10-8,2-1-1,-4 2 3,-10 4 33,-3 4 39,-2 7-18,-8 7 4,2 0-21,-2 7-9,0 2-4,0 0-20,0 0-17,0 0-4,0 13-7,0 14 10,-2 6 1,2 2-4,0 2 4,0-5 1,13-5-1,5-5 0,4-10-5,0-5-1,5-7-4,0 0 2,2-19 3,-4-7 5,-6-6 1,-1-2-1,-7-4 5,-5 2-4,-2 6 2,-4 8 0,0 13 6,0 6 32,0 3-20,0 0-21,0 10-13,-8 16 11,-3 8 2,3 4 0,8-4-2,0 1 2,0-5 0,8-7-1,11-6 1,-2-7-9,3-10-4,3 0 6,-2 0 7,0-18-2,-4-8-1,-1-5 6,0 3-6,-1 5 6,3 0-3,0 10 0,-2 5 2,3 3 7,0 5 1,1 0 4,-2 0 1,4 6-8,-7 8 0,-2 5-2,-4 5-1,-9 1-3,0 8-1,-10-1 0,-24 0-60,-9-6-129,-5-14-248</inkml:trace>
  <inkml:trace contextRef="#ctx0" brushRef="#br0" timeOffset="3285.7043">4166 944 1299,'0'0'71,"0"0"-71,0 0-1,0 0-149,0 0-504</inkml:trace>
  <inkml:trace contextRef="#ctx0" brushRef="#br0" timeOffset="4283.0207">5626 976 1002,'0'0'147,"0"0"-142,0 0-5,0 0 0,11 151 0,-7-57 22,0 16-3,4 17 2,0-1-15,7-8-3,8-19 0,8-21-2,2-20 0,4-16-1,-2-16-1,1-18-1,-4-8-14,0-14 9,-7-26 7,-16-12 1,-9-13 4,-21-11-5,-25-5-2,-13 2-20,-1 7 22,5 14 0,9 9 0,9 11 1,20 3-1,15 0-3,2 0-23,15-4-56,20 3-1,4 2-7,-1 5 41,-5 5 31,-4 4 18,-6 5 3,-6 2 12,-5 8 15,-6 0 3,-4 5-12,-2 0 9,0 0 4,0 0-16,-8 24-11,-13 9-3,1 6 2,7 0-6,6-3 0,7-7-2,0-4-6,11-7-2,14-6 9,6-10-11,-2-2 0,4-2 2,-6-19-25,-6-8-29,-8 1-11,-7 4 0,-4 6 67,0 8 8,1 8 7,2 2-2,8 0-5,9 2-4,7 18 4,0 0 5,-2 3 9,-7-6-4,-9-5 23,-6-4 12,-3-6 6,-2-2 17,0 0 13,0 0 22,0-2-33,0-24-21,6-11-45,5 0-4,7 3 0,5 6-40,-4 6-178,0 2-411</inkml:trace>
  <inkml:trace contextRef="#ctx0" brushRef="#br0" timeOffset="4762.969">7459 662 233,'0'0'761,"0"0"-736,0 0 37,-137-14-3,96 14-37,4 5-13,-1 23 8,9 15-7,7 11-8,9 12 0,10 8 7,3 2-1,3-1-5,16-3 1,-2 0-3,-1-1-1,-8 1-112,-8-7-98,-8-10-155</inkml:trace>
  <inkml:trace contextRef="#ctx0" brushRef="#br0" timeOffset="5056.3829">6845 1377 712,'0'0'90,"0"0"-81,75-138 15,-1 79-23,18-4 2,10-3 4,1-4-7,-12 7 1,-22 10-1,-20 10 4,-22 14-4,-16 9 2,-9 11 14,-2 3 108,0 4-1,0 2-39,-8 0-39,-8 2-22,-2 24-16,0 16-7,2 16 2,8 5-7,5 3 10,3-1-9,0 0 4,17-5-16,4-6-88,6-12-178,-5-14-89</inkml:trace>
  <inkml:trace contextRef="#ctx0" brushRef="#br0" timeOffset="5439.0951">7705 1030 902,'0'0'124,"0"0"-107,0 0-9,116-20-1,-71 30-7,-11 18-2,-15 12-7,-12 5-16,-7-1-7,-5-4 1,-16-8-19,2-12 50,6-10-28,11-5-26,2-5-9,0-7-1,2-23-50,16-11-110,2-6 167,-5-6 57,-1 3 39,-10 7 63,-4 13 66,0 12 20,0 11-1,0 7-59,0 0-102,-2 21-25,-4 16 0,6 11 2,0 3 4,2-6-4,23-2 3,8-7-3,2-4-3,1-5-68,-7-10-133,-9-9-125,-13-8-166</inkml:trace>
  <inkml:trace contextRef="#ctx0" brushRef="#br0" timeOffset="5640.1014">8082 912 746,'0'0'174,"0"0"-163,0 0 21,138-24 0,-76 50 26,-6 10-7,-8 7-21,-15 6-7,-14 6-18,-13 5-5,-6 6-7,-12 0 7,-17-1-2,-5-14-97,3-15-116,7-21-121</inkml:trace>
  <inkml:trace contextRef="#ctx0" brushRef="#br0" timeOffset="7679.9606">9628 910 634,'0'0'379,"0"0"-359,0 0 13,0 0-11,-137 8-22,93 26 1,3 12-1,8 0-2,8 2 0,14-5 1,9-14-2,2-4-11,2-9 5,23-10 5,6-6-34,7 0 8,1-26 10,-1-13-13,-4-6-3,-11-10 36,-12-5 4,-9-3 7,-2-9 9,-2 5-10,-17 10-2,2 15 5,1 21 42,5 10 8,6 11-16,2 0-40,1 23-7,-2 21-9,4 18 4,0 10 4,8 2 1,19-1 1,4-8-1,11-10-3,2-13-4,3-18-20,1-14-15,-5-10 14,-4-6 8,2-26 8,-9-10-2,-8-4-7,-12 0 11,-12 7 6,0 9 4,0 16 8,-12 10 12,-1 4 0,0 12-20,-3 21-4,8 11-9,8 2 11,0-4-13,4-6-12,23-7-28,6-15 26,5-11-21,5-3 26,-1-6 9,-3-21-7,-5-4 13,-7-7 9,-7-2 6,-7-7 16,-3 1 38,-6 10 7,-3 12 15,-1 16-1,0 8-8,0 2-69,0 42-4,0 26-2,0 30 2,0 23 3,0 13 6,14 13-7,4-8 3,7-13-3,4-26-1,2-28-1,0-26 2,1-22-2,-1-24 3,-2-4 3,2-40 2,-4-12 5,-10-6-6,-15-5-7,-2 0 0,-21-4-2,-22-3 1,-9 4-2,1 2 3,1 4 1,9 6 1,12 5-2,11 5 0,16 2-9,2 4-20,2-2-21,25 2-10,2-3-11,2 4-24,2 0 30,-6 5 27,-5 4 38,-6 6 4,-9 8 7,-5 6 24,-2 6 34,0 2 9,0 2-50,-2 0-24,-12 4-2,4 15-4,-2 10-2,3 3 1,7 6 2,2-1-4,0-2-10,0 2 14,13-7 0,7-4 2,3-8-2,-5-6-3,6-6 4,-2-6 2,3 0 4,2-13 2,-5-16 3,0-9 3,-4-7-8,-7-1 6,-2 7-2,-7 12 8,-2 13 11,0 12 1,0 2-30,2 2-9,3 24-9,2 8 18,-5 3 3,4-8-3,-1-8 0,-3-9-2,3-10-10,-3-2 0,3 0 5,1-11 7,5-13-4,5-1 0,-1-1-10,1 8 3,-2 11 2,1 7 0,-2 0-24,3 7-38,-1 15 18,4 3 28,-2 4-18,3-5-12,5-10-4,2-9 0,6-5 46,0-10 13,5-19 7,-5-9 6,-4-4 24,-4-1 1,-9 1 9,-9 9 20,-6 6-13,-1 13 3,0 9 8,0 5-4,0 0-39,-8 0-15,-6 21-7,1 9-7,7 3 7,1-1-5,5 0-3,0-6 1,14-11-1,15-5-29,6-10-9,15 0 28,-2-5 15,6-15 3,-5-6 3,-9-3 3,-9 3 3,-8 0 26,-9 8 20,-7 8-6,-7 6 5,0 4 4,0 0-18,-7 0-27,-15 23-6,-2 12-7,2 8-5,6 0 3,9-4-7,7-12-1,0-6 2,16-11-5,16-10 1,3 0 5,5-26 5,-5-15 2,-3-6-7,-12-8-2,-11-3 9,-9-5 2,0 4 1,0 11 6,-9 17 24,0 19 40,3 10-10,2 2-29,4 20-34,0 27-10,0 13 10,0 8 0,15 5 0,3-1 0,-1-1 0,-8-6-64,-9-11-106,-5-16-237</inkml:trace>
  <inkml:trace contextRef="#ctx0" brushRef="#br0" timeOffset="7831.4841">10481 626 1277,'0'0'0,"0"0"-44,0 0-29,0 0-387</inkml:trace>
  <inkml:trace contextRef="#ctx0" brushRef="#br0" timeOffset="8580.1737">12273 824 801,'0'0'60,"0"0"38,0 0-52,0 0-39,0 0-2,-31 126 6,31-74 3,0-3 2,0-10-3,4-8-10,13-9-2,2-8-1,1-12 6,5-2-5,3-4 7,-1-22 5,2-6 2,-7-5-8,-6-5-4,-6 3 2,-5 4 2,0 12-2,-3 12-1,-2 10-4,0 1-3,0 3-12,0 20 6,0 7 9,-4-5 0,-4-2 0,3-13-1,3-6-7,2-4-2,0 0 8,0-19-3,7-10-6,12-2-5,1 6 15,1 8 2,5 11 2,1 6 0,4 0 1,-2 3 0,-3 18-1,-6 7 0,-6 3-3,-9-1-1,-5 5-28,-5 2-147,-24-5-101</inkml:trace>
  <inkml:trace contextRef="#ctx0" brushRef="#br0" timeOffset="8723.7807">12431 611 946,'0'0'0,"0"0"-48,0 0-125,0 0-156</inkml:trace>
  <inkml:trace contextRef="#ctx0" brushRef="#br0" timeOffset="9592.1714">13432 1105 532,'0'0'278,"0"0"-266,71-124 28,-51 69 8,-7 1-5,-7 1-2,-6 7-9,0 15 9,-3 13 25,-6 9-23,0 9 7,-1 0-41,-4 11-8,0 21-1,4 10 0,5 6-2,5 2-2,0 0 4,8-5-1,15-11 0,8-9 0,4-11-7,11-9 8,0-5-2,1-15 0,-3-16-14,-7-10-14,-11-5-6,-13-2 2,-13-6 11,0 2 20,0 6 3,-16 11 1,8 16 19,1 11 22,5 8-14,2 0-23,0 0-5,0 4-13,0 22 3,0 10 10,0 7 1,0 3 2,7 3-1,-1-3 3,4-3-5,-2-10 1,-3-12-1,-1-10 0,-2-4 2,-1-7-2,-1 0 6,3 0 3,2 0 5,-2 0-6,3 0-6,5 0 2,2-7 0,5 0-4,1 3 0,-2 4-1,-3 0 0,-2 0-4,0 0 2,-4 0 3,4 0-1,0 0 1,3 0 1,5 0 1,7-13 1,6-7-1,-1-3 0,-3-2 0,-9 1 0,-5 4 1,-6 8 0,-7 6 2,-2 3 20,0 3 16,0 0-18,-2 0-18,-13 25 0,-2 8-5,5 2 2,5 1-1,7-3 4,0-8-5,2-4 0,22-11-1,15-8 1,4-2 2,11-2 4,-2-22-6,-10-5-9,-11 2-47,-20-4-43,-11 3-97,-33 2-197</inkml:trace>
  <inkml:trace contextRef="#ctx0" brushRef="#br0" timeOffset="9727.0401">13370 960 686,'0'0'167,"0"0"-130,0 0 41,0 0-78,0 0-21,0 0-64,108-58-102,-25 21-219</inkml:trace>
  <inkml:trace contextRef="#ctx0" brushRef="#br0" timeOffset="11346.5207">14660 848 59,'0'0'432,"0"0"-392,0 0 54,0 0-31,0 0 13,0 0 29,38 34-5,-20-53-37,-4-8-15,-4-3-11,-3 0-12,-6 1-7,-1 9-13,0 8-2,0 9 6,0 3-6,0 0 0,-8 15-3,0 22-2,-2 9 2,8 4 0,2 0-4,0-8 3,12-6 1,9-14-1,8-7-2,6-13-8,0-2 1,3-4 1,-5-18-2,-7-7 7,-7-1 3,-10-2 1,-7-1-4,-2 2 7,0 7-3,0 12 5,0 7-3,0 5-2,0 0-6,0 3-18,0 19 21,0 6 3,0-2 0,0-7 0,0-1 0,0-11-3,2-5 6,0-2-3,3 0 0,3 0 15,8-21-7,9-8-4,0 0-2,2 2 2,-1 8 2,-2 4-4,-1 10 0,2 5-2,-6 0-4,-1 5-1,-3 15 0,-4 4-1,-1 7 5,-2-4 1,2 4 0,2-7 0,1-9 0,-2-5 0,4-6-2,1-4-5,4 0 7,2-18 5,1-14-2,1-4-3,-2-6 1,-9-8-4,-2-8-9,-8-6 7,-3-4 0,0 1 3,-5 16 2,-8 12 9,2 19 8,0 13-4,4 7 3,-2 0-9,-2 23-7,0 20-4,0 13 1,7 9-1,4 1 2,0 3 1,8-1 1,14-12 0,7-5 3,2-16-6,6-17-9,0-9-2,-1-9 11,1-11 3,-3-19 5,-5-9-5,-7 1 2,-3-3-1,-6 7-1,-9 5 1,-2 12 3,-2 13-1,0 4 6,0 0-8,0 0-1,-4 16-6,-5 12 5,0 4 0,4 0-1,5 2 0,0-6 1,0-3 1,14-2 0,0-11 0,7-8 0,4-4 3,0 0-2,-1-9 4,-2-16-2,-3-3-3,-9-7-4,-3 0-1,-5 5-13,-2 6 1,0 7 8,0 10-3,0 3 3,0 4-11,0 0 11,0 0-2,0 0-3,0 13 13,5 4 1,2 5 1,1 2 1,1 3-2,1-2 1,-4 1-1,1-5 0,1 0 0,4-7 0,1-3 1,-1-4-1,1-1 1,4-6 0,1 0 2,4 0 2,1-13-2,2-16 1,-1-2 2,0 0-1,-10 7-4,-1 9 4,-9 10 1,-1 5-4,-1 0-2,2 0-8,1 24 3,2 9 5,2 4 17,-1-5-9,8-8-1,-3-12 8,1-5 22,-1-7 2,1 0 6,1-21 0,3-13-14,-5-8-22,-3-2-9,-4 0-4,-2 10-50,3 6-93,4 9-184,3 12-281</inkml:trace>
  <inkml:trace contextRef="#ctx0" brushRef="#br0" timeOffset="11947.4105">16703 740 831,'0'0'259,"0"0"-253,0 0 18,0 0-2,0 0-16,-127 128-4,104-82-1,5-4-1,8-8 0,9-8-2,1-10-24,0-7-8,13-9 15,14 0 19,11-21 5,2-13 4,2-4-6,-4-1 1,-9-4 0,-6 5 1,-12 8 0,-4 12 23,-7 9 15,0 9 20,0 0-24,0 0-39,0 13-5,0 13 5,0 4 0,0 2 0,0-8 0,14-6 1,9-8 0,6-10 2,9 0-1,2-8 3,5-22 0,-7-5-5,-10-4 0,-5-2-3,-12-4-11,-9-8-3,-2-2 11,0-6 4,-6 11 2,-7 13 0,-1 20 25,3 11-2,-2 6 4,3 2-17,-8 32-10,1 18-4,2 14 1,10 4 0,5-3 3,0-9 0,22-8 2,16-10-6,8-12 4,8-12 0,2-14 4,0-2-3,-7-8-1,-11-18-10,-16-2-37,-17 2-52,-5 1-170,-39 6-264</inkml:trace>
  <inkml:trace contextRef="#ctx0" brushRef="#br0" timeOffset="12142.8064">15233 824 969,'0'0'40,"0"0"-40,125-72-6,-73 50-232,-19 0-452</inkml:trace>
  <inkml:trace contextRef="#ctx0" brushRef="#br0" timeOffset="12292.7274">14740 609 1120,'0'0'79,"0"0"-79,0 0 14,0 0-14,0 0-122,0 0-188,94-24-144</inkml:trace>
  <inkml:trace contextRef="#ctx0" brushRef="#br0" timeOffset="12731.283">18218 455 962,'0'0'128,"0"0"-95,0 0 27,-118 88-13,91-18-24,7 6-3,11-1 12,6-9-24,3-8-1,5-4-4,20-8-3,4-2 0,2-2-16,3-3-81,-3-6-98,-11-12-294</inkml:trace>
  <inkml:trace contextRef="#ctx0" brushRef="#br0" timeOffset="12863.8724">18472 1020 1084,'0'0'0,"0"0"-4,165-94-22,-95 68-244,-6 12-212</inkml:trace>
  <inkml:trace contextRef="#ctx0" brushRef="#br0" timeOffset="13161.8419">19094 1074 1057,'0'0'106,"0"0"-66,0 0 8,81-118-43,-42 68 4,-5-2-6,-10-10 2,-14-6 1,-10-7-2,0 6-1,-14 12 3,-9 17 2,2 18-3,0 17-5,1 5 5,-2 11-5,2 29-7,-1 10 1,9 12 2,7-1 3,5-1 1,5-8 1,24-6-1,13-2 0,5-5-26,7-10-94,-2-7-189,-2-13-184</inkml:trace>
  <inkml:trace contextRef="#ctx0" brushRef="#br0" timeOffset="13305.7365">19664 988 589,'0'0'299,"0"0"-276,0 0 105,0 0-45,0 0-50,0 134-19,0-99-12,-7-1-2,2 1-76,0-9-225,1-11-241</inkml:trace>
  <inkml:trace contextRef="#ctx0" brushRef="#br0" timeOffset="13604.9911">20013 1197 979,'0'0'110,"0"0"-100,85-163 46,-54 94-39,-11 0-6,-5 9-8,-15 12 4,0 16-6,-2 11 3,-14 10 27,1 4-7,1 7-9,3 0-6,-5 10-9,3 24-9,5 11 5,2 3 4,6 1-4,0-2 4,19-4 0,10-9-1,6-5-3,5-7-6,5-8-67,-1-9-113,-7-5-247</inkml:trace>
  <inkml:trace contextRef="#ctx0" brushRef="#br0" timeOffset="13847.9821">20387 618 1272,'0'0'30,"0"0"-30,0 0-8,133 59 8,-63 4 11,-5 13 2,-19 8-2,-16 6 4,-21 3-1,-9-3-4,-27-4-4,-25-6-3,1-14-1,-2-15-2,6-15-6,9-19-71,5-17-119,3 0-471</inkml:trace>
  <inkml:trace contextRef="#ctx0" brushRef="#br0" timeOffset="15067.0522">2719 2725 532,'0'0'349,"0"0"-278,0 0 58,0 0-53,0 0-24,0 0-8,0 0-23,-139-84 4,106 84-12,1 2-6,1 19 2,4 14 0,6 11-6,3 12 4,9 7-4,9 2 1,0-3-1,15 1-2,10-7 0,-4-2-1,-2-2-2,-5 1-34,-10-1-33,-4-4-112,0-9-105,-2-8-110</inkml:trace>
  <inkml:trace contextRef="#ctx0" brushRef="#br0" timeOffset="15389.9527">2280 3248 716,'0'0'84,"0"0"-71,0 0 13,146-132-20,-57 82 2,5 0-7,-5 4 0,-10 3-1,-19 14-38,-18 6-37,-20 11 20,-13 6 45,-9 3 10,0 3 98,0 0 49,-4 0-37,-10 0-52,-3 9-27,-1 19-8,0 12-3,2 10-1,4 7-2,11 1-5,1 0-7,0 0-5,16-2 0,9-10-31,5-1-69,-1-13-55,-2-9-113,-9-7-106</inkml:trace>
  <inkml:trace contextRef="#ctx0" brushRef="#br0" timeOffset="15763.4698">3111 3154 711,'0'0'83,"0"0"-61,0 0 8,0 0-7,139 28-22,-124 7-1,-9 2-4,-6 3 4,0-1-1,-18-5 1,-4-6-3,2-10-13,7-8-4,8-8 4,5-2-67,0-4 62,0-21-65,20-4-61,5-7 128,0-3 19,-5 1 1,-5 8 25,-4 8 69,-8 11 3,-3 4 29,0 7 21,0 0-54,0 0-71,0 22-20,0 9 0,0 5 3,7 4-6,7-3 3,6 2-3,1-1-54,1-3-181,-6-9-163</inkml:trace>
  <inkml:trace contextRef="#ctx0" brushRef="#br0" timeOffset="16003.2344">3456 3020 1120,'0'0'19,"0"0"-14,0 0-1,147 35 13,-97 0 3,-12 9-14,-16 7 1,-13 2-2,-9 1-1,0-1-1,-13-7-2,-5-5-1,-1-5-8,6-7-70,9-13-135,2-15-159</inkml:trace>
  <inkml:trace contextRef="#ctx0" brushRef="#br0" timeOffset="16171.469">4297 3184 935,'0'0'124,"0"0"-121,168-71-3,-106 54-16,-14 2-179,-21 10-285</inkml:trace>
  <inkml:trace contextRef="#ctx0" brushRef="#br0" timeOffset="16327.0064">4241 3485 1009,'0'0'161,"0"0"-161,0 0 1,0 0 10,170-43-3,-95 15-8,-15 5-96,-24-1-306</inkml:trace>
  <inkml:trace contextRef="#ctx0" brushRef="#br0" timeOffset="16964.3379">5711 2871 538,'0'0'202,"0"0"-141,0 0 67,0 0-71,0 0-30,-152 4 4,107 28-9,3 9-4,11 5-2,6 2-12,16-3-4,9-8 0,0-7-6,3-13 1,18-4-26,6-12-4,6-1 17,-1-5 18,4-25 4,-3-7-4,-6-2 5,-5-3-2,-10 4 1,-6 7 6,-4 9 26,-2 12 10,0 6 3,0 4-11,0 0-38,0 14-5,0 17 5,9 11 1,-3 1 1,6 1-2,1 1 0,5-11-55,6-8-100,6-15-160,-1-11-311</inkml:trace>
  <inkml:trace contextRef="#ctx0" brushRef="#br0" timeOffset="17266.4076">5973 3080 270,'0'0'684,"0"0"-672,0 0-10,0 0 2,0 0-3,16 132 4,-1-104-3,3-5-2,7-11-6,2-5 4,6-7 2,1 0 3,1-24 1,-4-5-4,-8-4 3,-8-4 0,-15 5 6,0 1 13,-4 4 24,-23 10 12,-6 7-10,-5 10-39,-2 0-9,-1 8-5,8 16-19,8 2-60,12-1-79,9-2-108,4-9-325</inkml:trace>
  <inkml:trace contextRef="#ctx0" brushRef="#br0" timeOffset="17541.3065">5383 3800 260,'0'0'720,"0"0"-720,0 0 0,0 0 28,214 14 67,-94-26-18,6-15-46,2-1 6,-6-6-10,-10-2 5,-14 0-11,-16 4-9,-23 8-9,-24 10-3,-20 9-17,-15 5-92,-15 0-141,-32 3-428</inkml:trace>
  <inkml:trace contextRef="#ctx0" brushRef="#br0" timeOffset="18065.9617">5987 4197 837,'0'0'46,"0"0"-32,0 0 20,-123 90-24,105-86-1,3-4-5,1 0 14,3-12-8,5-10-8,1-2 1,5 2 13,0 2-11,16 2 5,13 5-6,10 6 0,11 4-4,4 3 6,1 3 0,-9 21-2,-6 10-4,-15 8 2,-18 8-2,-7 10 4,-7 2 16,-26-2-5,-7-7-3,-2-13 0,6-12 8,0-12-11,5-8-2,6-8 0,10 0 0,6 0-4,9 0-2,0-5-1,0-2 0,18-3 1,13 2-1,9 1 4,3 6 4,3-1 6,1 2-3,2-4 1,-2-4 6,-3-6 25,-1-7-6,-3-6-7,-7-4-6,-4 4-11,-10-1-7,-7 1-6,-7 1-3,-5-4-70,0-6-163,0-11-546</inkml:trace>
  <inkml:trace contextRef="#ctx0" brushRef="#br0" timeOffset="18458.1445">7329 3162 847,'0'0'206,"0"0"-190,0 0-15,13 106 33,1-55-9,1-1-17,-1-2-2,-4-3-3,-3 0-3,-7-1-55,0-6-109,0 0-105,-20-10-190</inkml:trace>
  <inkml:trace contextRef="#ctx0" brushRef="#br0" timeOffset="18631.8806">7103 3553 993,'0'0'118,"0"0"-77,0 0-2,0 0-37,206-135 4,-97 96-6,-7 2-15,-8 4-176,-20-1-339</inkml:trace>
  <inkml:trace contextRef="#ctx0" brushRef="#br0" timeOffset="18981.2182">8432 2949 851,'0'0'109,"0"0"-91,0 0 30,132-5 12,-70-9-14,1-2-17,-7 0-12,-10 6-13,-13 3-4,-15 5-40,-11 2-84,-7 0-162,-9 0-6</inkml:trace>
  <inkml:trace contextRef="#ctx0" brushRef="#br0" timeOffset="19395.4228">8378 2992 687,'0'0'70,"0"0"-67,0 0 16,0 0 20,155 17 9,-100-6-25,-4 1 0,-9-1-5,-5 3-12,-14 1 4,-6 0-10,-9-1-1,-6 3 1,-2 1 2,0 5-2,-13 2 11,-18 5-5,-6 2-4,-6 0 3,-2 3-4,5-3 4,4 0 5,9-6 10,12-6 1,8-4-4,7-6-6,3-3-3,32-1 8,21-6 36,13 0 8,16-7-21,8-13-5,1-2-7,2 0-5,-13 3-3,-19 7-15,-24 7-4,-20 2-2,-16 3-43,-4 0-68,-20 4-84,-28 14-169</inkml:trace>
  <inkml:trace contextRef="#ctx0" brushRef="#br0" timeOffset="19816.4021">8251 4074 737,'0'0'227,"0"0"-225,0 0 12,10 106 4,1-68 1,-5 1 1,-4-7 8,0-10 1,-2-10 5,0-7-14,0-5-6,0 0 6,0-3 20,3-26 6,4-14-40,4-10-6,5 3-2,3 6 2,2 9 0,-2 10 1,1 9 0,-1 9 2,-6 7 0,3 0-3,-3 0 0,-3 11-3,2 14 3,-1-1 2,-1 3-2,-4 4 0,0-5-28,-1 2-51,-1-2-56,3-6-127,0-4-39</inkml:trace>
  <inkml:trace contextRef="#ctx0" brushRef="#br0" timeOffset="19994.8324">8773 4083 883,'0'0'148,"0"0"-141,125-79 10,-58 51-6,0 2-11,-7 10-41,-16 10-209,-19 6-155</inkml:trace>
  <inkml:trace contextRef="#ctx0" brushRef="#br0" timeOffset="20160.5534">8889 4313 852,'0'0'153,"0"0"-153,0 0 3,0 0-3,0 0 0,178-54-41,-106 13-161,-7-2-69</inkml:trace>
  <inkml:trace contextRef="#ctx0" brushRef="#br0" timeOffset="20317.5918">9474 3976 767,'0'0'277,"0"0"-231,0 0 32,0 123-24,4-85-32,11-4-11,-1-5-5,-3-4-6,-5-9-18,-4-8-98,-2-8-130,0 0-133</inkml:trace>
  <inkml:trace contextRef="#ctx0" brushRef="#br0" timeOffset="20856.4091">8731 2404 758,'0'0'121,"0"0"-54,0 0-17,0 0-50,0 0 6,0 0-5,-5 130 1,-11-76 2,-3-6 2,-6-7 6,0-7-2,-4-7-1,3-10-4,2-8 0,1-9 1,7 0-2,5 0 0,7-5 2,4-5-3,0-1-3,6 4 0,26 1-3,8 6 3,8 0 3,7 0-1,-3 0 2,2 0 7,-7-6 7,-9-8 14,-18 0 5,-9 0-11,-11-6 0,0-1 12,-13-1-14,-14 3-18,-2 5-6,2 4 1,5 3-2,7 7-5,7 0-74,8 0-93,0 0-272</inkml:trace>
  <inkml:trace contextRef="#ctx0" brushRef="#br0" timeOffset="21666.3242">10289 2967 308,'0'0'348,"0"0"-258,0 0 26,0 0-37,0 0-38,0 0-11,-139 18 4,102 15-1,1 6-9,7 5-5,5 5-9,8-3-4,7-8-2,9-4-3,0-11 3,5-12-4,19-8-3,3-3-11,8-13 9,5-19-8,-4-4-10,-3-4 0,-8 2 13,-7 5 6,-7 7 4,-7 6 0,-4 10 3,0 5 25,0 5 31,0 0-16,-4 0-28,0 22-10,-1 8-1,5 5 3,0 2 1,0-3-5,5 0 0,5-3-2,2-5-1,-1-6-60,5-4-64,1-11-151,-3-2-121</inkml:trace>
  <inkml:trace contextRef="#ctx0" brushRef="#br0" timeOffset="21961.8759">10454 3319 613,'0'0'51,"0"0"53,0 0-17,36 123-56,-30-97-7,-2-9 4,-4-9-10,0-6 4,1-2 6,4 0 37,-3-27 19,4-9-61,5-5-21,1-1 3,5 6-3,1 10 3,-3 9 5,6 11 9,-1 6-9,0 0-3,0 4-3,-3 15-2,4 3-2,-5 2-1,-3-1-15,1 3-50,-6 1-60,5-6-147,3-9-108</inkml:trace>
  <inkml:trace contextRef="#ctx0" brushRef="#br0" timeOffset="22483.7391">11359 2845 891,'0'0'72,"0"0"-51,0 0 55,-120 76-31,95-25-14,5 5-16,5 3-4,5-7-6,10 0-2,0-13-2,5-11 0,19-11-1,7-12 0,10-5-12,3-5 1,6-24-6,-4-5-4,-5-4 0,-10 0 13,-10 6 8,-7 6 3,-9 8 5,-5 10 1,0 6 25,0 2-1,0 0-27,0 19-6,-9 10 0,1 3 0,8 0 0,0-3-1,0-6 2,10-7-3,10-9-9,6-7 3,3 0 8,5-11 9,-3-15-8,-6-3 6,-5-6 12,-7-1-1,-13 2 4,0 6-6,-4 10-3,-23 7-11,-7 11-1,-1 0-2,2 14-46,4 13-33,10-1-93,9 4-138,7 2-145</inkml:trace>
  <inkml:trace contextRef="#ctx0" brushRef="#br0" timeOffset="22821.6384">11841 3305 688,'0'0'88,"0"0"-34,86-131 67,-50 79-80,-8-1-20,-12 7-10,-13 12-4,-3 10-1,-7 10-4,-22 11-2,-6 3-13,1 0 12,5 3-10,11 11-2,10 1-15,8 1-19,0 2-7,24 0-8,12-2 12,8 0 35,5-2 15,-5 0 7,-1 4 16,-11-3 13,-13 4 7,-7 1-14,-12-2-12,0 6-10,-7-1 3,-17-2-10,-3-3-70,2-11-105,5-7-109</inkml:trace>
  <inkml:trace contextRef="#ctx0" brushRef="#br0" timeOffset="23191.8728">12364 2956 634,'0'0'250,"0"0"-242,0 0 27,0 0 4,47 125-16,-40-86-4,-2-5 0,-5-10-4,0-8 2,0-10-2,0-6-2,0 0 6,2 0 28,2-26 20,2-9-60,8-6-6,-1-2-2,8 2 0,-2 4 1,4 11-1,-3 13 1,-6 6 0,3 7 2,3 0-2,-4 13 2,4 13 0,-5 3 0,-6 6 0,1-2 0,-6 0-2,-2-6-1,-2 0-57,0-10-59,0-8-138,6-9-84</inkml:trace>
  <inkml:trace contextRef="#ctx0" brushRef="#br0" timeOffset="23371.483">12846 2935 847,'0'0'178,"0"0"-157,0 0-16,0 0-5,0 0 3,0 0 0,38 137-3,-36-101-1,0-2-39,0-5-148,0-15-37,5-8-110</inkml:trace>
  <inkml:trace contextRef="#ctx0" brushRef="#br0" timeOffset="23579.9447">13048 2944 852,'0'0'162,"0"0"-117,0 0-40,0 0-3,0 0 22,33 102-11,-22-61-4,-3-4-3,0-2-6,0 0-1,-6-7-17,-2-6-46,0-10-118,0-8-65,0-4-222</inkml:trace>
  <inkml:trace contextRef="#ctx0" brushRef="#br0" timeOffset="23765.2716">12797 2833 952,'0'0'94,"0"0"-58,0 0-25,0 0-4,120-44-5,-70 28-2,-4 0-11,3-1-82,-10 3-145,-7 9-127</inkml:trace>
  <inkml:trace contextRef="#ctx0" brushRef="#br0" timeOffset="24261.9523">13341 2912 926,'0'0'58,"0"0"-45,0 0 11,137-17-8,-100 17-8,-10 8-3,-10 12-5,-11 5 5,-6 1-5,0 4 3,-10-2-1,-13-5 2,6-6-4,5-8-16,8-3-19,4-6 0,0 0 17,0-23-5,16-9-74,11-8 59,4-1 29,0 2 9,-5 4 7,-6 12 18,-8 8 71,-10 9-10,-2 6-21,0 0 2,0 0-29,-5 12-34,-17 16 11,0 6 10,6 7-3,9-5-13,7-4-2,0-2-5,21-9-1,16-8 2,13-6 2,8-7 3,4 0-4,-7-7-4,-10-9-3,-14 2-22,-18 3-22,-13 4-18,0 7-75,-35 0-198,-14 0-253</inkml:trace>
  <inkml:trace contextRef="#ctx0" brushRef="#br0" timeOffset="24539.6674">12533 3577 855,'0'0'58,"133"-17"20,-36 0 42,10-3-78,9 2 3,-2 1-12,-10 4-9,-17 1-11,-27 4-3,-26 2-10,-20 4 0,-10 2-3,-4 0-30,-4 0-62,-27 0-163,-12 4-139</inkml:trace>
  <inkml:trace contextRef="#ctx0" brushRef="#br0" timeOffset="24930.1734">12884 4203 700,'0'0'114,"0"0"-83,0 0 94,0 0-36,0 0-30,151-108-35,-111 55-12,-9-1 5,-12-2-14,-15 2-3,-4 6 7,-2 10-3,-19 12 17,2 12 11,1 14-11,2 0-17,-2 10-4,2 24 1,3 10-1,7 12 2,6 3 2,0-1-1,17 0 6,19-7-3,7-9-2,8-11 1,4-13-1,-1-10 7,-3-6 3,-7-2-13,-8 0 1,-11-10-2,-9-3-8,-12 2-56,-4 2-117,-2-3-233</inkml:trace>
  <inkml:trace contextRef="#ctx0" brushRef="#br0" timeOffset="25455.95">14571 2605 778,'0'0'121,"0"0"-90,0 0 46,0 0 19,14 128-44,-6-88-15,4 2-7,-3 2-16,-1-3-13,1-6 3,0 0-4,-2-6-43,-1-3-86,-3-3-124,-3-5-146</inkml:trace>
  <inkml:trace contextRef="#ctx0" brushRef="#br0" timeOffset="25623.6538">14446 2988 900,'0'0'70,"0"0"-12,0 0 46,0 0-84,0 0-20,176-119 0,-91 83-10,4 2-110,-4 2-141,-14 3-219</inkml:trace>
  <inkml:trace contextRef="#ctx0" brushRef="#br0" timeOffset="25840.9154">15480 2566 789,'0'0'101,"0"0"-100,121 0 71,-50 0-11,5-10-41,-4-7-8,-14 1-7,-18 1-5,-16 9-28,-19 2-114,-5 2-48,-16 2-132</inkml:trace>
  <inkml:trace contextRef="#ctx0" brushRef="#br0" timeOffset="26241.8777">15454 2636 649,'0'0'85,"0"0"-22,0 0 28,0 0-60,0 0 11,0 0-1,163 81-18,-97-81-7,-5 0-2,-14 0-8,-18 2-3,-17 5-3,-9 5-9,-3 5 0,-11 7 7,-22 0 4,-8 4-4,-3 3 4,-1-2-1,7 1-1,3 2 1,1 0-1,11-3 2,11-5 4,10-5-4,2-4 2,17-6 0,28-3 14,17-6 27,14 0-4,11-6-9,6-8 5,-3 2-2,-14-1-13,-18 5-8,-25 6-11,-18 0-3,-15 2-36,-2 0-65,-41 20-30,-14 6-135,-15 2-190</inkml:trace>
  <inkml:trace contextRef="#ctx0" brushRef="#br0" timeOffset="26609.3082">15245 3701 662,'0'0'46,"0"0"96,0 0-25,44 104-62,-30-84-4,-3-2-23,-7-7-7,-2-2 3,0-9-7,-2 0-6,0 0 17,0 0 13,0-25 10,7-11-31,2-9-16,3 5-2,7 8-2,-1 9 2,2 2-2,0 9 1,0 8 6,-2 4-7,-3 0 0,-1 2 0,-1 16-1,-3 0 1,-4 4 0,-2 1 0,3 0-10,-1 2-48,0-1-57,-2 1-104,0-10-92,-4-4-116</inkml:trace>
  <inkml:trace contextRef="#ctx0" brushRef="#br0" timeOffset="26788.9242">15760 3738 111,'0'0'943,"0"0"-918,0 0-8,0 0 16,164-131-23,-108 104-10,-8 4-13,-9 12-74,-17 6-106,-11 5-127</inkml:trace>
  <inkml:trace contextRef="#ctx0" brushRef="#br0" timeOffset="26950.3818">15844 3888 681,'0'0'167,"0"0"-107,0 0 4,0 0-49,0 0 4,0 0-7,109 0-12,-55-25-111,0-4-108,-6-3-111</inkml:trace>
  <inkml:trace contextRef="#ctx0" brushRef="#br0" timeOffset="27117.9252">16341 3667 666,'0'0'246,"0"0"-208,0 0 63,7 129-39,4-83-41,-2 0-13,0-2-6,-5-4-2,-4-8-14,0-8-92,0-14-134,-7-10-110</inkml:trace>
  <inkml:trace contextRef="#ctx0" brushRef="#br0" timeOffset="27658.8301">15904 2019 635,'0'0'94,"0"0"-55,0 0-15,0 0-13,0 0 4,-5 124-8,-3-83 3,-5-5 11,-5-2 14,-7-3-8,-8 0-5,-3-3-12,-2-4-2,4-6-3,8-6-4,4-10-1,7-2 5,7 0-2,6-16-3,2 0 0,0-1 0,9 10-1,12 3 1,11 4 0,6 0 3,7 0 6,7 6-2,-2-6 0,4 0 14,-5 0-4,-9-10 16,-13-9 4,-12 2-7,-7-7 0,-8 2-1,0-1 2,-8 2-18,-9 7-12,-3 3-1,4 6-25,-1 5-80,10 0-103,-3 0-188</inkml:trace>
  <inkml:trace contextRef="#ctx0" brushRef="#br0" timeOffset="28343.2752">16647 2432 746,'0'0'113,"0"0"-98,0 0 39,-5 137-3,20-72-10,-1 0-7,-1-1-2,-8-4-6,-1-12-12,-4-12-1,0-13-7,2-15 0,-2-5-2,5-3-1,0-2 11,5-25 7,4-14-15,6-5-6,5 5 0,4 4-5,6 7 2,1 12 1,2 10 2,-5 8 1,-3 0-1,-9 12-2,-13 10 1,-8 8 1,0-1 5,-25 4-5,-9-8 0,-6-2 2,4-7-1,1-4-1,7-5-44,7-7-53,12 0-73,9 0-59,0-11-209</inkml:trace>
  <inkml:trace contextRef="#ctx0" brushRef="#br0" timeOffset="28642.8108">17079 2813 422,'0'0'131,"0"0"-50,0 0 39,47 122-49,-43-90-5,-1-7-36,-3-8-12,0-8-8,0-6-1,0-3-4,0 0 26,2-9 56,2-19-30,4-10-55,9-3 0,0 4 2,6 4-2,3 11 1,-1 12 10,-2 8 11,-4 2-12,-1 6-9,-7 17 0,1 2 1,-6 5-1,-2 1-1,-1-1-2,-1-2-3,-2 0-88,0-2-106,2-8-196</inkml:trace>
  <inkml:trace contextRef="#ctx0" brushRef="#br0" timeOffset="28981.2776">17735 2847 847,'0'0'30,"58"-112"68,-35 50-23,-7-1-59,-13 8-7,-3 13-5,0 10 3,-23 18 2,-2 7-5,-6 7-4,5 0-1,6 12-8,4 10 3,14 0-25,2 3-13,0-2-5,20 1 14,11-2 9,7 0 18,7-3 8,1-2 3,-1 4 2,-11-1 7,-12 2 0,-14-1-6,-8 2-6,0 1-3,-15 0 3,-12-5-3,-2 1-59,5-11-112,4-5-106</inkml:trace>
  <inkml:trace contextRef="#ctx0" brushRef="#br0" timeOffset="29497.4562">18151 2576 601,'0'0'300,"0"0"-294,0 0 5,0 0 13,0 0-17,-40 129-2,40-96-1,0-8-2,0-1 0,9-6 3,9-8-1,0 0 2,6-10 9,0 0-2,1 0-5,-2-2-2,-4-12 4,2-6 4,-3-2 3,-3-2 2,1-4-1,-3 2-9,-5 5 0,0 8-6,-6 4-1,-2 8 5,0 1-6,0 0-1,0 0-14,0 0 9,0 0 5,0 0 2,0 0-2,0 0 1,0 0 6,7-11 9,3-4-9,4-3-6,-1 2-1,3 7 0,-3 7 0,5 2 0,1 0-1,0 18 2,2 7 0,-6 3 2,-5 0-2,-2 0-1,-6-3-1,-2 1 1,0-3-35,0-2-69,-16-8-139,-3-5-99</inkml:trace>
  <inkml:trace contextRef="#ctx0" brushRef="#br0" timeOffset="29796.9373">18229 2181 758,'0'0'88,"0"0"-83,0 0 14,0 0 12,0 0-24,0 0-5,92 115-1,-131-97 9,-5-6 2,0-8-4,3-4 5,8 0 29,13-20 1,8-2-4,10 2-22,2 1-7,12 8-10,15 0-6,13 4-2,-1 7-36,-2 0-128,4 0-136</inkml:trace>
  <inkml:trace contextRef="#ctx0" brushRef="#br0" timeOffset="30157.2753">18848 2574 918,'0'0'78,"0"0"-72,0 0 29,43 117-5,-32-77-15,-2-2-6,-6-8 3,-2-8-1,-1-10 5,0-8-11,0-4 3,0 0 9,3-4 18,3-24 15,3-10-45,5-10-5,1 6 0,2 4 0,0 12-2,-1 12 0,-5 5 4,3 9 0,-1 0-2,-1 2 1,1 16 0,1 4-1,-4 3 0,-4 0 0,-3 2 0,-3-1-77,0-2-68,2-10-179,3-8-120</inkml:trace>
  <inkml:trace contextRef="#ctx0" brushRef="#br0" timeOffset="30349.068">19315 2541 874,'0'0'152,"0"0"-69,0 0-62,0 0-15,0 0 22,13 123-20,-7-81-6,0-3-2,-4-5-3,2-10-80,5-10-81,2-10-70,5-4-62</inkml:trace>
  <inkml:trace contextRef="#ctx0" brushRef="#br0" timeOffset="30512.9672">19482 2588 392,'0'0'230,"0"0"-33,0 0-8,0 0-125,0 0-60,0 0 4,15 92 26,-6-47-22,-2-3-11,3-2-1,-4-5-10,-4-8-74,-2-7-142,0-14-120</inkml:trace>
  <inkml:trace contextRef="#ctx0" brushRef="#br0" timeOffset="30656.955">19251 2389 809,'0'0'18,"0"0"-11,0 0-7,133-29-73,-93 29-188</inkml:trace>
  <inkml:trace contextRef="#ctx0" brushRef="#br0" timeOffset="31087.2383">19669 2448 378,'0'0'440,"0"0"-390,0 0 74,134 19-70,-90 7-10,-5 1-18,-13 8-12,-12 5-10,-14-1 0,0 2-2,-14-10 0,-6-4-2,6-13-12,10-11-25,4-3-8,0-1 30,9-25 12,15-12-57,5-11 32,3 0 25,-5-1 3,-5 6 8,-7 9 27,-5 12 21,-8 9 10,-2 11-6,0 3 10,0 0-35,-7 8-23,-13 21-5,-2 9-3,9 6 3,10 0 0,3-4 0,7-4 1,28-11 2,17-8-4,10-10 1,11-7 2,2 0-3,-9-15-6,-17-3 0,-20 2-24,-20 4-30,-9 6-32,-35 6-221,-31 0-174</inkml:trace>
  <inkml:trace contextRef="#ctx0" brushRef="#br0" timeOffset="31331.485">18962 3154 850,'0'0'120,"135"-15"-98,-20-6 113,17-5-60,8 0-27,-4 6-9,-15 2-3,-28 6-17,-32 5-16,-30 4-3,-21 3 0,-10 0-33,0 0-56,-24 6-84,-12 12-115,-8 4-171</inkml:trace>
  <inkml:trace contextRef="#ctx0" brushRef="#br0" timeOffset="31678.725">19390 3924 658,'0'0'105,"0"0"48,0 0-38,103-104-41,-48 41-40,-1-9-20,-7-8-9,-15-4 10,-17 8 2,-15 12-10,0 14 8,-5 17 16,-10 15-14,-1 13 15,1 5-10,-1 7-21,-1 30-1,5 15 0,8 14 0,4 4 1,10-2 5,27-10-1,11-11 6,15-18 7,0-11 3,8-14-2,-13-4-3,-14 0-11,-15-11-5,-14-3-8,-15-3-47,0-1-88,-26-8-520</inkml:trace>
  <inkml:trace contextRef="#ctx0" brushRef="#br0" timeOffset="33978.0212">1693 5839 819,'0'0'58,"0"0"24,0 0-29,0 0-31,-60 114 5,56-65 1,1-1-16,3-4-4,0-6-2,3-6-5,17-5 1,5-12-2,4-5-6,4-10-39,-2 0 10,0-8 7,-2-18 8,-9-6 19,-6-7 1,-8-2 9,-6-1 5,0 4 14,0 9-5,0 12 18,-6 7-9,1 5 7,3 5-2,-3 0-22,1 3-15,-1 20-11,3 7 11,2 5-1,0-2 2,0 0-2,7-1 1,13-5 0,5-4-1,2-5-5,4-8-12,-2-3-9,-3-7 0,-2 0-5,-5 0 4,-2-12 4,-3-11 17,-1-5-6,-1-2-9,-5-2-15,5-3 10,0 1 7,1-1 6,-2-4 14,-2 4 1,2 0 1,-9 3 10,-2 8 15,0 6 10,0 4 21,0 7-15,0 0 4,-2 2-22,0 5-14,0 0-11,2 19-17,0 13 16,0 8 0,0 4 1,0 2-1,6 0-2,6-3 3,-4-7 0,-1-10-14,-4-6-7,0-10-6,-1-8 2,2-2-2,-3 0 27,4 0 1,2-21 8,6-2-8,2-2 1,1 6-2,0 5-2,-1 5 1,1 9-1,-1 0-5,1 0 4,-3 18-15,1 5 12,-1 0 3,-1-1 3,-2-1-2,1-7-40,1-6-11,0-6 18,7-2 14,4 0 11,3-18 10,5-10 0,3-8-4,-8-3-4,-8-1 2,-7 3 6,-6 6 5,-5 11 38,0 10 41,0 6-13,0 4-34,-9 0-18,-4 21-19,-1 13-1,1 7 1,6 5 0,5 0-1,2-3-2,0-8 2,20-6 1,4-7 0,5-8-2,-2-10 2,2-4 1,-4 0 12,-3-16-11,-2-11 6,-2-6-8,-6-6-4,-2-3-7,-5 6-4,-5 7-11,0 11 15,0 10 11,0 5 0,0 3-5,2 3-24,5 19 6,4 4 23,2 3 1,3 0-1,0-4 1,1-4-1,3-6 2,1-6 0,0-9-1,4 0 4,4-12 7,2-17-6,-2-5-1,-6-1 1,-10 2-2,-9 5 21,-4 10 10,0 9 31,0 6-5,0 3-11,-6 0-35,-3 26-10,0 6-3,4 7-1,5-5 2,0-5-3,3-5 0,17-4 4,4-8-4,5-3 1,2-7 3,-2-2-4,3 0-16,-8 0-95,-6-12-210</inkml:trace>
  <inkml:trace contextRef="#ctx0" brushRef="#br0" timeOffset="34624.9183">4235 5953 746,'0'0'83,"0"0"63,0 0-52,0 0-40,0 0-19,0 0-22,-152 53 1,112-4 0,7 6 3,12-6-13,13-5 3,8-9-4,0-9-3,8-8-2,21-12-16,7-6-14,6 0 22,3-22 7,-7-8 3,-10-3 0,-9-2 4,-8-3 2,-7 0 5,-4 6 19,0 8 2,0 9 1,0 11 9,0 4-10,0 0-32,0 0-3,0 22-10,0 14 13,0 11 0,4 2-39,8 2-63,5-7-57,4-12-230,3-16-172</inkml:trace>
  <inkml:trace contextRef="#ctx0" brushRef="#br0" timeOffset="34916.5195">4504 6307 773,'0'0'52,"0"0"-7,0 0-15,-14 120-21,14-90 0,0-1-7,14-7 2,9-7-4,-2-11 1,6-4 10,2 0 23,3-20 5,-3-13-4,-5 0-4,-5-4-1,-13 0 15,-6 0 0,0 5-5,-16 6-8,-14 8-1,-5 10-22,-2 8-5,-3 0-3,2 3-1,13 12-34,7 3-59,14-4-80,4-8-153</inkml:trace>
  <inkml:trace contextRef="#ctx0" brushRef="#br0" timeOffset="35097.2685">5173 6210 1004,'0'0'85,"0"0"-81,0 0 4,150-19-3,-92 12-5,-10-1-76,-17 6-247</inkml:trace>
  <inkml:trace contextRef="#ctx0" brushRef="#br0" timeOffset="35277.4098">5153 6499 1025,'0'0'64,"0"0"-57,0 0-5,0 0 18,136-27 0,-74 8-12,-1 3-8,-17 2-47,-13 0-251,-19-3-311</inkml:trace>
  <inkml:trace contextRef="#ctx0" brushRef="#br0" timeOffset="35721.1089">6689 6064 850,'0'0'166,"0"0"-53,0 0-65,0 0-33,0 0-10,0 0 19,19 110 2,-13-68-17,-3-2-7,2-1-1,-2-1-1,-3-1-82,0-4-144,0-8-242</inkml:trace>
  <inkml:trace contextRef="#ctx0" brushRef="#br0" timeOffset="35990.5208">6284 6749 871,'0'0'133,"0"0"-133,0 0 1,117 8 31,-14-8 48,22 0-24,6-17-18,3-6-6,2 0-3,-11-4 5,-11 3-6,-24 2-10,-27 5-14,-27 5-2,-20 7-2,-12 3-19,-4 2-41,-4 0-100,-27 0-234</inkml:trace>
  <inkml:trace contextRef="#ctx0" brushRef="#br0" timeOffset="36395.4303">6717 7678 878,'0'0'108,"0"0"-101,0 0 12,0 0 36,0 0 14,124-86-16,-71 26-32,-10-8-9,-6-3-6,-13-1 4,-15 4-2,-9 12-2,0 12 1,-13 18-5,-5 9 4,-1 13-3,-2 4 1,1 0-1,0 25-3,1 12-5,9 16 5,8 11 0,2 8 2,5-4 2,24-5 0,4-10 0,7-12 2,3-9-1,-1-6 4,-2-9-4,-7-4-5,-2-5-1,-6-6-67,-7-2-137,-7-3-387</inkml:trace>
  <inkml:trace contextRef="#ctx0" brushRef="#br0" timeOffset="37024.9022">8390 6004 187,'0'0'471,"0"0"-451,0 0 71,0 0 29,0 0-27,0 0-24,8-99-31,-43 94-5,-7 5-6,-7 0-9,-5 17 4,-2 19 17,5 15-19,8 17-9,10 17-8,18 19 3,13 9-2,2 8 1,11 3-5,18 4 1,-3-5 1,-1-11-2,-10-17 0,-13-19 10,-2-17 17,-12-13 6,-22-9-8,-7-16-10,-3-9-7,-5-9-4,3-3-4,0 0-11,13 4-40,8 12-86,12 7-245,7 2-139</inkml:trace>
  <inkml:trace contextRef="#ctx0" brushRef="#br0" timeOffset="37278.0842">7670 8078 918,'0'0'100,"0"0"-86,0 0 60,0 0 2,155 0-36,-101-9-14,-4-7-13,-8 4-13,-9 0-3,-2 0-111,-6-2-165,-5-3-243</inkml:trace>
  <inkml:trace contextRef="#ctx0" brushRef="#br0" timeOffset="37647.1213">8287 8265 868,'0'0'129,"0"0"-107,0 0 3,0 0-5,0 0 2,140-141 6,-110 81-6,-6-11 3,-9-4-3,-7 3-12,-8 12 2,0 16-3,-8 17 8,-9 15 9,-1 12-8,-5 0-8,0 15-8,1 25-2,12 12 0,10 8 5,0 5 4,10-7-6,24-8 0,6-10 1,7-12 0,1-12-1,-2-14 0,-4-2-3,-3-12 0,-6-16-36,-8-10-79,-10-10-242,-9-12-415</inkml:trace>
  <inkml:trace contextRef="#ctx0" brushRef="#br0" timeOffset="38117.6133">8708 5738 700,'0'0'105,"0"0"-70,0 0 33,81-121-27,-50 73-27,-4-3-5,-12-7-1,-13 0-2,-2 2 1,-2 8 3,-20 16 3,-3 15 17,-1 17-5,-1 0-13,4 26-6,4 19 10,7 9 10,10 4-2,2 4-6,0-4-5,20-2-3,9-5-4,3-3-3,-1-10 0,-2-4-1,-7-6-2,-2-4-40,-6-4-89,-12-6-210</inkml:trace>
  <inkml:trace contextRef="#ctx0" brushRef="#br0" timeOffset="38923.9464">9513 6264 567,'0'0'103,"0"0"-10,0 0 62,0 0-71,0 0-38,0 0 1,-93-93 8,57 93-22,0 25 3,2 15-9,11 11-5,4 7 0,13 1-7,6 4-5,0-3-10,13-2 0,12 0-5,-3 7-53,-5-2-64,-5 2-127,-12-11-26,0-16 27,-16-16 77,-16-16 171,2-6 58,-6 0 95,3-18 19,4-4-39,9 1-14,11-6-6,9 5-44,4-10-44,34-3-25,16-4 0,10-7-1,5-3 1,7-1-16,-5 1-5,-11 6 21,-12 5-2,-21 8 4,-20 8 0,-7 4 17,0 5 48,-1 8 24,-19 5-21,0 0-33,0 26-20,-1 13-11,9 7 4,5 5-3,7-3-6,0 1-1,1 2-5,17 2-39,4 0-63,-2-4-95,-1-11-159</inkml:trace>
  <inkml:trace contextRef="#ctx0" brushRef="#br0" timeOffset="39290.2095">9843 6595 846,'0'0'38,"0"0"-1,0 0 1,119-17-16,-91 43-1,-9 6-17,-14 3-2,-5 5 3,0-2-3,-17-3-1,-1-14-1,8-6-9,9-11-17,1-4-43,0-10 5,15-22-27,10-12 33,2-3 53,-5 1 5,-7 5 2,-5 8 33,-10 11 59,0 12 44,0 8-21,-7 2-23,-11 2-65,2 24-20,5 10 1,11 8-4,0 2-3,5 3-3,17-1 0,5-2-41,2-6-77,-7-8-153,-8-18-145</inkml:trace>
  <inkml:trace contextRef="#ctx0" brushRef="#br0" timeOffset="39521.3615">10162 6450 836,'0'0'84,"0"0"-73,114-23 27,-59 31 9,1 22-4,-12 8 12,-12 4-15,-14 3-19,-14 8-12,-4 6-5,0 3-3,-14-2-1,-6-10-47,5-18-129,8-20-132,7-12-124</inkml:trace>
  <inkml:trace contextRef="#ctx0" brushRef="#br0" timeOffset="39912.7786">10933 6490 1022,'0'0'35,"0"0"-1,-113 53 6,76-13-22,9 6-6,8 0-7,9-1-3,9-6-1,2-9 0,2-12-1,27-11-5,13-7-21,5-12 8,-3-26-8,-2-5 1,-10-5 11,-14-1 12,-13-4 2,-5-7 4,0-6 12,-16-2 13,-9 7 11,6 17 6,5 21 20,7 14-6,2 9-9,1 0-36,4 30-15,0 19 0,0 13 1,0 2 1,18 2-2,7-2 0,-4 0-1,2 2-11,-1-4-55,-1-7-75,-2-21-154,-5-20-250</inkml:trace>
  <inkml:trace contextRef="#ctx0" brushRef="#br0" timeOffset="40330.9262">11221 6625 835,'0'0'134,"0"0"-74,0 0-36,0 0-13,136-10 12,-98 34-12,-9 8-6,-18 6-4,-11 2 0,0 0 1,-27-4 5,2-7-7,7-15-5,12-7-7,6-7-15,0-3 2,26-32-25,13-11-44,5-10 46,1 3 34,-5 2 14,-11 9 0,-11 14 29,-12 10 62,-6 12 9,0 6 14,-18 0-49,-13 20-55,-4 18 4,6 10 17,14 3-6,9-5-5,6-8-8,10-6 1,23-10-7,11-12 1,14-10 4,5 0-3,1-18-2,-6-8-1,-15 3-5,-14 2-15,-14 2-60,-15 1-92,0 0-417</inkml:trace>
  <inkml:trace contextRef="#ctx0" brushRef="#br0" timeOffset="41354.0666">4018 9830 454,'0'0'189,"0"0"-88,0 0 38,0 0-28,0 0-49,0 0-43,-45-27-9,16 27 4,-4 3-1,-3 16 6,-1 10-7,4 0-1,3 10-1,4 3-9,10 5 2,7-6-3,9-1-3,0-10-2,9-10-28,17-12-16,8-8 13,4-1 3,-2-28 25,-1-5 4,-8-6 5,-6 0-3,-11 4 4,-4 0 4,-6 8 15,0 8 9,0 6 12,0 7-9,0 7-8,0 0-3,0 0-22,0 7-10,0 19-1,7 15 11,9 5 0,-3 3 1,3 3 2,0-6-3,0-5-86,0-11-70,1-14-75,-6-14-156</inkml:trace>
  <inkml:trace contextRef="#ctx0" brushRef="#br0" timeOffset="41667.4232">4199 10056 655,'0'0'56,"0"0"-49,0 0 27,4 134-21,0-105 9,-1-9-3,-1-10-7,-2-6-10,2-4 3,-2 0 14,0-20 105,2-13-84,6-7-27,3 0-5,1 6 6,5 5-7,1 15 3,-3 5 8,5 9-3,0 0-9,0 16-4,1 12 6,-4 9 6,-4 0-6,1 1-6,-9-2-2,0-1-15,-1-7-95,-4-6-142,0-8-158</inkml:trace>
  <inkml:trace contextRef="#ctx0" brushRef="#br0" timeOffset="41863.7382">4765 10011 299,'0'0'699,"0"0"-687,0 0-8,130-43 9,-84 26-10,-1 5-3,-9 5-15,-12 2-176,-15 5-158</inkml:trace>
  <inkml:trace contextRef="#ctx0" brushRef="#br0" timeOffset="42034.8955">4847 10261 857,'0'0'148,"0"0"-143,0 0-2,0 0 13,125-30 7,-60 6-23,2-5-2,-16 1-226,-12-2-336</inkml:trace>
  <inkml:trace contextRef="#ctx0" brushRef="#br0" timeOffset="42413.8722">6560 9575 982,'0'0'154,"0"0"-154,0 0 4,0 0-4,0 130 9,0-78 0,0 1-1,0-2-6,2 6-2,-2-1-49,0 1-119,0-10-159</inkml:trace>
  <inkml:trace contextRef="#ctx0" brushRef="#br0" timeOffset="42668.9209">6210 10369 843,'0'0'256,"0"0"-256,0 0 0,120-12 0,-25-10 17,16-6 18,4-2 5,-4-4-10,-10-1-6,-17 5-4,-22 4-13,-19 9-5,-18 6-2,-14 7-26,-11 4-34,0 0-54,-18 7-150,-22 15-124</inkml:trace>
  <inkml:trace contextRef="#ctx0" brushRef="#br0" timeOffset="43047.292">6479 11133 41,'0'0'926,"0"0"-895,0 0-1,0 0 70,0 0-32,0 0-18,92-110-12,-48 47-22,-5-3-11,-13-2 0,-15-2-4,-11 3 4,0 16-3,-8 14 0,-11 19-2,3 15 0,1 3 0,-2 5 1,3 28-2,1 13 1,8 12-1,5 6-1,0 1 1,24-6 1,16-9 2,7-7-2,5-11 3,-4-10-1,0-6 1,-6-8-3,-7-4-9,2-4-72,-8 0-141,-6-24-247</inkml:trace>
  <inkml:trace contextRef="#ctx0" brushRef="#br0" timeOffset="43667.7769">8621 9535 851,'0'0'50,"0"0"-11,0 0 61,0 0-59,0 0-20,-138-38 5,88 42 1,-2 15-11,7 10-5,5 9 3,9 14 7,11 18-7,11 21-4,9 23 0,2 12-2,29 10-2,9-1-4,1-7-1,-3-10-1,-11-9 1,-10-14 0,-16-17 2,-1-23 3,-14-17 4,-22-13 19,-11-20-1,-7-5-9,-2 0-8,-1-19-6,4 2-3,12 8-2,15 2 0,9 7-17,17 0-36,0 8-79,0 17-137,19 3-80</inkml:trace>
  <inkml:trace contextRef="#ctx0" brushRef="#br0" timeOffset="44003.3181">7919 11801 974,'0'0'114,"0"0"-108,0 0 0,0 0 23,128-8 2,-71-6-8,-3-2-3,-7 1-12,-12 4-8,-8 3-1,-9 4-41,0 4-71,-2 0-134,-3 0-94</inkml:trace>
  <inkml:trace contextRef="#ctx0" brushRef="#br0" timeOffset="44406.3423">8604 12141 893,'0'0'91,"0"0"-83,0 0 25,0 0 43,0 0-38,127-93-14,-92 41-14,-6-7 3,-11-6-12,-16-13 5,-2 5-4,-8 8 1,-17 19 1,-2 26 16,3 16-4,1 4-6,2 4-3,2 24-5,9 13 2,10 12-1,0 6 5,8 1-8,23-4 1,6-8 6,9-10-6,-2-8 0,3-8 0,-3-13-1,0-9-14,-5 0-26,-3-17-50,-5-12-68,-4-12-148,-12-9-203</inkml:trace>
  <inkml:trace contextRef="#ctx0" brushRef="#br0" timeOffset="44898.6876">8920 9564 722,'0'0'72,"0"0"-57,0 0 27,80-155 5,-44 97-27,-9 0 3,-15 0-3,-8 5-7,-4 4-3,-5 8-1,-19 10 8,-3 11 7,-4 15 14,4 5-11,2 5-11,3 27-5,11 13-7,7 5 21,4 4-11,2-2-7,23-7 2,8 1-8,4-9 1,3-3-2,-1-3 0,-4-4-40,-3-3-52,-6 1-127,-6-9-89</inkml:trace>
  <inkml:trace contextRef="#ctx0" brushRef="#br0" timeOffset="45459.9932">10396 9603 239,'0'0'360,"0"0"-303,0 0 52,0 0 32,0 0-62,0 0 0,-89-97-10,58 97-38,-1 0-6,1 29 5,4 11-9,7 12-6,11 8-6,9 2 2,0 0-7,16 1-3,8-1-1,1-1-1,0 4-34,-7-3-43,-7-4-53,-11-5-120,0-13-33,-19-13-3</inkml:trace>
  <inkml:trace contextRef="#ctx0" brushRef="#br0" timeOffset="45738.3583">10017 10256 368,'0'0'93,"0"0"43,0 0-2,-48-118-49,83 81-68,16-2-17,14-12-2,5 0-9,7-5-6,-6-1 12,-9 10 5,-11 7 2,-21 11 0,-15 12 0,-13 6 47,-2 7 111,0 4-25,0 0-71,-13 0-33,-3 10-16,-3 21-5,5 4 2,3 8-3,7 4-8,4 7 0,0 5-1,4-1 0,12-4-53,6-6-92,-6-11-114,-4-14-102</inkml:trace>
  <inkml:trace contextRef="#ctx0" brushRef="#br0" timeOffset="46115.7789">10621 9924 831,'0'0'4,"0"0"-3,116-10 18,-73 15-6,-12 27-13,-14 5 0,-13 6 0,-4-2 1,-6-7-1,-11-9 3,-1-12-3,10-5-12,7-8-36,1 0 20,0-14-16,24-16-25,5-9-10,2-8 48,-4 5 8,-9 3 23,-12 14 3,-6 7 91,0 8 49,0 8 29,-14 2-66,4 0-46,-5 6-30,3 24-20,10 8 0,2 10-3,0 1-6,18 2-2,11 0-46,2-7-126,-2-11-160</inkml:trace>
  <inkml:trace contextRef="#ctx0" brushRef="#br0" timeOffset="46340.5413">10949 9761 971,'0'0'31,"0"0"-28,0 0 4,145 13 14,-99 23 17,-7 10-12,-20 5-9,-9 7-5,-10 5 4,0-1-8,-21 0-1,-2-6-7,6-8-39,4-7-98,3-19-178</inkml:trace>
  <inkml:trace contextRef="#ctx0" brushRef="#br0" timeOffset="47087.2501">11850 9694 703,'0'0'123,"0"0"-6,0 0-33,0 0-41,-139 67-6,103-14-2,7 5-9,14 0-14,8-3-5,7-6-5,7-7-2,22-12 1,11-16-3,4-14-4,3 0-10,3-30 8,-10-10 8,-7-8 4,-10 2-2,-13 4 1,-3 11-1,-7 12 6,0 9 12,0 7 14,0 3-14,0 0-20,0 14-7,0 16 4,0 7 0,0-9-7,12-3-6,13-11 10,5-7-4,4-7 10,-8 0 0,-4-16 2,-8-6 2,-9-7 3,-5 0 17,0 0-2,-12-1-9,-12 9 0,-4 9-11,4 8-2,4 4-3,1 5-36,7 23-59,10 11-135,2 2-170</inkml:trace>
  <inkml:trace contextRef="#ctx0" brushRef="#br0" timeOffset="47419.8806">12282 10106 948,'0'0'82,"20"-109"-61,5 48 64,-1-3-50,-2-2-17,-6 5-9,-16 17-3,0 14-3,-7 18 5,-22 9-8,0 3-1,-2 0-1,5 15 2,7 11-1,15 3-6,4 2-28,7 3-19,28-4-5,12-4 23,7 1 28,-2-6 8,-4 6 1,-12-3-1,-12-2 0,-15 2 1,-9-5-2,0 6 2,-16-1 1,-10 0-2,1-7-7,3-5-166,7-10-31,5-2-98</inkml:trace>
  <inkml:trace contextRef="#ctx0" brushRef="#br0" timeOffset="47758.1156">12745 9717 744,'0'0'92,"0"0"-91,0 0 14,0 0 43,0 0 7,0 0-33,72 134-15,-68-102-13,-1-11-1,-1-7-1,-2-10 2,0-4 0,2 0 5,-2-16 14,4-14-5,3-13-18,4-3-2,2 6 2,3 7 4,0 8-3,-3 13 2,-2 6 0,0 6 3,3 4-5,1 20-1,-1 8 5,-1 0-1,-8 3-4,2-1-1,-5-2-16,-1-3-85,2-6-146,-1-15-100</inkml:trace>
  <inkml:trace contextRef="#ctx0" brushRef="#br0" timeOffset="47940.3725">13204 9671 963,'0'0'30,"0"0"-28,0 0-2,0 0 9,18 108-7,-13-72-1,-5-2-1,2-2-51,-2-7-117,2-12-61,6-13-102</inkml:trace>
  <inkml:trace contextRef="#ctx0" brushRef="#br0" timeOffset="48132.0726">13378 9645 761,'0'0'144,"0"0"-52,0 0-43,0 0-44,0 0 0,0 0 3,4 146-4,1-97-3,5-1-1,-4-6-1,3-7-48,-2-6-104,-5-12-64,-2-12-151</inkml:trace>
  <inkml:trace contextRef="#ctx0" brushRef="#br0" timeOffset="48340.8632">13062 9543 946,'0'0'52,"0"0"-48,0 0 3,145-54 0,-78 41-5,-9 6 1,-12-2-3,-14 6-135,-14-1-152,-14-1-173</inkml:trace>
  <inkml:trace contextRef="#ctx0" brushRef="#br0" timeOffset="48904.3742">13586 9687 637,'0'0'117,"0"0"-91,0 0 38,0 0-5,118-26-20,-85 30-9,-6 20-13,-6 2-9,-13 4-2,-8 0-6,0-2 2,-8 1 3,-15-7 0,3-8-5,9-6-12,7-6-17,4-2-18,0-2 6,7-23-23,19-8-27,8-6 59,3-5 30,-2 3 2,-7 0 3,-7 10 42,-9 10 39,-8 9 33,-4 8-17,0 4 9,-2 0-55,-20 20-36,0 11-14,3 10 2,11-1-4,8-4-1,0-5-1,29-8-1,13-9 0,9-5-1,4-9-4,-2 0-19,-9 0-29,-15-7-54,-16 3-131,-13 0-34,0 4-121</inkml:trace>
  <inkml:trace contextRef="#ctx0" brushRef="#br0" timeOffset="49180.3413">12959 10351 529,'0'0'213,"0"0"-206,0 0 8,172-14 59,-74-2-15,9-3 11,2-2-16,-6-6-3,-14 6-3,-20 3-22,-25 3-19,-21 11-7,-17 4-20,-6 0-71,-2 0-116,-25 9-69</inkml:trace>
  <inkml:trace contextRef="#ctx0" brushRef="#br0" timeOffset="49540.4039">13318 11085 635,'0'0'104,"0"0"-71,0 0 95,139-100-49,-104 55-53,-8-3-5,-13-5-1,-11-8-8,-3-3-3,-6 5 5,-19 12 0,3 14 19,7 19 8,2 10-3,3 4-16,1 18-16,3 21-6,6 13 0,0 6 4,6-2-1,17-2-3,4-6 2,2-5 1,0-10-3,0-6 1,-5-11 2,-6-9-3,0-4-32,-7-3-90,0-3-110,-4-22-178</inkml:trace>
  <inkml:trace contextRef="#ctx0" brushRef="#br0" timeOffset="50240.1163">15068 9607 826,'0'0'55,"0"0"-40,0 0 47,0 0-37,0 0-1,-140 102 2,106-54-9,5 2-5,10 1-2,9-7-4,10-7-6,0-12 0,0-9 0,22-11-3,10-5-10,1-11 6,1-17 7,-5-8-8,-7-6 7,-11-3 0,-9-6 1,-2-10 1,0-5 0,-15-8 4,-2 6-1,5 9 7,3 26 17,4 14 28,3 13 6,2 6-32,0 0-30,0 28-1,0 15 1,4 8 8,12 7-3,2-2 2,2-1-1,-2-3-4,-3-2-2,1-4 0,-1-3-8,1-5-84,0-10-82,-2-14-212</inkml:trace>
  <inkml:trace contextRef="#ctx0" brushRef="#br0" timeOffset="50665.4104">15309 9733 725,'0'0'68,"0"0"-32,0 0 64,127-12-51,-100 29-15,-7 10-16,-12 9-9,-8 5-1,0 3-2,-24-6 1,-3-2-1,5-11-3,9-13-3,11-12-4,2 0 0,0-12 3,17-25-1,13-9-12,10-2 11,-3 0 1,-3 7 1,-9 7 2,-13 10 0,-9 11 7,-3 4 28,0 9 43,-11 0-15,-14 22-43,-2 14-8,8 8 19,7 1-8,12-3-12,0-4-7,18-9-2,22-12 6,18-11 3,13-6 10,7-13-2,-1-12-5,-15-1-13,-15 4-2,-18 5-4,-16 7-56,-13 3-100,-5 0-356</inkml:trace>
  <inkml:trace contextRef="#ctx0" brushRef="#br0" timeOffset="51864.7792">3724 13200 843,'0'0'37,"0"0"-25,-13 105-10,13-35 30,6 2 6,10 1 4,0-6-5,-6-3-16,0-10-6,-8-9-7,-2-16 3,0-10 2,0-12-8,2-7-3,0 0 5,5-12 15,2-15-7,7-13-15,2 8-19,8 6 15,-2 9 4,6 12-1,-1 5 0,-3 0-1,-3 5 2,-8 12 2,-6 1 3,-9 4 8,0 2 5,-5 6 7,-18-2 1,-11 0-15,0-6-4,-2-8-3,1-8-4,4-6-4,0 0-42,8-6-52,10-11-59,13 5-68,0-8-45,20 5-77</inkml:trace>
  <inkml:trace contextRef="#ctx0" brushRef="#br0" timeOffset="52164.8375">4150 13740 542,'0'0'61,"0"0"54,0 0 24,0 0-34,68 116-20,-68-89-23,0-6-21,0-9-17,0-4-9,0-8-10,0 0 1,0 0 14,0-2 4,0-25 0,4-4-20,11-3-3,5 9-1,0 6 7,-2 7 6,-3 5 4,-1 7-10,-3 0-7,0 0 1,0 15-3,2 5 0,3 8 2,-1 0-1,3 2-28,3 0-72,-2-4-99,4-3-169,-7-11-207</inkml:trace>
  <inkml:trace contextRef="#ctx0" brushRef="#br0" timeOffset="52333.9045">4957 13662 1084,'0'0'50,"0"0"-48,0 0 1,125-77-3,-92 70-20,-2 7-83,-6 0-171,-16 5-167</inkml:trace>
  <inkml:trace contextRef="#ctx0" brushRef="#br0" timeOffset="52495.359">4974 13955 987,'0'0'40,"0"0"-34,0 0 4,0 0 15,0 0 2,164-37-11,-102 15-16,-4 0-66,-7-1-181,-19-3-180</inkml:trace>
  <inkml:trace contextRef="#ctx0" brushRef="#br0" timeOffset="52869.1501">6312 13411 1038,'0'0'120,"0"0"-109,0 0-11,0 0 0,0 0 3,-18 150 13,18-99-12,0-5-1,7-3-3,6-2-24,3-4-80,-3-4-161,-8-8-158</inkml:trace>
  <inkml:trace contextRef="#ctx0" brushRef="#br0" timeOffset="53108.9137">5998 14093 995,'0'0'102,"0"0"-102,0 0 0,137 3 34,-37-8 32,15-22-18,0-3-15,-4-2-10,-11-3-13,-14 2-5,-26 8-3,-25 8-2,-18 11-21,-14 3-45,-3 3-69,-14 0-145,-24 23-177</inkml:trace>
  <inkml:trace contextRef="#ctx0" brushRef="#br0" timeOffset="53463.883">6374 14858 738,'0'0'256,"0"0"-215,0 0 3,102-118 14,-53 57-31,2-8-9,-5 0-9,-14-1-8,-20-1 5,-12 8-1,0 13-2,-12 16 4,-11 20-7,0 14-4,-1 0 0,-7 19 3,3 20 0,7 9-2,7 12 3,12 6 2,2-3 5,14-3 1,24-4 4,6-15 2,8-2-6,5-11 8,1-3-8,-6-10-1,-8-2-7,-6-13-13,-6 0-85,-4-11-156,-6-19-355</inkml:trace>
  <inkml:trace contextRef="#ctx0" brushRef="#br0" timeOffset="54063.9248">8401 13309 855,'0'0'42,"0"0"-8,0 0 44,0 0-16,0 0-4,0 0-35,-90-75-12,38 80 1,-4 24-1,2 15-1,5 13 3,9 13-1,12 11 0,20 16-5,8 12 4,13 9-9,28 6 2,1-1-3,2-5 0,-5-11 0,-18-14-1,-9-17 2,-12-15-2,-12-15 8,-21-12 5,-13-10-1,-4-15-6,-4-4-3,4-5-3,5 0-13,16 0-49,18 0-126,11 0-144,0 8-179</inkml:trace>
  <inkml:trace contextRef="#ctx0" brushRef="#br0" timeOffset="54327.3187">7875 15570 917,'0'0'118,"0"0"-110,0 0 2,114-36 55,-64 4-49,2 3-16,-5 0-15,-7 9-223,-9 2-202</inkml:trace>
  <inkml:trace contextRef="#ctx0" brushRef="#br0" timeOffset="54685.304">8557 15741 61,'0'0'940,"0"0"-911,0 0-9,0 0 12,57-113-8,-30 60 2,-6-6-10,-10-11-3,-11 2-9,0 1 3,-7 14-3,-13 21 35,0 14 2,2 15-15,0 3-14,2 13-9,6 14 0,3 16 2,7 11-1,0-1 5,22 0-8,11-2 2,3-16-2,-3-8-1,6-13 0,-1-14-21,3 0-28,0-14-40,-7-17-94,-8-11-109,-11-10-108</inkml:trace>
  <inkml:trace contextRef="#ctx0" brushRef="#br0" timeOffset="55131.366">8679 13573 843,'0'0'104,"0"0"-91,0 0 12,36-123 0,-6 64-11,-2-9-1,-8-4 3,-8 0-10,-12 3 1,0 17-4,-10 11 10,-7 21 9,-6 17 10,-1 3-25,-3 22-6,4 24 0,8 10 1,13 10 3,2-1 3,4 0 1,21-8-3,4-10-3,4-6 1,3-9-4,4-6-1,0-6-64,2-3-68,-6-12-183</inkml:trace>
  <inkml:trace contextRef="#ctx0" brushRef="#br0" timeOffset="55676.892">10064 13407 42,'0'0'636,"0"0"-605,0 0 46,0 0 57,-67-116-83,36 112-12,-2 4 11,-4 22-29,6 22-1,5 10 9,6 6-8,13 0 0,7 0-8,0-1-7,16 0-1,12 2-5,3-2 0,-4-4-53,-4-1-51,-12-1-83,-11-10-58,0-11-25,-13-11-5</inkml:trace>
  <inkml:trace contextRef="#ctx0" brushRef="#br0" timeOffset="55940.4779">9828 14087 124,'0'0'175,"0"0"-80,0 0 20,0 0 6,-94-129-36,102 95-42,33 0-30,17-8-13,13-4 0,7-2 0,0-6-15,-9 5-11,-16 7 15,-19 8 11,-22 8 0,-12 4 26,0 3 49,-12 4 63,-12 5-35,2 10-27,-6 0-35,6 25-11,0 14-17,9 7 2,6 4-6,7 3-6,0-2-1,13 4-2,10-1-12,4-1-91,0-4-99,-8-10-165</inkml:trace>
  <inkml:trace contextRef="#ctx0" brushRef="#br0" timeOffset="56323.9497">10298 13735 702,'0'0'180,"0"0"-173,0 0-7,0 0 27,129-37-12,-105 48 0,-8 20-15,-12 3 0,-4 4-1,0-4 1,-13-8 0,3-8-3,3-10-8,6-6-47,1-2-11,0 0 20,11-20 11,7-9 20,3-6 7,-3-2 11,-7-4 11,-1 4 21,-2 9 26,-6 10 23,-2 13 21,0 5 2,0 0-29,0 8-58,0 23-16,0 12 1,0 1-1,3 0 0,16-4-1,1-2-1,0-6-119,-2-4-154,-9-11-100</inkml:trace>
  <inkml:trace contextRef="#ctx0" brushRef="#br0" timeOffset="56555.5083">10558 13450 572,'0'0'331,"0"0"-317,121-20-1,-51 49 49,-2 11 4,-10 4 11,-13 5-44,-22 0-10,-13-1 5,-10 3-8,0-1-11,-17 0-3,-12-7-6,2-4 0,4-15-98,6-8-104,3-16-162</inkml:trace>
  <inkml:trace contextRef="#ctx0" brushRef="#br0" timeOffset="57156.0817">11417 13820 726,'0'0'88,"0"0"-27,0 0-4,0 0-28,65-122 5,-50 70 3,-3-9-10,-10-1-12,-2 6 4,-2 14-11,-23 18-2,0 14 7,1 10-13,-1 0-6,10 16-7,5 16-15,10 5-14,0 4-11,29 1-37,10-5 18,5-4 4,-1-4 60,-5-5 8,-10-2 1,-10 0-1,-11-8-1,-7 4 1,0 0 0,-16-3 8,-11 6-8,0-8-2,1-1-64,8-7-123,4-5-126</inkml:trace>
  <inkml:trace contextRef="#ctx0" brushRef="#br0" timeOffset="57686.3877">11729 13496 776,'0'0'70,"0"0"-59,0 0 44,0 0-24,0 0-24,0 0 17,-27 116-9,27-77-9,0-3-3,14-2 2,6-11-5,2-5 0,1-6-1,-2-7 1,3-5 1,-3 0 3,-2-9 6,0-11-8,-6-4 4,-1-6 1,-6-3-5,-5-3-2,2 1 6,-3 4 1,0 13 5,0 12 14,0 6-11,0 0-15,0 17-2,0 11 2,0 4 0,0-3-1,0-4 1,0-16 0,0 0 1,0-8-1,0-1 1,0 0 1,9-15 10,7-14-12,-1-5-2,6 7 2,-5 2 0,1 7 5,-1 6-3,4 8 6,0 4-2,2 0 5,-2 14 2,-6 13-7,-3 2-3,-7 2 0,-4 0-3,0 3-3,0 3-68,-23-7-85,0-7-140,-6-6-148</inkml:trace>
  <inkml:trace contextRef="#ctx0" brushRef="#br0" timeOffset="57996.2489">11791 13043 648,'0'0'154,"0"0"-154,0 0 2,0 0 18,0 0-8,34 107 23,-61-75-7,-6-7-15,-6-10 0,4-11-6,-1-4 3,6-5 12,9-23 24,10-3-13,11 2 2,0 4-6,16 6-18,19 2-11,10 7 0,2 10-1,0 0-47,-5 10-161,-7 16-88,-4 4-266</inkml:trace>
  <inkml:trace contextRef="#ctx0" brushRef="#br0" timeOffset="58353.7308">12331 13455 529,'0'0'340,"0"0"-334,0 0 29,36 134 28,-26-97-27,2-4-3,-5-6-5,-1-9-11,-4-8-10,3-8-2,-5-2 2,2 0 17,0-11 33,4-22-25,4-13-30,3-2-2,1 4-1,1 11 1,3 8 5,-3 8-5,4 8 0,-2 6 0,-1 3-3,0 12-6,-1 17 9,-4 3 0,1 2 0,-8-1 1,0-3-4,1-1 1,-3-5-65,3-7-80,1-8-154,3-9-87</inkml:trace>
  <inkml:trace contextRef="#ctx0" brushRef="#br0" timeOffset="58530.2758">12774 13430 756,'0'0'192,"0"0"-148,0 0-38,0 0-3,0 0 8,23 113-5,-21-73-2,-2-1-4,1-6-24,-1-4-158,3-13-52,4-12-210</inkml:trace>
  <inkml:trace contextRef="#ctx0" brushRef="#br0" timeOffset="58713.7501">12908 13379 509,'0'0'337,"0"0"-246,0 0 9,0 0-77,0 0-23,0 0 12,27 124-4,-18-78-7,-5-2-1,-2-4-15,3-3-89,-3-6-63,-2-6-84,0-11-290</inkml:trace>
  <inkml:trace contextRef="#ctx0" brushRef="#br0" timeOffset="58873.91">12663 13383 865,'0'0'12,"0"0"-7,0 0-5,117-92-9,-61 81-137,-8 10-129</inkml:trace>
  <inkml:trace contextRef="#ctx0" brushRef="#br0" timeOffset="59291.9017">13087 13280 622,'0'0'84,"0"0"-69,0 0 77,144 25-28,-107 7-20,-13 3-16,-4 4-9,-16 0-3,-4-1-9,-2-4-2,-20-5 5,2-9-7,-1-6 2,11-7-4,4-7 1,3 0 0,3-7-2,0-19-5,13-8-18,12-10 15,6-2 5,0-2 3,-4 4 0,-6 8 3,-8 9 20,-5 10 8,-6 8 22,-2 6 23,0 3-22,0 3-29,-13 27-14,-5 7-2,7-1-3,11-1 0,0-6-4,2-5-1,25-7 1,13-8 1,8-7 0,6-2-3,-4 0-15,-11-2-25,-12-4-63,-18 6-109,-9 0-107</inkml:trace>
  <inkml:trace contextRef="#ctx0" brushRef="#br0" timeOffset="59546.4674">12516 14122 829,'0'0'80,"0"0"-49,123-9-31,-28-20 67,11-5-31,2-3 15,-6-5-2,-3-3-16,-13 7-4,-16 6-10,-26 13-12,-21 7-7,-17 12-44,-6 0-110,-13 12-184,-20 15-151</inkml:trace>
  <inkml:trace contextRef="#ctx0" brushRef="#br0" timeOffset="59869.6992">13004 14720 563,'0'0'162,"0"0"-75,0 0 29,0 0-18,123-126-65,-90 70-4,-6-4-11,-16-9 1,-11 5 5,0 3-11,-7 18 8,-11 14 21,3 17-6,1 12-4,3 0-13,0 5-15,5 25-2,1 10 0,5 1-2,0 5 2,18-8-2,9-2 1,2-13-1,0-4 0,2-7-1,0-7-28,0-5-47,3 0-83,-1-12-139,-4-17-173</inkml:trace>
  <inkml:trace contextRef="#ctx0" brushRef="#br0" timeOffset="60356.3789">14242 13258 1005,'0'0'54,"0"0"-51,0 0 13,0 0-5,-137 63-10,110-17-1,4 5 0,3 2 0,5-4 3,4-8-3,11-9 0,0-6-2,0-7 0,19-10-1,4-9-1,6 0 3,3-16 1,-1-15 7,-7-10-4,-5-1-3,-13-4 4,-6-10-1,0-13 2,-2-11-2,-16-2 3,-2 8 2,3 19 38,5 17-1,4 23 19,5 9-23,3 6-16,-3 6-25,3 32 1,0 16-1,0 11 4,14 8-3,11-5 1,2 1-2,3-8 0,-3-8-1,0-5-46,-2-8-69,-7-10-144,-1-16-210</inkml:trace>
  <inkml:trace contextRef="#ctx0" brushRef="#br0" timeOffset="60777.3964">14527 13331 724,'0'0'95,"0"0"-66,0 0 2,0 0-2,120 20-6,-97 8-9,-11 4-5,-9 0-3,-3-4-2,0-2 4,-11-3 7,-1-9-6,7-7-3,5-5-3,0-2 1,8-9 0,18-22-4,5-10-5,4-6 4,-6-1 1,-8 2 0,-5 9 17,-5 14 35,-9 9 32,-2 9 3,0 5-45,-2 16-36,-13 23-4,1 13 20,10-2-8,4-4-7,4-6 1,25-14 3,11-6 1,14-17-3,7-3 13,10-5-6,-9-21-7,-13-1-5,-14 1-4,-17 3-22,-13 3-49,-5 2-147,-13 0-607</inkml:trace>
  <inkml:trace contextRef="#ctx1" brushRef="#br0">6995 2952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31:04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1516 1213 606,'0'0'263,"0"0"-238,0 0 82,0 0-40,0 0-23,0 0-27,0 0-3,-20-58 3,13 56 1,-12 2-4,-3 0-8,-7 0-4,-4 20-2,-1 10 0,-2 8-2,3 8 2,4 6-2,9-2 1,7-4 0,9-5-3,4-11 2,0-6-2,18-15 2,14-9-11,4 0-11,5-13 0,-4-21 9,-3-7 13,-8 2 2,-10-2 0,-9 9 7,-5 6 3,-2 9 27,0 6 4,0 10-3,0 1-11,0 0-17,0 0-10,0 14-2,0 15-5,0 9 4,0 4 3,0-3 4,7-4-4,1 0-2,4-3-57,1-4-70,1-6-139,-1-12-80</inkml:trace>
  <inkml:trace contextRef="#ctx0" brushRef="#br0" timeOffset="321.8398">1682 1560 144,'0'0'419,"0"0"-407,0 0 23,11 104 13,1-74-27,-4-2 6,3-6-15,-1-6-5,3-3-2,5-11-2,1-2 25,8 0 54,4-19-4,1-11-21,-3-4-8,-5-2-21,-13 0-4,-3 4 15,-8 4 10,-4 7-17,-20 8 2,-4 7-10,-6 6-11,-5 0-13,2 0 0,6 14-5,6 0-2,14 0-31,11 0-69,0-2-161,7-4-123</inkml:trace>
  <inkml:trace contextRef="#ctx0" brushRef="#br0" timeOffset="567.5982">2436 1472 1022,'0'0'74,"0"0"-63,0 0 38,0 0-10,125-10-25,-77-4-4,-1 0-10,-7 3-2,-9 5-85,-10 3-157,-18 3-121</inkml:trace>
  <inkml:trace contextRef="#ctx0" brushRef="#br0" timeOffset="748.0738">2469 1787 983,'0'0'47,"0"0"-31,0 0 45,0 0 3,145-36-36,-103 19-17,-7 2-11,-7 6-16,-12 4-187,-14-2-272</inkml:trace>
  <inkml:trace contextRef="#ctx0" brushRef="#br0" timeOffset="1492.8498">3969 1217 592,'0'0'319,"0"0"-240,0 0 61,0 0-60,0 0-54,0 0-26,0 18 1,0 22-1,4 10 14,4 1-7,-3-1-4,3-4-2,-2-2-1,-1-3 0,2-2-77,-3-5-100,1-10-157,-3-10-223</inkml:trace>
  <inkml:trace contextRef="#ctx0" brushRef="#br0" timeOffset="1809.8947">3670 1837 721,'0'0'211,"0"0"-211,0 0 3,0 0 24,139 1 20,-46-1 16,15 0-28,8-7-11,5-8-4,5 0 15,-6-2-6,-9-1-7,-13 0-13,-17 4 0,-21 0-6,-24 6-2,-18 4-1,-14 4-19,-4 0-56,-9 0-40,-27 2-148,-17 17-216</inkml:trace>
  <inkml:trace contextRef="#ctx0" brushRef="#br0" timeOffset="2399.0807">4366 2259 843,'0'0'31,"0"0"-23,0 0 37,0 0-24,-82 121-9,64-109 0,-3-4-7,2-8 8,-4 0 4,3 0-7,4-14 12,5-9 8,7 2-14,4-5-7,0-2 1,12-4-7,17 3-1,5 0-2,11 8 0,0 10-3,2 4 1,0 7 2,-7 8 0,-9 24-6,-11 16 6,-14 10 1,-6 5 11,-8 4-3,-25-1 6,-8-7-2,-1-2-7,2-15-2,3-10 1,12-14-2,2-14 1,9-4 3,4 0 0,5-7-2,5-12-5,0-1 0,11-2 4,15 4-3,8 5 2,9 8 2,0 5 1,6 0-6,-3 0-2,-6 0 2,-4 4 2,-3-3 4,-1-1 4,-6 0 10,-2-8 14,-3-6-6,-7 0-4,-6 2-13,-8 1-4,0-7-7,0-6-54,0-8-123,0-17-327</inkml:trace>
  <inkml:trace contextRef="#ctx0" brushRef="#br0" timeOffset="3052.4455">5962 1249 747,'0'0'150,"0"0"-117,0 0 72,0 0-9,0 0-16,0 0-40,0 0-31,-60-62 2,27 55-3,-5 7-5,-3 0-3,-3 0 4,-3 19 0,5 17 0,1 14-4,10 19 0,8 15 0,13 16 0,10 14 2,0 9 0,16 5-4,13 0 2,0-4 0,-5-8 1,-12-17 2,-8-17 7,-4-16-4,-11-11 12,-18-9 3,-7-12-7,-5-12-9,4-10 1,-5-10-1,3-2-5,8 0-10,12-4-53,14 1-101,5 3-208,0 0-332</inkml:trace>
  <inkml:trace contextRef="#ctx0" brushRef="#br0" timeOffset="3333.495">5341 3423 549,'0'0'357,"0"0"-314,0 0 15,0 0 22,0 0-16,0 0-17,161-51-17,-114 35-27,-1 2-3,-9 3-70,-7-4-195,-4-3-197</inkml:trace>
  <inkml:trace contextRef="#ctx0" brushRef="#br0" timeOffset="3927.3379">6114 3130 994,'0'0'94,"0"0"-93,0 0 7,0 0-1,0 0-2,0 0-3,-74 114 2,52-102-2,4-8 2,1-4 2,3 0 3,3 0-1,3 0-1,6-10 3,2-2-10,0-2-6,0-2 6,6 2 2,13 0-2,8 0-1,2 7-2,2 0 2,-2 7-1,-4 0 1,-4 10 1,-2 16 3,-5 10 3,-8 6 6,-6 11 2,0 2 1,-12 1-5,-11-3-4,-4-11-1,2-10-3,2-12-2,3-10 4,7-10 1,0 0 5,4 0 1,4-6-4,5-8-7,0 4-7,0-1 7,8 8-2,14 1 2,8 2 0,9 0 2,1 0 2,1 0-2,5 0 7,-1 0 18,3 0 1,-3-18 10,-8 0-7,-8-2-19,-10 2-8,-11-2-4,-8-6 0,0-6-41,-4-15-66,-18-11-168,4-16-401</inkml:trace>
  <inkml:trace contextRef="#ctx0" brushRef="#br0" timeOffset="4550.9596">6411 664 609,'0'0'98,"0"0"-88,0 0 20,0 0 10,0 0-21,0 0-8,-77 106-3,57-100-3,3-6 7,1 0 8,3 0 14,2-16-5,9-2-12,2-2-6,0 1 10,0 4-16,4 3-3,11 2-1,8 6-2,-1 4 0,2 0-5,1 15-8,-8 10 6,-5 8-1,-12 8 9,0 2 15,-12 10-3,-21-1 4,-9 5-15,-5-4 4,4-11 0,7-12-1,10-14-3,11-9 3,3-7 2,5 0 6,7-8 2,0-8-14,0 3 14,7 6-8,16 0-4,4 5-1,8 2 2,8 0 3,-1 0 2,0 0 13,-6 0 13,-7-2-17,-12 1-7,-8 1-8,-9 0-2,0 0-37,0 0-126,1 0-306</inkml:trace>
  <inkml:trace contextRef="#ctx0" brushRef="#br0" timeOffset="5002.4469">7359 1419 873,'0'0'99,"0"0"-54,0 0 75,0 0-76,-115-50-15,81 50-14,2 14-13,2 20-2,3 12 0,4 9 3,11 5-1,10 1 8,2 2-2,10-2-6,22-1-1,-3-2-2,-6 2-19,-7-2-100,-12 3-179,-4-6-34</inkml:trace>
  <inkml:trace contextRef="#ctx0" brushRef="#br0" timeOffset="5309.8421">6923 2087 635,'0'0'59,"0"0"-1,63-120-50,3 70-8,14 0 1,6-3 1,0-1-2,-8 0-11,-13 7 8,-17 4 3,-16 15 12,-14 9 12,-13 7 41,-5 10 66,0 2-5,0 0-19,0 0-57,0 0-24,0 0-16,-7 17-10,-6 15 0,-3 14 0,2 6 0,7 1-1,7-6 4,0 0-6,0-3 1,16-7-59,7 2-128,-2-13-57,2-10-68</inkml:trace>
  <inkml:trace contextRef="#ctx0" brushRef="#br0" timeOffset="7060.4646">8182 1557 593,'0'0'328,"0"0"-311,0 0-13,0 0 0,132 27 23,-90 9 18,-8 6-17,-12 8 2,-9 6-15,-13 7-5,0 2-7,-16 2-3,-12-5-94,-1-12-99,10-19-64,18-26-140</inkml:trace>
  <inkml:trace contextRef="#ctx0" brushRef="#br0" timeOffset="7457.0852">8826 1668 992,'0'0'135,"0"0"-134,0 0 9,-127 72 5,101-30-7,6 4-3,6-5-5,9-3 1,5-10-3,0-8-2,10-10-17,12-10-18,9 0 22,5-10 17,1-15 5,-2-9-5,-11-6-4,-8-3 4,-14-14 4,-2-7 1,0-10 12,-14-5 23,-4 12-15,5 18 9,2 24 30,7 15-7,1 10-25,3 0-29,0 14-3,0 25-17,0 16 17,11 4 4,7 2-4,2 1 1,-2 3-1,-2 2-53,-1 0-91,-4-9-94,-1-17-145</inkml:trace>
  <inkml:trace contextRef="#ctx0" brushRef="#br0" timeOffset="36734.3771">7846 1659 247,'0'0'46,"0"0"14,0 0 7,0 0-13,0 0-3,0 0-6,0 0 22,-7-17-5,5 7 3,0 2-7,-1-3 4,3 2-4,-2-1-9,0-3-13,2 6-17,0-3 10,0 6-8,0-1 1,0 5-6,0 0-7,0 0-1,0 0-2,0 0-5,0 0 3,0 2-3,0 17-1,2 6 18,7 10-4,0 3-5,-3 5 7,1 0-8,-2 3-4,-3 3-3,-2-1 6,0 2-5,0-1-1,0-5 2,3-1-2,-1-6-1,0-10 3,2-7-3,0-9 0,3-6 2,4-5-2,7 0 3,9 0 4,4-16-3,-2-2 2,-6-2-6,-5 3-33,-7-2-30,-7 3-62,-4-2-99,0 4-59,-11 2-232</inkml:trace>
  <inkml:trace contextRef="#ctx0" brushRef="#br0" timeOffset="36950.5108">7740 1961 804,'0'0'58,"0"0"-46,0 0 30,0 0-1,155-109-2,-115 88-13,-13 9-17,-12 3-8,-11 8-1,-4-2-48,0-1-86,0 3-115</inkml:trace>
  <inkml:trace contextRef="#ctx0" brushRef="#br0" timeOffset="38579.4036">9150 1470 226,'0'0'156,"0"0"-51,0 0 19,0 0 3,0 0-9,0 0-3,0 0-30,0-53-32,0 57-42,2 28-9,7 21-2,0 15 29,-7 4 4,5-1-4,-1-11-10,3-9-5,5-8-7,-1-11 3,1-5-7,1-10 3,2-9-3,1-4 3,3-4-3,-1 0-3,-3-6-47,-5-15-88,-12-2-175,0-3-220</inkml:trace>
  <inkml:trace contextRef="#ctx0" brushRef="#br0" timeOffset="38742.9543">9101 1802 522,'0'0'512,"0"0"-477,0 0-3,0 0-10,0 0-17,142-71-4,-90 48-1,-10 3-76,-15 3-194,-18 0-168</inkml:trace>
  <inkml:trace contextRef="#ctx0" brushRef="#br0" timeOffset="42881.5158">3142 4552 830,'0'0'88,"0"0"-80,0 0 36,0 0-25,0 0-12,0 0 7,0 0 7,134-31-9,-91 24-11,-6 0-1,-8 6-48,-4-1-151,-12 2-93</inkml:trace>
  <inkml:trace contextRef="#ctx0" brushRef="#br0" timeOffset="43082.3131">3129 4850 1005,'0'0'0,"0"0"-8,0 0 8,0 0 7,161-29 10,-95 8-5,-6 3-12,-10 8 0,-15 4-179,-20-2-139</inkml:trace>
  <inkml:trace contextRef="#ctx0" brushRef="#br0" timeOffset="43586.3597">4461 4630 982,'0'0'125,"0"0"-114,0 0-3,0 0-8,0 0-9,0 0 9,10 73 4,5-38-2,-1 2 2,-3-2-4,0 1-23,-5 0-85,-3-4-104,-3 1-53,0-5-188</inkml:trace>
  <inkml:trace contextRef="#ctx0" brushRef="#br0" timeOffset="43822.3685">4243 5404 897,'0'0'121,"0"0"-119,0 0 0,0 0 54,179-26-9,-86-12-1,10-11-10,4 0-7,-2-4-3,-7 5-9,-17 11-10,-24 14-6,-26 11-1,-18 9-22,-13 3-74,-4 3-126,-31 20-140</inkml:trace>
  <inkml:trace contextRef="#ctx0" brushRef="#br0" timeOffset="44356.3326">4716 5749 848,'0'0'30,"0"0"-22,0 0 46,-127 102-14,113-94-29,4-6 10,1-2 1,1 0 4,4-19-17,4-7-9,0-8 0,7 2 0,17-1 3,9 5 5,8 2 6,1 8-5,6 7 1,-4 9 2,-6 2-11,-7 17 0,-9 23-1,-15 14 0,-7 12 5,0 8 2,-29 1-6,-7-8 4,-1-8 3,-1-13-3,6-12 0,6-14-1,8-10 0,5-6 5,5-4-6,6 0 4,2 0-7,0 0 0,0-7-5,14 0-7,11 5 12,10 0 4,3 2 0,7 0 5,-1 0 7,0-4 6,-1-10 9,-5 0 10,-6-2-1,-8 0-17,-9 6-13,-10 0-2,-3 0-2,-2-6-6,0-8-17,0-11-61,0-10-155,0-18-495</inkml:trace>
  <inkml:trace contextRef="#ctx0" brushRef="#br0" timeOffset="55138.353">5478 4365 476,'0'0'120,"0"0"-74,0 0 2,0 0-14,0 0 18,0 0 29,134 0-10,-80 0-12,3 0-2,-3 0-1,0 0-6,-6 0-15,0-4-8,-4-3-4,-6 0-13,-9 2-5,-11 5-4,-12 0-1,-6 0-35,0 0-38,-4 0-50,-32 9-89,-15 11-97</inkml:trace>
  <inkml:trace contextRef="#ctx0" brushRef="#br0" timeOffset="55934.2188">5425 4474 89,'0'0'411,"0"0"-312,0 0-28,0 0 13,0 0-13,0 0 9,0-8-10,0 8-12,0 0-13,0 0-1,-2 0-2,2 0-10,0 0-1,0 0-7,0 0-6,0 0-8,0 0 2,0 0-8,0 0 1,0 0-3,0 1-1,8 12 3,2 0 1,-2 5 6,3 7 6,-1 9 4,1 6 3,-1 6-5,-2 6 1,-2 3-7,-1 3-3,1 3-5,-2 6-2,1 11 1,-2 10 2,-1 14-4,2 9-1,-4 2 5,3-6-1,-3-1-4,0-2 1,2-3 0,0-7-2,-2-6 0,1-9 3,-1-8-1,0-6-1,0-9-1,0-3 0,0-5-1,0-7 1,0-2 3,-1-3-2,-3-8-1,-1-4 0,1-8 0,1-6 0,3-6 0,0-2 0,0-2 0,0 2 0,0 0 3,0 0-5,0 3 2,22 0-1,13-1-2,11-1 3,8 2 3,1-5-3,5 0 3,0 0-2,-2 0 13,-6-2-6,-13-4-1,-12 2-1,-11 2-4,-7 2-2,-9-2 1,0 2-1,0 0-8,0-4-47,0-2-16,-15-5-99,-6-15-308</inkml:trace>
  <inkml:trace contextRef="#ctx0" brushRef="#br0" timeOffset="57398.0935">7324 4420 374,'0'0'56,"0"0"13,0 0 48,0 0-44,0 0-2,0 0 3,54 0 1,-52 0-5,0 0-7,-2 0 7,0-3-7,0-2-7,0-2-19,0 0-20,0-3-3,0-1 6,-4-3 2,-8 2-6,-1-2-9,-1 5 4,-1-2-6,-3 3 1,5 0-3,1 3-2,0 2 1,1 1-2,-1 2 3,-1 0-3,1 0-2,-3 0 2,-1 0 2,3 0-2,-6 2 0,5 10 0,0 0 0,-1 4 0,3 2 0,1 2-1,3 4 1,-1 2 0,1 6 0,4 7 0,-1 1 3,2 3-2,-2 2 0,3 3-1,2-2 1,0-2-1,0 0 0,0-4 0,0 0 0,2 3 1,5-3-1,-1 2 0,1-3 1,1 0-1,2 3 2,0 4-2,0 5 1,-1 3-1,0 0 0,2 2 1,0-2 2,-1 3-5,5-8 5,-2-1-6,-1-3 6,0-1-5,-1 0 5,-1 0-3,-2 0 0,-1 0 0,-1-2 0,-3-4 1,-3-1-1,0-6 4,0-2 3,0-3 5,-16-3 0,-13 0 6,-8-1-2,-10-2-1,-2-6 2,-7-4-4,0-6-2,3-4-3,8 0-3,10 0 1,6 0-3,9 0-3,1 0 0,9-6-35,7-6-55,3-5-51,0-10-381</inkml:trace>
  <inkml:trace contextRef="#ctx0" brushRef="#br0" timeOffset="71324.3505">6914 6761 1027,'0'0'78,"0"0"-70,0 0 7,0 0 27,0 0-27,0 0-4,0 0 23,129-26-18,-82 19-11,-11 3 2,-10 0-7,-5 4-8,-10-3-31,-1-3-71,4-2-82,-4-4-67,5-4-205</inkml:trace>
  <inkml:trace contextRef="#ctx0" brushRef="#br0" timeOffset="71882.5273">7645 6471 964,'0'0'71,"0"0"-62,0 0 19,0 0 31,0 0-33,0 0-13,-40 72-1,31-66-9,2-6 2,-2 0 1,-1 0 4,-1 0-4,8-15-5,0-2-1,3 0-2,0 3 1,0 0 1,6 1-3,11 3 3,3 2 0,5 4-2,-1 4 1,3 0-3,-3 12 3,-3 13 1,-8 14 0,-7 3 8,-6 7 6,0 6 0,-15 1-3,-12 3-1,-7-1-4,2-2-1,-2-8-4,3-6 1,4-16-1,7-12-2,7-8-2,5-6 3,4 0-2,4 0 0,0 0-6,0-4 6,14-2 1,13 0 1,4 0 4,11 3 12,3-6 10,10-5-1,3-2 6,-2-3-6,-7 5-4,-9-1-14,-13 5-3,-11 3-2,-7 7 0,-5-5-2,-4-3-8,0-2-28,0-8-63,-4-7-149,-15-1-350</inkml:trace>
  <inkml:trace contextRef="#ctx0" brushRef="#br0" timeOffset="73104.0301">7142 3918 718,'0'0'213,"0"0"-86,0 0-22,0 0-47,0 0-34,0 0-8,-3-4-14,30-1 6,6 0-7,5-1 6,0 0-5,0-2-4,-2 2-66,-3 0-116,1-6-141,-7-2-204</inkml:trace>
  <inkml:trace contextRef="#ctx0" brushRef="#br0" timeOffset="73274.3934">7600 3631 692,'0'0'199,"0"0"-170,0 0 0,0 0 14,0 115-2,0-76-20,9 4-14,3-1-3,1 0-4,-2 2-68,-2-7-190,-3-5-202</inkml:trace>
  <inkml:trace contextRef="#ctx0" brushRef="#br0" timeOffset="73656.582">8381 4642 242,'0'0'889,"0"0"-868,0 0 34,0 0 22,0 0-39,0 0-18,-91-96-6,70 96-4,1 0-7,-3 9 0,2 14 4,-4 9 1,5 6 0,7 2-3,8 2-2,5 0 3,0 0-3,3 0-3,14 1 1,-1 0-1,-2 0-17,-5 3-42,-9 4-53,0 5-129,-10-2-202</inkml:trace>
  <inkml:trace contextRef="#ctx0" brushRef="#br0" timeOffset="73965.0776">7939 5257 561,'0'0'195,"0"0"-160,0 0 53,23-130-48,35 81-39,11-4-1,8-3-43,2 0-110,-3-1 9,-14 8-15,-12 6 46,-16 11 86,-15 10 27,-13 6 68,-5 6 63,-1 2 42,0 3-39,0 2-2,0 3-48,0 0-12,-1 6-24,-5 26-33,-3 11 8,1 6 10,4 2-3,2-1-21,2-4-4,0 0-5,0-10-6,4-4-72,8-8-114,1-12-159</inkml:trace>
  <inkml:trace contextRef="#ctx0" brushRef="#br0" timeOffset="74211.2809">8708 4714 1035,'0'0'126,"0"0"-107,0 0 29,0 0-38,0 0 8,0 136 8,0-75-12,0-3-10,0-7 2,0-12 0,4-9-4,13-8-2,5-6 2,5-10-4,4-6-20,5 0-36,-6 0-72,-9-14-173,-19-1-293</inkml:trace>
  <inkml:trace contextRef="#ctx0" brushRef="#br0" timeOffset="74333.2122">8745 4927 388,'0'0'0,"0"0"-49,97-104-36</inkml:trace>
  <inkml:trace contextRef="#ctx0" brushRef="#br0" timeOffset="74521.9482">8949 4714 509,'0'0'263,"0"0"-119,0 0-13,0 0-35,0 0-33,134 40 0,-101-3-27,-8 6-9,-10 4-17,-8-1-5,-7 6-2,0-4-3,-17-4-10,-10-6-33,-4-9-44,8-17-62,3-12-163,9 0-152</inkml:trace>
  <inkml:trace contextRef="#ctx0" brushRef="#br0" timeOffset="74932.5007">9642 4780 1037,'0'0'109,"0"0"-83,0 0 29,0 0-35,0 0-12,-127 127-5,111-85-2,8-3-1,8-7-1,0-9-13,0-7-24,24-9-6,12-7 1,11-5 19,2-22 9,0-8-3,-7-7 13,-15-1-5,-13-3 7,-14-6 3,0-6 6,-8-4 15,-11 8 11,1 12 8,5 17 37,5 16-19,3 7-4,5 2-20,0 16-34,0 26 1,0 16-2,13 12 1,2 4 0,1-6 2,-3-1-2,-1-15-3,0-8-44,-1-7-59,3-16-78,-1-13-229</inkml:trace>
  <inkml:trace contextRef="#ctx0" brushRef="#br0" timeOffset="75178.2003">10039 4710 812,'0'0'433,"0"0"-417,0 0-13,0 0 10,25 135 12,-12-73-1,-2-4-11,2-3-3,4-9-4,0-8-1,5-4 4,3-13-8,2-10 3,0-11-1,2 0-3,-5-20-11,-4-9-48,-14-5-90,-6-7-207,-14-2-276</inkml:trace>
  <inkml:trace contextRef="#ctx0" brushRef="#br0" timeOffset="75307.5804">10059 4937 868,'0'0'184,"0"0"-158,0 0-1,0 0 3,0 0-15,146-63-13,-117 45-106,-16 0-346</inkml:trace>
  <inkml:trace contextRef="#ctx0" brushRef="#br0" timeOffset="75763.6958">11252 4592 167,'0'0'923,"0"0"-881,0 0-36,0 0 48,0 146-12,0-97-23,4-3-3,5-5-11,0-2 0,-2-5-5,-5-2-28,-2-6-86,0-4-153,-7-3-155</inkml:trace>
  <inkml:trace contextRef="#ctx0" brushRef="#br0" timeOffset="75914.9282">11003 5007 933,'0'0'92,"0"0"-88,0 0 22,144-142 17,-60 93-28,10-1-15,-2 4-4,-8 4-142,-16 2-265</inkml:trace>
  <inkml:trace contextRef="#ctx0" brushRef="#br0" timeOffset="76319.6694">12778 4006 1065,'0'0'50,"0"0"-38,-29-118 74,-2 80-25,-7 5-36,-3 9-4,-9 15-8,0 9-6,-6 16-4,2 35 0,2 26-3,10 27 3,6 23 2,17 17 2,10 12-2,9 5-4,0 3 2,27 7-3,6 5 2,7 5-1,-5-9 7,-8-11 4,-11-22-1,-16-23 4,0-21 10,-26-18-9,-15-24-6,1-19-3,-4-25-7,1-9 5,3-18-5,7-19-8,9 3-39,19 5-25,5 11-78,0 7-278</inkml:trace>
  <inkml:trace contextRef="#ctx0" brushRef="#br0" timeOffset="76624.0291">12055 7132 1082,'0'0'64,"0"0"-35,0 0 27,0 0-35,140-33-14,-89 14-7,-7-2-9,-5-1-119,-10-7-237,-10-1-119</inkml:trace>
  <inkml:trace contextRef="#ctx0" brushRef="#br0" timeOffset="76795.0119">12581 6870 989,'0'0'123,"4"108"-49,7-44 5,3 0-47,-8 1-24,3-5-6,-7-2-2,-2-10-1,0-14-33,0-14-68,0-20-110,0-5-198</inkml:trace>
  <inkml:trace contextRef="#ctx0" brushRef="#br0" timeOffset="77453.9114">12745 3280 662,'0'0'211,"0"0"-75,0 0-28,0 0-59,0 0-30,0 0-16,0 0 0,4 69 0,4-37 2,1-6 0,3-6-4,7-6 0,3-6 1,5-8 0,0 0 1,0-7 3,1-17-1,-6-7-4,-3-7 0,-9-5 0,-5 3 1,-5 3 1,0 4 2,-17 8 3,-12 10 11,-3 7-11,-1 6-3,0 2-4,6 0-1,0 8-5,4 18-48,3 14-80,7 6-171,7-2-295</inkml:trace>
  <inkml:trace contextRef="#ctx0" brushRef="#br0" timeOffset="78030.1781">13405 4652 465,'0'0'451,"0"0"-381,0 0 50,0 0-42,0 0-40,0 0-15,-73-48-5,55 57-6,-4 23-7,6 3 1,2 9 4,6 0 0,8 0-5,0 0 1,0-1-5,8 3 0,8-3-1,-2 6-23,-1 3-65,-6 2-101,-7 2-210</inkml:trace>
  <inkml:trace contextRef="#ctx0" brushRef="#br0" timeOffset="78336.4714">13046 5242 599,'0'0'68,"0"0"-11,21-109-4,34 65-45,14-2-8,12-2-12,1 0-25,-6 1 0,-9 7 12,-16 8 22,-20 11 3,-17 5 1,-5 7 39,-9 2 98,0 7 8,0 0-44,0 0-34,0 0-37,0 3-19,-3 24-6,-8 9-2,-3 7 1,8 3 0,1-1-2,3-3-3,2-2-2,0-5-41,0-8-96,12-10-132,5-14-134</inkml:trace>
  <inkml:trace contextRef="#ctx0" brushRef="#br0" timeOffset="78570.6817">13793 4749 991,'0'0'96,"0"0"-85,0 0 2,0 0 7,-19 146 9,16-80-5,1 0-3,2-6-12,0-8 4,0-7-11,16-12 0,7-8 2,3-13-4,6-10-1,2-2-35,-3-4-76,-8-19-121,-17-3-158</inkml:trace>
  <inkml:trace contextRef="#ctx0" brushRef="#br0" timeOffset="78683.1911">13789 5061 653,'0'0'51,"0"0"-49,0 0-4,0 0-81,118-85-191</inkml:trace>
  <inkml:trace contextRef="#ctx0" brushRef="#br0" timeOffset="78897.2319">14015 4834 95,'0'0'878,"0"0"-826,0 0 11,0 0-21,0 0-16,0 0 10,97 62-16,-74-26-4,-6 5-6,-13 1-3,-4 2-4,0 1 4,-18 1-7,-6-2-21,4-10-65,4-10-42,10-15-139,6-9-123</inkml:trace>
  <inkml:trace contextRef="#ctx0" brushRef="#br0" timeOffset="79313.7274">14510 4913 933,'0'0'152,"0"0"-140,0 0 51,0 0-17,0 0-33,-129 66-12,103-28 5,8 0-4,7-1-2,11-5-1,0-6 1,0-3-2,24-7-4,7-9-19,7-7 0,3 0 12,-4-21 0,-5-9 9,-10-6 4,-13-4 0,-9-4 6,0-6-3,-4-9 3,-15-1 11,-1 9 3,5 12 2,6 19 11,3 12 4,6 8 8,0 0-25,0 18-20,0 21 0,0 15 1,0 6 1,8 4-1,3-3 0,3-6-1,-7-1-4,1-8-42,0-10-38,-4-14-54,6-15-118,0-7-73</inkml:trace>
  <inkml:trace contextRef="#ctx0" brushRef="#br0" timeOffset="79536.1762">14753 4863 1012,'0'0'94,"0"0"-56,0 0-14,0 0 16,21 140 0,-13-86-26,0-2-5,3-2 1,-5-8-3,4-8-6,3-10 1,3-12 0,3-12-2,6 0 0,0-15-36,-3-16-70,-10 0-162,-12-8-244</inkml:trace>
  <inkml:trace contextRef="#ctx0" brushRef="#br0" timeOffset="79665.8437">14770 5013 890,'0'0'166,"0"0"-141,0 0 16,0 0-32,0 0-9,164-90-1,-109 67-131,-11 0-201</inkml:trace>
  <inkml:trace contextRef="#ctx0" brushRef="#br0" timeOffset="80134.4784">15955 4492 814,'0'0'219,"0"0"-162,0 0-16,0 0-23,0 0-2,21 136 39,-15-80-19,1-2-23,-3-5-5,-2-5-6,-2-3-1,0-4-1,0-5-61,0-4-89,-4-9-195,-11-12-198</inkml:trace>
  <inkml:trace contextRef="#ctx0" brushRef="#br0" timeOffset="80301.6669">15757 4872 622,'0'0'491,"0"0"-475,0 0 4,0 0 4,145-94-21,-60 68 5,1 0-8,-5 5-54,-14-4-136,-17-1-212</inkml:trace>
  <inkml:trace contextRef="#ctx0" brushRef="#br0" timeOffset="80724.678">17313 3896 835,'0'0'206,"0"0"-197,0 0 77,0 0 2,-18-111-66,-1 101-11,-10 10-1,-12 0-7,-3 14-1,-11 25 6,2 13-2,3 16 5,0 21-3,10 19 2,11 17-4,15 12-1,14 6-1,0-2-4,19-4 0,10 0 1,4 5-1,-4-7 0,-9-5 0,-11-16 3,-9-17 3,-9-17 22,-27-14-1,-4-14-13,-4-16 2,1-18-5,3-16-9,5-2 5,4 0-7,5-9-28,13 6-24,5 3-39,8 0-133,0 17-286</inkml:trace>
  <inkml:trace contextRef="#ctx0" brushRef="#br0" timeOffset="81038.007">16963 6479 1078,'0'0'18,"-13"113"-9,13-62 34,22-10 8,16-14-41,6-13 0,6-14-9,-1-1 8,-3-34-8,-6-13 4,-12-10-1,-11 0 27,-17 7 9,0 9-9,-17 13 1,-13 12-6,-8 8-14,1 9-12,-6 0 0,1 0-1,4 9-2,5 1-22,10-3-39,9-7-84,10-14-203,4-29-264</inkml:trace>
  <inkml:trace contextRef="#ctx0" brushRef="#br0" timeOffset="81521.9497">17355 2909 812,'0'0'203,"0"0"-154,0 0 2,0 0 5,0 0 8,27 125-24,-23-90-25,-2 2-8,-2-4-5,0 4-2,0-1-15,0 0-88,-15-2-199,-3-3-279</inkml:trace>
  <inkml:trace contextRef="#ctx0" brushRef="#br0" timeOffset="82027.4847">18073 4296 924,'0'0'45,"0"0"-23,0 0 101,0 0-80,0 0-28,-124-51 12,97 53-7,-2 26-17,0 10 3,8 12-4,10 10 5,7 5-3,4 2 2,0-6 4,4-1-9,12-2 0,-2 0-1,-6-4-19,-8-1-77,0-5-57,-6-7-130,-21-4-54</inkml:trace>
  <inkml:trace contextRef="#ctx0" brushRef="#br0" timeOffset="82335.2671">17605 4953 595,'0'0'63,"0"0"26,26-115-24,24 75-58,14-2-7,13-2-19,9 0-48,1-2 15,-11 4 24,-14 4 11,-20 3 17,-19 9 7,-10 3 38,-8 6 70,-5 6 24,0 4-24,0 7-24,0 0-40,-5 0-23,-8 23-25,-5 12 0,3 13 3,1 5-2,3 1 1,9-2-2,2 0-1,0-5-4,0-6-21,3-6-65,12-12-71,2-10-148,-1-13-154</inkml:trace>
  <inkml:trace contextRef="#ctx0" brushRef="#br0" timeOffset="82582.2582">18430 4441 1071,'0'0'49,"0"0"-36,0 0 4,0 0 10,-20 155 3,18-92-10,-1-8-5,3-6-6,0-10 3,0-8-9,13-9-2,6-6 1,0-10 0,7-4-2,6-2-4,5-5-53,0-14-82,-6-8-154,-13-5-187</inkml:trace>
  <inkml:trace contextRef="#ctx0" brushRef="#br0" timeOffset="82703.2361">18304 4717 714,'0'0'8,"0"0"-8,0 0-1,133-65-36,-73 35-200</inkml:trace>
  <inkml:trace contextRef="#ctx0" brushRef="#br0" timeOffset="82895.2461">18717 4448 814,'0'0'94,"0"0"-33,0 0-3,0 0 6,0 0-16,0 0-19,131 94-11,-119-58-7,-12 2-8,0 2 2,-4 2-1,-19-4-4,-3-4-45,5-8-69,6-10-122,11-12-99</inkml:trace>
  <inkml:trace contextRef="#ctx0" brushRef="#br0" timeOffset="83325.8942">19241 4511 1060,'0'0'97,"0"0"-43,0 0 25,0 0-59,0 0-18,0 0 3,-140 89-3,113-44-4,7-6 2,11 1-1,7-6-2,2-4-3,0-9-26,25-11-1,8-8 4,7-2 12,7-12-11,-5-17-7,-4-8 0,-11 0 10,-9-7 17,-15-5 8,-3-9 3,0-5 12,0-4 14,-7 9 13,-1 16-1,4 18 17,-1 16-7,3 8-7,0 0-25,-2 23-19,2 18-2,-5 18 2,7 3 1,0-1 0,0 1 0,0-4-1,0 0 0,0-9-27,0-6-53,0-16-65,0-10-109,0-17-95</inkml:trace>
  <inkml:trace contextRef="#ctx0" brushRef="#br0" timeOffset="83561.6284">19504 4403 1044,'0'0'77,"0"0"-5,0 0-26,0 0-42,0 0 11,9 154 10,-9-87-17,0-7-1,0-4-3,3-9-2,10-13-2,4-10 1,4-13-2,5-9 1,10-2-1,-1-9-42,-2-19-78,-10-5-201,-20-5-225</inkml:trace>
  <inkml:trace contextRef="#ctx0" brushRef="#br0" timeOffset="83702.1757">19473 4650 1075,'0'0'18,"0"0"9,0 0-8,0 0-19,150-83 0,-104 71-88,-15-5-224</inkml:trace>
  <inkml:trace contextRef="#ctx0" brushRef="#br0" timeOffset="84209.2457">20372 4520 677,'0'0'271,"0"0"-255,0 0 0,0 0 5,0 0 5,53 114 15,-39-66-19,-6-1-15,-1-8-2,-5 0-5,-2-5-33,0-4-43,0-2-115,-2-6-55,-13-6-168</inkml:trace>
  <inkml:trace contextRef="#ctx0" brushRef="#br0" timeOffset="84373.7244">20233 4802 822,'0'0'44,"0"0"-31,0 0 48,0 0-39,170-104-20,-105 82-2,-2-2-8,0 0-80,-11 0-110,-12-2-178</inkml:trace>
  <inkml:trace contextRef="#ctx0" brushRef="#br0" timeOffset="84838.2091">21539 3840 879,'0'0'42,"0"0"30,0 0 55,0 0-94,-20-110 7,3 97-11,-11 4-11,-7 7-10,-3 2-4,-4 0 2,0 21 1,1 14 1,6 10-2,3 11-1,10 13-1,7 13-3,6 9 5,7 9-2,2 4-2,0 3 1,2-2-2,20 2-1,2 1 0,0-3 1,0-5-1,-11 2 0,-7-6-1,-6-4 1,0-9 0,0-15 2,-15-14 0,-8-11 15,-2-11 5,-3-11-4,-4-8-10,3-10-3,0-3-2,6 0-3,4-14-4,9-4-28,4 2-42,6 6-77,0 6-238</inkml:trace>
  <inkml:trace contextRef="#ctx0" brushRef="#br0" timeOffset="85129.1137">21426 5923 1170,'0'0'18,"0"0"-12,-20 115 58,20-69-53,0-2-5,0-4-4,0-5-4,0-6-27,0-12-57,0-16-108,0-1-138,0-30-221</inkml:trace>
  <inkml:trace contextRef="#ctx0" brushRef="#br0" timeOffset="85896.4858">21363 3009 137,'0'0'610,"0"0"-584,0 0 14,0 0 28,0 0-49,0 0-10,-42 3 1,17 3 11,2-6 0,4 0-2,1 0-9,6-9 7,6-6-4,6-5-7,0-1 1,0 2-7,5-1 0,17 6-1,3 2 1,1 5-1,1 7 2,4 0-2,-1 4-1,-1 16 2,-5 9 0,-9 4-1,-8 7 1,-7 3 1,-2 3 1,-27 0 0,-5 0 0,-1-2 0,-1-3-1,1-8 2,6-5-2,2-10 0,7-6-1,7-7-9,8-5-7,5 0 14,0 0-2,0-10-10,5-2 8,12 3 6,8 9 5,1 0 4,10 3 1,5 8 0,3-3 5,1-5 10,-1-3 20,-7 0 10,-1-8-8,-7-10-8,-8-6-16,-3-1-11,-9-3-11,-1 6 0,-6 4-1,3 8-24,4 10-63,4 4-180,8 28-120</inkml:trace>
  <inkml:trace contextRef="#ctx0" brushRef="#br0" timeOffset="86213.6595">22347 3982 957,'0'0'46,"0"0"-40,0 0 71,0 0-11,0 0-52,-137-32-10,104 66 1,0 10-3,1 9 8,8 5-1,7 3 7,5 0-9,9-5-2,3-5-2,0-2-2,7-5-1,7 1-56,-1-5-60,-7-2-120,-6-6-141</inkml:trace>
  <inkml:trace contextRef="#ctx0" brushRef="#br0" timeOffset="86534.2194">21896 4562 813,'0'0'35,"0"0"15,0 0 10,96-109-60,-17 76-6,7-4-50,3-4-53,-6 4 18,-12-4 46,-18 6 31,-19 1 14,-18 3 7,-14 8 61,-2 6 46,0 7 18,-2 6-20,-13 4-38,-5 3-54,-1 25-7,-6 11 1,2 12 7,6 5-2,5-1-8,7-2-3,5-2-5,2-4-3,0-4-8,0-9-77,5-11-90,13-10-148,-1-13-180</inkml:trace>
  <inkml:trace contextRef="#ctx0" brushRef="#br0" timeOffset="86772.7344">22659 4137 989,'0'0'63,"0"0"-58,0 0 33,-45 120-4,34-54-10,2 0-6,4-7-6,5-5-1,0-8 1,0-12-6,18-6-3,7-10 1,6-8-3,2-8-1,5-2-36,-5 0-123,-11-22-179</inkml:trace>
  <inkml:trace contextRef="#ctx0" brushRef="#br0" timeOffset="86916.6998">22574 4405 865,'0'0'34,"0"0"-30,0 0-8,0 0-15,151-48-124,-115 33-120</inkml:trace>
  <inkml:trace contextRef="#ctx0" brushRef="#br0" timeOffset="87097.5019">22837 4267 500,'0'0'171,"0"0"-69,0 0 45,0 0-75,0 0-43,0 0 2,127 52 5,-107-12-8,-7 1-6,-8 2-8,-5-3-1,0 1-8,-7-3-5,-13-2-15,-2-6-107,4-12-130,7-14-154</inkml:trace>
  <inkml:trace contextRef="#ctx0" brushRef="#br0" timeOffset="87525.2159">23388 4296 997,'0'0'61,"0"0"-50,0 0 58,0 0-45,-141 27-21,107 13-3,5 4-3,10 0 3,3-3-1,8-5-13,8-7-37,0-8-18,19-9-36,12-12 35,7 0 24,2-4 16,-9-20-15,-2-2 33,-8-8 12,-8-7 8,-7-4 44,-1-16 38,-2-7-12,-1-10-6,1 3-13,0 17 0,0 23-1,-3 19 3,0 16-11,0 0-29,0 27-21,0 27-4,2 17 4,0 1 3,2-2-2,-4-6 0,4-6 0,-1-3-1,-3-12-31,3-7-75,-1-10-79,9-14-181</inkml:trace>
  <inkml:trace contextRef="#ctx0" brushRef="#br0" timeOffset="87778.841">23723 4149 947,'0'0'242,"0"0"-234,0 0-7,0 0 1,0 0 10,19 160 8,-19-92-9,0-2-2,0-2 6,0-5-4,0-12-5,0-6-5,7-15 0,7-10 1,6-9-1,8-7-1,3 0-15,0-19-55,-8-11-129,-15-6-244</inkml:trace>
  <inkml:trace contextRef="#ctx0" brushRef="#br0" timeOffset="87923.5843">23677 4461 214,'0'0'824,"0"0"-804,0 0 20,0 0-15,0 0-21,163-36-4,-103 16-108,-9-2-161,-15-6-158</inkml:trace>
  <inkml:trace contextRef="#ctx0" brushRef="#br0" timeOffset="88816.6999">23352 3392 997,'0'0'0,"0"0"20,133-50-20,-43 39 39,7-1-37,11 3-1,-6 1 2,-4 2-3,-9 1 6,-15-4 2,-13 2 11,-15 2 6,-11-1-1,-8 0-3,-6 2 6,-9 2-12,-6 2-6,-4 0 2,-2 0-4,0 0 6,0 0-7,0 0-5,0 0-1,0 0 0,0 0 0,0 0 2,2 8-2,2 7 4,2 6 2,4 4-2,1 1 7,-2 6-1,0 6-3,0 4 2,0 8 0,-3 12 1,6 8-1,-3 9-5,-2 6 8,2-1-3,2 3 1,-7 3 0,2-3 0,-1 1-3,-1-1-1,-2-6 2,1 3-3,-1 1-1,-2-1 1,0 3 6,0-3-2,0-1-8,0 0 1,0-3 3,0 7-3,0-4 5,0-3 0,0 3 3,3-7-3,-2-4 0,2-1 1,-3-5 1,2 0-4,-2-1-1,0-2 1,0-8 6,0-9-2,0-10-1,0-9 4,2-4-1,-2-5-3,0-8-1,0-5-3,0 0 0,0-5-2,0 2-1,0 2 8,-33 2 4,-19 4-5,-21 0-8,-10 4 5,-6 2 1,-2 0-4,3 4 5,2 0-3,4 0 6,1-2-7,6-3-1,7-6-1,10-5 1,8-4-4,7 0 2,7-4-28,5-22-37,0-10-13,-1-10-49,-11-10-204</inkml:trace>
  <inkml:trace contextRef="#ctx0" brushRef="#br0" timeOffset="97827.4584">944 8474 293,'0'0'865,"0"0"-819,0 0-19,0 0 15,0 0-18,0 0-18,0 0 11,0 0 2,101 11-11,-66-11-7,-4 0 2,-7 0-3,-6 0-59,-8 0-50,-10 1-117,0 17-158,-23 9-153</inkml:trace>
  <inkml:trace contextRef="#ctx0" brushRef="#br0" timeOffset="97966.118">831 8845 969,'0'0'134,"0"0"-119,0 0 17,0 0-21,0 0 3,135-17-5,-61-2-9,4-3-123,-6-2-249</inkml:trace>
  <inkml:trace contextRef="#ctx0" brushRef="#br0" timeOffset="98200.1594">1880 8320 745,'0'0'546,"0"0"-541,0 0-2,0 0-3,0 0-6,0 0 6,-31 120 4,31-66-2,0 0-2,0 1-8,-2-1-50,0-3-74,-7 2-142,-4-9-103</inkml:trace>
  <inkml:trace contextRef="#ctx0" brushRef="#br0" timeOffset="98455.5577">1448 9075 1039,'0'0'91,"0"0"-87,0 0 6,158-19 44,-55-8-11,8 1-7,1 1-21,-5-4-6,-11 5-6,-12 2-2,-17 5 7,-18 8-7,-20 4-1,-17 5-21,-12 0-72,0 0-111,-17 11-185,-18 15-127</inkml:trace>
  <inkml:trace contextRef="#ctx0" brushRef="#br0" timeOffset="98972.6727">1713 9624 912,'0'0'36,"0"0"-31,-118 114 25,89-92 7,7-8-20,2-13-1,2-1 10,3-1-18,3-24 11,9-5-8,3-7 0,3 4-8,22 3-3,4 4 0,6 11 2,8 8 2,8 7-3,0 0 5,-1 12-3,-8 15 1,-13 6-3,-14 11 3,-13 7-3,-2 4 4,-15 6-1,-20-3 2,-3-8 2,-5-8-5,3-12 12,2-14-2,12-9-3,6-7-1,13 0 1,5-2-7,2-13 4,0 3-3,2 0-4,17 4 3,8 4-3,12 4 10,0 0-4,8 0 9,4 2-5,-1 0-1,6-2 2,-1 0 3,-2 0-2,-1-16 2,-11 0-6,-9 2-8,-13 0 0,-3-8-17,-4-14-57,3-24-167,-1-28-550</inkml:trace>
  <inkml:trace contextRef="#ctx0" brushRef="#br0" timeOffset="99372.3643">2959 7971 935,'0'0'130,"0"0"-107,0 0-18,0 0 25,152-14-1,-81 7 8,0 2-21,-8 0-9,-14 4-4,-14 1-3,-14 0-52,-15 0-71,-6 0-82,-8 11-33,-32 6 38,-14-1-90</inkml:trace>
  <inkml:trace contextRef="#ctx0" brushRef="#br0" timeOffset="99797.7181">2926 8023 311,'0'0'198,"0"0"-75,0 0 10,0 0-15,0 0-47,0 0-34,-8 76-10,8-26 22,0 12 11,0 20-16,0 17-12,4 13 4,6 12-4,5 6-3,-3 7-4,4 4-9,-5 0 1,-2 1-5,-5-11 3,-4-3-1,0-5-6,0-1-2,0-6-5,-2-9 2,-6-13-1,1-22 0,5-16 0,2-15-2,0-15 1,0-10 0,4-7 0,19 0-1,8-1 5,13-2-2,10 0 0,8-2 2,5-4 0,-3 0-1,-6 0 2,-8 0-4,-17 0-1,-13 0-1,-13 0-5,-7 0-42,0 0-51,-7-4-140,-19-25-471</inkml:trace>
  <inkml:trace contextRef="#ctx0" brushRef="#br0" timeOffset="122748.6082">5169 8107 710,'0'0'55,"0"0"-51,0 0 67,0 0 2,0 0-19,0 0 10,0 0-16,44-94 4,-44 87 1,0-2 1,-12-3-17,-12-1-11,-7 2-5,0 7-9,-2 4-8,-5 0-1,-1 5-3,2 19 0,-1 13 1,3 9-1,0 14-1,7 16 0,4 20 1,10 21 0,9 8 0,5 7 1,0-2-1,12-3 0,5-6 0,-1-8 0,-7-18 2,-7-10-1,-2-15 4,0-10 3,-22-9 3,-5-7 1,-10-8 1,-4-10-2,-6-8-5,-3-12-1,-3-6 4,7 0-3,6-16-4,9-3-2,12 4-18,11 7-33,8 2-40,3 6-129,23 0-354</inkml:trace>
  <inkml:trace contextRef="#ctx0" brushRef="#br0" timeOffset="123085.4947">4448 10205 368,'0'0'591,"0"0"-565,0 0 14,0 0 25,0 0-40,0 0-12,98-41 2,-50 33-7,-9 4-7,-4 4-1,-1-2-63,-7 2-93,-4-1-107,-3-10-126</inkml:trace>
  <inkml:trace contextRef="#ctx0" brushRef="#br0" timeOffset="123650.7211">5196 9926 863,'0'0'108,"0"0"-105,0 0 12,0 0 23,0 0-20,-39 105-5,24-90-6,-3-1-3,3-8 1,3-6 3,1 0-2,2 0 0,5-9-1,-1-5 3,5-5-3,0 1-4,0-3 2,14 1-3,3 3-3,6 5 2,3 6-4,3 6 2,0 0-3,0 9 2,-3 20-2,-7 11 6,-5 8 6,-14 14 5,0 5 13,-9 1-5,-20-2-4,-4-8-4,-4-8-3,4-13-7,8-8 5,3-12-5,11-10 1,4-5 2,5-2 0,2 0 2,0 0-6,2 0 1,19 0-1,10 0 1,9 0-1,9 10 2,2 9 4,4-2 7,-1-2-3,-4-8 1,-8-4 12,-7-3-2,-9 0-4,-6 0-7,-4-17-1,-6-6-6,-6-14-3,-4-5-14,0-11-67,0-14-133,-18-7-281</inkml:trace>
  <inkml:trace contextRef="#ctx0" brushRef="#br0" timeOffset="124104.9633">5616 7863 826,'0'0'155,"0"0"-140,0 0 51,0 0-35,0 0-26,0 0-4,0 0 7,70-35-8,-41 26-24,2-3-100,-2-2-88,-4-4-69</inkml:trace>
  <inkml:trace contextRef="#ctx0" brushRef="#br0" timeOffset="124269.6708">5958 7652 721,'0'0'229,"0"0"-195,0 0 21,0 0-22,0 0 26,0 0-15,0 126-15,0-90-23,0 4-4,-2 5-2,-6-1-67,3-2-114,4-10-211</inkml:trace>
  <inkml:trace contextRef="#ctx0" brushRef="#br0" timeOffset="125020.0814">6430 8736 771,'0'0'209,"0"0"-152,0 0 54,0 0-34,0 0-56,0 0-14,-36 41-3,17 1-2,7-1-1,6 5-1,6-8 1,0-3-1,4-7 0,23-6 0,2-8 0,7-7-4,3-7-2,0 0 6,-4-14 0,-3-15 2,-10-5-1,-9-7 8,-11-2-7,-2-1 6,0-2 2,-24 5 1,-3 9 5,-2 11-6,-3 6-4,7 11-3,-2 4-3,4 0 0,7 0-14,7 17-40,9 1-98,0 0-162,11-4-60</inkml:trace>
  <inkml:trace contextRef="#ctx0" brushRef="#br0" timeOffset="125496.1354">7289 8703 1031,'0'0'83,"0"0"-78,-137 16 14,100 14 6,3 6-16,5 7-1,11 3-7,5 3-1,10-7-1,3-5-1,0-14 2,25-7-18,9-11 0,6-5 7,9-7-7,2-25 17,-4-6-6,-12-6-12,-12-2 9,-16-5 9,-7-7 1,0-9 6,-7-5 28,-13 1 1,-3 10 2,6 15 6,3 23 5,5 13-4,3 10-8,2 0-26,-2 33-10,6 28 0,0 17-2,0 6 2,10-4 1,5-3-1,3-1 2,-7-2-2,1-9-15,-3-16-62,1-15-69,9-20-129,3-14-219</inkml:trace>
  <inkml:trace contextRef="#ctx0" brushRef="#br0" timeOffset="125752.7484">7680 8617 1117,'0'0'77,"0"0"-62,0 0 11,-10 122 16,10-54-4,0 8-1,0-6-20,0-8-7,0-13-5,0-17-2,16-17 4,8-8-6,10-7 1,5-4 4,1-23-3,-2 0-3,-13-1-21,-14 3-32,-11 3-53,-16 4-137,-35 0-257</inkml:trace>
  <inkml:trace contextRef="#ctx0" brushRef="#br0" timeOffset="125885.5576">7485 8947 792,'0'0'168,"0"0"-76,0 0-13,0 0-60,115-54 2,-48 28 0,4 2-18,-5 2-3,-11 0-108,-17 5-308</inkml:trace>
  <inkml:trace contextRef="#ctx0" brushRef="#br0" timeOffset="126332.0572">8590 8724 886,'0'0'135,"0"0"-40,0 0-16,0 0-52,0 0-12,0 0 37,16 131-20,-14-85-18,0 2-12,-2-4 1,2 1-3,-2-1-24,0-4-62,0-5-105,0-3-200</inkml:trace>
  <inkml:trace contextRef="#ctx0" brushRef="#br0" timeOffset="126490.7121">8415 9083 926,'0'0'54,"0"0"-52,0 0 13,184-130-5,-102 90-10,-1 6-2,-10 4-194,-17 6-264</inkml:trace>
  <inkml:trace contextRef="#ctx0" brushRef="#br0" timeOffset="126971.1561">10064 8047 1027,'0'0'60,"0"0"-52,0 0 55,0 0 0,0 0-44,-69-102 9,43 97-10,-2 5-9,-7 0-6,-8 22 6,-1 16-6,-4 15 7,9 18-2,5 16-2,12 25-1,13 21-4,9 14 0,0 11 1,13 2 1,12 4-3,2-2 3,-7-12 2,-7-16 9,-11-20 5,-2-19 2,0-24 7,-18-18-9,-3-19-1,1-16-7,-1-16-7,-5-2 2,-8-4-4,5-15-2,7 7-32,6 5-18,11 7-39,5 0-118,0 5-233,0 16-119</inkml:trace>
  <inkml:trace contextRef="#ctx0" brushRef="#br0" timeOffset="127210.4967">9316 10660 1052,'0'0'113,"0"0"-107,0 0 28,0 0 8,0 0-30,131 43-7,-81-62-5,0-13-45,-8-6-95,-11-7-178,-6 0-132</inkml:trace>
  <inkml:trace contextRef="#ctx0" brushRef="#br0" timeOffset="127360.1575">9783 10430 721,'0'0'195,"0"0"-102,4 152 46,3-89-58,2 4-49,0-3-16,-2-1-10,-3-10-6,-2-10-1,-2-11-56,0-13-89,0-16-207,0-3-253</inkml:trace>
  <inkml:trace contextRef="#ctx0" brushRef="#br0" timeOffset="128052.4009">9740 7490 559,'0'0'380,"0"0"-334,0 0 43,0 0-24,0 0-52,0 0-13,0 51 2,0-17 1,0-3-3,6-5 1,11-10 1,7-7-4,5-6 4,4-3 0,3-10-1,2-20 8,-7-7-4,-6 0-2,-11-3 2,-14-1 0,0 5 17,-6 4 10,-17 10-7,-6 10-5,-5 12-9,-2 0-8,5 6-3,2 16 0,11 2-2,8 5-5,10-6-45,0 2-77,19-11-203</inkml:trace>
  <inkml:trace contextRef="#ctx0" brushRef="#br0" timeOffset="128721.0758">10608 8543 455,'0'0'371,"0"0"-233,0 0 9,0 0-59,0 0-68,0 0 1,-148 116 13,119-53-12,5 6-1,7 0-7,9 1-7,8-8-4,0-3-1,9-11-2,14-5 0,1-11-18,5-10-44,0-8-70,0-14-159,-3 0-179</inkml:trace>
  <inkml:trace contextRef="#ctx0" brushRef="#br0" timeOffset="128958.1557">10720 8710 806,'0'0'41,"0"0"48,0 0-46,0 0-36,0 0 27,0 0 21,4 139-21,0-91-12,-2-1-1,0 1-10,-2-6-7,0-5-4,0-2 0,0-10-1,0-6-62,9-7-56,1-8-134,-2-4-72</inkml:trace>
  <inkml:trace contextRef="#ctx0" brushRef="#br0" timeOffset="129259.1463">11127 8747 843,'0'0'159,"0"0"-149,0 0-3,0 0 18,0 0 16,7 113 0,-5-74-17,0 1-12,-2-1 0,0-7-5,0-1-4,0-3 0,0-1-2,0-8-1,0-3-2,0-5-36,0-3-56,0-4-87,0-4-93,0 0-161</inkml:trace>
  <inkml:trace contextRef="#ctx0" brushRef="#br0" timeOffset="129439.2818">10969 9056 827,'0'0'102,"0"0"-60,0 0-7,0 0-25,145-89 4,-76 66-12,0 0-2,-3 3-15,-10 2-140,-13 2-111,-9-4-113</inkml:trace>
  <inkml:trace contextRef="#ctx0" brushRef="#br0" timeOffset="129694.4156">11590 8671 783,'0'0'137,"0"0"-94,0 0 26,0 0-43,0 0-2,-25 110 21,24-58-12,-2 6-7,3 0 5,0-1-11,0-6-7,0-9-4,0-8-4,10-10-1,4-7-2,7-9 0,6-8 3,9 0-5,1-16-6,-3-8-52,-5 0-72,-15 0-99,-14 1-105</inkml:trace>
  <inkml:trace contextRef="#ctx0" brushRef="#br0" timeOffset="129837.5467">11532 9025 409,'0'0'409,"0"0"-373,0 0 40,0 0-53,0 0-22,141-93-1,-81 62-57,-6 4-122,-15-4-104</inkml:trace>
  <inkml:trace contextRef="#ctx0" brushRef="#br0" timeOffset="130075.5252">11854 8690 704,'0'0'158,"0"0"-88,0 0 5,0 0-31,0 0 2,131-14-9,-84 43-3,-5 1 4,-11 12-13,-10 6-15,-15 10 3,-6 6-5,-6 4-5,-25-5-1,-3-10 2,10-18-4,4-12-20,17-16-53,3-7-51,0 0-80,20-28-77,16-9-277</inkml:trace>
  <inkml:trace contextRef="#ctx0" brushRef="#br0" timeOffset="130504.391">12512 8823 627,'0'0'186,"0"0"-63,0 0-13,0 0-50,-121 60-11,88-20-2,6 1-18,7 1-19,7-7-8,11-1 1,2-5-3,0-9-8,3-4-21,20-12-14,8-4-10,5-4 29,2-22 15,4-8 9,-9-7 6,-8-5-1,-9-3 4,-12-9 23,-4-5-13,0 5 6,0 12 6,0 13 14,-4 15-8,-4 9 1,2 2-13,4 7 0,0 0-10,-4 5-15,3 24-1,-1 18-1,4 5 2,0 2 0,0 0 0,7 2 1,9 1-1,1-2-1,-4-6-15,0-7-21,3-14-36,0-10-40,1-13-86,3-5-124,1-12-239</inkml:trace>
  <inkml:trace contextRef="#ctx0" brushRef="#br0" timeOffset="130737.7189">12846 8756 813,'0'0'154,"0"0"-54,0 0 29,0 0-85,0 0-40,0 0 5,0 111 19,2-46-12,-2-2 0,0-2 5,7-7-8,1-12-9,8-12 2,5-12-5,11-10-1,5-8 3,7-5-3,-1-18-20,-8-7-33,-8-2-59,-16 4-134,-11-1-171</inkml:trace>
  <inkml:trace contextRef="#ctx0" brushRef="#br0" timeOffset="130887.1535">12780 9015 909,'0'0'27,"0"0"-22,0 0 33,117-66-20,-61 44-14,-5 2-4,-7-1-84,-11 4-163</inkml:trace>
  <inkml:trace contextRef="#ctx0" brushRef="#br0" timeOffset="131387.5886">14216 8689 667,'0'0'118,"0"0"3,0 0 38,0 0-75,0 0-52,0 0-15,0 35-6,0 11 16,0 9-8,0-3-8,0-2 0,5 1-11,6-5 1,-1-5-2,0 0-23,-6-9-80,-1-6-73,-3-10-126,0-7-110</inkml:trace>
  <inkml:trace contextRef="#ctx0" brushRef="#br0" timeOffset="131562.4123">13964 9050 924,'0'0'59,"0"0"-39,0 0 12,0 0 20,188-118-28,-104 89-15,-1 5-1,-9 2-8,-11 2-90,-15 2-143,-15-2-187</inkml:trace>
  <inkml:trace contextRef="#ctx0" brushRef="#br0" timeOffset="132058.3101">15531 8007 1010,'0'0'33,"0"0"-11,0 0 94,0 0-73,0 0-28,0 0 13,-100-89-14,63 89-4,-10 7-2,-3 21-5,0 8 13,0 14-4,6 10-3,8 18-6,9 20 2,14 15-4,13 10 0,0 6 1,6 1-2,20-5 0,4-1 0,-1-3 1,-7-9-1,-4-6 4,-12-11 8,-6-11 6,0-14 5,-19-12-7,-10-14 6,-6-11-14,1-14-1,-1-11-4,2-8 4,0 0-5,8-4-2,3-5-3,10 2-16,3 3-27,4 4-26,5 0-111,0 11-247,0 10-213</inkml:trace>
  <inkml:trace contextRef="#ctx0" brushRef="#br0" timeOffset="132456.1301">15305 10476 1014,'0'0'86,"0"0"-82,0 0 74,-39 123-22,39-86-33,0-1-14,14-5 1,1-4-9,0-5 2,9-10 2,0-9-3,7-3 3,5-13-1,4-23 3,-2-10-4,-5-8-3,-8-3 7,-15 7-2,-10 6 1,0 9 4,-20 10 17,-14 9-11,-7 8-4,-4 8-8,-2 0-3,6 10-1,5 8 0,9 1-1,9-5-32,11-7-52,7-7-122,0 0-254</inkml:trace>
  <inkml:trace contextRef="#ctx0" brushRef="#br0" timeOffset="133072.8105">15465 7042 866,'0'0'56,"0"0"-14,0 0 111,0 0-81,0 0-59,0 0-4,0 0 33,6 129-7,-1-81-20,-1 0-11,1-2 3,0 1-6,1-4-1,-1 3-30,1-3-126,-3-10-257</inkml:trace>
  <inkml:trace contextRef="#ctx0" brushRef="#br0" timeOffset="133500.8019">16069 8235 963,'0'0'81,"0"0"-72,0 0 81,-132 18 0,104 22-63,-6 23-3,3 17 1,5 10-7,3 2-9,9-3-1,12-9-4,2-10 4,0-8-7,23-10-1,3-10-4,4-14-24,1-13-42,0-15-103,-6 0-207</inkml:trace>
  <inkml:trace contextRef="#ctx0" brushRef="#br0" timeOffset="133770.7081">16065 8502 911,'0'0'79,"0"0"-71,0 0 23,0 0 25,0 0 3,35 147-20,-26-101-5,-7-1-16,3-4-12,-3-7 0,1-2-5,-3-7-2,3-6-37,0-3-98,3-8-164,-1-8-136</inkml:trace>
  <inkml:trace contextRef="#ctx0" brushRef="#br0" timeOffset="133963.4281">16383 8733 997,'0'0'69,"0"0"-63,0 0 4,150-51-10,-101 35-8,-7 2-116,-11 0-171,-8 0-256</inkml:trace>
  <inkml:trace contextRef="#ctx0" brushRef="#br0" timeOffset="134245.8989">16832 8412 979,'0'0'100,"0"0"-88,0 0 15,0 0-6,0 0 25,22 138 0,-11-82-21,-7 2-4,1 0-3,-3-7-4,3-8-3,1-8 1,5-12-2,7-6 0,7-11-6,3-6 0,10 0 1,5-8-5,-3-14-2,-6-5-43,-15 6-47,-12-1-67,-7 0-139,-15 3-101</inkml:trace>
  <inkml:trace contextRef="#ctx0" brushRef="#br0" timeOffset="134387.5293">16796 8722 942,'0'0'65,"0"0"-53,0 0 12,151-87-22,-84 58-2,-6 3-71,-17-2-218,-20 0-264</inkml:trace>
  <inkml:trace contextRef="#ctx0" brushRef="#br0" timeOffset="134611.1158">17204 8310 922,'0'0'29,"0"0"-12,124 10 62,-68 21-39,0 13 19,-9 2-13,-13 10-10,-17 4-13,-15-2-13,-2 2-2,-11-2-8,-16-6 0,3-9-15,4-11-51,9-11-79,11-16-167,0-5-182</inkml:trace>
  <inkml:trace contextRef="#ctx0" brushRef="#br0" timeOffset="135054.5008">17893 8545 520,'0'0'462,"0"0"-429,0 0 41,0 0 1,0 0-55,0 0 0,-137 83 0,113-45-12,4-1 0,8-1-6,12-2 1,0-2-3,0-6 0,25-10-13,4-8-9,7-8 11,4-2-1,-2-23 8,-6-10 4,-4-5-1,-7-3 2,-13-8 0,-8-10 0,0-11 0,-8-13 0,-15 2-1,3 7 0,2 22 6,7 21 22,4 21 8,5 12 12,0 0-28,2 24-20,0 22 0,0 16 2,20 11 2,7 1 0,-3 0 1,1-2-3,-3-9 5,-7-10-7,-1-7-3,-5-14-38,2-9-34,0-17-91,0-6-201,3-12-239</inkml:trace>
  <inkml:trace contextRef="#ctx0" brushRef="#br0" timeOffset="135301.1393">18196 8300 980,'0'0'125,"0"0"-82,0 0-9,0 0-17,15 110 30,-1-38-15,-3 3-12,0-8 7,2-6-8,3-11-3,4-10-5,6-10-5,4-12-4,3-13 1,3-5 0,2 0-3,-4-27-19,-11-4-33,-9 1-53,-14 0-97,-7 6-253</inkml:trace>
  <inkml:trace contextRef="#ctx0" brushRef="#br0" timeOffset="135445.5801">18207 8652 740,'0'0'293,"0"0"-282,0 0 17,124-92 7,-70 68-35,-7 2-1,-13 7-80,-19 1-263</inkml:trace>
  <inkml:trace contextRef="#ctx0" brushRef="#br0" timeOffset="136044.9545">19094 8390 786,'0'0'82,"0"0"-57,0 0 127,0 0-69,0 0-72,0 0-10,16 66 17,-8-11 11,0-2-4,-2-2-5,-4-7-14,3-7-2,-3 0-1,0-7-2,-2-4-1,0-1-38,0-2-63,0-3-76,0-5-131,0-10-129</inkml:trace>
  <inkml:trace contextRef="#ctx0" brushRef="#br0" timeOffset="136232.3742">18900 8793 920,'0'0'89,"0"0"-60,0 0 54,0 0-59,156-127-19,-73 97-1,-3 4-4,-13 8-4,-13 6-114,-19-4-184,-10-2-143</inkml:trace>
  <inkml:trace contextRef="#ctx0" brushRef="#br0" timeOffset="136696.9361">20345 7788 889,'0'0'10,"0"0"52,0-102 68,-12 80-82,-9 6 0,-11 8 7,-9 6-40,-8 2-3,-2 0 3,2 18-3,3 9 3,5 12 0,6 17-6,5 16-1,9 18-2,5 15-2,10 9-1,6 13-2,0 3 0,6-1-1,19-1 1,6-7 0,4 0 3,-3-2 7,-7-3 1,-11-8 1,-14-12-1,0-14-1,-15-15 2,-18-15 3,-10-14-1,3-16-6,-4-13-7,-1-9 4,5 0-3,-1-5-3,13-7-5,8 4-23,9 6-22,5 2-49,6 0-107,0 16-279</inkml:trace>
  <inkml:trace contextRef="#ctx0" brushRef="#br0" timeOffset="136935.0662">20058 10166 1125,'0'0'35,"0"0"-27,0 128 104,0-73-75,5-3-19,3-4-2,-2-4-10,1-15-5,-3-12-1,-2-8-19,0-9-29,-2-11-13,0-33-93,0-31-218,0-32-239</inkml:trace>
  <inkml:trace contextRef="#ctx0" brushRef="#br0" timeOffset="137726.0146">20227 6824 276,'0'0'367,"0"0"-262,0 0-33,0 0-36,0 0-23,0 0 8,-56 64 0,33-48 3,4-8-2,-2-4-4,3-4-6,5 0 3,3-7-8,1-7 8,8-9-8,1 3-4,0-3 1,4 6-3,14-2-1,5 5 0,1 5 2,-1 0-1,3 9 0,-3 0 1,-4 0 1,-3 10 1,-5 17-4,-5 11 3,-2 8 4,-4 4 1,0 2 5,-16-2 4,-9 0 1,-4-2-1,-6-3-3,5-1-8,-3-9 1,4-9-5,9-6-2,9-14 5,6-3-5,5-3 12,0-4-9,0-18-3,0 0 0,16 6-1,4 7 2,2 9-2,5 0 2,4 2 0,7 14 2,7-2 5,2-9 17,-2-3 14,-7-2-1,-3 0-4,-13-4-10,-4-16-10,-4 0-5,-6-4-4,-1 2-5,-3 6 0,-2 9-19,1 7-43,4 2-98,-1 35-182,3 13 10</inkml:trace>
  <inkml:trace contextRef="#ctx0" brushRef="#br0" timeOffset="138188.677">20723 8249 804,'0'0'148,"0"0"-130,0 0 49,0 0-34,-42 111-21,26-49 3,6 1-12,3-5-1,7-11 0,0-13-1,7-11 0,17-9 0,8-12 1,1-2 4,4-2 4,-1-23-4,-5-7 6,-8-2 10,-10-8 3,-6-4-2,-7-6-2,0-9-11,-16 7 1,-9 6-8,4 16-3,-2 14-1,5 15 1,-1 3-26,0 5-66,-1 23-64,7 0-169,7-3-251</inkml:trace>
  <inkml:trace contextRef="#ctx0" brushRef="#br0" timeOffset="138691.0593">21309 8261 874,'0'0'103,"0"0"-73,0 0 84,0 0-74,0 0-38,0 0-1,-79 76 1,52-30 0,7 4-2,4-1 0,12-5 0,4-6 0,0-10-13,4-5-27,21-10 6,4-10 14,7-3 14,1-11 1,1-19 5,-5-8 2,-8-8 0,-11-7-1,-8-8 1,-6-8 1,0-5-2,-2-7 4,-14 0-2,1 14 9,1 12 10,3 21 15,3 19-1,2 12 1,1 3 0,4 12-35,-3 25 1,0 16-1,4 10-1,0 0 0,0 3 5,6 2-1,6 4-2,0-3-3,4-9 2,2-8-2,0-16-5,-1-10-34,-1-10-39,2-12-72,-1-4-186,1-4-222</inkml:trace>
  <inkml:trace contextRef="#ctx0" brushRef="#br0" timeOffset="138945.5552">21715 8031 528,'0'0'429,"0"0"-403,0 0-16,0 0 64,0 168-23,0-88-2,0 5-7,3-9-10,10-8-12,3-16-11,6-14 0,8-12-6,1-14 4,8-12-2,1 0-2,5-18-3,-7-14-37,-7-2-60,-13-4-87,-18-2-150,0 2-168</inkml:trace>
  <inkml:trace contextRef="#ctx0" brushRef="#br0" timeOffset="139076.0119">21680 8368 596,'0'0'238,"0"0"-167,0 0 50,0 0-75,0 0-35,0 0-11,138-43-15,-74 18-101,-6-3-92,-8-4-154</inkml:trace>
  <inkml:trace contextRef="#ctx0" brushRef="#br0" timeOffset="139538.5627">21934 7694 1078,'0'0'0,"0"0"5,141-69-5,-33 50 28,13 0-20,-1 7-1,-8 7 3,-14 2-9,-13 3 2,-23 0 15,-18 0 20,-15 0-9,-13 0-12,-9 12-2,2 11 7,-5 8 0,3 16-6,0 13 1,-3 16-2,0 19-7,3 17-4,0 21 2,0 18 1,4 7-4,-2 5 1,2-4 2,2-14 1,-1-2 5,-2-15 1,-3-7 4,-7-10-6,0-14 7,-16-10-5,-14-24 2,-8-19-4,-7-14-1,-9-19-6,-4-11-1,-4 0 3,-7-6-6,0-22-23,-3-6-33,1-4-65,-6-6-229</inkml:trace>
  <inkml:trace contextRef="#ctx0" brushRef="#br0" timeOffset="142296.7563">1188 12110 1006,'0'0'70,"0"0"-67,0 0 30,0 0 22,0 0-32,115 5-8,-77-5-10,4-5-3,-6-1-2,-7 6-95,-11 0-79,-14 0-68,-4 11-59</inkml:trace>
  <inkml:trace contextRef="#ctx0" brushRef="#br0" timeOffset="142440.0269">1138 12320 787,'0'0'138,"0"0"-131,0 0 21,0 0-14,0 0-9,0 0 3,114 5-8,-50-20-39,3-2-198,-2-3-116</inkml:trace>
  <inkml:trace contextRef="#ctx0" brushRef="#br0" timeOffset="142675.5029">2125 11997 1132,'0'0'105,"0"0"-92,0 0-4,0 0 22,0 0-6,-13 115 6,13-77-19,6-1-8,4 4-4,-3-2 0,-5 2-40,-2 2-46,0 1-84,-4-5-177,-20-5-139</inkml:trace>
  <inkml:trace contextRef="#ctx0" brushRef="#br0" timeOffset="142891.9351">1769 12775 890,'0'0'225,"0"0"-201,0 0-21,0 0 19,140 0 14,-51-22 7,7-5-2,3-10-24,-3-1-6,-7 4-8,-14 8 0,-13 6-3,-19 10-29,-16 8-78,-21 2-144,-6 0-217</inkml:trace>
  <inkml:trace contextRef="#ctx0" brushRef="#br0" timeOffset="143460.1581">2349 13090 559,'0'0'418,"0"0"-411,-130 103-4,96-79 7,11-11 9,2-4 2,5-9 9,3 0-7,3-5-2,2-11-10,4 5-4,2-5 3,2 1 9,0 1 4,6-1-4,23-2-10,12 8-4,4 1 2,3 8-7,-3 0 0,-5 13 0,-6 15 1,-10 12 1,-11 6-2,-13 12 2,0 9 10,-16-2-2,-15-4-2,-4-6 2,1-18-4,3-6-3,4-14 1,7-7-1,9-5 0,5-5-1,6 0 1,0 0 2,0 0 0,0-10 6,24-2-6,12 2 8,4 5 0,8 5-2,2 0-3,-3 0-6,-5 5 1,-4-4 10,-4-1 7,-5 0 5,-5 0 4,-4-8-7,0-10-3,-7 0-15,-1-2 0,-6 0-4,-1 0-26,1-2-56,4-5-114,1-5-522</inkml:trace>
  <inkml:trace contextRef="#ctx0" brushRef="#br0" timeOffset="145598.8428">3319 11606 667,'0'0'129,"0"0"-107,0 0 98,0 0-36,162-10-40,-91 8-16,3-2-15,-5 4-13,-15 0 0,-19 0-85,-19 0-132,-16 2-59,-7 7-198</inkml:trace>
  <inkml:trace contextRef="#ctx0" brushRef="#br0" timeOffset="145970.0355">3305 11650 520,'0'0'187,"0"0"-94,0 0 65,0 0-65,0 0-50,0 0-11,-47 98-3,47-37 15,0 15 14,0 15-9,3 13 0,9 12-30,0 10-4,1 9-1,1 4-2,-5 11-3,-5 4 1,-4 6-7,0-3 4,0-9-4,-9-12-1,-2-15 1,2-15-1,5-16 2,4-16-2,0-13-1,0-17-2,15-12 1,9-9 0,10-4 0,9-7 1,7-6 5,6-2-6,4-1 0,5-3 0,-1 0-59,2 0-45,-6 0-162,-9-12-415</inkml:trace>
  <inkml:trace contextRef="#ctx0" brushRef="#br0" timeOffset="146598.5136">5439 11650 909,'0'0'134,"0"0"-80,0 0 47,0 0-32,0 0-26,0 0-2,-14-68-20,-13 64-12,-10 4-5,-8 0 0,-10 0-1,3 16 2,-2 11-2,3 8 0,7 17 0,8 15-2,9 23 1,16 21-1,11 18 0,2 16 2,27 5-1,4 0-1,-1-7-1,-10-8 0,-7-13 3,-12-14-3,-3-12 0,0-16 2,-25-17-1,-4-19 1,-5-14 3,-5-12-2,-9-10-2,0-8 6,3 0-7,12-5 0,13-3-20,13 7-17,7 1-56,7 0-126,22 12-225,4 11-142</inkml:trace>
  <inkml:trace contextRef="#ctx0" brushRef="#br0" timeOffset="146851.4777">4988 14107 1032,'0'0'122,"0"0"-119,0 0 4,0 0 14,127 1-3,-73-13-13,4-11-5,-3-5-57,1-6-215,-13-5-243</inkml:trace>
  <inkml:trace contextRef="#ctx0" brushRef="#br0" timeOffset="147019.6567">5501 13812 1034,'0'0'108,"0"0"-105,0 0 25,-4 120 10,4-70-11,0 5-10,0-1-11,0-4-4,0-8-2,2-8-7,4-12-88,5-16-71,1-6-143,1-22-88</inkml:trace>
  <inkml:trace contextRef="#ctx0" brushRef="#br0" timeOffset="147530.4013">5831 11511 680,'0'0'239,"0"0"-190,0 0 4,0 0-26,0 0-20,-22 104-7,5-35 27,4-6-4,11-13-11,2-13-6,0-14-3,15-8-2,16-6 1,10-9 2,4-2 5,4-24 0,-5-8-2,-6-5 1,-14-2-4,-10 0 8,-14-3 22,0 4 15,-18 6-16,-18 6-10,-5 12-12,-9 9-10,3 7 2,7 0-6,11 0-2,12 7-49,17 7-60,0 4-213,17 0-220</inkml:trace>
  <inkml:trace contextRef="#ctx0" brushRef="#br0" timeOffset="148046.549">7003 12302 803,'0'0'182,"0"0"-107,0 0 26,0 0-31,0 0-33,0 0-13,-98-9-14,60 50-2,-4 15-3,4 11 5,5 2 3,12 1 2,13-1-7,8-5-5,0-9-2,18-7-1,11-13 0,6-6-1,5-12-14,0-7-48,1-10-79,-4 0-128,-8-5-168</inkml:trace>
  <inkml:trace contextRef="#ctx0" brushRef="#br0" timeOffset="148257.5158">7181 12468 1029,'0'0'134,"0"0"-95,0 0 1,0 0-28,0 0-9,0 0 0,-10 101 9,10-61-7,0 0-2,0-2-2,0 1-2,0 0 1,2 0-43,-2-4-85,5-9-133,5-10-89</inkml:trace>
  <inkml:trace contextRef="#ctx0" brushRef="#br0" timeOffset="148496.5577">7540 12526 327,'0'0'841,"0"0"-798,0 0-18,0 0-20,0 0-3,0 0 1,13 81 7,-10-41 0,-1 0-8,-2-4-1,0 2-1,0-3 0,0-1-18,0 0-88,0-7-108,0-2-76,0-9-151</inkml:trace>
  <inkml:trace contextRef="#ctx0" brushRef="#br0" timeOffset="148646.6105">7459 12773 1015,'0'0'0,"0"0"-5,0 0-12,173-96-76,-98 66-88,-7-2-123</inkml:trace>
  <inkml:trace contextRef="#ctx0" brushRef="#br0" timeOffset="148885.5323">7995 12395 1014,'0'0'81,"0"0"-21,0 0-5,0 0-18,0 0-7,-31 134-12,31-80 0,-2 0-3,0-4-3,2-2-2,0-6-4,0-8-1,2-6 0,15-8-4,8-10-1,3-10 0,4 0-4,1 0-38,1-18-48,-7-5-97,-11-6-199</inkml:trace>
  <inkml:trace contextRef="#ctx0" brushRef="#br0" timeOffset="149031.0441">7901 12733 1041,'0'0'23,"0"0"-23,0 0-4,136-84-70,-76 54-128,-12 0-169</inkml:trace>
  <inkml:trace contextRef="#ctx0" brushRef="#br0" timeOffset="149253.7496">8249 12351 754,'0'0'187,"0"0"-118,0 0 9,0 0-24,124-26-32,-74 57 5,-4 11-7,-11 4-1,-12 7-12,-16 0-1,-7 4-4,0-1 4,-28-2-4,-4-8-2,4-10-17,7-14-58,11-13-28,10-9-120,0 0-15,23-26-281</inkml:trace>
  <inkml:trace contextRef="#ctx0" brushRef="#br0" timeOffset="149671.8489">8940 12475 958,'0'0'110,"0"0"-62,0 0-8,0 0-20,-122 47-5,88-10-1,8 7-3,2-2-3,10 0-4,9-3-3,5-12-1,0-5-5,7-10 3,20-12 0,8 0-18,5-10-2,0-18-8,-4-4-9,-11-5 11,-3-6 25,-8-5 3,-10-11 3,-2-3 13,-2 3 20,0 6 1,0 17 18,0 14-10,0 12-4,0 8 0,0 2-4,0 4-30,0 31-7,-2 12 2,2 11 4,0 6-4,0 3-2,0-3 1,0 0-2,4-4 0,1-10-31,3-12-39,4-11-46,5-19-83,8-8-119,4-14-162</inkml:trace>
  <inkml:trace contextRef="#ctx0" brushRef="#br0" timeOffset="149899.0255">9256 12444 853,'0'0'213,"0"0"-121,0 0-18,0 0-54,0 0-17,0 0 14,0 125 6,0-72-8,0-2-2,4-5 1,13-10-7,5-7 3,6-9-9,7-10 2,-2-10-2,3 0-1,-5-3-39,-7-12-87,-11-8-167,-13-3-276</inkml:trace>
  <inkml:trace contextRef="#ctx0" brushRef="#br0" timeOffset="150040.805">9103 12700 855,'0'0'141,"0"0"-123,0 0-15,132-61 2,-68 32-5,-3 2-26,-15-1-198,-15-1-332</inkml:trace>
  <inkml:trace contextRef="#ctx0" brushRef="#br0" timeOffset="150503.1107">10572 12250 928,'0'0'168,"0"0"-129,0 0-32,0 0 40,5 118-5,-5-70-12,0 0-3,0 1-17,0-3-3,0-2-2,0-2-5,0 0 0,0-3-59,-5-2-101,-4-7-185,-4-12-126</inkml:trace>
  <inkml:trace contextRef="#ctx0" brushRef="#br0" timeOffset="150657.9485">10301 12687 989,'0'0'90,"0"0"-54,0 0 15,0 0-40,149-98-7,-54 66-4,5-3-1,-4 2-153,-15-1-391</inkml:trace>
  <inkml:trace contextRef="#ctx0" brushRef="#br0" timeOffset="151239.0283">12215 11642 678,'0'0'85,"0"0"-47,38-104 130,-34 77-42,-4 6-57,0-1-2,-11 4-32,-22 2-7,-17 5-10,-8 11-12,-6 0 5,-1 13-4,1 16 0,8 12 7,6 13-3,13 21 0,14 19-6,17 17 0,6 20-3,12 10 2,17 9-3,6 4 0,3-1-1,-5-3 1,-4-11-1,-6-13 4,-17-14 0,-6-17 3,0-15 5,-25-17 3,-10-16 2,-9-13-5,-3-10-6,-3-13 0,2-8-4,5-3 0,7 0-1,7-10-1,12 2-17,10 3-23,7 5-29,0 0-127,24 15-227,7 2 28</inkml:trace>
  <inkml:trace contextRef="#ctx0" brushRef="#br0" timeOffset="151540.0681">12057 13972 893,'0'0'63,"0"0"-50,1 131 25,29-100-12,8-6-11,6-16 10,-1-9-8,-3 0 7,-5-23 5,-6-14 16,-8-7-8,-15 1 0,-6 1-4,0 7-6,-15 7-7,-15 8 4,-6 10-15,-5 7-9,1 3-1,4 0 1,8 7 0,13-1-22,13-4-42,2-2-49,11-15-106,21-24-130</inkml:trace>
  <inkml:trace contextRef="#ctx0" brushRef="#br0" timeOffset="151878.8289">12736 10700 804,'0'0'158,"0"0"-122,0 0-1,0 0-1,0 0 44,0 140-17,0-94-23,0 0-17,0 1-12,0-5-6,0-4-3,0-1-20,0-6-134,7-11-262</inkml:trace>
  <inkml:trace contextRef="#ctx0" brushRef="#br0" timeOffset="152295.3393">13280 11911 715,'0'0'139,"0"0"-4,0 0 10,0 0-87,0 0-26,-145 42-5,91 13-1,6 12 0,6 5-2,15 7-7,13-7-4,12-7-10,2-10-2,11-11-1,18-7-5,10-14-17,7-4-47,3-15-82,5-4-143,-10-7-182</inkml:trace>
  <inkml:trace contextRef="#ctx0" brushRef="#br0" timeOffset="152490.1213">13407 12100 897,'0'0'112,"0"0"-55,0 0-6,0 0-29,0 0 10,-10 126 1,10-79-9,0 0-15,0-4-6,6-4-2,7 0-1,-1-4 0,3-3-70,1-5-82,-2-10-146,3-8-106</inkml:trace>
  <inkml:trace contextRef="#ctx0" brushRef="#br0" timeOffset="152666.0352">13640 12354 948,'0'0'72,"0"0"-66,0 0 5,120-44 8,-66 27-8,-4 6-11,-9-1-23,-13 4-174,-6-2-46,-10-4-205</inkml:trace>
  <inkml:trace contextRef="#ctx0" brushRef="#br0" timeOffset="152949.6793">14132 12019 973,'0'0'59,"0"0"-23,0 0 1,0 0-24,0 0 35,13 135 11,-8-71-26,-5 0-3,0-2-2,0-4-5,0-7-7,5-12-8,5-5-3,6-13-3,8-7-1,10-13 1,6-1 0,9-3-2,2-19-32,-8-4-43,-14-2-110,-18-2-182,-11-5-335</inkml:trace>
  <inkml:trace contextRef="#ctx0" brushRef="#br0" timeOffset="153085.6258">14132 12330 942,'0'0'73,"0"0"-53,0 0-12,0 0-7,168-63-1,-108 46-138,-16-5-136</inkml:trace>
  <inkml:trace contextRef="#ctx0" brushRef="#br0" timeOffset="153301.912">14529 11935 761,'0'0'66,"0"0"-9,124 15 37,-69 20-40,-2 11 18,-13 6-27,-16 5-23,-13-1-7,-11 0-3,0 0-2,-11-1-7,-16-6-3,-1-4-41,5-15-112,14-16-154,9-14-109</inkml:trace>
  <inkml:trace contextRef="#ctx0" brushRef="#br0" timeOffset="153731.2007">15405 12069 1064,'0'0'18,"0"0"0,0 0 37,-131 78-38,104-25-6,4 1-3,5-3-7,7-10 2,11-7-1,0-10-2,0-7 0,25-12 0,5-5-10,10 0-6,4-26 2,-2-8-6,-9-4-5,-8-4 18,-12-9 3,-10-11 4,-3-7 2,0-8-1,-1 3 7,-12 12 6,4 18 20,0 22 14,5 14 12,-1 8-12,-1 12-35,-1 28-11,0 16-2,5 10 7,2 4-4,0-2-3,0-1 0,7-5 1,4-10-1,0-8-27,4-12-56,1-12-48,4-14-124,3-6-84</inkml:trace>
  <inkml:trace contextRef="#ctx0" brushRef="#br0" timeOffset="153992.1767">15735 11944 700,'0'0'407,"0"0"-342,0 0-29,0 0-15,0 0 10,-9 161-3,20-98-9,2-7 3,1-8-2,1-8-1,1-10-1,-1-8-3,1-6-7,-3-6-5,-1-5 0,1-5-1,-2 0-2,3 0-25,-4-3-38,-3-13-79,-7-4-148,0-4-224</inkml:trace>
  <inkml:trace contextRef="#ctx0" brushRef="#br0" timeOffset="154129.8994">15715 12247 827,'0'0'136,"0"0"-26,0 0-38,0 0-62,0 0-9,140-79-1,-93 57-68,-2-5-111,-10 1-101,-6-1-231</inkml:trace>
  <inkml:trace contextRef="#ctx0" brushRef="#br0" timeOffset="154638.0731">15942 11451 410,'0'0'603,"0"0"-601,140-28 4,-42 21 17,10-5-11,-4 1 4,-13-1-9,-14-1-2,-19 0-1,-14 0 22,-13 3 15,-15 1 9,-10 4-16,-6 1-2,0 1-7,0 2 0,0 1-8,0 0-9,0 0-6,0 20-1,0 14 9,0 14 4,0 11-4,0 13-3,0 7 2,0 16-2,5 5-3,13 13 1,7 4-2,2 6-1,2-3-1,-4-1-1,-6-7 1,-8-6-1,-11-4 2,0-8-2,-5-8 7,-26-7 3,-13-3 7,-14-7-2,-13-6-3,-1-10-5,-3-14-5,0-11 0,9-13-2,1-9-9,7-6-46,2-3-54,3-24-206</inkml:trace>
  <inkml:trace contextRef="#ctx0" brushRef="#br0" timeOffset="155493.0893">1504 15642 899,'0'0'91,"0"0"-85,0 0-5,0 0 8,0 0-8,173-77-1,-105 59-87,-6 0-178,-13 5-193</inkml:trace>
  <inkml:trace contextRef="#ctx0" brushRef="#br0" timeOffset="155664.0082">1495 15804 664,'0'0'289,"0"0"-270,0 0-9,0 0 11,0 0-8,0 0-12,89-25 12,-20 4-13,0 4-158,3-1-141,-5-2-146</inkml:trace>
  <inkml:trace contextRef="#ctx0" brushRef="#br0" timeOffset="155857.6677">2400 15350 1146,'0'0'58,"0"0"-57,0 0-1,0 0-1,0 0 1,-3 112 2,3-72 1,0 1-3,0-4-39,0 2-76,0-7-97,-6 0-71</inkml:trace>
  <inkml:trace contextRef="#ctx0" brushRef="#br0" timeOffset="156083.9379">2058 15945 1065,'0'0'65,"0"0"-64,0 0 23,0 0 10,210-39 28,-94 7-12,7-5-28,-5 2 6,-16 3-9,-21 6-4,-23 9-15,-20 2 0,-18 12-29,-14 3-48,-6 0-117,-12 0-123,-29 12-215</inkml:trace>
  <inkml:trace contextRef="#ctx0" brushRef="#br0" timeOffset="156587.4688">2542 16165 616,'0'0'78,"0"0"-50,-122 105 69,80-73-30,4-5-36,7-10-12,4-15-2,4-2 8,8-5 12,6-18-1,5-7-15,4 2-21,0-4 7,22 10-7,7-4-3,7 12-1,8 6 4,1 2 8,3 6-2,-3 2-1,-7 24-2,-7 6-2,-13 16 2,-11 2 0,-7 7 9,-3 3 0,-27 2 1,-8-6-2,-5-10-7,1-6-1,4-17-1,4-9 2,13-11 1,7-3-1,7 0 8,7 0-4,0-8-4,0-1-3,13-2 2,18 3-2,10 4 11,9 4-2,12-4 5,2-1 2,5 0 15,-2-9 11,-9 2-7,-14 2-11,-12-2-12,-17 7-11,-6-4-2,-5-1-5,2-12-53,4-16-157,2-20-515</inkml:trace>
  <inkml:trace contextRef="#ctx0" brushRef="#br0" timeOffset="158992.3435">6203 15304 275,'0'0'51,"0"0"-22,0 0 58,0 0 26,0 0-15,0 0 20,0 0 2,7-42-15,-7 42-23,0 0-21,0 0-17,0 0-13,0 0-19,0 0-12,0 14 0,4 8 5,4 8 0,4 5 2,-3 8 2,-1 5-1,0 2 0,1 3 5,-5 1 4,-2-4-3,-1-2-7,2-12 6,2 0-10,0-6 5,-1-2-5,3-2-1,-3-4 1,0-3-3,1-12 1,0 0 2,-3-4-1,4-3-1,1 0 1,7 0 0,3 0 4,8 0-3,4-14 0,0 0 2,-4-4-5,-6 6 0,-5-2-10,-5-1-29,-3-5-29,-2 3-49,-4-1-123,0-5-152</inkml:trace>
  <inkml:trace contextRef="#ctx0" brushRef="#br0" timeOffset="159228.5863">6062 15669 829,'0'0'128,"0"0"-122,0 0 4,0 0 26,131-42-6,-77 26 9,-7-8 2,-9 7-3,-11 4-4,-12 4-23,-7 8-8,-8-1-3,2-3-53,-2-1-98,0-4-250</inkml:trace>
  <inkml:trace contextRef="#ctx0" brushRef="#br0" timeOffset="160765.0823">6936 15374 513,'0'0'352,"0"0"-243,0 0-51,0 0 6,0 0-28,0 0-25,0 0 3,22 102 11,-15-56 2,0 7-6,-3-8-8,0 0-2,2-1-6,-4-9-1,-2-4-3,0-9-1,0-3 0,0 1-39,-2-5-59,-21-1-45,-6-5-138,-2-9-69</inkml:trace>
  <inkml:trace contextRef="#ctx0" brushRef="#br0" timeOffset="160940.3492">6725 15790 617,'0'0'178,"0"0"-142,0 0 25,0 0 24,140-78-29,-88 53-21,1 1-6,-8-1-5,-5 6-14,-9-2-10,-11 7-5,-5 0-109,-6-4-152,-7-4-112</inkml:trace>
  <inkml:trace contextRef="#ctx0" brushRef="#br0" timeOffset="162040.8813">7322 15258 478,'0'0'222,"0"0"-116,0 0 20,0 0-56,0 0-43,0 0-11,9 4-4,-1 32 7,4 3 41,-1 16 3,-2 7-12,-7 0-20,0 1-8,-2-1-6,0-8-9,5-5-3,-3-10-2,5-11 0,-1-6-2,3-7 0,5-12 0,3 1-1,7-4 0,8 0 0,1 0-6,-1-14-30,-6-2-33,-8 2-60,-9-4-86,-9 2-144</inkml:trace>
  <inkml:trace contextRef="#ctx0" brushRef="#br0" timeOffset="162228.5912">7284 15628 833,'0'0'56,"0"0"-52,0 0 3,0 0 10,153-49 1,-97 27-8,-4-5-9,-15 5-2,-9 2-88,-8 5-100,-14-8-128</inkml:trace>
  <inkml:trace contextRef="#ctx0" brushRef="#br0" timeOffset="162864.0172">7804 14875 742,'0'0'69,"0"0"-64,0 0 34,0 0-15,0 0-15,0 0 1,2 0 5,-25 13 8,1 0-5,-1-5-5,8-6 5,1-2 1,5 0-8,5-2 2,2-12-10,2-2-2,0-5-2,0 4 1,11-3-3,7-1 1,7 9 2,4-6 1,0 9-1,4 5 0,-1 4 0,-3 0 0,-6 9 1,-5 13-1,-8 9 1,-1 8 4,-9 2 2,0 5 2,-2-3 3,-21 0-4,-2-3-7,-2-6 7,3-12-6,4-4 0,6-9-1,6-4 0,2-5 1,6 0 0,0 0 4,0 0-6,0-9-4,12 0 1,9 0 2,1 1 1,9 3 1,3-1 1,3 0 6,3 4 12,1-10 11,-3 6 6,-1-10-1,-6 0 5,-1 4-4,-10 0-9,-7 6-13,-5 1 2,-2 0-14,-5 3 1,2 2-3,-3 0-1,2 0-55,5 7-87,-5 20-102,0 13-87</inkml:trace>
  <inkml:trace contextRef="#ctx0" brushRef="#br0" timeOffset="163260.5103">7239 16160 907,'0'0'66,"0"0"-61,0 0 1,0 0 3,120 8 25,-48-8-1,6 0 4,2-3 11,3-20 11,-1 5-13,-6-4-3,-9 4-17,-18 9-13,-20 0-8,-15 9-5,-11 0-4,-3 0-39,0 0-66,-13 0-83,-15 18-170,-2-4-236</inkml:trace>
  <inkml:trace contextRef="#ctx0" brushRef="#br0" timeOffset="163833.0543">7811 16419 216,'0'0'380,"0"0"-348,0 0 0,0 0 30,-101 101-36,85-81-14,-4-13-7,0-7 7,0 0 3,2 0 22,5-16 12,4-2 2,4 0-23,5-4-7,0-1-10,3 4-4,15-3-1,8 10-2,3 2 4,-2 1 2,0 9 0,0 0 1,-3 5-2,-6 13-5,0 10 7,-5 5 2,-7 8 8,-3 3 1,-3 2-2,0 2-4,-17-2-5,-8 3-2,-7-9-6,1 0 1,0-12-2,2-6 4,4-10-4,5-7 0,5-5 1,4 0 1,6 0 3,3 0-2,2-14-3,0 1-1,11-1 1,16 6 0,4-1 4,11 9-2,8 0 12,3 0-9,2-3 11,4 1 7,-6-10 8,-1-2 11,-8-4-8,-9 0-7,-6-4-17,-8 4-3,-8-1-9,-7-3 0,0 1-10,-6-6-53,0-4-62,-21-13-278</inkml:trace>
  <inkml:trace contextRef="#ctx0" brushRef="#br0" timeOffset="164411.8071">5940 15008 617,'0'0'156,"0"0"-51,0 0-12,0 0-40,0 0-21,0 0-1,-98 99 10,67-20-8,-1 23 5,6 28 2,7 17 11,11 15-15,8 2-10,0-3-4,16-5-10,10-18-3,9-11 3,2-21-9,0-15 2,1-21-3,-5-20-2,-2-6 2,-1-18-2,-1-12-11,4-5-77,8-9-116,5-27-269</inkml:trace>
  <inkml:trace contextRef="#ctx0" brushRef="#br0" timeOffset="165084.0165">8267 15369 641,'0'0'112,"0"0"10,0 0 1,0 0-62,0 0-37,0 0 19,136 31 6,-78 10-9,4 17-7,-6 18-1,-7 10-10,-11 14-11,-11 8 6,-12 9-9,-11-5 4,-4-2-6,0-7 7,-18-10 1,-8-12 2,2-12-3,-3-18 5,4-19-11,3-6 1,3-12-3,4-5-4,3-8 5,3-1-6,3 0-23,4 0-42,0-17-113,14-16-363</inkml:trace>
  <inkml:trace contextRef="#ctx0" brushRef="#br0" timeOffset="165658.5838">8653 17016 777,'0'0'147,"0"0"-92,0 0 12,0 0-22,0 0-11,0 0 2,71-4 15,-35-9-2,-5 4-27,-4-1-17,-5 6 1,-7 1-6,4-6-9,-2 3-85,1-6-159,-5 2-99</inkml:trace>
  <inkml:trace contextRef="#ctx0" brushRef="#br0" timeOffset="165871.7664">9094 16834 1059,'0'0'89,"0"0"-57,0 0 14,0 0-40,0 0 28,18 112-1,-14-68-9,1-3-15,-5-2 11,0-6-13,0-3-4,0-9-3,0-2 0,0-13-50,0-2-82,9-4-132,4-10-56</inkml:trace>
  <inkml:trace contextRef="#ctx0" brushRef="#br0" timeOffset="166523.0081">8797 14991 314,'0'0'237,"0"0"-92,0 0 30,0 0-39,0 0-62,0 0-21,2 2-25,-6 32-21,-9 14 2,4 4 15,2-2-2,7-1-6,0-12-10,0-2-1,23-13-2,8-8 0,9-11 1,7-3 0,5-7 2,-2-21-6,-5-4-1,-5-5 0,-13-2 1,-12-4 1,-15-1 0,0 3 0,-31 0 5,-15 15 0,-10 15 4,-7 11-4,5 0-6,7 20 1,13-3-1,15 5 0,17 0-13,6-4-101,11-4-227,25-10-349</inkml:trace>
  <inkml:trace contextRef="#ctx0" brushRef="#br0" timeOffset="167066.5145">9628 15637 873,'0'0'151,"0"0"-90,0 0 14,0 0-33,0 0-28,0 0 30,19 124-13,-5-78-16,-4 2-1,-3-8-4,-3 1-2,-1-6-4,-3-3 0,2-9-4,-2-9 0,3-6-47,-1-4-99,-2-4-209,0 0-211</inkml:trace>
  <inkml:trace contextRef="#ctx0" brushRef="#br0" timeOffset="167260.9589">9451 15901 218,'0'0'718,"0"0"-641,0 0-55,0 0 8,0 0 40,0 0-13,174-2-22,-114-10-9,-9-6-5,-8 6-12,-17 3-9,-8 0-5,-9 3-76,-2-8-119,-3-1-221</inkml:trace>
  <inkml:trace contextRef="#ctx0" brushRef="#br0" timeOffset="169795.2118">10702 15458 328,'0'0'147,"0"0"-30,0 0 44,0 0 16,0 0-55,0 0-27,0 0-21,4-43-13,-4 43-12,0 0-18,0 0-14,0 0-13,0 21-2,-4 11 0,3 16 15,1 1 8,0 5-6,0-4-7,0 4 0,0-2-5,0 2-3,0-6-2,0-2 0,0-6 0,5-5-2,5-7 0,4-14 2,5-2-2,0-10-1,8-2 1,4 0 1,5 0 3,-3-16-4,-2 0-20,-8-3-19,-7 6-19,-12-6-34,-4 2-110,-4-1-220</inkml:trace>
  <inkml:trace contextRef="#ctx0" brushRef="#br0" timeOffset="169984.0062">10554 15865 667,'0'0'166,"0"0"-109,0 0 58,0 0-67,0 0-19,138-84 15,-66 61-21,-6 0-14,-13 0-3,-10 11-6,-18-2-36,-13 5-84,-12-5-182,0 2-181</inkml:trace>
  <inkml:trace contextRef="#ctx0" brushRef="#br0" timeOffset="171995.0339">10857 15959 614,'0'0'195,"0"0"-149,0 0 37,0 0-18,0 0-46,0 0-3,0 0 16,69 12-1,-42-12-7,2 0 8,2 0-2,-1 0-5,7 0 1,-3 0 0,-1-8 0,-1 0-6,-8 3-2,-3 0-9,-2 1 0,-6 0-3,-4 3-1,-4 1 3,-5 0-6,0 0-1,0 0 6,0 0-5,0 0-2,0 0 1,0 0-1,0 0 4,0 0-4,0 0 0,2 0 1,-2 0 0,0 0-1,0 0 1,0 0-1,0 0 1,0 0-1,0 0 0,0 0 0,0 0 0,0 0 0,0 0 0,0 0 0,0 0 1,0 0-1,0 0 0,0 0 0,0 0 0,4 0-1,3-4 1,7 4 1,-3-5 1,2 5 0,-2-4-2,-2 4 2,-6 0-2,0 0 0,-3 0-1,0 0-9,0 0-41,0 0-77,0 0-198,-3-10-464</inkml:trace>
  <inkml:trace contextRef="#ctx0" brushRef="#br0" timeOffset="172870.2532">11548 15723 229,'0'0'426,"0"0"-333,0 0 19,0 0 12,0 0-68,0 0-25,-13 0-13,24 4-1,12-4 22,1 0-4,7 0-10,2 0 1,1-4 2,-5-2-9,-11 1-9,-6 2-5,-10-1-2,-2 4 1,0 0 3,0 0 7,-26 0-1,-6 0-8,-9 0-2,-3 0-2,-1 7 0,0-2-1,6 1 2,0 2-2,6-4 2,13-1-2,9 3 0,8-6-1,3 0 0,0 5-5,14-5 2,17 4 4,11 1 0,6-5 4,2 0-3,2 0-1,-6-13 3,-1 3 0,-14-4-1,-10 10 0,-13-1-1,-5 5 0,-3 0 3,0 0 1,-19 0 1,-16 0-3,-14 0-3,-4 5 1,1 1-1,8 2 0,5-2 0,16 1 0,9-6 0,9 3 0,5-4 0,0 0-6,23 4-2,17-4 8,18 0-14,13 0-39,7-15-98,1-6-211</inkml:trace>
  <inkml:trace contextRef="#ctx0" brushRef="#br0" timeOffset="174565.0674">12211 15400 655,'0'0'193,"0"0"-77,0 0-12,0 0-32,0 0-42,0 0-12,0 18-12,7 14 32,3 12 2,-3 0-11,-2 5-4,-3 1-2,0-1-7,-2-4-5,0-6-6,0-5-1,2-9 0,3-3-3,1-11 1,4-4-1,3-2-1,9-5 0,5 0 3,2 0-3,-3-5-11,-1-9-32,-7 0-34,-10 2-91,-8-6-168,0 0-253</inkml:trace>
  <inkml:trace contextRef="#ctx0" brushRef="#br0" timeOffset="174753.002">12112 15727 884,'0'0'48,"0"0"2,0 0 13,0 0-54,0 0-8,159-102 1,-103 82 2,-10 2-4,-8 1-15,-10 4-103,-9-4-71,-6-1-83</inkml:trace>
  <inkml:trace contextRef="#ctx0" brushRef="#br0" timeOffset="175403.8793">12755 15095 880,'0'0'100,"0"0"-89,0 0-4,0 0 15,0 0-18,0 0-2,-29 29 0,0-8 5,-5-7-3,7-5 1,5-7-4,4-2 4,9 0-3,3 0 1,1-7-3,5-11-2,0-3-13,0-2 2,15 1 3,8 4 3,2 4 5,-1-2 1,5 10-1,0-2 2,3 4 2,-5 4-2,6 0 0,-10 0 3,0 2 4,-7 16-2,-3 4 3,-4 6-2,-6 4 4,1 3 2,-4 2 1,0 4 3,-12 1-4,-10 0-2,-2-3-5,-3-2 1,0-7-6,5-7 1,7-10-1,3-9 0,9-4-3,2 0 3,1 0 0,0-22-21,0 8 9,4-4 8,16 9 3,7 4 1,2 5 0,7 0 3,4 0-2,3 0 3,0 0 12,3 0 9,-9 0 11,-1 0 11,-7-7-7,-7-6-8,-4 3-9,-7-4-8,-6 0-6,-3 2-6,-2-3-3,0 12-14,0-1-46,0 4-67,-5 10-132,-19 19-155</inkml:trace>
  <inkml:trace contextRef="#ctx0" brushRef="#br0" timeOffset="175780.0529">12168 16244 701,'0'0'110,"0"0"-94,0 0 106,0 0-26,147 0-30,-75-14-15,8-5-13,2-1-1,1 1-3,-5-1-6,-8 4 1,-10 0-8,-10 2-3,-5-5-6,-9 7-4,-9 3-3,-12 5-5,-7 0 2,-8 4-5,0 0-21,0 0-45,-21 0-106,-12 4-203,-4 9-255</inkml:trace>
  <inkml:trace contextRef="#ctx0" brushRef="#br0" timeOffset="176381.0613">12863 16462 363,'0'0'273,"0"0"-252,0 0 8,0 0 39,-104 104-53,79-87-9,-2-7-1,-2-5-2,5-5 8,2 0 4,4 0 21,7-15 18,4-2-21,7-6-8,0 0-3,0 2-5,27-1-6,4 7 2,4 0 4,2 9 7,-6 1-9,0 5-10,-4 5-1,-6 13-2,2 4 0,-12 10 0,-4-2 5,-7 10-2,0 1 10,-11-2-4,-21 7 0,-3-6-4,-4 1-5,-3-9 0,4-6 3,3-12 0,2-7-5,8-7 0,8 0 7,5 0-4,10 0 0,2-7 0,0-3-2,18 0-1,13 2 0,7-1 0,4 4 0,7 5 10,-3 0 4,2 0 3,-6 0 4,-4 0 16,-2-4-10,-5-4 7,-2-2 4,-2-4-3,-2 2-7,-4-7-7,0 2-7,-3 2-9,-3 3 2,1-2-5,-3 1-2,-4-6-12,0-3-45,-5-7-55,-4-4-199,-9-3-461</inkml:trace>
  <inkml:trace contextRef="#ctx0" brushRef="#br0" timeOffset="177016.3803">10737 15250 535,'0'0'114,"0"0"-99,0 0 98,0 0 42,0 0-93,0 0-13,-21-56-13,0 56-10,-10 10-3,-8 18-2,-5 16 13,-6 17 7,2 20-9,-1 17-4,6 13 1,12 11-6,13 8-5,16 3-4,2 0-4,23-12 5,19-9-9,4-13 4,9-19-2,-7-8-1,0-6 0,-2-12-3,-6-1-1,-6-13-3,-5-4 0,0-8-12,2-5-49,7-16-93,6-7-249</inkml:trace>
  <inkml:trace contextRef="#ctx0" brushRef="#br0" timeOffset="177675.6066">13463 15101 257,'0'0'490,"0"0"-407,0 0 23,0 0-9,0 0-52,0 0-18,98-10 21,-46 43-13,4 6-7,-4 19 14,0 12-12,-7 13 1,-12 16-6,-13 7-11,-13 10-2,-7 5-3,-7-5 2,-22-10-3,-5-6 5,-1-8 0,-1-11 0,3-17 0,3-16-4,8-16 0,10-14-7,0-6-1,7-12-1,5 2-6,0-2-49,0 0-51,5-6-140,17-20-408</inkml:trace>
  <inkml:trace contextRef="#ctx0" brushRef="#br0" timeOffset="178375.9643">14208 16651 809,'0'0'184,"0"0"-135,0 0 40,0 0-25,0 0-47,0 0-17,-9 40 9,4 5 3,5-5-5,0-5 1,0 2-5,0-11-1,0-5-2,16-6 2,4-10-1,5-5 3,6 0 5,2-15-4,-2-16 2,-5-1 2,-5-3-2,-8-5 5,-7 9 0,-6 5 10,0 12 7,-12 5-7,-16 0-8,-6 6-13,-6 3 0,-1 0-1,8 0 0,8 0-5,8 0-11,12 3-48,5-3-76,0 0-227</inkml:trace>
  <inkml:trace contextRef="#ctx0" brushRef="#br0" timeOffset="178838.5851">13856 14500 785,'0'0'141,"0"0"-53,0 0 35,0 0-71,0 0-28,0 0 3,15 80 21,-15-27-17,0 0-9,0 1-7,0 1-12,-11 1 2,0-8-5,2 3-14,2-4-77,5-4-167,2-12-379</inkml:trace>
  <inkml:trace contextRef="#ctx0" brushRef="#br0" timeOffset="180046.2671">5711 14742 920,'0'0'133,"0"0"-100,0 0 29,0 0 18,0 0-51,0 0-9,-41-30-10,13 30-5,-7 2-3,-11 14 0,-13 3 1,-4 2 4,-11-1 0,-4 1-4,2-3 1,3-1-3,6 6 1,5-5 1,12-1-1,7 2-1,10-3-1,6-2 0,10 0 1,1 4 0,7 5 0,3 2 1,1 11-1,5 8 3,0 16 3,0 14 3,0 16 0,13 14-2,-2 7-4,1 10 7,-2 5-9,-3 7 4,0-7-4,-7 12 6,0-2-2,0-1-3,0-4 1,0-15 0,0-5-1,-3-7 1,-8-13-2,1-15-2,1-7 2,-3-15-2,6-15-1,-1-12 1,5-5 1,2-8 2,0-2-3,0 3 0,15 2 0,19 1 1,11 0 0,13 1 0,9-7 5,1-7-4,-3 3 3,-7-8-3,-4 0-4,-3 0-34,0 0-71,3 0-265</inkml:trace>
  <inkml:trace contextRef="#ctx0" brushRef="#br0" timeOffset="181294.3093">10710 15596 223,'0'0'128,"0"0"-105,0 0 33,0 0 26,0 0-36,0 0 21,-2-48 10,2 45 9,0 1-2,0 2 11,0 0-44,0 0-23,0 0-13,0 0-2,0 0-2,0 0 23,0 0 12,0 0-12,0 0-8,0 5-3,0 8-2,0 5-4,0 14-2,0 2 6,0 7-1,0 4-1,0-1-2,0-3-3,0 5-1,0-9-5,0 0-2,0-5-2,2-5-1,0 0-2,0-5-1,0-4 3,4-5-2,0-1-1,1 3 0,-1-4 0,6 4 1,1-10 0,3 4-1,-3-6 0,3 2 4,-3-5-3,3 0 0,-1 2-1,3-2 0,2 0 2,0 0-5,0 0 4,2 0-1,1-2 1,1-6-1,1-6 4,0 6-4,-4-6 0,2 0 1,-3 2-1,-2 2 2,0-2-2,-3 2 0,1-2 3,-1 2 3,-1-3-1,-3 3-1,-3 5 2,-2 1-3,-6 4-3,0-4-1,0 0-7,0-2-41,-2-1-56,-12 5-142,-1-6-195</inkml:trace>
  <inkml:trace contextRef="#ctx0" brushRef="#br0" timeOffset="181735.0485">10568 15895 225,'0'0'68,"0"0"-53,0 0 30,0 0 30,0 0 11,0 0-6,-31 0-2,31 0 4,0 0-9,0 0-17,4 0 7,23-8 9,6-10-2,11-8-18,12-1-6,7-5-11,-1 6-2,-6 5-8,-18 5-10,-15 7-8,-13 6-6,-8 3-1,0 0-42,4 0-142,0 0-272</inkml:trace>
  <inkml:trace contextRef="#ctx0" brushRef="#br0" timeOffset="183401.2959">14415 14744 378,'0'0'361,"0"0"-267,0 0 13,0 0-6,0 0-45,0 0-42,122-40 6,-43 30-4,3 7-3,0-6-6,-5 9 2,-13 0-3,-8 0-3,-14 0 1,-13 4-3,-11 1 0,-7 0 0,-5-1 1,-3-1-1,0-2 0,-3-1 10,0 0 12,0 0 7,0 0-8,0 0-8,0 4-7,0 5-4,0 8-2,0 10 2,1 7 3,2 4 4,1 4-4,-2 1 9,1 6 0,-1-1 3,0 3-7,0 8 6,-1 6-3,5 7 0,1 3-3,2 3 0,2 1-3,5 2-3,1-5 0,-2-4-2,3 2 1,-4-2-2,-1-1-1,1 1 0,-5-4 0,-3 2 0,-2 3 0,2-1-1,-2 2 0,0 2 2,3-4-1,-3-2-2,0-1 4,2-4-3,-2 0 1,-1 1 3,1 0-4,-2-8 0,-2-8 1,4-10-4,-2-10 7,0-2-3,0-14-1,-2-1 0,0-10 0,0-3 0,0 0 0,-8 11 1,-23-3 3,-17 5-1,-7 6-1,-5-1-1,-2 0-2,4-1-1,11-8-40,15-9-55,16-9-211</inkml:trace>
  <inkml:trace contextRef="#ctx0" brushRef="#br0" timeOffset="202664.0293">15694 15221 911,'0'0'139,"0"0"-133,0 0 17,0 0-18,0 0 9,0 0 6,141 5-8,-93-5-12,-11-5-19,-10 5-94,-14 0-93,-9 0-98</inkml:trace>
  <inkml:trace contextRef="#ctx0" brushRef="#br0" timeOffset="202836.9619">15739 15430 738,'0'0'236,"0"0"-188,0 0 35,0 0-66,0 0-1,0 0-7,123-1-9,-67-13-3,-1-6-133,-4 8-199,-6-11-110</inkml:trace>
  <inkml:trace contextRef="#ctx0" brushRef="#br0" timeOffset="203024.0239">16582 14999 1048,'0'0'86,"0"0"-37,0 0 23,0 0-57,0 0-12,0 0 3,0 114 4,0-76-6,0-3-2,0 0-2,0-2-28,0-1-77,0-6-145,-4-1-114</inkml:trace>
  <inkml:trace contextRef="#ctx0" brushRef="#br0" timeOffset="203232.9271">16248 15552 991,'0'0'161,"0"0"-149,0 0 32,0 0 5,142 0-15,-57-18-10,5-9-18,2 0 0,-5-5 5,-10 10 1,-17 5-8,-22 10-4,-21 5-44,-12 2-124,-5 0-250</inkml:trace>
  <inkml:trace contextRef="#ctx0" brushRef="#br0" timeOffset="203713.5359">16709 15717 1056,'0'0'49,"0"0"-48,0 0 35,-118 94-24,91-76-6,2-8-4,0-1 0,4-9 4,0 0-4,9-12 6,4-8-5,8 1-2,0-1-1,10 1 0,17 5 0,4 1 0,2 5 0,5 8 5,-1 0-1,-3 8 7,-5 19-4,-11 8 2,-7 5 10,-11 6-4,0 2-5,-7 5 7,-21-4-8,-4-3-1,-3-11-1,1-12-2,3-6-2,6-7-3,5-10 4,7 0 6,7-10-9,6-12-1,0 4 0,6 0 0,21 4 3,4 6 4,5 0 8,3 8 1,-2 0-8,-4 0-7,-7 4-1,-6 5-6,-3 8-25,-2-3-36,3-8-110,-1-6-193,6 0-102</inkml:trace>
  <inkml:trace contextRef="#ctx0" brushRef="#br0" timeOffset="204044.2449">17725 14622 736,'0'0'347,"0"0"-312,0 0 62,0 0-24,-140 4-62,93 70-1,-7 33 11,-1 25 10,6 24 13,5 16 6,5 9-8,9 8-12,14-10-10,9-9-7,7-14-5,4-17-3,30-30-3,6-18 0,2-25-2,1-20 0,-10-15 0,-8-18-24,-6-9-42,-1-4-38,-5-36-114,-7-34-495</inkml:trace>
  <inkml:trace contextRef="#ctx0" brushRef="#br0" timeOffset="204697.3584">17939 15127 648,'0'0'206,"0"0"-110,0 0-18,0 0-37,0 0-14,0 0 17,97 2-17,-58-2-14,-3 0-3,-3-2-1,-6-6-5,-6 1-4,-4 0-23,-1-1-81,-3-2-158,-1-6-85</inkml:trace>
  <inkml:trace contextRef="#ctx0" brushRef="#br0" timeOffset="204937.2916">18385 14904 811,'0'0'130,"0"0"-46,0 0 3,0 0-69,0 0 7,0 0 30,25 99-5,-21-59-12,-2 0-7,0-4-7,-2-5-18,0 1-5,0-10-1,0 0 0,0-4-32,0-10-53,4-2-93,4-6-150,-3 0-110</inkml:trace>
  <inkml:trace contextRef="#ctx0" brushRef="#br0" timeOffset="205272.7176">18920 14846 866,'0'0'36,"0"0"-35,0 0 44,0 0-3,0 0-12,11 104 8,-9-72 18,-2-3 0,0 3-16,0-4-13,3-4-12,-1 0-6,0-6-8,0-1-1,-2-1-17,0 0-30,3-8-55,-3 2-44,0-5-85,0-5-52</inkml:trace>
  <inkml:trace contextRef="#ctx0" brushRef="#br0" timeOffset="205466.9082">18762 15136 801,'0'0'119,"0"0"-96,0 0 6,0 0-22,0 0-7,161-70-17,-113 53-106,-1-5 1,-3-2-20,-1 3-70</inkml:trace>
  <inkml:trace contextRef="#ctx0" brushRef="#br0" timeOffset="205669.4766">19346 14839 718,'0'0'252,"0"0"-149,0 0 17,0 0-67,0 0-34,0 0-9,0 48 15,0-19-4,0 0-10,0-1-4,2 2-6,3-4 1,1 0-2,4 2-11,1-4-31,-3 2-45,-4 0-84,-4-3-142,0-5-109</inkml:trace>
  <inkml:trace contextRef="#ctx0" brushRef="#br0" timeOffset="205947.9633">19083 15415 942,'0'0'148,"0"0"-129,0 0 11,0 0 24,165-41-37,-89 29 1,0-4-2,-3-5 25,0 1 14,-2-1-13,-3-1-18,-12 5-12,-16 4-9,-11 7-3,-19 1 0,-4 5-31,-6 0-57,-12 12-133,-24 9-133,-6 4-292</inkml:trace>
  <inkml:trace contextRef="#ctx0" brushRef="#br0" timeOffset="206488.5525">19531 15552 788,'0'0'81,"0"0"-57,0 0 69,0 0-67,0 0-21,-91 107 2,73-97 2,2-10 13,2 0 18,4 0 4,-1-6-9,3-6-12,6-2-17,2-3 5,0 4-10,0 2-1,19-2 2,3 5 0,4-2 0,2 6 3,2 0-1,-3 4 1,-5 0-2,-5 0-1,-5 13 5,-3 10 0,-6 7 6,-3 6 4,0 5-3,0 3-1,-14 5-5,-10-5 1,-8 0-6,1-2 1,2-11-4,2-12 1,4-2-1,9-13 3,1-4 1,3 0 1,7-4-1,3-8-4,0 2-1,0-1 1,15 4 1,4 7 1,4 0 2,4 0 0,0 0 2,-1 0-2,0 4-4,-1 5 3,-2-1-3,-5 1-3,-6-3-20,3-6-38,-7 0-71,1 0-109,-3-15-65,-1-20-303</inkml:trace>
  <inkml:trace contextRef="#ctx0" brushRef="#br0" timeOffset="206789.3879">19828 14936 1053,'0'0'125,"0"0"-100,0 0 52,135 21-24,-92 21-25,-7 14 3,-3 13-6,-9 7 0,-4 8 5,-4 6-6,-7 2-1,-7-6-5,-2-5-5,0-11 1,-7-3 0,-13-4 2,-4-1-8,-2-7-5,-4-5-2,-1-6-1,2-13-7,3-4-40,1-9-23,-6-10-40,-9-8-90,-16 0-321</inkml:trace>
  <inkml:trace contextRef="#ctx0" brushRef="#br0" timeOffset="207508.1886">18192 14708 332,'0'0'330,"0"0"-191,0 0 10,0 0-53,0 0-41,0 0-16,0-4-1,0 4-9,0 0-3,0 0 11,0 0-2,-14 0-8,-11 14-18,1 8 5,-7 8-4,-2 7 4,-4 7-3,-1 6-1,1 11-5,4 11 5,8 13-2,7 14 4,11-5 1,7 3-1,0-7 1,14-14 0,12-9-4,13-9-1,2 0 0,7-19 0,-2-3 1,-5-10-3,-8-10-3,-11-4-2,-8-8-1,-8 0 0,-5-4-28,-1 0-31,0 0-30,-3-14-105,-26-16-474</inkml:trace>
  <inkml:trace contextRef="#ctx0" brushRef="#br0" timeOffset="217250.7785">17554 15316 50,'0'0'149,"0"0"-111,0 0 5,0 0 0,0 0-16,0 0 13,0 0 13,0 0 10,-2 4-2,-1-4 4,3 0-12,-7 0 6,1 0-19,-5 0-16,-3 0-8,2 5 3,2-5-9,1 3 0,0 1 1,1-4-4,4 2 2,0 1-5,4-3 0,0 0 1,0 0 1,0 0 3,0 0 1,0 0 2,3 0-1,12 0 21,8 0 6,2 0-16,2 0-11,-2 0-5,0 0 2,-4 0 0,-11 0 0,-3-3-5,-7 1 4,0 2-1,0-2 14,0 2 8,0 0-6,0 0-10,-15 0-7,-10 0-5,-2 0 1,2 0-1,8 4 1,1-1 0,10 2-1,0-3-1,6-2-1,0 0 1,0 0-2,0 0-8,12 0 11,8 0 2,5 0 1,0 0-2,-4 0 2,-2 0 0,-9 0-3,-5 0 0,-5 0 2,0 0 1,0 0 1,-9 0 1,-20 0-5,-6 0 1,-3 6-1,5 4 0,10-4-2,9-2 2,7-4 0,7 0 0,0 0 0,23 0-44,13-7-63,1-10-294</inkml:trace>
  <inkml:trace contextRef="#ctx0" brushRef="#br0" timeOffset="225102.862">20401 14945 630,'0'0'127,"0"0"-82,0 0 54,0 0-82,0 0-13,0 0 59,8 104-11,1-70 7,0 7-8,-2-6-13,-2 6-8,1-5-11,-2-5-12,-3 4-1,3-12-5,-4 2-1,0-6-13,0-5-59,0-2-54,-4-3-100,-15-5-145</inkml:trace>
  <inkml:trace contextRef="#ctx0" brushRef="#br0" timeOffset="225287.6964">20206 15360 956,'0'0'40,"0"0"5,0 0-22,119-72-16,-59 46-4,-6 4-3,-13 3-5,-9 6-86,-10-1-125,-6 2 21,2-7-110</inkml:trace>
  <inkml:trace contextRef="#ctx0" brushRef="#br0" timeOffset="225603.9037">20947 14888 761,'0'0'138,"0"0"-83,0 0 85,0 0-71,0 0-33,0 0-23,-78 35 1,41 27 10,5 22 3,3 22 0,6 17 0,12 5 2,11-2-12,0-5 0,3-11-10,18-12-2,4-20-3,2-11-2,-3-18 2,-3-12-2,-2-11-1,-1-10-33,-2-10-35,0-6-89,-3-10-153,-4-30-195</inkml:trace>
  <inkml:trace contextRef="#ctx0" brushRef="#br0" timeOffset="226000.9885">20980 15145 589,'0'0'135,"0"0"-6,0 0 25,0 0-86,0 0-25,0 0-16,-8 0-14,8 27-7,0 6 25,0 2-9,0 1-5,6 0-8,-1-2-8,-3-2 2,-2-4-3,2-8-5,-2-5-45,0-6-74,2-5-58,1-4-62,0 0-112</inkml:trace>
  <inkml:trace contextRef="#ctx0" brushRef="#br0" timeOffset="226225.2023">21099 15302 440,'0'0'382,"0"0"-371,0 0 34,0 0 23,0 0-51,113-39-5,-87 30-3,-1-1 0,0 2-9,-4-2-19,2-4-101,2 2-63,-3-6-116</inkml:trace>
  <inkml:trace contextRef="#ctx0" brushRef="#br0" timeOffset="226455.1723">21527 15029 618,'0'0'260,"0"0"-228,0 0 31,0 0-43,0 0 1,0 0 4,0 96 9,0-62-13,2-3-4,-2-3-9,4-2-7,0-7 4,3 2-5,-3-1-26,-2-4-55,3 1-84,-2-8-56,-3-4-106</inkml:trace>
  <inkml:trace contextRef="#ctx0" brushRef="#br0" timeOffset="226723.6786">21342 15500 648,'0'0'143,"0"0"-138,0 0 45,0 0 20,123-6-30,-67-8-13,0-2 24,2-7 13,-2 4-11,-9-1-9,-7 1 0,-13 14-31,-12-3-13,-11 8-7,-4 0-69,0 0-121,-6 4-113,-13 8-94</inkml:trace>
  <inkml:trace contextRef="#ctx0" brushRef="#br0" timeOffset="227336.5231">21655 15683 648,'0'0'18,"0"0"13,0 0 12,0 0-38,0 0 5,0 0-3,-95 87 8,77-87 14,0 5 13,2-5 15,5 0-9,2 0-29,5 0 1,4-8-4,0-1-16,0-4 8,0-1-6,13 0 1,3-3 3,6 4 2,1 3 2,0-2 2,0 6 2,-3 6-6,-5 0-8,-1 0 1,1 10 3,-3 12 2,-5 4 5,-3-2-8,-4 2 0,0 4 7,0-6-9,0 3 8,-13-1-4,-12-1 0,-4 8-2,-4-6-3,-6 0 2,11-5-2,4-13 0,3 0 0,13-6 2,-2-3 5,10 0-4,0 0 6,0-7-9,0-7-3,7 0 3,11 1 1,4 5 1,3 6 3,-3 2 1,0 0 2,1 0-4,-1 0-3,-5 7 4,2 1-5,-4-4 2,-1 0 0,-3 0-2,-3-4 0,0 0-13,0 0-86,1-3-146,-5-19-98</inkml:trace>
  <inkml:trace contextRef="#ctx0" brushRef="#br0" timeOffset="227734.8909">21695 14991 962,'0'0'75,"0"0"-68,0 0 7,0 0 41,145 58-31,-86-12 2,3 9 1,-4 8-8,-4 8 2,-10 14 2,-11 8 18,-17 10-15,-16 5-6,0-6-1,-22-3 0,-15-10 3,-4-8 1,7-15-4,1-11-3,6-16-5,9-17-6,4-4 2,6-13-5,4-2-2,-3 3-6,-3-6-27,0 0-28,-1-4-74,-5-10-181,-5 0-320</inkml:trace>
  <inkml:trace contextRef="#ctx0" brushRef="#br0" timeOffset="230456.9203">21655 14471 345,'0'0'49,"0"0"-42,0 0 25,0 0-22,0 0-1,0 0-5,10-13 1,-10 13-4,0 0 2,0 0 8,3 0 29,0 0 6,-1 0 19,5 0-5,4-3 38,2 3 0,3 0-44,4 0-17,2 0 2,5 0-7,2 0 1,0 0-7,2 0-4,-3 0-5,2 0-3,-7 3-3,-1 7-2,0 0 0,-2 6 1,4-2-2,0 4-1,-1 2 3,4 4-5,-2-2 2,0 4-3,-3 1 0,0 2-4,-4 5 4,-4-5-3,3 0-1,-6 2 1,-2 1-1,-2-3 3,-1 4-1,-1-1 2,-1-5-4,2 2 1,2 0-1,1-4 2,-3-1-2,1-2 1,-1 0 1,-1 1-2,2-2 6,-3 6-6,3 1 2,0 4 6,-1-1-7,3 4 5,-2-3-5,1 1 3,2 4-2,-4-1 0,-2 1 3,1-3-4,-2 4 1,-3 0 7,2-1-9,-2 6 4,0-6 0,2 1 5,-2-1-8,0 4 5,0-6-6,0 5 6,0 1-3,-7-2 2,-8 2 0,4-1-4,-5-5-1,-1 2 2,1-5-1,-5-2 0,4 2 0,-6-1 0,-1 1-1,-5-6 0,-3 1 5,-3 4-5,-1-6 4,1 4-2,2-1-1,4-6 6,2 0-7,4 0 10,7-6-6,1-2-4,2 0 5,-3-5-3,3 0-1,1-1 1,4-5-2,-1-3 0,2 0-4,0 0-37,1-7-92,3-18-200,3-21-289</inkml:trace>
  <inkml:trace contextRef="#ctx0" brushRef="#br0" timeOffset="231927.96">15737 17263 440,'0'0'164,"0"0"-157,0 0 17,0 0 55,0 0-32,0 0-33,-22-5-11,22 5 3,0 0 23,2 0 3,4 0 2,8 0-4,3 5 53,6-5-49,6 0-4,4 0-8,0-5-3,-3 0-7,-6-7 1,-8 6-5,-9 2 1,-3 4-9,-4 0 1,0 0 2,0 0-3,0 0 0,0 0-38,0 0-46,0 0-110,0 0-25,-11 0-215</inkml:trace>
  <inkml:trace contextRef="#ctx0" brushRef="#br0" timeOffset="232336.719">15835 17437 649,'0'0'97,"0"0"-70,0 0 53,0 0-30,0 0-47,0 0 9,27 0 8,6-14 15,0 0-2,-3-4 9,-6 6-6,-11 2-26,-3 6-7,-6 4-3,-2-3-15,5 3-88,1-5-180,8-4-95</inkml:trace>
  <inkml:trace contextRef="#ctx0" brushRef="#br0" timeOffset="232702.1227">16615 17026 455,'0'0'312,"0"0"-287,0 0 42,0 0 33,0 0-87,0 0-11,-11 19 7,11 6 16,0 1-11,0 2-8,0-5-5,0 3 1,0-4-2,1-5-44,5 2-98,-2-1-9,1-4-48,-3-7-70</inkml:trace>
  <inkml:trace contextRef="#ctx0" brushRef="#br0" timeOffset="233036.9568">16421 17374 328,'0'0'96,"0"0"-53,0 0 48,0 0-32,0 0-30,0 0 28,34 0 19,-6 0-17,3 0 10,8 0-9,5-9-9,6-1-11,1-2 0,0-2-3,-2 6-10,-9-2-6,-9 6-13,-8 4-1,-10-5-5,-6 5 0,-5-3-2,0 3-3,-2 0-42,0 0-81,0 0-118,-18 0-44</inkml:trace>
  <inkml:trace contextRef="#ctx0" brushRef="#br0" timeOffset="233696.3025">16774 17513 368,'0'0'234,"0"0"-216,0 0 3,0 0 41,0 0-48,0 0-6,-127 85 6,113-81 4,1 4 9,-2-8 9,5 0 19,0 0-12,3 0-16,1-12-15,4-2 11,2-4-10,0 0-8,0 1 0,14 3-4,1 0 1,6 1 0,1 4 0,1 6 1,3 3-1,-2 0-2,-1 0-1,0 0 0,-6 16 2,-1 2 0,-5 1 8,-3 8-4,-2 2 8,-6 3-3,0 1 4,0 6-1,-19-7-6,-5 3 1,-3 2-3,2-8 1,-1 0-4,4-12 2,3-4-1,4-8 1,4-5 0,4 0 3,5 0-4,2 0 3,0-14-4,0 1 0,18-6-1,7 7 1,8 2-1,5 6 1,2 4 3,3 0 0,-1 18 1,-3 9-4,-1-5 7,-4-4 6,-5-8 8,-7-6-4,-6-4 7,-5 0 3,1 0-3,-8-4-8,0-6-9,-2-3-1,-2-5-8,0 1-12,3-12-63,5-5-132,6-2-367</inkml:trace>
  <inkml:trace contextRef="#ctx0" brushRef="#br0" timeOffset="235476.6371">17822 16895 112,'0'0'174,"0"0"-120,0 0 1,0 0 11,0 0-5,0 0-2,4-21 8,-4 21-12,0 0 2,0 0-13,0 0-6,0 0-5,0 0-6,0 0-9,0 0-7,0 0-3,2 0-2,2 0 5,3 18 12,-1 5 31,4 3-22,-3 9-10,1-3-5,1 5 2,0-8-8,-2 0 3,1-8-6,-3-3 6,0-4-3,-3-1 0,-2 1 4,2-6-6,1-2-1,-3 2-7,0-4 3,0-1 0,0-3-3,0 0 2,0 0 1,0 0 1,0 0-5,0 0-31,-7-12-127,4-2-229</inkml:trace>
  <inkml:trace contextRef="#ctx0" brushRef="#br0" timeOffset="236106.676">18115 17045 10,'0'0'251,"0"0"-219,0 0 0,0 0 26,0 0-34,0 0 3,-11 0 33,11 0 14,0 0 3,0 0-13,0 0 4,-3 0-23,3 0-10,-3 0-11,-1 0 2,1 0-15,-2 0-7,3 0-1,2 0 1,0 0 0,0 0 2,0 0 0,0 0-3,0 0-3,0 0 2,10 0 9,13 0 23,6 0-9,5 0 0,4 0-8,-2 0 17,-5 0-9,-6 0-7,-10 0-7,-6 0-7,-9 0-1,0-5-2,0 5-1,0 0-6,5-2-76,1-2-126,3-4-101</inkml:trace>
  <inkml:trace contextRef="#ctx0" brushRef="#br0" timeOffset="236440.2152">18583 16820 734,'0'0'129,"0"0"-84,0 0 62,0 0-88,0 0-19,0 0-4,0 5 4,0 22 13,0-1 11,0 6-11,3-6 18,-3 2-19,2-5-1,0-2-5,1 2-1,-3-2-5,2-7-2,0 0-12,0-1-54,2-3-65,-4-2-91,0 1-12,0-5-3</inkml:trace>
  <inkml:trace contextRef="#ctx0" brushRef="#br0" timeOffset="236772.8883">18425 17200 214,'0'0'429,"0"0"-383,0 0 2,0 0 12,0 0-14,0 0 11,89 9 3,-50-9-27,3 0 1,-2 0 5,2-9 12,0 0-8,-6-3 2,-5 6-13,-8 2-14,-9 0-5,-8 4-6,-4 0-5,0 0-1,-2-4 3,0 4-4,0 0 0,0 0-34,0 0-50,0 0-55,0 0-85,0 8-12,-16 6-261</inkml:trace>
  <inkml:trace contextRef="#ctx0" brushRef="#br0" timeOffset="239186.3543">18697 17397 469,'0'0'263,"0"0"-204,0 0-26,0 0 43,0 0-47,0 0-26,0 0-2,0-6 8,-7 12 3,-6 3 1,-1 0 6,-1-4 7,-3-2-5,3 1-4,1-4 2,1 0 1,1 0-6,4 0-10,-1 0 5,7 0-9,0-4 0,2-4 0,0-1 1,0-6-1,11 7-2,3-1 2,3 4-1,1-2 1,-1 7-2,2 0-1,-2 0 0,-2 0 1,4 3-3,-6 11 5,0 1-1,-1 6 1,-8 5 0,-2 6 2,-2 3 0,0 1 7,-4 4-4,-16-8-1,0 2 1,-2-7-3,-1-4 0,3-9 0,2-5-1,2-9 0,3 0 3,5 0-4,0 0-1,4-9-14,4-1 8,0 2-6,0-2-1,4 1 10,19 6 2,2 3 2,4 0-2,3 0 2,0 0 0,-3 0 7,-4 0-2,-4 0 15,-2 0 3,-4 0 15,-6-4 0,2-1-5,-4-8-8,-2 11-8,-3-3-8,0 2-3,-2 3-6,0-4 0,0-6-32,2-8-115,9-17-263</inkml:trace>
  <inkml:trace contextRef="#ctx0" brushRef="#br0" timeOffset="240603.6592">19083 16906 357,'0'0'155,"0"0"-122,0 0 99,0 0-40,0 0-77,0 0 9,-9-14-3,9 14-2,0 0 29,0 0 9,0 0-6,0 0-18,0 0-11,0 3-12,0 17 2,0 1 24,7 4-15,-1 1-5,4-1-7,-4 1-4,1-2 0,-3-2-1,0-3 0,-2-2-3,1-4 1,-3-4 3,0 0-5,0-9 1,0 3-3,0-3-11,0 0-39,0 7-23,0-7-74,0 0-49,-8 0-64</inkml:trace>
  <inkml:trace contextRef="#ctx0" brushRef="#br0" timeOffset="240975.6805">18947 17066 148,'0'0'373,"0"0"-348,0 0 42,0 0 1,0 0-56,0 0-8,51-18 15,-22 15 9,4-8 15,-2-1 3,-2 2 22,-6 2-13,-7 3-38,-5 0-12,-7 5-2,1-4-3,-5 4-35,4 0-91,1-3-52,-1-2-86</inkml:trace>
  <inkml:trace contextRef="#ctx0" brushRef="#br0" timeOffset="241360.4513">19348 16830 485,'0'0'94,"0"0"-25,0 0 61,0 0-82,0 0-28,0 0 9,-2-10 5,2 10-19,0 5-13,0 18 23,0-2 22,0 5-6,2 3-16,3 1-9,-3-2-5,2-2 2,-4 0-6,2-8-1,-2-4-4,0-1 1,0-8-2,0 0 1,0-1-2,0-1-38,0 4-45,0-4-126,0-3-99</inkml:trace>
  <inkml:trace contextRef="#ctx0" brushRef="#br0" timeOffset="241888.1887">19538 16976 276,'0'0'19,"0"0"-8,0 0 33,0 0-23,0 0 6,0 0 38,-7 0 17,7 0-16,0 0-5,0 0-1,0 0-19,4 0-22,13 0 37,6 0 7,6-3-18,4-2-15,6-5-7,-1 2 5,-5-1 2,-6 0-3,-12 6-15,-13 3-7,-2 0-4,0 0-1,0 0-32,0 0-57,0 0-96,0-5-79</inkml:trace>
  <inkml:trace contextRef="#ctx0" brushRef="#br0" timeOffset="242190.5874">20053 16758 690,'0'0'148,"0"0"-104,0 0 25,0 0-48,0 0-2,0 0 25,29 72-20,-23-42-14,-2-7 3,-1 4-8,0-5 8,-2-8-8,-1 1-3,0-3-2,0 2-5,0-7-64,0 7-91,0-2-18,0-1-26,0-8-6</inkml:trace>
  <inkml:trace contextRef="#ctx0" brushRef="#br0" timeOffset="242538.2899">19886 17177 407,'0'0'111,"0"0"-67,0 0 76,0 0-62,0 0-37,0 0 21,38 2 29,-9-2-20,4 0 1,0-2-1,1-14-3,-1 2 4,0 0-16,-3 1-3,5-1-5,-2 1-5,-1 0-8,-8 7 1,-4-2-11,-9 8-3,-7-4-2,-4 4-2,0 0-23,0 0-53,0 0-69,-4 8-76,-13 11-12,-3-2-142</inkml:trace>
  <inkml:trace contextRef="#ctx0" brushRef="#br0" timeOffset="243232.3538">20208 17267 315,'0'0'158,"0"0"-142,0 0 31,0 0 13,0 0-31,0 0-11,-44 66 11,28-60-2,1 3 4,-1-2 10,5-7-1,-3 0-3,6 0 5,-1 0-10,3 0 2,0 0-15,6 0-2,0-7-6,0-2-4,0-1 13,0-3-18,10 8 0,5-4-2,1 6 0,-1-1 0,1 2 0,-3-1 1,3 3-1,-5 0 2,-2 0-1,0 0 0,-3 0 2,1 9 1,-2 3 3,-3 6 7,-2 4 3,0 6-3,0-1-7,-2-1 2,-13 1-4,-2 4-1,-4-4 0,0 4-2,3-7-1,1-2-1,1-10 2,5-2-1,3-10-1,-1 0 5,6 0 1,-3 0-2,3 0-3,3 0-1,0-14-4,0 4 4,0-2 2,0 4-2,3 8 0,15-2 0,-1-2 1,3 4 0,0-5 1,0 5-1,-2 0 0,-3 0 2,1 0 2,-1 0 12,6 0 9,0-3 14,6-11-6,2-1-15,-4-1-12,-2 2 2,-10 5-5,-4-3-4,-5 5-7,-1-5-36,1 7-68,-2-12-159,-2 3-162</inkml:trace>
  <inkml:trace contextRef="#ctx0" brushRef="#br0" timeOffset="243732.0224">20436 16645 651,'0'0'215,"0"0"-208,0 0-7,0 0 70,152 46-28,-96-6-18,3 13 25,-3 5 19,-4 2 5,-12 11-24,-9 1-8,-15 7-18,-14-3-7,-2 1 4,-9-11-1,-16-3 8,1-14-9,-3-10-1,3-11-12,5-10 0,2-4 0,2-2-5,-4-8-3,4-2-16,-3-2-45,-7 0-102,-7 0-301</inkml:trace>
  <inkml:trace contextRef="#ctx0" brushRef="#br0" timeOffset="244509.5219">17665 16745 233,'0'0'116,"0"0"-29,0 0 21,0 0-14,0 0-29,0 0 11,56-46 1,-56 46 21,0 0-18,0 0-1,-7 0-25,-15 10-15,-7 12-20,-7 9-3,1 15-3,2 15 4,10 16-2,8 17 0,13 8 0,2-3 0,12-11 5,22-11-14,0-10 7,6-14 3,-2-9-8,-5-12 1,-3-6-2,-4-9-3,-11 3-3,-1-8 2,-6 7-6,-3-4-16,-1 0-59,0-1-135,2-14-318</inkml:trace>
  <inkml:trace contextRef="#ctx0" brushRef="#br0" timeOffset="248060.403">21158 16946 282,'0'0'211,"0"0"-134,0 0 1,0 0 23,0 0-15,0 0-11,0 0-10,0 0-16,0 0-15,0 0-7,0 0-6,3 0-6,6 0-2,6-5-4,7 5 8,4-9-2,0 1-10,3-1 1,-4-4-5,-5 6 0,-1 0 1,-8 2-2,-4 5-7,-4 0-26,-3 0-44,0 0-12,0 0-85,-6 5-4,-9 7-71,-1 6 5</inkml:trace>
  <inkml:trace contextRef="#ctx0" brushRef="#br0" timeOffset="248252.2429">21209 17103 331,'0'0'162,"0"0"-96,0 0 37,0 0-34,0 0-23,0 0 12,40 0-4,-17-7-15,-1 0-22,1-2-16,-7 3-1,1-2-43,0 4-120,2-6-98,-4-4-140</inkml:trace>
  <inkml:trace contextRef="#ctx0" brushRef="#br0" timeOffset="248523.3663">21706 16784 779,'0'0'147,"0"0"-127,0 0 8,0 0 5,0 0-19,0 0 4,0 94-2,5-70-4,-1-2 1,1 0-2,-3-4-3,0-2-4,1-2-4,-3 0-8,4 0-43,-2-2-63,3-1-54,0-4-24,-5-2-72</inkml:trace>
  <inkml:trace contextRef="#ctx0" brushRef="#br0" timeOffset="248815.4034">21539 17217 645,'0'0'76,"0"0"-6,0 0 59,0 0-97,0 0-21,0 0 19,103 0 2,-54-5 2,3-7 7,6-5 1,-6-1 2,0-5-15,-5 5-5,-11 5-1,-7 0-6,-14 8-12,-9 5-5,-6 0-7,0 0-33,0 0-46,0 0-43,-15 3-90,-9 7-93</inkml:trace>
  <inkml:trace contextRef="#ctx0" brushRef="#br0" timeOffset="249459.783">21851 17343 610,'0'0'56,"0"0"-21,0 0 75,0 0-58,0 0-38,0 0 5,-79 84-5,62-78 8,2-2 9,-3 0-1,2-4 9,1 0-13,2 0-5,0 0-9,8-9 10,0-3-5,5-2-16,0-1 0,0 3 4,10-5-4,10 3-1,1 5 0,2-1 0,3 2 0,-3 8 0,0 0 0,-4 0 0,-3 0 4,-3 8-3,-1 6 3,-4 8 0,-5 4 5,-1 3-4,-2 5 3,0-2 3,-11 4-4,-16 0 0,-4-7 0,0-4-3,4-4-1,0-9-2,7-1 2,2-11-2,4 0 1,8 0 3,4 0-4,2 0-1,0-4-5,0-3 4,5 0 1,12 2 0,5 2 0,1 3 1,5 0 6,2 0-2,-1 0-2,2 0 9,0-2 6,-1-10 8,2-6 11,-1 0-5,-6-1-8,-9 10-13,-7-3-2,-7 8-3,-2-6-6,0-3-11,0-1-67,-2-7-129,-14 2-493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06:56:10.7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3588 1373 951,'0'0'44,"0"0"74,0 0-39,0 0-46,-140-40 5,100 37-11,6 0-6,4 3-3,5 0-6,-1 27-6,4 14-5,4 17-2,5 10 3,9 7-2,4 3 3,0 4-3,6 13 0,4 1-2,-1 3-59,-7-4-71,-2-6-219,-13-14-136</inkml:trace>
  <inkml:trace contextRef="#ctx0" brushRef="#br0" timeOffset="307.9979">2911 2222 607,'0'0'63,"124"-130"-61,-33 61 22,12-3-16,4 0-3,-4 7-4,-8 11-1,-19 14-18,-27 12-32,-24 9 50,-21 5 57,-4 3 157,0 5-10,-8 3-83,-2 3-50,2 0-30,-3 0-23,-6 11-15,-5 19-3,4 12 0,3 13-1,6 5 1,5 4-2,4 6 0,0-4-37,0-6-66,2-7-63,4-18-178,-3-10-101</inkml:trace>
  <inkml:trace contextRef="#ctx0" brushRef="#br0" timeOffset="675.833">3720 1903 625,'0'0'108,"0"0"-23,0 0 13,135-72-62,-96 72-4,-10 11-32,-16 28-7,-13 10-2,0 9 9,-7 0 9,-20 0-4,3-12-5,1-11-5,6-10-2,10-13-2,7-10-31,0-2-30,9-18-20,22-21 40,7-7 19,5-8 31,-14 4 12,-8 4 46,-11 7 78,-8 12 0,-2 13-22,0 9-31,0 5-28,0 0-26,0 0-29,0 10-1,-2 24-9,0 12 10,2 9-2,0 3 1,0 5-23,4-7-87,8-5-127,-4-8-143</inkml:trace>
  <inkml:trace contextRef="#ctx0" brushRef="#br0" timeOffset="892.9348">4152 1740 1057,'0'0'81,"0"0"-66,135-34 25,-67 34-16,-4 25-2,-10 21-14,-16 12-1,-16 10-6,-19 8-1,-3-2 1,-19-1 9,-12-5-10,2-8-9,8-9-96,9-16-135,7-12-177</inkml:trace>
  <inkml:trace contextRef="#ctx0" brushRef="#br0" timeOffset="1037.8838">4988 2377 910,'0'0'43,"0"0"25,0 113-24,-14-55-44,-15 7-52,-8-1-316</inkml:trace>
  <inkml:trace contextRef="#ctx0" brushRef="#br0" timeOffset="1741.8875">5935 1917 211,'0'0'0,"0"0"-8,0 0-103</inkml:trace>
  <inkml:trace contextRef="#ctx0" brushRef="#br0" timeOffset="2286.9155">6490 1835 729,'0'0'179,"0"0"-114,0 0 64,0 0-87,0 0-12,0 0 1,-60-21-21,29 56-3,-5 12-4,3 16-2,6-1 0,14-3 2,11-9 1,2-11-4,11-7 0,24-9 1,13-12 1,5-11 2,6 0 5,-3-25-8,-8-16 8,-17-5-3,-18-6 0,-13-10 2,0-5 0,-26 2-1,-4 11-6,-3 20-1,-4 20-9,9 14-11,5 0-76,11 23-155,12 0-176</inkml:trace>
  <inkml:trace contextRef="#ctx0" brushRef="#br0" timeOffset="2541.9141">7213 1678 960,'0'0'69,"0"0"-43,0 0 23,-115 78-19,74-29 5,-1 2-8,3 3-2,6-1-3,10-9-8,10-10-1,11-2-5,2-8-3,7-2-4,28-3 0,15-9 2,10-6 0,9-4-3,-3 0-41,0 0-90,-18 0-203</inkml:trace>
  <inkml:trace contextRef="#ctx0" brushRef="#br0" timeOffset="2926.1601">7505 1838 1007,'0'0'106,"0"0"-102,0 0 33,133-42-18,-88 42-12,-5 20-7,-12 23-4,-14 5-6,-14 4 4,0 2 1,-25-7 3,0-6 1,2-15-6,9-12-16,12-10-6,2-4-27,7-14-4,25-25-24,10-14-61,1-10 84,-4 1 10,-7 8 51,-13 13 38,-12 18 89,-7 14 38,0 9-11,0 0-67,-22 14-44,-3 20-30,3 14-8,4 6-3,14 2-2,4-3 0,0-4-4,29-11-48,15-12-93,16-18-159,7-8-212</inkml:trace>
  <inkml:trace contextRef="#ctx0" brushRef="#br0" timeOffset="3170.8073">8586 1748 793,'0'0'356,"0"0"-344,0 0 48,0 0-16,-123 94-28,79-45-8,-2 4-7,0 0 0,4-9 2,8-8-3,13-7 0,9-5 0,12-2 0,0-3-3,22-1 0,18 1 3,10-7 0,6-2-9,-1-5-28,0 2-49,-7-7-116,-11 0-252</inkml:trace>
  <inkml:trace contextRef="#ctx0" brushRef="#br0" timeOffset="3615.8666">8930 1932 718,'0'0'303,"0"0"-302,0 0 8,0 0 4,0 0-9,-88 117 1,68-106-3,5-6-1,-1-5 8,5-5-5,1-30-4,10-7-17,0-9 7,8 2 2,16 8 7,8 12 1,5 10-3,3 17-2,2 2-4,-3 17 0,-8 23 4,-9 14 5,-17 10 11,-5 3 8,-14 0 7,-22-6 1,-9-10-13,-3-7-1,1-9-5,7-11-2,7-12 0,10-6 1,14-4 2,1-2-1,8 0 14,0 0 2,0 0-12,13 0-10,14 0 1,8 6 0,5 6-1,-2 2-2,-3 6-2,-3 1-35,-5-2-80,-2-9-163,1-10-280</inkml:trace>
  <inkml:trace contextRef="#ctx0" brushRef="#br0" timeOffset="3803.848">9406 2017 1121,'0'0'103,"0"0"-99,-13 121 49,9-68-24,4 0-25,0-4-3,0-6-1,0-13-30,6-14-49,6-16-56,5-5-107,3-28 13,2-11-119</inkml:trace>
  <inkml:trace contextRef="#ctx0" brushRef="#br0" timeOffset="3962.1113">9557 1985 502,'0'0'273,"0"0"-39,0 0-103,0 0-83,0 0-30,27 107 36,-17-35-12,1-9-27,2-2-12,1-11-3,-1-6-2,-5-10-49,-3-10-48,-5-16-166,0-8-302</inkml:trace>
  <inkml:trace contextRef="#ctx0" brushRef="#br0" timeOffset="4157.4061">9223 1656 872,'0'0'297,"0"0"-293,192-75 60,-92 49-11,-2 1-37,-6 1-4,-20 2-9,-22 5-3,-19 8-8,-21 0-52,-10 4-63,-25-1-340</inkml:trace>
  <inkml:trace contextRef="#ctx0" brushRef="#br0" timeOffset="4918.8752">3749 3730 890,'0'0'155,"0"0"-77,0 0 28,0 0-67,0 0-15,-137-68-11,97 68-6,2 0-5,3 19 7,2 17-7,6 17-2,9 8-2,11 12 1,7 3 1,0 3 4,9 1-4,9-1 0,-1 2-37,-5-6-70,-12-3-118,0-14-114,-18-14-59</inkml:trace>
  <inkml:trace contextRef="#ctx0" brushRef="#br0" timeOffset="5189.324">3218 4497 476,'0'0'159,"0"0"-58,18-122-7,36 70-74,19-8-15,18-8 0,10-5 0,1-1-5,-6 8 3,-25 12-7,-15 12-4,-31 14 8,-17 12 3,-6 5 95,-2 10 83,0 1-78,-6 0-49,-5 0-26,-5 24-18,1 17-10,-3 12 1,4 7 0,14 5-2,0-6 1,0 1-21,23-3-53,1-10-80,1-8-119,-3-17-52</inkml:trace>
  <inkml:trace contextRef="#ctx0" brushRef="#br0" timeOffset="5535.9032">4014 4145 601,'0'0'162,"0"0"-121,0 0 60,127-45-49,-83 45-26,-3 13-17,-10 19-9,-18 10-6,-13 6 0,0-2-1,-13-2 4,-9-12-20,3-10 4,9-12-20,7-10 1,3 0 12,0-28-35,15-17-36,12-14 50,-2-1 47,0 4 5,-10 11 41,-8 17 77,-2 15 15,-5 10-6,0 3-36,0 5-80,0 22-8,0 16-1,0 7-4,0 4 0,8 2-3,8-6-12,2-6-125,-4-9-150,-5-16-104</inkml:trace>
  <inkml:trace contextRef="#ctx0" brushRef="#br0" timeOffset="5746.8608">4432 3843 1060,'0'0'36,"0"0"8,136 5 14,-77 31-20,-3 15-11,-14 16-5,-15 9-8,-11 9-3,-16 1-7,0-2-1,-10-12-3,-7-14-26,1-17-46,5-20-79,-1-21-215</inkml:trace>
  <inkml:trace contextRef="#ctx0" brushRef="#br0" timeOffset="5897.545">5039 4100 315,'0'0'840,"0"0"-838,132-98 2,-63 76-4,2 9-45,-17 13-263,-30 3-395</inkml:trace>
  <inkml:trace contextRef="#ctx0" brushRef="#br0" timeOffset="6037.2945">5119 4403 1194,'0'0'28,"0"0"0,0 0-15,135-48-7,-62 21-6,-6 8 0,-14 9-97,-28 7-369</inkml:trace>
  <inkml:trace contextRef="#ctx0" brushRef="#br0" timeOffset="6645.9102">6863 3785 696,'0'0'112,"0"0"-64,0 0 88,0 0-32,0 0-42,0 0-29,-76-11-19,30 49 2,-4 13-12,10 7-2,9 3 2,13-2-3,16-9-1,2-9-2,11-9 2,22-11 0,12-14-9,2-7-17,-3-3-2,-7-27 6,-13-11 12,-16-4 10,-6-5 3,-2-3 11,0 4 12,-2 14 5,-6 12-6,1 16 3,7 7-5,0 0-23,0 4-3,0 24-18,0 14 19,11 15 1,4 1-38,5-4-60,7-11-173,3-17-128</inkml:trace>
  <inkml:trace contextRef="#ctx0" brushRef="#br0" timeOffset="6921.7962">7168 4032 917,'0'0'90,"0"0"-78,0 0 7,0 0-17,-36 127-2,52-91 1,9-6-2,1-8 2,10-12-1,0-10 1,1 0 5,1-19 3,-9-16 3,-6-4 0,-12-4 4,-11-7 32,0 4-1,-24 5-12,-12 12-12,-7 15-18,-1 14-4,-1 0-1,5 14-46,5 13-82,8 5-129,2-4-196</inkml:trace>
  <inkml:trace contextRef="#ctx0" brushRef="#br0" timeOffset="7147.8924">6564 4732 639,'0'0'313,"0"0"-311,163 20 119,-45-20-32,21-12-42,14-18-7,5-9-2,-6-2-12,-12-2-10,-22 4-13,-27 8-3,-30 13-22,-43 8-103,-18 9-240,-58 1-391</inkml:trace>
  <inkml:trace contextRef="#ctx0" brushRef="#br0" timeOffset="7635.6345">7192 5131 951,'0'0'34,"0"0"-21,-114 139 49,91-111-49,0-10-7,-2-6 3,6-11 10,1-1-3,6-5 7,5-21 6,7-5-13,0-3-12,19 2-4,16 8 0,8 6-2,6 16-1,2 2 1,0 13-4,-8 26-2,-14 11 5,-13 15 3,-16 6 0,0 6 4,-32-3-4,-13-2 6,-4-13-4,-2-7 13,6-11-3,8-18-2,7-11 2,6-12-3,11 0 3,10-14-6,3-12-3,3 2-3,24 4-2,3 6 0,7 10 1,2 4-2,1 0-3,-3 12 5,-2 8-1,-10-2 2,-4-4 0,-2-8 1,1-6-1,2 0 0,7-8 0,9-26-55,6-15-163,4-13-321</inkml:trace>
  <inkml:trace contextRef="#ctx0" brushRef="#br0" timeOffset="7846.7323">8347 4235 1246,'0'0'28,"0"0"-25,0 0 13,-20 114-9,26-72-5,13 4-2,-6 0-7,-2 3-59,-6 1-102,-5-7-223</inkml:trace>
  <inkml:trace contextRef="#ctx0" brushRef="#br0" timeOffset="8011.0673">8180 4528 1164,'0'0'80,"0"0"-62,0 0 6,116-112-19,-39 71-5,2 5-7,-14 2-161,-18 0-362</inkml:trace>
  <inkml:trace contextRef="#ctx0" brushRef="#br0" timeOffset="8362.4466">9241 3734 120,'0'0'1017,"0"0"-1005,0 0-5,136-31 32,-58 9-3,7-4-10,7-2-14,-11 5-9,-11 6-3,-25 7-40,-21 8-88,-24 2-125,-3 0-124</inkml:trace>
  <inkml:trace contextRef="#ctx0" brushRef="#br0" timeOffset="8745.439">9181 3788 363,'0'0'148,"0"0"-62,0 0 25,0 0 2,0 0-10,118 55-7,-51-55-32,6 0-26,-1 0-22,-15 0-1,-10 0-11,-22 8 0,-23 7-4,-2 11-15,-27 12 15,-21 11 6,-11 2-6,0 3 0,1-1 1,4-3 0,8-2-1,11-4 0,18-4-2,17-5 0,0-8-8,42-8 10,25-12 2,24-7 8,23 0 5,7-26 4,8-4 6,-9-5 4,-17 3-8,-28 11-11,-32 8-10,-28 12 0,-15 1-32,-37 14-69,-28 19-121,-20 13-139</inkml:trace>
  <inkml:trace contextRef="#ctx0" brushRef="#br0" timeOffset="9097.8054">9048 5133 855,'0'0'93,"0"0"-85,0 141 105,8-95-65,-3-8-33,-1-8 10,0-9-10,-4-9 1,0-5-6,0-7 3,0-10 15,0-26-10,5-12-18,4-7 0,13 11 0,-1 8 0,5 10 0,-2 12 0,2 8 0,-7 6-1,-3 0 0,-1 18 1,-3 9 3,-4 4-1,1 4-2,-5 3 0,4-3-5,1 0-47,-1-1-71,6-8-159,-7-8-137</inkml:trace>
  <inkml:trace contextRef="#ctx0" brushRef="#br0" timeOffset="9263.8352">9497 5182 1021,'0'0'34,"0"0"-30,151-107 10,-83 78-14,-13 10-75,-12 9-190,-18 8-151</inkml:trace>
  <inkml:trace contextRef="#ctx0" brushRef="#br0" timeOffset="9420.962">9645 5375 650,'0'0'405,"0"0"-399,0 0 20,0 0 0,0 0-17,142-17-9,-86-12-28,-7-2-120,-11-1-293</inkml:trace>
  <inkml:trace contextRef="#ctx0" brushRef="#br0" timeOffset="9599.6152">10090 5117 810,'0'0'350,"0"0"-342,-31 126 60,31-73-35,0 0-27,10 4-4,1-10-2,-5-1-19,-4-17-56,-2-12-70,0-17-141,0-3-78</inkml:trace>
  <inkml:trace contextRef="#ctx0" brushRef="#br0" timeOffset="10191.6989">9921 2919 761,'0'0'96,"0"0"-14,0 0-57,0 0-7,0 0 31,-13 129-6,-16-83-10,-4-1-5,-8-6-5,-1-5-10,2-12-2,4-8-4,10-8-2,5-6 4,9 0-3,6-8-2,6-9-1,0-2-3,10 3 0,21 6 0,4 4-2,9 4 1,6 2 1,6 0 0,2 0 0,-5 0 7,-6-5 2,-7-7-2,-11-1 12,-11-6-5,-10 0 0,-8-2 5,0-9-6,0 3-2,-13 3-8,-3 3-3,3 10-6,0 11-25,0 0-52,-3 11-168,-4 11-331</inkml:trace>
  <inkml:trace contextRef="#ctx0" brushRef="#br0" timeOffset="10799.9466">11009 3541 525,'0'0'128,"0"0"31,0 0-18,0 0-46,0 0-30,0 0-45,-98 14-8,38 26 3,-3 13-5,10 0 0,10 0 2,17-5-6,17-10-4,9-12 2,11-10-4,29-14 0,18-2 0,4-18-4,-2-20-13,-8-5-4,-19-3 8,-12-2 13,-15 7 0,-6 4 4,0 9 14,0 16 16,0 8 3,-2 4-1,2 11-36,0 24-1,0 12 1,0 8 4,0-1-4,11 0-1,11-4 1,3-4-35,6-11-71,-2-11-207,-5-14-190</inkml:trace>
  <inkml:trace contextRef="#ctx0" brushRef="#br0" timeOffset="11091.0867">11287 3898 741,'0'0'161,"0"0"-156,0 0 40,0 130-18,0-99-14,0-7 2,5-11-14,0-6 1,-3-7 3,5 0 5,1-32 23,8-14-10,1-3-21,6 3-1,0 12 2,-2 12 1,2 6 14,-1 12 3,3 4-4,-4 0-1,2 28-3,-5 6-2,0 5-5,-4 5-6,-7 2 0,1-3-77,1-10-77,0-15-193,4-18-211</inkml:trace>
  <inkml:trace contextRef="#ctx0" brushRef="#br0" timeOffset="11549.3654">12118 3618 611,'0'0'488,"0"0"-478,0 0 56,0 0-35,0 0-21,-129 146 2,110-94-4,5 0-1,10-8-6,4-1-1,0-16 0,20-10-5,15-16-1,15-1-3,8-28-8,-1-16-10,-5-2-4,-13 2-2,-14 6 19,-11 5 14,-12 12 1,-2 10 21,0 10 29,-11 1-20,-9 12-21,2 13-3,1 9-4,5-5-3,10 0-1,2-3 0,0-3 0,24-11 1,12-10 1,11-2 3,6-5 1,-6-18-2,-7-5 1,-17-4-2,-18-1 0,-5-2 7,-5 7-4,-27 3-5,-5 16-4,-1 9-27,2 0-86,9 23-136,7 12-131</inkml:trace>
  <inkml:trace contextRef="#ctx0" brushRef="#br0" timeOffset="11865.8305">12589 4030 663,'0'0'130,"0"0"-16,123-116 23,-82 65-77,-14-7-21,-7 0-11,-15 7-17,-5 10-7,-15 13-4,-22 16-4,-9 10 3,7 2 1,7 0-14,15 14-7,17 4-9,0 3-27,30 1 15,16-4-7,8 3 35,4-1 13,-8 4 1,-7 1 30,-11 1 16,-11 2-13,-15 2-8,-6 4-14,-9 2-4,-22-4-7,-4-4-49,4-10-114,8-16-99,12-2-106</inkml:trace>
  <inkml:trace contextRef="#ctx0" brushRef="#br0" timeOffset="12180.1081">13180 3666 797,'0'0'28,"0"0"121,20 122-77,-16-79-40,-4-4-16,0-9-8,3-16-4,-3-7 1,3-7-3,3-9 15,5-25 0,4-10-14,3-8-3,4 0-5,6 6-7,1 12 6,0 13 5,-4 13 2,-2 8 4,-3 0 5,-4 18 2,-7 19 9,-5 3-1,-4 3-11,0 3 0,0-8-9,0-3-5,0-7-74,0-8-90,0-14-195</inkml:trace>
  <inkml:trace contextRef="#ctx0" brushRef="#br0" timeOffset="12643.8946">13617 3624 933,'0'0'100,"0"0"-49,0 0-12,125-11-25,-88 22-6,-5 15-2,-16 9-2,-14 5-2,-2 5-1,-14-3 4,-14-4-3,-1-8-2,5-6-3,9-12-13,10-12-8,5 0 3,0-16 2,23-18-57,11-7 31,3 0 30,0-1 7,-4 3 7,-9 7 1,-6 6 10,-9 8 27,-7 8 34,-2 6 3,0 4-22,-9 0-23,-8 26-18,3 8 3,8 5-2,6-2 4,0-2-7,24-5 0,12-7-2,6-9-1,5-5-1,-1-9 0,-3 0-2,-11-6 1,-13-10-4,-9-2-14,-10 3-54,0-6-172,-29 1-513</inkml:trace>
  <inkml:trace contextRef="#ctx0" brushRef="#br0" timeOffset="13132.6457">14915 3531 992,'0'0'65,"0"0"-3,-27 122 9,27-67-30,0-4-27,0 2-5,2-2-7,6-5-2,-1 7-34,-3-2-97,-4-7-174,0-13-288</inkml:trace>
  <inkml:trace contextRef="#ctx0" brushRef="#br0" timeOffset="13274.7765">14657 3930 1026,'0'0'108,"0"0"-104,0 0-2,201-114 0,-102 78-2,-4-1-176,-12 2-349</inkml:trace>
  <inkml:trace contextRef="#ctx0" brushRef="#br0" timeOffset="13472.9878">15862 3310 909,'0'0'318,"0"0"-318,0 0 0,196-47 7,-93 26 1,-1 5-8,-15 2 0,-25 7-33,-35 4-116,-25 3-164,-6 0-69</inkml:trace>
  <inkml:trace contextRef="#ctx0" brushRef="#br0" timeOffset="13791.5785">15902 3314 334,'0'0'146,"0"0"-16,0 0 16,-96 103-50,96-85-58,12-2-12,30-4 4,11-4 7,10-3 2,-3 7-2,-9 2-24,-17 7-11,-22 9-2,-12 6 1,-20 6-1,-26 4 5,-10-2 4,3 1-7,8-6 2,12-6 1,13-5 14,15-5 11,5-3-24,20-5 10,29-7-1,22-8 10,21 0 3,13-2-14,7-12-9,-12 0 0,-19 7-4,-19 4-1,-25 3-59,-24 0-161,-13 0-429</inkml:trace>
  <inkml:trace contextRef="#ctx0" brushRef="#br0" timeOffset="14302.1279">15293 4539 741,'0'0'230,"0"0"-223,0 0 9,31 153 45,-26-103-31,-4-5 4,-1-11-1,0-10-15,0-13-11,0-9-1,0-2-1,0-22 18,8-26-9,3-11-12,7 1-1,2 12-1,0 17 2,0 13-2,-7 10 0,3 6-1,-3 0-1,1 19 2,-1 13 4,-2 9 1,3 5-4,-4 0-1,3-4 0,-6-1-37,1-8-82,-4-11-187,-4-11-234</inkml:trace>
  <inkml:trace contextRef="#ctx0" brushRef="#br0" timeOffset="14453.8418">15731 4654 1064,'0'0'43,"0"0"-43,129-64 4,-65 48-4,-5 2-20,-6 4-117,-22 6-214</inkml:trace>
  <inkml:trace contextRef="#ctx0" brushRef="#br0" timeOffset="14600.8518">15841 4821 740,'0'0'192,"0"0"-162,0 0 40,0 0-41,0 0-12,0 0-17,166 13-32,-95-42-154,0-8-205</inkml:trace>
  <inkml:trace contextRef="#ctx0" brushRef="#br0" timeOffset="14768.4508">16462 4575 1156,'0'0'14,"0"0"46,-25 121-3,25-71-33,0 4-16,0 1-8,0-6 0,0-6-52,0-17-93,0-23-215,0-6-209</inkml:trace>
  <inkml:trace contextRef="#ctx0" brushRef="#br0" timeOffset="15268.4762">16450 2227 556,'0'0'160,"0"0"-54,0 0 47,-48 157-72,14-97-38,-1 0-7,-4-8-17,4-11-7,0-16-4,9-8-4,1-13 0,11-4 4,-3-4 1,11-18-8,6 0-1,0 3 2,27 7-2,8 11 1,7 1-1,8 0-6,1 13 5,5-1 1,-3-3 6,-6-7 4,-11-2 3,-14 0 0,-12-12 4,-3-19 18,-7-5-10,0-5-18,0 0-2,-7 1-5,-5 5 0,2 14-1,2 13-20,-3 8-45,1 10-84,4 16-227,0 2-200</inkml:trace>
  <inkml:trace contextRef="#ctx0" brushRef="#br0" timeOffset="15770.8242">16994 3268 1016,'0'0'12,"0"0"-12,20 111 67,-9-49-22,-1 4-20,-2-4-12,-4-10-5,1-16-5,-1-17-2,-2-14 1,2-5-2,0 0 7,5-18 11,11-12-7,6-4-8,10 4-2,2 14-1,2 12-1,-8 4 1,-4 0 3,-12 14 2,-14 8-1,-2 5 7,-5 2 6,-23 6-4,-11-8-6,-1-5-5,3-9-2,3-13-10,10 0-31,11-7-31,13-16-68,0-4-164,17-4-149</inkml:trace>
  <inkml:trace contextRef="#ctx0" brushRef="#br0" timeOffset="16035.8477">17478 3703 613,'0'0'68,"0"0"140,2 121-110,-2-85-57,0-12-10,0-8-15,0-10-11,0-6-2,0 0 7,2-20 18,10-16-6,5-9-20,6 2 5,-3 8 10,2 14 12,-2 11 14,-2 7-12,-1 3-11,1 0-5,-2 16-9,-4 9-6,-4 5 0,-6 6 0,-2 4-44,0 4-88,0-2-241</inkml:trace>
  <inkml:trace contextRef="#ctx0" brushRef="#br0" timeOffset="16341.717">17988 3709 833,'0'0'70,"69"-175"-9,-38 100 64,-10 23-66,-13 22-36,-8 17 3,-8 9-3,-26 4-23,-5 0 5,0 9-11,8 9 4,16 0 2,15 7-9,0 4-12,30 3-2,13 2-14,11-2 26,-3 0 6,-7 0 1,-10 0 3,-16-4-2,-12 0 2,-6 1-8,-9-1 4,-19-9-27,1-2-89,6-17-57,13 0 11,8-22-96</inkml:trace>
  <inkml:trace contextRef="#ctx0" brushRef="#br0" timeOffset="16808.0494">18368 3405 536,'0'0'144,"0"0"20,0 0-78,0 0-39,0 0 15,-8 116-20,6-70-22,2-6-10,0-4-4,0-12-4,16-6 0,9-10 0,4-5 5,9-3 0,2-3-1,-4-14-2,2-11 2,-7-7-3,-7-5 4,-4-8 4,-7-1 1,-4 5 5,-3 10-10,-3 15 10,-3 11 0,0 6-2,0 2-15,0 3-8,0 21-3,0 7 11,0-5 1,0-6-1,-4-8-1,2-4-3,2-8-3,0 0-5,0-5 11,6-16 0,17-1-5,1 0 4,2 9 2,3 8 0,2 5 0,4 0 4,-2 16 5,-2 10 3,-7 2-11,-6 6 1,-11 3-2,-7-2-5,0 8-63,-29-10-90,-13-6-310</inkml:trace>
  <inkml:trace contextRef="#ctx0" brushRef="#br0" timeOffset="17047.5238">18707 3094 805,'0'0'220,"0"0"-191,0 0 6,0 0-25,0 0 3,0 0 0,-24 58 7,-13-42-3,-1-8-4,0-8 6,9 0 2,11-8 4,14-14-10,4-2-15,22-2-3,25 4-21,13 8-56,7 6-96,-2 8-224</inkml:trace>
  <inkml:trace contextRef="#ctx0" brushRef="#br0" timeOffset="17369.8631">19282 3270 170,'0'0'895,"0"0"-885,23 126 97,-9-63-60,-1 1-30,-1-2 0,-3-9-15,-7-18 3,-1-12-4,2-16 0,-3-7 1,4 0 5,6-36 8,3-14-11,7-12-4,5 6-5,-3 10 0,0 16 4,0 14 1,-4 14 1,2 2-1,-1 8 4,-2 21 1,-3 12 6,-3 7-2,-5 2-7,-2-2-1,-1-4-1,0-8-22,2-10-71,7-14-117,2-12-212</inkml:trace>
  <inkml:trace contextRef="#ctx0" brushRef="#br0" timeOffset="17773.8389">19861 3398 794,'0'0'143,"0"0"-74,0 0-8,134-6-22,-101 35-11,-12 9-20,-12 5-8,-9 4 5,-3-4-3,-20-4 2,4-15-4,4-8 0,12-7-1,3-9-21,0 0-5,20-30-3,9-8-22,4-8 23,-4 0 20,-6 5 9,-6 11 29,-8 11 49,-4 7 1,-5 7-8,0 5 1,0 4-53,0 30-16,0 14 3,0 4 5,0-4-3,24-12-4,21-12 1,15-7 8,13-17 8,5 0 2,0-6-8,-10-23 0,-15 0-12,-13-10-3,-18 3-14,-15 4-54,-7-5-108,-24 6-596</inkml:trace>
  <inkml:trace contextRef="#ctx0" brushRef="#br0" timeOffset="18950.7789">4668 7319 630,'0'0'104,"0"0"-18,0 0 55,0 0-70,0 0-7,0 0-26,-112-8-28,67 50-4,2 8 5,7 4-2,8-1-3,10-7 1,14-6-6,4-11-1,5-6-1,25-14-2,8-9-5,7 0-10,3-26-2,-2-13-17,-7-5 11,-7-1 24,-12 3 2,-7 10 2,-9 6 23,-4 12 29,0 11-6,0 3 0,0 0-16,0 0-31,0 23 0,0 13-1,0 11 0,0 2 2,0 0-2,2-8-38,17-10-56,5-11-52,5-12-103,3-8-58</inkml:trace>
  <inkml:trace contextRef="#ctx0" brushRef="#br0" timeOffset="19221.4557">4937 7594 529,'0'0'208,"0"0"-117,0 0-26,0 0-28,0 0-1,-19 132-13,19-104-4,4-1-18,15-12 8,8-9-8,5-6 9,5-2 9,3-26 4,-4-9-4,-7-4-5,-7-1 8,-13 1 7,-9 5 9,0 4 2,-27 9-21,-9 9-13,-3 14-6,-6 0-3,5 5 2,7 13-34,12 1-50,15-6-58,6-7-195,6-6-105</inkml:trace>
  <inkml:trace contextRef="#ctx0" brushRef="#br0" timeOffset="19388.8275">5800 7464 745,'0'0'388,"0"0"-387,0 0 3,164-61-4,-97 39 0,-9 4-114,-23 2-299</inkml:trace>
  <inkml:trace contextRef="#ctx0" brushRef="#br0" timeOffset="19551.6673">5817 7700 1171,'0'0'5,"0"0"-5,116-4 7,-33-10-1,-3 3-6,-11 4-21,-22-1-232,-24-3-433</inkml:trace>
  <inkml:trace contextRef="#ctx0" brushRef="#br0" timeOffset="19972.8062">7536 7175 952,'0'0'122,"0"0"-76,0 0 15,0 0-50,0 0-5,0 124 8,2-58 0,5-2-10,-2-3-4,3-5-10,-3-5-84,-3-8-105,-2-12-174</inkml:trace>
  <inkml:trace contextRef="#ctx0" brushRef="#br0" timeOffset="20249.2994">7034 7927 917,'0'0'58,"0"0"-43,116 0-15,3-2 42,30-19 21,18-6-23,7-4-3,2-3 7,-7-3-4,-21 4-14,-27 1-8,-35 11-14,-35 9 2,-28 5-6,-23 7-8,0 0-51,-29 7-11,-18 19-121,-14 9-121,-3 8-140</inkml:trace>
  <inkml:trace contextRef="#ctx0" brushRef="#br0" timeOffset="20499.5255">7607 8383 1087,'0'0'64,"0"0"-61,0 0 17,0 0-8,-4 135 10,10-83-5,1-2-7,-2-4-6,-1-7-4,1-11 0,1-5-15,5-14-75,2-9-128,3 0-212</inkml:trace>
  <inkml:trace contextRef="#ctx0" brushRef="#br0" timeOffset="20693.058">7897 8347 467,'0'0'733,"0"0"-728,0 0 33,0 0-23,0 0-5,11 129 7,0-73-11,-1-2-3,-2-5-3,-1-3 0,-3-10-22,-4-2-40,0-10-80,0-10-139,-19-10-105</inkml:trace>
  <inkml:trace contextRef="#ctx0" brushRef="#br0" timeOffset="20888.8201">7380 8440 977,'0'0'64,"0"0"-54,0 0 28,111-133-16,-13 93 14,7-1 2,7 0-19,-8 12-14,-19 4-1,-22 13-4,-24 6-25,-16 4-108,-19 2-235</inkml:trace>
  <inkml:trace contextRef="#ctx0" brushRef="#br0" timeOffset="21500.8721">9752 6986 791,'0'0'65,"0"0"68,0 0-32,0 0-45,-132-72-14,69 79-8,-3 36-5,1 13-1,6 14-7,16 22 2,16 15-5,18 17-4,9 13-10,14 7 0,30 4-4,7-5 2,7-6-2,-6-16 0,-15-17 0,-14-15 0,-19-17 2,-4-11 5,-23-17 11,-18-8 5,-13-19-11,-4-10-4,2-7-5,12 0-1,13-2-2,13-3 0,15 5-35,3 0-37,9 0-80,22 0-182,8 9-109</inkml:trace>
  <inkml:trace contextRef="#ctx0" brushRef="#br0" timeOffset="21787.0431">9711 9122 926,'0'0'11,"-4"130"72,10-80-53,23-13 2,8-22-21,0-15-1,5 0 0,-1-35-2,-7-16 1,-8-7-4,-13-4 14,-13 6 21,0 10 2,-10 11-6,-22 19 7,-6 14-16,-11 2-18,-5 18-9,3 17 2,5-1-2,10-6-3,16-8-28,12-12-41,8-8-96,10-8-238</inkml:trace>
  <inkml:trace contextRef="#ctx0" brushRef="#br0" timeOffset="22508.7553">9962 6469 426,'0'0'477,"0"0"-438,0 0 99,0 0-75,0 0-51,0 0-11,0 39 13,4 10-1,-1-2-7,0 4-3,-3-1-3,0-3 0,5-8-66,1-8-88,4-16-176,-2-15-161</inkml:trace>
  <inkml:trace contextRef="#ctx0" brushRef="#br0" timeOffset="22689.275">10118 6488 930,'0'0'22,"0"0"0,0 0 13,17 123-5,-2-71-15,-1-2-11,-5-4-3,-2-2-1,-3-10-39,-4-3-42,0-13-97,0-9-10,0-6-133</inkml:trace>
  <inkml:trace contextRef="#ctx0" brushRef="#br0" timeOffset="23827.0803">9682 6403 255,'0'0'331,"0"0"-294,0 0 72,0 0-35,0 0-20,0 0-9,56 39-14,-56-16-7,-15-5-1,-8-4-8,1 0-1,-3-8 4,4-3-4,0-3 1,1 0-1,7 0-3,2-3-6,6-9 1,3 0-6,2-2 0,0 4 0,0-2 1,0 2 0,16 0 1,6 0-1,2 4-1,1 1 0,-4 5 0,-2 0-1,-8 0 1,-4 0-1,-4 2-1,2 7 1,-2-4 1,-3 5 3,0-7-3,3 1 2,-1-3-2,-2-1 0,2 0 1,-2 0 0,0 0 1,0 0 5,0 0-5,0 0-2,0 0 1,0 0 0,2 0-1,1 0 0,1 0-1,-2 0 1,0 0 0,-2 0-20,2 0-30,-2 0-15,2 0-34,4 0-23,-3 0-5,2 0 3,-3 0 57,0 0 56,-2 0 10,0 0 1,0 0-6,0 3-14,0-2 12,0 4-35,-2-5-46,-2 0 55,0 0 30,2 0 4,2 0 75,0 0 15,0-2-13,0-5 22,0 2 9,0 1-20,0 0-5,0 4-26,6 0-36,7 16-5,1 16 6,-4 6 1,-3 2-10,-7 1-2,0 0-3,0-1 4,-22-1-5,-3-6 1,-1-2-2,1-7-2,3-8-2,2-8 0,9-7 3,4-1 4,5 0 3,2-1 10,0-11-9,12 3-5,16 1 4,4 1 1,6 5-6,-3 2-7,-4 0 1,-2 0-1,-5 0-40,-4 5-112,-4 4-176,-5-9-196</inkml:trace>
  <inkml:trace contextRef="#ctx0" brushRef="#br0" timeOffset="24044.761">9964 6413 946,'0'0'47,"0"0"19,0 0-10,0 0-16,131-113-12,-87 91-17,-5 5-10,-12 8-1,-8 3-66,-9 2-163,-10 0-302</inkml:trace>
  <inkml:trace contextRef="#ctx0" brushRef="#br0" timeOffset="24557.6541">11058 7113 776,'0'0'34,"0"0"82,0 0 4,0 0-61,-132-23-19,84 53 1,5 13-8,5 9-4,19 8-10,7 2-6,12 1-6,0 4-5,4-1-2,17 3 0,-6 0-42,-8 0-65,-7-9-154,0-14-125,-22-14-107</inkml:trace>
  <inkml:trace contextRef="#ctx0" brushRef="#br0" timeOffset="24821.825">10616 7865 122,'0'0'324,"0"0"-238,0 0 63,7-141-75,61 91-43,19-9-13,17 0-12,2-5-3,-5 1 0,-14 11-3,-22 10 0,-23 12 1,-19 14 1,-17 4 57,-6 10 93,-2 2-37,-24 0-48,-2 2-31,-1 24-6,0 11-6,5 14-8,6 5 0,5 0-14,10 1-1,3-6-2,0 0-3,23-3-46,1-9-46,5-10-157,-6-12-166</inkml:trace>
  <inkml:trace contextRef="#ctx0" brushRef="#br0" timeOffset="25210.8784">11368 7513 769,'0'0'29,"0"0"8,0 0 26,117-72-41,-70 72-4,-6 11-8,-12 22-10,-18 6-3,-11 2-2,-2 0 5,-27-2 5,-5-6 0,5-8 2,9-14-6,11-7 0,9-4-1,0-4-17,3-21-15,17-14-17,5-3 49,-4-1 5,0 6 0,-8 4 35,-8 8 9,-3 8 4,-2 9 5,0 8-11,0 0-8,0 0-22,-2 22-13,-8 6-4,6 6 2,4-3-1,0 1-1,4 1 0,17-4-5,3-1-54,5-4-76,-5-12-189,-4-10-254</inkml:trace>
  <inkml:trace contextRef="#ctx0" brushRef="#br0" timeOffset="25423.794">11762 7233 1030,'0'0'32,"0"0"-25,0 0 7,155 0 14,-98 40 10,-14 12-24,-15 9-12,-16 5-2,-12 2 1,-10-1-1,-20-6-3,0-6-55,9-18-39,9-16-94,12-21-43,0-5-139</inkml:trace>
  <inkml:trace contextRef="#ctx0" brushRef="#br0" timeOffset="25795.7244">12589 7291 985,'0'0'48,"0"0"-1,0 0 7,-143 76-27,106-22-6,3 6-1,12-3-11,7-8-8,12-5-1,3-15-2,3-11 0,28-13-13,6-5-7,11-13 5,4-26-9,-6-10 7,-11-8 9,-17-3 10,-18-10 5,0 0 10,-11 3 18,-13 9 5,-1 19 14,7 14 5,9 16-1,5 6-6,4 3-29,0 15-21,2 21 0,17 11 1,5 13 3,4 5-4,-5 3-2,-1 7-23,-2-4-64,-2-8-57,-5-10-168,-1-22-220</inkml:trace>
  <inkml:trace contextRef="#ctx0" brushRef="#br0" timeOffset="26193.7965">12940 7437 866,'0'0'67,"0"0"-33,122-22 43,-76 22-35,-13 22-24,-16 16-11,-17 12-2,0 3-2,-29-6 0,-4-6 2,10-16-5,8-8 0,15-17-4,0 0-28,23-26-7,21-16-7,4-15 0,4-1 12,-13 3 14,-7 2 20,-14 10 15,-12 14 43,-6 12 34,0 17-3,-15 3-27,-12 33-34,-2 17-3,11 2 14,14 3-14,4-5-9,22-11-7,28-13-4,10-12 0,11-11 7,4-6-3,-6 0-2,-9-10-7,-15-6 0,-16 7-17,-16 0-51,-13 5-58,-7 3-270</inkml:trace>
  <inkml:trace contextRef="#ctx0" brushRef="#br0" timeOffset="27761.7864">3929 9798 695,'0'0'83,"0"0"71,0 0-14,0 0-79,0 0-1,0 0-36,-149 5-15,109 41-6,3 9-2,6 3 0,12-6-2,11-4-1,8-12-4,0-12 4,17-8-1,14-16 1,1-2-4,7-30-1,-1-15 1,-9 4 5,-7-3 0,-8 8 1,-10 8 4,-4 8 2,0 9 24,0 8 16,0 5-3,0 0-15,0 0-25,0 4-3,0 20-8,0 10 8,9 9-3,9 6 3,-1 1 0,10 3-34,2-2-49,0-7-57,5-12-178,-12-15-183</inkml:trace>
  <inkml:trace contextRef="#ctx0" brushRef="#br0" timeOffset="28623.6942">4279 10150 636,'0'0'86,"0"0"36,0 0 15,0 0-84,0 0-36,0 0-11,43 83-6,-21-7 22,0 8-2,-1 6 0,-4 2-2,-6-7-5,-7-15-7,-4-18 12,0-22-2,0-18-2,0-12-7,5-8 9,1-30-1,4-22-13,1-10-2,3-3-6,1 3 1,5 9 3,5 16 2,-4 15-2,0 14-1,-1 16-4,1 0-5,-1 26-2,-1 10 9,-6 4 5,-5 4 4,-3 3 10,-3-3-1,4-5-5,-4-13-6,4-5-1,1-13-1,11-8-3,7 0-33,10-7-65,9-15-172,-2-5-251</inkml:trace>
  <inkml:trace contextRef="#ctx0" brushRef="#br0" timeOffset="28774.7508">5160 10325 1227,'0'0'0,"0"0"0,120-110-1,-42 71 1,-7 10-80,-9 6-176,-23 12-308</inkml:trace>
  <inkml:trace contextRef="#ctx0" brushRef="#br0" timeOffset="28937.122">5291 10507 1123,'0'0'109,"0"0"-102,0 0 37,0 0-37,0 0-3,170-46 1,-77 15-5,-10 4-40,-19 1-186,-19 2-486</inkml:trace>
  <inkml:trace contextRef="#ctx0" brushRef="#br0" timeOffset="29405.7884">7146 9956 1018,'0'0'46,"0"0"26,0 0-35,0 0-37,0 0 1,-12 108 9,12-45-4,12-4-3,-3-1-3,2-1-1,-2-13-77,2-3-120,-7-9-130,-4-15-171</inkml:trace>
  <inkml:trace contextRef="#ctx0" brushRef="#br0" timeOffset="29666.7837">6729 10645 518,'0'0'177,"0"0"-172,0 0 3,0 0 73,174-16 29,-74-7-12,15-5-21,11-4-28,-8-4-9,-18 9-10,-26 8-16,-30 10-14,-21 9 0,-23 2-50,0 29-151,-40 10 6,-18 3-170</inkml:trace>
  <inkml:trace contextRef="#ctx0" brushRef="#br0" timeOffset="29861.3579">6909 11127 927,'0'0'25,"0"0"39,-6 111 7,6-62-47,0 1-9,4-4-8,1-6-7,-3-9-6,0-13-99,-1-12-103,2-6-87,0-13-107</inkml:trace>
  <inkml:trace contextRef="#ctx0" brushRef="#br0" timeOffset="30041.304">7115 11110 996,'0'0'43,"0"0"11,0 0-20,0 0-5,0 0 8,11 125-19,0-87-10,-6-4-5,3 2-3,-3-7 0,-5-5-34,0-2-92,0-8-117,-11-2-107</inkml:trace>
  <inkml:trace contextRef="#ctx0" brushRef="#br0" timeOffset="30227.7782">6671 11284 1101,'0'0'38,"0"0"-25,0 0 26,101-151-16,-3 89-5,9-1-5,13 10-7,-9 10-6,-11 11-80,-21 10-263,-26-2-324</inkml:trace>
  <inkml:trace contextRef="#ctx0" brushRef="#br0" timeOffset="30789.2041">9441 9982 1024,'0'0'24,"0"0"-8,0 0 47,0 0 0,-127-52-28,75 63-3,-18 26-10,-1 16-4,-2 12-6,3 7-4,17 14-2,28 5 3,23 8-4,4 17-2,43 6-1,15 3 3,6-2-4,-1-6-1,-9-13 0,-22-12 0,-17-12 0,-17-10 3,-17-15 2,-26-13 11,-17-15 8,-9-14-7,-3-11 0,1-2-8,15-2-7,16-10-2,20 4-2,14 6-46,6 2-45,10 0-114,24 0-246</inkml:trace>
  <inkml:trace contextRef="#ctx0" brushRef="#br0" timeOffset="31097.8908">9362 12059 1050,'0'0'15,"0"0"9,-19 149 29,24-105-27,22-12-13,2-14-7,6-12-3,2-6 1,-8-15 4,-3-26-4,-6-7 0,-11-1-2,-9 6 2,0 9 1,-13 7 32,-19 15-1,-5 10-15,-2 2-15,-1 9-5,5 9-1,10-4 0,10-5-39,10-7-74,5-2-193,0-18-309</inkml:trace>
  <inkml:trace contextRef="#ctx0" brushRef="#br0" timeOffset="31668.7637">9832 9595 769,'0'0'113,"0"0"-95,0 0 19,0 0 6,0 0-21,-74 122-4,54-97-5,1-10-3,5-5-1,1-10 0,1 0 8,3-4 2,3-16-4,6-6-12,0 0-1,0 3-2,22 2-1,4 10 0,3 4 1,0 7-3,3 4-3,-7 24 3,-4 10 1,-9 5 2,-12 8 1,0 2 0,-18 3 2,-17 0 0,-5-8 2,6-8-2,0-10-1,10-16 1,9-8 0,1-6 5,9 0 16,5-10-3,0-4-14,0-1-2,14 10-1,6 1-1,2 2 0,7 2-1,2 0-2,0 0-5,-1 10-63,-1 3-159,-2-8-176</inkml:trace>
  <inkml:trace contextRef="#ctx0" brushRef="#br0" timeOffset="31835.2318">10059 9869 987,'0'0'92,"0"0"-13,0 0-30,0 0-31,0 0 2,0 133-6,0-78-12,0 3-2,0-9-10,5-13-76,6-15-134,4-18-200</inkml:trace>
  <inkml:trace contextRef="#ctx0" brushRef="#br0" timeOffset="31997.5114">10240 9860 157,'0'0'867,"0"0"-813,0 0 17,0 0-54,0 0 8,0 0-9,-6 110-12,6-69-4,0 4-9,0-5-79,0 2-135,0-12-141</inkml:trace>
  <inkml:trace contextRef="#ctx0" brushRef="#br0" timeOffset="32187.0845">10026 9753 1025,'0'0'69,"0"0"-46,58-110 52,5 77-41,8 4-9,-7 5-15,-4 8-10,-15 7-1,-16 9-95,-16 0-153,-13 0-316</inkml:trace>
  <inkml:trace contextRef="#ctx0" brushRef="#br0" timeOffset="32642.7135">11395 10040 924,'0'0'19,"0"0"16,0 0 93,0 0-56,-74-110-26,50 106-3,-5 4-25,-4 22-10,4 27-4,2 16 1,6 11 6,10-2 1,11-1-4,0-7-6,5-2-2,14 4-1,4 0-13,-5 0-46,-9 2-70,-9-15-102,0-11-87,-27-14-8</inkml:trace>
  <inkml:trace contextRef="#ctx0" brushRef="#br0" timeOffset="32904.7149">11017 10828 155,'0'0'215,"0"0"-63,0 0 26,-104-113-30,114 70-85,49-10-48,17-5-9,18 0-5,6-1 1,-2-2-2,-5 6 0,-19 6 0,-20 13 0,-23 14 1,-16 6 1,-13 7 13,-2 9 117,0 0-14,-13 0-69,-11 26-27,-1 13-8,6 11 7,3 2-5,9 6-9,7 0-7,0-2 0,10 1-7,20-6-51,0-5-81,0-20-209,-7-17-250</inkml:trace>
  <inkml:trace contextRef="#ctx0" brushRef="#br0" timeOffset="33248.9779">11750 10435 915,'0'0'12,"0"0"15,0 0 16,126-24-10,-88 31-17,-13 24-12,-12 3-4,-13 5-6,0-4 6,-5-2 1,-8-9-1,4-12-7,7-10-18,2-2-20,0-14-2,20-18 5,3-13 10,-2-4 32,-1 0 0,-11 9 10,-4 6 58,-5 12 23,0 10 14,-4 7-15,-8 5-29,-2 5-39,4 21-14,5 14-5,5 0-2,0 6-1,15 6-1,10 0-19,-7-1-68,-2-9-151,-8-19-247</inkml:trace>
  <inkml:trace contextRef="#ctx0" brushRef="#br0" timeOffset="33477.6126">12107 10118 992,'0'0'46,"0"0"-32,146-22 52,-70 36-13,-1 25 13,-10 10-32,-16 6-18,-20 6-1,-24 2-7,-5 4-7,-23 4 3,-10-6-4,-1-12-31,5-10-44,11-18-81,7-16-208,5-9-143</inkml:trace>
  <inkml:trace contextRef="#ctx0" brushRef="#br0" timeOffset="34173.5228">12899 10185 266,'0'0'522,"0"0"-435,0 0 53,0 0-29,0 0-55,0 0-27,-49 30-6,6 28-6,2 2 0,3 0 0,9-2-7,17-14-9,12-10-1,0-10 0,31-16-2,14-8-4,16-6-13,1-27-8,-2-13-11,-6 2 3,-13 1 10,-11 9 16,-14 7 9,-11 13 2,-5 11 15,0 3 24,0 0-25,-7 24-14,-7 10-2,5 6-1,9-2 1,0-2-1,2-9 1,23-10-2,4-13-4,7-4 5,2-7 1,-3-18 3,-8-9-2,-11-1 4,-14-4-1,-2-5 10,-10 8-3,-20 10-5,-2 14-2,-4 12-4,1 4-12,7 26-49,18 8-106,8 3-170,2 0-89</inkml:trace>
  <inkml:trace contextRef="#ctx0" brushRef="#br0" timeOffset="34465.8497">13380 10568 725,'0'0'87,"0"0"61,72-124-61,-48 65-39,-8 5-5,-9 2-21,-7 13-16,-6 18-1,-17 5-2,-4 11 0,5 5-3,6 0-6,12 0 5,4 10-30,0 8-13,29 7-5,9-1 11,5 2 26,3-1 12,-6 4 0,-9-1 9,-11 7 28,-16-4 3,-4 8-18,0-2-12,-26-2-10,-7-8-10,5-6-93,7-18-126,5-3-102</inkml:trace>
  <inkml:trace contextRef="#ctx0" brushRef="#br0" timeOffset="34779.7688">13822 10249 699,'0'0'149,"0"0"-94,18 118 35,-11-67-38,-3-4-22,1-9-4,1-10-23,1-13 0,-1-13-1,8-2 3,4-21-2,4-18-3,-2-12 0,3-1-13,-6 7 9,-1 12 4,-6 19 0,-3 8 27,-1 6 15,-6 12-28,2 17 9,-2 15 27,2-1-22,1-3-22,5 0-4,4-8-2,3-6-27,0-6-99,1-13-188,-2-7-279</inkml:trace>
  <inkml:trace contextRef="#ctx0" brushRef="#br0" timeOffset="35148.5853">14288 10277 932,'0'0'62,"0"0"-6,0 0-8,141-26-7,-103 40-23,-8 22-18,-17 6 0,-13 6 4,0 0-10,-23-8 0,-4-8-21,13-14 14,7-10-12,7-8-46,0 0-24,25-30-17,8-12 6,7-8 19,-1-2 75,-4 3 12,-8 5 2,-12 13 90,-11 11 44,-4 6 16,0 14-16,-6 0-50,-16 30-45,1 14-5,4 3 0,11 1-12,6-4-14,2-9-10,19-7 0,18-7-6,3-12-48,12-9-50,1 0-237,1-21-382</inkml:trace>
  <inkml:trace contextRef="#ctx0" brushRef="#br0" timeOffset="35529.1508">15467 10128 555,'0'0'525,"0"0"-470,0 0 37,0 0-40,-114 24-22,77 27-5,5 2-17,8 5-2,11-3-6,11-9 0,2-8-2,10-15-1,24-14-29,6-9-2,5-12 0,-1-29-15,-1-8-12,-10-8 23,-8-8 17,-17-6 20,-8-9 1,0-4 14,-12 4 27,-12 17 3,7 15 5,4 28 13,6 12-4,7 8-18,-4 7-26,4 26-12,0 22 3,6 7 3,14 6-4,2 10-3,3-6-1,-2 0 0,-6-5-29,-1-11-42,-4-10-56,-5-16-186,-7-18-350</inkml:trace>
  <inkml:trace contextRef="#ctx0" brushRef="#br0" timeOffset="35965.4489">15837 10229 986,'0'0'115,"0"0"-91,0 0 21,134 0-25,-105 32-10,-11 12-8,-14-2-1,-4 6 3,-9-4-2,-13-7-2,2-10-1,7-13 0,8-9-2,-1-5-6,6 0 4,0-25 4,22-15-13,14-10-18,10-2 5,3 2 1,-7 3 24,-4 4 2,-11 4 10,-13 10 36,-12 10 5,-2 18 8,0 1 0,-16 15-31,-7 28-12,6 5 0,13 6 3,4-2-9,17-17-9,24-8 1,9-15 3,9-12-2,1 0 8,0-14 3,-6-13-2,-9-5 2,-10 6-8,-14 3-5,-11 9-1,-10 7-16,0 4-77,-22 3-150,-20 0-653</inkml:trace>
  <inkml:trace contextRef="#ctx0" brushRef="#br0" timeOffset="36962.7483">4679 13559 916,'0'0'23,"0"0"40,0 0 53,0 0-60,0 0-55,0 0-1,-52 82 11,52-11 1,-2-4 1,0 5-8,0-9 4,-3-9-6,2-14 0,1-14-1,2-10-2,0-11 0,0-5-4,0 0-9,0-7 5,22-16 4,7-3 2,7 2 2,-3 6 2,-2 9-2,-6 9-1,-7 0 1,-7 0 2,-11 19 1,0 6 15,0 8 7,-20 3-5,-7-1-7,-3-9-7,0-7-6,6-6 0,1-8-10,10-5-40,8-5-61,5-22-98,5-4-122,25-8-50</inkml:trace>
  <inkml:trace contextRef="#ctx0" brushRef="#br0" timeOffset="37268.8728">5048 14002 548,'0'0'61,"0"0"103,0 111-21,0-73-84,0-6-12,0-8-23,0-10-10,0-10-10,0-4-3,0 0 4,2-13 6,14-22 9,6-15-15,3-1-5,-3 8-1,2 12 1,-6 11 0,1 17 0,0 3-3,1 10 3,-5 22 4,2 8 25,-7 7 9,-7 6-14,4-2-7,-3-5-10,5-7-7,7-13-1,8-10-5,14-16-72,11-2-92,5-31-148</inkml:trace>
  <inkml:trace contextRef="#ctx0" brushRef="#br0" timeOffset="37428.4989">5898 13866 1142,'0'0'54,"0"0"-53,0 0-1,166-116-2,-95 92-53,-7-1-204,-24 15-208</inkml:trace>
  <inkml:trace contextRef="#ctx0" brushRef="#br0" timeOffset="37586.015">6002 14103 1097,'0'0'81,"0"0"-67,0 0-1,0 0-12,0 0 5,163-46-6,-81 11-22,-8-3-209,-13-5-328</inkml:trace>
  <inkml:trace contextRef="#ctx0" brushRef="#br0" timeOffset="37940.0853">7522 13372 835,'0'0'209,"0"0"-162,0 0 22,0 0-40,0 0-28,0 0 11,-19 148 15,30-86-16,-3-3-9,2 1-2,-2 5 0,-1-6-69,-1-1-114,-1-11-185</inkml:trace>
  <inkml:trace contextRef="#ctx0" brushRef="#br0" timeOffset="38171.704">7190 14177 930,'0'0'225,"0"0"-220,0 0-5,199-64 10,-85 30 17,4-2 2,-1-5-11,-5 3-9,-21 8-9,-22 8 0,-28 14-37,-21 8-60,-20 0-120,-7 18-199</inkml:trace>
  <inkml:trace contextRef="#ctx0" brushRef="#br0" timeOffset="38381.2769">7507 14587 1025,'0'0'110,"0"0"-109,-45 107 30,42-61 5,3 2-19,0-6-10,0 7-6,0-5-1,3-14-33,9-7-114,-6-20-159,3-3-127</inkml:trace>
  <inkml:trace contextRef="#ctx0" brushRef="#br0" timeOffset="38546.738">7703 14592 993,'0'0'106,"0"0"-105,0 0 16,0 0 9,0 128-12,0-86-8,7 3-6,4-1 0,-4 0-77,-3-9-155,-4-8-109</inkml:trace>
  <inkml:trace contextRef="#ctx0" brushRef="#br0" timeOffset="38734.6855">7295 14704 909,'0'0'302,"0"0"-300,0 0 25,0 0-13,96-117-4,-13 64-7,6 2-1,-3 5-2,-5 6-33,-7 2-239,-10-5-296</inkml:trace>
  <inkml:trace contextRef="#ctx0" brushRef="#br0" timeOffset="39279.5798">9605 13251 1003,'0'0'38,"0"0"-28,0 0 68,0 0 2,0 0-46,-148-83-6,98 87-16,0 31-6,3 16-6,4 20 2,11 15 2,11 16-2,13 14 3,8 17 2,15 7-2,26 9 2,7 1 2,2-4-6,-11-17-1,-11-17 0,-18-18 0,-10-23 6,-4-7 4,-32-10 7,-11-14 0,-4-10-9,-5-25-1,1-5-1,8-5-6,9-22-2,14 18-11,14 4-32,10 5-31,0 0-75,12 5-245,12 9-79</inkml:trace>
  <inkml:trace contextRef="#ctx0" brushRef="#br0" timeOffset="39565.3612">9522 15534 587,'0'0'370,"-31"125"-358,31-75 37,2-10 21,29-12-39,10-21-16,2-7-5,7-9-2,-8-35 0,-8-8-4,-14 0 1,-18 4 6,-2 7 18,-24 11 4,-16 16 14,-10 14-24,6 0-9,3 8-12,10 10-2,13 2-1,17-3-39,1-13-78,15-4-203,18-23-197</inkml:trace>
  <inkml:trace contextRef="#ctx0" brushRef="#br0" timeOffset="40127.562">10106 12707 800,'0'0'29,"0"0"-7,0 0 28,0 0 11,0 0-19,-60 102-5,34-79-19,-1-8-10,0-7-3,4-8 1,5 0 0,2-18-1,13-10-1,3-4-4,0 1-14,13 2-1,14 5 6,4 11-3,0 8 12,2 5-2,-2 8-1,-6 21 0,-7 8 3,-13 5 7,-5 9 9,-5 3 4,-26 1-10,-12 6-5,-5-5-2,-2-10 0,11-6-1,7-18-2,12-12 4,14-10-3,3 0 13,3-7 5,0-13-11,18-1-7,6 4 3,5 10-3,0 7 3,0 0-4,-2 19 1,-2 7-1,-6 11 0,-3 6-8,-3-6-68,3-2-127,0-15-174</inkml:trace>
  <inkml:trace contextRef="#ctx0" brushRef="#br0" timeOffset="40301.6211">10360 12982 1053,'0'0'4,"0"0"11,0 0 14,-20 108 4,20-50-23,0 4-9,0-4-1,0-7-86,4-13-162,8-18-117</inkml:trace>
  <inkml:trace contextRef="#ctx0" brushRef="#br0" timeOffset="40475.1611">10494 13008 442,'0'0'495,"0"0"-439,0 0 8,0 0-41,0 0 1,0 0-9,-4 140-12,10-92-3,6 5-21,-1 0-101,-9-9-162,0-15-137</inkml:trace>
  <inkml:trace contextRef="#ctx0" brushRef="#br0" timeOffset="40661.7302">10325 12939 1104,'0'0'21,"0"0"-9,0 0 43,80-121-25,-12 87-15,7 11-7,-7 8-8,-3 4-2,-11 9-126,-6-2-225</inkml:trace>
  <inkml:trace contextRef="#ctx0" brushRef="#br0" timeOffset="41105.1881">11443 13418 928,'0'0'19,"0"0"11,0 0 61,-113-53-38,82 67-25,2 32-11,6 14 1,7 14-6,12 0 4,4 1-7,0 1-3,17 0-3,7 3-3,-3-2-8,-2-2-80,-9-12-163,-10-14-151</inkml:trace>
  <inkml:trace contextRef="#ctx0" brushRef="#br0" timeOffset="41379.9361">11056 14093 758,'0'0'58,"0"0"-56,62-138 0,12 78 4,21-7-5,11 5 1,-2 5-2,-13 10-3,-22 11-13,-28 10 16,-24 9 0,-17 7 56,0 10 126,-13 0-74,-18 5-55,-2 22-9,1 8-10,6 7-4,7 2-15,11 6-7,8 2-7,0-2-1,16 4-4,17-6-48,3-7-49,1-15-156,-12-12-246</inkml:trace>
  <inkml:trace contextRef="#ctx0" brushRef="#br0" timeOffset="41739.72">11789 13798 783,'0'0'45,"0"0"-20,0 0 10,0 0 14,114-32-13,-85 48-22,-9 16-14,-9 10 0,-11-2-3,0-2-23,0-5-2,0-13-22,-7-8 24,7-9-55,0-3 11,0-10 15,18-20 3,9-10-41,0 1 76,0-4 17,-3 5 48,-6 8 81,-8 5 8,-7 11-11,-3 11-1,0 3-18,-15 0-59,-4 20-30,1 9-8,13 6-7,5 2-1,0 4-2,5 1 0,18-4-33,-3 1-76,3-12-148,-6-10-96</inkml:trace>
  <inkml:trace contextRef="#ctx0" brushRef="#br0" timeOffset="41967.532">12168 13551 935,'0'0'18,"0"0"30,120-43 20,-53 48-14,3 29 8,-12 12-31,-10 8-8,-21 4-10,-15 9-4,-12 1-4,-11 1-5,-15-3 1,-5-16-2,10-11-29,7-16-84,9-14-118,5-9-178</inkml:trace>
  <inkml:trace contextRef="#ctx0" brushRef="#br0" timeOffset="42513.583">12799 14084 1061,'0'0'26,"0"0"-16,0 0-2,27-126 1,4 72 0,-4-8-4,-11 4 2,-8 4-4,-8 15-1,0 11 0,-20 16-2,-11 12-3,0 0 1,4 8-9,8 20-1,15 1-8,4 2-41,16 1 2,22-6-31,7 1 7,6-1 83,-8-4 0,-12 4 3,-14 0 12,-15 4 28,-2-2 1,-2-2-22,-15 1-15,1-9-7,7-8-51,9-10-127,0-2-98</inkml:trace>
  <inkml:trace contextRef="#ctx0" brushRef="#br0" timeOffset="42969.4692">13227 13659 939,'0'0'106,"0"0"-21,0 0-20,0 0-36,0 0-24,0 0 1,-7 131-4,7-87-1,0-6 0,7-6 0,8-7-2,3-13 0,7-3 1,2-9 0,3 0 3,2-9-1,-3-20 3,-2-7-5,-5-3 3,-6 7-1,-6 1 4,-5 11-6,-2 10 5,-3 6 3,0 4 5,0 0-13,0 0-8,0 7 5,-4 4 3,-5-2 0,8-6-5,1-3-2,0 0-3,0-3-3,11-12 9,7-4 2,7 7 2,-3 7 0,3 5-2,1 0 1,-2 10 1,-1 10 8,-3 4 6,-9 2-10,-6 6-2,-5 4-2,0-4 0,-23 1-19,-8-5-92,-7-13-161,0-12-106</inkml:trace>
  <inkml:trace contextRef="#ctx0" brushRef="#br0" timeOffset="43209.9194">13468 13291 853,'0'0'77,"0"0"-55,0 0-8,0 0 21,0 0-6,0 0 0,-58 118-15,26-106-3,3-10-4,5-2 21,6-26 9,14-11-19,4-7-15,7 8-3,28 10 0,5 9-26,8 10-56,5 7-81,-3 0-111,-3 19-160</inkml:trace>
  <inkml:trace contextRef="#ctx0" brushRef="#br0" timeOffset="43525.5208">13869 13605 765,'0'0'54,"0"0"77,16 127 1,-8-77-67,4 5-12,-2 0-22,-1-8-24,-2-14-7,-3-16 6,-1-9-5,0-8 0,3-17 10,5-24 3,5-15-12,3 1-2,2 6-1,-1 10-3,0 11 2,-4 20 2,-1 8 0,-1 0-4,-6 24 4,0 14 3,-2 6 10,-4 6-1,-2-1-5,3-3-6,1-12-1,4-12-10,6-12-65,6-10-95,2 0-85,3-15-63</inkml:trace>
  <inkml:trace contextRef="#ctx0" brushRef="#br0" timeOffset="43877.8656">14348 13721 454,'0'0'211,"0"0"-130,0 0 32,134-85-10,-89 82-64,-5 3 14,-7 18-33,-17 17-7,-16 9-6,0 5 1,-16 4-7,-10-5 2,1-12-3,11-11 3,8-16-3,6-9-18,0 0-21,6-24 21,21-16-19,4-6 27,3-3 10,-4 2 0,-5 7 4,-6 4 53,-12 11 15,-4 11 2,-3 11-6,0 3-23,-10 3-16,-9 22-19,4 8 3,5 6-11,9-3-2,1 4-1,11-5-29,23-8-57,10-8-61,7-19-232,5 0-278</inkml:trace>
  <inkml:trace contextRef="#ctx0" brushRef="#br0" timeOffset="44238.1705">15305 13651 896,'0'0'145,"0"0"-36,0 0-24,0 0-47,0 0-14,0 0 2,-143 108-9,120-53-10,10-1-4,13-6-3,0-9-1,9-15-18,20-16-19,7-8-2,1-15 7,4-25-14,-5-9-11,-7-9 29,-12-5 23,-8-12 6,-9-5 5,0-14 27,-9-1 15,-11 14 1,2 20 2,3 29 8,5 17-4,6 15-4,0 5-32,4 32-13,0 18 2,0 14 6,4 1-5,10-1-7,1 1-1,1-2-2,-4-5-36,-2 0-55,-3-10-59,-5-18-270</inkml:trace>
  <inkml:trace contextRef="#ctx0" brushRef="#br0" timeOffset="44643.5652">15639 13684 901,'0'0'77,"0"0"-3,153-21 0,-113 21-37,-12 14-19,-18 18-13,-10 9 0,0 0 7,-19 2 9,-6-6-11,3-12-5,9-12-5,9-10 2,4-3-1,0-16-1,21-20-11,10-12-8,2-2 7,1 4 5,-9 5 6,-7 13 1,-9 17 14,-9 4 23,0 7-3,0 12-14,-7 24-2,-4 19 29,3 4-16,8 1-11,0-7-7,28-7-8,17-16 0,15-13-1,13-17 0,-2 0 2,-1-26-4,-16-9-2,-22 5 0,-14 0-11,-17 5-39,-1-1-43,-20-1-160,-25-4-429</inkml:trace>
  <inkml:trace contextRef="#ctx0" brushRef="#br0" timeOffset="46382.7763">17429 7192 595,'0'0'1,"0"0"6,-9-130 82,25 86-19,21-2-38,9 2 20,6 4-7,8 1-8,9 12 8,12 3 10,8 8-26,11 8 2,1 8-7,-3 0-5,-4 19-10,-15 20 0,-9-1-5,-19 10 4,-19 4-3,-21 3 7,-11 10 7,-7-1-1,-26 9 6,-12 3 0,-4 2-8,-1 5-2,-1 1-3,5-1-1,1 4 3,1 2-1,8-4-3,11 0-4,12-9-5,13-5 6,0-6-6,29-1 0,11 1 0,7-9 1,6-3 0,5-2-1,3-1 1,1 0-1,2 3 0,-1-6 0,-7-3 0,-5-8 1,-14-9-1,-7-7-1,-13-10 1,-9-6 0,-6-2 0,-2-2 2,0 2 4,0-2 0,-2 5-1,-19 4 0,-6 7-5,-6 8 0,-2 5 0,-5 2 1,-1 3 1,1-2-1,2-1 3,7-4 3,7-1 1,1 2 1,0 5 0,2 3-4,-4 4-5,7 2 4,-1-1-4,0 8 0,3 1 1,1 2 0,-3 13 0,3 5 0,-1 5 3,1 0-3,-1-3 4,7 1-2,-2-1-1,3 2 4,2 2-3,2-4 1,2-3-2,0-4 0,-1 4-2,-1 3 6,2 5-4,-8 7-1,6 1 3,0 2 1,-3 1-3,5-2 4,-4 7-6,-2-2 5,2 4 0,-1-1-3,4 5 2,3 3-2,0 4 5,0 1-4,0-5-1,0-2-1,0 2 1,0 1 2,0-3-3,0-2 0,0-4-1,0-3 1,0-3 0,0-3 0,-1-2 0,-3-4-1,-4-7 2,6-6-2,2-5 1,0-6-3,0-1 3,0 2-1,-9-3 1,-4 3 0,-7-4-1,-5 2 2,-2-1-2,-2-7 0,5-11 0,-2-9 2,-5-3-2,-8-11 2,-7-3 1,-8-9-1,-4 0 0,-8-1 5,-1-16-2,4 2 1,7-4 0,13 4 1,14-6-7,12-1-1,11-5-14,6-19-43,2-3-30,25-15-41,2-16-247</inkml:trace>
  <inkml:trace contextRef="#ctx0" brushRef="#br0" timeOffset="46867.7069">20175 8110 954,'0'0'33,"0"0"27,0 0 101,0 0-107,0 0-48,0 0-3,-17 130 19,17-50-11,0 6-5,0-10-5,4 4-1,3-4 0,-3-9-57,-2-2-80,-2-20-230,0-15-216</inkml:trace>
  <inkml:trace contextRef="#ctx0" brushRef="#br0" timeOffset="47017.4205">19979 8219 779,'0'0'9,"116"-109"-6,-34 60 44,1 15-39,-10 14-8,-17 12-152,-20 8-157</inkml:trace>
  <inkml:trace contextRef="#ctx0" brushRef="#br0" timeOffset="47375.7083">20067 8404 707,'0'0'51,"0"0"-25,0 0 44,0 0-44,0 0-14,177-64-6,-109 56-4,-8 8 4,-16 0 24,-15 26 5,-14 20 12,-15 10-5,0 6 4,0 0-17,0-8-17,0-10-6,0-14-5,5-11-1,20-19 1,15-5 4,0-31 4,0-14-5,-11-8 3,-13 0 0,-16 2 27,0 8-8,-21 11-2,-14 18-10,-1 13-14,1 6-7,6 0-2,10 2-47,15 10-71,4-1-130,4-2-85,26-6-138</inkml:trace>
  <inkml:trace contextRef="#ctx0" brushRef="#br0" timeOffset="47689.6418">20759 8422 478,'0'0'97,"0"0"105,0 106-47,0-62-91,0-1-34,0-4-12,0-8-16,0-8 0,7-10 0,13-12-2,2-1-6,2-12 6,6-17 1,-3-16-1,-4-2 6,-4-8-3,-6 6 4,-6 10 28,-5 17 21,-2 12 0,0 8-10,0 2-15,0 4-28,-2 26-1,-5 14-2,3 9 2,4-4-2,0-1 0,0-2-1,4-3-10,14-7-41,0-8-42,4-12-62,-2-10-186,-10-6-81</inkml:trace>
  <inkml:trace contextRef="#ctx0" brushRef="#br0" timeOffset="48057.9325">21066 8468 819,'0'0'79,"0"0"25,0 0-68,0 0-30,0 0 18,121 78-8,-90-35-6,-6-4-6,-14-1-2,-8-8-1,-3-14 3,0-6 17,0-8 11,0-2-5,0 0 4,0-17-9,0-15-22,4-15-5,23-5-30,6 4-38,5 8-63,-1 16-74,-5 13-7,-3 6-6,-7 5 161,-9 0 62,-3 5 105,-6 12 98,-4 10-31,0 2 7,0 2-77,0 2-39,0-5-27,0 3-19,0-2-17,0-2 0,0 1-95,0-17-211,0-4-256</inkml:trace>
  <inkml:trace contextRef="#ctx0" brushRef="#br0" timeOffset="48179.5688">21500 8261 949,'0'0'23,"0"0"31,0 0-54,0 0-67,0 0-254</inkml:trace>
  <inkml:trace contextRef="#ctx0" brushRef="#br0" timeOffset="48725.5027">21843 8596 900,'0'0'16,"0"0"20,73-118 17,-57 76-37,-12 8-6,-4 10-4,0 11 26,-27 13 22,-2 0-16,-2 13-14,2 19 2,8 4-4,7 10-10,11 2-6,3 1-5,3-6-1,18-2 0,3-6-37,1-8-6,7-9-48,4-10-63,2-8-63,2-8 29,-3-26 31,2-10 110,-4-4 47,3-9 137,2 3 56,-4 8 15,2 12-42,-5 12-56,1 18-39,-3 4-38,-2 16-17,-4 23-7,-8 16 4,-10 5-7,-7-5-2,0-5-1,-4-16-3,-10-13 5,3-8-4,7-13 6,-1 0 14,5-13 13,0-27-21,5-10-9,28-16-4,14-4 0,6 9 2,3 3-1,-3 17 0,-13 12-1,-14 15-1,-14 6-1,-12 8-30,0 0-34,-19 25-111,-28 16-4,-16 8-188</inkml:trace>
  <inkml:trace contextRef="#ctx0" brushRef="#br0" timeOffset="49189.2729">20746 9344 1050,'0'0'52,"0"0"-16,0 0 59,0 0-61,-131 37-27,96 7 1,2 3-1,6-1 0,8-7-4,8-9 2,11-10-4,0-5-1,20-13 1,19-2-2,11-5 1,6-17-3,-5 0-8,-6 4-2,-5 4 9,-10 6 4,-5 8 1,-5 0-1,-7 2-4,0 18 3,1 1-2,0-2 3,1-6 0,3-8 0,4-5 1,1 0 2,-1-22 10,-10-5 14,-1-2-1,-11-2-6,0 1-12,-6 4-7,-19 12-1,-4 10-22,-7 4-53,4 18-101,9 11-168,8 3-75</inkml:trace>
  <inkml:trace contextRef="#ctx0" brushRef="#br0" timeOffset="49961.6576">21161 9543 795,'0'0'116,"0"0"15,0 0-26,86-118-79,-79 111-16,-7 7-2,0 0-6,0 13 2,-13 11-4,0 4 2,8-3-2,5-1-3,0-5-6,20-6-16,21-13-12,13 0-14,9-15 3,1-16 11,-8-2 23,-17-4 14,-14 3 17,-15 6 56,-8 9 6,-2 8-13,0 6-7,0 5-7,-4 3-27,-12 31-19,-6 18-6,6 14 1,6 11-1,2 8 5,8-6-5,0-5-1,14-14-2,9-25-22,0-17-7,2-18 3,4-16-2,0-28-6,0-16 4,-2-9-2,-7-8 29,-2-10 6,2 0 3,3 14 12,-10 17 21,3 21 18,-10 19-14,-4 12-12,5 4-11,-3 16-17,0 26-6,2 21 6,-4 12 1,0 14-1,1 3 1,3 8-1,7-1 1,1-5-1,8-12-2,3-22-19,3-26 6,4-34 0,-2-2 9,-7-37 6,-7-16 0,-12-3 1,-4-5-1,-2-2 1,-19-6-1,-1 1 0,9 8-2,11 1-14,2 15-1,4 5-3,27 1-16,7 5 6,3 5 7,-7 9 19,-6 9 4,-11 12 0,-5 0 5,-10 9 18,-2 20 25,0 5 0,0 2-17,0-4-22,0 2-9,0-3 0,0-4-38,5-8-103,3-12-249</inkml:trace>
  <inkml:trace contextRef="#ctx0" brushRef="#br0" timeOffset="50091.8965">22258 9214 753,'0'0'195,"0"0"-151,0 0 58,0 0-102,0 0-52,0 0-315,-29-52-144</inkml:trace>
  <inkml:trace contextRef="#ctx0" brushRef="#br0" timeOffset="51117.8341">22592 9252 950,'0'0'28,"0"0"54,0 0-41,0 0-27,-94 133-9,78-92 0,6 0-3,6-7-2,4-4 1,0-10-1,16-10-7,16-10-24,5 0-21,6-18-6,-1-10 4,-6-8 11,-7 0 43,-9 2 7,-9 6 44,-6 5 42,-5 11-14,0 5-1,-3 7-18,-10 0-20,-2 3-22,1 18-11,5 4-1,9 3-5,0-4 1,0 1-2,27-9 0,10-8-5,6-8-9,5 0-13,5-10-12,-7-16-14,-3-2-7,-7-3 17,-15 4 33,-7 0 6,-7 6 4,-7 7 15,0 5 49,0 6-2,-11 3-13,-3 0-24,1 17-12,-1 9-5,5 3-1,7 0-6,2 0 0,0-2 0,9-3-2,15-8 1,3-5-3,5-9-5,5-2-1,4 0-11,-5-17 7,-1-7-4,-2-3 7,-10-4 10,0-1 2,-15 6-2,-4 6 0,-2 10 7,1 8 13,-1 2-6,-2 0-5,0 2-9,-11 18 0,-3 4-1,8-2 1,6-4 0,0-7-4,0-1-1,12-8-6,12 0 8,14 1 2,2 0 1,2 1-2,1-3 2,-5-1 0,5 0 2,0-13-2,-5-13 0,-7-8 2,-6-7 1,-10 0 2,-5-5 6,-6-5 0,-4 0 10,0 5-2,0 15 0,0 11-1,0 13 7,-2 7-10,-4 3-15,0 26-6,0 14 6,1 5 3,2 0-3,3-6-3,0-3 3,0-13-8,20-9-15,3-9 9,6-8-9,8 0 5,2 0 9,3 0 6,3 7 3,0 10 0,-3 5 4,-6 2 7,-12-1 7,-14-2-1,-10-2-13,0 1-2,-28-4-2,-23-2-24,-18-2-83,-6-10-173,1-2-397</inkml:trace>
  <inkml:trace contextRef="#ctx0" brushRef="#br0" timeOffset="51254.9062">23820 9131 22,'0'0'1018,"120"-97"-987,-53 58 80,-11 8-67,-19 8-36,-27 12-8,-10 4-39,-56 5-178,-34-1-460</inkml:trace>
  <inkml:trace contextRef="#ctx0" brushRef="#br0" timeOffset="51372.0852">23030 8819 1149,'0'0'27,"0"0"-25,0 0-2,0 0-173,0 0-341</inkml:trace>
  <inkml:trace contextRef="#ctx0" brushRef="#br0" timeOffset="51906.6889">18680 11215 1018,'0'0'42,"0"0"-28,0 0 10,0 0 35,-7 157-27,7-81-17,4-6-10,9 4-2,-1 1-3,-3-7-30,-7-5-114,-2-14-164,0-15-206</inkml:trace>
  <inkml:trace contextRef="#ctx0" brushRef="#br0" timeOffset="52049.443">18574 11372 881,'0'0'8,"58"-103"-8,0 65 23,3 10-8,-5 16-15,-15 12-132,-16 0-168</inkml:trace>
  <inkml:trace contextRef="#ctx0" brushRef="#br0" timeOffset="52205.7126">18586 11630 859,'0'0'34,"0"0"-28,0 0 68,0 0-34,0 0-31,154-78-6,-85 52-3,-9 11-50,-15 12-154,-23 3-126</inkml:trace>
  <inkml:trace contextRef="#ctx0" brushRef="#br0" timeOffset="52357.7089">18682 11907 716,'0'0'47,"0"0"29,0 0 39,0 0-85,0 0-19,0 0-3,131-28-8,-73 2-128,-6-2-124,-11-4-155</inkml:trace>
  <inkml:trace contextRef="#ctx0" brushRef="#br0" timeOffset="53388.7449">19126 11560 868,'0'0'65,"0"0"-19,0 0 34,0 0-46,0 0-14,-54 112-5,54-72-10,0 1-4,13-9-1,10-15-3,3-10-38,3-7-31,3 0 5,-1-24-27,-1-14 45,-4-6 49,-9 0 0,-5-1 17,-8 9 41,-4 4 22,0 12-9,0 12-14,0 8 0,0 0-41,0 20-16,0 20 0,0 10 3,0 2-2,0-7-1,13-12-1,12-6 1,8-14-14,9-13-4,10 0 6,-1-37-8,1-12-14,-10-4 0,-10-2 8,-11 1 24,-16-4 2,-5-7 3,0-4 11,-9 3 10,-9 12 8,2 17-3,7 21 14,1 13-9,2 3-23,1 15-11,-1 23-1,4 12 1,2 8 0,0 4 0,0-2 1,12 5-1,5-3-3,4-7-1,8-8-21,8-15-12,5-21 22,6-11 4,-6-8 5,-4-27-8,-9-3 12,-10 0 2,-9 2 0,-9 9 2,-1 10 15,0 9 26,0 7-7,0 1-9,0 1-19,0 21-8,-1 10 0,1-2-1,0-4 2,0 1-3,15-10 1,12-5-1,4-8-3,5-4 5,2 0 0,-7-20-1,-4-4-7,-9-8-2,-14 0-6,-4-5 3,0 4-3,-6 8 4,-8 4 1,5 10-12,7 8-17,2 1-16,0 2 6,5 0-50,17 0 91,5 0 9,-5 0 0,2 8 21,-6 16 23,3 6 4,-6 3-12,1 6-7,-1-5-4,1-3-13,-1-10-7,3-11-5,2-4 8,2-6-4,1-12 6,2-18-4,1-6 1,0-2-1,-1 1 8,-7 12-1,-5 11 8,-5 10 14,-4 4-7,-1 0-13,5 6-15,0 14 13,2 9 1,-1-2-11,-4-3-1,-5 3-2,0 0-26,-3-5-86,-20-4-157,-6-13-293</inkml:trace>
  <inkml:trace contextRef="#ctx0" brushRef="#br0" timeOffset="53532.3776">20505 11151 1069,'0'0'22,"0"0"50,0 0-59,0 0-13,5 110-2,1-43-162,-2-7-236</inkml:trace>
  <inkml:trace contextRef="#ctx0" brushRef="#br0" timeOffset="55189.4319">19355 12513 1017,'0'0'39,"0"0"11,0 0 43,0 0-77,-25 120-4,25-12 9,0 9-7,0 3 1,0 0-5,10 0-9,5-5 2,5-23-2,0-21-1,4-33-14,1-25-14,4-13-1,-5-24 8,-2-30 12,-10-11 0,-12-5 2,-2-1 6,-34 4-8,-1 4-4,-3 5 4,10 5-1,10 5 7,10 4-1,10-3-13,10-3-17,28 1-10,6-2 10,4 11 28,-4 10 6,-8 8 0,-8 10 2,-12 5 10,-11 7 13,-5 5-8,0 25 10,-8 13 14,-9 8-24,4-3-15,2-1-1,8-12-1,3-3-1,0-11-5,8-18-28,15-3-3,4-10 19,2-31 10,0-10 7,-8-3 1,-2-1-1,-5 14 1,-5 13 1,-1 16 0,0 12 6,0 10-7,5 30 0,5 11 9,3 0-4,-6-1-3,0-6-2,-5-15 1,-4-10 0,-4-12 3,-2-7 16,0-7 33,0-27 1,0-12-50,5-12-4,12-2 0,6 2-1,9 8-12,1 18-14,-2 15 0,-2 17-3,-4 0-8,-6 21 12,-3 8 19,-3 8 6,-6-5 1,-2-2 6,-1 0 7,-4-9 7,0-1 1,0-8-9,0-9-9,0-3-1,2 0 11,7-10 2,7-15-15,8-4-10,10 0 3,-4 10-3,5 7 9,-12 8-1,-2 4-3,-7 0 3,-8 21 0,-5 2 2,-1 3 6,0-3 1,0-6-1,-1-4 1,-3-6-6,4-7-1,0 0 0,0-12-8,9-18-3,15-3-5,3-1 7,-1 7 9,-1 15-4,-5 7 4,-6 5 0,1 9 0,-6 14 7,-5 6 4,1 3-2,0-4-3,-2 1-4,2-12-2,4-9 0,3-8-15,7 0-3,4-25 11,1-9 7,-3-4 0,-8 6 1,-5 7 9,-5 7 19,-3 12 14,0 6-9,0 0-1,0 10-29,0 15-2,0 6 0,0-3-2,0-8-2,0-8-1,20-10-8,5-2 1,8-9 8,-2-17-4,-4-6 1,-4 1 5,-10 4 2,-7 8-2,-4 9 2,0 4 7,-2 6 8,0 0 1,0 4-18,0 16-2,0 6 2,0-4 0,10-6-1,2-4 1,8-10 0,8-2-1,1 0-2,2-20-1,-2-10 2,-6-1 1,-6-8 0,-8-1 1,-9-9 0,0-5 0,0-2 1,-2 8 0,-5 14 10,3 16 17,0 16 9,4 2-16,-4 16-21,4 25-2,0 10 2,0 2 1,0 1-1,0-7 0,6-1-5,0-3-57,3-13-61,3-13-195,5-17-208</inkml:trace>
  <inkml:trace contextRef="#ctx0" brushRef="#br0" timeOffset="55715.3738">21408 12516 119,'0'0'790,"0"0"-770,0 0 117,0 0-58,0 0-54,0 0-12,-89 57-9,71-17-1,5-2-3,9-9-1,4-9-8,0-13-39,2-5-3,19-2 1,8-12 22,8-14 15,-4-6 13,-9 6 0,-8 9 20,-8 10 35,-8 5 12,0 2-12,0 2-36,0 22-17,5 4 9,7 2-4,3-10-5,7-11-2,12-9 3,5 0-3,9-15 0,1-19-4,-7-4 3,-7-6 1,-10 1 0,-12 6 1,-7 6 2,-6 14-2,0 10 28,-6 7 10,-13 12-20,-2 21-15,8 3 6,4 1 0,9-5 2,7-6-7,27-9 4,16-13 2,18-4 18,11-16-4,11-20-2,-3-6-12,-14 2 0,-13 3-3,-17 11-6,-14 8-2,-16 8-3,-10 6-36,-3 4-50,-3 0-91,-24 0-436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35:30.3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3958 848 775,'0'0'170,"0"0"-137,0 0 45,0 0-12,0 0-21,0 0 3,0 0-8,0 0-23,-105-58 3,65 58-12,-4 10-5,0 18 0,4 10 0,8 8-3,3 11-2,6 1 2,15-7 0,8-7-1,0-13 0,19-11 0,10-10-3,10-10 0,-4 0-4,3-10 0,0-24-3,-5-6 6,-4-7-8,-4 0 1,-7 0 0,-9 5 12,-7 10 2,-2 13 1,0 8 8,0 8 8,0 3 1,0 0-20,0 14-2,0 15 0,0 9 1,0 2 1,0 1 3,6-6-2,4 2-1,1-3-2,5-2-65,5-3-88,4-12-165,0-9-99</inkml:trace>
  <inkml:trace contextRef="#ctx0" brushRef="#br0" timeOffset="309.2334">4206 1135 607,'0'0'108,"0"0"-92,0 0 59,0 0-8,0 117-12,0-88-20,0-5-8,0-8-20,1-6 4,16-8-4,4-2 2,6 0 2,4-23 11,3-6-8,-5-5-4,-8-2 7,-7 0 17,-11 2 14,-3 3 1,0 8-12,-20 9-20,-3 10 9,-1 4-25,-3 4-1,3 20-5,4 3-28,11 2-54,9-7-61,0-8-147,17-12-81</inkml:trace>
  <inkml:trace contextRef="#ctx0" brushRef="#br0" timeOffset="479.6172">4737 1048 819,'0'0'208,"0"0"-197,0 0 1,129-60-5,-69 30-4,-2 2-3,-10 10-161,-17 6-232</inkml:trace>
  <inkml:trace contextRef="#ctx0" brushRef="#br0" timeOffset="638.8613">4845 1269 958,'0'0'60,"0"0"-60,0 0 0,0 0 0,0 0-5,155-36-3,-80-3-230,-8-2-204</inkml:trace>
  <inkml:trace contextRef="#ctx0" brushRef="#br0" timeOffset="837.1635">5607 773 1014,'0'0'161,"0"0"-144,0 0-1,0 0 0,-17 107 0,17-64-2,0-1-7,0-2-7,11-1 0,-2 0-44,-5-1-75,-2-2-104,-2-2-126</inkml:trace>
  <inkml:trace contextRef="#ctx0" brushRef="#br0" timeOffset="1054.9414">5277 1489 968,'0'0'61,"0"0"-38,0 0-23,123-5 102,-18-19 1,16-10-49,3-7-21,5-2 1,-10 0-7,-19 5-15,-22 8-9,-32 10-3,-19 10-28,-21 10-61,-6 0-144,-27 4-263</inkml:trace>
  <inkml:trace contextRef="#ctx0" brushRef="#br0" timeOffset="1604.3116">5975 1659 889,'0'0'172,"0"0"-165,0 0 4,0 0-5,-116 125-2,88-99-2,-3-5 8,-1-10-7,6-4 5,1-7-3,7 0 5,7-9 9,6-12 1,5-4-20,7-5 2,24 0 2,7 4-2,6 3 5,6 12 2,-1 10-5,-5 1 7,-7 12-11,-16 20 0,-9 7 2,-12 10 8,0 6 0,-14 3 3,-17 5 1,-2-7 0,-2-8-4,7-6-6,3-16-2,8-12-1,3-8 3,8-6 6,-1 0-5,4 0-5,3-7 0,0-2-3,0 4 0,6 5 0,18 0-2,12 0 2,4 14 3,7 0 0,-3 0 4,0-12 1,-1-2 10,-3 0 5,1-2 7,-6-16-1,-4-5 0,-6-3-11,-9 3-7,-8-1-4,-8-5-4,0-3-26,-28 1-85,-26-6-206,-20 0-613</inkml:trace>
  <inkml:trace contextRef="#ctx0" brushRef="#br0" timeOffset="2151.3995">3412 886 562,'0'0'246,"0"0"-88,0 0-50,0 0-22,0 0-32,-60-104-16,56 104-1,4 0-24,0 0-13,0 26-16,2 22 12,9 24 4,2 25 4,3 24-2,-6 22 11,4 16 5,-7 6 3,-5 4 1,0-7-7,-2-17-7,0-19-2,0-25-5,0-29 1,0-18-2,0-17-2,9-18-24,0-15-40,6-4-58,-1-35-27,-3-32-149,-7-28-288</inkml:trace>
  <inkml:trace contextRef="#ctx0" brushRef="#br0" timeOffset="3129.5863">3283 768 582,'0'0'107,"0"0"2,0 0 34,0 0-101,0 0-38,0 0-1,24-24-3,10 24 1,15 0 0,15-6 20,25-19 25,13-7 13,15-11-14,15-5-9,10 1-6,19-3-19,12 1 2,10 3 1,5 0-4,-3 7-5,-1 4 3,2 12-6,-10 6 0,-9 12 3,-9 5-5,-13 0-1,-16 0 1,-13 5-3,-19 1 3,-9 1 0,-12 2 2,-5-4-1,-1-1 0,-3 1-1,-6-1 1,-2 5-1,-18 1 0,-9-5 1,-14 3-1,-5 5-4,-8 1-1,1 8 3,-3 8 2,-1 8 0,1 5 8,-1 8 5,0 5-2,2 0-7,5 7 5,-2 5 0,2 4 1,0 6 0,1 4-7,2 5 3,-1-2-2,1 6-3,-6 6 6,0 3-7,1 6 0,-3-2 2,4 0 0,-2-2-1,1-5-1,-1-9 1,-1-10 0,-3-10 1,1-12-2,-3-8 2,0-9-2,0-11 2,0-8-2,0-8 0,0-4 1,-14-1-1,-1-2 4,-12-1 1,-6 4-2,-10 0-3,-8 4 2,-7 4-2,-12 3 2,-5 2-2,-10 2 1,-6 0 0,-11 2 1,-8 0 3,-8 4 0,-5-1-2,1-3 0,-1 2 3,-1-8-5,1 0 8,-2-5-7,-4-1-2,-12 2 0,-13 5-4,-13 0 3,-12 3-5,-4 3 5,6-5 1,9 4 0,18-8 3,26-5 1,27-5 0,24-5-2,29-2 3,22 0 0,19 0-5,3 0-11,30 0-7,34-14-50,19-17-70,15-13-368</inkml:trace>
  <inkml:trace contextRef="#ctx0" brushRef="#br0" timeOffset="9440.6613">1120 4006 565,'0'0'223,"0"0"-174,0 0 63,0 0-45,0 0-49,0 0 7,0 0 3,0 0-4,-115-16 7,78 32-1,-7 12 2,2 6-7,-1 4-10,8 5 3,6 0-11,11 3 2,9-3-5,9-3-3,0-7-1,9-12-8,17-10 7,4-11-2,7 0 0,4-29-1,1-11-1,-1-6-10,-10-2 2,-10 5-9,-7 4 17,-9 7 5,-5 11 6,0 7 15,0 11 17,0 3 0,0 0-6,0 0-22,0 2-10,0 17 0,0 10-5,0 4 3,2 2 2,5-3-2,1 0 0,4-1-31,-4-4-61,3-3-67,-1-10-165,-6-8-144</inkml:trace>
  <inkml:trace contextRef="#ctx0" brushRef="#br0" timeOffset="9774.7141">1235 4301 524,'0'0'191,"0"0"-189,0 0 108,30 115-38,-28-80-52,0-3-4,-2-4-1,0-7-1,0-11-5,0-6-3,0-4 5,0 0 29,0-21 27,0-15-47,0-7-19,0-3-1,12 7 0,5 9 1,4 10-1,-5 10 11,1 5-4,-1 5 6,-3 0-9,0 0 5,-1 13-5,-3 9 2,-1 1-5,0 0 0,-3 5-1,0 1-4,4 3-53,-2-1-29,0-4-140,2-12-57</inkml:trace>
  <inkml:trace contextRef="#ctx0" brushRef="#br0" timeOffset="9952.1585">1771 4339 817,'0'0'65,"0"0"-47,143-64 56,-80 38-63,-6 3-11,-10 10-52,-11 0-177,-14 4-174</inkml:trace>
  <inkml:trace contextRef="#ctx0" brushRef="#br0" timeOffset="10140.3048">1874 4567 762,'0'0'248,"0"0"-244,0 0-3,0 0 39,136-17 26,-69-12-37,-5-3-18,-10 4-11,-8 8-16,-13 11-155,-22 2-194</inkml:trace>
  <inkml:trace contextRef="#ctx0" brushRef="#br0" timeOffset="11996.9748">3367 3762 500,'0'0'164,"0"0"-113,0 0 22,0 0-39,0 0-18,0 0 30,0 62 31,0-23-18,0-4-13,0 1-14,0 0-12,0 2-10,0-1-5,-4 1-5,2-3-18,2-3-94,0-2-110,0-5-19,2-7-110</inkml:trace>
  <inkml:trace contextRef="#ctx0" brushRef="#br0" timeOffset="12338.3002">3012 4493 773,'0'0'169,"0"0"-142,0 0 54,0 0-49,0 0-23,0 0 35,206-4 13,-95-11-27,12-3-2,4-1-8,-5-2 2,-12 0-13,-14 0-1,-20 2-2,-20 3-4,-16 7-1,-16 2 0,-13 3-1,-9 4-19,-2 0-60,-4 2-69,-27 22-209,-14 8-268</inkml:trace>
  <inkml:trace contextRef="#ctx0" brushRef="#br0" timeOffset="13026.0884">3512 4927 292,'0'0'497,"0"0"-480,0 0-15,0 0 3,0 0 3,0 0 5,-31 110 6,18-94 7,-3-3-3,1-4 0,-1-5 0,1-2 1,-4-2-4,-1 0-7,5 0-3,1-12 0,5-4-2,7 0-2,2-4-5,0-2-2,0-2 1,17-2-1,8-1 0,6 5 1,6 5 8,-2 6-2,-4 8-6,0 3-1,-1 0-6,-3 14 4,-3 14-2,-5 6 5,-8 8 2,-3 4 0,-8 4 0,0 4 10,-10 2-7,-23 4 2,-9-2-1,-2 1 4,-3-13-7,7-12-3,3-13 2,9-18 2,4-3 2,9 0-3,11-3 3,4-14-6,0-7-5,12-2 3,16 1 2,15 8 6,6 7 6,9 10-1,0 0-7,-2 8 1,-5 11-4,-10 1 4,-4-6-3,-6-2 3,-7-7 7,-3-5 18,-4 0 3,1-5 4,-2-18-2,-3-3-14,-2-9-15,-1-2-6,-7-9-21,0-9-125,-1-6-332</inkml:trace>
  <inkml:trace contextRef="#ctx0" brushRef="#br0" timeOffset="13692.5159">5254 3747 613,'0'0'139,"0"0"-22,0 0 12,0 0-46,0 0-10,0 0-10,0-9-23,-14 1-24,-7-1-6,-2 1 0,-6 4-2,-8 4 2,2 0-6,-3 0-3,3 25-1,-1 8 0,5 17 0,4 17-3,7 19 1,11 10 2,9 13 1,0 3 1,19 1-1,18 1 0,-2-4 1,3-4-2,-3-3 2,-10-11 0,-4-12-1,-15-14-1,-6-10 0,0-10 3,-16-8 2,-15-7 2,-5-9 4,-8-7-4,-7-6-5,-1-8 4,4-1-1,7 0-5,13 0 0,14-1-17,14 1-58,0-2-154,25-2-377</inkml:trace>
  <inkml:trace contextRef="#ctx0" brushRef="#br0" timeOffset="14104.4048">4683 5990 927,'0'0'89,"0"0"-89,0 0 0,0 0 18,0 0 10,149-2 6,-109-7-11,-7 4-16,-6 1-7,-2-3-13,-6-1-39,4-3-85,-3-4-66,-5-1-70</inkml:trace>
  <inkml:trace contextRef="#ctx0" brushRef="#br0" timeOffset="14758.2576">5452 5729 708,'0'0'96,"0"0"-94,0 0 65,0 0 3,0 0-36,0 0-16,-38 113 0,15-96-7,1-5-3,-2-4 1,2-6 16,5-2-1,2 0-5,6 0-3,4-6-2,3-8-14,2-5 3,0 0 1,0-1-3,19-1-1,1 6 0,4-2 0,5 5-1,0 7-2,0 5 3,0 0-3,-5 0 1,-1 2-1,-1 13 3,-4 5-1,-2 11 3,-5 3 2,-5 8 2,-6 6-2,0 5 0,-4 3-1,-25 0-2,-5-1 3,-7-9-3,-2-8 3,5-11 0,7-13-2,6-9 1,10-5 3,7 0 0,6-11-2,2-11 3,0-3-3,14 4-4,6 3 1,7 6 1,4 10 5,12 2 1,-1 2 2,7 23-7,-5 4 0,-6 5-3,-5 0 2,-4-8-3,-6-6 3,-5-9 0,-3-11 7,-2 0 22,7-12 9,3-21-1,2-6-27,-3 0-10,-5-1-2,-8 3-53,-9-7-119,0-2-391</inkml:trace>
  <inkml:trace contextRef="#ctx0" brushRef="#br0" timeOffset="15530.7937">5763 3220 105,'0'0'675,"0"0"-636,0 0-16,0 0 29,0 0-35,0 0-8,-77 94-1,61-85-3,1-6 3,1-3 1,3 0 9,0 0 4,6 0 1,1-7-7,1-3-2,3-3-10,0 1-4,0 1-2,3 1 2,8 1-1,5 3 1,2 4 0,3 2-1,2 0-3,1 0 4,-4 10 1,-2 9 1,-2 4 2,-7 7 2,-5 6 1,-4 9 7,0 8-7,-19 5-2,-15 5 3,-8-5-6,2-8-2,6-16-5,8-16-2,7-15 7,5-3 4,6 0 0,3-15 2,5 1-6,0 0-4,0 7 1,8 4-1,13 3 2,11 0 1,8 0 1,5 15 1,6-6 8,3-6 12,1-3 5,-1 0 15,-5-4-15,-14-11-2,-12 3-3,-15 0 6,-5-2 5,-3-4-8,0-9-15,-3 1-9,-7-9-52,5-2-125,5-7-430</inkml:trace>
  <inkml:trace contextRef="#ctx0" brushRef="#br0" timeOffset="16462.8741">6564 4303 372,'0'0'107,"0"0"-9,0 0 41,0 0-13,0 0-29,0 0-24,92-26-24,-92 26-1,0-2-13,0 0 2,0-4 10,0-4-21,-10 0-17,-7 1-9,-8 4 0,-4 5 1,-2 0 0,-7 8-1,-3 14 2,6 4 0,-1 4 3,10 5 0,4 2-1,10 6 3,8 4-6,4 6 0,0-1 1,11 0 4,7-2-5,2-6 1,-2-1-2,-4-8 0,-4 0 0,-1-6 0,-5-4 0,2-3 2,-4-6-2,-2 0-5,0-2-35,0-5-70,0 3-43,-8-5-121,-11-3-86</inkml:trace>
  <inkml:trace contextRef="#ctx0" brushRef="#br0" timeOffset="16658.5846">6131 4981 639,'0'0'154,"0"0"-91,0 0 22,0 0-33,134-139-7,-64 97 5,8 3-13,-7 2-19,-9 11-15,-15 8-3,-20 9-26,-16 4-74,-9 5-100,-2 0-76,0-2-238</inkml:trace>
  <inkml:trace contextRef="#ctx0" brushRef="#br0" timeOffset="17998.2154">6932 4303 268,'0'0'138,"0"0"-39,0 0-21,0 0-20,0 0-17,0 0-11,9-14-9,-9 14-1,0 0 7,0 0 14,0 0 3,0 0-1,0 0-5,0 0-13,-5 0-6,-8 14-8,-9 2-2,-2 7 12,-2 3-4,-3 13 8,2 10-8,1 12 7,6 12-5,6 3 0,10 1 3,4-1 6,0-14-10,2-11-8,14-10-6,4-11 3,-2-8-6,-2-6 1,-3-6-2,0-6-28,-1-2-74,-4-2-71,-3 0-136</inkml:trace>
  <inkml:trace contextRef="#ctx0" brushRef="#br0" timeOffset="20915.2655">7259 4434 617,'0'0'86,"0"0"28,0 0 15,0 0-81,0 0-36,0 0-5,-1 22-6,1 14 4,0 11 17,0 7 6,0 5 1,0 3 5,0-1-13,0-8-6,6-9-11,1-13 1,3-11-4,4-8 1,0-8 0,8-4 2,3 0 3,4 0 0,2-7-5,-4-4 1,-6 1-3,-3 2-13,-7 1-35,-4 2-23,-7-2-54,0-3-106,-2-1-131</inkml:trace>
  <inkml:trace contextRef="#ctx0" brushRef="#br0" timeOffset="21099.2366">7161 4740 762,'0'0'131,"0"0"-113,0 0-1,0 0 22,123-46 3,-61 18-23,1 2-14,-10 2-5,-8 1-71,-16 5-209,-12 0-135</inkml:trace>
  <inkml:trace contextRef="#ctx0" brushRef="#br0" timeOffset="21352.9516">7659 4331 808,'0'0'135,"0"0"-122,0 0 43,149-3 18,-93 34-12,-5 15-21,-15 10-21,-12 8-13,-20 4 4,-4 7 3,-15-1 7,-18-2-8,-8-7 4,5-14-10,1-12 4,6-15-1,6-10-10,7-4-2,11-10-83,5 0-155,0-38-306</inkml:trace>
  <inkml:trace contextRef="#ctx0" brushRef="#br0" timeOffset="22206.0625">8432 4417 711,'0'0'128,"0"0"-29,0 0-5,0 0-20,0 0-15,0 0-18,-40 8-27,11 23-5,-1 6-2,4 9-2,4 5 7,4-1-3,10 1 2,8-8-5,0-9-5,6-6-1,25-12 0,5-12-2,8-4-16,5-7 0,-1-27-2,-2-1-11,-6-5 7,-9-1 10,-11 7 12,-6 9 2,-12 9 2,0 10 1,-2 3 4,0 3 7,0 0-14,0 21-1,-11 8 1,4 5 0,3 1-1,4-5 0,0-5-1,0-6 0,18-9 0,6-4 0,5-6-1,4 0 3,-2-16 1,-4-10 1,-2-6-1,-9-4 0,-10-2 2,-6 2 3,0 0 1,-18 8 3,-6 9 6,-4 9-1,-2 10-7,2 0-7,1 7-1,4 17-5,10 4-32,6 4-59,7 2-118,0 0-81,0-2-130</inkml:trace>
  <inkml:trace contextRef="#ctx0" brushRef="#br0" timeOffset="22542.6318">8891 4867 588,'0'0'114,"0"0"-5,0 0 67,120-72-97,-79 27-27,-3-5-16,-5-4-13,-10 4-12,-13 6-7,-10 12-2,0 9 1,-15 14 2,-12 9-5,-4 0 0,0 0-8,5 14 3,13 4-2,11-2-7,2 3-25,12-2 6,21 1 12,7-2 21,10 0 1,-6 2 1,-1-2 2,-12 2 14,-12 2 8,-9 3-7,-10 6-8,0 3 7,-26 4-4,-6 0-12,1-2-2,-1-5-23,8-12-78,10-8-137,6-9-138</inkml:trace>
  <inkml:trace contextRef="#ctx0" brushRef="#br0" timeOffset="23390.749">9435 4437 586,'0'0'131,"0"0"-98,0 0-18,0 0-13,0 0 7,0 0 21,58 51 11,-43-25 13,1 2 6,-2 0-19,-5 2 5,-3-5-6,-4 0-10,0-4-12,-2-6-4,0-3-6,0-4 1,0-4-6,0-4-1,0 0 4,0 0-2,0-18 13,0-18-16,5-10-1,7 2-1,0 3-3,9 12 3,0 4 1,2 10-1,0 7 1,1 8-2,1 0 2,-2 15-6,-4 15 4,-5 5 2,-4-1 2,-3-3-1,-5 1-1,-2-3 0,0-5 0,0-4-1,0-6-11,0-6-66,-2-4-77,2-4-88,0 0-20</inkml:trace>
  <inkml:trace contextRef="#ctx0" brushRef="#br0" timeOffset="23579.2237">9919 4485 738,'0'0'49,"0"0"-38,0 0 54,0 0-20,37 111-13,-29-79-21,-3-1-1,1-4-10,-4-5 0,0-6-51,0-6-91,2-6-61,4-4-79</inkml:trace>
  <inkml:trace contextRef="#ctx0" brushRef="#br0" timeOffset="23781.6537">10113 4492 672,'0'0'207,"0"0"-118,0 0-51,0 0-20,0 0 8,0 0 35,9 98-18,-3-66-33,1 0-2,0-4-6,-2-4 2,1-4-4,0-4-14,-1-2-82,-1-4-81,-1-4-72,-3-6-108</inkml:trace>
  <inkml:trace contextRef="#ctx0" brushRef="#br0" timeOffset="23984.0154">9856 4405 837,'0'0'119,"0"0"-102,0 0 29,0 0 6,170-75-19,-114 62-17,-10 7-16,-12 6-2,-16 0-119,-12 0-197,-6 5-59</inkml:trace>
  <inkml:trace contextRef="#ctx0" brushRef="#br0" timeOffset="25740.9544">10407 4299 113,'0'0'249,"0"0"-239,0 0 20,0 0 24,0 0-48,0 0-5,-7-18 8,7 18 17,0 0 15,0 0 3,0 0 10,0 0-12,0 0 6,0 12 37,0 8-7,0 0-30,7 6-8,0 3-16,-2-1 0,-3 4-2,0 1 11,2 3-7,-2 2 3,3-1-7,1-1-5,2-2 0,-2 0-7,0-1-1,-1-4-4,-1 0 0,0-6-4,4-5 2,-4-8-3,2-3 2,3-6-1,5-1 1,3 0 6,8 0-2,0-12-2,2-1-4,-10 1-10,-5-1-46,-8 1-33,-4 0-50,0-2-127,-4-1-96</inkml:trace>
  <inkml:trace contextRef="#ctx0" brushRef="#br0" timeOffset="25962.2101">10334 4648 630,'0'0'158,"0"0"-126,0 0 21,0 0 4,0 0 6,139-58-17,-91 43-23,-6 4-6,-11 2-12,-13 2-5,-16 2-23,-2 5-66,-8 0-133,-28 0-154</inkml:trace>
  <inkml:trace contextRef="#ctx0" brushRef="#br0" timeOffset="26600.9331">9752 4991 295,'0'0'185,"0"0"-138,0 0 50,0 0-19,0 0-46,0 0-17,-56 0 14,45 0-5,2 0 7,1 0 15,3 2 8,0-2-9,0 0-1,3 0-12,-2 2-13,2-2-8,2 2-4,0 0-3,0-2-1,0 1-3,0 4 0,23-2 1,17 4 35,15-2 9,7-5-20,14 0 3,2 0-5,2 0-1,-4 0-13,-12-13 9,-13 5-6,-15 0 1,-17 5-7,-11 0-4,-8 3 3,0 0 4,0 0-3,0 0-3,0-2-3,0 0-33,0-3-68,0 2-157,-12-1-232</inkml:trace>
  <inkml:trace contextRef="#ctx0" brushRef="#br0" timeOffset="28370.2181">10009 5286 546,'0'0'56,"0"0"-50,0 0-3,0 0 1,0 0 8,0 0-1,0 50 9,0-32 18,0-4 19,-10-2-2,-4 3 27,-3-4-19,-5 1-34,-1-4-4,-1 0-4,2-4-3,3-4-5,2 0 3,3 0-5,3 0-2,3-4 9,3-9-10,5-4-1,0-1-5,0-2-1,5-2-1,14 3 0,6 4 0,0 3 0,4 5-2,0 5 1,0 2-1,-3 0 2,-2 0-3,-3 0 3,-3 13-1,-3 2-1,-3 4-1,-4 8 3,-3 5 2,-5 3-2,0 7 6,0 0-2,-13 4 2,-12 2 3,-6-3-3,-3-3 1,0-6-2,3-9 0,5-6-2,2-13-1,5-8 6,4 0-1,2-3 8,12-14-7,1-3-2,0-1-3,14 2 0,13 3-3,4 5 0,7 9 2,-3 2 0,2 0 1,-3 9-2,-2 7 0,-6 2 2,-1-1-3,-4-10 2,-2-5 13,3-2 15,-3 0 6,-2-16-1,-1-6-14,-6 2-8,-1 2-10,-3 1-3,-6 5-2,0-1-51,2-3-115,2-6-426</inkml:trace>
  <inkml:trace contextRef="#ctx0" brushRef="#br0" timeOffset="32180.3845">11218 4622 137,'0'0'333,"0"0"-290,0 0 41,0 0 21,0 0-22,0 0-5,0 0 18,32-18-18,-41 18-36,-18 0-35,-4 6-3,-2 14 7,-1 9 6,2 4-10,4 5 5,8-2-10,8-2 5,11-6-6,1-6-1,0-4-1,15-9-2,12-9 3,4 0-4,4-9-1,3-14-1,1-8-1,-6-1 0,-9-1 2,-6-8 2,-9 1 3,-6-6 1,-3-4 3,0-2-3,0-1 1,-6 9 0,-2 10 2,1 10 2,1 13 11,2 2-3,0 6 4,2 3 4,2 0-7,0 0-11,0 0-4,0 0-4,0 5 2,0 15 2,0 11 10,10 3 1,1 4-2,2 6 1,3 2 0,1 0-2,-1 0-3,2-4-1,-5-2-1,0-6-3,3-4 1,-5-4 0,-1-5-1,-4-6 0,-2-4-2,1-8-15,-1-3-59,3 0-58,2 0-92,2-14 7,-1-15-235</inkml:trace>
  <inkml:trace contextRef="#ctx0" brushRef="#br0" timeOffset="32484.5584">11575 4409 781,'0'0'120,"0"0"-57,0 0-10,0 0-36,0 0 35,36 116 20,-30-57-30,1 2-17,-2-6 10,-3-5-15,3-8-7,1-3-5,0-12 0,6-4-3,1-9-1,3-9 3,6-2-4,5-3-3,4-3 10,2-16-10,-2-6 0,-6 0-17,-9-1-44,-9 3-60,-7 5-68,-5 4-165,-26 2-93</inkml:trace>
  <inkml:trace contextRef="#ctx0" brushRef="#br0" timeOffset="32651.6331">11580 4724 696,'0'0'146,"0"0"-55,0 0-41,0 0-5,116-53 0,-68 44-15,-3-1-18,-8 0-8,-7 4-4,-12 2-71,-11-3-138,-7 2-191</inkml:trace>
  <inkml:trace contextRef="#ctx0" brushRef="#br0" timeOffset="34834.5073">1958 7296 740,'0'0'310,"0"0"-291,0 0 2,0 0 6,0 0-17,0 0-5,65 12 24,-25-12-18,-1 0-8,-4 0-3,-3-1-93,1-4-86,-7-2-107,-13 5-271</inkml:trace>
  <inkml:trace contextRef="#ctx0" brushRef="#br0" timeOffset="35007.9189">1981 7553 1118,'0'0'84,"0"0"-71,0 0-1,0 0-6,0 0-3,0 0 2,144-10 0,-100 6-5,-4 4-118,-14 0-168,-12 0-137</inkml:trace>
  <inkml:trace contextRef="#ctx0" brushRef="#br0" timeOffset="35459.833">3287 7192 618,'0'0'270,"0"0"-197,0 0 6,0 0-17,0 0-32,0 0-17,-24 89 20,24-42-13,0-1-10,0 0-5,0-2-5,2 2-9,4-3-101,-1-2-116,-5-10-177</inkml:trace>
  <inkml:trace contextRef="#ctx0" brushRef="#br0" timeOffset="35713.4174">2951 7892 552,'0'0'462,"0"0"-462,0 0 10,0 0-10,173-2 37,-82-14 13,6-2-12,-3-6-4,-1-1-12,-7-7-3,-7 6-11,-18-1-1,-17 8-7,-17 6-1,-14 6-45,-13 7-67,0 0-98,-29 20-92</inkml:trace>
  <inkml:trace contextRef="#ctx0" brushRef="#br0" timeOffset="36254.1934">3429 8235 163,'0'0'661,"0"0"-652,0 0-2,0 0 12,-133 75-10,113-65-3,2-7 9,0-3 22,5 0 5,1 0 8,6-9-16,6-9-16,0-6-8,14-3-9,15-1 0,4 2 5,7 10 2,0 9 1,1 7-7,-3 0-2,-3 21-5,-11 11 4,-11 10 1,-10 9 1,-3 7 4,-9 3 4,-22 3-5,0-15-1,-3-11 6,3-12 8,1-9-13,6-9 6,7-7-5,1-1 2,5 0 1,7-5-2,4-13-3,0-1 4,0 1-4,9 6 3,13 3 5,2 6-2,5 3-5,2 0-1,0 0 0,3 10 0,-1 2 0,1 0 0,-3-4-3,3-1 1,-1-7-1,-4 0 0,1 0-37,5-11-99,-4-17-162,0-12-173</inkml:trace>
  <inkml:trace contextRef="#ctx0" brushRef="#br0" timeOffset="36570.1038">4126 7215 1050,'0'0'45,"0"0"-41,0 0 0,135-18 12,-66 11 3,5 2-7,-3-2-7,-6 4 1,-16-1-6,-15 1-1,-19 1-40,-15 2-32,0 0-62,-22 15-35,-21 4-50,-5 2-144</inkml:trace>
  <inkml:trace contextRef="#ctx0" brushRef="#br0" timeOffset="37100.6313">4164 7282 644,'0'0'66,"0"0"15,0 0 37,0 0-67,0 0-32,0 0-4,-38 46-2,33-17 9,0 5 4,3 4 15,2 3 5,0 2-10,0 8-10,0 0-1,4 11-6,10-1 1,-1 8 0,3-2-6,0 6-7,-4 5 3,5 4-6,-7 8 7,4 6-5,-5 9 6,-3 3 3,2 1-10,-6-5 7,-2-7-5,0-2-4,0-4-2,0-8 4,-10-4-4,0-11 3,-3-12-2,-2-14-2,5-12 2,-1-12-1,6-6 0,1-5 0,4-5 1,0 1-2,0-3 0,0 4 0,4-1-4,25-3 4,11 0 2,11 0 0,1 0-2,2 0 0,-4-12 0,-7 1 3,-12-1-3,-9 6-6,-13 3-23,-4 1-28,-5-3-83,0-5-253</inkml:trace>
  <inkml:trace contextRef="#ctx0" brushRef="#br0" timeOffset="38880.5629">5532 7474 383,'0'0'133,"0"0"-59,0 0 14,0 0-11,0 0-6,0 0 2,0 0-18,0-16-15,0 15-8,0-3-12,0-2-7,0-4 6,0 2-8,-9-4 0,0 2 7,-3 2-1,1-2-9,1 2 5,-3 1-2,1 0-3,1 1-1,-3 2-1,8 0-2,-3 0 1,0 0-2,2 1 1,-2 1-3,1 1 6,-2 1-4,2 0 3,-1-2 0,-2 2 1,-1 0 0,2 0-1,-2 0-2,2 0-3,3 0 0,0 0-1,-3 3 0,2 2 1,0 3-1,1-1 0,-1 2-1,0 1 1,-3 4 0,1 2-1,4 4 0,-5 4 1,5 1 0,-2 0 0,2 1-1,1 1 1,1-1-3,0-2 4,1 1-1,-1-2 3,4 3-3,0 0 1,0 0 1,0 0-1,0 0 3,0 2-2,0-1-1,0 2 0,0 2 1,0-3 0,0-1-2,7 2 1,-3 1 0,-2 2-1,2 1 2,3 0 4,-5 1-3,2-2-1,4-1-1,-6 4 1,2 1 0,1 0-1,-3 0-1,0 1 1,0-3-1,0 0 1,0-2 0,2 0 0,0-4-1,-2 0 1,2 0 2,-2-1-1,-2-4-2,0-2 0,0-3 0,0-1 4,0-1-3,0-3-1,0-5 3,0 1 0,-2 0 2,-12 1 1,-5 2 2,-10 0 1,0 3 0,-7-6 0,-2 1 1,-2-6 1,2-2 0,1-2-1,8 0-1,6 0-2,7 0-3,7 0-4,5 0-4,4 0-31,0 0-48,0-2-128,9-4-287</inkml:trace>
  <inkml:trace contextRef="#ctx0" brushRef="#br0" timeOffset="39441.2546">4854 9397 404,'0'0'230,"0"0"-189,0 0 47,0 0-22,0 0-43,0 0-2,45 0 45,-7-5-13,7 1-5,3-3-5,2-6 10,-2-1-16,-1 2-2,-9 0-9,-10 6-16,-9 1-7,-6 5 1,-9 0-4,-1 0-1,-3 0-57,0 0-80,0-7-137,0-3-120</inkml:trace>
  <inkml:trace contextRef="#ctx0" brushRef="#br0" timeOffset="40124.904">5601 9087 308,'0'0'367,"0"0"-352,0 0-9,0 0 29,0 0-8,0 0-4,-23 85-1,7-68-4,-4 0 8,1-5-3,-3-2 6,2-6 10,-1-1-15,8-3-6,5 0-7,2 0 15,4-7-11,2-6-9,0 1-3,0-5-3,11 0 0,8 0-3,5 1 2,-4 2-2,5 3 3,-3 4-2,0 4 1,-1 3 1,-6 0-1,1 0 1,-3 9-2,1 12 2,-5 2 0,1 5 4,-6 4 7,-4 3 1,0 6 3,0 1 1,-19 3-4,-6-1 1,-5-3-7,2-4-2,3-9 1,-1-8-1,5-10-4,4-6 4,6-4 5,3 0-2,0 0-2,8-10-4,0-2 0,0 0 2,14 2-2,8 4 3,-2 3-3,7 3 1,2 0 0,-2 0-2,2 0 0,-2 10 0,-4-8 4,3-2 0,2 0 33,1-2 6,-2-15-14,0-3-3,-7-1-16,-5 1-6,-6 1-4,-7-5-20,-2-8-79,0-11-190,-6-15-468</inkml:trace>
  <inkml:trace contextRef="#ctx0" brushRef="#br0" timeOffset="40652.6066">5682 7078 346,'0'0'123,"0"0"-13,0 0-29,0 0-24,0 0 9,0 0 3,-6 26-13,22-20 2,5-3 3,6-3 7,-1 0-19,0 0-21,1 0-14,-6 0-11,-6 0-3,-1 0-40,-4-7-134,-3-3-148,-2-4-152</inkml:trace>
  <inkml:trace contextRef="#ctx0" brushRef="#br0" timeOffset="40853.258">6071 6895 256,'0'0'676,"0"0"-648,0 0-9,0 0 40,-4 137-6,4-99 0,0-2-10,0 0-23,0 3-6,0-5-3,-3-2-7,1-4-4,2-7-47,0-6-118,0-15-292</inkml:trace>
  <inkml:trace contextRef="#ctx0" brushRef="#br0" timeOffset="41490.3748">6829 7666 813,'0'0'117,"0"0"-86,0 0 61,0 0-42,0 0-32,0 0 10,-134-41-11,105 41-2,5 0 3,-2 17 2,5 5-1,2 10-9,7 7 2,1 8 2,8 3 0,3 4-5,0-1 0,7-3-6,11-4 0,-2-6-3,1-5 2,-1-6-2,-5-5-8,0-2-30,-6 0-37,-5 2-45,0 5-78,-3-3-64,-19-9-74</inkml:trace>
  <inkml:trace contextRef="#ctx0" brushRef="#br0" timeOffset="41649.3585">6397 8279 520,'0'0'144,"0"0"-12,0 0 43,0 0-112,0 0-57,0 0 4,143-128-4,-63 90-5,0-2-1,-3-2-2,-13 8-169,-16 4-189</inkml:trace>
  <inkml:trace contextRef="#ctx0" brushRef="#br0" timeOffset="41880.2172">7081 7694 1070,'0'0'90,"0"0"-81,0 0 19,0 0-6,0 0-15,-83 133 7,73-65 5,2-1-9,8 2-4,0-7-4,0-8-1,10-10-1,9-12-39,4-8-80,2-11-136,2-13-148</inkml:trace>
  <inkml:trace contextRef="#ctx0" brushRef="#br0" timeOffset="42151.2328">7299 7784 1142,'0'0'58,"0"0"-27,0 0-2,0 0-16,0 0 14,-18 147 1,21-93-12,8 0-3,7-6-2,-2-8-9,1-10 1,3-8-1,-1-6 0,-2-10-1,5-6-1,1 0 2,0 0-2,-2-16-17,-3-1-41,-9-8-60,-9 1-111,0 0-207</inkml:trace>
  <inkml:trace contextRef="#ctx0" brushRef="#br0" timeOffset="42271.1328">7202 8051 631,'0'0'152,"0"0"-49,0 0-14,0 0-81,0 0-7,116-62-1,-59 26-168,-10-4-122,-13 4-217</inkml:trace>
  <inkml:trace contextRef="#ctx0" brushRef="#br0" timeOffset="42504.4787">7516 7749 331,'0'0'649,"0"0"-605,0 0-14,0 0 30,0 0 9,120 78-14,-86-42-23,-10 1-20,-11 8-5,-11 3-1,-2 6 5,-17 2 9,-21-2-10,0-4-4,4-5-1,2-14-5,9-4 2,5-14-5,4-4-27,4-5-77,3-4-143,1 0-257</inkml:trace>
  <inkml:trace contextRef="#ctx0" brushRef="#br0" timeOffset="46259.6502">8252 7885 401,'0'0'162,"0"0"-100,0 0 65,0 0-2,0 0-41,0 0-5,-1-45-7,-17 45-34,-8 0-22,-9 23-8,-5 6 2,0 10-2,8-1 2,4-1-3,16-4-2,10-6-2,2-4-3,6-5-1,22-10-3,12-8-4,10 0-23,0-11-2,3-12-26,-6-5 3,-12 0 10,-9 0 29,-7 5 17,-10 6 2,-4 9 4,-5 4 11,0 4 24,0 0-16,0 0-22,0 12-3,-3 14-2,-2 6 1,5 0 1,0-1-3,0-8-1,10-2 0,11-10 0,3-5-4,4-6 8,-1 0 1,-1-10 2,-1-15 3,-11-1-2,-3-5 7,-11 4 14,0 0 2,0 3 0,-16 8-7,-7 10-19,-6 6-1,-4 0-21,2 25-63,6 9-111,8 3-24,5 1-64</inkml:trace>
  <inkml:trace contextRef="#ctx0" brushRef="#br0" timeOffset="46601.7708">8577 8235 690,'0'0'108,"0"0"-26,0 0 24,96-132-44,-63 86-36,-5-3-6,-7 8-13,-12 2-4,-9 10-1,0 11-2,0 5-7,-15 10 4,-5 3-4,-1 0-1,4 2-2,7 13 1,8 6-15,2-1-16,5 2-9,23-6 26,11 0 23,3-3 2,-2 3 2,-4-2 16,-14-2 8,-8 5-3,-14 0-12,0 6-4,-2 1-1,-23 2-1,2-4-7,2-6-48,11-8-124,4-8-55,6 0-146</inkml:trace>
  <inkml:trace contextRef="#ctx0" brushRef="#br0" timeOffset="46945.2069">9150 7844 656,'0'0'305,"0"0"-292,0 0-13,0 0 28,0 0 0,20 128-16,-18-93-3,2-5-6,-1-12-1,-3-8-1,2-6 0,-2-4 0,0 0-1,0-20 1,4-12-1,3-11-20,5 4 12,0 4-2,5 12 6,0 4 2,3 10 2,1 4 2,-2 5 11,-2 0-3,-5 6-5,-1 16 2,-4 5-1,-4 2-4,-1 4-2,-2-1 0,0-2-27,0-2-123,0-10-49,0-12-80</inkml:trace>
  <inkml:trace contextRef="#ctx0" brushRef="#br0" timeOffset="47124.0035">9536 7839 794,'0'0'174,"0"0"-121,0 0-7,0 0-41,0 0-3,0 0 2,19 92-1,-17-54-3,-2 0-26,0-4-135,3-9-49,2-13-92</inkml:trace>
  <inkml:trace contextRef="#ctx0" brushRef="#br0" timeOffset="47326.8696">9732 7836 795,'0'0'158,"0"0"-121,0 0-9,0 0-13,0 0 7,0 0-15,0 121-4,0-89-1,0-4-2,0-2-29,0-5-66,0-10-71,-7-5-34,1-6-89</inkml:trace>
  <inkml:trace contextRef="#ctx0" brushRef="#br0" timeOffset="47519.5208">9482 7758 772,'0'0'92,"0"0"-78,0 0 49,145-67-22,-80 53-19,-5-1-11,-9 3-9,-15 7-2,-19 5-56,-10 0-103,-7 5-47,-11 19-31</inkml:trace>
  <inkml:trace contextRef="#ctx0" brushRef="#br0" timeOffset="48301.4489">9959 7742 168,'0'0'89,"0"0"-22,0 0 15,0 0-10,0 0-28,0 0 1,0-27 6,0 27-16,0 0-6,0 0 11,0 0 2,0 0-10,0 0-9,0 0 1,0 0 7,0-1 7,0 1 6,0 0-5,0 0-10,0 0 5,0 0-4,0 0-4,7 6-21,-1 20 7,3 9 23,0 6-4,-2 4-7,0 1-8,-3 2 0,-3-3-4,2-4-5,-3-3 0,2-10-5,1-10-1,2-6 1,1-8 0,1-2-2,8-2 1,4 0 1,7-4 4,1-14-6,-2 2-8,-4 0-44,-5-1-35,-10 0-44,-6-1-160,0 0-102</inkml:trace>
  <inkml:trace contextRef="#ctx0" brushRef="#br0" timeOffset="48496.1186">9923 7947 850,'0'0'108,"0"0"-106,0 0 29,120-52 7,-57 31-19,-7 3-11,-11 4-8,-14 5-17,-19 6-73,-12 1-103,0 2 38,-20 0-150</inkml:trace>
  <inkml:trace contextRef="#ctx0" brushRef="#br0" timeOffset="48929.3088">9075 8374 565,'0'0'193,"0"0"-193,0 0 31,117-6 66,-39-4-5,14-1-43,12-3 6,6 3-17,1-5-4,-4-1-5,-16 2-2,-14 1-1,-22 3-15,-22 5-7,-15 3-1,-11 3-2,-7 0-1,0 0-8,0 0-31,-13 0-72,-14 5-143,-4 10-20,-4 2-108</inkml:trace>
  <inkml:trace contextRef="#ctx0" brushRef="#br0" timeOffset="49581.7865">9665 8731 528,'0'0'74,"0"0"-70,0 0 19,0 0 6,0 0-12,0 0 4,-54 74 4,39-64-5,-1 0 12,1-7-9,1-3 11,3 0-5,-2 0 1,8-5-6,-2-9-9,7-4-5,0 0-9,0 1-1,5-3-1,15 3 1,7-2 1,2 0 7,3 2 4,1 7 6,-4 8-6,-8 2-11,0 0 4,-7 16 1,-4 11 3,-3 4-3,-3 6 5,-4 2 4,0 6 0,0 1-1,-13 2-7,-9-4 1,-3-4 5,-2-5-9,0-13 2,6-7-2,-3-11 0,10-4 2,0 0 0,8-2 0,6-14-5,0-2-1,6 3-3,17 1 3,6 5 4,6 6 5,5 1 2,5 2 13,-1 0 2,-3 0-9,-9 0 0,-7 0-12,-5 0-4,-4 0-1,-3 0-2,3 0-39,0-12-91,4-15-165,-3-12-183</inkml:trace>
  <inkml:trace contextRef="#ctx0" brushRef="#br0" timeOffset="50242.8683">10720 7840 540,'0'0'76,"0"0"-61,0 0 57,0 0-20,0 0-30,0 0-11,-85 34 9,51-1 7,3 5 12,6 3-8,5 2 1,7-3-9,7-6-13,6-6-6,0-8-3,0-8 4,17-7-6,5-5 2,7 0-1,5-25 14,-1-7-1,-4-4-10,-2-4 0,-12-1-2,-1-3-1,-12-2 0,-2-2-2,0 0 2,-2 1 1,-14 4 0,3 7 4,4 11 9,0 10 11,4 9 11,3 6-3,-2 0-8,2 0-17,2 0-4,0 0-3,0 14-1,0 10 1,0 2 6,2 6 2,12 4-1,1 3 0,2 7 10,1 0-8,1 2-3,-4-1-3,-3 0-3,1-10 1,-5-2-1,2-9 0,-4-4-1,1-6-9,-3-4-39,0-4-59,-2-8-79,6 0-39,-2-6-46</inkml:trace>
  <inkml:trace contextRef="#ctx0" brushRef="#br0" timeOffset="50498.5767">10975 7808 141,'0'0'612,"0"0"-520,0 0-27,0 0-7,0 0-4,0 0 40,32 100-56,-28-54-8,-2 3 1,2-1-8,2-2-8,2-10-6,3-8-3,1-7-3,5-9-1,4-7 4,5-5-2,6 0 1,1-14-5,-4-12-8,-10-4-56,-9-2-57,-10 1-131,-10 0-181</inkml:trace>
  <inkml:trace contextRef="#ctx0" brushRef="#br0" timeOffset="50655.2198">10866 8011 600,'0'0'213,"0"0"-201,114-49 55,-51 22 21,1 0-70,-11 4-8,-15 5-10,-18 5-10,-15 8-217,-5-4-218</inkml:trace>
  <inkml:trace contextRef="#ctx0" brushRef="#br0" timeOffset="51231.3165">12030 7749 424,'0'0'566,"0"0"-524,0 0 25,0 0-9,0 0-41,0 0 0,0 97 6,7-48-9,3-8-10,1 2-1,1-5-3,-6-4 0,2-2-16,-8-2-65,0-7-61,0 0-122,-5-9-85</inkml:trace>
  <inkml:trace contextRef="#ctx0" brushRef="#br0" timeOffset="51399.5076">11802 8101 985,'0'0'19,"0"0"-18,0 0 10,183-107 0,-102 78-11,-8 4 0,-11 6-13,-19 5-243,-16-1-155</inkml:trace>
  <inkml:trace contextRef="#ctx0" brushRef="#br0" timeOffset="51871.586">13385 7175 954,'0'0'60,"0"0"-33,0 0 92,0 0-70,0 0-25,-96-103-2,54 101-8,-9 2-2,-7 0-1,1 20-3,3 8 7,4 7-2,11 12-4,1 11-7,17 17-1,8 15 0,13 11-2,0 8 3,20 7-3,13 5 2,3 2-2,-3 6 2,-8 6-1,-9 3 0,-14-5 2,-2-12 1,-10-23 1,-15-17 7,-7-20 9,-2-18 9,3-14-15,0-19-7,-3-10 1,-1 0-8,2 0-1,6-7-29,12 2-16,5 5-45,10 0-134,0 0-236</inkml:trace>
  <inkml:trace contextRef="#ctx0" brushRef="#br0" timeOffset="52266.0744">12594 9450 814,'0'0'145,"0"0"-84,0 0 10,0 0-18,0 0-11,124 0-22,-82-11-15,-3-2 3,-10 1-8,-4 2-8,-10 0-81,-6 2-115,0 0-105,-3-2-264</inkml:trace>
  <inkml:trace contextRef="#ctx0" brushRef="#br0" timeOffset="52483.9181">13131 9266 1029,'0'0'132,"0"0"-130,0 0 10,0 0 21,4 134-15,8-91-14,-5-5-1,-5-1-3,-2-4 0,0-9-1,0-6-39,0-10-51,-7-8-32,2 0-105,2-18-64</inkml:trace>
  <inkml:trace contextRef="#ctx0" brushRef="#br0" timeOffset="53402.7565">13328 6238 514,'0'0'153,"0"0"-119,0 0 23,0 0 25,0 0-23,0 111-11,-3-74-2,3 2-15,0-5-16,0-7-4,7-2-7,6-9-1,5-4 0,1-8 1,9-4 1,1 0 11,2-12-4,2-14 2,-3-7-11,-4-7 0,-11-1-2,-12-4 7,-3 3-3,-4 6 12,-23 8 2,-2 8 2,0 6-1,-2 11-9,7-2-10,5 5-1,6 0-4,5 5-27,8 9-90,0-2-196,6-12-335</inkml:trace>
  <inkml:trace contextRef="#ctx0" brushRef="#br0" timeOffset="54045.9419">14003 7495 554,'0'0'94,"0"0"-46,0 0 110,0 0-38,0 0-57,0 0 11,-12-92-21,-9 82-20,-11 3 10,-1 7-16,-6 0-3,4 0 0,6 21-4,4 11-9,10 10-8,9 9-1,6 3-1,0 0 0,13 0 0,9 1-1,2-2-13,-2 1-41,-8 3-42,-7-1-91,-7 0-143,0-10-65</inkml:trace>
  <inkml:trace contextRef="#ctx0" brushRef="#br0" timeOffset="54394.0621">13637 8089 408,'0'0'192,"0"0"-149,0 0 108,-7-118-75,54 75-67,18 0-6,11-3-1,0 2-2,0 3-13,-16 5-90,-16 4-43,-9 3 0,-14 4 46,-8 1 52,-8 2 48,-5 1 68,0 6 51,0 1 7,0 6-23,0 0-4,0 3-1,0 5-22,0 0-32,0 0-17,-3 0-15,-1 21-7,1 10 7,-1 12 14,2 1-9,0 0-6,2 0-6,0-2-4,0-4-1,0-4-5,0-8-82,0-5-88,8-17-115,6-4-155</inkml:trace>
  <inkml:trace contextRef="#ctx0" brushRef="#br0" timeOffset="54629.5592">14326 7483 852,'0'0'70,"0"0"-13,0 0-22,0 0-25,2 111 68,5-49-24,-3 0-19,5-5-14,3-4-7,3-11-12,5-9 2,0-11-3,2-11 0,5-2-1,0-9-3,-2 0-54,-6 0-64,-9-5-126,-10-10-168</inkml:trace>
  <inkml:trace contextRef="#ctx0" brushRef="#br0" timeOffset="54746.2066">14319 7761 353,'0'0'282,"0"0"-266,0 0 18,0 0-34,0 0-13,158-111-127,-115 89-147</inkml:trace>
  <inkml:trace contextRef="#ctx0" brushRef="#br0" timeOffset="54948.0982">14634 7488 706,'0'0'133,"0"0"-82,0 0 48,0 0-10,133 33-40,-97 2-16,-5 3-13,-16 4-13,-7 0-4,-8 0 0,0-1-2,-21-4-1,4-8-40,3-12-62,10-8-95,4-9-43,0 0-155</inkml:trace>
  <inkml:trace contextRef="#ctx0" brushRef="#br0" timeOffset="55450.2182">15382 7444 1025,'0'0'27,"0"0"38,0 0 6,0 0-46,0 0-10,-106 117 4,80-72-7,13-3-7,5-4-2,8-9-3,0-2-1,8-11-19,17-6-6,6-10-39,6 0 27,2-7 24,-1-19-6,-5-1 2,-8 2 11,-10 4 7,-7 9 6,-6 4-1,-2 6 33,0 2 27,0 0-32,0 0-17,-2 10-16,-8 11-1,10 6 1,0-3-6,0-4 6,7-4 0,15-8-6,7-6 4,2-2 2,0 0 1,-2-19 4,-6-8 2,-7-1 2,-10-2 5,-6-2 7,0-4-5,-16 4-6,-10 6-6,-3 9-3,-3 13-1,-1 4-4,4 7-17,2 21-44,8 7-75,7 9-148,10-1-101</inkml:trace>
  <inkml:trace contextRef="#ctx0" brushRef="#br0" timeOffset="55788.0921">15683 7863 827,'0'0'63,"0"0"37,81-105 3,-50 59-62,-6-4-19,-6-1-9,-9 4-5,-10 8-2,0 13-3,-5 8-2,-15 11-1,-2 4-1,1 3 1,4 0 0,7 7-13,10 12-14,0 4-30,8-2 14,21-2 5,4-1 31,7-2 7,0 0 1,-7-1 0,-4 5 5,-8-1 5,-13-1 3,-6 3-6,-2 0 3,-4-1 2,-18 0-5,-4-2-8,1-4-18,2-6-139,6-8-61,7 0-91</inkml:trace>
  <inkml:trace contextRef="#ctx0" brushRef="#br0" timeOffset="56147.3605">16243 7507 913,'0'0'97,"0"0"-90,0 0-3,0 0 27,0 0-8,31 129-16,-26-101-3,0-6 0,-5-8-3,0-6 1,0-6-1,0-2 1,4 0 8,2-10 13,8-20-16,-1-8-7,5-2 0,4 1-1,-2 10 1,1 8 0,-2 13 2,-3 8 3,-1 0 5,1 11-6,-5 12 1,3 8 0,-8 1-3,-1 4 1,-4-2-3,-1 0-3,0-4-50,0-7-55,0-8-90,0-13-36,0-2-66</inkml:trace>
  <inkml:trace contextRef="#ctx0" brushRef="#br0" timeOffset="56313.8795">16653 7529 746,'0'0'200,"0"0"-161,0 0-22,0 0-14,0 0 1,0 0 1,23 128-5,-19-95 0,-2-5-55,1-8-98,5-9 10,-1-11-120</inkml:trace>
  <inkml:trace contextRef="#ctx0" brushRef="#br0" timeOffset="56515.2489">16840 7485 738,'0'0'214,"0"0"-120,0 0 6,0 0-69,0 0-26,0 0 2,16 72-2,-9-30 0,-1 1-4,-1-5-2,-3 0-13,0-7-59,1-10-57,-3-7-111,0-10-39,0-4-28</inkml:trace>
  <inkml:trace contextRef="#ctx0" brushRef="#br0" timeOffset="56664.2122">16578 7485 821,'0'0'70,"0"0"-43,0 0 27,0 0-48,122-118-6,-71 96-1,-2 5-82,-7-4-87,-6 3-94</inkml:trace>
  <inkml:trace contextRef="#ctx0" brushRef="#br0" timeOffset="56921.1152">17067 7302 830,'0'0'132,"0"0"-115,0 0 49,23 123 2,-14-70-32,2 2-9,-5 4-6,2-6-11,-2-8-5,1-11 0,2-9-2,2-10-2,4-9 2,8-6-2,2-2-1,2-22-33,-4-6-88,-7-2-190,-16-5-179</inkml:trace>
  <inkml:trace contextRef="#ctx0" brushRef="#br0" timeOffset="57063.0699">17099 7529 941,'0'0'45,"0"0"-41,0 0-3,149-34-1,-100 24-43,-13 4-107,-18 6-61,-18 0-107</inkml:trace>
  <inkml:trace contextRef="#ctx0" brushRef="#br0" timeOffset="57349.4081">16192 8061 825,'0'0'21,"120"-22"12,-33 6 100,11-1-81,7 0-11,4-1 16,1-3-22,-6-1 6,-17 1-12,-20 2-12,-25 8-10,-20 4-7,-15 5-4,-7 2-57,-9 0-70,-25 13-189,-9 6-198</inkml:trace>
  <inkml:trace contextRef="#ctx0" brushRef="#br0" timeOffset="57842.9758">16782 8336 110,'0'0'552,"0"0"-542,0 0 7,0 0 13,0 0-23,-120 76 0,98-76 0,4 0 6,5-2 32,3-18-19,8-2-13,2 1 2,0 6 2,2 1-8,21-1-9,6 5 3,5 5 4,3 0-2,2 5-1,-6 0 21,-4 10 0,-6 19-3,-6 5 4,-9 10-2,-8 4-9,0 3 7,-13-2-9,-13-3-6,-6-8 1,1-11-3,2-10-4,4-11 4,10-6-2,4 0 4,6-4-1,5-8 1,0-4 4,9 2 10,18 0-8,8 2 4,6 6 6,-3 5-4,-3 1-6,-1 0-7,-12 0-5,-2 0-1,-4 0-5,2 0-88,-1-2-142,3-17-160</inkml:trace>
  <inkml:trace contextRef="#ctx0" brushRef="#br0" timeOffset="58340.2015">17692 7615 958,'0'0'37,"0"0"-29,0 0 41,-125 83-36,100-43-10,8 0-2,3-4 0,10-4-1,2-8-2,2-8-13,0-5-7,14-11-13,11 0 19,10-11 14,-2-12-10,-5-10 9,-1-1-2,-11-4-12,-7-5 6,-9-4 11,0-7 0,0-4 3,-11 1 1,-5 13 39,5 14 14,2 16 17,3 10 5,3 4-27,1 0-31,2 22-16,0 20-3,0 11 11,0 1-5,15 1 0,6 2-2,1-3-4,-2-8 1,-2-4-3,-3-7-13,-6-7-62,-3-10-90,2-15-156,-2-3-108</inkml:trace>
  <inkml:trace contextRef="#ctx0" brushRef="#br0" timeOffset="58589.0839">17939 7497 982,'0'0'103,"0"0"-77,0 0 1,0 0 19,0 102-8,1-47-5,8 1-7,-1-5-10,3-4-7,1-6-3,3-12-2,5-8-3,3-12 1,1-9-2,5 0 0,-3-8-30,-3-14-55,-12-3-99,-11-4-186,0 0-248</inkml:trace>
  <inkml:trace contextRef="#ctx0" brushRef="#br0" timeOffset="58736.1998">17913 7728 877,'0'0'151,"0"0"-121,0 0 29,125-72-12,-69 56-37,-6 0-7,-13 3-3,-11 4-62,-20 1-201,-6 1-224</inkml:trace>
  <inkml:trace contextRef="#ctx0" brushRef="#br0" timeOffset="59436.5662">18860 7365 786,'0'0'114,"0"0"-27,0 0 5,0 0-54,0 0-34,0 0 37,13 109 7,1-66-28,-5 4-7,2-3-5,-4-2-5,-6-2-3,-1-4-9,0-1-59,0-8-79,0-3-145,-13-9-131</inkml:trace>
  <inkml:trace contextRef="#ctx0" brushRef="#br0" timeOffset="59613.2024">18646 7708 535,'0'0'427,"0"0"-421,0 0 9,144-102 44,-67 75-44,-6 5-3,-11 8-12,-11 4-74,-13-2-205,-9-3-186</inkml:trace>
  <inkml:trace contextRef="#ctx0" brushRef="#br0" timeOffset="60152.1998">20126 6689 814,'0'0'102,"0"0"-81,0 0 100,0 0-44,0 0-55,0 0 4,-71-85 12,42 80-17,-7 1-4,-1 4 1,-9 0-9,0 0 1,-5 9-3,1 16 4,6 5 1,4 14-7,7 19 0,10 11-5,7 14 7,8 8-2,8 2-5,0 7 0,0 3 2,1 2 0,16 2-2,-2-1 1,3-1-2,6-2 1,2 0 0,0-1 0,-6-3 1,-7-6-1,-9-3 6,-4-13-6,0-14 12,-8-13 2,-15-18 4,-6-9-10,-7-7 1,-3-12-3,-3-9 3,-6 0-9,6 0 0,4-12 0,11 7-25,12 2-14,11 1-30,4 2-91,0 0-257,7 0-134</inkml:trace>
  <inkml:trace contextRef="#ctx0" brushRef="#br0" timeOffset="60543.6127">19883 9244 1009,'0'0'58,"0"0"-45,0 0 65,-28 110-47,28-82-22,13-1-4,7-10-4,2-4 4,6-13-5,4 0 6,-1-18-4,2-17 6,-4-7-7,-6-2 4,-14 0-1,-9 3 5,0 8 1,-18 8 5,-17 10 2,-10 6-2,-4 9-6,-1 0-2,9 0 1,10 0-7,10 7-1,14-2-8,7 4-88,0-6-184,3-3-236</inkml:trace>
  <inkml:trace contextRef="#ctx0" brushRef="#br0" timeOffset="61022.1966">19789 5750 606,'0'0'220,"0"0"-77,0 0-40,0 0-60,0 0-33,0 0 4,9 34 16,-2-1 22,-2 1-22,-5-2-11,0 2-8,0 0-10,2 0-1,0-2-1,1 1-69,8-4-113,-3-7-192</inkml:trace>
  <inkml:trace contextRef="#ctx0" brushRef="#br0" timeOffset="61654.2048">20383 7181 666,'0'0'78,"0"0"-21,0 0 128,0 0-110,0 0-33,0 0 12,-98-66-22,62 66 0,0 7-5,7 16 2,7 9-10,6 12-2,9 12-12,7 12 0,0 0 0,16-2-4,11-6-1,-1-3-1,-3-8-13,-5 0-44,-7-3-48,-11-2-91,0-6-85,-11-10-71</inkml:trace>
  <inkml:trace contextRef="#ctx0" brushRef="#br0" timeOffset="61967.7574">20069 7798 357,'0'0'175,"0"0"-94,0 0 46,0 0-71,44-116-52,14 86-4,9-4-4,3-2-24,-4 2-38,-15-3-33,-13 4 12,-14 0 47,-12-1 31,-8 4 9,-4 0 47,0 7 33,0 2 18,0 10 20,0 6 29,0 3-61,0 2-34,0 6-41,-6 27-6,-6 13-1,3 7 11,1-1-5,5 1-3,3-6-7,0-1-3,0-3-7,0-11-54,7-10-48,8-15-79,5-7 6,3-5-96</inkml:trace>
  <inkml:trace contextRef="#ctx0" brushRef="#br0" timeOffset="62189.9082">20706 7295 577,'0'0'341,"0"0"-301,0 0 3,0 0-7,-15 102 6,10-46-5,5-2-17,0-5-11,0-9-3,0-8-4,5-10 1,10-8-3,2-8 0,4-6-4,1 0-50,2 0-25,-3-18-101,-9-3-137</inkml:trace>
  <inkml:trace contextRef="#ctx0" brushRef="#br0" timeOffset="62336.1929">20639 7510 775,'0'0'35,"0"0"-33,0 0-2,118-81 0,-69 61-104,-9 0-75,-9 0-253</inkml:trace>
  <inkml:trace contextRef="#ctx0" brushRef="#br0" timeOffset="62530.1983">20922 7270 375,'0'0'349,"0"0"-286,0 0 66,0 0-41,0 0-58,0 0 4,119 19 16,-87 20-20,-2 8-5,-11 1-14,-8 3-4,-8-4-3,-3 2-2,-6-5-2,-17-6-5,1-8-32,7-9-57,3-14-45,12-7-68,0-2-58</inkml:trace>
  <inkml:trace contextRef="#ctx0" brushRef="#br0" timeOffset="63010.1586">21581 7219 966,'0'0'44,"0"0"0,0 0 41,0 0-62,0 0-14,-131 128 4,107-75-9,2 0-1,10-4-3,8-12-2,4-6-3,0-14-36,29-8-27,15-9 23,12 0 18,4-24 8,-4-7-5,-11-3-3,-12 1 18,-15 3 9,-12 6 4,-6 10 50,0 8 22,0 6-5,-2 0-31,-16 7-36,-2 18-3,3 1 0,3 8-2,8-6 0,6-5-2,0-5-4,6-9-12,23-7 3,2-2 15,5-2 1,-5-18 9,-4-2 0,-11-4 1,-10-5 9,-6-1 1,0 0-8,-8 4-12,-10 10 0,-3 11-8,0 7-47,0 0-54,1 25-90,7 5-13,6 5-166</inkml:trace>
  <inkml:trace contextRef="#ctx0" brushRef="#br0" timeOffset="63342.1289">21916 7618 733,'0'0'93,"0"0"50,0 0-26,136-140-74,-96 91-21,-9-3-11,-10 3-5,-15 3-2,-6 14-4,0 13-4,-19 10 3,-10 9-16,-7 0-7,11 0-7,5 18 0,11 5-17,9 1-42,0 0 1,13 0 10,18-5 52,3 4 26,1-5 1,-1 2 2,-6 0 15,-5 0 25,-9 0-7,-9 0-7,-5 0-18,0 1-2,-10-1-8,-9-4-9,0-2-96,5-8-59,11-6-123</inkml:trace>
  <inkml:trace contextRef="#ctx0" brushRef="#br0" timeOffset="63694.1995">22426 7256 791,'0'0'165,"0"0"-154,0 0-11,0 0 28,17 101-16,-12-67-5,2-5-5,-4-12 1,-1-9-1,0-4-2,-2-4 0,3 0 8,-1-10 13,3-20-15,3-10-6,3-4-1,6 1-3,2 10-7,-3 11 11,2 12 0,-5 5 18,1 5 0,1 0 0,1 19 5,-1 8-6,-4 8-14,-4 0 2,-7-2-5,0-1-22,0-5-57,0-8-118,0-11-77,0-8-184</inkml:trace>
  <inkml:trace contextRef="#ctx0" brushRef="#br0" timeOffset="63858.2185">22821 7236 852,'0'0'109,"0"0"-95,0 0-9,0 0-2,0 0 0,12 109-3,-12-73-2,0-6-74,0-8-88,0-6-41,0-13-72</inkml:trace>
  <inkml:trace contextRef="#ctx0" brushRef="#br0" timeOffset="64052.0144">23002 7192 620,'0'0'168,"0"0"-2,0 0-49,0 0-95,0 0-21,0 0 5,14 127 1,-10-79-5,2-4 1,-2-3-3,-1-10-41,-3-4-33,0-8-111,0-7-46,0-5-133</inkml:trace>
  <inkml:trace contextRef="#ctx0" brushRef="#br0" timeOffset="64232.2843">22794 7171 981,'0'0'43,"0"0"-34,0 0 13,0 0-18,143-63-4,-96 51-34,-7 0-130,-11 2 4,-16 6-124</inkml:trace>
  <inkml:trace contextRef="#ctx0" brushRef="#br0" timeOffset="64531.8182">22443 7828 806,'0'0'105,"0"0"-62,0 0 27,0 0-13,146-21-8,-79 10-1,6 1-18,4-6 0,-4 0-3,-13-3-9,-10-1-9,-17 8-9,-16 5-1,-9 5-40,-8 2-38,0 0-119,-14 9-155</inkml:trace>
  <inkml:trace contextRef="#ctx0" brushRef="#br0" timeOffset="64878.1667">22785 8071 627,'0'0'320,"0"0"-306,0 0 60,0 0-8,0 0-46,121-64 4,-90 64-9,-8 10-4,-13 12-4,-7 4-3,-3 6-4,-7 0 2,-22 0-1,-4-4 3,-1-3-2,8-8 0,7-5 2,13-3-4,4-8 0,2-1-1,0 3 4,22-3-3,16 0 15,13-3 16,3-17-19,1 1-11,-5-6-1,-9 4-7,-9-2-57,-11 0-98,-8-9-170,-13-1-279</inkml:trace>
  <inkml:trace contextRef="#ctx0" brushRef="#br0" timeOffset="65194.245">23231 7166 1064,'0'0'55,"0"0"-7,0 0 17,0 0-53,0 0 8,0 0 6,36 125-11,-27-76 0,-5 4 1,4-5 0,-6 1-1,4-11-5,9-5-9,3-7 1,7-9-2,6-10 3,5-4-1,2-3-2,0-4-12,-7-19-21,-11-3-42,-16-2-87,-4-2-180,-15 2-235</inkml:trace>
  <inkml:trace contextRef="#ctx0" brushRef="#br0" timeOffset="65327.5636">23241 7433 506,'0'0'269,"0"0"-205,0 0 27,0 0-70,0 0-20,144-50-1,-95 30-43,-1-1-108,-9 0-49,-8 3-182</inkml:trace>
  <inkml:trace contextRef="#ctx0" brushRef="#br0" timeOffset="65802.3844">23903 7215 659,'0'0'330,"0"0"-279,0 0 27,0 0-27,0 0-42,0 0-4,-63 60-1,34-22-4,4 2 0,10 0 0,4-4 3,8-4-3,3-5-2,0-9 2,14-4-3,14-13-4,7-1-9,0 0 2,-4-19-8,-4-8 11,-12-4 1,-6-7 7,-9-7 3,0-8 0,-2-8 1,-13-4 1,-1 1 2,2 10 3,6 14 13,-2 20 15,7 10-2,3 10 2,0 0-21,0 0-14,0 14-2,0 18 1,0 8 1,20 2 7,1 2 3,2 1-5,1 0 2,-3 1-5,-6-6-1,-1 4 1,-6-3-2,-3-7-2,-3-7-44,0-13-70,2-9-102,6-5-59,1 0-72</inkml:trace>
  <inkml:trace contextRef="#ctx0" brushRef="#br0" timeOffset="66053.0313">24172 7050 781,'0'0'120,"0"0"21,0 0-11,0 0-104,0 0-24,0 0 11,29 86 7,-18-30 4,-2 2-3,-2 3 3,-2-5-10,-1-8-2,4-8-7,6-14 0,6-12-4,9-10 3,4-4 1,6-6-4,-6-16-1,-6-8-37,-11 0-43,-16-4-96,0 2-193,-28 6-268</inkml:trace>
  <inkml:trace contextRef="#ctx0" brushRef="#br0" timeOffset="66201.1369">24143 7295 794,'0'0'200,"0"0"-151,0 0 50,140-80-49,-82 57-40,-8 8-10,-15 2-20,-19 3-152,-16 2-248</inkml:trace>
  <inkml:trace contextRef="#ctx0" brushRef="#br0" timeOffset="66909.7331">15440 10529 434,'0'0'383,"0"0"-298,0 0 31,0 0-11,0 0-76,0 0-14,-2 114 32,2-56-13,0-1-24,7-8-7,-2-2-1,1-7 2,-1-6-4,-5-7-5,0-7-47,0-6-78,0-9-87,0-2-56,-11-3-130</inkml:trace>
  <inkml:trace contextRef="#ctx0" brushRef="#br0" timeOffset="67068.4592">15220 10894 749,'0'0'40,"0"0"22,0 0 91,0 0-133,0 0-14,170-136 14,-89 106-13,-1 8-7,-6 5-23,-8 5-142,-11 1-96</inkml:trace>
  <inkml:trace contextRef="#ctx0" brushRef="#br0" timeOffset="67624.1471">16713 10196 187,'0'0'578,"0"0"-560,0 0 27,0 0 91,0 0-81,0 0-17,-10-23-14,-4 14-17,-6 4 0,-5 2 10,-4 3-2,-8 0 7,-8 4-4,-5 22 1,0 9 3,0 9 5,13 7-9,12 14-3,14 9-6,11 13 0,4 9-4,23 6-4,2 2 0,-2 2-1,-10-4 0,-6 1 1,-11-7 1,0-10 6,-19-11 8,-17-15-4,-7-14 9,-5-12-9,1-11-7,-5-16-2,2-5 4,2-2-7,8 0 0,11-2-24,16 0-36,10 2-78,3 0-235,3 6-257</inkml:trace>
  <inkml:trace contextRef="#ctx0" brushRef="#br0" timeOffset="67919.4552">16410 12187 1067,'0'0'65,"0"0"-61,0 0 32,-31 150 8,29-102-15,2 1 1,0-3-11,-3-5-16,1-10-1,0-10-2,2-13-1,-2-5-42,2-3-38,0-3-56,0-33-119,0-24-156</inkml:trace>
  <inkml:trace contextRef="#ctx0" brushRef="#br0" timeOffset="68506.251">16778 9423 747,'0'0'0,"0"0"-45,0 0 45,0 0 7,0 0-5,0 0-1,-127 97 1,109-88 1,3-9 1,6 0 11,4-9 24,5-17-19,0-1-14,0-4-5,20 4-1,7 8 0,-2 6-1,2 8 1,-1 5 1,-2 5 0,-3 22 9,-5 9 6,-8 5 2,-6 3-3,-2-3-5,0-2-2,-20-3 2,-7-9-4,-2-6-1,3-9 4,-1-6-3,5-6-1,6 0 4,5 0 17,9 0 16,2 0 2,0 0-44,5 0 3,25 7-3,13-2 28,8-5-3,-4 0 13,-1 0-24,-12 0-10,-10 0-4,-5 2-4,-4 3-70,3 0-119,-1-5-105</inkml:trace>
  <inkml:trace contextRef="#ctx0" brushRef="#br0" timeOffset="69002.6916">17162 10648 502,'0'0'142,"0"0"-75,0 0 103,0 0-39,0 0-62,0 0-1,-58-83-23,31 83-14,-4 0-13,1 29-5,4 10 1,5 17-5,13 2-4,8 2-3,0 1-1,18-3 0,9-1-2,2-3-24,-8-4-40,-5-2-60,-13-3-82,-3-11-23,-9-9-74</inkml:trace>
  <inkml:trace contextRef="#ctx0" brushRef="#br0" timeOffset="69305.1861">16977 11257 113,'0'0'189,"0"0"-43,0 0 31,0 0-42,0 0-42,-96-104-17,96 73-43,31-6-31,13-5-2,12-4-2,4 2-1,-2 1-38,-4 4 3,-10 4 6,-8 1 17,-9 4 10,-7 0 5,-11 6 3,-3 4 19,-6 4 44,0 3 21,0 6-15,0 5-7,0-1-18,-4 3-24,-7 12-15,-1 25-8,1 15 0,3 6 1,6 3-1,2-3-1,0-3 0,2-4-34,9-14-66,3-8-52,-1-14-51,-3-15-83</inkml:trace>
  <inkml:trace contextRef="#ctx0" brushRef="#br0" timeOffset="69530.2317">17467 10710 690,'0'0'103,"0"0"-31,0 0 104,0 0-135,0 0-36,0 0 9,0 95 5,0-46-2,0-1-10,0 0 2,0-8-6,6-7-1,8-9 0,1-10-2,6-6-9,4-8-49,-2 0 5,-2 0-114,-8-5-71,-13-10-202</inkml:trace>
  <inkml:trace contextRef="#ctx0" brushRef="#br0" timeOffset="69668.8934">17463 11008 726,'0'0'23,"0"0"-16,0 0-14,0 0-9,104-122-48,-72 94-133</inkml:trace>
  <inkml:trace contextRef="#ctx0" brushRef="#br0" timeOffset="69862.7561">17663 10701 724,'0'0'36,"0"0"-2,0 0 27,0 0-8,118 17 29,-80 12-35,-4 6-22,-13 2 1,-5 2-13,-13-3-2,-3 2-1,-7-2-2,-20-1-7,-2-6-1,7-2-52,7-11-53,3-6-101,10-10-59</inkml:trace>
  <inkml:trace contextRef="#ctx0" brushRef="#br0" timeOffset="70344.3286">18292 10686 850,'0'0'153,"0"0"-104,0 0 57,0 0-77,0 0-16,0 0 13,-111 128-5,90-79-11,7-6-6,9-5-3,5-11-1,0-8-4,17-10-24,12-9-21,6 0 2,6-14 19,-4-14 9,0-4 18,-6-1 1,-12 6 2,-5 13-2,-10 5 13,-1 7 32,-3 2-5,0 0-22,0 8-16,-5 15 0,-4 0 1,4 1-6,5-7 2,0-4-3,0-6 4,19-7-9,10 0 9,2-11 5,0-15 3,-7-4 6,-6-4 7,-6 2 0,-10 3-6,-2 3-6,0 6-4,-14 8-1,-8 12-4,-2 0-26,-1 0-32,-3 21-47,8 9-81,6 2-100,2 4-145</inkml:trace>
  <inkml:trace contextRef="#ctx0" brushRef="#br0" timeOffset="70684.357">18713 11029 776,'0'0'54,"0"0"5,87-135 70,-60 83-86,-12 3-17,-11 5-11,-4 10-8,0 8-7,-22 11 0,-2 9-6,-2 6-6,5 0-9,4 0 4,11 0-6,6 14-30,0 5-36,29 2 63,10 1 16,1-2 8,2-2 2,-4 2 1,-4-3 14,-11 3 24,-7-1-5,-7 1 2,-9 2-10,0 0-15,-2 0-2,-13-2-9,-4-8-2,7-2-114,-2-10-62,9 0-22,3-5-141</inkml:trace>
  <inkml:trace contextRef="#ctx0" brushRef="#br0" timeOffset="71035.1378">19221 10654 921,'0'0'107,"0"0"-103,0 0 21,0 0 4,0 0-9,0 122-9,0-93-7,0-4-2,5-11-2,-5-7 0,2-7-14,2 0 1,3-5 13,5-23-5,5-10 3,5 0 0,3-3-11,-3 9 3,-3 11 10,1 4 0,-4 10 14,-2 7 14,-4 0-6,2 9 0,0 15-4,-6 5-9,-1 3-5,-1-3-2,-4 0-2,0-3-10,0-4-60,0-7-28,0-8-143,0-7-17,0 0-87</inkml:trace>
  <inkml:trace contextRef="#ctx0" brushRef="#br0" timeOffset="71219.7099">19617 10629 3,'0'0'976,"0"0"-935,0 0-41,0 0 9,0 0-1,0 0-5,0 135-1,0-101-1,0-6-1,0-3-46,0-8-51,0-7-43,0-6-31,0-4-111</inkml:trace>
  <inkml:trace contextRef="#ctx0" brushRef="#br0" timeOffset="71387.6765">19795 10622 890,'0'0'29,"0"0"-15,0 0-1,0 125-6,3-79-3,9-3-4,-5-1-9,2-8-78,-7-3-34,-2-12-20,0-6-103</inkml:trace>
  <inkml:trace contextRef="#ctx0" brushRef="#br0" timeOffset="71627.1542">19469 10629 1015,'0'0'53,"0"0"-53,0 0 14,127-64 3,-52 47-9,1-6 2,-11 3-9,-14 3-1,-19 0-17,-12 7-51,-16 2 3,-4 4-76,0 2-87,0 2-210</inkml:trace>
  <inkml:trace contextRef="#ctx0" brushRef="#br0" timeOffset="72009.6443">20013 10481 940,'0'0'82,"0"0"-77,0 0 21,0 0-7,0 0 28,45 133-19,-32-83-13,-5 1-7,-3-5 3,-1-5-6,-2-13 4,3-10-6,2-8-1,4-5 0,7-5 2,9 0 0,8-9-4,1-13-17,-3 2-37,-6 1-40,-12-2-114,-13 7-47,-2 0-199</inkml:trace>
  <inkml:trace contextRef="#ctx0" brushRef="#br0" timeOffset="72184.0617">20069 10703 769,'0'0'152,"0"0"-137,0 0 30,0 0-19,129-77-15,-77 61-9,0 0 2,-9 2-4,-12 3-11,-17 2-85,-11 4-26,-3 5 1,-10 0-157</inkml:trace>
  <inkml:trace contextRef="#ctx0" brushRef="#br0" timeOffset="72473.1863">19321 11207 798,'0'0'121,"0"0"-120,0 0 81,125 2 13,-52-6-53,10-8 1,2-6-13,-2-2 2,-4-4 4,-7-2-20,-11-1 6,-9 4-6,-7 3-15,-13 8 2,-17 6-3,-8 6-38,-7 0-72,-12 13-130,-23 14-110</inkml:trace>
  <inkml:trace contextRef="#ctx0" brushRef="#br0" timeOffset="72975.6758">19836 11410 686,'0'0'46,"0"0"-22,0 0 53,0 0-51,-113 100-13,84-88 11,-1-5-11,9-7 0,5 0 15,6-6-3,9-13-5,1-5 3,0 4-13,19-1-10,13 8 2,6 1-2,0 2 0,0 4 4,-2 4-3,-4 2 7,-3 2 10,-4 19 8,-9 11-8,-7 7-2,-9 5 3,0 4-3,-2 0-5,-19-2 2,-3-5-5,0-14-2,3-13-4,2-9 1,5-5 1,2-9 3,8-15-2,4-3-1,0 3-3,8 4 8,11 9-4,10 5 7,4 2 0,3 2 10,1 1-4,4-4-6,-5 1 4,-1 0-3,-4-3-8,-6 5-1,-5-5-4,-8 2 0,1 0-39,0-7-78,-2-3-204,1-11-395</inkml:trace>
  <inkml:trace contextRef="#ctx0" brushRef="#br0" timeOffset="73636.1519">20998 10606 920,'0'0'23,"0"0"-15,-132 44 55,98-5-36,8 0-17,6 1 3,9-3-12,7-6-1,4-7 3,0-7-5,0-6 2,6-7-13,11-4-7,6 0 15,4-21 5,-2-10 2,-7-4-2,-7-6 4,-5-8 0,-6-4-3,0-10 3,0-5 0,0 4-1,-9 12 20,-2 14 17,2 21 24,3 12 10,3 5-24,1 0-17,2 0-32,0 24-1,0 15 0,0 12 1,8 9 0,12-2-1,-1 0 2,1-5-2,-7-7-20,-1-6-21,-4-8-44,-1-8-77,0-13-131,2-11-105</inkml:trace>
  <inkml:trace contextRef="#ctx0" brushRef="#br0" timeOffset="73878.1146">21172 10493 726,'0'0'194,"0"0"-134,0 0 78,0 0-72,0 0-44,0 0-7,0 85 31,0-32-20,0-2-9,0-7-6,6-9 2,3-3-7,3-13-2,1-5 3,5-8-5,6-6 1,3 0-3,-1 0-26,-3-10-44,-5-7-86,-18-4-151,0 4-228</inkml:trace>
  <inkml:trace contextRef="#ctx0" brushRef="#br0" timeOffset="74025.5674">21051 10776 1060,'0'0'65,"0"0"-60,0 0 8,136-108-7,-69 73-6,0 1-12,-4 3-90,-14-2-191,-17 5-150</inkml:trace>
  <inkml:trace contextRef="#ctx0" brushRef="#br0" timeOffset="74799.7527">21336 9833 925,'0'0'27,"0"0"-11,0 0 59,0 0-60,0 0 6,178-32 11,-90 32-10,-1 0-2,0 0 2,-10 0-9,-7 0-6,-12 2 3,-11-2-8,-16 0 2,-11 0-2,-11 0 0,-5 0 4,-4 0 13,2 0 14,-2 0-2,2-2-13,-2 1-3,0 1-6,0 0-5,0 0-1,6 0-3,2 11 0,3 18 1,5 12 7,-3 14 2,3 13 0,-3 8 6,1 4-4,-1 3-5,-2-1 2,1 6-5,-2 1-2,4 3 3,-3 3 0,0-6-1,1 1 0,-4-1 0,-1 1-3,1-1 0,2-2 1,1-6-1,3-2 0,-1-2-2,-5-1 4,2-2-3,-6-11 1,-2-3-1,0-10 0,-2-4 0,0-3 2,0-2 1,0-4-3,-13-8 1,-10 0-1,-9-6 3,-13 0 2,-14-2 2,-14-3 3,-12-3-6,-8-1 3,-5-3-1,-1 2 2,0 1 5,15-4-10,16-3-3,26-2-3,17-5 0,18 0-24,7-14-26,0-18-32,0-11-136,0-7-230</inkml:trace>
  <inkml:trace contextRef="#ctx0" brushRef="#br0" timeOffset="76613.8209">6168 8444 258,'0'0'76,"0"0"-68,0 0 2,0 0-3,0 0 4,0 0 20,4-3 23,-4 3 10,0 0 0,0 0 6,0 0-11,2 0-7,-2 0-12,4-2-11,2-1-10,9-3-6,2-2 20,6 0 2,3-4-1,3-7-7,5 0 1,-1-5-4,3-2-4,-3 0-5,2-2 3,2-4-5,1-2 1,4-4 3,0-7 4,7 0-8,5-1 3,2-5-3,4 0-4,2 0 1,7-2-9,3 0 6,-1 4-5,-4-1-1,-3 2-1,-8 6 0,-7 6 0,-7 7-1,-13 7 1,-6 8 0,-6 1 2,1 7-2,0-5 2,-2 2-3,0-2 1,-1-1 0,3-2 3,2 2-3,-5 3-2,-5 4 1,-2 3 1,-8 2-17,0 0-49,0 0-23,-11 0-83,-9 8-65,-4-4-80</inkml:trace>
  <inkml:trace contextRef="#ctx0" brushRef="#br0" timeOffset="77138.3794">7308 7287 436,'0'0'156,"0"0"-90,0 0-6,0 0-7,0 0-21,0 0-2,0-10-8,1 8-8,14 2-3,3-2 21,9-1-8,3 3-4,6-5-2,5-2-6,1 5-1,3-7-3,1 5-4,-1-3-1,0 2 1,-8-2-4,-3 4 3,-10-3-2,-7 2 1,-5 2-2,-5 0 4,-2-1 1,-5 3 8,0 0 15,0 0 3,0 0-4,0 0-14,0 0-11,0 0-2,0 13-6,0 13 6,-10 10 4,-7 1 0,-1-2 0,-2 0-3,1-8-1,4-1 2,4-4 2,3-4-4,1-7-19,7-4-58,0-2-63,0-5-22,5 0-8,8 0-75</inkml:trace>
  <inkml:trace contextRef="#ctx0" brushRef="#br0" timeOffset="77628.0615">8129 6695 541,'0'0'129,"0"0"-12,0 0 8,0 0-57,0 0-21,0 0-9,0-16-13,0 19-14,0 26-7,-11 16 0,-3 14 2,2 8 9,4-5 1,6-7-9,2-14 1,0-7-2,9-12-5,16-12 0,6-8 2,9-2 2,6-12 0,1-18-1,-4-8-1,-5-4-2,-9-4 3,-12-2-1,-9 2 0,-8 2 3,-3 6 8,-26 9 5,-14 9 0,-4 14-9,-6 6-10,2 0 1,7 15-1,8 6-4,16 1-39,18 4-63,2-4-239,20-5-164</inkml:trace>
  <inkml:trace contextRef="#ctx0" brushRef="#br0" timeOffset="101215.6646">16685 11358 167,'0'0'63,"0"0"-43,0 0 62,0 0 7,0 0 1,0 0 3,0 0-1,0 0 1,-54 10 1,54-10-7,0 0-23,0 0-5,0 0-16,11-8-10,18-19-22,15-6-3,10-14-2,13-6-2,9-12 5,10-9 11,6-4-5,2-5 5,-2 5-4,-10 3-3,-6 10-1,-12 2 2,-10 9-1,-12 11-5,-13 6-3,-12 16-2,-8 8-2,-6 6 0,-3 7-1,0 0-8,0 0-44,-21 0-73,-11 0-184,-8-3-124</inkml:trace>
  <inkml:trace contextRef="#ctx0" brushRef="#br0" timeOffset="101558.6131">17388 10333 529,'0'0'157,"0"0"-79,0 0 0,0 0-56,0 0-12,0 0 17,75 0 8,-33-5 1,7-4 4,5-5-6,-3-4-1,4 1-6,-5 1-11,-6 6-4,-12 5 0,-6 5-6,-6 0-4,-9 5 1,-5 19 1,-3 7 2,-3 3 4,0 5 0,-9 0 5,-11 1-13,-2-3 0,-1-3-2,7-6-2,6-10-73,7-6-40,3-10-115,0-2-88</inkml:trace>
  <inkml:trace contextRef="#ctx0" brushRef="#br0" timeOffset="101865.6074">18104 10233 552,'0'0'145,"0"0"-81,0 0 47,0 0-78,0 0-28,0 0 18,0 0 6,0 110-12,9-93-13,7-5 6,4-7-5,11-5 22,7 0 5,4-22 2,-1-12-2,-1-6-6,-11-2-8,-12-7 1,-15 3 5,-2 0-2,-17 12-12,-28 13 0,-13 21-9,-7 0-1,1 29 0,10 5 0,14 0-6,22-3-55,18-6-67,0-4-186,23-14-338</inkml:trace>
  <inkml:trace contextRef="#ctx0" brushRef="#br0" timeOffset="103727.491">14150 7291 635,'0'0'83,"0"0"-45,0 0 50,0 0-43,0 0-14,0 0-6,0 0 2,17 51 5,-14-48 17,-3-3 0,2 0 10,0 0-11,3-3-1,2-16-19,1-9-19,-1-2-3,0-4 4,-2-10-3,-5-7-2,0-7 0,0-2 3,0 0-7,-3 4 1,-2 6-1,-1 8 0,1 6-1,1 4 0,2 5 1,0 6-1,-3 2 0,3 6 0,-2 1 0,4 7 1,0 1 0,0 2-1,0 2 0,0-3 1,0 3-1,0 0 1,0 0-1,0 0 0,0-3 0,-1 1 2,-1 0-4,-3 0 0,3-1 2,-2 0 0,2 1 0,-1 0 0,-1 2-1,-5 0-2,0 0 2,-10 7-2,3 12 2,-3 8-1,0 2 2,1 3 0,-1 1 0,4-4 0,-1 0 0,3-5 0,3-2-1,2-8-12,1-6-14,7-3 3,0-5-1,0 0 11,0 0 11,0-21 1,7-16-5,9-7 3,-1-2-1,1 7 2,-1 1-2,-1 4 3,2 7 0,-7 5 1,2 6 1,-5 2 2,2 6-1,-2-2 1,-1 2-2,1 4 2,4 4 4,5 0-5,5 2 0,2 22 2,2 4 8,1 2-9,2-2 4,0 0-4,2 0-1,0-2-1,-6-4 0,-3-4 0,-3-1-19,-10-7-73,-5 0-119,-2-8-118</inkml:trace>
  <inkml:trace contextRef="#ctx0" brushRef="#br0" timeOffset="104294.9844">14250 5627 558,'0'0'157,"0"0"33,0 0-45,0 0-72,0 0-41,0 0-13,-2-7-10,2 44-7,0 10 13,0 6 22,7 1-5,-1-4-7,-4-4-3,0-4-16,-1-1 0,-1-7-3,5-6-2,-5-5-2,2-4-2,-2-5-48,0-6-70,0-4-122,0-4-126</inkml:trace>
  <inkml:trace contextRef="#ctx0" brushRef="#br0" timeOffset="104661.4066">14578 5653 609,'0'0'73,"0"0"57,0 0 4,0 0-112,0 0-18,0 0 10,30 47 6,-22-12 15,-2 3 8,-1 2-6,-1 1-7,-1-4-5,-3 1-12,0-6-6,0 0-4,2-5-3,2-8 1,1-3-1,-1-4-38,0 0-77,-1-5-128,-3-7-119</inkml:trace>
  <inkml:trace contextRef="#ctx0" brushRef="#br0" timeOffset="104866.0374">14482 5941 794,'0'0'22,"0"0"124,0 0-90,0 0-54,113-55-1,-55 38 5,-3-1-6,2 2-1,-11-2-28,-11 4-140,-16-2-67,-17-1-214</inkml:trace>
  <inkml:trace contextRef="#ctx0" brushRef="#br0" timeOffset="105138.3034">14912 5542 803,'0'0'96,"0"0"61,0 0-75,0 0-72,0 0-9,0 0 8,30 108 27,-20-54 2,-1-1-2,1-5-8,-2-6-8,2-6-7,5-7-10,0-7 0,3-7-3,9-6 3,2-8-2,4-1-1,5-1-16,-2-22-24,-6-3-59,-11-4-96,-15-2-173</inkml:trace>
  <inkml:trace contextRef="#ctx0" brushRef="#br0" timeOffset="105302.2758">14939 5729 769,'0'0'115,"0"0"-45,0 0 31,0 0-69,123-75-19,-61 52-1,1-2-10,-15 7-2,-17 3-94,-19 1-288</inkml:trace>
  <inkml:trace contextRef="#ctx0" brushRef="#br0" timeOffset="106210.1439">20634 6497 856,'0'0'66,"0"0"-26,0 0 72,0 0-67,0 0-34,-11 112 22,18-71-5,4 4-14,-1 0 0,0-6-5,-1-3-3,-2-5-1,-3-5-2,1-6-3,-5-3-3,2-8-51,-2-6-67,0-3-80,0-3-67,-7-25-117</inkml:trace>
  <inkml:trace contextRef="#ctx0" brushRef="#br0" timeOffset="106417.1203">20634 6453 580,'0'0'105,"0"0"104,0 0-97,0 0-85,0 0-10,0 0 9,-106 125-9,90-102-6,3 0 0,-1-4-8,3-5-2,5-1-1,1-8-30,5-5-64,0 0-143,0-18-54</inkml:trace>
  <inkml:trace contextRef="#ctx0" brushRef="#br0" timeOffset="106599.3264">20634 6453 696,'-22'-44'108,"38"44"23,6 0-49,5 4-46,-3 10 1,-4 1-16,1 2-12,-6-4-6,-1-2 0,-4-1-3,-1-4-6,1 0-70,-4-6-82,-1 0-71,-5-5-109</inkml:trace>
  <inkml:trace contextRef="#ctx0" brushRef="#br0" timeOffset="107007.8238">20547 5545 516,'0'0'104,"0"0"76,0 0-19,0 0-88,0 0-4,0 0-20,-7 3-25,7 33-20,0 12-1,0 0 11,9 1 15,3-5-13,-1-4 1,-3-4-9,2-6-3,-3-2-4,-1-6 1,-2-5-2,1-4-2,0-5-39,-1-1-72,-2-7-80,-2 0-164</inkml:trace>
  <inkml:trace contextRef="#ctx0" brushRef="#br0" timeOffset="107185.2424">20763 5735 752,'0'0'48,"0"0"-19,0 0 38,132-44-48,-95 33-19,-7 4-3,-9-3-103,-13 0-76,-7-4-106</inkml:trace>
  <inkml:trace contextRef="#ctx0" brushRef="#br0" timeOffset="107484.1112">21091 5414 648,'0'0'112,"0"0"-38,0 0-54,0 0 5,0 0 60,25 106-24,-17-69-6,-2 2-3,0 1-10,-1-3-2,1-6-16,3-6-2,5-5-13,1-6-1,5-7-5,5-4 0,2-3-3,4 0 9,-2-10-9,-2-8-13,-6-5-51,-9 4-56,-12 1-85,0 4-84</inkml:trace>
  <inkml:trace contextRef="#ctx0" brushRef="#br0" timeOffset="107629.8439">21112 5712 585,'0'0'97,"0"0"-78,0 0 98,0 0-108,124-112-9,-87 85-36,-7-4-104,-12 2-79</inkml:trace>
  <inkml:trace contextRef="#ctx0" brushRef="#br0" timeOffset="107838.0605">21392 5354 492,'0'0'152,"0"0"-28,0 0 30,132-14-70,-79 28-19,1 12-8,2 3-2,-10 6 2,-5 0-11,-12-3-3,-17 2-16,-12-1-16,0 4-8,-22 5-1,-20-2-2,-9-4-1,-10-6-48,-1-11-77,-7-8-154,-4-11-207</inkml:trace>
  <inkml:trace contextRef="#ctx0" brushRef="#br0" timeOffset="108243.8876">20626 5358 456,'0'0'134,"0"0"-20,0 0-17,0 0-18,0 0-19,0 0-21,-106 63-1,73-2 2,0 16 14,-3 10-8,1 8 4,2-3-18,14-12-5,13-10-7,6-12-5,13-12-3,25-8-5,8-9-4,4-9 3,-4-8-5,-5-2-1,-10-3-2,-9-7-64,-15 0-129,-7-15-266</inkml:trace>
  <inkml:trace contextRef="#ctx0" brushRef="#br0" timeOffset="110147.4961">1022 13471 560,'0'0'445,"0"0"-409,0 0 29,0 0 17,0 0-53,0 0-8,0 0 0,92 46-12,-26-58-3,-1-10-6,-7 1-40,-15 4-108,-19 9-160,-21 8-139</inkml:trace>
  <inkml:trace contextRef="#ctx0" brushRef="#br0" timeOffset="110307.1637">1058 13716 269,'0'0'784,"0"0"-740,0 0-10,0 0 18,0 0-42,0 0 4,124-32-14,-45 7-35,-6 2-221,-13 1-396</inkml:trace>
  <inkml:trace contextRef="#ctx0" brushRef="#br0" timeOffset="110736.4535">2529 13283 1066,'0'0'60,"0"0"1,0 0-8,0 0-39,0 0-7,-8 121 19,16-66-8,1-6-11,0-6-4,0-2-1,-2-2-2,-3 2-12,-4-1-65,0-2-120,0-2-153,0-10-144</inkml:trace>
  <inkml:trace contextRef="#ctx0" brushRef="#br0" timeOffset="110982.9722">2244 13964 511,'0'0'528,"0"0"-499,0 0-16,0 0 1,0 0 26,0 0 27,196 3-36,-100-8-10,6-16-1,-1-6-2,-1-4-3,-7 2-3,-10 3-3,-16 3-8,-18 8 1,-23 7-2,-14 5-24,-12 3-44,-6 3-73,-33 20-178,-12 9-313</inkml:trace>
  <inkml:trace contextRef="#ctx0" brushRef="#br0" timeOffset="111522.2503">2746 14347 382,'0'0'595,"0"0"-586,0 0 0,0 0 15,-119 112-12,92-91-5,1-7-1,-3-8-2,2-6 6,3 0 10,4-6 22,5-17-18,11-2-19,4-3 0,0 1 3,15 1-5,20 0-2,7 6-1,5 5 0,5 8 8,-2 3 3,-3 4-1,-7 0-1,-9 23-5,-10 16-2,-13 6 2,-8 9 11,0 8-1,-22 6 4,-16 0-8,-4-6-4,-1-6-1,6-14-2,3-13-1,12-17 3,7-10-4,3-2 4,4-18-5,8-12-1,0-7-1,6 7 0,16 8 1,7 7-1,7 6 4,7 6 4,-1 3 1,0 0-5,-6 3 1,-5 11-1,-2-2 3,-4-2-4,5-3 1,-1-5 1,0-2-3,4 0-1,1-17-50,2-11-132,-2-12-213</inkml:trace>
  <inkml:trace contextRef="#ctx0" brushRef="#br0" timeOffset="111822.6256">3423 13084 1086,'0'0'34,"0"0"-26,0 0 29,134-6 18,-50 3-16,0 3-18,-2-7-13,-20 3-6,-16 0-2,-17 2-2,-17 2-29,-12 0-56,-2 0-56,-34 14-113,-13 6-68</inkml:trace>
  <inkml:trace contextRef="#ctx0" brushRef="#br0" timeOffset="112272.0096">3510 13159 645,'0'0'217,"0"0"-179,0 0 47,0 0-17,0 0-30,0 0-11,-52 66 1,48-25 16,2 9 5,2 9-8,0 9-1,0 2-5,0 13-11,14 5 5,1 4-13,3 6-2,-1 3-2,4 3-1,-3 6-4,-1 10 1,4 8 3,-6 5 3,1 5-10,-6-3 3,1-5-1,1-8-4,-3-8 2,-5-15 0,1-7-3,-5-12-1,0-17 3,0-13-3,0-16 0,0-16 6,0-4-6,7-12-1,6 2 0,9 0 1,12-4 0,3 0 0,9 0 0,2 0 0,6 0-1,-5 0-8,-3 0-21,-7 0-29,-6-6-50,-6-3-197,-12-12-681</inkml:trace>
  <inkml:trace contextRef="#ctx0" brushRef="#br0" timeOffset="113051.8363">4943 13108 249,'0'0'549,"0"0"-453,0 0-15,0 0 47,0 0-27,0 0-50,-15-18-24,-10 12-10,-9-3 1,2 2 1,-6 5 5,-3 2 1,4 0-7,-3 9-7,3 14-2,9 17-6,3 22-2,9 21 1,12 13-1,4 13 2,0-4 0,11 3-3,11 1 2,7-1-1,3 0 0,-1-3 0,0-3 7,-6-10-2,-9-9 3,-10-15 1,-6-15-3,0-7 4,-12-11 8,-17-9-10,-4-6 2,-7-8-5,-2-8-6,-1-4 5,4 0-5,10-8-8,6 0-19,12 4-11,11 4-42,0 0-68,9 12-282,7 15-104</inkml:trace>
  <inkml:trace contextRef="#ctx0" brushRef="#br0" timeOffset="113383.5237">4536 15252 931,'0'0'216,"0"0"-180,0 0 3,0 0-8,0 0-19,0 0-3,77-26 6,-34 9-6,-3 2-3,-3-4-3,-1 7-3,-6-4-62,1 2-128,-5 0-191</inkml:trace>
  <inkml:trace contextRef="#ctx0" brushRef="#br0" timeOffset="113561.465">5042 14993 1013,'0'0'200,"0"0"-160,0 0-8,0 0 6,0 0-11,24 112-6,-13-72-12,-6 1-4,-3-1-4,-2 0-2,0-4-11,0-10-43,0-10-70,0-14-120,0-2-154</inkml:trace>
  <inkml:trace contextRef="#ctx0" brushRef="#br0" timeOffset="114164.5196">5115 12615 506,'0'0'369,"0"0"-270,0 0-7,0 0-11,0 0-38,0 0-26,-22 53-7,13-7-2,2 1 4,3 3-1,4-7-3,0-7-2,0-6-4,4-11-2,9-7-1,6-5 1,2-7 1,6 0 10,4-8-4,6-19-5,-6-3 4,-2-8 3,-10-1-4,-7-2 11,-10 1 2,-2 5 9,-7 6-9,-22 9 2,-12 8-5,0 10-14,-4 2-1,9 0-2,10 12-1,8 7 2,9 0-28,9 1-54,0-1-104,14-6-281</inkml:trace>
  <inkml:trace contextRef="#ctx0" brushRef="#br0" timeOffset="115162.8091">5842 13546 868,'0'0'177,"0"0"-117,0 0 43,0 0-38,0 0-35,0 0-6,-137 81-7,108-24 0,3 9-1,6 4-3,6-2-1,12-6-4,2-10-8,0-6 0,18-7-1,9-7-3,4-14-31,5-8-36,4-10-106,-4 0-206</inkml:trace>
  <inkml:trace contextRef="#ctx0" brushRef="#br0" timeOffset="115394.7039">5962 13638 995,'0'0'106,"0"0"-106,0 0 6,0 0 4,0 0 16,27 138 1,-16-89-7,-2 2 0,-4-3-14,-1-1-1,-2-3-1,0-7-4,3-2-47,-1-7-98,5-14-143,2-12-113</inkml:trace>
  <inkml:trace contextRef="#ctx0" brushRef="#br0" timeOffset="115640.4504">6328 13670 961,'0'0'130,"0"0"-119,0 0 5,0 0 38,0 0-12,27 135-14,-21-92-9,3 1 1,-5-4-8,4 0-12,-5-1 7,4-7-7,-5-2-4,1-2-51,-3-7-70,0-1-157,0-3-169</inkml:trace>
  <inkml:trace contextRef="#ctx0" brushRef="#br0" timeOffset="115807.6617">6191 14069 1035,'0'0'44,"0"0"-41,0 0-3,123-77 0,-52 47-9,1-3-134,-10 0-124,-19 1-138</inkml:trace>
  <inkml:trace contextRef="#ctx0" brushRef="#br0" timeOffset="116061.7819">6731 13604 1078,'0'0'141,"0"0"-138,0 0 0,0 0 6,-11 126 0,26-72 2,4 4 1,-9-4 2,3-2-1,-3-6-1,-2-6-6,2-8-1,1-7-5,-2-9 1,3-8-1,5-8-18,3 0-47,7-12-65,-5-18-100,-9-6-192</inkml:trace>
  <inkml:trace contextRef="#ctx0" brushRef="#br0" timeOffset="116231.9624">6704 13922 1133,'0'0'94,"0"0"-94,0 0-13,0 0-8,176-117-124,-122 82-232</inkml:trace>
  <inkml:trace contextRef="#ctx0" brushRef="#br0" timeOffset="116412.0359">7046 13543 1116,'0'0'81,"0"0"-72,0 0 13,172 44 18,-109-4-14,-15 6-14,-19 9-7,-23 8-3,-6 10 2,-20 2 2,-20-1 0,-9-8-6,4-18-22,8-16-35,16-18-44,15-14-124,6-8-257</inkml:trace>
  <inkml:trace contextRef="#ctx0" brushRef="#br0" timeOffset="117216.2356">7915 13609 137,'0'0'523,"0"0"-481,0 0 65,0 0 44,0 0-56,0 0 8,49-34-5,-58 34-41,-15 18-35,-10 20-17,-4 11 1,4 9 5,3-3-7,12-2 5,11-7-7,8-6-2,0-10 0,23-10-1,8-12-12,7-8-8,3-3 6,-2-26-1,-1-5 0,-7-7 5,-7 4 10,-7 1 1,-11 8 1,-3 12 2,-3 4-3,0 10 2,0 2-2,0 6-3,-6 24 1,1 10-4,-1 6 6,6-4-1,0-8-1,10-8-14,17-12 8,4-10 1,5-4 5,-1-10 2,-1-19 0,-10-10 3,-7-3 7,-9 0 12,-8 0 2,-2 6-10,-26 3-10,-2 16-1,-7 9-1,0 8-2,3 0-28,7 25-27,10 4-81,7 5-162,10 7-103</inkml:trace>
  <inkml:trace contextRef="#ctx0" brushRef="#br0" timeOffset="117558.8799">8336 14016 805,'0'0'201,"0"0"-103,96-116-13,-55 67-45,-4-6-24,-10-1-8,-16 2-3,-11 6-2,0 10-2,-23 13 1,-6 11-2,0 12-1,3 2 1,4 0-3,8 16-6,10 5-3,4 2-21,0-1-12,31 0 9,11 1 29,5-4 7,2 4 0,-7 1 2,-6-2 13,-14 2 8,-11 3 4,-11 4-7,0 1-13,-11 4 0,-22-3-7,-2-3 0,1-6-25,3-6-38,8-4-51,7-14-176,8 0-221</inkml:trace>
  <inkml:trace contextRef="#ctx0" brushRef="#br0" timeOffset="118258.5109">8822 13537 745,'0'0'171,"0"0"-104,0 0-37,0 0 32,0 0 20,40 118-43,-28-69-15,-4-3-3,1-5-7,-4-7-5,-5-8-6,2-13 2,-2-5-4,0-8 1,0 0 5,0 0-6,0-28-1,0-8-9,0-6 6,2-3-3,9 1 2,3 13 0,6 11 4,0 9 1,3 11 1,-2 0 9,-4 11 2,5 14-7,-7 8-3,-7-1 1,0-1-4,-6 4 0,-2-5-7,0-2-40,0 0-70,0-8-76,0-8-137,0-8-273</inkml:trace>
  <inkml:trace contextRef="#ctx0" brushRef="#br0" timeOffset="118447.4737">9235 13585 1056,'0'0'127,"0"0"-99,0 0-12,0 0 10,0 0-10,11 127-13,-3-89 2,-2-2-5,-6-6-25,2-4-23,2-8-60,2-10-100,5-8-144</inkml:trace>
  <inkml:trace contextRef="#ctx0" brushRef="#br0" timeOffset="118631.0689">9399 13564 896,'0'0'187,"0"0"-123,0 0-22,0 0 0,-10 109-22,18-68-16,1-3-2,-5 1-2,1 0-9,-5-3-24,0-6-75,0-4-107,0-14-97,-8-7-151</inkml:trace>
  <inkml:trace contextRef="#ctx0" brushRef="#br0" timeOffset="118858.0228">9101 13372 725,'0'0'145,"0"0"-112,0 0 35,0 0 6,166 15-29,-98-15-13,-6 0-12,-6-12-9,-14 2-4,-15 3-7,-15 7-43,-12 0-93,0 2-144,-21 22-51</inkml:trace>
  <inkml:trace contextRef="#ctx0" brushRef="#br0" timeOffset="119084.2225">8922 14154 835,'0'0'49,"0"0"42,139 23 24,-59-23-37,2-6-40,2-16-9,2-5 7,-1-2-6,-12 2 1,-13 6-13,-18 6-16,-19 10-2,-21 5-42,-2 0-76,-27 5-138,-19 20-381</inkml:trace>
  <inkml:trace contextRef="#ctx0" brushRef="#br0" timeOffset="119556.1718">9404 14480 985,'0'0'20,"0"0"-18,0 0 4,0 0-6,0 0-5,0 0-19,-123 86 22,102-86 2,2-12 2,9-13 1,4-2-3,6 1 0,0 4 0,16 4 0,9 2 0,4 5 7,3 6-3,3 2 10,0 3 5,-1 0 3,-5 22-1,-11 13-6,-10 4-6,-8 7 0,0 5 9,-22 0 3,-7-5-10,-2-7 0,0-8-5,4-9 1,3-10-4,4-9-1,3-3 0,9 0 3,3-10-2,5-6-2,0 5 1,3 2 7,17 1-3,9 3 6,0 3-3,0 2-2,-4 0-1,-1 0-6,-6 2-3,-3 11-48,1-3-60,-1-2-89,1-8-128</inkml:trace>
  <inkml:trace contextRef="#ctx0" brushRef="#br0" timeOffset="119854.2826">9728 13650 1155,'0'0'48,"0"0"-22,0 0 17,0 0-5,-1 136-16,8-74-11,-3-1 5,-2-3-6,4-10 5,2-13-13,3-6 2,3-12-1,1-6-6,5-10-1,5-1-20,-3 0-7,-2-15-49,-7-3-110,-13-5-183,0 0-315</inkml:trace>
  <inkml:trace contextRef="#ctx0" brushRef="#br0" timeOffset="120018.926">9752 13900 1022,'0'0'77,"0"0"-37,0 0-27,0 0-13,0 0 0,140-70-96,-104 54-57,-8 0-61,-3 0-130</inkml:trace>
  <inkml:trace contextRef="#ctx0" brushRef="#br0" timeOffset="120447.9546">10411 13675 899,'0'0'136,"0"0"-103,0 0 46,0 0-40,0 0-16,-133 137-6,108-95-4,6 0-5,5-4 1,12-4-4,2-5-3,0-10-2,12-9-2,17-7-8,6-3-15,5-4 2,-1-22 17,-3-6-11,-7-9-10,-9-2 26,-7-6-9,-7-6 10,-6-8 0,0-7 5,-8-7-5,-7 1 9,-1 13 8,7 16 19,1 19 3,6 22 11,2 6-5,0 18-30,0 24-7,0 11 11,0 5 0,4 0-7,11 0-6,1 0-2,-1 2-3,-3-2-1,-2-4-6,0-11-35,3-13-32,0-16-51,5-14-105,5 0-233</inkml:trace>
  <inkml:trace contextRef="#ctx0" brushRef="#br0" timeOffset="120703.6096">10786 13423 916,'0'0'278,"0"0"-240,0 0-3,0 0 17,-29 134-21,29-72-10,0 5-7,0-1-4,0-8 6,2-4-4,9-14 1,10-12 0,5-10-4,12-13-6,7-5-1,1-9-1,2-15-1,-11-6-14,-10 2-22,-16 1-28,-11 6-67,-15 3-217,-32 4-395</inkml:trace>
  <inkml:trace contextRef="#ctx0" brushRef="#br0" timeOffset="120858.843">10682 13766 1008,'0'0'142,"0"0"-124,0 0-3,146-98-3,-83 70-12,-8 3-50,-21 6-217,-26-2-462</inkml:trace>
  <inkml:trace contextRef="#ctx0" brushRef="#br0" timeOffset="121362.8921">11841 13288 942,'0'0'149,"0"0"-71,0 0-39,0 0 18,6 116-10,7-55-21,3-3-13,-5-3-8,3-4-4,-3-5 3,-3-5-4,-1-10 0,-5-2-20,1-7-30,-3-2-68,0-4-114,0-6-160</inkml:trace>
  <inkml:trace contextRef="#ctx0" brushRef="#br0" timeOffset="121542.9364">11702 13687 995,'0'0'91,"0"0"-59,0 0-13,0 0 24,172-86-29,-99 60-10,-6 0-4,-14 4-50,-15 6-140,-11 1-188</inkml:trace>
  <inkml:trace contextRef="#ctx0" brushRef="#br0" timeOffset="122060.0538">13191 12763 882,'0'0'187,"0"0"-141,0 0 51,0 0-27,0 0-48,0 0-6,-99-54-1,65 54-4,-7 0 10,-1 0 1,-1 10-2,3 14-5,-2 12 1,2 15-3,4 19-3,7 15 0,10 17-4,11 16-2,6 8-2,2 5 0,0-1-1,23-1-2,4-6 1,2 1 0,6 1 4,-5-9-2,-2-6 2,-12-11-3,-16-13 2,0-15 0,-12-10 6,-21-6 6,-11-16-4,-12-8 1,-4-12-10,0-11 0,-3-8 4,6 0-6,9-18 0,12-12-17,12 2-25,15-5-34,9-1-57,0 5-290</inkml:trace>
  <inkml:trace contextRef="#ctx0" brushRef="#br0" timeOffset="122890.9991">12888 15097 623,'0'0'183,"0"0"-61,0 0-22,0 0-54,0 0-23,0 0 6,-42 136-5,42-93 2,0-8-8,0-9-10,13-3-8,9-9 5,8-14-3,0 0-2,8 0 6,0-30-5,-5-9 8,-2-4-7,-6-10 13,-9 7-4,-9-2 13,-7 8-3,-2 8-3,-29 14 10,-3 6-11,-1 12-10,-2 0-4,14 4-2,4 10-1,11-2-1,8-4-8,0-4-63,6-4-130,21-8-303</inkml:trace>
  <inkml:trace contextRef="#ctx0" brushRef="#br0" timeOffset="123558.618">12828 11582 540,'0'0'179,"0"0"-63,0 0 3,0 0-39,0 0-16,0 0-8,0 0-10,0 10-2,4 22 8,4 8-5,-2 13-13,-4 5-11,-2-4-5,0-8-6,0-6-5,0-12-4,0-6-1,0-6 1,0-4-2,-2-2-1,2 0-8,0 0-37,0 1-44,0-8-165,2-3-353</inkml:trace>
  <inkml:trace contextRef="#ctx0" brushRef="#br0" timeOffset="124217.8186">13734 13358 886,'0'0'152,"0"0"-67,0 0 0,0 0-46,0 0-9,-126 31 5,91 7 3,1 11-4,2 9-2,11 5-7,7 2-7,10-1-6,4-8-9,0-4-3,15-8 1,13-6-1,0-10-12,1-10-26,2-9-29,3-9-29,-5 0-111,-3-7-179</inkml:trace>
  <inkml:trace contextRef="#ctx0" brushRef="#br0" timeOffset="124458.6818">13856 13559 947,'0'0'75,"0"0"-52,0 0 20,0 0 29,0 0-25,0 135-20,0-97 2,0-4-12,2-2-9,2-5-5,-2-1-3,3-3-1,-1-7-39,6-2-49,0-6-87,2-4-121,-3-2-216</inkml:trace>
  <inkml:trace contextRef="#ctx0" brushRef="#br0" timeOffset="124633.5787">14049 13759 1044,'0'0'31,"0"0"-22,132-50 36,-63 32-36,-6 4-9,-12 0-63,-15 1-107,-12 1-57,-9-2-75</inkml:trace>
  <inkml:trace contextRef="#ctx0" brushRef="#br0" timeOffset="124891.4312">14566 13427 850,'0'0'145,"0"0"-65,0 0-19,0 0-27,0 0 5,-9 107 4,16-61-13,3 0 15,-8-2-14,2 0-3,3-4-10,-3-8-7,0-6-6,6-10-3,-1-7-2,4-4 2,5-5-2,7 0-4,6-17-11,0-8-24,-2 1-29,-10-2-133,-13 6-247</inkml:trace>
  <inkml:trace contextRef="#ctx0" brushRef="#br0" timeOffset="125036.3505">14580 13691 797,'0'0'188,"0"0"-155,0 0-11,0 0-9,0 0-13,138-79-58,-91 54-140,-11-1-78</inkml:trace>
  <inkml:trace contextRef="#ctx0" brushRef="#br0" timeOffset="125259.4444">14874 13379 894,'0'0'109,"0"0"-94,0 0 61,130 58-16,-88-19-25,-7 5-3,-12 0-5,-15 1 7,-8 4-17,-6 5 5,-23 0-11,-9-2-9,1-4 0,3-10-2,10-12-4,8-10-37,16-12-63,0-4-132,11-11-229</inkml:trace>
  <inkml:trace contextRef="#ctx0" brushRef="#br0" timeOffset="126174.4898">15704 13497 520,'0'0'135,"0"0"-15,0 0-15,0 0-33,0 0-5,0 0-1,-25-9-16,0 17-24,-4 16 8,-5 7 2,-1 7 1,4 4-12,7 2-9,6-3-8,11-1-6,7-8 0,0-6-3,0-10 1,18-9-9,9-4-3,6-3-6,3-3-1,1-20-4,-3-3 5,-5 4 2,-4-4 3,-12 12 10,-4 4 3,-7 6 1,-2 4 3,0 0 6,0 2-6,-13 14-3,-1 6-1,8 5 1,2-1-1,4 3 0,0-7-2,2-6-2,17-8-5,6-8 1,4 0 7,2-6 1,-2-17 1,0-3 2,-6-8-1,-6 1 5,-7 1 24,-10 0-5,0 6 1,-5 4-7,-17 9-6,-3 9-4,-2 4-9,-4 0-1,2 17-3,6 0-9,6 0-39,8 1-36,7 0-90,2-1-191</inkml:trace>
  <inkml:trace contextRef="#ctx0" brushRef="#br0" timeOffset="126552.1026">15982 13957 659,'0'0'253,"0"0"-203,0 0 45,139-129-10,-95 80-52,-4-4-16,-11-11-6,-9 3-5,-15 7-2,-5 15-3,0 14 1,-11 9-2,-13 11-7,3 5-16,1 0-9,2 3-8,5 15-14,10 0 3,3 1 23,3 0 17,21 1 11,9-4 3,8 2 11,1 1 19,3 0 6,-5 1 4,-9 4-3,-8-1-22,-13 0-4,-10-2-4,0 3-6,-4 0 4,-21 4-8,-4-6-35,5-6-51,6-6-57,4-10-66,14 0-71</inkml:trace>
  <inkml:trace contextRef="#ctx0" brushRef="#br0" timeOffset="126902.9984">16568 13489 838,'0'0'181,"0"0"-178,0 0 37,0 0 23,65 112-40,-51-73-11,-8-7 4,-2-8-4,-4-8-5,0-7 0,0-9 2,0 0-6,0 0 0,3 0 6,1-23-9,3-13-16,6-7-7,3 2 23,2 2-2,2 13-15,-3 10 17,2 8 1,-3 8 10,-1 0 19,1 8-7,-1 15-3,-5 3-11,2 1-4,-5 0-2,-6 0-3,2 1-19,-3-3-38,0-5-56,0-6-172,0-10-52</inkml:trace>
  <inkml:trace contextRef="#ctx0" brushRef="#br0" timeOffset="127091.2921">17029 13445 551,'0'0'525,"0"0"-490,0 0-25,0 0 19,0 0-16,23 128-13,-21-92 0,-2-5-27,0-1-33,0-9-2,0-7-96,0-7-36,0-7-141</inkml:trace>
  <inkml:trace contextRef="#ctx0" brushRef="#br0" timeOffset="127286.2692">17186 13430 760,'0'0'222,"0"0"-123,0 0-37,0 0-31,0 0 9,13 107-22,-8-66-13,-2 0-3,2-2 1,3-3-3,-6-4-2,2-11-34,-2-2-84,-2-6-94,0-10-137</inkml:trace>
  <inkml:trace contextRef="#ctx0" brushRef="#br0" timeOffset="127476.7874">16969 13316 927,'0'0'83,"0"0"-63,0 0 0,0 0 9,168-50-18,-101 42-11,-9 3-11,-13 3-31,-22 2-70,-15 0-99,-8 20-58,-16 14-91</inkml:trace>
  <inkml:trace contextRef="#ctx0" brushRef="#br0" timeOffset="127712.3464">16698 14038 861,'0'0'57,"0"0"-22,0 0 25,115 5 1,-36-27-24,1-5-8,0 0 17,-6-1 0,-3 1 9,-2 1-17,-9 6-16,-13 5-15,-13 1-7,-19 11-19,-15 3-57,-2 0-144,-36 0-301</inkml:trace>
  <inkml:trace contextRef="#ctx0" brushRef="#br0" timeOffset="128221.8863">17079 14243 866,'0'0'28,"0"0"-24,0 0 7,0 0-9,0 0-1,0 0 3,-141 78 0,117-78 29,8-2 28,10-18-16,6-4-17,0 2-22,2 2-5,20-1-1,5 9-3,2 3 3,0 1 0,3 8 2,-1 0 3,-2 0 10,-6 8 6,2 18 7,-9 4 4,-7 7-9,-9 12-6,0 1 2,-13 3-11,-19-6 10,-6 4-10,2-10-5,1-12-1,8-11-2,7-12 5,9-6-3,7 0-2,1-14-5,3-13-1,0 4 6,11 2 1,12 12-1,0 1 1,2 6 2,4 2 7,3 0 0,-1 0-4,3 14-6,-3-4 0,-2 0-1,0-2-24,-6-4-49,3-4-87,-4 0-125,-1-9-51</inkml:trace>
  <inkml:trace contextRef="#ctx0" brushRef="#br0" timeOffset="128528.0161">17663 13295 1106,'0'0'58,"0"0"-14,0 0 1,0 0 1,11 146-15,-2-84-10,0-4 6,-2-5-5,2-4 0,-3-4 0,3-9-11,0-6-9,-1-6 3,1-10-5,2-1-3,3-10 2,7-3-21,3 0-16,-3-14-9,3-12-38,-9-6-109,-14 2-235</inkml:trace>
  <inkml:trace contextRef="#ctx0" brushRef="#br0" timeOffset="128710.9321">17634 13600 1005,'0'0'106,"0"0"-86,0 0 11,0 0-19,0 0-12,159-51-4,-109 36-87,-5-2-97,-7 1-100,-5-2-134</inkml:trace>
  <inkml:trace contextRef="#ctx0" brushRef="#br0" timeOffset="129152.1622">18318 13389 950,'0'0'114,"0"0"-79,0 0 43,0 0-48,-118 94-17,96-52-1,2 2 7,3-4-10,7 1-6,8-5 3,2-4-5,0-8 1,7-8-2,15-8-2,7-8 2,5 0 0,1-19 1,-4-7-1,-4-11 0,-10-1-1,-3-8-2,-9-7-6,-5-13 3,0-11 6,0-4 0,-9-3 0,-3 16 0,1 15 2,3 19 4,2 16 13,3 12 6,2 6 11,-1 6-20,2 29-12,0 12 10,0 15 7,0 3-5,3 6-1,17-6 3,-4 0-9,1-7-6,1-5-3,-5-4 1,-2-10-3,-2-9-22,-4-9-20,1-7-38,0-10-87,4-4-199,3 0-129</inkml:trace>
  <inkml:trace contextRef="#ctx0" brushRef="#br0" timeOffset="129397.7349">18603 13234 980,'0'0'169,"0"0"-125,0 0-6,0 0 19,32 153-14,-25-85-21,-3-6 2,1-1 3,1-12-5,0-6-3,5-8-2,5-8-13,7-9-2,2-10-2,6-8-2,4 0-4,3-18-13,-6-6-39,-10-5-44,-18 1-135,-4-2-267</inkml:trace>
  <inkml:trace contextRef="#ctx0" brushRef="#br0" timeOffset="129587.0304">18608 13539 954,'0'0'125,"0"0"-66,0 0-11,0 0-34,132-70-14,-76 51-55,-8-4-141,-7-5-176</inkml:trace>
  <inkml:trace contextRef="#ctx0" brushRef="#br0" timeOffset="130313.4915">18751 12691 959,'0'0'69,"0"0"-44,0 0 49,0 0-44,0 0-21,180-30 2,-106 30-8,0 0-2,-6 0 2,-5 0-1,-10 0 6,-3 0 14,-10-4 0,-5 1 3,-8-4 0,-7 5-3,-7-2-3,-5 2 3,-2 2-3,-4 0 5,-2 0-2,0 0-1,0 0-5,0 0-7,0 0-2,0 18-1,0 12 6,0 9-4,0 7 4,0 7-5,0 10-5,0 7 10,0 6-3,0 3-2,5 4 1,8 5 0,1 5-2,1-1-3,-1-6 1,1-1 1,2 1-3,1-4-1,-2 6 1,-3-2-1,-3-2-1,-4 1 2,1-5-2,-3-2 0,-2-1 1,0-1-1,-2-4 1,0-5-1,2 4 1,-2-11-1,0-2 0,0-2 1,0-7-1,0-5 0,0-8 1,-8-12-1,-15 2 1,-12-4 2,-21-3-2,-17 10 8,-25 1-8,-18 0 2,-15-3-1,-4-4-4,11-2 2,14-14-16,26 0-42,16-7-64,20-19-350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38:06.4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2424 1048 643,'0'0'220,"0"0"-202,0 0 42,0 0-6,0 0-23,0 0 5,0 0 31,0 0-7,0 0-11,-4-101-12,-23 82-17,-4 5 1,-5 3-6,-1 8-5,-6 3-4,-1 0 3,1 18-8,-2 16-1,4 12 2,5 15-1,5 13-1,13 14 3,8 10-2,10 9 0,0 6-1,12 7 0,10 1-3,5 8 3,0 1 1,-8 4 1,-5-5-2,-9-10 2,-5-15 7,0-16 1,-16-12 11,-16-10-2,-7-12-3,-13-9 0,-6-11-6,-7-13-1,-3-13 1,-3-8-4,7-1-5,7-24-1,16 2 0,20 4-20,11 12-30,10 7-44,12 0-241,14 12-328</inkml:trace>
  <inkml:trace contextRef="#ctx0" brushRef="#br0" timeOffset="403.1762">1491 3425 851,'0'0'133,"0"0"-91,0 0 44,0 0-55,0 0-13,0 0 20,96-16 10,-41-1-24,-4 2-6,-2 1-13,-9 3-5,-5 1-2,-3 5-58,-5-6-142,-5 1-138,-6-5-225</inkml:trace>
  <inkml:trace contextRef="#ctx0" brushRef="#br0" timeOffset="622.675">2162 3108 1045,'0'0'188,"0"0"-188,0 0 2,0 0 22,23 126 4,-13-72-12,-1 0-3,-5-1-7,-3-7-2,-1-8-4,0-8-4,0-12-43,0-14-89,0-4-134,0-31-192</inkml:trace>
  <inkml:trace contextRef="#ctx0" brushRef="#br0" timeOffset="1200.7298">2886 594 786,'0'0'97,"0"0"-90,-35 104 25,23-46 0,5 0-4,5-4 0,2-10-6,0-9-9,16-12-5,8-7 3,5-12 3,7-4 7,-1-7 6,4-21-4,-6-4-8,-4-5 2,-11-1 5,-12 0 6,-6-4 2,-4 1-3,-23 2 2,-9 10-19,-1 18 4,-5 11-14,-1 0 0,5 23-2,11 0-4,9 0-60,16-5-75,2-6-243</inkml:trace>
  <inkml:trace contextRef="#ctx0" brushRef="#br0" timeOffset="1845.8712">3325 1620 458,'0'0'243,"0"0"-134,0 0 52,0 0-66,0 0-13,0 0-11,-40-34-29,7 40-21,-4 26-10,-2 17-6,1 14 1,9 10 3,6 7-2,15 0 0,8-3-3,0-4-2,8-11-1,17-8 0,6-11-2,0-11 0,-2-14-29,2-8-25,-3-10-56,1 0-72,-3-8-136,-6-17-178</inkml:trace>
  <inkml:trace contextRef="#ctx0" brushRef="#br0" timeOffset="2093.0397">3514 1837 1055,'0'0'57,"0"0"-32,0 0-11,0 0 2,0 0 30,0 134-19,2-92-14,1 5 1,-1-3-8,1-9-5,-1-3-1,5-4-5,-1-10-61,5-8-85,5-10-113,-3 0-72</inkml:trace>
  <inkml:trace contextRef="#ctx0" brushRef="#br0" timeOffset="2325.1083">3905 1801 913,'0'0'181,"0"0"-175,0 0 5,0 0 18,0 126 2,0-80-15,4 0-7,5 0-3,-1-5-3,4-8-2,-6-5-2,4-6-75,-4 2-67,-3-11-165,-3-4-119</inkml:trace>
  <inkml:trace contextRef="#ctx0" brushRef="#br0" timeOffset="2486.8922">3759 2198 1086,'0'0'16,"0"0"-2,0 0-8,130-129-6,-54 83-6,0 4-86,-9 5-200,-17 3-136</inkml:trace>
  <inkml:trace contextRef="#ctx0" brushRef="#br0" timeOffset="2743.3441">4332 1712 967,'0'0'93,"0"0"-41,0 0-30,0 0-20,0 0 10,7 126 30,0-69-15,2 1 7,-3 2-7,3-2-13,3-8-3,-1-12 0,3-8-5,1-11-5,5-7-1,5-12 0,8 0-4,3-31-11,-4-8-54,-2-4-92,-21 5-188,-9 3-304</inkml:trace>
  <inkml:trace contextRef="#ctx0" brushRef="#br0" timeOffset="2872.1631">4322 2060 908,'0'0'127,"0"0"-123,0 0-4,0 0-4,146-133-65,-96 92-210,-12 7-289</inkml:trace>
  <inkml:trace contextRef="#ctx0" brushRef="#br0" timeOffset="3104.6124">4618 1664 362,'0'0'808,"0"0"-795,0 0 6,138-16-5,-73 24 11,-1 26-1,-10 12-4,-17 10-13,-14 15-2,-19 10 0,-4 12-2,-19 5 3,-20-3-3,-5-20-1,3-17-2,11-25-13,9-20-47,13-13-100,8-27-234</inkml:trace>
  <inkml:trace contextRef="#ctx0" brushRef="#br0" timeOffset="3921.2654">5487 1743 84,'0'0'790,"0"0"-732,0 0 40,0 0-23,0 0-28,0 0-38,-133 53 3,88-9 6,9 5-2,13 4-8,13 0-3,10-5-3,0-8-2,14-8-1,19-12-1,15-16-12,11-4-25,3-21-8,-4-20-8,-10-2-4,-13 0 29,-13 5 28,-9 8 2,-11 12 7,-2 8 21,0 10 21,0 0-36,-2 0-10,-11 22-3,-1 8 0,4 6-1,10-6 0,0-2-2,0-6 2,17-10-5,10-6 6,2-6 3,0-4-1,4-22 8,-4-4-6,-6-3 3,-5 0 2,-15 3-1,-3 3 19,0 6 4,-21 8-20,-11 12-11,-3 1-4,-4 18-33,8 18-99,7 6-112,10 1-91</inkml:trace>
  <inkml:trace contextRef="#ctx0" brushRef="#br0" timeOffset="4275.6822">5958 2176 731,'0'0'347,"0"0"-316,66-137 44,-34 83-39,-7 1-15,-8 7-10,-8 7-2,-9 6-6,0 11 1,0 8-4,-9 9-1,-6 2-4,1 3-1,1 0-6,6 0-25,5 17-18,2 2-22,0 3 12,29 1 12,7-2 39,3 0 12,7-1 2,-8 2 1,-3-2 0,-13 4 19,-9-1 9,-11 6-14,-2 0 6,-6 8 6,-23 1-9,-2-6-11,0-1-7,8-14-25,10-10-131,7-7-135,6-23-170</inkml:trace>
  <inkml:trace contextRef="#ctx0" brushRef="#br0" timeOffset="4604.8447">6482 1824 768,'0'0'212,"0"0"-212,0 0 2,0 0 31,0 0 7,43 131-13,-35-95 3,-6-8-13,-1-8-8,-1-13-1,0-4-2,0-3-1,0 0 8,4-15 6,0-22 2,2-9-21,6-2-12,2 8 3,5 10 6,-3 11 1,-1 11 2,-1 8 0,0 0-9,-2 13-4,-2 13 8,1 3 5,-5 10 1,-4 1-1,-2 4-5,0-2-88,0-6-173,0-14-10,0-15-181</inkml:trace>
  <inkml:trace contextRef="#ctx0" brushRef="#br0" timeOffset="4793.8429">6865 1823 935,'0'0'111,"0"0"-111,0 0-3,0 0 3,0 0 2,15 112 3,-15-74-5,0 2-37,0-7-126,0-6-1,3-8-31,3-19-78</inkml:trace>
  <inkml:trace contextRef="#ctx0" brushRef="#br0" timeOffset="4981.1533">7041 1813 784,'0'0'226,"0"0"-166,0 0-49,0 0-10,0 0 15,0 117-3,2-78-6,1 3-6,1 0-1,1-8 0,-3-3-59,-1-11-51,-1-10-98,0-10-43,0 0-126</inkml:trace>
  <inkml:trace contextRef="#ctx0" brushRef="#br0" timeOffset="5161.0273">6834 1682 26,'0'0'984,"0"0"-975,0 0-9,0 0 0,181-48 0,-118 41 0,-9 7-12,-18 0-214,-18 0-122</inkml:trace>
  <inkml:trace contextRef="#ctx0" brushRef="#br0" timeOffset="5436.3661">6471 2467 869,'0'0'135,"0"0"-134,191-21 72,-87-1-17,6-4-22,-10 0 1,-4 0-9,-11-1-7,-13 6-4,-20 3-10,-18 6-5,-20 8 0,-14 4-44,-2 0-101,-38 20-131,-20 6-165</inkml:trace>
  <inkml:trace contextRef="#ctx0" brushRef="#br0" timeOffset="5947.5527">6907 2810 672,'0'0'58,"0"0"-42,0 0 9,-90 111-18,66-94 0,3-9-3,-2-8 3,1 0 9,7 0 24,5-16 19,8-5-18,2 0-34,0-4 0,22 1-3,7 0-4,7 5 2,-1 7 0,-1 5 9,-1 7-1,-5 0-10,-2 12-3,-6 14 3,-9 6 5,-5 10 7,-6 8 7,0 3 4,-8 3-8,-15-6-2,-3-6-5,-1-6-2,3-12 0,1-8-1,6-8-3,1-10 8,5 0-1,1 0-2,8-12-3,2-4-4,0-2 0,12-2 1,10 4 0,8 2 8,4 6 5,3 2-1,-2 6-5,-1 0-8,-8 0 0,-3 18-5,-8 2-7,-1 2-57,1-4-59,1-10-99,4-8-142</inkml:trace>
  <inkml:trace contextRef="#ctx0" brushRef="#br0" timeOffset="6315.1499">7500 1777 848,'0'0'206,"0"0"-185,0 0-16,0 0-5,0 0 0,0 0 3,40 95 13,-27-49 3,-3 7 11,-1 5 2,-3-2-15,-2-3 2,1-7-6,2-15-5,2-7-1,4-7-7,1-7 7,1-8-5,7-2-2,1 0-6,6-14-33,-2-14-38,-6-7-94,-11-3-195</inkml:trace>
  <inkml:trace contextRef="#ctx0" brushRef="#br0" timeOffset="6466.2402">7489 2051 985,'0'0'53,"0"0"-46,0 0-7,110-104-1,-55 74-30,0 2-155,-7 6-93</inkml:trace>
  <inkml:trace contextRef="#ctx0" brushRef="#br0" timeOffset="6961.1381">8314 1826 962,'0'0'122,"0"0"-103,0 0 14,0 0-25,0 0-8,0 0-1,-142 106 1,117-62 0,4-6 0,13 1-3,4-5 2,4-6-5,0-8-1,8-12-4,21-8-14,7 0 22,7-28-5,0-6 8,-5-4-11,-9-3-15,-8 0-12,-13-7 7,-8-6 31,0-13 6,0-1 0,-16-2 13,1 14 10,2 18 9,4 16 31,4 16-11,3 6-9,2 0-30,0 2-19,0 28-11,0 16 11,0 15 2,7 1 3,9-1 1,2 1-3,-1-1-2,-1-2 0,-3-6-1,0-7-15,-1-12-57,0-10-57,1-18-109,-6-6-101</inkml:trace>
  <inkml:trace contextRef="#ctx0" brushRef="#br0" timeOffset="7259.0542">8581 1557 913,'0'0'205,"0"0"-177,0 0-26,0 0 3,33 116 44,-21-56-24,-1 1 6,-2 5-4,0 4-1,4-5-7,-2-7-11,3-12 2,1-10-1,1-16 3,1-8-1,6-12-1,0 0-1,3-8 0,3-20-2,-2 1-3,-7-2-4,-6 0-26,-14 4-32,0-1-64,-14 0-144,-26 1-245</inkml:trace>
  <inkml:trace contextRef="#ctx0" brushRef="#br0" timeOffset="7416.8136">8525 1925 738,'0'0'207,"0"0"-156,0 0-7,139-51 22,-77 24-21,-4 1-28,-9 1-11,-18 6-6,-13 0-18,-13 7-100,-5 2-197</inkml:trace>
  <inkml:trace contextRef="#ctx0" brushRef="#br0" timeOffset="28494.3425">11379 1088 829,'0'0'130,"0"0"-130,0 0 9,0 0 5,114-68-7,-65 29 1,-7-2 0,-11 3-4,-10 2-3,-17 1 8,-4 4 1,0 1 2,-15 4 17,-1 8-1,0 5-3,1 10-5,-4 3-5,4 0-1,-4 12-14,7 18 2,0 8-2,10 6 1,2 12 6,0 6 3,0 9-4,14 3 4,-5 0-9,-1-6 3,-3-9-4,0-13 7,-1-13-7,-2-12 0,3-14 2,-3-5-2,0-2-3,2-5 1,8-29 0,2-9 1,5-7-13,2 6 2,-2 10 12,2 10 0,-6 8 1,3 10-1,-3 3-3,3 3-1,1 0 0,-4 25-7,-2 7 11,-4 8 0,-5 6-4,1-2-33,-1-8-22,0-9 30,6-18 18,7-9 10,8 0-3,6-22 3,7-9-5,-3-8-24,-4-3-83,-8 4 58,-9 6 27,-12 4 28,-2 10 36,0 4 44,0 6-13,-4 8-15,-6 0-29,-1 0-23,1 25 0,2 6-1,4 4 1,4 0 4,0 0-2,0-4-3,0 0 1,14-9 0,3-4-1,3-9-2,7-9 3,4 0 1,1-12 7,-1-20 2,-4-6-5,-8-6-5,-5-8 0,-11 3-3,-3 0-8,0 10-6,-5 11 15,-13 12 1,3 10 1,-2 6 0,5 0-8,2 0-2,8 10-46,2 7-14,0 1 16,12-3 21,12 2 25,4-1 7,1 0 1,0 0 0,-4 4 1,-5 2 2,-8 4 0,1 2 5,-4-2 15,-3-2-5,1-2-2,2-6-10,2-6 0,7-6-6,4-4 0,9-4 11,8-26 6,3-10-16,-2-6 0,-5 0-1,-10 6-10,-14 12 10,-11 10 20,0 10 85,-6 8-19,-17 0-26,-6 12-20,-2 22-18,7 9-2,5 1 0,14-3-5,5-5-9,3-6-1,26-6-5,10-8-1,5-8-3,8-8-45,3 0-75,-2-5-179,-6-20-268</inkml:trace>
  <inkml:trace contextRef="#ctx0" brushRef="#br0" timeOffset="28925.8665">13278 1085 987,'0'0'143,"0"0"-141,0 0 4,0 0 5,0 0 2,27 104 9,-25-55-6,-2-3-8,5-9-4,3-7-2,5-10 0,3-10-1,7-8 1,8-2-1,5-10 1,3-18-2,-2-7-5,-10-2-30,-10-3 11,-11 1 3,-3 4 21,-3 5 0,0 11 14,-3 10 26,-5 7 1,1 2-8,-1 0-12,-4 10-9,5 17-7,3 4 5,4 3-7,0-4 0,0-6-3,17-2 0,4-1-1,1-6-17,1-1-47,1 1-81,-2-10-107,-1-5-123</inkml:trace>
  <inkml:trace contextRef="#ctx0" brushRef="#br0" timeOffset="29117.1839">13905 1252 872,'0'0'178,"0"0"-157,0 0 53,160-67-44,-106 42-25,-3 8-5,-16 3-52,-12 4-94,-15 4-181,-8 3-186</inkml:trace>
  <inkml:trace contextRef="#ctx0" brushRef="#br0" timeOffset="29266.0319">13996 1477 1027,'0'0'32,"0"0"5,0 0 38,171-15-56,-106-1-19,-11 0-26,-21-2-207</inkml:trace>
  <inkml:trace contextRef="#ctx0" brushRef="#br0" timeOffset="29798.7621">14849 924 1025,'0'0'108,"0"0"-85,0 0 20,0 139 6,0-75-22,5-4-15,2-2-7,-3-7-2,1-10-3,-5-9-6,2-12-47,3-7-61,1-12-118,5-1-93</inkml:trace>
  <inkml:trace contextRef="#ctx0" brushRef="#br0" timeOffset="30023.2047">15202 948 649,'0'0'446,"0"0"-414,0 0 1,0 0-10,0 0-16,0 0 15,41 125-5,-31-83-9,-3 0-1,-1-2 0,0-4-5,-2-5 4,0-2-6,3-5-24,-4-4-78,2-3-138,-5-12-172</inkml:trace>
  <inkml:trace contextRef="#ctx0" brushRef="#br0" timeOffset="30187.1735">15104 1267 1024,'0'0'95,"0"0"-92,0 0 19,151-108-18,-72 73-4,-6 3-36,-11 4-103,-14 3-241</inkml:trace>
  <inkml:trace contextRef="#ctx0" brushRef="#br0" timeOffset="30454.4128">15686 877 772,'0'0'219,"0"0"-170,0 0-4,0 0-31,0 0 27,8 106 22,2-48-24,-4 6-3,1 2-10,-3-2-8,3-8 0,-3-10 0,5-12-4,1-10-6,7-10-3,6-9-4,4-5 2,6-2-1,5-21-2,-3-3-32,-8-2-71,-12 0-123,-15 2-191</inkml:trace>
  <inkml:trace contextRef="#ctx0" brushRef="#br0" timeOffset="30621.828">15601 1215 701,'0'0'396,"0"0"-384,0 0-5,180-116-7,-110 90-4,-10 4-99,-18 1-302</inkml:trace>
  <inkml:trace contextRef="#ctx0" brushRef="#br0" timeOffset="31368.6058">17511 826 792,'0'0'170,"0"0"-90,0 0 20,0 0-58,0 0-27,-123 18-11,86 18 1,1 10-2,7 7 3,10 2-6,14-2 0,5-9-3,0-11 2,18-14-38,9-11-1,6-8-3,0 0 33,1-27 3,-3-4 2,-6-10-6,-10 0 10,-9-5 1,-6-7 3,0-1 6,0-2-6,-11-1 7,-3 7 1,-1 6 12,2 15 0,4 8 6,5 13-2,1 8 7,3 0-34,0 7 0,0 24-16,7 10 16,11 3 8,1 2 2,4-4-1,0 2-2,-3 0-4,-3 0-2,-3-4-2,-3-4-33,-2-10-121,-2-12-100,-3-11-147</inkml:trace>
  <inkml:trace contextRef="#ctx0" brushRef="#br0" timeOffset="31626.0284">17696 877 802,'0'0'35,"0"0"30,53 106 29,-21-61-51,3-2 9,0-8 0,-9-8-13,-4-12-14,-6-6 3,-5-7 1,0-2 9,5-8 11,-3-24-2,2-14-30,-1-7-11,-9-2-6,2 4-12,-3 7-26,-2 12-43,5 10-80,-1 6-203,1 8-190</inkml:trace>
  <inkml:trace contextRef="#ctx0" brushRef="#br0" timeOffset="31797.4546">18296 896 772,'0'0'266,"0"0"-265,0 0 11,120-28 5,-70 11-17,-6 8-64,-12 3-224,-17 4-103</inkml:trace>
  <inkml:trace contextRef="#ctx0" brushRef="#br0" timeOffset="31974.9217">18273 1187 980,'0'0'80,"0"0"-67,0 0 1,0 0 10,0 0 8,143-19-14,-85 8-14,-4 2-4,-12 7-37,-13 2-158,-22 0-138</inkml:trace>
  <inkml:trace contextRef="#ctx0" brushRef="#br0" timeOffset="33011.9129">19998 557 685,'0'0'221,"0"0"-132,0 0 14,0 0-52,0 0-42,0 0-4,-110 91-1,74-41 2,8 1 6,1-4-5,11-9-3,11-7-2,5-6-2,0-5-1,15-7-4,14-8-4,9-5-14,5 0 6,-3-18-6,1-8 7,-12-2 11,-8 2 4,-7 6 1,-7 10 3,-5 3 1,-2 7 0,0 0 0,0 0-4,0 17-20,0 9 16,0 1 4,0-2-3,0-4-3,12-9-6,7-3 1,6-7-5,1-2 16,4 0 10,-1-11 3,-5-12 8,-9-1 24,-4-6 0,-8 0 9,-3 1-20,0 4-1,-11 9-12,-10 6-16,-3 6-5,0 4-6,-1 0-12,5 4-35,4 20-71,10 8-81,6 2-75,0-2-90</inkml:trace>
  <inkml:trace contextRef="#ctx0" brushRef="#br0" timeOffset="33334.274">20293 983 547,'0'0'113,"0"0"-1,0 0 72,0 0-112,134-106-38,-101 60-13,-6 3-4,-7-3-4,-11 3-5,-9 11-8,0 10 8,0 8-8,-6 10-8,-5 4-12,-1 0 6,5 0-40,3 11-13,4 6-11,0 5 0,14 0 36,16-1 37,7-3 5,0 0 2,-1 2 35,-11 0 4,-9 0-10,-8 0-8,-8 2-1,0 4-5,-11 2 9,-16 4-16,-4-2-10,-1-6-116,9-7-65,4-16-136</inkml:trace>
  <inkml:trace contextRef="#ctx0" brushRef="#br0" timeOffset="33691.657">20884 652 953,'0'0'37,"0"0"-29,0 0-8,8 130 4,-2-98-1,-2-4-2,0-7 3,-2-10-2,-2-8 1,3-3-3,-2 0 10,7 0-2,3-14 7,2-18 3,5-7-13,3-1-5,-4 5-2,-4 6-7,1 10 8,-6 7 2,2 7 5,-2 5-6,5 0-4,-1 19 0,-1 9 3,-5 4 1,0 7 0,-6-4-2,0-4-47,0-2-121,2-14-22,4-9-61</inkml:trace>
  <inkml:trace contextRef="#ctx0" brushRef="#br0" timeOffset="33875.0081">21292 649 392,'0'0'583,"0"0"-523,0 0-28,0 0-32,0 0-5,0 0 5,15 124 6,-15-89-5,0-3-1,0-6-19,0-8-81,6-6-67,2-12-8,4 0-74</inkml:trace>
  <inkml:trace contextRef="#ctx0" brushRef="#br0" timeOffset="34038.9035">21479 653 184,'0'0'558,"0"0"-453,0 0-68,0 0-23,0 0 4,0 129 4,-2-89-11,2-4-10,0 0-1,0-6-53,0-10-95,0-6-55,0-12-118</inkml:trace>
  <inkml:trace contextRef="#ctx0" brushRef="#br0" timeOffset="34242.4913">21276 528 922,'0'0'134,"0"0"-134,0 0-9,118-26 9,-41 7 4,-2 6-3,-11 2-2,-16 7-102,-21 4-77,-21 4-35,-6 25-46</inkml:trace>
  <inkml:trace contextRef="#ctx0" brushRef="#br0" timeOffset="34488.9663">20969 1221 742,'0'0'126,"0"0"-105,180-16 103,-84 0-62,5 0-22,-3 2 3,-9-2-9,-18 4-15,-24 0-17,-20 6-2,-18 3-41,-9 3-90,-25 0-146,-24 0-201</inkml:trace>
  <inkml:trace contextRef="#ctx0" brushRef="#br0" timeOffset="34953.1846">21307 1550 685,'0'0'88,"0"0"-85,0 0 13,0 0-8,0 0-4,0 0 3,-113 42 8,109-53 9,4-8 15,0-1 14,0-1-29,13 6-21,12-2 5,4 4-7,4 9 5,1 4 3,-1 0 4,-2 5-5,-9 20-1,-6 8 6,-12 8-7,-4 7 7,-9 2 8,-24 5 1,-5-9-12,2-7 0,3-11-6,6-10 1,6-9-2,11-7 4,3-2 1,4 0 1,3-15-7,0 1 1,5 3 3,10 1 0,9 3 9,5 3 9,6 4-4,7 0-11,-1 0-6,-6 6-3,-6 6-1,-5 5-53,-2-6-71,1-3-144,-5-8-121</inkml:trace>
  <inkml:trace contextRef="#ctx0" brushRef="#br0" timeOffset="35652.1068">21859 730 3,'0'0'284,"0"0"-169,0 0 46,0 0-47,0 0-16,0 0-17,0-10-16,0 10-33,0 0-12,0 0 2,0 0 10,0 0-15,0 20-13,0 6 27,4 10 7,2 4-9,1 4-11,-3 2-2,-2-2-3,3-2-3,0-8-3,-1-5 0,5-9-2,2-6-5,1-7 7,0-5-6,7-2 0,-2 0-2,6-2-23,1-21-83,-3-12-171,-9-2-488</inkml:trace>
  <inkml:trace contextRef="#ctx0" brushRef="#br0" timeOffset="35816.6968">21865 896 949,'0'0'94,"0"0"-89,0 0-5,158-68 0,-95 52-23,-10 2-167,-13 1-80</inkml:trace>
  <inkml:trace contextRef="#ctx0" brushRef="#br0" timeOffset="36357.1085">22694 653 674,'0'0'95,"0"0"-25,0 0 13,0 0-60,0 0-18,0 0 6,-125 113 2,96-83-1,7 2 7,7-2-15,5-2 0,8-4-4,2-2-1,0-6-2,10-4 1,13-5-13,6-7 6,6 0-1,-2-11-24,-2-13-32,-4-10-10,-5-6 12,-8-6 17,-6-10 5,-6-15 21,-2-3 11,0 6 10,0 13 11,-2 22 29,-4 22 38,-3 4 16,4 7-23,3 0-38,2 0-14,0 0-9,0 0-10,0 22-1,0 18 1,0 10 29,7 4-5,10 5-4,6-4 0,-1-2 1,-3-4-13,0-5-1,-6-5-7,-4-6-19,-4-3-68,-3-12-110,-2-8-49</inkml:trace>
  <inkml:trace contextRef="#ctx0" brushRef="#br0" timeOffset="36632.9702">23004 493 308,'0'0'783,"0"0"-759,0 0-24,0 0 1,18 115 18,-10-46 12,-1 1-8,-4 2 3,2-7 0,-3-14-12,4-7-11,3-17 5,3-8 0,3-10-3,5-6 1,5-3 4,8 0-4,0-22-6,-2-9-45,-6-1-95,-16 1-140,-9 0-187</inkml:trace>
  <inkml:trace contextRef="#ctx0" brushRef="#br0" timeOffset="36798.6688">23004 785 486,'0'0'362,"0"0"-318,130-61 89,-68 28-58,-2-1-50,-5 4-12,-14 4-13,-14 12-20,-16 0-92,-11-2-204</inkml:trace>
  <inkml:trace contextRef="#ctx0" brushRef="#br0" timeOffset="39190.4275">12955 2682 765,'0'0'165,"0"0"-111,0 0 18,0 0-30,0 0-31,0 0 3,0 0 6,-20 139-8,20-92-5,0-6-1,0-1-3,3-8-1,9-7 1,5-8-2,6-8-2,8-9 2,6 0-2,3-12 0,-3-19-17,-1-5-4,-11-3 3,-9-4 12,-12-1 7,-4 1 2,0 8 3,0 11 0,0 10 18,0 8 3,0 6 11,-2 0-18,-5 20-17,2 16-2,-1 12 6,6 0 0,0-2 2,0-8-6,18-7 0,3-7 0,12-13-2,0-9-1,5-2-20,-3-3-46,3-23-85,-9-5-151,-11-4-170</inkml:trace>
  <inkml:trace contextRef="#ctx0" brushRef="#br0" timeOffset="39403.606">13468 2394 388,'0'0'616,"0"0"-591,0 0 52,0 0-23,0 0-37,0 0-2,-52 114-10,55-80-3,8-3-2,2-3-17,1-5-83,2-4-71,1-3-98,-2-7-207</inkml:trace>
  <inkml:trace contextRef="#ctx0" brushRef="#br0" timeOffset="39669.4606">13779 2842 925,'0'0'109,"0"0"-103,0 0 30,0 0 24,135 0-14,-89-5-31,-1-7-8,-9 4-4,-7 0-3,-11 4-22,-5 2-57,-9 2-91,-4 0-137,0 0-240</inkml:trace>
  <inkml:trace contextRef="#ctx0" brushRef="#br0" timeOffset="39851.6295">13854 3090 872,'0'0'138,"0"0"-132,0 0 58,131-14-4,-75 2-39,-5-2-17,-9 3-4,-11 6-67,-12-1-154,-15-1-108</inkml:trace>
  <inkml:trace contextRef="#ctx0" brushRef="#br0" timeOffset="41719.0485">14587 2813 447,'0'0'120,"0"0"-57,0 0 53,0 0-35,0 0-9,0 0 8,27-20-27,-1-9-27,6-4-17,3-7-3,-2-3-1,-3 5-2,-8 6 0,-7 9 1,-8 9-1,-2 5 4,-5 7 0,0 2 17,0 0 0,0 0-6,0 0-11,0 18-2,0 10 3,0 9 8,0 5-3,0 0 0,0 1 0,0 1-2,0-7-9,2-3 3,2-4-1,-1-3-1,-3-4-1,2-5-2,-2-1 1,0-3 2,0-4-3,0-2-13,0-1-49,0 4-61,0 1-44,0 2-37,-2 0-74</inkml:trace>
  <inkml:trace contextRef="#ctx0" brushRef="#br0" timeOffset="42001.6566">14636 3174 630,'0'0'174,"0"0"-71,0 0 9,0 0-70,0 0-12,0 0 34,162-6-25,-90 0-25,0-2 0,-2-4 12,-9 2 0,-12 0-1,-13 1-5,-17 6-1,-12 1-13,-4 2 1,-3 0 1,0 0-3,0 0-5,0 0-3,-5 0-54,-6 0-122,-5-7-239</inkml:trace>
  <inkml:trace contextRef="#ctx0" brushRef="#br0" timeOffset="43349.9733">17438 2694 516,'0'0'59,"0"0"4,0 0 46,0 0-39,0 0-19,0 0 12,0 0 11,0-27-20,0 27-10,9 10-20,2 19 2,4 10 21,6 5-16,-2 4-15,-1-4-3,-1-4-8,-2-3-3,-2-7-2,-2-11 3,-2-5-3,-3-7 1,0-7-1,-2 0 8,3-5 1,8-24 16,5-17-15,0-11-6,2-3 1,-6-4-5,-5 6 0,-4 12 0,-2 15-12,-5 18-16,2 8-31,1 5-65,2 0-189,4 0-102</inkml:trace>
  <inkml:trace contextRef="#ctx0" brushRef="#br0" timeOffset="43592.6567">18065 2767 745,'0'0'85,"0"0"-64,0 0 110,0 0-73,136-27-20,-99 18-19,-8 1-15,-7 2-4,-10 4-6,-1 2-69,-9 0-72,-2 0-77,0 0-110</inkml:trace>
  <inkml:trace contextRef="#ctx0" brushRef="#br0" timeOffset="43792.4909">18057 2996 603,'0'0'296,"0"0"-295,0 0 41,0 0 64,0 0-41,150 0-31,-110-12-13,-5 2-13,-9 1-8,-12 3-14,-7 3-66,-7-4-75,0-1-144</inkml:trace>
  <inkml:trace contextRef="#ctx0" brushRef="#br0" timeOffset="50734.6248">19126 3025 570,'0'0'96,"0"0"32,0 0 35,0 0-78,0 0-15,0 0-24,0 0-27,98-104-5,-66 56-2,-2-4 1,-7-2-3,-11 6-5,-7 9 2,-5 5-2,0 12-2,-15 15-1,-12 7-2,-2 0 0,-2 28-3,2 2-4,8 4-24,12-5-5,9-3-3,0-3 8,9-3 19,16-2 8,6-1 4,4-2 0,-3 3 2,-1 0 4,-8 3-2,-5-1-4,-11 2 0,-3 2 2,-4-2 0,0-1 2,-9-2-4,-7-6-1,3-4-23,1-6-36,3-3-72,3 0-34,6-3-120</inkml:trace>
  <inkml:trace contextRef="#ctx0" brushRef="#br0" timeOffset="51293.5635">19515 2757 755,'0'0'122,"0"0"-68,0 0 42,0 0-65,0 0-19,0 0 2,-19 85-7,19-58 0,0-1-7,0 0 1,0-3-1,8-5 0,3-5 0,-1-4-1,5-5-1,-1-4-5,3 0 7,1-4 4,2-17-1,-2-4-1,-5-6-1,1 1-1,-8 2 2,-2 9 0,1 6 0,-5 6 4,0 7 1,0 0-2,0 0-5,0 17-10,0 11 10,0 6 3,0-4-2,0-3-1,0-10 1,0-5-1,0-7 0,0-5 0,5 0 3,4 0 3,2-22 7,5-10-8,1-6-5,5 1 0,-1 7 1,-2 5 0,-1 8-1,1 9 0,-4 8 1,1 0 2,-3 4 0,0 20 3,-4 2 1,0 4-3,-5 0-1,-4 1-3,0-6-7,0 1-44,-7-5-39,-10-3-131,-6-6-5,-5-7-108</inkml:trace>
  <inkml:trace contextRef="#ctx0" brushRef="#br0" timeOffset="51586.7792">19600 2396 861,'0'0'3,"0"0"6,0 0 15,0 0-14,0 0 2,0 0-1,-7 90-1,-15-86-2,-1-4-3,8 0 2,1-9 17,8-10 0,6-3-8,0 3-5,12 2-4,15 7-6,4 5-2,6 5-1,0 7-4,-3 18-110,-5 9-128,-6-3-151</inkml:trace>
  <inkml:trace contextRef="#ctx0" brushRef="#br0" timeOffset="51957.9942">20117 2787 933,'0'0'29,"0"0"-10,0 0 53,25 116-44,-14-88-8,0-6-8,-4-1-8,-1-10-3,-4-4 2,1-7-1,-3 0 3,2 0 13,0-25 4,5-7-16,2-8-6,4 2 0,3 8 3,-1 6-3,1 10-1,-3 6 1,1 8 0,-1 0 1,1 0-1,1 15 1,-3 8-1,-1 0 0,-5 4 0,-2 2 0,-1-6-36,2 2-55,-1-9-101,0-6-29,3-10-100</inkml:trace>
  <inkml:trace contextRef="#ctx0" brushRef="#br0" timeOffset="52153.1749">20565 2759 869,'0'0'122,"0"0"-99,0 0 2,0 0-19,0 0 14,0 0-14,23 109-4,-23-79-1,0-2-1,0-5-42,0-5-112,0-8-42,0-10-86</inkml:trace>
  <inkml:trace contextRef="#ctx0" brushRef="#br0" timeOffset="52340.7352">20715 2726 429,'0'0'471,"0"0"-419,0 0 10,0 0-49,0 0-8,0 0 13,15 113-12,-5-77-2,-6-2-3,0-4-1,-2-6-20,-2-6-71,0-3-80,0-7 14,0-8-113</inkml:trace>
  <inkml:trace contextRef="#ctx0" brushRef="#br0" timeOffset="52579.8091">20376 2699 898,'0'0'1,"0"0"9,155-46 58,-71 29-41,-2 0-6,-8-1-2,-18 4-9,-19 3-5,-17 8-5,-15 3-5,-5 0-42,-7 0-91,-24 8-23,-3 6-177</inkml:trace>
  <inkml:trace contextRef="#ctx0" brushRef="#br0" timeOffset="52894.7909">20225 3264 776,'0'0'77,"0"0"-64,0 0 115,165-6-58,-85-10-22,0-6-11,0 0-2,-4-2 0,-11 2-6,-13 4-9,-13 4-5,-17 7-9,-14 4-4,-8 3-2,0 0-8,0 0-58,-13 0-89,-16 0-229,-6 6-265</inkml:trace>
  <inkml:trace contextRef="#ctx0" brushRef="#br0" timeOffset="53397.9169">20701 3372 534,'0'0'13,"0"0"37,0 0 12,0 0-51,0 0-6,0 0 2,-98 63-1,86-63 2,5 0 10,-1-8 16,4-9 2,4 3-4,0-3-23,2-2-6,18 4-3,5-2 2,2 5-2,-3 6 1,0 5 10,-1 1-2,-5 0-7,-3 15 2,-6 8 1,-5 4 7,-1 4 2,-3 3 18,0 2-1,-11 0-8,-13 2-12,-1-4-5,-4-4-2,3-10 2,3-8-3,2-7-3,8-5 8,5 0-5,2 0 1,6-12 3,0-5-7,4 1 2,15 3 2,4 4 9,1 6 8,3 3 2,-1 0 0,-1 0-15,-5 12-2,-2 8-6,-3-3-1,-5-1-13,3 1-56,-2-8-102,-3-7-66,4-2-80</inkml:trace>
  <inkml:trace contextRef="#ctx0" brushRef="#br0" timeOffset="53714.5061">21043 2796 971,'0'0'59,"0"0"-25,0 0 14,0 0-28,0 0 43,44 145-26,-36-89-10,2 2-8,-3-9-7,-3-5-4,2-10-2,4-11-5,-1-11 1,6-7-2,7-5 2,7 0 2,2-5-4,3-16-8,-7-1-51,-12 0-73,-10 0-121,-5 0-109</inkml:trace>
  <inkml:trace contextRef="#ctx0" brushRef="#br0" timeOffset="53864.0272">21049 3057 604,'0'0'190,"0"0"-116,0 0 18,0 0-50,127-76-10,-70 53-8,-2 3-17,-10 1-7,-13 5-12,-13 7-117,-19 2-114,0 5-121</inkml:trace>
  <inkml:trace contextRef="#ctx0" brushRef="#br0" timeOffset="54342.7582">19324 3946 655,'0'0'250,"0"0"-250,0 0 0,147 0 55,-21-14-3,34-9-14,31-4-10,16-4 12,12 0-6,-3-1-6,-6 0-5,-19 1-10,-15 2 3,-11-4 6,-23 8 8,-14 0-10,-26 4-15,-26 6 6,-24 1-9,-23 8 1,-16 2-3,-9 4-2,-4 0-41,-23 2-94,-33 24-138,-29 8-176</inkml:trace>
  <inkml:trace contextRef="#ctx0" brushRef="#br0" timeOffset="54844.2773">20239 4255 711,'0'0'157,"0"0"-153,0 0-2,0 0 36,0 0 14,-1 110-36,1-84-9,1-5 8,-1-3-8,0-11-2,0-3 2,0-2-1,0-2 1,0 0 6,0-26 19,0-10-29,0-6-3,10 2 2,3 5-1,2 9-1,7 5 4,1 4 4,-2 8 9,-2 5 7,-1 4-9,0 0-11,-2 16 1,-5 10 7,3 2-9,-8 2 0,-1 0-3,1-2 0,-4-5-10,3-2-42,-3-10-25,3-4-131,3-7-50,-1 0-139</inkml:trace>
  <inkml:trace contextRef="#ctx0" brushRef="#br0" timeOffset="55041.7666">20677 4215 72,'0'0'826,"0"0"-760,0 0-11,0 0 6,0 0-51,0 0 2,11 69 0,-11-36-7,2-1-2,-2-2-3,1-6-44,2-7-49,2-12-92,2-5 10,0 0-66,3-9-89</inkml:trace>
  <inkml:trace contextRef="#ctx0" brushRef="#br0" timeOffset="55220.6511">20677 4215 673,'158'-86'160,"-158"91"-141,0 21 41,0 9 29,0 3-70,2-1-12,3-4-5,-1-5 0,0-5-2,-3-6-17,4-5-85,-5-4-72,0-6-33,0-2-163</inkml:trace>
  <inkml:trace contextRef="#ctx0" brushRef="#br0" timeOffset="55421.9688">20557 4177 872,'0'0'98,"0"0"-97,0 0 30,183-101-8,-108 73-18,-3 5 3,-17 4-8,-17 9-4,-20 6-129,-16 4-27,-2 0-34,-20 18-1,-18 9-78</inkml:trace>
  <inkml:trace contextRef="#ctx0" brushRef="#br0" timeOffset="55694.1508">20175 4720 718,'0'0'35,"0"0"30,187-46 89,-86 17-99,12-10 0,8-1 14,-1-1-14,-6-1-10,-14 2-15,-18 9-7,-19 5-13,-27 8-6,-16 11-4,-20 7-12,0 0-51,-23 0-84,-19 10-195,-13 8-130</inkml:trace>
  <inkml:trace contextRef="#ctx0" brushRef="#br0" timeOffset="56285.7496">20864 4836 697,'0'0'19,"0"0"20,0 0 42,0 0-65,0 0-13,-127 94 6,113-94 8,4 0 10,0 0 17,4-5 2,6-11-9,0-2-21,0-5-9,11 1 0,12 2-2,9 3-3,3 4 7,-2 5 12,-2 8-5,-4 0-9,-4 4 2,-4 16 2,-6 9 2,-8 2 5,-5 10 0,0 1-3,0 3-2,-18 1-6,-7 0 0,-4-2-3,-2-9-1,-2-5-2,1-14 2,6-5 2,6-8-5,4-3 2,10 0 1,6 0 1,0 0-1,0-11-2,13-1 2,12 0-3,12 1 5,7 1 8,6 2 0,3 3 2,1-2 2,-2 2-2,-10-4 2,-5-3 3,-6-2 4,-2-6 7,-6-2 0,-3 0-8,-5 2-4,-6 6-6,-2 2-6,-4 6-4,-3 0-3,0 6-6,0-2-38,2-1-42,4-9-100,1-5-419</inkml:trace>
  <inkml:trace contextRef="#ctx0" brushRef="#br0" timeOffset="58176.9857">17386 5975 277,'0'0'155,"0"0"-122,0 0 89,0 0 14,0 0-35,0 0 22,-50-72-26,47 72-12,3 0-33,0 0-24,0 6-11,0 24-11,14 12 29,6 9-1,-1-1-15,0 0-6,3-6-8,-2-6-5,0-8 6,-3-13-6,-2-10 4,5-7-3,-3-7 0,5-25 11,1-17 2,-5-11-8,-1-5-2,-6 3-4,-4 6 1,-2 14-1,-4 12-7,-1 16-21,0 8-29,3 6-49,2 0-153,-1 0-176</inkml:trace>
  <inkml:trace contextRef="#ctx0" brushRef="#br0" timeOffset="58512.808">17777 6194 682,'0'0'99,"0"0"-88,0 0 50,0 0 5,0 0-42,0 0 13,37-6-1,-8-20-13,-6-3-11,-5 7-5,-3 3 2,-4 5 20,-4 3 10,-2 8-2,-5 1-5,0 2-5,2 0-17,2 12 4,5 13 14,3 9-4,-4 4-14,1-1-9,-2 1 7,-2-2-7,-3-2-1,-2 0 0,0-2-24,0-1-41,0-3-54,0-2-46,0-8-81,-2-6-103</inkml:trace>
  <inkml:trace contextRef="#ctx0" brushRef="#br0" timeOffset="58700.3578">17824 6590 760,'0'0'129,"0"0"-29,0 0 12,0 0-61,0 0-7,156-47-14,-95 19-18,-4-1-12,-11 4 0,-10 5-43,-12 2-78,-6 2-98,-6-5-44,-6-2-329</inkml:trace>
  <inkml:trace contextRef="#ctx0" brushRef="#br0" timeOffset="58879.9369">18555 6132 414,'0'0'704,"0"0"-694,0 0-2,122-75 13,-88 64-21,-9 4-36,-6 7-84,-12 0-182,-7 4-133</inkml:trace>
  <inkml:trace contextRef="#ctx0" brushRef="#br0" timeOffset="59043.8105">18559 6338 762,'0'0'235,"0"0"-212,0 0 8,0 0 9,143-51-28,-97 34-12,-6 8-14,-13 6-133,-13-3-146</inkml:trace>
  <inkml:trace contextRef="#ctx0" brushRef="#br0" timeOffset="62061.0325">19589 6171 1,'0'0'0</inkml:trace>
  <inkml:trace contextRef="#ctx0" brushRef="#br0" timeOffset="62630.7826">19725 6171 479,'0'0'290,"0"0"-273,0 0 109,0 0-31,0 0-76,0 0-13,47 13 40,5-11-3,0-2-14,0 0 3,-10 0-12,-6 0 0,-14 0-7,-8 0-7,-7-4-4,-1 2-2,0-4-4,4-2-43,3-4-80,1-2-166,-1-1-103</inkml:trace>
  <inkml:trace contextRef="#ctx0" brushRef="#br0" timeOffset="63229.9595">20539 5934 757,'0'0'133,"0"0"-114,0 0 97,0 0-48,0 0-33,0 0-9,-5-7-9,-13 26-12,-4 5 1,-4 5-4,-2 8 2,0 2 2,5 4-1,6-4-1,7 0-3,10-11 3,0-6-4,14-10-13,15-9-4,9-3-7,6-3 8,-1-23-5,-1-3 0,-4-6 11,-9 5 6,-11 5 2,-7 9 2,-8 6 0,-3 9 10,0 1 22,0 0 4,0 0-16,0 6-11,-3 15-6,-6 4-2,1-4 1,8 2-2,0-5 0,4-2-2,18-8-1,7-8 3,7 0-2,1-2 2,1-17 2,-9-6-1,-6 1 1,-13-5 0,-7 3 1,-3 1 5,0 1 5,-20 6 8,-7 7-2,-4 6-4,-2 3-9,-1 2-6,0 0 0,10 7-4,4 10-7,11 2-70,7 8-85,2-1-177,0 0-74</inkml:trace>
  <inkml:trace contextRef="#ctx0" brushRef="#br0" timeOffset="63614.4494">20966 6342 323,'0'0'563,"0"0"-531,0 0 59,0 0-9,58-110-56,-31 62-5,0-6-10,-4 2-5,-8 6-3,-9 9 0,-6 17-1,0 8 5,-4 4 1,-19 8-8,1 0-1,-2 0 0,4 8-29,7 10-16,10 0-17,3 3-25,3-2 5,24 2 34,6-3 25,4-2 22,6-2 2,0 0 11,-4 0 25,-5 2 42,-12 0-35,-9 2-21,-11 4-5,-2-1 5,0 4-1,-17-4-8,-3 0-10,0-5-3,0-4-1,4-8-59,7-4-88,5 0-8,4-9-160</inkml:trace>
  <inkml:trace contextRef="#ctx0" brushRef="#br0" timeOffset="63962.7948">21492 6006 785,'0'0'204,"0"0"-203,0 0 26,0 0 16,18 105-23,-11-71-9,0-5-5,-4-7-4,-1-8-1,-2-8 0,0-6-1,0 0 11,0-16 0,8-13-8,3-10-3,5 3-4,5 4 2,-4 7 2,1 10 0,-5 5 5,1 7 3,-3 3 7,2 0 7,-2 13-5,-2 9-6,0 6-1,-5-3-4,-4 1-4,0-1-2,0-4-36,0-1-63,-2-8-113,0-12-117</inkml:trace>
  <inkml:trace contextRef="#ctx0" brushRef="#br0" timeOffset="64128.9985">21840 5999 768,'0'0'206,"0"0"-177,0 0 11,0 0-5,0 0-2,0 0-23,29 121-8,-29-87-2,0-6-42,0-2-71,0-8-116,3-15-63</inkml:trace>
  <inkml:trace contextRef="#ctx0" brushRef="#br0" timeOffset="64318.0032">22032 5995 740,'0'0'210,"0"0"-170,0 0 14,0 0-16,0 0 6,0 0-25,12 130-13,-4-96-5,-4-2-1,1-6-30,-3-5-67,-2-5-111,0-12-64</inkml:trace>
  <inkml:trace contextRef="#ctx0" brushRef="#br0" timeOffset="64518.0333">21782 5944 886,'0'0'105,"0"0"-95,0 0 5,121-58 11,-52 46-20,0-5-2,-6-1-4,-15 2-5,-14 4-23,-18 8-99,-16 4-36,0 2-39,-19 22-88</inkml:trace>
  <inkml:trace contextRef="#ctx0" brushRef="#br0" timeOffset="64774.0372">21558 6508 888,'0'0'17,"0"0"4,153-27 97,-71 5-76,5 0 2,-1-4-8,0 1-4,-7-3-3,-15 3 2,-13 4-14,-18 4-6,-17 9-11,-9 5 0,-7 3-30,0 0-50,-9 4-103,-18 17-159,-2 4-159</inkml:trace>
  <inkml:trace contextRef="#ctx0" brushRef="#br0" timeOffset="65267.9348">22150 6569 370,'0'0'151,"0"0"-138,0 0 83,-62 108-49,33-80-25,-2-2 4,-3-3-5,5-11 5,4-3 3,10-9 10,4 0 19,2 0 0,7 0-18,2-9-3,0-8-17,8 1-15,19-2-4,4 0 1,5 3 5,0 3 0,0 5 8,-7 7 6,-4 0-13,-6 4 4,-2 16 5,-5 10-3,-8 5-6,-4 9 4,0 7-1,-8 4 0,-17-1-1,-6-4 0,-2-10-8,-1-8 1,3-11 0,6-14-1,5-7 0,7 0 3,6-14-2,7-14-2,0 1 1,0 4-1,10 8 1,14 6 3,5 9 4,6 0 6,1 0-4,-1 10-3,-3 8-5,-3 1-2,-5-4-2,-5-3 1,-2-6-19,-1-6-34,1 0-73,1 0-103,3-24-105</inkml:trace>
  <inkml:trace contextRef="#ctx0" brushRef="#br0" timeOffset="65607.1051">22478 5857 957,'0'0'78,"0"0"-43,0 0 32,0 0-30,0 0 16,38 124-14,-30-71-16,2 3-5,-1 2 1,-1 0-2,2-8-4,3-8-7,1-14 1,1-9-6,5-11-1,2-8 4,7 0-4,2-25 0,-4-8-13,-7-4-32,-9-1-40,-11 2-74,0 4-166,-27 4-85</inkml:trace>
  <inkml:trace contextRef="#ctx0" brushRef="#br0" timeOffset="65758.4438">22534 6090 693,'0'0'167,"0"0"-23,0 0-67,0 0-27,147-70-19,-89 52-15,-5 1-12,-15 7-4,-12 6-27,-14 4-80,-12 0-95,-8 0-166</inkml:trace>
  <inkml:trace contextRef="#ctx0" brushRef="#br0" timeOffset="66321.4914">19957 7397 950,'0'0'24,"0"0"-20,0 0 75,0 0 12,0 0-71,0 0-13,56 16 20,37-16 14,23 0-11,24 0-18,21 0-1,22-2 0,19-18 7,22-8 6,23-4-1,5-4-9,7-2-3,-18 5-8,-27-1 18,-41 8-6,-43 4 1,-46 7-4,-37 5-10,-27 1-1,-13 5 1,-7-1-2,0-2-42,0-5-49,-7-6-133,-13-7-366</inkml:trace>
  <inkml:trace contextRef="#ctx0" brushRef="#br0" timeOffset="67991.6713">20879 7914 642,'0'0'75,"0"0"-16,0 0 113,0 0-105,0 0-54,0 0-12,-2-10 2,2 34-3,5 5 47,2 3-15,-4-1-11,5-2-4,-4-3-8,0-6-3,0-5-4,-1-10-1,0-3 0,-3-2 0,0 0-1,2 0 5,0-6 5,5-22 0,-1-12-10,3-3-3,3 4 0,-4 5-4,3 7 4,-1 9 3,0 8 0,-1 8 0,5 2 0,0 0 5,3 15 0,-2 4-1,-1 5-3,-3-2-1,-1 0 0,-4 3 0,-6-2 0,0 2-17,0 1-53,0-4-21,0 0-94,0-10-20,0-12-75</inkml:trace>
  <inkml:trace contextRef="#ctx0" brushRef="#br0" timeOffset="68202.3827">21305 7874 881,'0'0'28,"0"0"-18,0 0-10,0 0 3,0 0 2,27 111-5,-21-83-1,-6 0-62,0-5-69,0-9-12,0-5-79,0-9-93</inkml:trace>
  <inkml:trace contextRef="#ctx0" brushRef="#br0" timeOffset="68388.028">21481 7836 697,'0'0'97,"0"0"-63,0 0 11,0 0-16,0 0-10,7 118-10,0-82-8,2-3-1,-5-1-3,-2-6-53,-2-4-54,0-8-37,0-4-119</inkml:trace>
  <inkml:trace contextRef="#ctx0" brushRef="#br0" timeOffset="68631.5159">21273 7774 793,'0'0'23,"0"0"11,0 0 47,0 0-67,164-78-5,-104 68-2,-7 4-7,-10 3-1,-16 3-69,-18 0-105,-9 3-57,0 11-88</inkml:trace>
  <inkml:trace contextRef="#ctx0" brushRef="#br0" timeOffset="68953.0741">20932 8383 687,'0'0'78,"0"0"-57,0 0 79,0 0-89,0 0-5,0 0 9,144-11 12,-69-7-2,7-4-8,8-4 8,8-6 3,0 3-3,-9 1-6,-15 8-4,-23 5-11,-20 8-4,-19 5-5,-12 2-46,0 0-87,-23 9-15,-15 10-108</inkml:trace>
  <inkml:trace contextRef="#ctx0" brushRef="#br0" timeOffset="69537.0356">21381 8594 531,'0'0'87,"0"0"-70,0 0 80,0 0-51,0 0-26,0 0-9,-95 79 2,76-77 1,1-2 5,5 0 4,1-9 21,4-8-5,8-4-10,0 3-12,0-2 0,8 2-14,15 1-3,3 5 0,4 1 0,-1 5 2,-2 6 2,0 0 3,-7 14-4,2 12 1,-6 2 6,-6 6-3,-3 4 4,-7 6 0,0 7 0,-11 2-3,-16 0-7,-2-2 4,0-12-3,0-8 0,6-16 3,2-8-3,5-7 5,3 0-2,7-13-2,3-8-2,3 0-1,0 1 0,13 6 0,8 6 11,4 6 5,4 2 1,2 0-6,2 2-2,3 8 0,1-6-5,1-4 0,0 0-1,-2 0 1,-5 0-4,-4-12 0,-5-6-32,-2-7-74,-5-7-138,-3-6-109</inkml:trace>
  <inkml:trace contextRef="#ctx0" brushRef="#br0" timeOffset="69906.1619">21806 7714 1021,'0'0'33,"0"0"-28,0 0 41,0 0-11,170 28-20,-110 30-3,-8 16 3,-7 14-11,-12 14 2,-13 7-3,-11 11 13,-9 3 1,0-5 3,-16-10 1,-11-19-2,-2-13-3,0-11-1,0-16-4,8-11-5,2-16-5,9-10-1,0-10-1,-1-2-17,0-12-31,2-24-87,1-12-71,5-11-112</inkml:trace>
  <inkml:trace contextRef="#ctx0" brushRef="#br0" timeOffset="70535.7285">22400 7582 440,'0'0'33,"0"0"-12,0 0 38,0 0-51,0 0 0,-121 72-4,109-72 6,5 0 18,2 0 6,3-12 2,2-2-3,0 0-14,0-3 8,11 3-7,9 1 0,2 0-7,3 4-1,2 4-8,-1 5 0,1 0-1,-5 7 5,-2 17-1,-6 10 6,-5 6 15,-5 2 7,-4 3-1,0-5 0,0 4-3,-13-7-12,-7-3 0,-5-3-13,3-9-1,4-8-1,2-9 2,5-5 0,4 0 0,4 0 3,3 0 3,0-8 2,0 3-1,13 1-1,13-1 1,10 5-6,6 0 7,3-1 8,7-3-4,3-3 25,3-7-7,-3 0 0,-5-4-12,-15 3-11,-12 2-4,-14 1-6,-9 0-3,0 1-1,-7-1-59,-28 3-113,-18 7-299</inkml:trace>
  <inkml:trace contextRef="#ctx0" brushRef="#br0" timeOffset="71074.9551">20940 7778 665,'0'0'173,"0"0"-54,0 0 6,0 0-53,-140 54-29,97 2 8,-1 23-12,2 18 3,10 18 3,5 20 2,12 4-11,15-3-17,0-20-5,18-22-5,24-19-1,12-12 0,1-15 2,-2-9-4,-12-15-3,-12-11-1,-14-3-2,-8-6-21,-6-1-39,5-3-41,-4-13-121,-2-23-464</inkml:trace>
  <inkml:trace contextRef="#ctx0" brushRef="#br0" timeOffset="75734.4504">1379 4821 494,'0'0'71,"0"0"19,0 0 68,0 0-23,0 0-59,0 0 7,9-104-22,-32 92-18,-7 3-22,-4 7-8,-4 2-3,-2 0-8,-1 16 0,4 16 0,1 13-2,7 10 0,9 19 0,9 13 1,9 11 1,2 10 1,6 5-2,21 1 1,4-8-1,3-7 0,-1-16-1,-4-2 0,-11-11 1,-9-8 3,-9-9-4,0-11 1,-20-8 4,-10-13-2,-5-7 1,-5-9-3,-4-5 7,-3 0-4,5-14-2,3-8-4,8 0 2,7-1-14,10 0-35,14-5-64,0-11-140,16-5-83</inkml:trace>
  <inkml:trace contextRef="#ctx0" brushRef="#br0" timeOffset="76125.1624">1421 5351 594,'0'0'422,"0"0"-411,0 0-11,0 0 0,0 0 0,0 131 6,0-88-5,0-4 4,0-7-4,12-8 0,5-5-1,3-12 0,1-7-1,4 0-4,0-4 0,2-21 0,-2-6-13,-5-5-18,-2-6 12,-7 1 18,-6 2 6,-3 9 15,-2 12 30,0 10 15,0 6 6,0 2-19,0 0-21,0 0-17,0 5-9,0 20-11,0 7 8,4 6 2,9 0 1,3 2-12,7-4-95,6-5-78,0-15-78,-1-16-175</inkml:trace>
  <inkml:trace contextRef="#ctx0" brushRef="#br0" timeOffset="76550.9527">2109 5314 978,'0'0'56,"0"0"-49,0 0 23,0 0-3,-134 110-14,109-64-4,7 0-6,7-5 2,8-12-5,3-5-5,0-12 4,16-3-10,8-9-31,10 0-3,-1-13 17,3-17 1,-5-6-29,-6-5-9,-11-6 57,-10-8 8,-4 0 6,0-6 36,-18 1 29,-5 14-10,8 12 9,2 17 6,1 10 3,10 7-24,-2 0-17,4 0-23,0 0-15,0 16-10,0 14 5,10 8 5,9 5-1,1 3 3,1 1-2,-2 4 0,-4-5-6,-1-6-50,-3-8-53,-5-12-50,0-10-125,-4-10-139</inkml:trace>
  <inkml:trace contextRef="#ctx0" brushRef="#br0" timeOffset="76793.2361">2357 5344 105,'0'0'858,"0"0"-840,0 0 6,43 114 23,-21-73-5,1-10-9,-3-2-5,-5-10-2,-3-11-3,-6-3-6,-1-5 9,-1 0 17,-1 0 2,10-18-10,2-14-20,1-10-15,-1-4 0,1-5-47,-3 3-79,-2 6-76,-1 9-176</inkml:trace>
  <inkml:trace contextRef="#ctx0" brushRef="#br0" timeOffset="76955.9094">2819 5414 716,'0'0'242,"0"0"-234,0 0 18,118-78-10,-77 58-16,-4 6-15,-5 5-185,-13 9-123</inkml:trace>
  <inkml:trace contextRef="#ctx0" brushRef="#br0" timeOffset="77126.6219">2868 5622 753,'0'0'312,"0"0"-289,0 0-4,0 0-14,0 0 35,0 0 5,162-18-33,-110-2-12,-10 0-104,-14-2-294</inkml:trace>
  <inkml:trace contextRef="#ctx0" brushRef="#br0" timeOffset="77863.0728">3824 5184 950,'0'0'79,"0"0"-10,0 0-1,0 0-46,0 0-14,0 0-1,-31 91-3,31-37-1,0 0 0,0-1 0,3-10 2,14-6-5,4-8-1,0-12 1,4-6-4,0-10-8,1-1-23,1 0 15,4-22 0,-4-10 12,-2-9-6,-8-8 12,-5-3 2,-5 2 1,-7 8 6,0 10 13,0 13 11,0 8 12,0 7-4,0 1-12,-3 3 7,3 0-16,0 3-18,0 19-8,0 11 8,0 4 0,0 0 0,15 4-6,4-5 4,5-4-40,-2-6-55,5-10-64,-2-12-140,-5-4-75</inkml:trace>
  <inkml:trace contextRef="#ctx0" brushRef="#br0" timeOffset="78143.0994">4327 5238 805,'0'0'140,"0"0"-138,0 0 3,0 0 39,59 104-2,-32-68 6,-2 0-11,-2-6 6,-2-7-15,-5-8-12,-7-9 14,-5-2-3,0-4 1,-1 0-10,7-4 18,4-22-8,0-15-9,3-14-14,-1-4-1,-3 4-4,-4 12-15,-2 13-25,0 14-28,-1 6-86,5 2-178,1 2-92</inkml:trace>
  <inkml:trace contextRef="#ctx0" brushRef="#br0" timeOffset="78446.5205">4916 5462 833,'0'0'192,"0"0"-189,0 0 14,0 0 28,118 2 13,-72-2-20,-4 0-21,-7-6 2,-6-4-4,-6 0 7,-5 2-2,-5-1-12,-7 6-7,-6 3-1,0-4-27,0-1-117,-5-4-342</inkml:trace>
  <inkml:trace contextRef="#ctx0" brushRef="#br0" timeOffset="81382.2287">5650 5150 292,'0'0'124,"0"0"-38,0 0-13,0 0-26,0 0-12,0 0-11,7-23 6,-7 23 6,0 0 0,0 0-10,0 0-2,0 0 2,0 0 3,0 20-2,0 12 19,0 13 9,0 2-16,0 4-16,0-5-8,0-5-7,0 0 5,0-9-8,0-3-4,9-10 1,1-4 3,2-6-2,1-6-3,9-3 3,1 0-2,6-12 9,-1-11-9,-3-5-1,-3-6-6,-5-5 1,-7-2 5,-5-7-4,-4 4 4,-1 5 6,0 7-5,0 14 1,0 4 6,0 6 5,0 6-1,-1 2 4,-2 0-1,3 9-11,-2 27 0,2 10-2,0 5 9,5-2-5,16-6-2,7-10-1,1-8-3,7-8 3,1-11-2,4-6 3,-1 0-2,-5-16-2,-8-5-9,-12 0-68,-15 1-146,0 0-230</inkml:trace>
  <inkml:trace contextRef="#ctx0" brushRef="#br0" timeOffset="81678.4641">6089 4729 277,'0'0'638,"0"0"-579,0 0-28,0 0-8,0 0 4,0 0 24,31 69-26,-27-39-13,3 5-9,-3 2-3,2 2-86,2 1-138,1-4-110</inkml:trace>
  <inkml:trace contextRef="#ctx0" brushRef="#br0" timeOffset="82065.453">6392 5201 982,'0'0'43,"0"0"-2,0 0 21,0 0-43,0 0-17,0 0 15,23 95 11,-4-54-6,0 4-6,1-6-9,-3-7 2,1-6-1,-1-9 3,-2-5-6,-2-7 7,0-5 0,3 0 1,6-21 6,0-15 4,3-14-13,-3-7-4,-6-4-4,-3 4-2,-7 11 0,2 14-12,-8 15-20,1 6-23,-1 10-82,3 1-108,-1 0-154</inkml:trace>
  <inkml:trace contextRef="#ctx0" brushRef="#br0" timeOffset="82409.1272">6907 5492 812,'0'0'175,"0"0"-148,0 0 7,0 0-1,0 0-15,0 0 5,129-110-18,-107 88 8,-8 10 8,-8 4 10,0 5 14,-6 3-14,2 0-8,0 0-17,2 21-6,2 11 15,-1 8 1,0 6-7,-5 0-6,0-2 5,0-4-8,0-1 2,0-6-4,0-2-13,0-5-57,0-4-70,0-6-69,-5-8-143</inkml:trace>
  <inkml:trace contextRef="#ctx0" brushRef="#br0" timeOffset="82629.9687">6932 5819 962,'0'0'120,"0"0"-68,0 0 3,0 0-23,145-46 10,-65 23-15,2-1-3,-6 5-6,-16 4-6,-17 3-6,-18 7-6,-15 1-1,-10 4-20,0 0-56,-10 0-67,-24 7-219</inkml:trace>
  <inkml:trace contextRef="#ctx0" brushRef="#br0" timeOffset="95573.5653">1047 7407 616,'0'0'114,"0"0"-92,0 0 92,0 0-17,0 0-41,0 0-19,0 0-3,0 0 2,-13-32 4,3 20-11,-3 2 4,-1-1-14,-1 4-7,-3 0 0,1 0-2,-6 2-1,3 5 2,-2 0-3,-6 0-3,5 9-1,-6 11-4,-2 10 0,2 10 1,2 10-1,2 13 0,8 6 0,3 12 0,7 2 3,5 2-3,2 8-1,0-3 1,0 5 0,17 7-2,6 4 2,0 2 0,-1-2 0,-5-5 0,-3-17 1,-5-10-1,-7-14 1,-2-12 0,0-8 4,-13-8-3,-12-6 15,-8-5 5,-10-10-5,-7-4-7,-2-7-4,0 0-6,10-2 3,9-10-3,8 1-5,9 5-35,12 6-40,4 0-72,0 0-266,10 8-280</inkml:trace>
  <inkml:trace contextRef="#ctx0" brushRef="#br0" timeOffset="96041.5313">139 9800 655,'0'0'181,"0"0"-117,0 0 50,0 0-28,0 0-39,0 0-20,19 0-12,14 0 4,7 0 6,0-2-6,-4 0-3,-10-1-7,-3 3-7,-3-2-2,-1-2-1,4 1-47,0-6-115,-2-3-127,-5-2-132</inkml:trace>
  <inkml:trace contextRef="#ctx0" brushRef="#br0" timeOffset="96262.4657">692 9641 920,'0'0'180,"0"0"-169,0 0 17,0 0 3,0 0 1,4 136-4,2-92-16,-5 3-1,-1-5-5,0-1-3,0-2 1,0-9-2,0-4-2,0-10-30,0-9-56,0-7-81,0 0-146,0-23-167</inkml:trace>
  <inkml:trace contextRef="#ctx0" brushRef="#br0" timeOffset="96915.1124">1361 6880 562,'0'0'125,"0"0"-4,0 0-37,0 0-56,0 0-24,-13 126 20,-1-63 22,7-8-8,3-6-13,4-11-6,0-6-6,9-8-5,13-10-6,5-10 4,7-4 7,1-8 0,4-20-2,-8-4-3,-7-3-2,-8-2 4,-12-2 0,-4 3 6,-2 4 18,-25 10-6,-12 8-12,-5 8-7,-2 6-9,1 0 0,9 0-2,9 3-2,12 9-49,7 5-89,8-5-301</inkml:trace>
  <inkml:trace contextRef="#ctx0" brushRef="#br0" timeOffset="97651.9433">1616 7885 406,'0'0'163,"0"0"-53,0 0 64,0 0-32,0 0-53,0 0-45,-50-3-19,19 11-9,-2 25-2,-3 13-1,5 14 0,4 1-1,9 6 5,9-1-4,7-6-8,2-1-1,0-6-3,15-7-1,10-7-1,2-8-13,2-11-63,2-8-38,-1-12-170,0 0-128</inkml:trace>
  <inkml:trace contextRef="#ctx0" brushRef="#br0" timeOffset="97867.5486">1796 8097 820,'0'0'143,"0"0"-98,0 0 12,0 0-57,0 0-11,0 0 11,0 74 12,0-31 0,2-1-9,3 0-1,-3-4 0,4 0-2,-4-5-39,8-4-109,3-7-57,2-16-90</inkml:trace>
  <inkml:trace contextRef="#ctx0" brushRef="#br0" timeOffset="98122.7947">2121 8090 487,'0'0'488,"0"0"-451,0 0-35,0 0 3,0 0 14,0 0 38,36 105-16,-29-69-17,-2 3-6,1-3-7,-2 2-7,0-6-2,2-1-1,-4-2-1,0-5-22,-2 2-73,0-4-128,0-4-101</inkml:trace>
  <inkml:trace contextRef="#ctx0" brushRef="#br0" timeOffset="98280.6294">1998 8395 894,'0'0'68,"0"0"-66,0 0 4,111-107-6,-43 76 0,-4 3-7,-3 7-129,-10 4-122,-13 1-174</inkml:trace>
  <inkml:trace contextRef="#ctx0" brushRef="#br0" timeOffset="98551.7246">2534 8020 719,'0'0'162,"0"0"-60,0 0-30,0 0-54,0 0-18,0 0 0,6 83 14,1-33 21,-4 2 1,-3 4-4,0 3-3,0-5-10,0-6-9,0-10-6,4-13-1,7-11-2,2-2 1,5-12-1,7 0 0,4 0-1,4-12-9,1-9-40,-10-4-62,-14-1-123,-10 5-92</inkml:trace>
  <inkml:trace contextRef="#ctx0" brushRef="#br0" timeOffset="98678.9344">2457 8372 644,'0'0'154,"0"0"-93,0 0-4,0 0-42,0 0-15,150-83-3,-88 47-178,-12 0-168</inkml:trace>
  <inkml:trace contextRef="#ctx0" brushRef="#br0" timeOffset="98938.9007">2754 7961 574,'0'0'498,"0"0"-484,0 0-12,0 0 4,152 4 16,-99 21 1,-3 14-9,-15 10 1,-13 6-3,-12 7 0,-10 4 4,-3 2 2,-19-2-1,-5-8 1,0-7-8,2-12-1,5-12-4,5-8-5,6-10-3,7-4-91,2-5-119,0-5-193</inkml:trace>
  <inkml:trace contextRef="#ctx0" brushRef="#br0" timeOffset="99945.6206">3526 8090 553,'0'0'173,"0"0"-86,0 0 59,0 0-84,0 0-31,-114 34-5,85 7-9,2 2 4,7 6-1,7-3-12,6 0-5,7-3 0,0-5-1,3-8-1,19-5-1,6-16-16,6-9-16,2 0 11,-3-20-15,-2-8 3,-6-4-5,-9 0-1,-3 1 27,-8 8 12,-5 9 4,0 7 5,0 7 46,0 0-33,0 8-22,-12 19-11,5 5 9,3 1-7,4-1 5,0-9-3,11-9-20,16-5 6,4-9 10,2 0 5,4-20 6,-4-6 1,-10-6 6,-2-1 6,-9-1 28,-10 0 11,-2 2-14,0 5-3,-20 6-12,-5 9-3,-4 6-14,-4 6-6,-1 7-36,0 21-67,12 8-88,7 7-63,10-1-272</inkml:trace>
  <inkml:trace contextRef="#ctx0" brushRef="#br0" timeOffset="100283.0974">3898 8569 159,'0'0'763,"0"0"-725,46-104 68,-25 59-42,3-3-42,-1-2-8,-9 3-6,-4 7-7,-10 8 1,0 11-4,-10 9 1,-11 5-1,-3 7 2,-3 0-2,9 0-16,5 16 1,11 4-27,2 2-9,13 4-33,22-3 17,10-2 22,4-2 42,-2-4 5,-7 2 4,-13-1 1,-9 4 21,-14 2 7,-4 2-14,-2 8 8,-23 0-6,-4 2-14,2-6-7,5-4-70,9-14-103,6-10-123</inkml:trace>
  <inkml:trace contextRef="#ctx0" brushRef="#br0" timeOffset="100650.2444">4387 8182 892,'0'0'113,"0"0"-102,0 0 12,0 0 26,21 111-10,-16-72-22,-5-3-6,0-4-5,0-10-3,0-12 0,0-6-1,2-4 0,0 0 7,3-22-2,3-16-7,4-10-14,3-3-3,1 5 0,4 12 7,0 10 8,-5 10 4,1 8-2,0 6 3,-3 0 4,-2 12-2,3 14 1,-8 11-1,1 0 2,-2 5 0,-3-2-7,-2-4-16,0-3-53,0-10-115,0-12-95,0-11-169</inkml:trace>
  <inkml:trace contextRef="#ctx0" brushRef="#br0" timeOffset="100837.5434">4747 8207 1053,'0'0'32,"0"0"-27,0 0-2,0 0-1,0 0-2,15 104 4,-15-71-4,0 1-28,0-6-80,0-8-63,0-13 14,0-7-101</inkml:trace>
  <inkml:trace contextRef="#ctx0" brushRef="#br0" timeOffset="101040.3649">4943 8182 908,'0'0'130,"0"0"-46,0 0-51,0 0-31,0 0-2,0 0 15,7 111-13,-4-71 4,-3 1-5,0-1 5,0-4-6,0-10-35,0-5-56,0-7-73,0-14-52,0 0-105</inkml:trace>
  <inkml:trace contextRef="#ctx0" brushRef="#br0" timeOffset="101248.546">4700 8057 855,'0'0'195,"0"0"-176,0 0 11,0 0-26,116-34 0,-47 24 2,-7 3-3,-6-2-3,-15 2-19,-14 3-106,-16 4-51,-11 0-6,0 4-136</inkml:trace>
  <inkml:trace contextRef="#ctx0" brushRef="#br0" timeOffset="101503.5103">4404 8739 693,'0'0'286,"0"0"-280,0 0 46,164-18 18,-67-3-20,3-1-16,-2 1-13,-11-4 1,-18 3-11,-15 6 3,-21 4-12,-17 6-2,-12 6-17,-4 0-82,-2 0-73,-25 2-94,-10 10-209</inkml:trace>
  <inkml:trace contextRef="#ctx0" brushRef="#br0" timeOffset="102007.6157">4939 8944 685,'0'0'25,"0"0"-3,0 0 15,-90 113-27,64-88-2,2-8-4,-3-5 3,2-9 4,5-3-6,5 0 32,3-13 37,8-3-42,4 0-9,0-2 3,0 3-13,18-4-8,9 5-5,4 4 3,2 7-2,-1 3 0,-3 0-1,-8 9-3,-3 16 3,-7 2 1,-5 9 9,-6 5 5,0 5 3,-8 2-6,-19-2-3,-1-2-1,-6-8-3,5-7 0,2-14-1,5-7-1,4-6 4,5-2 2,9 0-3,4-8 3,0-9-9,0-2 10,13 3-6,11 4 2,6 4 7,5 5 2,-2 3-1,-1 0-3,-6 0-7,-1 7-3,-8 9-2,4 2-19,-3 0-63,-1-2-68,2-8-104,-2-8-132</inkml:trace>
  <inkml:trace contextRef="#ctx0" brushRef="#br0" timeOffset="102419.1364">5470 8041 908,'0'0'78,"0"0"-48,0 0 25,0 0-36,0 0-19,0 0-5,-16-16-6,16 26 11,2 16 1,3 3 17,4 8 7,-5 4 1,-2 2 2,-2 6-6,0 2-5,0 3 0,0-1-8,0-3 0,2-4-2,1-8-2,1-8 3,2-9-2,2-11 2,5-6-5,3-4 0,5 0 4,8-19 0,0-9-7,3-6-17,-12-3-61,-11 3-68,-9-1-129,0 7-150</inkml:trace>
  <inkml:trace contextRef="#ctx0" brushRef="#br0" timeOffset="102569.9564">5333 8395 925,'0'0'83,"0"0"-39,0 0-28,0 0-16,148-75 0,-95 56-38,-2 4-124,-8-4-58,-10 4-198</inkml:trace>
  <inkml:trace contextRef="#ctx0" brushRef="#br0" timeOffset="103056.7772">6178 8136 773,'0'0'220,"0"0"-188,0 0 15,0 0-23,0 0-20,0 0-4,-89 72 2,60-37 0,0 4 0,4 1 4,10-4-1,3 1 0,10-6-4,2-4-1,0-8-1,7-5-1,18-14-7,6 0-13,5-16 9,0-15 3,-1-10-1,-10-1-16,-6-3 8,-5-5 5,-12-3 13,-2-8 1,0-5 1,0 5 2,-2 8 7,-10 17 25,6 16 4,0 8 10,3 8-3,3 4-9,0 0-20,0 16-13,0 16-2,0 11 14,0 6 1,11 1 4,7 4-3,0-2-14,0 4 4,0-2-2,-4 1-6,-1-9 0,-4-9 0,-1-12-42,4-11-66,1-14-137,0 0-119</inkml:trace>
  <inkml:trace contextRef="#ctx0" brushRef="#br0" timeOffset="103316.3271">6548 7936 963,'0'0'139,"0"0"-74,0 0-24,0 0-32,0 0 8,0 151 20,0-81-5,0 2-15,2-1-5,5-6-1,5-8 2,1-15 1,3-12-8,2-13-2,6-8-2,0-9 2,3 0-4,2-9-6,-6-14-26,-6-7-51,-8-1-84,-9 4-181</inkml:trace>
  <inkml:trace contextRef="#ctx0" brushRef="#br0" timeOffset="103470.1785">6515 8275 956,'0'0'122,"0"0"-62,0 0-22,0 0-33,0 0-3,118-35-2,-75 28-82,-2-5-163,-9-4-163</inkml:trace>
  <inkml:trace contextRef="#ctx0" brushRef="#br0" timeOffset="103749.2154">7333 8133 890,'0'0'116,"0"0"-91,0 0 60,116 0-28,-65-2-34,-2-7-17,-9 0-2,-6 0-4,-12 6-3,-8 1-48,-8 2-51,1 0-148,-7 0-126</inkml:trace>
  <inkml:trace contextRef="#ctx0" brushRef="#br0" timeOffset="103964.3887">7464 8433 554,'0'0'248,"0"0"-221,0 0 117,0 0-43,159 6-47,-106-19-16,-4-1-5,-4-3-7,-9-4-6,-12 7-12,-10 3-5,-8 6-3,-6 3-21,0 2-87,-20 0-180,-19 0-186</inkml:trace>
  <inkml:trace contextRef="#ctx0" brushRef="#br0" timeOffset="105381.7931">8842 7710 853,'0'0'44,"0"0"48,0 0-3,0 0-67,0 0-10,-120 34 11,82 12 2,0 10 5,4 11-3,8 3 6,8 2-8,16-5-8,2-7-6,11-11-10,18-5 0,2-5-1,0-9-28,-5-9-63,-2-8-71,-9-10-152,-7-3-101</inkml:trace>
  <inkml:trace contextRef="#ctx0" brushRef="#br0" timeOffset="105634.4154">8934 7939 611,'0'0'211,"0"0"-137,0 0 17,0 0-46,0 0-34,0 0 35,31 68 3,-22-32-24,-5 2-4,-2-4-12,-2-2-3,0-4-5,0-2 3,0-4-4,0-5-71,-2-8-37,2-6-107,0-3-46,0-9-135</inkml:trace>
  <inkml:trace contextRef="#ctx0" brushRef="#br0" timeOffset="105867.9017">9283 7870 874,'0'0'89,"0"0"-54,0 0 1,0 0 35,0 0-21,36 133-17,-29-93-17,-2-5-6,1-2-4,-4-3-4,-2-1 1,0-4 0,0-1-3,0 0-29,0-2-68,0-1-49,-6-7-88,-3-8-69</inkml:trace>
  <inkml:trace contextRef="#ctx0" brushRef="#br0" timeOffset="106034.8733">9176 8195 623,'0'0'79,"0"0"-33,0 0-7,117-68-25,-57 44-14,4-1-1,-5-2-121,-9-1-95,-9 5-226</inkml:trace>
  <inkml:trace contextRef="#ctx0" brushRef="#br0" timeOffset="106298.961">9680 7890 656,'0'0'175,"0"0"-49,0 0-9,0 0-57,0 0-34,0 0-9,5 46 30,4-5-5,-3 5-14,1 6-5,-6 0-5,2-2-7,-1-6-3,4-8-5,-2-10 1,5-8-4,1-5 0,6-12-1,9-1 1,4 0 0,5-15-10,-1-8-33,-6 2-47,-14-2-92,-13 1-141,0 5-230</inkml:trace>
  <inkml:trace contextRef="#ctx0" brushRef="#br0" timeOffset="106447.3507">9671 8149 932,'0'0'81,"0"0"-51,0 0 27,0 0-51,114-92-6,-51 72-22,-10 3-141,-13-3-138</inkml:trace>
  <inkml:trace contextRef="#ctx0" brushRef="#br0" timeOffset="106716.8354">9948 7807 954,'0'0'79,"0"0"-55,0 0 23,132-12 5,-73 31-4,-5 7-12,-9 8-13,-16 6-2,-16 7-10,-13 5 10,-2 8 10,-34 3-11,-9 4-3,-3-9-3,0-5-6,6-11 2,3-10-3,6-10-5,10-6 2,5-6-4,5-6-13,3-4-27,1 0-61,1-8-156,1-20-378</inkml:trace>
  <inkml:trace contextRef="#ctx0" brushRef="#br0" timeOffset="108383.9159">10531 8382 666,'0'0'137,"0"0"-28,0 0-25,0 0-47,0 0 5,85-121 1,-51 74-22,-3-10-10,-6-1 4,-5 4-9,-11 9 4,-9 16-2,0 8 10,-9 14-6,-16 4-12,-6 3 0,2 0 0,4 18-9,10 3-14,13 6-7,2-2 0,7 1 9,26 2 10,10-6 7,10-2 3,-2 0 1,-5-2 1,-12 2 1,-14 0-2,-9 1-4,-11 0 4,0 4 1,-6 1 2,-19-4-3,1-2-3,2-4-58,4-11-90,8-5-37,9-1-69</inkml:trace>
  <inkml:trace contextRef="#ctx0" brushRef="#br0" timeOffset="108892.3797">11083 8037 606,'0'0'208,"0"0"-165,0 0 33,0 0-5,0 0-24,-47 102-8,42-66-26,5-3-2,0 1-7,0-4-3,5-6 0,11-6-2,1-10-1,3-7-16,3-1 10,-1 0 8,0-20 3,3-6-2,-6-4-1,-1-6 0,-1 0 2,-9 4-1,1 8-1,-7 9 4,-2 10-1,0 5 9,0 0-12,0 8-6,0 16 2,0 2 4,0 0 5,0-6-5,0-6 0,0-5-1,0-6 1,0-3-9,0 0 6,6-22 3,10-8-19,3-4 10,0 8 5,2 4 4,-1 5 0,-1 12 2,4 5 2,-1 0 4,-2 12-3,0 14 4,-9 4-7,-3 2 1,-6 0-2,-2 1-1,0 1-28,-12 1-50,-10-5-154,-7-7-46,-3-14-129</inkml:trace>
  <inkml:trace contextRef="#ctx0" brushRef="#br0" timeOffset="109180.1952">11174 7636 924,'0'0'37,"0"0"-35,0 0 6,0 0 26,0 0-15,0 0-6,-18 100-7,-2-92 4,-4-8-2,-1 0 7,3-12 13,3-14 7,13-2-2,4 4-14,2 3-5,8 10-10,19 4-4,9 7 0,2 0-11,4 27-66,-2 2-98,-1 6-139</inkml:trace>
  <inkml:trace contextRef="#ctx0" brushRef="#br0" timeOffset="109531.4471">11750 8099 845,'0'0'126,"0"0"-119,0 0 54,16 106-10,-7-78-18,-1-1-10,-6-10-11,0-6-7,0-8-3,-2-3 0,0 0 13,2-19 12,5-18-10,5-4-17,4 3 1,5 6-2,-2 12 1,2 11-4,-1 7 6,0 2-2,0 0 0,-4 4 1,-3 16 0,-4-1 0,-7 4-1,0 3 1,-2 0-1,0-2-26,0-2-60,0-12-88,0-5-78,0-5-57</inkml:trace>
  <inkml:trace contextRef="#ctx0" brushRef="#br0" timeOffset="109702.4924">12126 8075 717,'0'0'254,"0"0"-181,0 0-38,0 0-11,0 0 31,0 0-19,20 114-22,-20-74-13,0 3-1,0-5 0,0-6-57,0-13-43,-2-8-106,2-11-17,0-3-129</inkml:trace>
  <inkml:trace contextRef="#ctx0" brushRef="#br0" timeOffset="109876.2793">12275 8093 552,'0'0'372,"0"0"-293,0 0-44,0 0-13,0 0 51,0 0-42,0 115-20,0-81-11,5-2-2,-5-5-40,0 0-42,0-6-88,0-5-50,-3-7-113</inkml:trace>
  <inkml:trace contextRef="#ctx0" brushRef="#br0" timeOffset="110073.1">12030 8013 749,'0'0'254,"0"0"-242,0 0 5,0 0 5,125-36-16,-63 28 4,-2 1-10,-13 2-12,-13 1-86,-15 1-124,-14 3 29,-5 0-138</inkml:trace>
  <inkml:trace contextRef="#ctx0" brushRef="#br0" timeOffset="110330.9491">11675 8589 827,'0'0'20,"0"0"-14,116 5 77,-28-5-3,14 0-21,5-16-14,-5-7-17,-6-1-3,-15-8 4,-13 7-12,-18 1-5,-21 6-10,-14 10-2,-15 8-24,0 0-72,-15 9-131,-24 18-177</inkml:trace>
  <inkml:trace contextRef="#ctx0" brushRef="#br0" timeOffset="110821.4559">12244 8833 241,'0'0'546,"0"0"-536,0 0-1,0 0 19,-116 116-10,95-101-10,2-8 0,-2-5 4,4-2 19,4 0 17,2 0 2,9-2 1,2-8-10,0-7-19,13 3-19,16-5-1,2 5-2,6 6 2,-3 5 4,-1 3-2,-2 0 4,-12 15-6,-3 16 0,-12 8 0,-4 7 6,0 5 0,-4-4-6,-19 0 8,-6-11-7,2-8 0,0-14-1,3-12 0,5-2-1,6-4 5,7-14 2,6 1-3,0 3 5,0 1 0,16-1-3,15 6 0,9 2 3,0 6 0,1 0 1,-6 0-9,-4 4 0,-5 12-2,-1-2-16,-7-2-47,-1-3-73,3-9-138,-1 0-71</inkml:trace>
  <inkml:trace contextRef="#ctx0" brushRef="#br0" timeOffset="111175.7321">12839 7981 1021,'0'0'66,"0"0"-48,0 0 16,0 0-4,0 0 21,0 109-13,1-52-18,7 3 1,-3 8-1,-3 1 1,3-1-4,8-10-3,0-14 0,5-12-7,2-14-4,9-10-1,2-8 0,6 0 2,2-20-4,-7-12-13,-4-2-22,-15-4-33,-13 2-83,0 2-132,-25 3-174</inkml:trace>
  <inkml:trace contextRef="#ctx0" brushRef="#br0" timeOffset="111345.1966">12721 8328 407,'0'0'610,"0"0"-571,0 0 10,0 0-4,0 0-9,167-83-12,-114 59-17,-13 4-2,-10 8-5,-16 5-68,-14 0-123,0 0-228</inkml:trace>
  <inkml:trace contextRef="#ctx0" brushRef="#br0" timeOffset="112720.819">9275 9472 625,'0'0'67,"0"0"-37,0 0 137,0 0-47,0 0-53,0 0-21,-52 25-21,126-11 41,42-2-15,33-4-23,31-4-15,26-4-2,10 0-2,18 0-2,22 0 5,13-12-3,8-5-3,1 0-4,-20-5 3,-22-1-1,-22 0 8,-25 1 4,-24 0 3,-25 1-10,-23 1 0,-28 3 0,-27 0-1,-22 3-7,-17 7 2,-17 2-3,-6 3-11,-17 2-50,-42 0-54,-34 0-170,-29 10-314</inkml:trace>
  <inkml:trace contextRef="#ctx0" brushRef="#br0" timeOffset="113259.2424">10082 10089 721,'0'0'112,"0"0"-37,0 0 23,0 0-43,0 0-33,0 0 6,0 35 33,6 1-23,1 2-13,-3 0-13,-4-4-1,0-3-3,0-9-2,0-6-4,0-8 2,0-8-3,0 0 5,0 0 3,0-31 2,0-10-11,2-12-3,15 2 2,2 4-2,3 7 3,3 12 0,-2 12 0,-6 12-1,1 4-2,-5 14 3,1 18-2,-3 10 2,-5 2 0,-3-2 0,-3 1-1,0-9-22,0-5-52,0-6-47,0-9-70,0-12-51,0-2-94</inkml:trace>
  <inkml:trace contextRef="#ctx0" brushRef="#br0" timeOffset="113423.6922">10441 10132 779,'0'0'38,"0"0"-24,0 0 0,0 0 20,0 0-23,17 124-3,-15-87-8,1-4 0,-1-6-98,0-8-31,2-14-57,4-5-36</inkml:trace>
  <inkml:trace contextRef="#ctx0" brushRef="#br0" timeOffset="113609.3895">10637 10074 753,'0'0'167,"0"0"-100,0 0-19,0 0-21,0 0 16,0 111-4,0-70-29,0 1-3,0-3-6,0-9-2,0-4-13,0-6-65,0-4-68,0-10-78,-5-6-84</inkml:trace>
  <inkml:trace contextRef="#ctx0" brushRef="#br0" timeOffset="113806.6126">10429 10043 567,'0'0'330,"0"0"-295,0 0 15,0 0-17,0 0-1,183-75 1,-114 63-18,-5 4-15,-14 4-4,-21 1-69,-18 3-79,-11 0-49,-20 7-131</inkml:trace>
  <inkml:trace contextRef="#ctx0" brushRef="#br0" timeOffset="114076.3705">10153 10553 256,'0'0'556,"0"0"-554,0 0 38,152 18 110,-63-18-65,11-10-11,3-12-23,6-6-20,-6-2-4,-10 4-12,-17 1-4,-25 8-11,-22 9 1,-18 4-1,-11 4-51,-11 0-71,-26 17-38,-13 4-129,-6 5-111</inkml:trace>
  <inkml:trace contextRef="#ctx0" brushRef="#br0" timeOffset="114610.5137">10720 10846 254,'0'0'433,"0"0"-418,0 0 36,-85 125 10,52-95-44,5-8-4,-1-6-4,7-12 1,0-4-7,8 0 12,4-16 0,2-7 7,8 0-8,0 0-4,2 5-1,23 3-3,6-1 3,5 4 0,3 3 8,1 7-4,-1 2 2,-4 2-6,-6 22 2,-6 8-1,-13 9 10,-8 3 11,-2 5-4,-12 6-8,-14-3-1,-6 1-8,-1-7-8,-2-12 3,5-13-3,3-10 1,3-11 2,8 0-2,8-3 4,8-16-1,0 1-6,4 0 0,21 1 0,8 5 7,5 6-5,6 2 10,5 4-8,7 0 8,0 0 4,-3 0 15,3-4-2,-7-5 6,-3-2-4,-8-1-8,-10 0-10,-11 7-7,-10-1-6,-3 3 0,-4-8-21,0-4-45,0-15-148,0-18-436</inkml:trace>
  <inkml:trace contextRef="#ctx0" brushRef="#br0" timeOffset="115395.4174">13674 9145 1021,'0'0'45,"0"0"-44,0 0 34,0 0-2,134-14-1,-80 5-14,-11-3 0,-10 3-8,-13 4 2,-14 3-11,-6 2 4,0 0 5,-21 0 6,-22 0-11,-12 0-5,-5 16 1,-1 5-2,1 0 2,11-4 0,16-2-1,14-8 0,17-4-1,2-3 0,13 0-10,26 0 11,12-3 2,9-11 1,-5 3-3,-3 1-27,-8 4-120,-12 0-187,-12-5-214</inkml:trace>
  <inkml:trace contextRef="#ctx0" brushRef="#br0" timeOffset="121727.1551">14551 8747 285,'0'0'220,"0"0"-201,0 0 74,0 0 39,0 0-78,0 0 31,0 0-2,-2-18-26,2 18-14,0 0 4,-2 2-22,0 23-10,-6 12 9,4 13 3,0 6-6,-1 2-3,3-4-3,2-4 0,0-7-9,0-5 3,0-11-6,0-5-2,0-7 0,0-7-1,0-2-1,0-4-8,0-2-28,0 0-4,0-4-17,0-11-84,-5-4-121,-2 3-60</inkml:trace>
  <inkml:trace contextRef="#ctx0" brushRef="#br0" timeOffset="122130.6751">14732 9048 470,'0'0'107,"0"0"-97,0 0 45,0 0 13,0 0-7,0 0 1,11 17-16,-11-13-22,0-4-6,0 0 2,2 0 20,-2 0 7,2 0 6,-1-4-13,4-4-26,3 1-9,1-2-3,-3 6 4,0 1-5,-2 2-1,-4 0 2,0 0-2,0 0 1,0 10 11,0 1 4,-6 0 2,0-6-6,-3 0-6,5-5 6,0 0 10,-2 0 1,3 0-12,2 0-7,1 0-4,0 0-1,0 0-66,0 0-119,0-3-335</inkml:trace>
  <inkml:trace contextRef="#ctx0" brushRef="#br0" timeOffset="123234.2446">15253 9075 581,'0'0'127,"0"0"-40,0 0 31,0 0-47,0 0-25,0 0 40,0 0-22,127 7-24,-84-9-1,-3-9-11,-13 3-19,-12 4-7,-10 4-2,0-1-1,-5 1-3,0 0-39,0 0-29,0-6-37,0-6-92,0-9-237</inkml:trace>
  <inkml:trace contextRef="#ctx0" brushRef="#br0" timeOffset="123840.4272">15924 8675 771,'0'0'83,"0"0"-62,0 0 108,0 0-51,0 0-37,0 0-14,-15 3-13,-7 24-5,-7 4 2,2 10-3,0 5 12,4 5-6,6 2-10,4-1-2,10-6 0,3-7-2,0-13-2,12-8-3,15-15-24,6-3 18,5-5-4,-1-21 11,-1-6 8,-7-5-3,-7 5 4,-9 4-3,-3 9 2,-8 10 3,-2 5 9,0 4 10,0 0-8,0 2-18,-2 21-4,-8 4 2,6 4 0,4-8 0,0-2 1,0-11-5,22-6-11,10-4 10,5 0 6,4-19 1,-3-7 5,-7-4 5,-6 0 2,-12-2-3,-11 0 6,-2 6-10,0 6 1,-23 6-2,-8 6-4,-2 8-2,-7 0-2,2 5 4,7 16-31,6 4-38,9 7-36,10 3-135,6 3-22,0-2-265</inkml:trace>
  <inkml:trace contextRef="#ctx0" brushRef="#br0" timeOffset="124178.9234">16292 9144 479,'0'0'279,"0"0"-253,0 0 87,49-125-25,-29 82-57,-2-3-19,-2 2-5,-12 9-7,-4 7-1,0 7-19,-9 8 3,-9 9 4,-2 4-21,-2 0 9,9 2-39,4 18 17,9 1-27,0 2 8,25-5 15,10-1 44,1-2 7,1-1 29,-1-2 29,-8 2 12,-5 2-17,-12 3-13,-3 2-15,-8 1-4,0 5-3,-14-4-15,-7 0-3,0-7-32,-2-9-74,7-4-33,3-3-130</inkml:trace>
  <inkml:trace contextRef="#ctx0" brushRef="#br0" timeOffset="124566.6749">16780 8700 855,'0'0'97,"0"0"-95,0 0 65,0 0-41,29 115-15,-27-90-3,0-8-5,-2-5 1,0-7-1,2-5 2,-2 0 9,0 0 2,0-21-5,0-9-11,6-4-3,7 1-9,5 3 8,-1 9 4,1 6 3,0 7-3,-2 8 11,-5 0-1,0 0-2,-2 25-1,-5 1 3,-2 2-1,-2 0-5,0-1-4,0 0 0,0-7-65,0-6-29,0-8-133,0-6-7,0 0-149</inkml:trace>
  <inkml:trace contextRef="#ctx0" brushRef="#br0" timeOffset="124733.2049">17143 8664 764,'0'0'268,"0"0"-241,0 0-5,0 0-1,0 0 11,0 0-23,4 127-7,-4-95-2,0-4-25,0-5-57,0-11-70,0-5-25,0-7-77,0 0-54</inkml:trace>
  <inkml:trace contextRef="#ctx0" brushRef="#br0" timeOffset="124928.4946">17313 8635 780,'0'0'176,"0"0"-99,0 0 1,0 0-54,0 0-16,0 0 2,0 105-2,0-68-6,0-5-2,0-4-2,0-2-31,-2-3-25,-4-2-30,0-7-110,0-3 11,-1-11-147</inkml:trace>
  <inkml:trace contextRef="#ctx0" brushRef="#br0" timeOffset="125153.3604">17033 8628 954,'0'0'106,"0"0"-97,0 0 4,0 0 34,162-78-26,-90 54-9,-6 6-10,-19 4-2,-16 8-52,-18 6-23,-13 0-11,0 0-35,-9 11-10,-18 16-55,-6 4-121</inkml:trace>
  <inkml:trace contextRef="#ctx0" brushRef="#br0" timeOffset="125438.3359">16823 9230 750,'0'0'138,"0"0"-129,131-53 78,-64 26-6,5-1-42,-1 2-5,0-1-10,-5 6-12,-10 2 1,-14 5-8,-14 6-2,-15 4-2,-11 4-1,-2 0-42,0 0-25,-8 0-34,-13 12-109,-6 5-11,-1-3-103</inkml:trace>
  <inkml:trace contextRef="#ctx0" brushRef="#br0" timeOffset="126030.6172">17280 9282 671,'0'0'113,"0"0"-113,0 0 37,0 0 19,0 0-20,0 0-16,-27 76-11,11-62-1,-1 0-2,1-3-4,3-6 2,1-5 4,5 0-5,1 0 6,4 0-1,2-12-8,0-1-8,0-1-12,13-3 5,7 5 15,5 2 0,0 5 0,-2 5 2,2 0-1,-5 0 9,-5 13 5,-5 13 4,-6 4-1,-4 3-2,0 1-5,-4-3 0,-18 0 3,-3-7-4,-2-4-4,0-6-1,0-6-1,8-4-2,1-2 3,9-2-2,7 0 1,2 0 8,0 0-1,8-4-1,21-8 3,5 0 2,3 6 6,-2 3 2,-2 3 1,-6 0-14,-6 5-5,-4 7-2,-7 0-1,-1 0-2,-2-6 0,0 0-23,-3-6-54,2 0-10,4 0-49,1-10-61,0-16-70</inkml:trace>
  <inkml:trace contextRef="#ctx0" brushRef="#br0" timeOffset="126367.8663">17700 8486 1022,'0'0'46,"0"0"-17,0 0 55,0 0-67,0 0-15,0 0 12,6 124 10,-2-63-1,-4-1 0,0 0-2,0-2-5,0-8-6,2-8-3,5-7-3,4-14 0,4-7-4,8-8 1,6-6-1,2 0-4,0-11-12,-4-12-30,-13-1-46,-6 0-81,-8 2-158,-15 2-175</inkml:trace>
  <inkml:trace contextRef="#ctx0" brushRef="#br0" timeOffset="126509.9599">17639 8840 937,'0'0'88,"0"0"-61,0 0 17,0 0-23,138-47-21,-75 24-17,-3-3-58,-9 1-136,-24 1-207</inkml:trace>
  <inkml:trace contextRef="#ctx0" brushRef="#br0" timeOffset="126802.855">17980 8388 1014,'0'0'60,"0"0"-59,114-12 62,-48 24-7,5 20-20,6 16 11,-6 12-9,-9 8-14,-13 12 3,-17 9-8,-22 13 5,-10 7 7,-4 5-13,-31-1 1,-8-16-6,-4-11-3,0-22-5,5-17-2,7-19-1,3-16-2,3-10-19,-2-2-36,-7-4-53,-11-18-177,-13-8-434</inkml:trace>
  <inkml:trace contextRef="#ctx0" brushRef="#br0" timeOffset="127397.4124">15474 8555 767,'0'0'77,"0"0"-58,0 0 122,0 0-51,0 0-51,-131-7-4,91 74 4,3 13 10,4 12-3,6 4-13,5 0-7,4-4-1,10-7-12,5-11-6,3-8-4,3-6-2,19-3-1,4-5-2,3-11-20,-2-4-27,0-11-46,-2-6-89,-10-8-142,-10-3-93</inkml:trace>
  <inkml:trace contextRef="#ctx0" brushRef="#br0" timeOffset="127785.1101">14514 9972 1034,'0'0'35,"0"0"-29,0 0 42,0 0 33,0 0-68,0 0-8,25 16 16,92-16 17,34-3-21,34-18-12,27-9 3,27-11 1,24-5 6,28-1-2,29-4-1,18 3 21,3 4-18,-17 2-7,-30 8-2,-44 5-2,-52 6 6,-51 5-9,-55 4-1,-39 3-3,-31 4-10,-22 2-29,-2 2-12,-45 1-19,-28 2-127,-31 0-243</inkml:trace>
  <inkml:trace contextRef="#ctx0" brushRef="#br0" timeOffset="128316.3934">15363 10407 982,'0'0'45,"0"0"3,0 0 34,0 0-52,0 0-15,0 0 23,11 83-14,-9-44-9,-2-4-10,0-7 0,0-10-3,0-9-1,0-4 1,0-5 1,0 0 5,4-32-1,5-10-7,5-9-6,6 7 1,-5 12 5,-3 10 3,-1 10-2,-7 9 5,0 3-4,3 0 0,2 23-1,2 3 2,-2 3-1,1 0-2,-6 3-1,-2 0-19,-2 1-48,0-5-85,0-8-106,0-15-22,0-5-160</inkml:trace>
  <inkml:trace contextRef="#ctx0" brushRef="#br0" timeOffset="128499.1434">15712 10427 706,'0'0'176,"0"0"-99,0 0 10,0 0-43,0 0-19,0 0 13,11 78-21,-8-40-15,-3 1-2,5-7-2,-4-6-69,6-14-65,2-9-35,3-3 9,-2-7-73,1-23-121</inkml:trace>
  <inkml:trace contextRef="#ctx0" brushRef="#br0" timeOffset="128656.7894">15875 10437 609,'0'0'154,"0"0"-103,0 4 54,0 16-20,0 8-42,-3 2-24,3-1-14,0 1-3,0-2 0,0-3-2,0-2-35,0-3-81,0-5-86,0-4-74</inkml:trace>
  <inkml:trace contextRef="#ctx0" brushRef="#br0" timeOffset="128856.9798">15630 10391 810,'0'0'46,"0"0"48,0 0 30,0 0-112,0 0-5,165-124 7,-94 96-1,-5 8-11,-9 6-2,-18 12-21,-16 2-48,-13 0-108,-10 21-8,-19 8-95</inkml:trace>
  <inkml:trace contextRef="#ctx0" brushRef="#br0" timeOffset="129104.9161">15365 10986 760,'0'0'84,"0"0"-82,0 0 68,115 3 59,-28-3-47,12-14-15,-3-4-15,-12 0-16,-17 1-20,-20 7-14,-18 4-2,-15 2-13,-12 1-60,-2 3-54,-8 0-108,-23 0-111</inkml:trace>
  <inkml:trace contextRef="#ctx0" brushRef="#br0" timeOffset="129616.6159">15883 11027 594,'0'0'150,"0"0"-130,0 0 54,0 0 30,-39 115-74,19-89-18,0-1-3,-1-4-5,0-9 2,-2-5 0,1-5 0,-1-2 1,4 0 1,3 0 2,7-4-4,7-6 0,2 0 0,0-1-5,18-4-1,10 1-1,9 2 1,0 4 2,-3 4 2,-1 4 1,-6 0 1,-6 12-1,-7 11 5,-5 12 15,-9 1 8,0 4-10,0 4 0,-23-3-7,-2-3-10,-5-6-2,-1-8 0,0-6-4,4-11 3,5-7-2,7 0 2,4 0-1,10-3 0,1-9-1,0 1 2,14 0-2,10 1 2,5 2 6,1 0 6,1 4 2,0 4-8,-5 0-5,-4 0-4,-1 0 0,-7 2-13,-1 3-27,-5 4-50,-8-4-56,0 2-131,-11-5-89</inkml:trace>
  <inkml:trace contextRef="#ctx0" brushRef="#br0" timeOffset="129944.1179">15229 10437 837,'0'0'33,"0"0"-30,0 0 90,0 0-26,-139 62-30,111-11 22,-1 9-10,4 16-11,0 10 6,10 13-14,6 2-8,9 2-11,0-1 1,14-7-6,21-12-4,9-11-1,10-14-1,6-20-3,0-18-34,1-13-42,-5-7-101,-9-16-155,-6-21-231</inkml:trace>
  <inkml:trace contextRef="#ctx0" brushRef="#br0" timeOffset="130238.9076">16265 10411 1082,'0'0'0,"0"0"0,114 82 56,-72-15-12,-1 11-19,-8 12 6,-8 10-9,-10 4-7,-11 1-3,-4-6 2,-4-6-4,-21-11 4,-2-12-6,4-14-1,0-19-5,7-17-1,5-14-1,3-6-6,-4-10-24,3-29-64,-2-19-117,0-12-175</inkml:trace>
  <inkml:trace contextRef="#ctx0" brushRef="#br0" timeOffset="130814.9334">16751 10062 842,'0'0'91,"0"0"-87,0 0-4,0 0 8,0 0-7,0 0 1,-53 27-1,40-27 2,6 0 7,-2-11-3,4-7-4,5 1-3,0-4-15,5 5-4,15 2 12,2 7 7,5 2 0,-2 5-1,2 0 1,-6 2 17,2 20-5,-7 8 2,-5 8 8,-7 7 1,-4 0-1,0 3 0,-7-4-8,-17-4-1,-4-6-1,0-7-7,1-10-4,1-10 6,10-7-2,5 0 4,6 0-4,5-14 2,0 2-1,12 4-3,12 3-3,8 5 12,3 0 9,7 0 9,3-1-2,1-7 10,2-4 4,-6-5-5,-3 0-16,-7-1-1,-10 2-8,-8 0-6,-3 2-3,-9-2-3,-2-3-4,0 4-34,0-6-58,0 2-119,-20-6-305</inkml:trace>
  <inkml:trace contextRef="#ctx0" brushRef="#br0" timeOffset="132470.4309">8782 7159 327,'0'0'209,"0"0"-160,0 0 14,0 0-19,0 0-20,0 0 5,0 0-19,-98-14 2,67 23-6,-8 1 8,-2 3-1,-5-3 9,-2 3 6,-4-1-3,3 3-3,1 3-7,8-6 1,9-2-2,15-4 3,6-4 7,10-2 10,0 0-8,0 0-11,0 0-1,0 0-1,-1 2 3,-5 2 2,0 2 0,-5 2-4,0 2-7,0 0-1,0 3-1,1 1 0,4 5-1,-2 6 2,5 0-1,-1 8 1,-1 2 3,3 6 3,2 3 1,0 2-3,0 6 3,0 4 3,0 7-6,0 0 2,0 6-2,0 4-5,4 5 2,-1 1-3,1 7 2,-1 10 4,0 9-9,2 3 3,-1 1 2,-2-7-3,6-2-2,-2-2 4,1-2 9,1 1-2,0 1-3,-2 3 2,-1 4-5,-3 6-2,-2-1-2,2 6 2,-2 5-3,0 1 0,0 3 0,0-7 2,0-6 1,0-2 2,0 0 1,0 3-3,0 1 2,2-4-2,0 1-1,2-7-1,0-6 1,-2-10-3,-2-9 1,0-17-1,0-14 2,0-12-2,0-8 0,-10-8 1,2-4-1,-5 0 2,-1-4-2,3 1 2,-3-4-2,4-1 0,3-2-1,2-2 2,3-2-1,2-2 1,0 0-1,0 0-1,13 0-1,23 0 2,13 0 1,8 0 0,9-7-1,-2-2 0,-1 5 1,-10 0-1,-9 4-1,-10 0-15,-12 0-26,-1 0-38,-8 0-116,1 0-307</inkml:trace>
  <inkml:trace contextRef="#ctx0" brushRef="#br0" timeOffset="134007.1626">18236 7694 767,'0'0'60,"0"0"-56,0 0 18,0 0 99,0 0-40,0 0-43,-7-37-20,57 32 0,21-2-8,16-2 5,2 1-12,2 5-2,-6 2 4,-7 1-3,-12 0-2,-10 0 2,-13 0-3,-14 0 3,-12 1-1,-6-1-1,-5 0 1,-6 3 1,0-3 3,0 0 29,0 0 3,0 0-5,0 0-15,0 0-8,0 0-4,0 3-4,0-2-1,0 3-1,0 8-1,0 8-1,2 10 3,0 8 10,1 7-4,2 6-1,2 7-1,-3 9 2,2 3-2,-4 0 1,2 3-3,0 0 3,-1 6 0,-1 5 1,-2 7-2,0 4 1,0 3 5,0 5-2,0 5 1,2 2-1,4 1 0,2-7-2,-1-2-1,3-5 1,-4-4-3,2-1-2,-6-1 4,0-1-3,-2 2 0,0 3 0,0 1 0,0-4-2,0-2 1,0-7 2,0-1-2,0-1-1,0 2 1,0 0-1,0-4 1,0-4 0,0-9-1,0-8-1,0-10 1,0-7 0,0-9 0,0-6 1,0-4-1,0-4 0,-4-4 0,-4 0 1,-2 0-1,-6 0 1,-6 2 0,-7-2 1,-4-2 0,-10-4 0,-1 0 0,-12 0 3,-4 0-2,-5 1-3,-2-2 1,3 3-1,10 1 3,11 0-3,17-1-3,9-3-11,17-3-30,0-4-37,19 0-84,21 0-93,6 0-59</inkml:trace>
  <inkml:trace contextRef="#ctx0" brushRef="#br0" timeOffset="134498.41">18688 11971 704,'0'0'173,"0"0"-154,0 0 120,0 0-37,0 0-61,0 0-9,34-12 12,3 6-5,6-4-13,-3-3-10,-8 1-3,-2 3-13,-5 4-1,-7-2-25,2 1-37,2-4-82,1-6-98,-2-6-85</inkml:trace>
  <inkml:trace contextRef="#ctx0" brushRef="#br0" timeOffset="134719.8547">19243 11668 499,'0'0'559,"0"0"-528,0 0-3,0 0 68,0 0-49,-19 139-18,19-93-13,0-2-9,4-11-1,2-4-4,-1-12-2,-1-8-2,-4-3-22,2-6-38,1 0-70,0-10-28,-1-24-142,-2-20-226</inkml:trace>
  <inkml:trace contextRef="#ctx0" brushRef="#br0" timeOffset="135589.3175">19108 7342 301,'0'0'214,"0"0"-91,0 0 8,0 0-14,0 0-37,0 0-32,0-3-12,0 3-12,0 18-23,0 8 10,0 8 12,0 2-6,0-4-6,0 0-6,0-3-1,7-5 0,8-7-1,2-7 1,1-5-1,9-5 0,-4 0 1,7 0 1,-1-15-1,-6-2-3,-4-1 4,-5-5-3,-2 4 1,-1-3 0,-5-1 0,-4 3 0,-2-2 10,0-1 7,0 4-7,-10 3-1,-11 2-9,-8 3 0,-2 8-2,-5 1-1,5 2 1,7 0-2,8 0-3,5 10 4,2 12-4,3 6-102,-1-3-206,0-18-337</inkml:trace>
  <inkml:trace contextRef="#ctx0" brushRef="#br0" timeOffset="155764.6601">1252 13453 793,'0'0'136,"0"0"-49,0 0-10,0 0-37,0 0-22,0 0 3,0 0 9,23 9 2,3-9-16,3 0 1,6-3 4,4-9-2,1-2-4,-5-1-11,-4 6 1,-5-1-4,-2 2-1,-9 6-36,-3 2-57,-8 0-79,-4 3-165,0 20-105</inkml:trace>
  <inkml:trace contextRef="#ctx0" brushRef="#br0" timeOffset="155994.8028">1223 13732 620,'0'0'245,"0"0"-219,0 0 30,0 0 13,118-14 4,-64 4-27,3 0-3,-13-1-18,-5-1-2,-12 0-9,-13 4-9,-1 7-5,-7-2-3,-5 3-77,-1 0-74,0 0-247</inkml:trace>
  <inkml:trace contextRef="#ctx0" brushRef="#br0" timeOffset="171390.3253">3392 12934 13,'0'0'449,"0"0"-331,0 0-26,0 0 3,0 0 2,0 0-15,0 0-23,0 0 11,0-21-3,0 20-5,0 1-12,0-3-9,0 3-15,0 0-4,0 0-8,0 0-6,0 0-4,0 0-4,0 4 0,0 13-7,0 9 7,0 8 4,0 2 7,0 4 2,0 0-4,0-1 0,0-5-1,0-3-4,0-4 1,0-8-1,0-4-3,0-6 1,0-2-2,0-6-6,0 6-31,1-2-50,4-3-86,0 1-169,-5-1-166</inkml:trace>
  <inkml:trace contextRef="#ctx0" brushRef="#br0" timeOffset="171904.4895">3020 13640 456,'0'0'155,"0"0"-34,0 0 68,0 0-48,0 0-37,0 0-37,-21-9-23,21 9-22,0 0-10,0 0-7,39-7 1,23-3 8,22-4 2,25-1 2,19-1-2,17 2-4,11 0-2,4-2-3,-1 6-6,-14 3 1,-12-2 0,-20 1-1,-20 2 4,-20-3 2,-19 4 0,-17 1 1,-14-1-4,-12 2 1,-9 3-5,-2 0-1,0 0-24,-13 0-33,-32 0-56,-26 17-331</inkml:trace>
  <inkml:trace contextRef="#ctx0" brushRef="#br0" timeOffset="172655.8141">3107 14101 481,'0'0'188,"0"0"-94,0 0-1,0 0-28,0 0-40,0 0-3,5 32 26,5-6 6,-3 0-5,0 6-8,-3-6-12,-2-2-10,0-2-2,1-6-6,-3-5-4,0-6 0,0-3-1,0 0-3,0-2 2,0 0 2,0 0 3,0-4-1,0-16-7,2-11-2,4 0-15,6-5-4,1 10 18,3 3 0,-3 10 1,-1 1 0,-2 3 0,1 8-1,3 1-3,-1 0-4,1 0 6,-1 0-1,-2 8 0,1 6-1,-4-1 4,1 4 1,-4 1 1,-2 2-2,-3 2 0,0 0 0,0 4-2,0-1-44,-3-4-81,-5 1-33,4-10-70,4-9-83</inkml:trace>
  <inkml:trace contextRef="#ctx0" brushRef="#br0" timeOffset="172890.7702">3508 14096 950,'0'0'88,"0"0"-74,0 0 13,0 0-17,0 0-1,0 0-9,11 49 9,-4-21 3,-3-1-9,-1 2-2,-3 0 3,0-3-8,0-5-55,0-3-79,6-4-43,-1-12-57,3-2-127</inkml:trace>
  <inkml:trace contextRef="#ctx0" brushRef="#br0" timeOffset="173098.751">3680 14083 802,'0'0'141,"0"0"-118,0 0-9,0 0-14,0 0-1,0 0 1,29 66 5,-23-36 1,3-6-4,-3-1-1,-2 0-1,2-5-56,-6-1-75,0-4-3,0-3-63,0-1-33</inkml:trace>
  <inkml:trace contextRef="#ctx0" brushRef="#br0" timeOffset="173353.1843">3410 14033 99,'0'0'760,"0"0"-739,0 0 1,0 0 54,134-99-9,-52 77-23,7 0-8,-4 3-17,-12-1-9,-12 6-9,-20 2-1,-16 5-1,-13 7-47,-12 0-62,0 7-62,-20 22 49,-20 5-183</inkml:trace>
  <inkml:trace contextRef="#ctx0" brushRef="#br0" timeOffset="173645.3532">3190 14558 445,'0'0'453,"0"0"-453,0 0 0,0 0 103,146 17-22,-59-26-19,20-19 2,4-2-14,3-2-14,-11-5-8,-21 6 0,-17 6-15,-25 9-7,-19 6-6,-10 8 0,-11 2-12,0 0-40,-32 0-82,-11 14-211,-7 7-151</inkml:trace>
  <inkml:trace contextRef="#ctx0" brushRef="#br0" timeOffset="174203.0283">3800 14638 486,'0'0'264,"0"0"-245,0 0 47,0 0 39,0 0-64,-45 120-31,18-98 5,-4-4-5,2-4-1,-2-5-5,4-9 17,8 0-1,2-5-11,7-9 0,8 0 4,2-8-11,0 5-2,10-6-1,19 1 1,7 0 5,5 4 7,-4 4 0,-8 9-4,-4 5-4,-6 0-3,-2 5 7,0 19 5,-4 2-2,-4 8 1,-2 2 2,-7 6-1,0 4 0,-6 7-5,-17-2-3,-6-5 0,-2-11-5,2-7 4,3-12-2,4-8 0,7-6-2,4-2 0,5 0 0,2-4-2,4-10-10,0 1 2,0 1 5,6 5 5,17-3 2,8 4 2,4 4 1,3 0-1,2 2 0,-2 0 0,-4-2 3,-3-3-7,-11 0 1,0 3-3,-10-3-11,-2 0-62,-8-7-83,0-4-149,-25-6-290</inkml:trace>
  <inkml:trace contextRef="#ctx0" brushRef="#br0" timeOffset="174590.2676">2911 13922 645,'0'0'221,"0"0"-138,0 0-4,0 0-17,0 0-15,-101 157-7,88-56 23,6 23 2,7 4 4,0-2-22,0-8-12,7-11-11,10-13-10,8-9-4,2-16-4,-1-11-5,6-14-1,-1-12 0,3-7-27,1-15-28,7-10-22,3 0-87,5-41-211,-4-17-237</inkml:trace>
  <inkml:trace contextRef="#ctx0" brushRef="#br0" timeOffset="174967.4926">3926 14064 1005,'0'0'73,"0"0"-64,0 0 0,140-9 27,-83 30-16,-3 22 5,-5 15-4,-9 16 5,-13 14-6,-7 10 6,-7 1 0,-7-2-6,-3-4-10,-3-8 0,0-9 8,-9-6 8,-7-10-8,-1-8-8,1-12-1,3-12-2,4-10-4,4-8 3,0-3-6,1-7-2,-2 0-14,-5-9-20,-6-29-46,5-12-116,-2-22-168,3-8-348</inkml:trace>
  <inkml:trace contextRef="#ctx0" brushRef="#br0" timeOffset="175633.4588">4500 13842 808,'0'0'65,"0"0"-61,0 0-1,0 0 9,0 0-10,0 0 2,-58 44-2,46-42 5,4-2 6,-1 0 2,3 0 20,0 0-9,4-10 12,2-4-13,0 1-5,0-1-20,9-3 2,9 5 7,0 0-3,5 0 1,-2 2 2,-1 2 2,-1 4 0,-4 4 1,-4 0-9,1 0-1,-4 5-2,3 16 3,-1 5 4,-4 2-2,-2 6 0,-4-1 2,0-1-1,0 6 0,-10-4-2,-11 0 2,1-2-6,-2-6 4,4-11-1,5-2-1,3-12 2,8-1 2,0 0 4,2 0 0,0-12-8,0 0-1,0 5-1,0 0 4,10 7 2,5-5-3,5 5-1,7-2 4,6 0-5,4-5 14,3 0 5,6-5 11,-6-6 5,-7-3-4,-8 3-8,-7 6-6,-9 2-2,-7 4-3,-2 1-8,0-4-5,0-3-20,-2-4-55,-3-6-79,5-7-359</inkml:trace>
  <inkml:trace contextRef="#ctx0" brushRef="#br0" timeOffset="181693.0446">5130 13445 220,'0'0'142,"0"0"-112,0 0 13,0 0-3,0 0-16,0 0-7,0 0 18,0 0 7,-4-6 16,4 6 0,-2 0 12,2 0-6,-2 0 3,2 0-13,0 0-11,0 0-10,0 0-4,0 0-9,0 0-5,0 0-7,0 0-2,0 0-3,0 0-1,0 0 4,11 0 4,9 0 9,9 0 10,2-9 0,4-3-3,4 1-6,-6-4-5,-2 6-8,-6 1-4,-7 2-1,-7 4 2,0 0-2,-9-3 6,0 3 6,-2-1 2,0 3 1,0-2-2,0 0-3,0 0-3,0 2 0,-4 0-3,-18 0-1,-11 6-5,-1 6 0,-6 4 1,3 0-1,4 0-2,4-4 2,8 0 0,7-1 1,5-6 2,9-3-3,0-2-2,0 0-6,0 0 5,0 2-2,6-2 5,15 0 1,2 0 1,-2-9 0,2 2-2,-1-1 0,-2 0 0,-2 4-14,2 2-45,2-1-86,5-2-209,2-9-298</inkml:trace>
  <inkml:trace contextRef="#ctx0" brushRef="#br0" timeOffset="182381.1508">5900 12693 315,'0'0'285,"0"0"-143,0 0 53,0 0-141,0 0-14,0 0 14,38-13-8,-9 8-9,8 3-8,3-3 1,0 0-9,-2-1-6,-4 0-7,-6 4-7,-7 0-1,-10 2 0,-7 0-19,-4 0-42,0 0-31,-10 4 5,-26 13-104,-14 8-84,-5-3-99</inkml:trace>
  <inkml:trace contextRef="#ctx0" brushRef="#br0" timeOffset="183034.732">5900 12693 339,'-89'40'212,"87"-40"-175,2-2-1,0 2 12,0 0-10,0 0 0,0 0 10,-3 0 19,0 0 21,3 0-25,0 0-10,0 15-9,0 4 1,0 7-7,0 11 7,0 0-7,3 10-8,6 3 3,-3 2-4,4 6-4,-3 3-9,-3 11-1,0 7-7,0 6 1,-4 3 3,0 1-8,0-2 1,0 1-3,0 3 1,0 1 0,0-9 0,0-6-1,0 0-1,0-11-1,0 2 2,0 0-1,-2 2-1,-3-3 1,2 1-1,-4-6 0,0-4 0,2-14 1,1-4-1,2-17 0,2-8-4,0-5-1,0-3-1,0 1 2,0-4 2,18 2-1,6-2 1,15-4 2,7 0 1,5 0-1,7 0 0,1 0 0,-4-4 1,-6-6 3,-6 6-2,-12-7-1,-9 6 3,-11 3-4,-4-3 1,-7 5-1,0 0 0,0 0-4,0 0-22,0-9-27,0-12-60,-5-11-163,1-10-357</inkml:trace>
  <inkml:trace contextRef="#ctx0" brushRef="#br0" timeOffset="199551.1543">6622 13008 877,'0'0'222,"0"0"-200,0 0 52,0 0-7,0 0-48,0 0-15,0 0 3,-132 44-4,107-2-3,2 11 2,0 7 1,7-4 0,7-8 4,9-8-7,0-10-1,0-7-1,21-9-2,10-11-2,2-3-2,7 0 2,-2-20 4,-2-9-7,-5 0 4,-9 2-5,-6 6 10,-7 6 3,-7 10-2,-2 1 0,0 4-1,0 0-2,0 0-13,0 20-1,0 5 9,0 8 2,0-7 0,10-10-16,2-6 1,7-7 0,2-3 15,6 0 5,2-15 10,0-11-1,-8-3 6,-8 2 1,-7-4 7,-6 6 0,0 4-4,-6 8-10,-16 4-9,-5 6-3,-2 3-3,-2 0-2,3 17-32,4 14-29,7 4-37,10 8-86,7-3-57,0-2-90</inkml:trace>
  <inkml:trace contextRef="#ctx0" brushRef="#br0" timeOffset="199859.4891">6930 13476 702,'0'0'150,"0"0"-20,77-109-28,-48 54-42,-4-6-38,-8 4 1,-7 8-14,-10 10-2,0 13-3,-2 8-1,-17 11-3,-5 7-10,-1 0-15,4 0-2,1 13 14,15 3-6,5 8-28,2 1 14,31 1 13,10 4 17,8-5 2,-4 1 2,-7 2-2,-13 2 2,-15-2-2,-12 6 1,0 5-9,-19-3 9,-12-2-4,0-4-5,6-9-112,2-14-97,9-7-121</inkml:trace>
  <inkml:trace contextRef="#ctx0" brushRef="#br0" timeOffset="200233.0987">7520 13012 1089,'0'0'34,"0"0"-27,0 0-7,0 0 19,0 104-10,0-78-1,2-6-5,0-3-1,1-7-2,-3-5 2,3-5 1,-3 0 3,0 0 5,2-20-11,2-9-10,3-10-9,3 5 11,4 5 8,1 3 0,2 9 2,-2 7 2,-6 10 11,2 0-15,-2 0 4,-2 19-3,2 10 0,-5 5 1,-4 4 1,0-1-6,0-4-28,0-6-56,0-12-100,9-11-57,-1-4-97</inkml:trace>
  <inkml:trace contextRef="#ctx0" brushRef="#br0" timeOffset="200399.8321">7886 12971 912,'0'0'177,"0"0"-151,0 0-10,0 0 0,0 0 4,0 0-10,4 93-3,-3-63-7,3-3 0,1-6-41,1-4-77,3-12-116,2-5-69</inkml:trace>
  <inkml:trace contextRef="#ctx0" brushRef="#br0" timeOffset="200580.5939">8082 12901 831,'0'0'175,"0"0"-112,0 0 3,0 0-31,0 0-27,0 0 12,0 101-5,0-65-9,0 1-5,0-2-1,0-3-4,0-2-70,0-8-77,0-9-94,0-12-92</inkml:trace>
  <inkml:trace contextRef="#ctx0" brushRef="#br0" timeOffset="200773.7578">7850 12879 843,'0'0'176,"0"0"-164,0 0-8,0 0 19,147-72-6,-82 49-8,-7 4-6,-9 5-3,-17 6-50,-15 8-106,-15 0-8,-2 3-45,-17 18-144</inkml:trace>
  <inkml:trace contextRef="#ctx0" brushRef="#br0" timeOffset="200992.7501">7600 13488 742,'0'0'148,"0"0"-140,123-21 103,-38-9-1,7-3-57,-1-2 0,-14 5-23,-14 5-24,-22 6-6,-21 11-10,-9 4-38,-11 4-50,-5 0-141,-27 1-190</inkml:trace>
  <inkml:trace contextRef="#ctx0" brushRef="#br0" timeOffset="201509.2406">8051 13569 710,'0'0'91,"0"0"-82,0 0 29,0 0 8,0 0-37,0 0-3,-96 101 0,78-98-2,0-3 9,0 0-3,3-5 1,6-9-3,3 0-2,6-2-5,0-1 0,0-1 4,15 0-2,9 1-1,7 4 10,-1 6 0,1 7 0,-4 0-10,-4 5-1,-2 15 1,-2 6 8,-7 6 3,-5 5-1,-7 3 1,0 4 0,-4-3 2,-19-4-7,-3-5 2,0-9-8,4-11 1,1-7 0,5-5 1,3 0-2,4 0-2,8-2 2,1-10-2,0 2 0,8-3 5,11-1 3,8 2 11,1 5 4,4 1-16,-4 2-1,-2 4-2,-6 0-8,-3 0-14,0 2-42,0 4-21,3-4-147,1-2-57,-2-6-125</inkml:trace>
  <inkml:trace contextRef="#ctx0" brushRef="#br0" timeOffset="201815.5262">8641 12850 1048,'0'0'28,"0"0"9,0 0 67,0 0-59,0 0-35,0 0 2,-91 80-8,75-25 11,3 3-3,2 7 0,7-2-5,4-5-1,0-4-4,0-12-2,4-9 0,11-7-1,4-6-19,-4-6-37,3-5-57,-2-9-106,-5 0-107</inkml:trace>
  <inkml:trace contextRef="#ctx0" brushRef="#br0" timeOffset="202020.4671">8693 13194 971,'0'0'66,"0"0"-66,0 0 17,0 0-4,133-52-6,-95 38-7,-4 0-54,-10 1-188,-6 1-132</inkml:trace>
  <inkml:trace contextRef="#ctx0" brushRef="#br0" timeOffset="202220.7054">9061 12990 962,'0'0'136,"0"0"-85,0 0-6,0 0-19,0 0 5,0 0-15,-16 88-9,19-65 0,3 2-7,1-4 0,3-2 0,-6-3-2,2-4-46,-2 1-86,-4-8-107,0-5-113</inkml:trace>
  <inkml:trace contextRef="#ctx0" brushRef="#br0" timeOffset="202546.2141">9040 12759 561,'0'0'131,"0"0"-114,0 0 82,152-42 25,-103 42-67,-5 16 5,-2 12-1,-7 4-12,-11 5-10,-4 7-8,-13 2-9,-7 2 5,0 0-11,-3-2-6,-14-4-7,-1-10 2,3-6-2,3-8-3,1-9-11,-2-5-71,1-4-117,2-2-346</inkml:trace>
  <inkml:trace contextRef="#ctx0" brushRef="#br0" timeOffset="203526.6339">6680 14180 433,'0'0'142,"0"0"-100,0 0 95,0 0 30,0 0-75,0 0-17,-69 0-21,69 0-38,25 0-1,32-1 6,30-5 23,34-6-11,39 0-12,31-8 0,35-2-6,21-6-5,9-6 6,8 2-5,-11-1-5,-6 3 5,-21 2-1,-25-4 1,-32 6-6,-44-1-2,-40 4 4,-33 5-7,-23 4 4,-19 6-2,-7 0 9,-3-2-11,0-2-6,-9 1-45,-16 4-48,-6-1-91,-5 4-295</inkml:trace>
  <inkml:trace contextRef="#ctx0" brushRef="#br0" timeOffset="204994.2041">7375 14570 729,'0'0'209,"0"0"-181,0 0-22,0 0 7,0 0 0,0 0 5,7 94 8,-7-67-9,0-1-6,0-11-7,3-5 1,-1-3 0,0-7 1,0 0 3,-2 0 9,4-17 5,0-11-12,7-8-11,6 1 0,-1 9 0,3 6 3,-5 8 4,1 12 1,-3 0 4,-5 0-11,5 7 0,0 15 5,-1 2-6,0 6 7,-8 3-7,3 2 0,-6-4-59,0-5-40,0-9-103,2-6-60,3-11-100</inkml:trace>
  <inkml:trace contextRef="#ctx0" brushRef="#br0" timeOffset="205165.9093">7719 14587 716,'0'0'234,"0"0"-203,0 0-19,0 0 2,0 0-4,0 0 7,9 67-3,-7-37-8,0 0-6,0-2-12,-2 0-117,4-8-55,2-10-69,1-10-178</inkml:trace>
  <inkml:trace contextRef="#ctx0" brushRef="#br0" timeOffset="205334.676">7931 14570 789,'0'0'207,"0"0"-187,0 0 2,0 0 16,0 0-35,0 0 17,0 75-4,0-44-13,2 7-1,2-8-2,-2 2-48,0-1-64,-2-13-103,0-10-67</inkml:trace>
  <inkml:trace contextRef="#ctx0" brushRef="#br0" timeOffset="205544.3273">7694 14506 811,'0'0'44,"0"0"-43,0 0 51,121-83 2,-68 64-29,0 1-3,-6 6-13,-11 0-3,-11 7-6,-10 3-35,-8 2-71,-6 0-87,-1 0-97</inkml:trace>
  <inkml:trace contextRef="#ctx0" brushRef="#br0" timeOffset="205885.6753">8267 14462 730,'0'0'390,"0"0"-390,0 0 0,0 0 28,0 0-3,-49 113-3,36-60 12,-3 5-11,1 5-8,-4-1-5,2-8-5,-1-4 0,0-8-4,0-8-1,5-10-5,2-12-40,3-6-72,5-6-65,-2 0-77,5-25-154</inkml:trace>
  <inkml:trace contextRef="#ctx0" brushRef="#br0" timeOffset="206353.1665">8356 14680 949,'0'0'46,"0"0"-29,0 0-12,0 0 18,0 0-1,0 0-5,-3 57 0,-5-42-15,-1-10 2,3-4-4,-1-1 0,0 0-3,2-6-14,3-16-14,2 0 2,0-2 4,2 4 0,17 6 19,3-3 2,4 12 4,3 5 1,0 0 7,-2 0-2,-7 17-1,-5 10-3,-7 5 9,-4 13 14,-4-1 5,0 4 2,-18-1-14,-7-8-4,2-9-12,0-5 5,0-16-2,8-5-1,4-4 4,4 0 2,7 0 2,0 0-9,0-7 8,2 1-3,21-1-4,8 1 0,1 4 2,5 2-4,-6 0-2,-2 0 0,-6 0-8,-8 6-37,-1 3-77,-6-6-148,-4-3-55</inkml:trace>
  <inkml:trace contextRef="#ctx0" brushRef="#br0" timeOffset="206576.209">8660 14454 900,'0'0'121,"0"0"-104,0 0 25,0 0 22,139 40 6,-93 4-18,-9 10-20,-8 8-8,-10 14-9,-15 5-13,-4-4 5,-16-3-7,-20-11-4,-4-15-43,-9-9-60,-7-10-67,-15-11-213</inkml:trace>
  <inkml:trace contextRef="#ctx0" brushRef="#br0" timeOffset="206914.7306">7406 14517 1087,'0'0'26,"0"0"-8,0 0 71,0 0-46,-135 37-28,112 27 1,4 30 8,5 15 8,9 7 0,5-4-6,3-16-5,28-9-11,6-14-5,9-8-4,2-17-2,4-12-2,8-17-38,2-19-42,7 0-97,1-37-224</inkml:trace>
  <inkml:trace contextRef="#ctx0" brushRef="#br0" timeOffset="207650.8561">9030 14187 695,'0'0'118,"0"0"-118,0 0-10,0 0 9,0 0 1,0 0 4,-15 39-4,5-34 0,-3-3 13,-1-2 7,3 0 7,3 0 9,2 0-8,6-10-13,0-8-7,0 0-5,10 2-2,9 4-1,6 2 4,2 6 2,2 4-2,-4 0 7,-3 0-8,-7 20-3,-6 2 6,-4 8 15,-5-2-1,0 8-4,-9 4 12,-16 4-9,-9 0-11,1-9-2,4-8-4,10-15 1,4-7 1,9-5 0,6 0 11,0-5 0,0-10-13,0 1 0,23-1 7,-2 8-2,11 2 9,4 5-2,-1 0-5,3 0 1,2 0-7,-1 0-2,-6 0 0,-4 0-1,-2 0-32,-1 0-102,-4-14-173,-1-13-152</inkml:trace>
  <inkml:trace contextRef="#ctx0" brushRef="#br0" timeOffset="208186.0822">9700 13208 1078,'0'0'37,"0"0"-36,0 0 9,165-44 14,-89 34-12,3 3-2,-9 2 1,-3 3-11,-15 2 3,-12 0-3,-13 0 2,-14 0 3,-4 0 0,-6 10 4,3 4 3,-4 8 10,-2 14 3,0 10-13,0 19 8,0 11 4,4 8-6,3 12-4,2 9-6,6 6-1,6 6 0,-1 4 4,2 1-4,-2 0 5,-7-4 7,-2-6-5,-11-7 3,0-9-1,-6-3-5,-23-9 1,-11-8-1,-5-16-4,-6-12-3,-3-12-1,-1-14-3,-1-9 1,3-12-1,-3-1-20,4-10-31,7-24-42,5-18-167,8-21-561</inkml:trace>
  <inkml:trace contextRef="#ctx0" brushRef="#br0" timeOffset="208632.6891">11361 13391 1033,'0'0'67,"0"0"-61,0 0 24,0 0-5,0 0-16,0 0 15,174 6-13,-111-12-11,-10-4-65,-13 4-98,-20 6-89,-20 0-101</inkml:trace>
  <inkml:trace contextRef="#ctx0" brushRef="#br0" timeOffset="208827.8701">11339 13708 613,'0'0'348,"0"0"-325,0 0-22,0 0 48,0 0 37,156-21-33,-78-3-32,-9 7-21,-13 4-12,-16 9-143,-16 1-148,-20-1-122</inkml:trace>
  <inkml:trace contextRef="#ctx0" brushRef="#br0" timeOffset="210300.2096">12959 13038 719,'0'0'95,"0"0"-63,0 0 63,0 0-24,0 0-38,0 0 0,0-6 8,0 10 4,2 10-13,4 8-11,-4 7-5,0 15 2,-2 4-11,0 8-3,0-3-3,0-4-1,0-5-20,0-12-30,2-4-73,2-10-83,0-8-91,-4-5-163</inkml:trace>
  <inkml:trace contextRef="#ctx0" brushRef="#br0" timeOffset="211171.7699">12888 13126 806,'0'0'97,"0"0"-93,0 0 48,0 0-22,0 0-17,0 0-5,-33 65 4,22-56 1,-1-1 12,1-4 1,-3-4-5,-1 0-2,1 0-9,2-7-3,3-9-6,5-7-1,4-1 3,0 0-6,0 0 4,10 5-2,5 6 2,4 1 2,1 8-1,-3 1-2,2 3 6,-2 0-1,-1 12 3,-2 8 3,3 6-4,-4-1 6,1 3-4,-8 0-3,-1-2-1,-3 3-1,-2-3-1,0 4 0,0 2 3,-16 1 0,-4 6 2,-1-6-6,-2-1 1,3-5-2,2-8 0,3-5 0,6-9 1,4-3-1,0-2 1,5 0 2,0 0 1,0 0 2,0 0-5,-2-7 1,2-2-1,0 1-1,0 2-1,0 6 1,0-2-1,0 2 0,0 0-2,0 0 0,0 0 1,0 0 0,0 0 1,0 0 1,0 0-1,0 0 0,0 0 0,0 0-1,0 0-4,0 0-22,0 0-31,0 0-49,0 2-24,-3 4-124,-2-3-46</inkml:trace>
  <inkml:trace contextRef="#ctx0" brushRef="#br0" timeOffset="214984.783">13029 13002 400,'0'0'62,"0"0"-48,0 0 116,0 0-66,0 0-23,0 0 58,0 0-10,-38-18-28,35 18-11,-1 0 7,-3 0-18,1 1-12,-1 14-3,-2 11-11,-2 10 9,5 10-6,-2 8 10,4 6-5,2 1-7,2-5-4,-3-6-1,3-9-3,-2-6-2,-4-3-1,-3-7-2,-3-6 3,1-5 0,-2-5-1,2-4-2,4-5 1,1 0 0,-2 0 1,2 0 3,0-8-5,3-2-1,3 0 0,0 0-3,0-1-1,18-1 4,18 1 0,10-3 0,10 0 7,7 2-3,3-2-1,-1 4 0,-7 4-2,-11 0 1,-16 3-2,-16 3 0,-7 0-3,-8 0-17,0 0-15,0 0-29,-16 0-49,-11 0-127,0-3-8,-1-11-27</inkml:trace>
  <inkml:trace contextRef="#ctx0" brushRef="#br0" timeOffset="215173.9576">13118 13323 168,'0'0'314,"0"0"-154,0 0 8,0 0-12,0 0-74,0 0-23,-33 56 31,33-14-20,0 2-27,0-1-11,0 3-12,0-4-2,0-7-12,0 2-6,0-11-1,0-2-22,0-2-37,0-6-91,0-5-170,0-4-165</inkml:trace>
  <inkml:trace contextRef="#ctx0" brushRef="#br0" timeOffset="215542.265">12478 13858 695,'0'0'271,"0"0"-259,0 0 5,0 0 30,113-7 23,-9-4-24,8-4-14,16-2-9,8-5 4,5 2-6,3-4 5,-7 0-1,-7 0-8,-7 0-7,-15 0 1,-24 5 4,-21 6-7,-32 6-7,-16 7-1,-15 0-9,0 0-25,-12 0-33,-24 12-117,-16 9-157,-10 2-47</inkml:trace>
  <inkml:trace contextRef="#ctx0" brushRef="#br0" timeOffset="216094.6418">12632 14287 857,'0'0'112,"0"0"-104,0 0 53,-43 145 8,43-82-40,0 3-3,0-3-4,0-1-3,0-8-12,0-10-5,0-13 11,0-16-9,0-6 0,0-7-1,0-2 0,0-7 1,5-27 1,4-12-5,7-8-2,5-1-3,2 11 5,3 7-2,-1 7-2,1 8 1,-6 10 3,-2 9 2,-1 3 2,-7 11 0,2 17 8,-3 6 2,-5 10 0,-2-2-1,0 5-4,0-1-3,6-11 1,3-4-6,4-12 1,3-7-2,9-7 0,-1-5-2,2 0-20,-6 0-36,-2-22-78,-6-5-152,-10-5-30</inkml:trace>
  <inkml:trace contextRef="#ctx0" brushRef="#br0" timeOffset="216590.6257">13069 14179 734,'0'0'165,"0"0"-142,0 0-13,0 0 51,0 0-60,0 0 1,0-2 4,-13 8-4,1-2 1,1-4-1,3 0 2,-2 0 3,6-10-5,4-6-2,0 0 0,0 2-3,6 2 3,18-4-2,8 4 2,1 1 2,1 4 0,-3 7 6,-4 0 6,-7 0-10,-6 10 7,-4 12 7,-7 7 6,-3 2 3,0 4-15,-14 4-3,-10-8-9,-5 3 5,0-13-3,2-7-2,5-6 0,3-5 0,9-3-5,3 0-6,5 0 11,2 0-4,0-3-5,15-2 9,14 2 6,6 3 15,2 0-11,-3 0 0,-5 8-7,-8 9-3,-3 1-16,-2 0-86,-5 2-151,-2-4-149</inkml:trace>
  <inkml:trace contextRef="#ctx0" brushRef="#br0" timeOffset="216778.0322">13517 14552 1004,'0'0'118,"0"0"-108,0 0 44,0 107-10,0-66-36,0-1-3,0-1-5,0-3-10,-4-12-65,2-6-50,2-6-106,0-12-110</inkml:trace>
  <inkml:trace contextRef="#ctx0" brushRef="#br0" timeOffset="216985.5796">13650 14548 940,'0'0'194,"0"0"-171,0 0 14,0 0 17,0 0-16,0 134-5,0-84-16,0-2-7,0 1-9,0-13 0,0-6-1,-2-9-10,-2 0-25,0-8-32,-2-8-40,-2 2-72,-5-7-87,-8 0-143</inkml:trace>
  <inkml:trace contextRef="#ctx0" brushRef="#br0" timeOffset="217175.7083">13314 14662 833,'0'0'150,"0"0"-129,0 0 30,0 0 3,147-114-30,-85 82-7,-6 1-5,-9 1-12,-9 11-2,-16 1-65,-6 0-45,-10 1-168,-3-2-216</inkml:trace>
  <inkml:trace contextRef="#ctx0" brushRef="#br0" timeOffset="217775.6568">13912 14087 994,'0'0'32,"0"0"-27,0 0 8,0 0 1,0 0-8,0 0-3,-39 55 1,24-50-2,-1-5-1,3 0 1,2 0 6,4-6-6,4-8-2,3-3 0,0 3-1,3 1-3,15 1 3,4 2 0,0 4 1,5-1 0,0 6 1,-3-1 1,0 2 1,-6 0 7,-2 0-3,-5 17-3,-1 10 6,-6 4 1,-4 8 1,0-3 0,0 2-2,-6-6-1,-8-4 3,1-5-4,-1-11-3,5-7-1,1-1 1,0-4-3,4 0 2,1 0-4,2-4-2,1-1-2,0-2 3,0 2 1,0 5 1,18 0 5,9 0 8,-2 0 1,6 9-4,2 3 3,-2-2 1,0-6 3,0 0 14,-4-4-1,-1 0-5,-5 0 0,-5-10-8,-11 2-4,-2 3-7,-3-6-2,0-1-5,0-6-15,0-3-51,0-8-100,0-9-314</inkml:trace>
  <inkml:trace contextRef="#ctx0" brushRef="#br0" timeOffset="235482.1018">14524 13369 363,'0'0'218,"0"0"-155,0 0-17,0 0 52,0 0-13,0 0-12,0 0-11,0 0-5,-7 0-4,7 0-16,0 0-3,0 0-7,20 0-6,19 0 15,9-4 4,6-6-15,-7 1-2,-5-3-10,-8 7 3,-12 1-5,-11 4-4,-5-2-2,-6 2-4,0-2 0,0 2-1,0-2 0,6-5-17,9-5-33,10-8-50,8-2-62,-3-2-200,4 0-158</inkml:trace>
  <inkml:trace contextRef="#ctx0" brushRef="#br0" timeOffset="236188.4693">15681 12819 551,'0'0'138,"0"0"-102,0 0 96,0 0-26,0 0-44,0 0 9,0-8-10,-2 8-12,-9 0-11,-9 0-24,-5 0-8,-4 21 3,-2 2-3,-5 13-2,0 3-1,4 2-3,4 0 2,11-3-2,10-1 0,7-10 0,0-3-1,18-10-4,13-7 5,11-7-7,6 0 1,0-14-5,-1-13-5,-7 1 9,-4-4 1,-5-3 5,-9 4 1,-5 5 3,-9 7 1,-6 9 2,-2 8 6,0 0 1,0 0-13,0 0 0,0 20-10,-8 11 10,-9 5 3,9 1-3,6-6 0,2-4-2,0-1 0,8-11 2,11-5-1,4-8 1,4-2-1,0 0 1,2-18 0,-4-8 6,-3-3 0,-9-4-1,-6 5 3,-7 2 0,0 4-1,0 3 1,-13 8-5,-5 1-3,3 8-2,-6 2 1,4 0-13,1 0-11,-2 0-71,6 14-91,6 2-77,6 0-63</inkml:trace>
  <inkml:trace contextRef="#ctx0" brushRef="#br0" timeOffset="236608.7098">16103 13225 674,'0'0'200,"0"0"-167,0 0 2,0 0 45,121-129-47,-93 88-4,-6 2-6,-12 1 10,-6 1-15,-4 8-4,0 3 3,-4 7-10,-9 10-7,-6 5-6,-3 4-11,-1 0-12,-1 0-14,2 10 2,8 4-2,7 1-11,7 1-16,0 0 32,12-4 20,19-3 18,7-4 3,2 2 13,-3-1 31,0 1 12,-11 4-19,-4 3-3,-8-1-16,-7 4-1,-5 3-5,-2 4-4,0 0-3,-9 0-3,-7-4-5,0-6-33,5-4-36,3-6-59,1-4-52,5 0-48,2-16-187</inkml:trace>
  <inkml:trace contextRef="#ctx0" brushRef="#br0" timeOffset="236984.6143">16562 12755 878,'0'0'35,"0"0"-30,0 0-5,0 0 40,0 0-9,53 112-3,-48-79 10,-3-3-18,-2-6-6,0-7 1,0-12-12,2-1 2,-2-4-4,1 0 5,2 0-2,2 0 11,2-24-1,2-9-14,4-2-19,1 5 18,3 4-2,1 5 1,0 9 1,-3 4-2,-1 8 3,-3 0 6,0 2-1,3 16 4,-5 6-3,-1 0 2,0 0-7,-6 2 2,-2-1-3,0-5-36,0-3-47,0-4-131,-2-7-28,-2-6-83</inkml:trace>
  <inkml:trace contextRef="#ctx0" brushRef="#br0" timeOffset="237178.6509">16947 12777 182,'0'0'856,"0"0"-808,0 0-38,0 0-3,0 0-1,0 0 7,30 82-6,-28-50 0,-2 0-7,0-4 0,0-3-29,0-5-48,4-10-85,3-7-29,-1-3-109</inkml:trace>
  <inkml:trace contextRef="#ctx0" brushRef="#br0" timeOffset="237365.3863">17155 12753 828,'0'0'185,"0"0"-153,0 0 8,0 0-40,0 0 18,0 0-5,0 114-10,3-85-2,1-2-1,-2-4-19,-2-5-43,0-2-69,0-6-70,0-6-82</inkml:trace>
  <inkml:trace contextRef="#ctx0" brushRef="#br0" timeOffset="237598.4436">16932 12695 890,'0'0'85,"0"0"-69,0 0 10,0 0 8,0 0-5,158-46 5,-102 36-20,-5-2-4,-7-2-1,-13 4-7,-10 3-4,-13 2-8,-4 5-47,-4 0-54,0 0-122,-27 16-115</inkml:trace>
  <inkml:trace contextRef="#ctx0" brushRef="#br0" timeOffset="237876.6521">16684 13244 613,'0'0'75,"0"0"-66,0 0 57,0 0 49,160-15-31,-92-6-18,1 2 2,-3-6-1,1-3-1,-2 5-23,0-6-12,-8 3-8,-3 4-12,-11 3-8,-17 8-2,-10 5-1,-9 6-6,-7 0-28,0 0-43,-25 4-79,-15 14-215,-9 6-248</inkml:trace>
  <inkml:trace contextRef="#ctx0" brushRef="#br0" timeOffset="238481.3613">17177 13353 715,'0'0'76,"0"0"-76,0 0 7,0 0 3,0 0-9,-84 102 2,66-95 3,-1-7-5,2 0 13,3 0 8,3-9 11,7-7 6,4 2-4,0-2-19,0 0-8,9 0-3,13-4 6,3 6-7,4-1 4,0 3 4,-6 7 1,0 3-5,-9 2-4,-1 0 1,-3 22 5,0 6-4,-3 6 4,-7 5 2,0-2 6,0 4-7,-12 0 3,-12-1-1,-2-5-9,-1-5 0,-1-11 0,6-6-2,7-8 1,1-5 0,4 0 2,3-4-5,5-11-3,2 1-3,0 2 3,6 2 0,15 5-4,2 1 7,6 4 8,5 0 1,2 0-2,2 0 8,0 0 6,1 0 14,0 0 4,-3-10 0,-5 0-6,-7-1-1,-11 0-6,-4 1-5,-7-1-4,-2 1-3,0-5-9,0-2-5,0-4 0,-4 1-29,-3 1-39,7-4-77,0-5-284</inkml:trace>
  <inkml:trace contextRef="#ctx0" brushRef="#br0" timeOffset="239545.659">18088 13017 181,'0'0'817,"0"0"-781,0 0-6,0 0 86,0 0-94,0 0-22,0 0-13,-33 0-91,33 0-112,0 0-73,0 0-86</inkml:trace>
  <inkml:trace contextRef="#ctx0" brushRef="#br0" timeOffset="239854.036">18376 12807 960,'0'0'47,"0"0"-40,0 0 21,0 0-14,0 0 30,0 130 7,0-87-32,0-3-1,0-5-6,0-6 0,0-5-4,0-10-6,5-3 0,8-6-1,7-5 1,16 0-2,11-5 13,11-14-6,6-3-3,0 0-3,-3 2-1,-11 4-16,-13 2-81,-14 0-93,-15 0-78,-8 2-111</inkml:trace>
  <inkml:trace contextRef="#ctx0" brushRef="#br0" timeOffset="240031.0171">18702 12930 566,'0'0'300,"0"0"-246,0 0 40,0 0 5,0 0-60,0 0-7,-58 134-8,71-102-21,-4 5-1,-2 4-2,-6 2-59,-1 3-48,0-2-121,0-10-99</inkml:trace>
  <inkml:trace contextRef="#ctx0" brushRef="#br0" timeOffset="240328.5528">18187 13609 485,'0'0'466,"0"0"-446,0 0-13,0 0 28,0 0 13,167-5 16,-53-19-36,17-5-13,6-7 0,1-3 14,2 6 2,-11-3 5,-9 4-8,-20 6-4,-21 2-16,-30 8-5,-25 5-3,-14 6-3,-10 5-24,-2 0-24,-30 4-54,-15 18-151,-13 5-70,-11 6-60</inkml:trace>
  <inkml:trace contextRef="#ctx0" brushRef="#br0" timeOffset="240768.4346">18468 14177 808,'0'0'82,"0"0"-76,0 0 56,-5 130-17,12-90-26,4-1 1,-2-7-9,-4-13-3,-3-6-3,0-9 9,0-4 4,0 0 23,5-18 0,5-17-15,3-11-25,7-5 1,5 5-2,2 0-4,-2 13-3,-6 8 0,-2 12 7,-6 6-1,-6 7 0,0 0 0,-1 7 1,1 13 11,-1 6 0,-1 4 3,2 0-8,1-2-1,1-6-4,3-3 0,-1-12-2,3-1 1,1-6-6,3 0-29,-1 0-40,-1-4-76,-3-16-141,-6-6-161</inkml:trace>
  <inkml:trace contextRef="#ctx0" brushRef="#br0" timeOffset="241068.6312">18831 13874 269,'0'0'738,"0"0"-725,0 0-9,0 0 42,0 0-17,133-81-14,-110 81-3,-14 21-10,-9 5 0,0 6 10,-25 5 8,-6 0-1,2-4-8,5-10 7,6-4-1,11-7 0,7-2-11,0-3-4,11 0 0,18-3 1,9-4-1,3 0-2,1-4-46,0-6-40,-2 0-59,-6 2-114,-10 4-90</inkml:trace>
  <inkml:trace contextRef="#ctx0" brushRef="#br0" timeOffset="241249.5789">19259 14061 729,'0'0'128,"0"0"-2,0 0-14,0 0-57,6 105-15,1-71-22,-4-1-7,4 4-5,-7-3-5,0-6-1,0-5-29,0-1-48,0-13-72,0-5-115,0-4-83</inkml:trace>
  <inkml:trace contextRef="#ctx0" brushRef="#br0" timeOffset="241468.3628">19402 14151 907,'0'0'136,"0"0"-99,0 0 17,0 0-33,0 0 16,0 0-14,13 100-7,-6-72-6,-1-2-4,1 1-2,-2-4-3,-3-4-1,-2-5-10,0-2-35,0-3-45,0 2-53,-4-6-69,-12-5-119</inkml:trace>
  <inkml:trace contextRef="#ctx0" brushRef="#br0" timeOffset="241637.7605">19089 14200 856,'0'0'215,"0"0"-195,0 0-14,90-104 29,-30 72-20,4 1-15,-6 2-2,-10 1-60,-17 2-130,-15 5-140</inkml:trace>
  <inkml:trace contextRef="#ctx0" brushRef="#br0" timeOffset="242006.52">19564 13643 960,'0'0'104,"0"0"-86,0 0 56,121-43-27,-83 43-15,-4 0-9,-10 0-12,-10 14-9,-12 8-2,-2 10 8,-6 1 4,-17 6 0,-7-3-6,2-7-2,5-9-1,10-5-2,10-4-1,3-6-2,7-3 2,29-2 1,10 0 4,11 0 2,9-14 6,4-5 3,-2-1 9,1-6 4,1-3-2,-3 0 1,-7-1-8,-12 9-6,-16 2-10,-14 9-4,-13 5-6,-5 0-43,0 1-85,-14-4-450</inkml:trace>
  <inkml:trace contextRef="#ctx0" brushRef="#br0" timeOffset="246120.9157">2355 17270 575,'0'0'438,"0"0"-405,0 0 47,0 0 16,0 0-56,0 0-21,0 0-9,-129 11 2,96 10-8,-1 10 3,6 5 0,3 4-1,4-4-4,13 0-1,8-4-1,0-5-1,8-6 0,19-7-9,11-9 2,7-5-6,4-8-9,-2-20 4,-3-4 2,-5-2-16,-10 10 6,-10-3 14,-5 9 13,-10 10 4,-4 4 5,0 4-3,0 0 18,0 0-18,0 4-3,-6 18-3,-4 10 0,6-6-1,4 6 1,0-9-2,0-11-2,20 1-3,9-13 3,5 0 0,3 0 2,-1-9 2,-3-14 4,-6-3-3,-12 1 10,-5 2 1,-10 0 10,0 0 11,-7 5-8,-18 1-11,-1 12-14,-3 5-5,-5 0-23,4 14-71,9 12-197,8 6-175</inkml:trace>
  <inkml:trace contextRef="#ctx0" brushRef="#br0" timeOffset="246459.5093">2862 17587 1120,'0'0'58,"0"0"-39,0 0 9,75-138-2,-50 98-18,-9 5-4,-10-3 1,-6 9-4,0 12-1,-12 2-7,-8 7-5,-2 4-4,-2 4-5,4 0 15,4 0-7,5 4 11,11 10-3,0 0-8,7 7 1,24-1 4,11 1 6,3-4 2,-1-4 1,-8-6 0,-14 0 2,-10-2 1,-10 9-1,-2-1-3,-9 18 0,-23 4-1,-3-5-179,2-1-202</inkml:trace>
  <inkml:trace contextRef="#ctx0" brushRef="#br0" timeOffset="247027.0404">3437 17267 864,'0'0'148,"0"0"-130,0 0 14,0 0 28,0 0-19,148-32-16,-100 16-13,-6 2-12,-10 4-1,-9 1-103,-4 2-229,-9 1-158</inkml:trace>
  <inkml:trace contextRef="#ctx0" brushRef="#br0" timeOffset="247441.8458">3923 17016 998,'0'0'73,"0"0"-73,0 0-11,0 0 11,0 0 1,0 0 13,46 103 4,-32-75 0,-5-2 1,-1-4-1,-3-8 0,-3-6-9,-2-6-2,3-2-4,-3 0-1,0 0 2,2 0 7,-2 0-2,4-24-9,-2-10 0,1-8-17,5 2 12,-1 6-4,2 11-3,4 5 1,-1 13 7,1 0 3,2 5-1,3 0 2,1 10 5,-2 8 0,-2 5-2,-1 2 0,-6 1-3,0-2-2,-6-2-26,0-3-55,0-7-123,1-8-62,1-4-168</inkml:trace>
  <inkml:trace contextRef="#ctx0" brushRef="#br0" timeOffset="247644.298">4330 16941 37,'0'0'997,"0"0"-920,0 0-63,0 0-5,0 0 5,0 0 10,56 81-11,-45-51-4,-7 7-3,2-6-6,-5 0-11,2-9-75,-1-9-77,2-4-36,1-9-42,0 0 10</inkml:trace>
  <inkml:trace contextRef="#ctx0" brushRef="#br0" timeOffset="247838.6639">4507 16906 786,'0'0'175,"0"0"-112,0 0-16,0 0-1,0 0-7,0 0-14,39 102-14,-34-76-4,2-3-6,-3-1-1,1-3-9,-4 2-95,2-7-73,-3 0-47,0-10-78</inkml:trace>
  <inkml:trace contextRef="#ctx0" brushRef="#br0" timeOffset="248093.5968">4270 16856 106,'0'0'951,"0"0"-912,0 0-26,0 0 5,0 0 2,138-66 24,-68 39-31,-6 8-2,-8-7-1,-12 12-5,-11-3-4,-14 12-2,-11 5-9,-6 0-47,-2 0-75,-4 22-173,-23 10-6</inkml:trace>
  <inkml:trace contextRef="#ctx0" brushRef="#br0" timeOffset="248372.431">4152 17406 725,'0'0'128,"0"0"-127,0 0 92,0 0 15,138-5-36,-75-9-11,3-8-13,-1 0 3,-5-5-7,-6 4-9,-5 0-9,-7-3-13,-10 9-3,-8 2-8,-10 3-2,-8 12-21,-6 0-43,0 0-75,-6 0-98,-16 5-279</inkml:trace>
  <inkml:trace contextRef="#ctx0" brushRef="#br0" timeOffset="248933.005">4640 17415 456,'0'0'204,"0"0"-180,0 0 26,0 0 9,0 0-43,0 0-9,-36 107 4,19-100 1,-2 0 8,2-3 9,6-4 13,-1 0-11,6 0-8,2-9-2,4 0-2,0-10-14,0 6 4,0-4-9,22-1 4,0 4 5,5 0 2,0 7 6,-3 7-3,-2 0-6,-1 0-3,-4 12 6,-3 11 3,-3 3 2,-7 6-3,-4 3 2,0 4 1,0 2-7,-15-1-1,-5-4-1,-6-8-1,5-6-3,1-7 1,1-12-4,9 1 2,3-4-1,5 0-1,2 0 0,0 0-3,0-4-6,0-6 9,15 2 5,6 3-2,3 0 12,2 5-4,7 0-3,-4 0 1,2-4 4,-5 0 2,-2 0 4,1-2-2,-5-2-1,-2 1-7,-2-4-6,-5 2-3,-5-8-2,2-5-53,-4-11-69,-2-6-311</inkml:trace>
  <inkml:trace contextRef="#ctx0" brushRef="#br0" timeOffset="249220.0749">4939 16924 973,'0'0'213,"0"0"-212,0 0 14,136-6 47,-76 17-31,1 18-13,-3 12 18,-6 17-3,-7 5-12,-13 12 0,-17 7 3,-13 3-11,-2-6-5,-11-7-3,-17-1-3,-4-13 0,1-4-2,-2-10-14,-1-3-34,-11-6-22,-13-3-37,-20-2-178,-17-4-254</inkml:trace>
  <inkml:trace contextRef="#ctx0" brushRef="#br0" timeOffset="249674.6034">3528 16786 198,'0'0'420,"0"0"-281,0 0 19,0 0-44,0 0-43,0 0-26,-31 44-15,8 9-5,3 22 5,7 15 12,11 9 5,2 7-14,0-2 10,25-7-28,4-15 0,8-8-6,1-16-5,2-12-2,5-6-2,-5-6-1,5-10-16,-3-2-39,0-8-78,-1-14-357</inkml:trace>
  <inkml:trace contextRef="#ctx0" brushRef="#br0" timeOffset="250219.347">6018 16852 34,'0'0'747,"0"0"-666,0 0 10,0 0 3,0 0-47,0 0-23,-6 0-8,25 0 18,10 0 5,4-4-10,5-14-12,-1-4-11,-2 4-6,-8 7-105,-10 11-159,-13 0-174</inkml:trace>
  <inkml:trace contextRef="#ctx0" brushRef="#br0" timeOffset="250407.6607">6060 17052 984,'0'0'47,"0"0"-34,0 0 9,0 0 10,0 0 16,118-26-32,-74 4-14,2 5-2,-4 3-104,-6-1-143,-7 7-138</inkml:trace>
  <inkml:trace contextRef="#ctx0" brushRef="#br0" timeOffset="250943.3347">6851 16691 828,'0'0'145,"0"0"-99,0 0 35,0 0-15,0 0-36,0 0-13,-37 58 2,12-17-1,5 3-3,5 0-9,6 2 0,9-12-5,0-2 0,0-6-2,21-16-6,11-5-17,4-5 1,2-5 3,2-22 12,-7-4-16,-6-5 14,-5 4-10,-7 6 20,-3 8 8,-7 6-6,-5 10 9,0 2 15,0 0 2,0 0-14,0 14-14,0 8-3,0 0 2,0 2 1,0-2-1,0 0 1,15-10-6,9-2 2,8-10 0,5 0 4,4-8 0,-3-13 1,-7-8 0,-6-3 14,-13-2 2,-6 2 7,-6 0 7,0 6-9,-23 8-8,-8 9-14,-4 9-5,-11 0-1,4 14-50,-3 17-37,12 0-62,13 6-130,11-4-75</inkml:trace>
  <inkml:trace contextRef="#ctx0" brushRef="#br0" timeOffset="251312.4347">7342 17012 828,'0'0'107,"0"0"11,0 0-29,103-129-48,-78 88-5,-10 1-7,-11 0-12,-4 6-15,0 5-2,-11 13 0,-14 10-15,-1 6-23,-6 0-23,3 5 9,5 12 10,4 2 16,11-1 2,9-5-3,0 0-12,14 1 20,23-6 19,9 2 0,8-2 5,2-2 8,-2-3 18,-12 6 22,-11 1-5,-11-3-17,-9 8-5,-11 2-14,0 9-1,-13 3-4,-16 8-7,-2-8-70,6-3-51,3-16-94,9-10-53,11 0-150</inkml:trace>
  <inkml:trace contextRef="#ctx0" brushRef="#br0" timeOffset="251702.3272">7895 16607 962,'0'0'64,"0"0"-32,0 0 55,0 0-41,0 0-32,67 124 5,-58-102-2,-5-3-7,-2-5-2,0-6-1,-2-8-1,2 0-5,-2 0 3,2 0 9,2-10-4,0-21-7,5-8-2,-1-5-9,4 1-8,0 9 3,5 7 13,-2 10 1,1 8 1,-1 4 7,-1 5 5,-1 0-3,0 8 0,-1 10-3,-1 10-2,-3 7-4,-2-3 1,-6 3-2,0-3-6,0-6-47,0-3-51,0-11-125,0-12-69,0 0-117</inkml:trace>
  <inkml:trace contextRef="#ctx0" brushRef="#br0" timeOffset="251917.2741">8298 16540 1015,'0'0'103,"0"0"-66,0 0-16,0 0 8,0 0-20,0 0 1,32 125-8,-32-91-4,0-5-9,0-8-52,2-3-80,4-13-128,3-5-62</inkml:trace>
  <inkml:trace contextRef="#ctx0" brushRef="#br0" timeOffset="252092.0135">8427 16477 394,'0'0'537,"0"0"-430,0 0-54,0 0 21,0 0-26,0 0-24,30 121-18,-26-95 2,0-3 1,-2 3-9,0-8-12,-2-4-26,0-1-94,0-5-98,0-6-57,0-2-82</inkml:trace>
  <inkml:trace contextRef="#ctx0" brushRef="#br0" timeOffset="252316.9331">8226 16392 301,'0'0'763,"0"0"-693,0 0-44,0 0 1,0 0 10,172-58-9,-109 40-13,-7 0-10,-9 1-2,-17 6 4,-12 3-7,-9 4-19,-9 4-52,0 0-62,-13 12-138,-18 16-127</inkml:trace>
  <inkml:trace contextRef="#ctx0" brushRef="#br0" timeOffset="252608.6716">8004 17004 930,'0'0'62,"0"0"-20,0 0 68,154-24-43,-82 2-24,1 0-7,-3 1 4,-2-6-15,-1-1 14,-2-2 1,-10 2-9,-6 2-17,-8 3-9,-12 6-4,-12 7-2,-11 5-2,-3 5-29,-3 0-24,0 0-45,-24 15-132,-5 2-314</inkml:trace>
  <inkml:trace contextRef="#ctx0" brushRef="#br0" timeOffset="253208.6236">8533 17106 656,'0'0'48,"0"0"-27,0 0 34,0 0-44,-80 113-7,60-101 1,2-2-1,-1-7 12,6-3 43,3 0 5,4-17-5,4-10-41,2 4-13,0-3-4,4 3 5,13 6-1,2-1 6,3 4 5,3 5 13,0 1-1,0 4-4,-4 4-9,-3 0-5,-2 8-5,-5 15 4,-2-1 0,0 4 7,-7 6 5,-2-1-9,0 4 2,0 0-5,-9-3-2,-6 2-1,-8-5-3,1-7 1,-1-8-2,4-6-1,1-4 1,7-4 1,1 0-2,5 0 1,4-4-2,1-4 0,0-2-2,0-2 2,16 2 1,9 6 6,8 1 5,11 3 3,10 0-2,4-5 7,4-4 11,1-3 1,-5-8 9,-7-1 0,-9 3 0,-15-1-7,-14 10-11,-9-5-5,-4 2-3,0-6-15,-7-1-43,-5-6-59,-4-8-98,4-15-1002</inkml:trace>
  <inkml:trace contextRef="#ctx0" brushRef="#br0" timeOffset="260178.8355">1711 17089 87,'0'0'126,"0"0"-75,0 0 11,0 0-9,0 0 2,0 0-15,0 0-7,0 0-2,0-15-1,0 15-11,0-4 0,0 4 0,0 0-2,0 0-3,0 0-8,0 0 10,0 0-2,0 0 3,0 0-9,0 0 2,0 0 0,0 0-2,0 0-4,0 0 3,0 0-6,0 0-1,0 0-1,0 0-5,0 0-33,0 0-44,0 0-71,0 9-57</inkml:trace>
  <inkml:trace contextRef="#ctx0" brushRef="#br0" timeOffset="274814.6635">11306 16044 486,'0'0'279,"0"0"-193,0 0 5,0 0 11,0 0-47,0 0-23,0 0-17,-14 4-3,14-4 0,14 0 10,10 4 24,5-4-6,5 0-11,-2 0-7,4 0-3,-2 0-13,1 0 2,-1-8-1,-3-2-5,-7 2-2,-3 4 0,-10-2-7,-5 6-17,-3 0-24,-3 0-34,0 0-62,-9 1-155,-20 11-189</inkml:trace>
  <inkml:trace contextRef="#ctx0" brushRef="#br0" timeOffset="275063.5855">11312 16325 742,'0'0'166,"0"0"-162,0 0 50,0 0-5,0 0-10,0 0 18,113-9-11,-74 0-23,-4-8 11,-9 8-13,-7 4-10,-10 1-7,-7 4-2,-2 0-2,0 0-10,0 0-50,0 0-74,0-6-182</inkml:trace>
  <inkml:trace contextRef="#ctx0" brushRef="#br0" timeOffset="277595.6777">12908 13017 192,'0'0'122,"0"0"-62,0 0 24,0 0-23,0 0-12,0 0 1,0-20 2,0 17-5,0 3 14,0-4 7,0 2 1,-4-2-20,0 0-18,4 0 3,-1 2-6,1-1-4,-2 3-6,0 0 2,2 0-4,0 0-5,0 0-1,0 0 1,-3 0 3,3 0-6,-2 0-2,0 0-3,0 0 1,-5 7-3,3 7 3,-3 6 1,-1 2 2,3 4-5,-4 4 6,-1 4 2,4 1-2,0-1 0,1-2-3,1-1 0,2-7-4,2-2 0,0 1 2,0-7-2,0 0-1,0-8 1,0-4-1,0-1 1,0 0-1,0-1 2,0-2-2,0 0 0,0 0 0,0 0-4,0 0-36,0 4-49,0-4-45,0 0-76,0 0 46,0 0-15,0-16-27</inkml:trace>
  <inkml:trace contextRef="#ctx0" brushRef="#br0" timeOffset="278067.9278">12857 13038 238,'0'0'96,"0"0"-14,0 0 54,0 0-56,0 0-13,0 0 5,0-14-9,0 14-5,0 0-8,0 0-19,0 0-8,0 0-15,0 0-2,0 8-4,0 12 3,0 6 5,0 2 16,0 2-10,0 2-4,0 3 2,0 1-4,0-4-1,0 2-4,0-6 4,0 2-1,-2-2 3,0-1-4,-1 0-4,3 1 3,-2-2 0,0-2-3,0-6 5,-2-2-2,3-4-5,1-1-1,-3-6 4,3-3-4,0-2 2,0 0-1,0 0 3,0 0-4,0 0 5,0 0-5,0 0 1,0 0-1,-2 0-6,0 0-99,0 0-136,0-5-249</inkml:trace>
  <inkml:trace contextRef="#ctx0" brushRef="#br0" timeOffset="286298.5566">12832 15862 238,'0'0'119,"0"0"-46,0 0 25,0 0-17,0 0-17,0 0-1,0 0 43,0 0-3,-17-14-27,15 14 5,-1 0-21,3 0-23,-5 0-23,-1 9-13,-1 17 9,1 11-3,-2 0 4,8 1-5,-2 3 6,0-2-4,2-1-3,-4 1-5,-3 0 1,3-4 2,-6-7-1,1-1-2,1-10 1,2-4-1,4-8 0,2-5 0,0 0 0,0 0 0,0 0 0,4-4-16,21-6 15,8-8 0,7 0 2,7 2 3,4-4-3,2 2 0,1 0 1,-6 6-2,-5-2-3,-9 2 3,-14 8-4,-11 2-74,-7 2-63,-2 0-91,0 0-78</inkml:trace>
  <inkml:trace contextRef="#ctx0" brushRef="#br0" timeOffset="286528.9548">12991 16056 752,'0'0'169,"0"0"-96,0 0 16,0 0-42,0 0-46,0 0 50,-12 94-17,17-58-8,-3 4-10,-2 4-5,2-3 0,-2-4-10,0 2-1,0-3 0,0-10-29,0 2-60,0-6-68,0-13-142,0 3-58</inkml:trace>
  <inkml:trace contextRef="#ctx0" brushRef="#br0" timeOffset="286874.8293">12364 16633 116,'0'0'465,"0"0"-418,0 0 2,0 0-7,0 0 48,114 0 18,-20-4-34,17-6-23,13-8 16,9 0-4,0 1-15,-2-2-12,-7 3-15,-16 2-2,-18-4-5,-19 4-9,-20 2 6,-15 6-7,-18 1-2,-12 5-2,-6 0 0,0 0-20,-8 0-10,-30 5-48,-20 17-120,-16 14-71,-15 0-32</inkml:trace>
  <inkml:trace contextRef="#ctx0" brushRef="#br0" timeOffset="287362.2085">12304 17040 875,'0'0'63,"0"0"-40,0 0-12,11 114 25,1-68-11,-6-5-13,-1-5 12,-3-6 2,-2-8-1,0-8 6,0-2-8,0-10-7,0-2-10,0 0 1,0 0 2,0-2 5,0-20-1,2-4-13,4-6-12,4-2 12,3 5-6,5 8 6,-3 3 0,6 6-1,-4 2 1,-1 10 2,1 0 1,-3 0 0,1 3-1,-1 20 9,1-5-1,-1 10-6,-3-2 2,-2-5-3,-2 2-1,-3 0-2,-1-6 3,-1 1-3,0 0-45,-2-8-59,0-2-111,0-4-60,0-4-56</inkml:trace>
  <inkml:trace contextRef="#ctx0" brushRef="#br0" timeOffset="287917.0576">12670 16842 693,'0'0'39,"0"0"-38,0 0 3,0 0 38,0 0-20,0 0-4,-14 50-4,1-47 18,0 4-8,-1-7 0,1 0 11,4 0-13,0 0-11,2 0 0,3-10-1,4 1-10,0-8-1,0 3 1,4-1 5,16-2-5,1 1 1,9 2 0,1 8 4,-1-2 2,-4 8 1,-3 0-4,-8 10-1,-1 12-1,-5 7 5,-9 0 8,0 5 2,0-2-8,-13 0-4,-11-6 8,0 0-5,0-8-3,-3-7-3,5-4 1,6-7-1,3 0 3,9 0 1,4 0 3,0 0-6,0-7-2,15 0 2,16-5-1,7 8 3,3 2 6,-1 2-6,-9 0-5,-4 0-5,-7 6-5,-5 8-34,-4 3-52,-4-4-129,-2 1-98</inkml:trace>
  <inkml:trace contextRef="#ctx0" brushRef="#br0" timeOffset="288120.7862">13008 17070 315,'0'0'527,"0"0"-454,0 0-46,0 0 70,0 0-53,0 0-23,54 91-12,-49-66-4,-3 1-1,-2-3-3,0 0-1,0-6-54,0-2-88,0-12-66,0-3-64,0 0-103</inkml:trace>
  <inkml:trace contextRef="#ctx0" brushRef="#br0" timeOffset="288349.9967">13216 17034 1003,'0'0'48,"0"0"-39,0 0 25,0 0 3,0 0-2,11 120-11,-7-88-5,-3 1-7,-1-3-6,3 2-2,-3-11-3,0 2-2,0-5-19,0-6-43,0-2-57,0-6-65,-15 1-55,-7-5-137</inkml:trace>
  <inkml:trace contextRef="#ctx0" brushRef="#br0" timeOffset="288591.9743">12848 17186 773,'0'0'107,"0"0"-50,0 0 12,0 0-34,131-116-1,-66 86-5,-1 2 4,1-2-1,-7 6-14,-11 7-12,-15 5-6,-12 1-13,-9 8-91,-7-2-118,-4-3-66,0 1-225</inkml:trace>
  <inkml:trace contextRef="#ctx0" brushRef="#br0" timeOffset="289185.4679">13561 16745 287,'0'0'477,"0"0"-453,0 0 2,0 0 37,0 0-27,0 0-7,16 34-7,-19-15-4,-8-9-16,0-7 7,1 2-7,0-5 11,1 0-5,3 0-2,4-5-2,0-8-4,2-1 1,0-3-2,0 3-11,6 1 8,8 1 4,5 2 0,2 1 2,-2 4-1,4 0 0,-5 5 1,-3 0 7,-1 0-5,-3 10-3,-2 7 6,-3 6 0,-6 4 4,0 1-7,0 5 4,-4 4-1,-18-5-2,0-2-3,-5-2 0,4-12-1,1-2 1,6-4-2,3-10 0,7 0 0,3 0 0,3 0-1,0-5-8,0-4-3,0-5 12,18 11 4,7-2 4,4 1 2,2 4 16,5 0 2,-3 0-3,-1 0 2,-2 0 2,-3-3-7,-4 0-6,-6-1-6,-3 0-1,-5 0-6,-5-1-3,-4 5 0,2-12-25,-2-7-73,2-8-149,-2-8-208</inkml:trace>
  <inkml:trace contextRef="#ctx0" brushRef="#br0" timeOffset="289612.7299">14397 15839 688,'0'0'88,"0"0"1,0 0 56,0 0-76,0 0-9,0 0-21,-66-10-28,35 36 4,-6 14 2,4 22 16,4 15-8,7 17-5,6 10 0,8-2-9,8-7 0,0-16 2,1-16-2,24-19-2,2-8 1,1-10 2,-1-12-1,0-1-3,-4-3-4,-5-6-4,-10-1-1,-5-3-46,-3 0-88,0 0-232,-3-12-483</inkml:trace>
  <inkml:trace contextRef="#ctx0" brushRef="#br0" timeOffset="290654.2844">14593 16003 637,'0'0'108,"0"0"40,0 0-21,0 0-68,0 0-39,0 0-12,0 51 47,12-13-10,-1-2-5,0 4-1,-4-4-22,-1 0 8,-3-6-15,-3 2 1,0-5-11,0-8 7,0-2-6,0-12-1,0-5-3,0 5-29,0-5-23,0 0-45,8-14-64,3-15-90,3-5-110</inkml:trace>
  <inkml:trace contextRef="#ctx0" brushRef="#br0" timeOffset="290999.4971">14937 16150 362,'0'0'132,"0"0"-19,0 0 34,0 0-39,0 0-31,0 0-35,-34 18-26,34-14 27,16 3 20,4-4-8,2 1-9,3-4-9,6 0-3,1 0-10,-2 0-6,-3 0-4,-9 0-9,-5-4-4,-6-1-1,-1 2-10,2-3-52,0-10-108,3-3-221</inkml:trace>
  <inkml:trace contextRef="#ctx0" brushRef="#br0" timeOffset="292205.6926">15596 16003 114,'0'0'161,"0"0"-108,0 0 16,0 0 45,0 0-16,0 0 4,5-46 31,-5 46 1,0-2-24,-5 2-45,-10 0-32,-10 0-21,-4 13-4,-2 9-1,2 4 6,2 6-1,7 0 3,7 1-5,9 4-6,4-5-2,0-3-1,6-5-1,15-9 0,-1-7-5,10-4-17,7-4 5,-3-4-1,3-14 3,-2-10-4,-7-2 7,-2-2 10,-9 6-1,-5 4 2,-10 12 1,-2 5 5,0 5 8,0 0 3,0 0-8,0 5-8,0 15-8,0 6 8,-4 1 1,4-1-1,0-9-1,0 1-1,13-4-5,9-10 0,3-4 7,3 0 0,2-14 0,-6-12 1,-4-4 7,-4-2-8,-7 2 8,-9 2-4,0 2 7,-2 4 3,-19 8 4,2 4-10,-8 6-4,0 4-4,-2 0-2,0 5 2,4 11-11,4 7-55,9 0-91,8-4-145,4 7-105</inkml:trace>
  <inkml:trace contextRef="#ctx0" brushRef="#br0" timeOffset="292626.8968">15978 16204 686,'0'0'160,"0"0"-145,0 0 37,0 0 10,0 0-43,109-124-6,-93 92 15,-10-4 1,-6 10-8,0-3-2,0 9-12,-9 10-3,-8 1-4,1 9 0,0 0-9,3 0-6,1 0-3,4 9-1,6 4 3,2 2 15,0 3-4,16-1-1,13-4 5,8-4 1,3 1 0,0 2 2,-6-2 4,-8-2 1,-5-2 8,-13 2 3,-4 4 3,-4 2-4,0 7 1,-8 4-7,-17-3-3,-1 0-8,-2-13-19,9 4-49,8-9-42,6-4-60,5 0-65,0-4-101</inkml:trace>
  <inkml:trace contextRef="#ctx0" brushRef="#br0" timeOffset="293022.5033">16475 15865 616,'0'0'337,"0"0"-319,0 0 3,0 0 21,0 0-1,0 0-16,29 135-6,-25-106 2,0-2-1,2-13-7,-4-4-4,0-6-4,1-1-3,0-3 1,2 0 1,-1-3 6,6-19 5,0-14-8,3 0-5,2 0-2,2 0-2,-1 9 2,-1 10 0,1 0 0,-3 11 6,-2 6 2,0 0 4,-2 4-3,1 16 9,-2 11-6,-4-1-8,1-3-3,-5 4-1,0 1-10,0-10-47,0-4-72,0-9-108,0-9-63,0 0-95</inkml:trace>
  <inkml:trace contextRef="#ctx0" brushRef="#br0" timeOffset="293213.2715">16896 15848 772,'0'0'253,"0"0"-158,0 0-52,0 0-16,0 0 31,0 0-38,45 88-13,-43-56-7,-2-5 0,0 0-10,0-11-71,2-2-70,5-12-113,-1-2-39,8 0-150</inkml:trace>
  <inkml:trace contextRef="#ctx0" brushRef="#br0" timeOffset="293399.5345">17081 15779 559,'0'0'265,"0"0"-81,0 0-83,0 0-57,0 0-14,0 0 7,12 116-22,-8-79-9,3-6-2,1 0-4,-1-13-6,0-1-28,0-10-69,-5 1-73,-2-8-51,0 0-70</inkml:trace>
  <inkml:trace contextRef="#ctx0" brushRef="#br0" timeOffset="293615.436">16866 15763 847,'0'0'160,"0"0"-87,0 0-41,0 0 3,159-63-2,-87 43-20,-3 1-3,-7-4-4,-8 5-6,-16 9-1,-18-1-18,-12 10-71,-8 0-98,-12 19-37,-27 15 21,-11 3-236</inkml:trace>
  <inkml:trace contextRef="#ctx0" brushRef="#br0" timeOffset="293865.2135">16622 16343 695,'0'0'97,"0"0"-59,0 0 157,133 0-89,-54-14-52,6-8 4,2-4-14,-6-1-5,-1-1 0,-6-4-4,-7 3-15,-4 0-5,-16 6-6,-18 12-9,-18 3-7,-11 6-34,-5-3-51,-26 5-153,-11 0-334</inkml:trace>
  <inkml:trace contextRef="#ctx0" brushRef="#br0" timeOffset="294419.704">17253 16329 185,'0'0'615,"0"0"-581,0 0 24,-27 121 18,7-90-60,-5-4-10,2-15-1,2-1 3,0-7 4,6-4 17,4 0 6,6-8 6,5-11-21,0-8-18,5-5-4,17 6 10,5 4-3,4-1 3,5 10 0,2 9 4,0 4 2,-7 0-2,-4 8 2,-5 13-8,-11 16 3,-6 9-2,-5 1 0,0-1 8,-11 0-12,-14-7 3,-6-4 2,2-7-4,0-6 2,4-13-6,4-5 2,11-4 2,4 0 4,1 0-3,5 0-5,0-13-2,0-2-3,13-2 5,10 4 1,3 5 1,6 7 1,1 1 12,7 0-8,5 0 13,-3 0-2,5 0-1,-3 0 4,-2 0-5,-5 0 1,-7-12-1,-11 1-11,-4-1-5,-10 2 0,-5 0-4,0-5-24,0-14-44,-7-7-86,-16-8-212,-3-14-248</inkml:trace>
  <inkml:trace contextRef="#ctx0" brushRef="#br0" timeOffset="294701.3439">17649 15727 912,'0'0'120,"0"0"-93,159-32 81,-83 32-38,6 17-25,-4 24-15,-5 13-2,-12 16-1,-18 12-12,-14 15-3,-21 7 7,-8 6-6,0 3 1,-11-11 0,-11-12-3,-3-20 2,3-11-1,0-19-1,6-12-8,1-14-2,3-6-1,0-4-1,5-4-35,-7 0-53,-9-8-201,-10-15-642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43:24.2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1506 822 812,'0'0'115,"0"0"-55,0 0 37,0 0-49,0 0-14,0 0 5,0 0-22,-23-40 8,16 36-7,-5-4-3,-4 2-5,-3-2-1,-6 1 2,0 4-5,-2-1 1,-4 2 1,0 2 2,-2 0-5,-1 0-2,1 7-1,2 12 2,-1 11-4,3 10 0,5 16 0,4 14 0,11 14 0,7 11 0,2 5 0,0 10 0,8 6 1,8 5 2,-1 1-3,1 5 0,-3-3 1,-2-2-1,-1-7 1,-7-21-1,-3-12 1,0-16 4,-5-12-3,-16-9 14,-4-11 2,-1-8-2,-6-8-2,-3-8-6,-3-8 3,-1-2-2,-7 0-3,4-12-5,2-4-1,11 5-15,9 4-27,11 5-19,9 2-69,0 0-228,9 0-205</inkml:trace>
  <inkml:trace contextRef="#ctx0" brushRef="#br0" timeOffset="526.9195">1038 3287 797,'0'0'145,"0"0"-100,0 0 18,0 0-42,0 0-20,0 0 3,-20 82 10,20-37-4,0 4 5,0-5-4,0-5-3,16-5-5,3-15 2,6-6-2,4-12-1,4-1 4,1-26 3,-3-18 1,-1-8 3,-6-2-6,-11-1-2,-11 6 3,-2 7 9,-9 7 6,-16 11 2,-6 9 6,0 10-15,-2 5-11,-1 0-2,3 10-3,4 8-5,9-2-37,14-9-101,4-7-244</inkml:trace>
  <inkml:trace contextRef="#ctx0" brushRef="#br0" timeOffset="1139.3257">1774 641 688,'0'0'142,"0"0"-65,0 0 6,0 0-45,0 0-38,0 0 2,46-88 2,-24 54 8,-1 5-7,-7 0-4,-1 12 2,-7 6 6,-4 5 7,-2 6 4,0 0 6,0 0-26,5 4-6,-1 21-8,3 16 14,2 10 6,-2 0 11,-1 3-6,-2-4 2,2-6-5,-4-3-3,-2-3-4,0-6-1,0-2-44,-6 0-69,-6-6-92,-7-1-62</inkml:trace>
  <inkml:trace contextRef="#ctx0" brushRef="#br0" timeOffset="1350.5229">1787 1010 630,'0'0'235,"0"0"-193,0 0 12,0 0 6,0 0 16,169 0-20,-98-20-21,1-3-4,-5-4-12,-11 5-10,-12 4-4,-13 6-5,-15 6-61,-11 4-242,-5-1-494</inkml:trace>
  <inkml:trace contextRef="#ctx0" brushRef="#br0" timeOffset="1861.8406">2450 1298 737,'0'0'247,"0"0"-227,0 0 54,0 0 0,0 0-35,0 0-9,-93 33-5,54 4-2,3 11-7,0 8-2,12 11 1,4 7-1,9-2-2,9-2-4,2-6-5,0-9-3,17-4 0,10-13 0,4-13-22,2-8-26,-2-15-48,0-2-123,-8-10-369</inkml:trace>
  <inkml:trace contextRef="#ctx0" brushRef="#br0" timeOffset="2239.8293">2617 1596 701,'0'0'212,"0"0"-157,0 0-18,0 0 15,0 118 4,0-80-29,0 2-9,0-1-5,0-1-6,0-4-1,0-5-6,0 0-1,0-7-29,0-3-65,0-8-104,4-10-71,0-1-137</inkml:trace>
  <inkml:trace contextRef="#ctx0" brushRef="#br0" timeOffset="2435.2714">2785 1837 981,'0'0'43,"0"0"-19,0 0 15,0 0-4,150-4-14,-107-1-16,-3 1-5,-3 1-10,-1-4-86,-5-1-181,-4-9-171</inkml:trace>
  <inkml:trace contextRef="#ctx0" brushRef="#br0" timeOffset="2700.9352">3396 1574 861,'0'0'204,"0"0"-200,0 0 7,-11 111 18,11-63 14,0 6-19,0 6-4,0 0-6,0-2 0,0-9-1,0-12-7,0-7 1,7-10 2,11-12-5,1-8 0,16 0 0,2-24-4,3-8 0,0-4-63,-11 0-63,-13 4-150,-16 1-161</inkml:trace>
  <inkml:trace contextRef="#ctx0" brushRef="#br0" timeOffset="2836.9208">3403 1925 573,'0'0'282,"0"0"-209,0 0-27,0 0-45,0 0 5,113-78-6,-65 45-130,-9 3-111,-12 1-302</inkml:trace>
  <inkml:trace contextRef="#ctx0" brushRef="#br0" timeOffset="3043.8271">3749 1566 404,'0'0'538,"0"0"-497,0 0 5,135 10-3,-83 18 22,-5 10-19,-7 5-22,-17 8-4,-11 9-6,-12 11-5,-6 4-7,-30 0 4,-7-7 0,1-18-3,7-14-3,8-13-62,7-23-122,11-3-179</inkml:trace>
  <inkml:trace contextRef="#ctx0" brushRef="#br0" timeOffset="3846.2722">4658 1562 822,'0'0'85,"0"0"-40,0 0 13,-118 65-23,89-26-9,4 3-8,10 2-8,5-2-7,10-5 0,0-5-2,0-6-1,19-6-7,3-8-11,4-8-8,4-4 2,1 0-2,3-18 11,-3-6-2,-6-4 17,-4-3 0,-7 5 1,-5 8 4,-5 11 2,-4 4-3,0 3-4,0 0-8,0 8-16,0 19 22,0 5 2,0 3 0,12-2-7,3-8-32,7-11 1,5-11 27,0-3 7,-1-6 4,1-18 2,-7-2 32,-5-2 16,-3 2 14,-10-2-16,-2 3 12,0 1-18,-14 2-16,-7 8 2,-4 9-2,0 3-20,-1 2-6,1 0-3,1 14-5,6 7-59,7 5-84,9 2-129,2-3-141</inkml:trace>
  <inkml:trace contextRef="#ctx0" brushRef="#br0" timeOffset="4199.2369">5095 1988 836,'0'0'179,"0"0"-89,0 0-42,58-114-30,-36 71 4,-1-1-6,-8 1-5,-9 4-3,-4 5-8,0 9-1,-9 6 0,-7 8-11,3 8-6,-3 3-9,7 0-28,1 0-25,4 7-22,4 11-8,0 0-8,15 0 62,18-2 32,10 4 21,1 1 3,1 0 10,-9 0 30,-14 0 0,-9 1 6,-11 4 8,-2 4-17,-4 3 5,-18-3-20,-8-2-9,4-3-13,-1-11-94,6-9-55,6-5-123</inkml:trace>
  <inkml:trace contextRef="#ctx0" brushRef="#br0" timeOffset="4550.5806">5626 1646 280,'0'0'598,"0"0"-593,0 0 52,19 114-27,-11-82-16,-2-3-7,-4-10-3,-1-7-1,-1-5 5,4-7-8,-2 0 8,0 0 9,2-26 26,1-9-35,6-3-8,4 2-1,1 6 0,5 7 0,-4 6 1,1 9 7,2 8-3,-4 0 8,-3 2-12,-1 21 0,-4 4 3,-4 6 4,-1 0-1,-3 4-6,0-3-16,0-5-55,0-4-129,-7-13-118</inkml:trace>
  <inkml:trace contextRef="#ctx0" brushRef="#br0" timeOffset="4738.2271">6058 1666 1037,'0'0'49,"0"0"-45,0 0-4,0 0 6,11 104-3,-11-68-2,0 0-1,0-4-38,0-10-93,0-8-50,7-14-60,6 0 6</inkml:trace>
  <inkml:trace contextRef="#ctx0" brushRef="#br0" timeOffset="4928.8126">6270 1650 270,'0'0'688,"0"0"-629,0 0-31,0 0-18,0 0 30,0 108-21,-2-72-15,-1-2-1,3-2-3,0-3-12,0-9-64,0-4-110,0-11-44,0-5-89</inkml:trace>
  <inkml:trace contextRef="#ctx0" brushRef="#br0" timeOffset="5121.9918">5998 1476 778,'0'0'223,"0"0"-183,0 0-39,0 0 7,137-16 1,-67 7 3,-7 4-11,-17-2-1,-10 3-21,-18 4-157,-14 0-46,-4 0-85</inkml:trace>
  <inkml:trace contextRef="#ctx0" brushRef="#br0" timeOffset="5400.5569">5672 2153 711,'0'0'98,"0"0"-68,0 0 90,181 0-37,-86-10-31,8-7-9,-5-3-5,-8-5 0,-12-1-15,-13 5-9,-17 1-4,-13 8-7,-18 12-3,-11 0-41,-6 0-95,0 0-120,-25 0-167</inkml:trace>
  <inkml:trace contextRef="#ctx0" brushRef="#br0" timeOffset="6239.8497">6191 2426 817,'0'0'53,"0"0"-45,0 0 19,0 0-14,0 0-3,0 0 5,-73 99-2,53-94 8,0-5 5,-2 0 5,6 0 4,5-12-3,4-4 3,7-2-31,0 1-4,7-4-7,18 3 7,4 2 0,4 6 1,2 8-1,1 2 3,-5 0-7,-4 16 4,-7 14 0,-10 6 4,-7 7-1,-3 5 6,-4 1-4,-25 0-1,-2-3 1,-5-11-1,1-8 0,2-10-2,1-6 1,5-9 2,7-2-1,7 0 1,7 0-1,6-4 0,0-2-3,0 0-1,10 0-2,17 0 2,7 4 9,1 2 5,1 0-7,-6 0-7,0 5-1,-5 7 0,-7-1-4,-3 1-43,-3-1-56,5-8-140,-1-3-153</inkml:trace>
  <inkml:trace contextRef="#ctx0" brushRef="#br0" timeOffset="6640.6304">6803 1439 830,'0'0'110,"0"0"-83,0 0-27,0 0 10,0 0-4,0 125 46,0-65-5,0 1-2,0-3-18,0-5-4,0-4-12,0-5 0,0-8-3,11-8-6,0-5 4,1-11-2,7-12-2,1 0 1,5 0-3,0-12-32,-2-9-55,-7-4-77,-9 2-168,-7 2-148</inkml:trace>
  <inkml:trace contextRef="#ctx0" brushRef="#br0" timeOffset="6788.5464">6708 1838 733,'0'0'229,"0"0"-200,0 0-6,0 0-23,0 0 0,149-102-4,-94 76-81,-4 4-76,-11 5-149</inkml:trace>
  <inkml:trace contextRef="#ctx0" brushRef="#br0" timeOffset="7283.6296">7663 1682 829,'0'0'143,"0"0"-102,0 0 16,0 0-15,0 0 0,0 0-32,-104 78-5,67-44-2,4 3 0,8 1-1,6 0 1,9-6-3,10-8-9,0-6-9,8-11-22,21-7 7,6 0 22,5-23 4,2-7 1,-3-10-19,-8 0-9,-14-5 14,-5-1 18,-12-6 2,0-1 2,0-2 29,0 8-17,-10 10 32,4 13 17,-1 9-13,2 11 4,5 4-9,-1 0-20,1 0-25,0 25-14,0 11 10,0 12 4,0 8 3,8 2-2,1 5 0,-5-3-1,4-6 0,-4-8-2,3-8-36,-1-11-53,4-10-72,0-15-116,1-2-146</inkml:trace>
  <inkml:trace contextRef="#ctx0" brushRef="#br0" timeOffset="7531.0475">7937 1564 969,'0'0'138,"0"0"-126,0 0 13,11 114-5,-9-59 5,-1 8-9,3 1-4,1-1 4,-1-7-8,5-14-3,5-17-3,3-8 4,5-13 2,10-4-5,2-4 3,5-22-6,-4-9-32,-9 0-67,-11-5-123,-15 2-200</inkml:trace>
  <inkml:trace contextRef="#ctx0" brushRef="#br0" timeOffset="7680.6593">7794 1845 609,'0'0'380,"0"0"-348,0 0-23,114-32 9,-41 6 10,-3-3-21,-7 5-7,-17 0-90,-21 4-307</inkml:trace>
  <inkml:trace contextRef="#ctx0" brushRef="#br0" timeOffset="9620.9038">10448 1016 981,'0'0'57,"0"0"-54,0 0 18,73-124-16,-24 72-4,0 4 1,-14 2 4,-10 2-6,-19-3 0,-6 3 0,0 2 2,-17 10 2,-6 12-1,1 10 12,-2 10 3,2 0-13,6 8 0,0 20-5,10 9-1,4 13 1,2 9 0,0 10 3,0 9 2,0 7 2,4-4-3,0-5-1,-1-15 3,-3-15-6,2-18 6,-1-15-2,4-8 1,2-5 0,11-14 4,3-23 4,9-12-8,4-1-4,-8 8 3,-4 11-2,-4 13-2,-1 11 0,-7 7-2,3 0-8,-2 5 2,1 22 3,-1 6 2,-6 11 3,-1 3-1,-4-1-11,5-10-36,1-10-13,10-12 20,4-14-19,11 0 8,4-18 34,6-19 14,-3-2 8,-12-7-4,-5 1 15,-15 3 22,-6 6 10,0 10-4,0 12 10,0 8-10,0 6-23,-8 0-6,-4 18-14,1 14-8,5 8 5,0 3 2,6-4 0,0-4 0,12-9-1,13-8 0,5-10 2,4-8 0,0 0 0,-2-10 0,-2-16 1,-7-6 0,-10-5 4,-9-3-3,-4-3-2,0 1-2,-4 8-9,-9 3-1,3 11 4,6 10 1,4 4-13,0 6-21,0 0-67,6 12 16,15 12 89,5 0 3,-1 3 3,-1 2-2,-5 0-1,-2-2 2,-8 2-1,-2-4 0,-3-2 8,-2-4 10,3-4-1,4-7-8,-1-4 3,12-4-1,10 0 2,8-20 19,4-13-7,-2-2-17,-4-1-2,-11 1-2,-13 12 4,-5 6 22,-7 11 17,0 6 10,0 0 1,0 0-26,-7 11-12,-8 13-18,-1 8 5,5 0-1,9 0-7,2-4 0,0 0 0,21-5-11,19-6-51,6-8-87,12-9-159,-4 0-232</inkml:trace>
  <inkml:trace contextRef="#ctx0" brushRef="#br0" timeOffset="10005.219">12177 916 883,'0'0'236,"0"0"-236,0 0-6,-20 102 6,18-46 1,2-6 0,0-3-1,0-7 0,0-13-4,13-13-26,9-14 17,6 0 13,9-17-6,1-17 6,0-4-34,-7-4 8,-4-1 9,-14 4 17,-6 1 5,-7 9 19,0 12 36,0 6 27,0 9-9,-3 2-23,-5 0-31,-1 8-15,2 16-8,2 10 0,5 4-1,0 1 0,0-2 0,7 1-1,8-1-23,5-3-53,7-8-96,5-14-147,0-12-147</inkml:trace>
  <inkml:trace contextRef="#ctx0" brushRef="#br0" timeOffset="10156.3532">12732 1105 936,'0'0'115,"0"0"-110,0 0-5,163-75-9,-105 55-72,-10 6-182,-11 4-98</inkml:trace>
  <inkml:trace contextRef="#ctx0" brushRef="#br0" timeOffset="10305.8658">12846 1299 871,'0'0'164,"0"0"-140,0 0-7,0 0-5,0 0-12,179-18-10,-117-4-187,-14-6-313</inkml:trace>
  <inkml:trace contextRef="#ctx0" brushRef="#br0" timeOffset="10777.9057">13800 495 907,'0'0'62,"0"0"22,0 0-2,0 0-37,-143 99 4,114-41-17,9 7-6,4 6-15,7 4-2,8-3-2,1-5-6,0-9-1,15-9 0,11-15-44,8-13-65,7-10-100,-6-11-127</inkml:trace>
  <inkml:trace contextRef="#ctx0" brushRef="#br0" timeOffset="11004.006">13924 788 206,'0'0'870,"0"0"-827,0 0-23,0 0-1,0 0 15,0 122-7,0-82-13,0-2-4,0-6-2,3-4-2,1-10-3,0-3-3,2-4-16,0-1-78,5-3-123,1-7-130</inkml:trace>
  <inkml:trace contextRef="#ctx0" brushRef="#br0" timeOffset="11158.62">14128 972 916,'0'0'181,"0"0"-176,0 0 0,0 0 8,172-37-13,-112 20-19,-10 1-207,-9-9-203</inkml:trace>
  <inkml:trace contextRef="#ctx0" brushRef="#br0" timeOffset="11406.7406">14617 691 922,'0'0'116,"0"0"-106,0 0 33,-9 123-3,9-72 6,0 5-16,3-1-3,2 1-11,-1-10-7,3-7-2,2-13-2,2-10-1,7-8 0,2-8-2,11 0-2,10-4 0,0-18-44,-1-6-102,-8-7-270</inkml:trace>
  <inkml:trace contextRef="#ctx0" brushRef="#br0" timeOffset="11565.6626">14631 976 560,'0'0'453,"0"0"-449,0 0-1,114-48-3,-56 18-78,-9 2-176,-20 2-233</inkml:trace>
  <inkml:trace contextRef="#ctx0" brushRef="#br0" timeOffset="11795.8077">14892 648 791,'0'0'66,"0"0"-22,141 18 18,-75 12-4,-3 8 32,-15 8-38,-11 4-12,-22 8 4,-15 2-18,0 2-6,-29 4 8,-14-3-13,1-11-8,3-14-3,11-15-4,11-16-4,5-7-47,-1 0-148,-1-12-366</inkml:trace>
  <inkml:trace contextRef="#ctx0" brushRef="#br0" timeOffset="13081.8994">11769 2336 667,'0'0'89,"0"0"23,0 0-1,0 0-71,0 0-15,0 0-2,81-54-4,-66 64-12,-6 22-5,-9 7 10,0 12 9,0 2-4,-8 3-2,0-6-6,6-10-7,2-10-1,0-10 0,2-10-1,21-8-8,6-2-3,6-12 7,3-17-1,0-4-1,-9-2 1,-7-1-7,-10 0 7,-6 4 5,-6 5 2,0 6 0,0 9 12,0 4 2,0 3-1,0 4 9,0 1 6,0 0-6,0 0-14,0 16-7,0 20-3,0 10 14,0 5-10,5-3-1,7-6-2,7-9 0,1-6-2,0-9 1,2-10-15,1-8-13,1 0-37,-1-7-49,-6-14-154,-8-7-143</inkml:trace>
  <inkml:trace contextRef="#ctx0" brushRef="#br0" timeOffset="13276.263">12277 2049 948,'0'0'79,"0"0"-64,0 0 2,0 0 12,0 0-16,-16 139-2,16-105-10,0-4-1,6-4-43,0 1-114,1-8-62,-1-3-106</inkml:trace>
  <inkml:trace contextRef="#ctx0" brushRef="#br0" timeOffset="13514.5938">12703 2479 1014,'0'0'119,"0"0"-114,0 0 5,0 0 5,143-27-3,-85 13-12,-7 0-9,-15 6-137,-10 4-179,-16 1-129</inkml:trace>
  <inkml:trace contextRef="#ctx0" brushRef="#br0" timeOffset="13695.8885">12740 2694 834,'0'0'167,"0"0"-163,0 0 13,0 0 26,141-21-8,-90 7-35,-6 1-21,-11 3-122,-14-2-198</inkml:trace>
  <inkml:trace contextRef="#ctx0" brushRef="#br0" timeOffset="14904.4805">13356 2532 200,'0'0'457,"0"0"-365,0 0-14,0 0 7,0 0-66,0 0 29,56 5 30,-25-5-8,-1 0-34,-2 0-5,-6 0-14,-6-5-9,-5 1-7,0 2-1,1-1-22,-2-2-51,0 0-67,3-4-141,-4-1-74</inkml:trace>
  <inkml:trace contextRef="#ctx0" brushRef="#br0" timeOffset="15418.6383">13822 2374 634,'0'0'158,"0"0"-137,0 0 46,0 0-8,0 0-37,0 0-1,0 0-9,0 0 10,5 0 2,-1 0 16,5-14-9,5-12-22,1-3-8,5-3 6,-2 1-7,-1 1 0,-3 3 0,-7 9 0,-1 4 4,-3 6-4,-3 6 8,0 2 3,0 0-5,0 0-2,0 0-4,1 0-3,4 19 3,-3 7 15,0 3 2,1 8-7,0 1 3,1 1-10,-3 0 2,2-3-2,-1 0-3,-2-4 1,0-2 0,0-8 0,0-6-1,0-3 0,0-4-2,0 0-7,0-4-43,0 4-45,0 3-59,0-5-106,0 4-82</inkml:trace>
  <inkml:trace contextRef="#ctx0" brushRef="#br0" timeOffset="15675.8825">13864 2682 906,'0'0'56,"0"0"1,0 0 0,0 0-46,0 0 8,137-14 13,-84 3-8,2-1 1,-3-2 20,-8 4-2,-15 2-9,-11 4-22,-11 4-5,-7 0-5,0 0 0,0 0-2,0 0-23,0 0-71,0 0-99,-15-12-416</inkml:trace>
  <inkml:trace contextRef="#ctx0" brushRef="#br0" timeOffset="21501.979">17305 766 168,'0'0'82,"0"0"-51,0 0 27,0 0-7,0 0-2,0 0 14,0 0 7,0 0-5,6 0-8,-6 0 4,0 0 3,0 0-5,0 0 1,0 0-17,-6 0-23,-17 5-13,-4 6 1,-8 3-2,-4 9 0,1 4 11,2 9-4,6 6-1,7 3-7,8-6-4,11-3 3,4-9-6,0-8 2,19-8-7,14-11 7,8 0 0,6-16 1,-2-18 11,-7-4-11,-5-6 4,-13-2 0,-11-5 1,-7-2-2,-2-5 6,0 5-10,-4 11 5,-6 14 2,7 11 15,-1 14-2,4 3-1,0 0-19,0 17-13,0 17 9,0 14 4,0-1 14,10 3-7,1-1-3,0-2-4,0 5 0,2-6 0,1-2-70,-3-9-90,0-16-150,-2-10-66</inkml:trace>
  <inkml:trace contextRef="#ctx0" brushRef="#br0" timeOffset="21763.8276">17498 906 658,'0'0'74,"0"0"-64,0 0 93,58 109-28,-38-65-3,2-2-25,-1-8 12,-1-9-9,-5-10-6,-6-10-15,-5-5-3,1 0 8,2 0 11,1-27 4,5-16-21,1-7-21,-3-2-4,-4 0-3,0 6-13,-3 10-28,5 8-47,3 8-65,5 4-156,1 2-135</inkml:trace>
  <inkml:trace contextRef="#ctx0" brushRef="#br0" timeOffset="21915.7408">18073 924 685,'0'0'223,"0"0"-215,0 0 4,0 0-2,145-50-10,-96 32-122,-8 6-163</inkml:trace>
  <inkml:trace contextRef="#ctx0" brushRef="#br0" timeOffset="22077.6489">18127 1121 765,'0'0'119,"0"0"-102,0 0-3,0 0 16,167-48-23,-93 21-7,-7 1-146,-15-1-262</inkml:trace>
  <inkml:trace contextRef="#ctx0" brushRef="#br0" timeOffset="22912.7805">19411 641 817,'0'0'130,"0"0"-86,0 0 45,0 0-50,0 0-31,0 0 0,-141 74 0,112-25-6,9 1 8,9 1-5,9-6-4,2-5 0,2-6-1,22-8-10,10-11-28,7-15-6,5 0-6,-1-12 15,-1-18-22,-6-6 49,-7-5 8,-6 1 15,-11 8 14,-10 10 20,-4 8-12,0 9 4,0 5-17,0 0-24,0 9-25,0 19 16,0 7 9,0 2 0,0-4-6,0-10-15,8-7-9,15-6 18,2-10 10,-2 0 2,4-1 6,-2-24 23,-5-1 16,-2-3 11,-7-2-20,-6 1-5,-5 4-5,0 3-17,-12 8-9,-7 7-11,0 6-33,-1 2-65,1 8-150,7 14-90,3 4-122</inkml:trace>
  <inkml:trace contextRef="#ctx0" brushRef="#br0" timeOffset="23265.0307">19872 1034 833,'0'0'172,"0"0"-148,0 0 42,91-144-16,-57 98-32,-7 2-11,-12 0-1,-10 5-4,-5 7 0,0 13-2,-2 2-4,-16 11-6,2 4 2,0 2-10,6 0-40,2 2-19,6 14-11,2 5 0,0-3 17,26-3 16,8-1 46,7-1 9,-3-1 1,-1 0 31,-8 2 3,-8 1 3,-8 2-24,-11 3 3,-2 8-5,0 0 13,-15 2-9,-8-2-10,1-3-6,2-8-133,8-10-66,6-7-164</inkml:trace>
  <inkml:trace contextRef="#ctx0" brushRef="#br0" timeOffset="23608.0915">20450 659 5,'0'0'883,"0"0"-883,0 0-2,0 0 2,0 0 25,18 134-5,-14-99-15,-2-7 0,0-10-3,0-10 2,0-6-3,1-2 14,-1 0 11,0-7 37,5-19-3,2-9-56,2-1-1,5 0 1,-1 5-4,5 7-4,1 6 4,-6 9 10,3 6-5,-6 3-5,3 3-1,0 16-1,-5 10 2,0 1 2,-3 3-2,-5 0-12,-2-5-66,0-6-82,0-6-58,0-11-64</inkml:trace>
  <inkml:trace contextRef="#ctx0" brushRef="#br0" timeOffset="23784.0893">20811 696 620,'0'0'137,"0"0"-131,0 0 16,0 0-3,0 0-3,20 126-10,-20-92-6,0-4-59,0-6-118,0-11-42,0-13-127</inkml:trace>
  <inkml:trace contextRef="#ctx0" brushRef="#br0" timeOffset="23964.7844">21029 648 855,'0'0'51,"0"0"-51,0 0 0,0 0 6,3 113 13,0-72-12,3-1-4,-6-5-3,2-2-38,-2-8-92,0-13-26,0-7-98</inkml:trace>
  <inkml:trace contextRef="#ctx0" brushRef="#br0" timeOffset="24142.1221">20817 549 946,'0'0'39,"0"0"-32,0 0 16,115-79-22,-47 56-1,-6 9-10,-15 12-141,-20 2-146,-22 4-111</inkml:trace>
  <inkml:trace contextRef="#ctx0" brushRef="#br0" timeOffset="24363.4083">20503 1175 775,'0'0'158,"0"0"-145,203-30 76,-92 4-9,4-1-41,-4 4-2,-16 2-14,-26 7-20,-27 7-3,-21 3-57,-21 4-66,-9 0-110,-36 0-222</inkml:trace>
  <inkml:trace contextRef="#ctx0" brushRef="#br0" timeOffset="24863.7581">20987 1305 565,'0'0'8,"0"0"18,0 0 20,0 0-35,0 0-8,-89 104 3,70-104 2,4 0 9,-1 0 9,0-6 3,11-12 23,-1 1-24,6-4-10,0 4-18,8-3 0,13 3-5,6 5 5,2 0 7,0 4-2,-2 8 14,-4 0-14,-4 0-1,-3 24-3,-7 6 18,-6 6-2,-3 6 8,0 3 3,-10 1-10,-14-4-7,-5-6 0,-3-8-4,3-8-3,5-10 2,6-8-2,3-2 4,10 0 0,3-2 1,2-8-4,0 1-3,0-2 2,16 5 10,6 0 0,7 4-2,2 2-4,-1 0-8,0 0 0,-1 14-2,2 2-41,-2-2-34,0-2-143,-2-8-114</inkml:trace>
  <inkml:trace contextRef="#ctx0" brushRef="#br0" timeOffset="25714.3991">21548 505 469,'0'0'456,"0"0"-439,0 0 31,0 0-34,0 0-8,0 0-6,-15 133 43,15-73 24,0 0-17,0-4 5,0-4-17,0-4-22,0-10 5,0-9-19,0-9 6,6-11-5,7-3-3,3-6 0,9 0-2,6 0-17,0-22-30,1-5-61,-15-8-145,-15 3-165</inkml:trace>
  <inkml:trace contextRef="#ctx0" brushRef="#br0" timeOffset="25854.8294">21495 844 693,'0'0'291,"0"0"-271,0 0-3,0 0-16,120-71-1,-62 50-75,-2-1-145,-9 2-104</inkml:trace>
  <inkml:trace contextRef="#ctx0" brushRef="#br0" timeOffset="26316.576">22400 615 913,'0'0'113,"0"0"-107,0 0 7,0 0-10,0 0-1,-107 115 2,76-77-2,4 0 2,9-4-3,11-2-2,7-6 1,0-8-6,7-8 3,22-8-4,4-2 4,8-2 0,-3-21-19,-3-6 0,-6-3-2,-11-4 14,-10-4 10,-5-6 9,-3-8 23,0-13-13,0 7 23,-4 14-1,-3 16 17,3 23 19,1 7-25,1 0-29,2 0-23,0 17-3,0 17-7,0 16 10,0 8 0,7-2 0,3 0 1,2-5-1,0-3-1,-4-4-52,3-8-80,1-10-60,3-16 2,3-10-112</inkml:trace>
  <inkml:trace contextRef="#ctx0" brushRef="#br0" timeOffset="26565.2683">22712 525 958,'0'0'167,"0"0"-118,0 0 7,0 0-56,0 0 2,0 102-2,0-41 13,0 0 2,0-5-9,9-7 0,4-7 1,2-10-4,3-12 0,3-10 1,6-10-2,6 0-2,5-10-7,0-17-51,-11-6-70,-16-4-150,-11 0-184</inkml:trace>
  <inkml:trace contextRef="#ctx0" brushRef="#br0" timeOffset="26700.2351">22709 703 755,'0'0'204,"0"0"-183,0 0 36,116-70-26,-55 36-16,-3 0-11,-7 3-4,-18-1-148,-16 6-288</inkml:trace>
  <inkml:trace contextRef="#ctx0" brushRef="#br0" timeOffset="27711.0645">17315 2576 556,'0'0'89,"0"0"-71,0 0 138,0 0-35,0 0-71,0 0 3,-22-16-5,22 16 4,0 0-17,0 0-13,0 25-19,20 14 3,7 14 13,-3 1-4,0-1-8,1-4-5,-4-7 0,-4-14 4,-3-8-6,-6-12 0,-3-5 1,-3-3 1,5 0 5,5-17 15,10-19 12,1-14-25,-2-6-7,-5-2-1,-8 4-2,-3 12-13,-5 13-13,0 13-24,0 14-89,0 2-105,0 0-218</inkml:trace>
  <inkml:trace contextRef="#ctx0" brushRef="#br0" timeOffset="27911.7769">17848 2796 850,'0'0'125,"0"0"-123,0 0 14,116-29 20,-58 9-20,-5 4-16,-13 6-11,-11 8-124,-13 2-109,-11 0-112</inkml:trace>
  <inkml:trace contextRef="#ctx0" brushRef="#br0" timeOffset="28071.8602">17872 2970 687,'0'0'129,"0"0"-126,0 0 72,121-19 3,-61 2-57,-2-3-12,-9 6-9,-11 3-125,-14 1-130,-12-4-188</inkml:trace>
  <inkml:trace contextRef="#ctx0" brushRef="#br0" timeOffset="34024.7648">19018 2999 508,'0'0'305,"0"0"-215,0 0 25,0 0-22,0 0-53,0 0-23,0 0-10,63-110-2,-32 63-1,2-4-1,1-7-3,-5 2 0,-11 10 5,-12 12-4,-6 13 5,0 11-3,-17 8-3,-3 2-4,-3 2-5,1 24 1,9 6-22,6 4-16,7 3-2,0 0-11,17-6 34,10-1 4,4-4 20,3-4 1,-5-2 12,-9-1 16,-7-2-10,-9-1-2,-4 3-7,0-2-3,0 3 2,-19-1-8,-4-5-2,5-7-53,3-6-68,6-3-39,3-7-136</inkml:trace>
  <inkml:trace contextRef="#ctx0" brushRef="#br0" timeOffset="34526.6922">19415 2755 812,'0'0'80,"0"0"-43,0 0 3,0 0-29,0 0 7,0 0-3,-9 136-7,9-97 0,0-4-6,0-3 0,5-6-2,8-3 0,3-9-2,4-7-22,0-7-11,2 0 21,-1 0 14,-2-21 1,-4-5 4,-1-5 3,-9 0 5,0 3-12,-5 7 5,0 12 3,0 4 8,0 5-3,0 0-14,0 0-11,0 8-2,0 15 13,0-3 5,0-7-3,-6-2-2,6-9 0,0-2-3,0 0-11,0-10 1,10-18-33,7-6 24,6 2 15,-1 3 7,2 13 12,1 6 8,-4 7 9,7 3-9,-8 0-5,0 17-4,-7 7-9,-6 4 1,-2 0-3,-5 3-5,0-2-45,-15-2-111,-15-5-104,1-15-97</inkml:trace>
  <inkml:trace contextRef="#ctx0" brushRef="#br0" timeOffset="34783.8381">19731 2501 814,'0'0'127,"0"0"-127,0 0-19,0 0 19,0 0 9,0 0-9,-86 86-1,61-85 1,5-1 8,5 0 1,6-15 4,9-6-3,0-1-10,9 6 0,20 6-12,9 8-5,6 2-50,3 0-59,-7 11-123</inkml:trace>
  <inkml:trace contextRef="#ctx0" brushRef="#br0" timeOffset="35134.2028">20090 2799 860,'0'0'30,"0"0"30,14 101 15,-5-63-65,2-9-1,-4-4-6,-3-11 1,-2-8-4,-2-4 4,2-2-4,-2 0 12,3-20 17,3-16-29,4-6-2,3 5 2,0 5 1,2 12 1,-3 8-2,-6 6 14,4 6-5,-4 0-2,5 0 1,3 12-3,1 9 4,-1 6-4,-5-1-5,-3 2 0,-4-3-25,0-3-47,-2-7-94,6-8-100,0-7-61</inkml:trace>
  <inkml:trace contextRef="#ctx0" brushRef="#br0" timeOffset="35316.7722">20483 2729 783,'0'0'173,"0"0"-155,0 0-8,0 0 12,0 104-3,2-64-17,0-4 0,-2-4-2,0-10-44,2-8-101,-1-7-6,8-7-103,-1-3 20</inkml:trace>
  <inkml:trace contextRef="#ctx0" brushRef="#br0" timeOffset="35470.4235">20603 2767 634,'0'0'193,"0"0"-145,0 0-15,0 0-19,0 0 25,0 0-29,7 128-4,-5-97-6,3-1-17,-5-2-110,0-6-32,0-10-113,0-9-71</inkml:trace>
  <inkml:trace contextRef="#ctx0" brushRef="#br0" timeOffset="35690.1766">20367 2682 941,'0'0'22,"0"0"-8,0 0 23,167-53-32,-96 45 0,-8 0-3,-14 1-2,-15 3-1,-14 3-75,-19 1-71,-1 0 8,-11 0-50,-22 9-16</inkml:trace>
  <inkml:trace contextRef="#ctx0" brushRef="#br0" timeOffset="35967.3099">20131 3258 655,'0'0'155,"0"0"-139,0 0 70,0 0 14,171-38-77,-99 20 14,1 0-7,0-2 7,-3 2-7,-9-1-11,-11 5-13,-16 2-2,-14 7-4,-14 3-25,-6 2-44,0 0-40,-24 0-125,-10 4-164</inkml:trace>
  <inkml:trace contextRef="#ctx0" brushRef="#br0" timeOffset="36483.3564">20514 3417 583,'0'0'12,"0"0"0,0 0 24,0 0-24,0 0-10,0 0 8,-69 24 35,64-24 34,4-11 8,1-6-15,0-1-36,0 2-5,0 1-11,15 3-9,7 2-6,1 6 3,4 0-2,-3 4 0,4 0-5,-3 8 4,-7 14-3,-5 5 3,-11 3 2,-2 5-5,0 4 4,-26 7 5,-6 0-8,-3-2-1,-1-5-1,5-11-1,2-14-6,9-9 6,9-5 0,4 0 0,7-16 6,0-9-6,0-6 0,20 3 3,5 6 8,-1 10 5,3 6-7,4 6 0,-2 0 2,-4 4-10,-3 10-1,-4 4 0,-4 4 0,-7-4-21,3-4-42,-1-4-85,0-10-110,3 0-79</inkml:trace>
  <inkml:trace contextRef="#ctx0" brushRef="#br0" timeOffset="36792.2892">20937 2740 967,'0'0'98,"0"0"-74,0 0 23,0 0-38,10 111 35,-6-59-9,-2-2-21,3-4 1,1-7-10,1-10-3,5-6 1,-3-12-1,8-6 3,3-5-5,7 0 0,0-12-1,-1-13-46,-3-1-35,-10 1-96,-11-1-153,-2 1-272</inkml:trace>
  <inkml:trace contextRef="#ctx0" brushRef="#br0" timeOffset="36941.8423">20931 2923 817,'0'0'175,"0"0"-159,0 0 31,116-72-5,-58 48-28,0 0-10,-12 5-4,-14 2-83,-16 7-200,-16 8-78</inkml:trace>
  <inkml:trace contextRef="#ctx0" brushRef="#br0" timeOffset="37589.0136">18938 3980 648,'0'0'105,"0"0"-90,0 0 98,0 0-9,0 0-49,0 0-30,-14 0-11,54 8 9,20 0 24,24-2-7,20-4-9,16-2-11,30 0 4,25-20-11,26-16 2,29-3 14,9-7-12,-3 7 0,-11 4-7,-28 10 4,-37 7 6,-44 6-12,-39 3-5,-31 5-3,-24 3 0,-11-3-20,-11 4-30,0-4-20,-21 4-38,-23 0-160,-12 1-243</inkml:trace>
  <inkml:trace contextRef="#ctx0" brushRef="#br0" timeOffset="38148.2806">19734 4323 581,'0'0'263,"0"0"-239,0 0 14,0 0 57,0 0-62,34 130-10,-28-95-13,-2-6-1,1-8-1,-3-7-1,-2-9 1,2-5-2,0 0 7,-2 0 2,0-2 18,0-24-1,2-7-32,10-4 1,2 5-3,7 3-1,2 5 2,-6 5 2,3 6 3,-1 8 0,-6 5 3,0 0-2,-1 8-4,-1 15 5,-3 9 2,2 2-6,-6-1 0,0-1-2,-1-3-11,-3-7-34,0-6-68,0-8-106,0-8-31,0 0-50</inkml:trace>
  <inkml:trace contextRef="#ctx0" brushRef="#br0" timeOffset="38314.992">20121 4420 673,'0'0'186,"0"0"-165,0 0 58,0 0-21,0 0-28,28 104-23,-22-76-7,-3-2 0,-1-4-73,0-6-106,0-8-57,3-8-116</inkml:trace>
  <inkml:trace contextRef="#ctx0" brushRef="#br0" timeOffset="38494.1775">20329 4342 928,'0'0'46,"0"0"-45,0 0 48,0 0-26,0 124-14,0-86-3,4-6-6,1-6-5,-3-6-48,-2-6-105,0-6-10,0-6-110</inkml:trace>
  <inkml:trace contextRef="#ctx0" brushRef="#br0" timeOffset="38701.7634">20117 4335 768,'0'0'106,"0"0"-100,0 0 54,121-88-7,-60 70-34,2 2-14,-9 10-5,-16 2 0,-14 4-57,-13 0-72,-11 2-7,0 11-63,-19 4 21</inkml:trace>
  <inkml:trace contextRef="#ctx0" brushRef="#br0" timeOffset="38966.3138">19858 4874 689,'0'0'108,"0"0"-94,0 0 137,179-3-58,-101-19-49,5-4-8,2-2 10,-4-1-5,-6 1-15,-15 7-8,-16 9-10,-15 1-8,-15 9-14,-12 1-39,-2 1-54,-10 0-63,-21 0-177</inkml:trace>
  <inkml:trace contextRef="#ctx0" brushRef="#br0" timeOffset="39513.3843">20354 5051 522,'0'0'102,"0"0"-87,0 0 75,0 0-35,0 0-46,0 0 3,-90 44 2,82-44 18,1-10-9,4-4 24,3-2-14,0 0-5,8 0-5,11 4 5,7 1-7,6 6-5,-1 5-3,-3 0 1,0 10-5,-7 19-9,-11 3 5,-3 3 1,-7 7 5,0 2-8,-22-2 4,-5 0 1,-4-8-5,2-10-1,4-7 0,2-7 0,9-6 4,4-4-3,6 0 0,4 0 0,0 0 0,4 0-3,23-11 1,6 4 0,6 2 8,3 5 1,0 0 5,-1 0 7,-4 0 0,-3 0 3,-3 0-8,2-5 9,-2-15 4,1-8 3,-3-4-9,-9-3-7,-5 5-2,-7 9-5,-6 2-7,-2 11-3,0 2-23,0 2-54,0-4-145,0-6-535</inkml:trace>
  <inkml:trace contextRef="#ctx0" brushRef="#br0" timeOffset="40837.8402">16947 5839 746,'0'0'100,"0"0"-36,0 0 97,0 0-82,0 0-57,0 0-17,0 0-2,-13 88 20,29-32-4,-1 2-8,1-3-4,-1-6-1,-1-10-4,-3-11 0,-3-14-2,0-8 2,-2-6 0,5 0 7,7-20 10,7-18 19,4-12-16,-5-7-11,-4 4-7,-6 5-3,-5 7 0,-7 16-1,0 11-20,-2 9-24,2 5-56,3 0-77,1 0-181,1 0-6</inkml:trace>
  <inkml:trace contextRef="#ctx0" brushRef="#br0" timeOffset="41181.8153">17320 6258 614,'0'0'96,"0"0"-42,0 0 46,0 0-84,0 0-15,0 0 9,109-122 9,-94 97 23,-1 8 0,-5 7 2,-5 4 1,-4 3 10,0 3-12,0 0-14,0 0-19,2 3-10,3 16 5,-1 14-3,1 3 13,-3 1-9,3 0-1,-3 1-1,1-2-3,0 0 0,-3-2-1,0-2-7,0-1-62,0-2-34,0-6-104,0-2-51,-3-12-115</inkml:trace>
  <inkml:trace contextRef="#ctx0" brushRef="#br0" timeOffset="41392.0165">17373 6597 437,'0'0'462,"0"0"-401,0 0 10,0 0-9,0 0-46,0 0 21,126-12-6,-73-4-12,-9-2-6,-1 1-8,-10 3-5,-9 2-12,-6 3-76,-5-2-107,-5-1-110,-4-2-214</inkml:trace>
  <inkml:trace contextRef="#ctx0" brushRef="#br0" timeOffset="41616.6798">18049 6174 945,'0'0'106,"0"0"-81,0 0 26,0 0-24,129-36-16,-86 23-9,-8 1-2,-9 7-65,-7 3-117,-8 2-99,-11 0-107</inkml:trace>
  <inkml:trace contextRef="#ctx0" brushRef="#br0" timeOffset="41851.0597">18091 6349 797,'0'0'71,"0"0"-53,0 0 16,0 0 29,0 0-11,143 1-30,-106-13-8,-7 2-14,-4 2-66,-11-3-152,-3-2-113</inkml:trace>
  <inkml:trace contextRef="#ctx0" brushRef="#br0" timeOffset="46006.7187">19018 6414 360,'0'0'22,"0"0"3,0 0 81,0 0-64,0 0 0,0 0 24,0 0 7,-4 0 5,4 0-10,0 0-20,0 0-17,0 0-9,0 0-7,0 0-5,23 0 11,10 0 35,7 0-13,4-3-19,3-5 7,3-3-2,-6 3-1,-5-2-1,-7 1-8,-10 2-7,-10 3-5,-6 3-6,-6 1 3,0-3-3,0 3-1,0 0-19,0 0-42,0 0-82,5-1-173,-1-3-240</inkml:trace>
  <inkml:trace contextRef="#ctx0" brushRef="#br0" timeOffset="46670.6913">20026 6150 765,'0'0'54,"0"0"11,0 0 58,0 0-86,0 0-22,0 0-2,-25-8 1,1 23-10,-5 8 4,-4 7 9,-1 4-6,0 9 0,4-2-3,11 1 5,6-1-11,9-5-2,4-4-4,0-6 4,17-11-4,15-4-12,6-11-6,1 0 10,3-11 7,-3-19-7,-3 1-1,-7-2 2,-9 4 10,-9 6 1,-7 9 5,-4 7 9,0 3 21,0 2-9,0 0-4,0 0-22,0 5-8,0 18 8,0 0 0,0 2 0,0-3-2,0-4 0,10-7-10,11-2-9,8-9 8,5 0 13,1-11 1,-2-12 6,-3-3-5,-11-4 7,-4 0 1,-11 1 3,-4 3 7,0 4-3,-14 2 5,-7 8-8,-4 3-8,-2 6-6,-2 3-3,2 0 1,1 0 1,10 17-27,2 3-72,6 4-103,5-1-120,3 3-167</inkml:trace>
  <inkml:trace contextRef="#ctx0" brushRef="#br0" timeOffset="47063.5721">20418 6565 719,'0'0'187,"0"0"-174,0 0 78,67-144-16,-38 93-62,-4 0 6,-5 2-1,-9 8-11,-9 3-5,-2 18 0,0 5-1,-13 4-1,-12 11-8,-2 0-17,-2 0-16,5 11 7,4 4 14,11 5 4,9 1-35,0-1-2,24 2 9,14-1 31,6-4 13,1 0 0,-2-2 9,-5 2 11,-11-2 18,-8 3-6,-7 0 4,-8 3-24,-4 3 3,0 1-2,-13 3-5,-9-5-6,-3-4-2,2-8-43,8-8-67,1-3-15,8-1-64,4-24-103</inkml:trace>
  <inkml:trace contextRef="#ctx0" brushRef="#br0" timeOffset="47422.7748">20860 6180 589,'0'0'171,"0"0"-163,0 0 36,0 0 17,0 0-42,46 112-3,-41-84-12,-5-3 0,0-12 1,0-4 0,0-8-3,0-1 2,0 0 14,1-8 16,2-18-22,2-10-12,4-4 0,4 4-3,3 2 6,1 8-3,0 9 5,3 5 3,-3 12 14,-3 0-5,1 0-1,-1 17-5,-3 4 2,-5 6-5,-3-1-4,-3 2-3,0 0-1,0 1-47,-1-5-61,-7-4-102,1-15-44,7-5-92</inkml:trace>
  <inkml:trace contextRef="#ctx0" brushRef="#br0" timeOffset="47614.2256">21247 6122 862,'0'0'86,"0"0"-83,0 0 32,0 0-19,10 124-10,-8-90-2,0-4-4,-2-2 0,0-6-61,0-5-103,2-12-30,2-5-130</inkml:trace>
  <inkml:trace contextRef="#ctx0" brushRef="#br0" timeOffset="47795.106">21394 6113 742,'0'0'126,"0"0"-104,0 0 1,0 0-7,0 0 4,0 129-18,2-96-2,3 1-11,-5-7-95,0 0-29,0-9-95,0-10-33</inkml:trace>
  <inkml:trace contextRef="#ctx0" brushRef="#br0" timeOffset="48012.8176">21156 6060 708,'0'0'197,"0"0"-176,0 0 0,0 0 13,157-35-23,-89 27 3,-1 0-10,-9 1 1,-14 0-5,-15 2-26,-17 5-104,-12 0-6,0 0-51,-20 3-101</inkml:trace>
  <inkml:trace contextRef="#ctx0" brushRef="#br0" timeOffset="48267.9073">20989 6587 803,'0'0'90,"0"0"-84,0 0 80,143-14-30,-74-4-19,2-3-4,3 2 9,-6-3-7,-8 3-11,-10 6-11,-19 2-13,-15 8-3,-14 1-38,-2 2-50,-8 0-64,-22 0-121,-10 9-209</inkml:trace>
  <inkml:trace contextRef="#ctx0" brushRef="#br0" timeOffset="48787.2313">21377 6703 462,'0'0'62,"0"0"-54,0 0 35,0 0-24,0 0-16,-114 81 1,98-79-2,7-2 15,1 0 21,1 0 15,7-11 0,0-5-8,0 0-23,1 1-1,20 0-1,4 5-6,4 1 7,0 6-4,0 3 2,-5 0 4,-1 0-14,-4 20 2,-7 7-6,-5 6 6,-7 8-6,0 3 4,-14 2 0,-15-2-3,-7 0-3,1-9 2,1-3-4,3-12-1,6-11 2,8-7 1,3-2-1,8 0 3,4 0-3,2-4 10,0-8 2,6-3 5,19-2-1,2 5 11,4 4-8,2 6-8,0 2 1,-1 0 2,-4 0-10,-5 10-3,-6 4-2,-3-4-2,-5-2 1,0-4-35,2 1-38,0-5-35,5 0-95,-3 0-92</inkml:trace>
  <inkml:trace contextRef="#ctx0" brushRef="#br0" timeOffset="49108.786">21731 6108 1005,'0'0'41,"0"0"45,0 0-25,0 0-49,0 0-6,0 0 28,45 153-13,-39-90 0,-1 2-1,1-5-6,2-6-3,0-14-3,3-14-6,7-10 8,5-12-10,10-4 8,5 0 0,2-18-6,-6-12-2,-6 0-22,-15 0-24,-8 2-44,-5 3-85,-18 6-161,-22 5-91</inkml:trace>
  <inkml:trace contextRef="#ctx0" brushRef="#br0" timeOffset="49260.2609">21691 6391 582,'0'0'213,"0"0"-127,0 0-17,0 0-18,149-67-30,-88 45-10,-3 0-11,-12 3 0,-17 8-117,-17 5-163,-12 6-76</inkml:trace>
  <inkml:trace contextRef="#ctx0" brushRef="#br0" timeOffset="49716.7903">19691 7599 749,'0'0'313,"0"0"-282,0 0-29,0 0 39,187 5 5,-50-5-8,32 0-6,23-18-11,22-7 2,4-4 2,1 0-13,-10 0 2,-12 0-3,-24 7-2,-21-1 6,-30 4-4,-21 1 13,-28 4-9,-17 2-7,-22 3-4,-19 4-4,-8 3-4,-7 0-35,0 2-46,-7 0-119,-19-6-383</inkml:trace>
  <inkml:trace contextRef="#ctx0" brushRef="#br0" timeOffset="51765.5099">20314 8103 898,'0'0'72,"0"0"-64,0 0 30,0 0-22,0 0-7,0 0 11,55 91 1,-44-62-13,-4 0-1,-5-6 1,-1-5-1,2-4-4,-3-10-2,3-4 2,-1 0 0,1 0 4,1-29 2,7-11-9,2-11-23,1 9 23,3 6-2,-3 13 6,-1 11-4,1 9 1,-3 3 6,5 0-5,-4 15 6,5 12 1,-4 5-2,-5 1-4,2-1-3,-4-4 3,-3-3-3,-3-4-32,0-8-50,0-7-105,0-6-61,0 0-192</inkml:trace>
  <inkml:trace contextRef="#ctx0" brushRef="#br0" timeOffset="51937.3066">20735 8083 542,'0'0'238,"0"0"-209,0 0 1,0 0 34,15 114-59,-8-90-5,-5-2-24,2-5-108,-1-12-79,-3-5-112</inkml:trace>
  <inkml:trace contextRef="#ctx0" brushRef="#br0" timeOffset="52110.1012">20920 8045 685,'0'0'214,"0"0"-173,0 0-9,0 0 27,0 0-35,7 120-12,-5-86-5,0-2-7,-1-6-10,2 0-53,-3-3-130,0-14-68,0-4-177</inkml:trace>
  <inkml:trace contextRef="#ctx0" brushRef="#br0" timeOffset="52295.7257">20677 7979 299,'0'0'606,"0"0"-592,0 0-9,129-51 45,-63 31-45,4-2-5,-10 6-4,-13 2-96,-20 11-102,-18 3-177</inkml:trace>
  <inkml:trace contextRef="#ctx0" brushRef="#br0" timeOffset="52566.2696">20543 8628 802,'0'0'57,"0"0"-7,185-52 100,-107 21-91,-2 0-12,-5-1-16,-11 3-11,-13 9-9,-18 9 0,-13 3-9,-12 6-2,-1 2-36,-3 0-64,-3 0-80,-23 0-179</inkml:trace>
  <inkml:trace contextRef="#ctx0" brushRef="#br0" timeOffset="53100.1709">20958 8828 409,'0'0'331,"0"0"-309,0 0-9,0 0 47,-94 116-45,80-103-13,4-3 5,1-6-1,1-4 9,0 0 29,1-2-4,5-18-2,2-4-18,0-2-4,15 1 0,8 4 5,4 3-3,2 6 2,-2 4-6,-1 8-8,-4 0-1,-5 1 0,-5 22-4,-4 5 4,-8 8-3,0 5 4,0 3-1,-17 2-1,-7-2-1,-3-3 1,-2-6-2,6-12-1,3-6 0,10-11-1,4-6 3,1 0-2,5-4-1,0-15 0,0-1 0,18 7 0,4 5 8,2 3 2,5 5 10,2 0-2,3 0-3,-2 0-7,-3 5-3,-7 3-2,4 0-3,-6-6 0,-2-2-1,-2 0-27,-8 0-28,-5-16-68,-3-3-168,-7-1-115</inkml:trace>
  <inkml:trace contextRef="#ctx0" brushRef="#br0" timeOffset="53472.7262">20213 7979 693,'0'0'105,"0"0"-85,0 0 50,0 0 28,-96 136-39,71-48 16,6 19-7,4 7-10,10 2-19,5-9-7,0-7-9,4-19-9,23-6-8,10-7-5,6-10-2,8-9-1,5-13-29,4-19-59,-1-17-94,0 0-143,-7-37-133</inkml:trace>
  <inkml:trace contextRef="#ctx0" brushRef="#br0" timeOffset="53782.8106">21281 7989 603,'0'0'580,"0"0"-563,0 0-8,0 0 17,140 92 0,-96-30-13,-3 12-5,-14 15 0,-12 11-5,-15 8 5,0 0-4,-17-6 11,-17-12-3,-2-13 2,3-9-7,6-12 3,5-10-5,4-13-2,7-16-1,3-6-4,2-11-27,2 0-20,2-26-66,2-27-199,0-12-182</inkml:trace>
  <inkml:trace contextRef="#ctx0" brushRef="#br0" timeOffset="54396.7535">21793 7749 890,'0'0'88,"0"0"-84,0 0 0,0 0 11,0 0-9,0 0-6,-50 58 1,38-53-1,1-5-1,5 0 0,-2 0 1,6-4 0,2-9-2,0 0 2,2 1-1,16 3 1,5 0-5,-1 6 3,2-2 3,-2 5-1,1 0 0,-2 0 6,-6 0 0,-2 5 2,-1 16 8,-8 4-4,-4 2 9,0 5-1,0 2-2,-7 3-6,-13-4-1,-5 3-6,2-7-3,-2-7-1,7-9 0,2-10 1,2-3 3,8 0 4,6-20-9,0-1 0,9 4 0,15 7 2,3 10-1,2 0 5,2 0-1,3 4 0,-1 6 1,3-4 4,2-6 10,2 0 11,2 0 10,1-13-1,-1-4-2,-9-1-15,-6 0-7,-9 3-5,-7 6 0,-6-3-3,-3 0-8,-2-2-24,0-1-43,0-2-111,0-8-338</inkml:trace>
  <inkml:trace contextRef="#ctx0" brushRef="#br0" timeOffset="56342.9927">1248 4628 599,'0'0'113,"0"0"-37,0 0 88,0 0-98,0 0-18,0 0 17,0 0-38,-43-86-13,20 78 5,-8 3 2,-2 5-11,-5 0 0,-4 0 0,1 0 0,2 19-4,1 3-2,5 9 0,4 14-4,8 15 1,6 16-1,8 13 2,7 16-1,0 20 7,0 5-1,18 7-5,3-3 0,4-12 1,2-5-2,1-9 1,-4-8-1,-8-10 3,-12-9 13,-4-10-8,-7-1 14,-25-5-4,-5-7-3,-5-12-8,1-11 1,-3-14-6,2-12 0,-1-9 3,3-5-1,3-28-5,12-20-21,11-9-40,14-5-58,9 0-27,27 4-187,8 0-94</inkml:trace>
  <inkml:trace contextRef="#ctx0" brushRef="#br0" timeOffset="56829.0087">1295 5271 638,'0'0'134,"0"0"-63,0 0 81,0 0-85,0 0-39,0 0-28,0 33 0,-3 14 13,-6 6 15,5 1-11,0-8-7,4-5-8,0-8 5,0-7-6,8-6-1,7-5 0,3-9-2,7-6-20,-1 0 0,1-16 1,0-10 5,-1-8-12,-6-10 17,-7 1 11,-3-1 2,-5 10 0,-1 12 6,-2 12 19,0 10 14,0 0-6,0 0-35,0 18-6,0 13 5,0 8 1,10 1 7,5-2-2,10-3-3,1-4-2,8-4-8,1-8-74,3-8-144,1-11-181</inkml:trace>
  <inkml:trace contextRef="#ctx0" brushRef="#br0" timeOffset="57286.7306">1998 5395 929,'0'0'78,"0"0"-30,0 0-18,0 0-26,0 0-2,-142 55-2,102-15 3,1 4 1,7 0-1,7-2-1,12-3-2,9-7-4,4-6-2,0-8-4,19-10-14,14-8-27,13-5 6,4-26 7,0-13-4,-9-2-23,-11-2 50,-10-5 15,-14-5 8,-3-5 37,-3-7 9,0 2-1,-13 7 4,0 15-7,-1 11 10,5 19 5,5 12-7,-2 4-7,6 0-29,0 9-22,0 30-10,0 14 10,12 8 0,6 6 3,2-5 1,0 0-4,-2-2 0,0-8 0,-3-8-32,-3-6-96,-4-14-110,-3-10-32,-3-14-150</inkml:trace>
  <inkml:trace contextRef="#ctx0" brushRef="#br0" timeOffset="57525.1642">2214 5474 574,'0'0'226,"0"0"-216,0 0 73,39 118-33,-19-71-3,0-4-4,0-6 5,-5-11-9,-3-14 2,-7-8-12,-1-4-2,0 0 16,5-4 4,3-22 2,5-14-33,1-12-12,-1-4-4,-1-2-30,-3 9-71,2 9-86,-1 13-169,-4 10-220</inkml:trace>
  <inkml:trace contextRef="#ctx0" brushRef="#br0" timeOffset="57691.3812">2721 5532 768,'0'0'109,"0"0"-103,0 0 10,149-65-16,-101 51-19,-9 2-169,-18 9-176</inkml:trace>
  <inkml:trace contextRef="#ctx0" brushRef="#br0" timeOffset="57832.5773">2754 5791 882,'0'0'15,"0"0"-14,0 0 1,145-42-2,-87 26-79,-11 0-124</inkml:trace>
  <inkml:trace contextRef="#ctx0" brushRef="#br0" timeOffset="58596.3">3493 5363 761,'0'0'85,"0"0"39,0 0-14,0 0-44,0 0-17,0 0-34,-19-14-9,15 47-6,-2 13 0,0 12 1,4 1 3,2-5 0,0-8-3,0-6 0,10-8-1,7-14 0,3-8-2,3-10-19,6 0-14,0-19-1,2-10 14,-5-5 4,-5-7-3,-8 3 14,-6-1 6,-5 0 1,-2 12 4,0 12 16,0 9 22,0 6 11,0 0-21,0 0-30,0 4-2,0 20-6,0 8 5,0 4 1,7-2 0,-1 2-3,8-1-1,-1-7-78,3-4-37,3-11-165,0-13-77</inkml:trace>
  <inkml:trace contextRef="#ctx0" brushRef="#br0" timeOffset="58907.2882">3894 5458 809,'0'0'176,"0"0"-176,0 0 5,0 0 2,0 0 16,79 118 5,-56-79 0,-3-1 13,0-6-22,-4-5 0,-3-4 6,-4-11 4,-2-9-7,-5-3-3,1 0-4,7 0 7,8-24 6,7-13-8,2-10-12,0-7-3,-8-4-5,-5 0-5,-5 7-37,-5 16-52,-4 15-60,0 14-161,0 6-236</inkml:trace>
  <inkml:trace contextRef="#ctx0" brushRef="#br0" timeOffset="59161.0834">4558 5641 856,'0'0'172,"0"0"-145,0 0 2,0 0-7,0 0 2,142-5-15,-105-4-9,-6-1-53,-5-3-190,-6 0-153</inkml:trace>
  <inkml:trace contextRef="#ctx0" brushRef="#br0" timeOffset="59738.8006">5077 5412 685,'0'0'115,"0"0"36,0 0-69,0 0-36,0 0-16,0 0-16,0-3-14,0 26-7,0 7 7,-4 8 9,4 7 1,0-4 0,0 4-3,0-8-3,0-2-2,0-12-2,0-8 4,15-7-5,3-8 1,9 0-7,0-11 0,9-16 0,-7-4 1,-8 0 3,-2-5 3,-7-3 1,-2 2 1,-3 6 1,-5 9 0,-2 10 19,0 7 14,0 5 7,0 0-13,0 0-21,0 21-8,-5 11-1,1 7 4,4 1-1,0-3-2,0-2 1,11-9-1,14-8-1,3-9 1,8-9-1,6 0-15,5-9-31,-3-17-53,-7-4-123,-16-2-224</inkml:trace>
  <inkml:trace contextRef="#ctx0" brushRef="#br0" timeOffset="59960.3112">5534 4993 1058,'0'0'108,"0"0"-88,0 0-11,0 0-2,0 0-1,0 0-3,0 120-3,7-86 0,-3 6-64,-2 2-85,-2 3-120,0-3-101</inkml:trace>
  <inkml:trace contextRef="#ctx0" brushRef="#br0" timeOffset="60276.2608">5755 5456 994,'0'0'112,"0"0"-103,0 0 4,0 0 17,18 130 5,-1-92-14,4 1-8,-6-5-1,-1-10 2,-1-7-4,-4-8 6,0-9-3,-3 0 4,8 0 8,4-23 15,6-10-16,1-12-14,-4-2-6,-2-2-4,-8 3-5,-2 6-24,-3 12-27,1 6-66,2 8-104,-2 6-189</inkml:trace>
  <inkml:trace contextRef="#ctx0" brushRef="#br0" timeOffset="60735.4707">6162 5803 667,'0'0'204,"0"0"-86,0 0-67,0 0-34,0 0-3,0 0 1,73-116 0,-53 93 10,-10 9 1,-1 5 21,-5 4-3,-4 5-5,3 0-10,-3 0-12,0 0-10,2 0-4,3 5-2,1 17-1,3 7 3,2 8 3,0 1-1,-1 2 2,3 2-1,-9-2-2,1-4-3,-5-2 0,0-3-1,0-7 0,0-4-19,0-4-41,0-2-46,-9-3-61,-4-4-126,1-5-42</inkml:trace>
  <inkml:trace contextRef="#ctx0" brushRef="#br0" timeOffset="60964.8144">6144 6136 837,'0'0'182,"0"0"-94,0 0-33,0 0-29,0 0 20,173-6 4,-96-13-25,0 0-4,-8-6 12,-5 4 0,-10 0-3,-17 5-9,-15 9-16,-10 0-4,-10 7-1,-2 0-41,-11 0-116,-29 0-381</inkml:trace>
  <inkml:trace contextRef="#ctx0" brushRef="#br0" timeOffset="63347.3549">5730 4988 690,'0'0'250,"0"0"-205,0 0-10,0 0-23,0 0-1,0 0 7,0 0 36,116 12 0,-66-15 8,4-19-9,8-6-14,-5-1-5,-6 2-12,-9 4-7,-11 8-13,-12 3-2,-11 7-5,-8 5-49,0-2-49,-2 2-88,-25-3-241</inkml:trace>
  <inkml:trace contextRef="#ctx0" brushRef="#br0" timeOffset="63574.7109">5991 4717 624,'0'0'144,"0"0"-83,0 0-22,0 0 23,136-31-2,-74 31-18,4 0-5,-9 14 19,-12 10-33,-12 4-13,-18 4-4,-7 0-1,-8 1 1,0 0 0,-8-1-6,-7-5-10,9-7-76,6-12-116,0-8-122</inkml:trace>
  <inkml:trace contextRef="#ctx0" brushRef="#br0" timeOffset="64005.8337">7017 4270 710,'0'0'273,"0"0"-264,0 0 30,0 0-3,-121 67-24,97-23-5,1 0 2,10-3-4,4-8-5,9-7-1,0-3 1,0-11-2,9-8-2,15-4 8,3-2 1,3-26 4,0-9-1,-7-7-6,-7-2-1,-10-4 0,-6-4 3,0 0 2,-18-4 1,-5 6-1,2 9 5,5 18 19,5 11 11,4 12-3,7 2-17,0 9-21,0 27-12,0 14 12,9 11 0,9-1 5,4 0-5,0 0 3,-1-5-3,-2-8-6,-5-6-91,-5-13-88,2-15-133,-2-13-168</inkml:trace>
  <inkml:trace contextRef="#ctx0" brushRef="#br0" timeOffset="64143.5609">7178 4368 553,'0'0'340,"0"0"-340,0 0 7,0 0-7,10 103 0,-8-67-7,-2-1-180,0-13-144</inkml:trace>
  <inkml:trace contextRef="#ctx0" brushRef="#br0" timeOffset="64281.2335">7244 4182 913,'0'0'25,"0"0"-9,0 0-16,0 0-159,0 0-128</inkml:trace>
  <inkml:trace contextRef="#ctx0" brushRef="#br0" timeOffset="65322.9582">7359 4316 500,'0'0'322,"0"0"-301,0 0 27,0 0-48,0 0 6,0 0-6,34 91 12,-18-47 1,-3 4 13,0 1-4,1-4-1,-4-2-7,1-5-10,-1-7-1,-1-7-1,-3-11-1,2-5 0,-2-6 0,1-2 0,-1 0 11,2-20-3,-4-9 2,-4-8-11,0-4 5,-2 2-5,-23 3-1,-2 3-11,-4 9 2,4 6 9,7 4 0,9 2-1,7 2 0,4-6-12,2-4-31,23-6-23,6 0 42,0 0 17,-2 4 6,-4 6 1,-8 2 2,1 4 6,-7 4 6,-2 6 22,2 0-7,0 2-16,0 23 1,5 10 8,-3 7 12,3 4-19,-5 5-4,1-3-5,-4 1-3,1-8 2,3-9-3,1-10 0,5-10 1,1-12 0,4 0 2,0-3 4,1-20-1,-11-5 0,-10-5 0,-3-3 0,-1-1 10,-26-2 4,-2 1-7,-6 6-4,1 7-6,5 11-3,7 2 0,8 9-42,8 1-92,6 2-158,0 0-144</inkml:trace>
  <inkml:trace contextRef="#ctx0" brushRef="#br0" timeOffset="66514.6888">7891 4296 725,'0'0'91,"0"0"21,0 0-58,0 0-42,38-107-3,-38 89-3,0 1-2,0 8 1,0 1 3,-14 8-1,0 0 15,1 0-15,-2 9-3,6 13-3,2 2-1,4 2-2,3 1 1,0-5-2,10-2 3,9-6 0,4-6 3,4-6-3,0-2 2,0 0-2,-4-15-5,-2-8-1,-5 0 4,-8-1-4,-3-2 6,-5 1 1,0 3 2,0 1 0,0 10 10,0 4 6,0 6 1,0 1-4,0 0-16,0 0-6,0 8-7,11 10 13,2 2 0,3 1 0,2-9 0,-1 1 1,0-7 0,5-4 0,-4-2-1,6 0 5,0-10-5,-1-11-4,-4-1 3,-3-1 1,-3-5 0,-1 2 6,-8 3-3,1 8 1,-5 7 14,0 5 9,0 3-4,0 0-15,0 0-8,-7 14-2,1 9 1,-2-2 0,8 0-2,0-5 0,0-3-4,3-2-2,13-5-6,6-5-1,2-1-1,1 0-1,-1 0-4,-1-6-3,-6-9 6,-5-2 13,-6 0 6,-3-1 2,-1-3 5,0 3 10,-2 4 6,0 5-1,0 4 6,0 5-10,0 0-14,0 0-4,0 10-18,2 12 18,2 0 0,6-1 2,-2-6-2,5-3-3,1-5-5,2-7 2,4 0 6,0 0 2,2-16 3,0-6-4,-1 2 1,-2-3 0,-6 0-1,1 4 3,0-5 3,-5-3 0,-6-7-4,4-3 2,-7-7 2,0-4 2,0-1 9,0 4 1,-7 10 13,-1 15 6,2 10-3,1 10-10,2 0-16,-3 20-9,2 18-9,-1 14 9,5 3-1,0-5 0,0-3-1,13-7 2,10-3-8,2-9-8,1-8-2,3-12-2,0-6 3,-4-2 2,-1 0 0,-6-16 2,-5-5 9,-5 0 4,-6-3 0,-2 2 2,0 2 1,0 6 17,0 6 6,0 6 1,0 2-6,0 0-18,0 0-3,0 16-7,8 7 7,3-3 0,3-1-20,-4-3-55,3 1-75,-1-6-177,-1-5-131</inkml:trace>
  <inkml:trace contextRef="#ctx0" brushRef="#br0" timeOffset="67095.0095">9266 3805 717,'0'0'173,"0"0"-99,0 0 24,0 0-75,0 0-23,0 0-1,-116 70-1,92-36 2,10-8 0,5 1-1,9-9 1,0-6-10,0-4 1,20-8-28,9 0-1,2 0 3,0-18 1,-4-6 22,-2 0 12,-8 2 4,-3-1 11,-7 8 33,-5 7 9,-2 5-4,0 3-3,0 0-23,1 0-27,6 9 2,3 3-3,5-1 2,3-8 3,7-3-1,0 0-1,7-10 0,-4-15 1,0-4-3,-8-5-1,-8-4-2,-3-3 2,-9-3 1,0-8 6,-16-4-6,-9-2 0,0 6 1,4 14 10,5 15 20,3 14 10,3 9-21,2 0-8,1 14-12,3 24-5,2 12 4,2 5 1,0 4-1,6-2 2,9-10-1,6-2 1,-3-10-1,0-7-1,-1-5-41,-6-5-40,1-6-71,-4-7-167,-1-5-142</inkml:trace>
  <inkml:trace contextRef="#ctx0" brushRef="#br0" timeOffset="67258.7847">9636 3727 722,'0'0'204,"0"0"-166,0 0-22,0 0-11,0 0 2,0 0-7,25 80-1,-21-62-65,-1 0-74,3-5-78,-2-6-78</inkml:trace>
  <inkml:trace contextRef="#ctx0" brushRef="#br0" timeOffset="67558.7824">9803 3747 562,'0'0'193,"0"0"-80,0 0-14,0 0-93,0 0 1,0 0 0,13 46-7,-1-34 10,6-1-10,1-10 9,8-1 0,4 0-6,2-12 1,4-11 4,-6-3-5,-9 0 7,-4-1 26,-13 5 15,-5 0-5,0 2-5,-10 8-11,-16 9-25,-8 3-5,-1 0-1,1 11-8,5 4-48,9 1-34,11-6-50,5-5-120,4-5-82</inkml:trace>
  <inkml:trace contextRef="#ctx0" brushRef="#br0" timeOffset="67905.7789">10077 3605 644,'0'0'62,"0"0"67,0 0-27,0 0-67,0 0-12,0 0-9,91 91-9,-79-88 3,-2-3 2,0 0 4,8 0 1,2-11 4,1-10-5,0-3-6,0 2 10,-2 2 12,-3 6-4,-3 4 0,-2 6 1,0 4-6,3 0-12,1 0-1,4 0-1,-2 0 4,3 0-4,-3 0-4,0 0 1,-6-6-1,-2-2-3,-5-2-3,-4 0-28,0-2-51,0 5-97,-18-4-200,-11 4-90</inkml:trace>
  <inkml:trace contextRef="#ctx0" brushRef="#br0" timeOffset="68114.7756">9522 3625 709,'0'0'100,"0"0"-93,0 0-2,0 0-5,114-72-94,-94 62-210</inkml:trace>
  <inkml:trace contextRef="#ctx0" brushRef="#br0" timeOffset="68321.7761">8903 3730 747,'0'0'107,"0"0"40,0 0-92,0 0-39,0 0-6,0 0-10,72-91-14,-72 91-225,0 0-180</inkml:trace>
  <inkml:trace contextRef="#ctx0" brushRef="#br0" timeOffset="68487.1327">8903 3730 806,'-110'62'68,"110"-69"-68,0 7-72,0-1-281</inkml:trace>
  <inkml:trace contextRef="#ctx0" brushRef="#br0" timeOffset="69296.6503">6513 6392 441,'0'0'183,"0"0"-32,0 0 34,0 0-59,0 0-52,0 0-41,-11 11-15,11 11 8,2 3 4,13 1-6,1-2-11,2-1 10,2-1-14,-2-2-1,-1-2-1,1-4-5,0-2 2,-2 0-3,-5-6 2,1-2-2,-6-2 1,-4 1-2,0-3-25,3 0-46,-1 0-61,0 0-73,2 0-101,-6-12-208</inkml:trace>
  <inkml:trace contextRef="#ctx0" brushRef="#br0" timeOffset="69620.2207">6595 6607 601,'0'0'21,"0"0"-20,0 0-1,0 0-51,0 0-26,0 0 12,0 0 65,-6-6 13,6 2 62,0-1 0,0 2-3,0 1-21,0 2-10,0-2-11,0 2-8,0-2-15,0 2-7,0 0-5,0 0 3,0 0-11,0 0-15,0 0 1,0 0 13,0-2 8,0-1-14,0 0-33,2 1-20,-2 2-16,2-2-27,0 0-25,3-2-35</inkml:trace>
  <inkml:trace contextRef="#ctx0" brushRef="#br0" timeOffset="70063.1327">6557 6886 861,'0'0'69,"0"0"22,0 0-14,0 0-45,0 0-23,0 0-5,49-12 7,-19 20 9,9 5 5,0-1-10,-4-1 7,-4-2 7,-8-8-6,-4-1-1,-5 0 2,-3-8 4,-1-17 2,3-9-10,-6-10-10,1-2-5,-6 0-3,-2 3-2,0 6-6,0 9-20,0 12-29,0 4-56,0 4-179,16 0-315</inkml:trace>
  <inkml:trace contextRef="#ctx0" brushRef="#br0" timeOffset="70265.3283">7279 6495 1058,'0'0'38,"0"0"-38,0 0 22,-4 116-7,4-80-4,4-6-6,1-2-5,-2-5 0,-3-4-68,0-2-103,0-7-98,-12-5-192</inkml:trace>
  <inkml:trace contextRef="#ctx0" brushRef="#br0" timeOffset="70414.8096">7121 6529 927,'0'0'88,"0"0"-64,0 0-8,0 0-12,154-113-2,-98 104-2,-14 9-67,-11 0-194,-16 11-78</inkml:trace>
  <inkml:trace contextRef="#ctx0" brushRef="#br0" timeOffset="70566.4524">7289 6825 541,'0'0'175,"0"0"-78,0 0 12,0 0-71,0 0-16,0 0-13,100 31-9,-52-62-70,-3-5-167,-7 1-154</inkml:trace>
  <inkml:trace contextRef="#ctx0" brushRef="#br0" timeOffset="71232.3009">7628 6499 733,'0'0'249,"0"0"-225,0 0 18,-5 116 4,5-76-18,0-4-14,0-6-11,2-8 1,5-11 0,-3-8-2,3-3-2,-3-3 9,8-23-1,1-8 0,-2 2-6,2 3 2,-4 11-2,-5 7 3,-3 11 4,6 0-6,-3 0-3,5 5 1,5 11-1,3 4 0,3-3 4,3-4-3,1-6-1,7-7-7,5 0 2,4-15 3,0-11 2,-2-6 1,-10-4 0,-5-3 2,-9 0-1,-10-7 2,-4 0-3,0-1 4,-9 1-2,-9 11 8,0 10 4,3 11 9,3 14 22,2 0-22,-3 16-15,5 20-9,4 14 3,4 4 2,0 3-4,0-3-1,14-6 0,5-10 0,4-8-2,1-13-4,8-8-2,1-9-5,2 0 6,2-18 0,1-8-1,-9-2-2,-10 1 5,-7 8 5,-9 0 0,-3 11 1,0 5 17,0 3 13,-1 0-8,-9 0-12,1 18-8,5 1-1,0 4-2,4-5-1,0-1-1,0-2-11,8-5-36,17-3-71,9-7-156,7 0-50,7-17-166</inkml:trace>
  <inkml:trace contextRef="#ctx0" brushRef="#br0" timeOffset="71592.6348">8610 6467 594,'0'0'209,"0"0"-62,0 0-57,0 0-37,0 0 0,0 0-15,-106 74-22,94-56-6,6-6-5,3-5-4,3-2-1,0-5-7,9 0 7,11 0 0,5-2 0,0-6 0,-1 4 0,-4 4 0,0 0 1,2 20 2,-2 16 16,1 10 8,-2 12 10,-1 13-5,-5 4-8,-5 3-8,-8-3-11,0-19 14,-6-16-7,-11-14 3,1-15-3,-5-11-4,-4 0-3,0-7-5,-2-20-7,3-12-27,4-11-22,6-12-35,6-12-110,3-4-113,5-1-25</inkml:trace>
  <inkml:trace contextRef="#ctx0" brushRef="#br0" timeOffset="71834.001">8662 6486 496,'0'0'164,"0"0"-21,113-7 7,-70 9-63,-3 17-12,-9 8-35,-9 3-10,-9-2-11,-7-6-2,-6-5 4,0-10 5,0-7-5,0 0 7,0-6 6,0-18-13,0-12-11,8-2-6,7-3 0,1 4-2,3 1-2,-4 4-1,-5 0-16,-4 5-46,-6 3-81,-16 4-206,-32 3-281</inkml:trace>
  <inkml:trace contextRef="#ctx0" brushRef="#br0" timeOffset="71978.1414">8233 6350 1033,'0'0'76,"0"0"-41,0 0-16,0 0-12,120-54-7,-54 28-132,-18 0-312</inkml:trace>
  <inkml:trace contextRef="#ctx0" brushRef="#br0" timeOffset="73804.8266">9370 6430 347,'0'0'151,"0"0"-29,0 0 16,0 0 2,0 0-41,0 0-26,-31-16-34,2 37-13,-6 6 5,-5 6 2,7 3-11,3-4-8,14-5-9,10-2-2,6-11-3,0-4-8,16-8-16,20-2-15,1-2 11,1-20 0,-3-5 0,-6 2 21,-8-3 7,-10-1 0,-5 7 7,-1 7 26,-5 9 16,0 6-2,0 0 2,0 0-24,0 0-19,0 16-5,0 8 1,0-2-2,0-3 0,5 0 0,12-6-1,8-8 0,1-5-9,8 0-5,-1-5-10,0-16 14,-1-5-16,-6-5 7,-7-4 1,-6-5 11,-4-4 6,-7-4 2,-2-5 1,0-1 2,0 4-1,-5 14 0,-3 12 2,-1 12 12,1 9 20,2 3-23,-3 3-8,1 23-1,-3 8-4,3 8 7,8 4-1,0 0-4,0 2 2,0 1-1,8-5-3,5-2 1,2-6-2,1-10 1,4-10-9,4-12-7,5-4 0,6-6 3,-2-22-10,0-4-12,-8-3 14,-8 8 11,-8 6 10,-9 10 4,0 7 23,0 4 13,0 0-2,0 0-26,-5 14-11,-5 5 2,5 2-3,3-2-3,2-1 1,0-5 0,0-5-3,17-4-14,6-4-5,5 0 0,0-2 0,1-16 5,-8-3 13,0 0 6,-7 0 2,-6 3 1,-3 7 5,-5 4 24,0 6 9,0 1-3,0 0-18,0 0-20,0 16 0,0 0 0,0-1 0,0-3-3,0-4 2,15-1-1,4-7-3,9 0-1,-3 0 3,0-15-1,-8-2 1,-5 1 3,-8-1 1,-4-1-1,0 2 1,-21 2-1,-10 4-1,0 5-3,0 2 0,4 3-2,12 0 3,5 0-11,10 0-4,0 0-20,0-2-25,19-1-11,12-2 73,6 1 1,4 4 1,1 0-1,-2 0 0,1 2 7,-6 17 12,-4 3 21,-8 3-5,-10 4-8,-7-5-1,-3-2-5,-3-6-9,0-9-5,0-2-4,0-5 2,0 0 2,0-14 11,9-17-12,6-8-6,8-5 0,4 3 0,-4 6 0,2 10 0,-4 13 1,-1 10 9,-3 2 0,1 9 1,-2 17 5,-9 7-2,-3 5 0,-3 4 2,-1-5-5,0-3-2,4-12 0,2-7 1,7-8 1,7-7-3,12 0 0,3-15-1,8-13-6,-6-2-1,-7 2-14,-15 3-36,-15 3-56,0 5-100,-40 1-204</inkml:trace>
  <inkml:trace contextRef="#ctx0" brushRef="#br0" timeOffset="74114.2977">9553 6356 588,'0'0'369,"0"0"-342,0 0-14,0 0-6,0 0-7,137-54-150,-106 39-251</inkml:trace>
  <inkml:trace contextRef="#ctx0" brushRef="#br0" timeOffset="74224.3641">9861 6171 331,'0'0'781,"0"0"-751,0 0-9,0 0-21,0 0-292</inkml:trace>
  <inkml:trace contextRef="#ctx0" brushRef="#br0" timeOffset="81714.6893">1348 8909 32,'0'0'621,"0"0"-542,0 0 13,0 0 23,0 0-57,0 0-13,0 0-8,0 0 11,13-26-7,-13 20 7,0-2-18,-7-1-3,-6-2-10,-9 1-2,-3-1 3,-4 6-11,-4 1 4,-1 1 0,-1 3-10,2 0 4,-6 12-5,1 17-1,1 15 1,1 19-2,7 19-1,12 17 2,16 14-1,1 7 2,4 8 0,25-3 0,5 0 4,4 0-4,-1 5 0,-7-6-3,-8-6-5,-14-14-1,-8-17 4,0-14 5,-8-17 0,-21-11 1,-7-13 2,-6-13 1,-4-8 1,-8-11 1,-6 0 0,0-14-1,-1-19-4,5 4 0,15 0-2,14 11 1,11 11-17,16 5-36,0 2-99,11 3-201,18 21-2</inkml:trace>
  <inkml:trace contextRef="#ctx0" brushRef="#br0" timeOffset="82143.9209">908 11393 959,'0'0'145,"0"0"-138,0 0-1,0 0 7,0 0-8,-42 137-2,47-99 3,13-2-6,3-7 2,3-8-2,6-13 0,0-8-4,10 0 1,-5-20 6,-1-14 4,-5-6-4,-10-5 7,-11 2-5,-8 2 5,0 7 0,-24 8 14,0 11 8,-3 9-8,-3 6-20,0 0-1,0 14-6,7 4 3,5-8-39,14-9-57,4-1-107,5-36-223</inkml:trace>
  <inkml:trace contextRef="#ctx0" brushRef="#br0" timeOffset="82585.7359">1653 8293 814,'0'0'137,"0"0"-16,0 0-32,0 0-58,0 0-27,0 0 9,-6 89 25,4-41-6,-1 0-24,-3 0-2,6 0-6,-1 2-30,1 1-117,0-5-215,0-6-212</inkml:trace>
  <inkml:trace contextRef="#ctx0" brushRef="#br0" timeOffset="83034.3905">2114 9360 223,'0'0'587,"0"0"-544,0 0 51,0 0-9,0 0-31,0 0 0,0-16-12,-12 16-18,-15 0-11,-7 23-6,-1 7-1,-4 13 6,4 16 2,1 8 3,5 12-3,9 2-5,13-1-5,7-8 0,0-11-3,25-12-1,6-13 0,5-10-1,-3-10-18,1-10-51,-5-6-43,-1 0-100,-7-3-93,-6-16-217</inkml:trace>
  <inkml:trace contextRef="#ctx0" brushRef="#br0" timeOffset="83299.9391">2246 9668 980,'0'0'157,"0"0"-125,0 0 12,0 0-20,0 0-15,0 0 12,0 0 4,16 123-11,-14-91-11,0-4 1,1 2-2,3-7-2,1-3-6,-3-3-41,5-2-59,0-6-113,-3-9-67,4 0-90</inkml:trace>
  <inkml:trace contextRef="#ctx0" brushRef="#br0" timeOffset="83490.8413">2426 9844 844,'0'0'141,"0"0"-140,0 0 7,0 0 11,148-30-6,-99 7-13,-5 4-21,-5-4-242,-10 0-166</inkml:trace>
  <inkml:trace contextRef="#ctx0" brushRef="#br0" timeOffset="83800.1915">2911 9543 993,'0'0'103,"0"0"-100,0 0 5,0 0-8,0 0 0,0 0 5,-10 120 9,15-78 6,-3 5-3,1-3 7,0-3-4,1 0-3,2-7-7,0-5-5,3-6 0,3-9-2,-1-4 1,5-4-4,3-6 3,8 0 0,1-6-3,4-17-11,-4-3-52,-2 1-62,-15-1-120,-11-1-132</inkml:trace>
  <inkml:trace contextRef="#ctx0" brushRef="#br0" timeOffset="83950.0159">2889 9856 725,'0'0'314,"0"0"-299,0 0-12,0 0-6,0 0 1,141-100-102,-93 65-148,-15 3-182</inkml:trace>
  <inkml:trace contextRef="#ctx0" brushRef="#br0" timeOffset="84206.7751">3165 9472 993,'0'0'98,"0"0"-92,0 0 13,147-7 4,-94 25 20,-4 12-6,-9 8-6,-10 6-15,-15 8-8,-15 2 9,0 6 7,-12-2-4,-14-3-7,-2-5-8,-2-6-2,6-10-1,3-12-2,7-10-24,6-10-62,3-2-111,1-14-222</inkml:trace>
  <inkml:trace contextRef="#ctx0" brushRef="#br0" timeOffset="85283.7316">3996 9506 293,'0'0'360,"0"0"-266,0 0 72,0 0-23,0 0-44,0 0-35,-21-17-35,-2 41-7,-6 15-9,-2 10-9,2 6 10,4-4-6,9-2-4,14-7-4,2-8 2,0-10-2,31-11-5,10-10-23,7-3-17,4-16 5,-1-15 4,-5-5-7,-9 0 18,-9 2 17,-15 9 8,-6 8 1,-7 8 7,0 9 17,0 0 5,0 0-30,0 5-3,-7 19-1,1 5 5,6-2-2,0-3-1,0-1-10,11-12-13,14-3-4,4-6 11,2-2 9,-2 0 9,-2-10 3,-10-5 0,-8-7 11,-4-3 20,-5-5 0,0-2-7,-12 6-5,-7 4-12,1 7-10,0 13-1,5 2-7,-1 2-48,1 31-76,3 11-154,9 2-2</inkml:trace>
  <inkml:trace contextRef="#ctx0" brushRef="#br0" timeOffset="85625.6878">4461 9978 936,'0'0'56,"0"0"20,0 0-4,101-141-44,-67 85-1,-3-4-12,-9 0-9,-9 9-5,-13 12-1,0 12-14,-4 14 14,-16 7-8,-5 6 1,1 0-9,2 0 13,3 16 0,9 4 2,10 2-18,0 2-15,29-2-12,15-4 27,5-2 15,5-4 4,-10 0 1,-11 0 1,-10 0 0,-14 3 1,-9 1 2,0 5-3,-5 3-1,-17 0-2,0 0-2,-3-8-121,9-7-100,6-9-77</inkml:trace>
  <inkml:trace contextRef="#ctx0" brushRef="#br0" timeOffset="85965.9322">5005 9559 611,'0'0'360,"0"0"-338,0 0-19,0 0 26,0 0 5,27 126-11,-20-92-12,-2-8-4,-1-11-4,-2-10-3,1-5 3,-3 0 6,2 0 8,2-22-3,3-12-14,2-7-8,4 2-5,3 3 8,-1 9 5,1 12 0,-1 7 10,-1 8 3,-1 0-9,-2 1-4,-1 19 0,-2 6 3,-3 6-2,-3 5-1,-2-2-5,0 0-58,0-7-123,0-10-19,0-9-65</inkml:trace>
  <inkml:trace contextRef="#ctx0" brushRef="#br0" timeOffset="86139.4963">5400 9543 987,'0'0'83,"0"0"-64,0 0-10,0 0-2,0 0 3,12 108-6,-10-72-4,2-4-39,3-8-98,4-10-75,2-14-28,4 0-54</inkml:trace>
  <inkml:trace contextRef="#ctx0" brushRef="#br0" timeOffset="86322.9659">5619 9493 880,'0'0'162,"0"0"-119,0 0-7,0 0-17,0 0 3,0 0-10,0 136-8,0-100 6,0 0-10,0-4-14,0 0-45,0-8-82,0-6-119,0-6-82</inkml:trace>
  <inkml:trace contextRef="#ctx0" brushRef="#br0" timeOffset="86544.2307">5285 9458 552,'0'0'483,"0"0"-447,0 0-21,115-19 21,-37 8 0,-2-3-9,-11 4-16,-18 0-11,-18 2 0,-13 4-38,-14 4-31,-2 0-74,0 0-76,-21 8-107</inkml:trace>
  <inkml:trace contextRef="#ctx0" brushRef="#br0" timeOffset="86851.614">4993 10164 837,'0'0'160,"0"0"-145,0 0-2,0 0 31,135 7 9,-48-7 1,16-11-21,2-9-11,0-2 2,-12-4 3,-12-2-6,-15 0-11,-17 3-1,-13 11-9,-18 2-6,-16 12-38,-2 0-60,-16 7-85,-26 19-242</inkml:trace>
  <inkml:trace contextRef="#ctx0" brushRef="#br0" timeOffset="87352.6669">5570 10473 387,'0'0'401,"0"0"-383,0 0-5,0 0 10,-114 42-18,103-42 1,-3 0 2,1 0 12,7-8 28,1-9 5,5 3-20,0-7 4,7 1-30,21 0 4,2 2 7,3 6-4,3 8 7,-5 4-8,-4 0-7,-7 12 3,-7 16-3,-6 6 0,-7 6-1,0 8 2,-9 3-1,-20 0 0,-4-4-5,-7-4 2,-1-10-3,6-8 0,3-8 0,8-11 0,9-4 4,7-2-2,8 0-2,0-4 3,16-14 0,18-2-3,4 2 13,8 4 1,-4 5-2,1 9 1,-11 0-4,-6 0-6,-6 7-2,-7 9-1,-1 0 0,-6-6-3,4-1-28,0-6-51,3-3-137,6-6-180</inkml:trace>
  <inkml:trace contextRef="#ctx0" brushRef="#br0" timeOffset="87658.6908">6170 9525 1083,'0'0'123,"0"0"-109,0 0 5,0 0-4,0 106 1,0-46 0,0 5-7,0 0 2,0-5-3,2-7-1,9-9 3,5-11-3,3-10-1,4-14-4,-1-9-2,5 0-9,-5-12-23,-2-17-60,-9-3-83,-11 1-236</inkml:trace>
  <inkml:trace contextRef="#ctx0" brushRef="#br0" timeOffset="87820.4809">6084 9842 1045,'0'0'77,"0"0"-62,0 0-7,0 0-5,121-65-3,-75 40-72,-5-1-123,-10-1-178</inkml:trace>
  <inkml:trace contextRef="#ctx0" brushRef="#br0" timeOffset="88253.2099">6798 9575 266,'0'0'729,"0"0"-698,0 0-18,0 0 22,0 0-12,-140 105-6,113-64 0,2 3-8,10-8-2,8-4-6,7-9-1,0-7-4,5-7-2,19-9-30,9 0-5,4-20 14,-3-9 0,0-3 5,-11-7 20,-6 1 2,-8-3 3,-9-5 8,0-5 16,0 3 6,-5 5 15,-7 9 0,3 14 1,1 12 10,6 7-4,0 1-16,2 0-30,0 15-8,0 18-1,0 8 4,10 8 0,5 1 0,3-1-2,-6-2-1,-2-2-2,-3-9-16,-4-13-49,3-7-79,0-16-128,5 0-150</inkml:trace>
  <inkml:trace contextRef="#ctx0" brushRef="#br0" timeOffset="88489.6563">7021 9460 980,'0'0'168,"0"0"-107,0 0-25,0 0-14,0 0 5,11 157 0,-7-92-7,-2 0-3,3-9-8,7-10 2,3-12-7,3-11 0,4-13-4,0-10 4,4 0-4,0-10-23,-4-13-37,-5-4-80,-13 1-157,-4 3-199</inkml:trace>
  <inkml:trace contextRef="#ctx0" brushRef="#br0" timeOffset="88631.5232">7005 9760 233,'0'0'850,"0"0"-814,0 0-22,0 0-9,0 0-5,150-75-4,-97 53-96,-3-2-186,-4-5-153</inkml:trace>
  <inkml:trace contextRef="#ctx0" brushRef="#br0" timeOffset="88838.1511">7703 9601 693,'0'0'447,"0"0"-420,0 0 18,163-46 6,-100 20-40,-11 3-5,-9 3-6,-15 10-8,-12 6-74,-13 4-82,-3 0-178,-3 17-78</inkml:trace>
  <inkml:trace contextRef="#ctx0" brushRef="#br0" timeOffset="89032.8164">7825 9902 903,'0'0'144,"0"0"-51,0 0-1,148-37-50,-89 9-15,-4 2-1,-16 4-12,-13 7-4,-14 6-10,-12 5-14,0 4-38,-19 0-138,-19 0-354</inkml:trace>
  <inkml:trace contextRef="#ctx0" brushRef="#br0" timeOffset="90300.7319">9627 9177 422,'0'0'294,"0"0"-234,0 0 96,0 0-38,0 0-57,0 0 0,-2-62-4,-16 62-19,-7 0-15,-13 11-9,-9 20-3,-6 18 6,2 15 3,8 10-3,9 7-5,20-3-3,11-10-6,3-8-3,15-9-1,14-14 0,5-7 1,-1-7-28,-2-9-33,-5-7-43,-2-7-102,-10 0-141,-8 0-189</inkml:trace>
  <inkml:trace contextRef="#ctx0" brushRef="#br0" timeOffset="90615.4864">9719 9416 672,'0'0'162,"0"0"-12,0 0-23,0 0-56,0 0-36,0 0-17,2 85 15,-2-34-3,0 4-6,0-3-12,0-6-3,0-4-5,0-8-3,0-8-2,0-8-15,0-6-47,0-5-101,0-7-123,0 0-81</inkml:trace>
  <inkml:trace contextRef="#ctx0" brushRef="#br0" timeOffset="90804.5319">9892 9657 875,'0'0'127,"0"0"-122,0 0 57,0 0-25,149-28-30,-110 21-7,-6-5-22,-7 5-71,-8 1-171,-9-4-132</inkml:trace>
  <inkml:trace contextRef="#ctx0" brushRef="#br0" timeOffset="91111.682">10313 9378 834,'0'0'141,"0"0"-134,0 0 23,0 0-16,0 0 15,0 0 54,31 125-40,-26-76-14,-4 4-6,3-5-3,-4-4-13,2-8-2,2-8-2,3-10-1,4-8-1,5-6-1,9-4 0,4 0-7,2-14-27,0-8-43,-6-2-64,-10-2-122,-14 4-52</inkml:trace>
  <inkml:trace contextRef="#ctx0" brushRef="#br0" timeOffset="91273.8627">10240 9691 553,'0'0'386,"0"0"-386,0 0 1,0 0-4,160-74-3,-100 40-75,-8 2-72,-14 4-144</inkml:trace>
  <inkml:trace contextRef="#ctx0" brushRef="#br0" timeOffset="91584.4491">10558 9258 862,'0'0'88,"0"0"-86,121-14 62,-55 19-20,-2 22 9,-9 13-5,-16 9-21,-11 9-1,-19 4 2,-9 2 9,0 6 1,-29-2-6,-4-8-15,-2-9-3,1-16 7,5-8-5,4-11-12,9-6 0,7-4-4,5-6 0,4 0-1,0 0-28,0 0-33,0 1-42,0 1-135,-4-2-169</inkml:trace>
  <inkml:trace contextRef="#ctx0" brushRef="#br0" timeOffset="92603.5358">11239 9765 721,'0'0'141,"0"0"-32,0 0-15,0 0-57,0 0-6,111-118-12,-76 72-6,-6-4-9,-11 2 7,-13 3-3,-5 12-3,-2 8 6,-19 11-4,-3 10-6,-2 4 0,1 0-1,2 17-3,13 9-12,10 4-13,0 0-24,19-2 21,20-2 3,5-4 20,3 0 6,-5-4 2,-11 0 0,-11 2-2,-11 0 1,-9 1-2,0 2 3,-6 0 10,-17 3-9,4-6-1,3-6-62,5-7-107,9-7-31,2 0-119</inkml:trace>
  <inkml:trace contextRef="#ctx0" brushRef="#br0" timeOffset="93098.6272">11720 9444 352,'0'0'490,"0"0"-452,0 0 38,0 0-26,0 0-28,0 0 1,-11 134-8,11-97-11,0-5-1,14-4-3,1-9 0,3-6-6,1-9-13,2-4 9,-1 0 10,2-10 3,-4-14 6,-5-4-4,-1-6-3,-6-3 1,-2 2 6,-4 5-8,0 11 3,0 11 4,0 8 9,0 0-17,0 4-10,0 21 8,0 7 2,0-1 2,0-6-1,0-13 0,0-5-1,0-7 0,0 0-12,0-7 8,0-21 4,10-8-14,3 2 0,7 3 14,0 12 1,0 7 3,1 10 9,-4 2-4,1 4 2,-5 22 3,-1 6 0,-9 2-4,0 0-2,-3-4-8,0 0-2,-6-8-59,-12-2-56,-9-8-127,-4-10-97</inkml:trace>
  <inkml:trace contextRef="#ctx0" brushRef="#br0" timeOffset="93362.3983">11836 9069 785,'0'0'120,"0"0"-117,0 0-3,0 0-3,0 0 3,0 0 19,0 0-6,-58 97-12,34-87 10,3-10 2,4 0 12,7-7 28,8-14-17,2-3-24,2 1-7,28 5-5,7 8-5,6 10-5,-1 0-39,-2 19-117,-4 8-132</inkml:trace>
  <inkml:trace contextRef="#ctx0" brushRef="#br0" timeOffset="93693.4769">12302 9444 365,'0'0'627,"0"0"-618,0 117 41,4-79 14,-2-8-57,5-10-1,-4-8 0,3-5-4,-3-7 0,-3 0 2,0-15 20,0-21-13,2-8-10,4 2-1,5 5-3,1 14 3,3 7 1,1 7 0,-1 9 2,4 0 3,-4 2-2,-1 21 5,-4 5-1,-1 0-3,-2 2-5,-4 0 0,-3-7-32,2-4-68,-2-5-132,4-14-84</inkml:trace>
  <inkml:trace contextRef="#ctx0" brushRef="#br0" timeOffset="93880.2374">12710 9413 758,'0'0'288,"0"0"-244,0 0-12,0 0-11,0 0 7,0 0-6,0 128-16,0-88 3,0-4-9,0-6-31,0-9-74,0-12-84,0-9-45,0 0-98</inkml:trace>
  <inkml:trace contextRef="#ctx0" brushRef="#br0" timeOffset="94058.9445">12873 9399 767,'0'0'226,"0"0"-184,0 0-9,0 0-5,0 0 20,0 0-23,15 132-16,-15-97-7,2 0-2,-2-7 0,0-1-81,0-10-50,0-5-111,-2-8-94</inkml:trace>
  <inkml:trace contextRef="#ctx0" brushRef="#br0" timeOffset="94254.9549">12645 9307 931,'0'0'86,"0"0"-63,0 0 18,118-46-15,-41 29-11,0 1-8,-15 3-7,-14 4-29,-22 9-98,-17 0-82,-9 2 18,-21 22-88</inkml:trace>
  <inkml:trace contextRef="#ctx0" brushRef="#br0" timeOffset="94500.2937">12242 9997 566,'0'0'288,"0"0"-285,0 0 65,152 5 53,-44-25-45,8-6-4,2 0-20,-14-4-20,-12-5-7,-20 7 1,-20 6-16,-21 10-10,-22 7-16,-9 3-42,-5 2-70,-28 0-191,-10 2-228</inkml:trace>
  <inkml:trace contextRef="#ctx0" brushRef="#br0" timeOffset="94974.703">12857 10181 534,'0'0'55,"0"0"-17,-104 121 49,69-92-38,9-9-19,4-11 8,6-9-9,1 0 11,6-3 21,4-15-10,5-7-23,0 4-12,7-4-6,19 0-8,11 3 9,2 4-1,1 5 3,-4 12 1,-6 1-13,-10 5-1,-3 22 0,-10 6 3,-7 7 7,0 3 3,-9 1 1,-18 2-10,-6-4 0,-4-4 3,-1-6-5,8-10-1,3-12-1,7-10 5,9 0-2,6-6 1,5-11-3,0-2-1,19 3 0,7 6 6,8 2 5,3 8 8,-1 0-7,-5 10-6,-6 22-3,-5 2-2,-5 1-1,-1-3 0,-3-13-13,-2-8-39,5-11-64,1 0-147,3-30-117</inkml:trace>
  <inkml:trace contextRef="#ctx0" brushRef="#br0" timeOffset="95300.1639">13245 9365 1021,'0'0'70,"0"0"-44,0 0 22,0 0-7,0 0 21,54 155-21,-46-88-14,1-1-5,-3-4-4,4-12-10,-1-12-1,1-13-5,7-11 1,0-9-2,5-5-2,7-1-2,-2-22-17,-4-4-36,-8-4-69,-15-1-143,0-7-271</inkml:trace>
  <inkml:trace contextRef="#ctx0" brushRef="#br0" timeOffset="95477.1673">13232 9607 947,'0'0'156,"0"0"-119,0 0 14,0 0-22,138-60-14,-76 36-4,-8 2-6,-12 4-5,-15 4-40,-19 7-77,-8 2-59,0 3-71,-17 0-311</inkml:trace>
  <inkml:trace contextRef="#ctx0" brushRef="#br0" timeOffset="96647.2205">10548 11110 935,'0'0'131,"0"0"-119,0 0 9,114 0 41,-6 0-2,39 0-8,32-5-24,24-13-9,20-5-11,15-2-3,1-1 1,0-4 1,-6 0-7,-15-1 9,-12 1-8,-24 2 1,-24 0 4,-28 6 3,-34 4 0,-36 6-4,-29 4-2,-18 4-2,-10 4-1,-3 0-4,0-2-19,-18 0-37,-21 2-74,-17 0-118,-19 0-99</inkml:trace>
  <inkml:trace contextRef="#ctx0" brushRef="#br0" timeOffset="97111.1071">11256 11546 926,'0'0'58,"0"0"-51,0 0 5,0 0 38,28 134-24,-23-96-6,-2-2 0,0-10-9,-3-8-3,0-9 0,0-7-3,0-2 10,0-11 8,0-24 16,0-11-37,0-7-2,0 11 0,8 9 0,10 8 0,2 9 0,3 11 1,-2 5-1,-1 0 0,0 12 0,-2 13 0,-2 5 3,-5 2-1,-3 2-2,-4-2 0,-4 0-11,0-5-56,0-7-56,0-9-132,0-11-37</inkml:trace>
  <inkml:trace contextRef="#ctx0" brushRef="#br0" timeOffset="97297.661">11665 11529 836,'0'0'156,"0"0"-156,0 0 1,0 0 35,0 0-12,17 109-15,-10-71-6,-2 0-3,-3-4-27,-2-9-103,0-9-69,0-16-76,0 0-159</inkml:trace>
  <inkml:trace contextRef="#ctx0" brushRef="#br0" timeOffset="97464.4809">11810 11529 703,'0'0'196,"0"0"-167,0 0 34,0 0-20,0 0-18,0 0-8,0 131-12,2-91 0,3-1-5,1-2-25,-3-6-40,0-7-146,-3-12-60,0-12-179</inkml:trace>
  <inkml:trace contextRef="#ctx0" brushRef="#br0" timeOffset="97681.0643">11542 11468 879,'0'0'113,"0"0"-103,0 0-9,0 0 43,160-49 6,-79 28-13,-6-1-19,-10 6-12,-18 3-6,-20 8-41,-12 2-32,-15 3-60,0 0-45,0 0 1,-25 0-100</inkml:trace>
  <inkml:trace contextRef="#ctx0" brushRef="#br0" timeOffset="98170.0017">11372 12008 907,'0'0'99,"0"0"-90,0 0 50,0 0-16,0 0-15,150-11 29,-50-5-11,7-12-25,2-4-8,-4-6 1,-16 4 0,-16 6 1,-20 9-10,-21 6-5,-16 4-4,-14 4-24,-2 1-36,-13 4-61,-25 0-232,-14 5-264</inkml:trace>
  <inkml:trace contextRef="#ctx0" brushRef="#br0" timeOffset="98707.5358">11838 12214 756,'0'0'32,"0"0"-28,0 0 37,0 0 3,-127 98-37,114-94 8,4-4 7,0 0 8,4-11 10,5-12-30,0 1 2,7-3 0,20 4-3,8 1 4,4 8 9,-2 10 9,-1 2-3,-7 18-21,-4 19 4,-10 7 4,-11 5-1,-4 3-3,-2-2 1,-22-1 0,-5-7-1,-2-11-5,0-7 1,2-7 1,0-11-4,4-2 2,9-4 5,7 0 4,9 0 3,0-4-2,5-12-11,24 2-2,4 7 0,6 7 3,-4 0-3,-6 13-2,0 5 1,-5-1 3,-4-6 2,3-5 7,-2-6 4,5 0 1,4-12 2,-1-12-2,-4-1-15,-2 4-4,-6-2-1,-5 2-34,-4-8-41,-1-2-103,-5-12-324</inkml:trace>
  <inkml:trace contextRef="#ctx0" brushRef="#br0" timeOffset="99901.5992">14391 10379 746,'0'0'145,"0"0"-127,0 0 65,0 0-11,0 0-61,0 0 13,65-2 28,-17-8-27,-1-2-5,-7 0-4,-11 6-2,-11 0-2,-11 3-10,-7 3 2,0 0 7,-11 0 1,-20 0-9,-16 7-3,-12 9 0,4 0 3,1-4-2,18-5 0,12-2 1,15-5 4,9 0 0,0 0-5,18 0-1,24-6-1,14-7 1,0 1-1,-8 3-4,-7 5-59,-13 4-102,-5 0-187,-11 0-129</inkml:trace>
  <inkml:trace contextRef="#ctx0" brushRef="#br0" timeOffset="101535.6837">15443 9849 704,'0'0'165,"0"0"-151,0 0 84,0 0 7,0 0-68,-140 87 1,111-26-1,2 11-14,6 6 0,9-3-3,6-6-7,6-17-10,8-9-3,19-6 1,4-11-1,4-8-35,3-9-61,-3-9-82,-7 0-83,-7 0-177</inkml:trace>
  <inkml:trace contextRef="#ctx0" brushRef="#br0" timeOffset="101754.6816">15536 10273 732,'0'0'243,"0"0"-235,0 0-1,0 0 24,120-54-19,-77 42-6,-3 5-6,-4 3-50,-7 1-118,-7-1-72,-7-9-193</inkml:trace>
  <inkml:trace contextRef="#ctx0" brushRef="#br0" timeOffset="101955.7497">15980 10004 941,'0'0'121,"0"0"-89,0 0 37,0 0-39,0 0-14,0 0 12,0 120-14,0-84-10,0-3-2,0-5 2,0-5-4,0 0-5,0-8-35,0-3-76,-7-1-138,-4-9-41</inkml:trace>
  <inkml:trace contextRef="#ctx0" brushRef="#br0" timeOffset="102287.8643">15892 9749 865,'0'0'76,"0"0"-60,130-55 83,-56 55-33,3 17-13,0 21 1,-15 11-18,-10 7-16,-24 9-6,-16 8-11,-12 7 15,-12 4 0,-24-4-4,-10-5-1,-8-9-1,-6-13 8,2-7-8,7-11-6,6-9-2,14-8-2,13-8-2,8-4-35,10-2-64,0-4-211,6 0-336</inkml:trace>
  <inkml:trace contextRef="#ctx0" brushRef="#br0" timeOffset="103269.4739">16740 10142 708,'0'0'76,"0"0"20,0 0 31,0 0-74,0 0-23,0 0-2,42 7 23,-1-7-14,2 0-10,5 0-10,-8 0-5,-7-9-6,-6 7-4,-12-1-2,-1 3 0,-5 0-18,1-3-57,0-1-135,-1-4-109,-3-11-309</inkml:trace>
  <inkml:trace contextRef="#ctx0" brushRef="#br0" timeOffset="103891.2311">17502 9865 708,'0'0'84,"0"0"-57,0 0 127,0 0-106,0 0-23,0 0 13,-95 61-5,68-25-8,0 8-5,2 6-5,8 0-8,3 0-1,12-8-6,2-9 0,0-11-3,18-10-15,11-12-26,7 0 36,1-11-3,1-17 7,-2-4-4,-6-2-5,-9 2 13,-5 5 3,-7 8-2,-5 9 10,-4 7 20,0 3 10,0 0-21,0 0-15,0 11-4,-2 17 2,-6 6-2,5 0 0,3-2-2,0-5 1,0-8-1,11-6-7,14-7-8,4-6 16,2 0 0,-2-15 3,-2-10 2,-10-3 1,-3-6 3,-13-5 10,-1 3 3,0 0-3,-13 10-7,-8 8-8,-4 8-3,-2 8-1,4 2 0,4 0-8,1 7-15,7 18-48,4 3-75,7 6-180,0-1-128</inkml:trace>
  <inkml:trace contextRef="#ctx0" brushRef="#br0" timeOffset="104257.5706">17886 10294 1028,'0'0'50,"0"0"-25,53-112 60,-22 62-59,-1-2-8,-2 4-9,-15 8-5,-8 12-1,-5 10-1,-2 2-2,-20 8-7,-5 5 1,0 3-7,-2 0-19,5 7-9,8 17-7,12 0-4,4 4-35,5 1-40,27-5 59,9-1 47,1 0 21,-4-6 4,-3 1 29,-8 2 32,-9 2 16,-10 0-20,-8 0-37,0-1-6,0 1-2,-16-2-9,-5-4-7,3-3-6,3-6-66,3-5-93,6-2-29,2-4-119</inkml:trace>
  <inkml:trace contextRef="#ctx0" brushRef="#br0" timeOffset="104626.5551">18341 10011 897,'0'0'107,"0"0"-102,0 0 2,0 0 16,0 0 6,19 116-7,-14-83-16,-2-3 0,-3-8-1,0-12 0,0-6-4,0-4 2,0 0 0,4-2 11,5-22-7,4-10-7,7-4-15,1 2 13,3 4-1,-1 10 3,-2 6 2,-5 8 6,-3 8 12,-4 0-4,1 2-5,-4 22 9,-4 5-5,0 3-3,-2-1-12,0 1 0,0-3-15,0-7-63,0-8-40,0-8-145,0-6-71</inkml:trace>
  <inkml:trace contextRef="#ctx0" brushRef="#br0" timeOffset="104822.2176">18742 9972 983,'0'0'95,"0"0"-36,0 0 6,0 0-58,0 0 11,0 0-9,11 134-3,-11-98-6,0-3 0,0-10-10,0-4-41,0-7-50,0-8-79,0-4-51,0 0-22</inkml:trace>
  <inkml:trace contextRef="#ctx0" brushRef="#br0" timeOffset="105008.5404">18885 10034 415,'0'0'265,"0"0"-128,0 0 38,0 0-87,0 0-56,0 0-19,6 46 20,-6-4-15,0 0-12,0-3-3,0-9-2,0-2-1,0-8-29,0-7-73,-2-6-53,-2-7-82,-3 0-88</inkml:trace>
  <inkml:trace contextRef="#ctx0" brushRef="#br0" timeOffset="105226.7057">18668 9919 911,'0'0'82,"0"0"-70,0 0 43,136-29-11,-76 22-15,-1 2-16,-13 1-4,-13-2-9,-15 2-1,-14 4-60,-4 0-7,-1 8-135,-28 18 68,-13 3-165</inkml:trace>
  <inkml:trace contextRef="#ctx0" brushRef="#br0" timeOffset="105472.723">18269 10611 721,'0'0'76,"0"0"-54,161-12 168,-77-2-98,8-2-48,1-2 8,-9 1-19,-7 2-10,-22 1-9,-16 4-8,-22 5-6,-9 4-12,-8 1-50,-5 0-103,-29 0-123,-4 1-188</inkml:trace>
  <inkml:trace contextRef="#ctx0" brushRef="#br0" timeOffset="105990.5597">18736 10776 748,'0'0'77,"0"0"-67,0 0 95,0 0-71,0 0-30,0 0-2,-125 75 2,115-75 3,4 0 0,1-7 1,5-7 1,0-2-4,0 0-4,21 2-1,0 0 4,6 4-1,2 4-1,-2 6 11,0 0-1,-2 0 9,-9 16 1,-1 10 0,-6 6 1,-9 3 4,0 4-7,0-1-4,-24 1-8,0-7 2,-2-6-6,2-8 0,3-9-2,4-6 5,5-3-5,6 0 3,6-6-1,0-11-4,0 0 0,18 1 0,6 2 3,3 3 8,-1 10 7,0 1-2,-2 0-3,-3 5-5,-2 11-2,-3-1-1,-1-1-3,3-5-2,2-6 3,2-3-2,5 0 2,-2-8-3,-4-10-11,-3-4-40,-9-1-58,-1-3-128,-8-10-231</inkml:trace>
  <inkml:trace contextRef="#ctx0" brushRef="#br0" timeOffset="106300.7056">19139 9944 137,'0'0'945,"0"0"-906,0 0-2,0 0 10,0 0-12,36 118 14,-21-52-22,-4 0-7,0-4-4,-2-9-6,0-11-5,0-12-1,0-12-4,-1-10 4,4-8-4,6 0-11,5-8-4,-2-14-22,-3-6-49,-10 2-84,-8-3-199</inkml:trace>
  <inkml:trace contextRef="#ctx0" brushRef="#br0" timeOffset="106469.6572">19170 10212 1024,'0'0'40,"0"0"39,0 0-11,0 0-66,127-65-2,-76 35-6,-9-3-113,-13 5-101,-13 6-109</inkml:trace>
  <inkml:trace contextRef="#ctx0" brushRef="#br0" timeOffset="106710.9019">19422 9864 804,'0'0'159,"0"0"-128,0 0 72,140-32-31,-77 35-25,8 26 1,5 9 4,-3 18-8,-11 10 1,-16 11-8,-22 12-8,-24 0-4,0 1-3,-28 2-1,-18-2-13,-5-10-1,-4-11-2,3-20-5,4-18-7,11-13-29,0-11-20,-3-7-38,-10 0-156,-10-12-477</inkml:trace>
  <inkml:trace contextRef="#ctx0" brushRef="#br0" timeOffset="107394.6448">16925 9590 602,'0'0'166,"0"0"-62,0 0 55,0 0-58,0 0-34,0 0-23,-60 17-16,8 25-11,-6 20 6,-2 20 12,0 25-4,7 21 6,8 8-5,18 5-11,21-16-12,6-12-1,24-18 1,30-19-7,17-18 3,8-14-2,-2-14-2,-8-11-1,-21-4-3,-13-7-35,-17-2-45,-14-3-57,-4-3-162,-2 0-265</inkml:trace>
  <inkml:trace contextRef="#ctx0" brushRef="#br0" timeOffset="107851.3219">15264 11601 845,'0'0'106,"0"0"-106,0 0 0,0 0 3,125 21 39,-47-15 10,18 1 35,22-7-15,29 0-13,30 0-21,23-25-9,23-3-11,20-8-10,9-8 4,16 0 4,4-2 1,8 3 4,-6 6 6,-4 2-6,-22 11-8,-39 4-11,-44 10 0,-51 2-2,-48 4-1,-35 2-2,-21-1-10,-10 3-4,-10-3-19,-29 3-61,-24 0-218,-19 0-388</inkml:trace>
  <inkml:trace contextRef="#ctx0" brushRef="#br0" timeOffset="108450.8405">16655 12061 970,'0'0'101,"0"0"-101,0 0 0,0 0 19,0 0 9,0 140 0,0-97-6,2-8-8,3-9-4,-3-13-3,3-5-6,-5-8 3,2 0 4,0-18 7,5-20-2,2-11-12,5-2-1,1 10 1,1 12-1,-1 9 1,1 11 3,-5 7 0,3 2-4,-1 2 4,-1 20 7,2 2 0,-1 6-11,-1-1 2,-5 3 0,-2-5-2,-2 0-9,-3-5-13,0-4-30,0-2-37,0-8-118,0-8-57,0 0-163</inkml:trace>
  <inkml:trace contextRef="#ctx0" brushRef="#br0" timeOffset="108638.6863">17097 12013 809,'0'0'128,"0"0"-128,0 0 4,0 0 62,0 0-33,2 113-4,-2-76-17,0 0-11,0-7-1,0-8-2,2-7-37,1-3-57,0-12-89,4 0-14,3-3-36</inkml:trace>
  <inkml:trace contextRef="#ctx0" brushRef="#br0" timeOffset="108804.5575">17233 12064 420,'0'0'191,"0"0"-100,0 0 98,0 0-70,0 0-87,0 0-15,15 23 19,-15 18-18,0 1-11,0-3-6,0-1-1,0-6-28,0-6-59,0-11-86,0-5-28,-1-10-117</inkml:trace>
  <inkml:trace contextRef="#ctx0" brushRef="#br0" timeOffset="109013.7035">16972 11930 1012,'0'0'45,"0"0"-40,0 0 34,0 0-7,0 0-18,190-99 17,-111 80-9,-9 8-17,-14 7-5,-18 4-32,-16 0-41,-13 5-74,-9 10-89,0 1-93</inkml:trace>
  <inkml:trace contextRef="#ctx0" brushRef="#br0" timeOffset="109274.018">16605 12555 819,'0'0'224,"0"0"-217,0 0 23,0 0 96,160 18-66,-73-36-9,8-15-4,-3 0-24,-10 2-13,-12 7-5,-22 11-5,-15 6 0,-12 5-25,-13 2-49,-8 0-147,0 0-190,-2 2-117</inkml:trace>
  <inkml:trace contextRef="#ctx0" brushRef="#br0" timeOffset="109733.5567">17215 12685 692,'0'0'41,"0"0"-37,-116 70 65,92-53-20,3-10-32,8-2 12,1-5-4,8 0 7,0-3 1,4-17-22,0 0-4,0 5-1,16 4 4,9 5-7,0 2-2,4 4 4,1 0 0,-1 0 10,2 16 1,-7 9 5,-6 6 0,-8 6 3,-6 7 4,-4-1-7,-5 0-4,-17-3-4,-6-7-2,2-7-6,2-11-3,2-7 0,1-8 1,8 0 1,5 0 1,5-2 3,3-7 1,0 0-1,9 1-2,20-1 0,7 6 2,1 1 10,6 2-5,-5 0-8,-2 0-2,-1 5-3,-2-2-9,-1-3-47,1 0-66,0-18-119,-4-16-137</inkml:trace>
  <inkml:trace contextRef="#ctx0" brushRef="#br0" timeOffset="110018.6744">17554 12119 948,'0'0'43,"0"0"-29,0 0 87,0 0-25,145 49-25,-95 7 6,-4 13-26,-9 12-14,-12 7-2,-16 5 0,-9 6-1,-2-2 2,-27-1 1,-7-9-11,3-13 6,-1-14-7,10-18-5,5-16-1,11-14-1,6-12-19,0 0-11,-3-24-20,0-22-97,-3-15-151,1-12-122</inkml:trace>
  <inkml:trace contextRef="#ctx0" brushRef="#br0" timeOffset="110579.9379">18065 11768 856,'0'0'56,"0"0"-53,0 0 22,0 0-5,0 0-18,0 0 7,-79 97-6,79-97 8,-2 0 6,-1-19 13,3-10-27,0 5-3,0-1 0,5 8 0,13 3 0,4 3 0,3 7 4,-1 4 1,1 0 4,-4 7 3,-2 15-1,-6 3 13,-3 6 1,-6-1 1,-4 0-4,0 1-6,-2 1-1,-19 0-10,2-11 3,1-5-5,-1-10-1,9-1 0,1-5 3,7 0-2,2 0-1,0 0-2,0 0-4,14-7 4,12 5 3,0 2 2,10 0 4,2-4 16,7-5 6,4-8 7,4-7 7,-2 0-12,-9 2-10,-10 0-11,-12 8-5,-13-4-5,-7 0-2,0-2-12,-13 2-52,-21 7-41,-11 11-47,-19 0-161,-19 25-200</inkml:trace>
  <inkml:trace contextRef="#ctx0" brushRef="#br0" timeOffset="110990.0994">16489 11985 864,'0'0'128,"0"0"-119,0 0 85,0 0-2,-94 125-50,82-41 25,8 12-16,4 9-15,0-1 0,0-2-11,0-10-10,0-10-1,0-10-8,0-15-5,0-11-2,20-14 0,5-12-26,6-13-44,5-7-70,4 0-80,-3-24-183</inkml:trace>
  <inkml:trace contextRef="#ctx0" brushRef="#br0" timeOffset="112164.1628">9632 8476 544,'0'0'201,"0"0"-126,0 0 16,0 0-40,-165 6-23,100 14-6,-15 2 10,-16 4-2,-5-2 0,-9 3 1,10-4 5,16 0 2,19-6-5,19 0-7,19-5-4,11-5-6,9 1-5,3-1-5,2 4-1,-2 12-2,-1 7 0,0 14 12,1 10 1,2 13 2,2 11 2,0 15-7,0 14 9,0 11-1,0 13-10,4 8 0,3 12-1,-2 15 1,-1 11 2,-2 10-4,-2 7 2,0 1-4,0-3 0,0 0-4,0-13 3,0-4-1,0-3-1,0-9 3,0-9-7,0-7 2,-4-12-2,-14-4 0,-2-12 0,0-20-3,2-28 3,6-25 1,8-21-1,2-14 4,2-9-2,0-2-1,29 0-1,13 0 1,16 0 0,13 0 0,10 0 1,5 0-2,4-2 0,-8 0-17,-1 2-45,-5 0-26,-1 0-100,-7-9-357</inkml:trace>
  <inkml:trace contextRef="#ctx0" brushRef="#br0" timeOffset="113482.6815">19901 9467 487,'0'0'202,"0"0"-75,0 0 30,0 0-69,0 0-40,0 0-12,6-5-19,33 5-16,16 0 23,17 0 10,1 0-11,6 0-7,-5 0 2,-4 0-10,-10 0-3,-15 0 0,-14 0-1,-13 0-3,-10 0-1,-5 0 3,-3 0 6,0 0 15,0 0 5,0 0-6,0 0-4,0 0-8,0 3-8,0 11-3,5 10-4,1 12 4,4 14 6,-2 4 0,-1 10 6,-1 8 0,2 10 1,-4 13-4,2 5 0,-1 3-3,-1 1-2,0 5 2,-1 7-1,-3 4 1,2 4 2,-2-2-2,0 0-2,3-1 4,1-3-2,0-1-2,-1 5-1,-1 6-3,-2-2 1,0 0 0,0-9-1,0-11 0,0-5 1,0-12 1,0-8-4,0-9 6,0-12-5,0-12 3,-2-13-2,2-12 0,-3-5 0,3-3 0,-2-4 1,0 4-1,-2-1 0,-4 2 1,-2 0-1,-9 2 1,-12 2 0,-13 0 1,-16 2-1,-14-1-1,-12-2 2,-7-1-1,2-2 0,9-2-1,8-7 3,14-6-3,20-1-9,13 0-21,16 0-17,11 0-24,0 0-29,15 11-104,22 7-106,4 2-24</inkml:trace>
  <inkml:trace contextRef="#ctx0" brushRef="#br0" timeOffset="113900.392">20494 13441 937,'0'0'78,"0"0"-75,0 0 22,-29 105 62,29-73-54,3-1-4,16-4-13,8-5-13,4-8 3,0-11-2,8-3-1,1-5-2,4-25 6,1-10-2,-5-11-2,-5-5 11,-8-4 2,-11 2-1,-9 8 0,-7 12 4,-3 12 11,-28 7-3,-13 7-7,-7 8-10,-10 4-2,5 0 8,7 11-2,14 1-9,10 0-4,14-2-2,9-10-32,2 0-61,9 0-168,17-39-349</inkml:trace>
  <inkml:trace contextRef="#ctx0" brushRef="#br0" timeOffset="114663.1654">21504 9653 495,'0'0'238,"0"0"-214,0 0 78,0 0 40,0 0-74,0 0-9,-18-63-25,18 44-21,16-9-3,9-2 7,0-7-2,4 1 1,0 0-9,-4 10-2,-9 6-2,-5 8 3,-5 8 1,-3 2 18,-3 2-6,0 0-8,0 0-8,0 2-3,0 26-5,7 8 5,-5 11 4,0 1 5,5 0-8,-3 0 5,3-6-3,-3-1 1,1-6-3,0-5-1,-1-1-2,-2-5-23,-2 1-60,0 3-51,0 4-101,-16-1-133</inkml:trace>
  <inkml:trace contextRef="#ctx0" brushRef="#br0" timeOffset="114831.7731">21514 10050 848,'0'0'165,"0"0"-137,0 0 116,0 0-76,0 0-46,164-106 9,-80 72-12,7 0-15,1 0-4,-3-5-9,-13-3-94,-19-14-360</inkml:trace>
  <inkml:trace contextRef="#ctx0" brushRef="#br0" timeOffset="131982.8583">467 14911 706,'0'0'195,"0"0"-125,0 0 29,0 0-41,0 0-34,0 0 18,0 0 16,105 16-21,-60-16-10,-3 0-5,1 0 1,-8 0-18,-6 0-2,-7 0-3,-8 0-26,-8 0-47,-4 0-82,-2 0-85,-10 6-117</inkml:trace>
  <inkml:trace contextRef="#ctx0" brushRef="#br0" timeOffset="132178.3603">457 15163 880,'0'0'66,"0"0"-18,0 0 24,0 0-39,0 0 6,0 0 18,150 0-15,-94-16-19,-2 1-11,-12 2-10,-7 3-2,-7 8-96,-8 0-149,-8-2-267</inkml:trace>
  <inkml:trace contextRef="#ctx0" brushRef="#br0" timeOffset="153846.9799">2340 14529 491,'0'0'157,"0"0"-86,0 0 83,0 0-40,0 0-45,0 0-19,0 0-18,0 0-10,0 0 2,10 0 25,29 0 1,8 0-16,-3-5-7,1-3-4,-7 0-16,-10 4-4,-2 2-2,-9 0-1,-1 2-19,-1 0-39,1 0-61,1 0-101,2 0-141</inkml:trace>
  <inkml:trace contextRef="#ctx0" brushRef="#br0" timeOffset="154424.6613">3223 14191 861,'0'0'160,"0"0"-99,0 0 46,0 0-52,0 0-44,0 0-6,-92 70 2,61-26-6,4 6 6,6 0-1,7-1 4,8-9-10,6-5 4,0-9-4,15-6 0,16-11 0,3-6-5,11-3-5,3-7 3,-1-19 4,-7-4-3,-5 0 5,-10 0 1,-10 2 4,-5 5-1,-10 7 1,0 7 16,0 7 1,0 2-1,0 0-11,-5 0-9,-6 15-3,2 11 1,0 1 0,2-1 0,7-6 0,0-4 0,5-3-1,15-6-9,9-3 3,4-4 2,8 0 2,-4-11 5,-1-6 3,-11-5 0,-13 3-1,-7-6 6,-5 4 18,-2 0-9,-23 0-7,-8 12-8,-3-1-2,-3 10-7,7 0 0,3 10-28,9 13-56,9 7-157,11 1-126,0-1-216</inkml:trace>
  <inkml:trace contextRef="#ctx0" brushRef="#br0" timeOffset="154784.2239">3713 14622 352,'0'0'429,"0"0"-310,0 0 11,0 0-55,129-110-40,-96 64-17,-8-2-7,-10 4 2,-7 7-5,-8 1 0,0 14 1,-16 8-9,-7 7 0,-6 7-18,-1 0-4,5 0-13,7 12-9,9 2-2,9-1-22,0 6 12,23-6 29,19 3 19,12 1 8,6-5 8,-5 2-1,-4-2 35,-11 1 11,-12 1-20,-9 5-12,-18 1-10,-1 8 3,-14 2 8,-20 1-9,-4 1-13,3-3-12,6-12-76,6-8-94,10-9-64,11-2-121</inkml:trace>
  <inkml:trace contextRef="#ctx0" brushRef="#br0" timeOffset="155164.5572">4284 14270 500,'0'0'487,"0"0"-456,0 0-14,0 0 36,0 0-23,62 104-20,-53-83-5,-3-3 4,-3-4-3,-1-5 3,-1-6-3,-1-3 0,3 0-3,0 0 6,2-9 4,3-20-4,5-5-2,5-4-7,3 2 1,0 6-2,2 6-1,-3 8 2,-4 10 0,2 6 5,-6 0 6,2 0-11,-5 22 7,0 2-2,-7 6-1,-2 5-2,0-1-2,0-1 0,0-1-55,0-11-49,-4-7-98,4-10-82,0-4-151</inkml:trace>
  <inkml:trace contextRef="#ctx0" brushRef="#br0" timeOffset="155359.9953">4758 14200 474,'0'0'619,"0"0"-550,0 0-62,0 0 7,0 0 9,0 0-13,7 123-4,-7-91-4,3-4-1,-3-3-1,1-6-33,4-5-53,2-7-104,3-7-67,4 0-83</inkml:trace>
  <inkml:trace contextRef="#ctx0" brushRef="#br0" timeOffset="155539.9238">4918 14225 686,'0'0'295,"0"0"-208,0 0-46,0 0-25,0 0 1,0 0 1,0 107-10,0-74-4,0 2-4,4-5-10,-4-5-43,0-4-51,0-7-108,0-7-76,0-7-111</inkml:trace>
  <inkml:trace contextRef="#ctx0" brushRef="#br0" timeOffset="155759.1209">4660 14133 1013,'0'0'63,"0"0"-58,0 0 8,0 0 0,174-46-6,-113 32-2,-9 3-4,-9 4-1,-16 2-27,-12 5-34,-10 0-51,-5 0-97,0 11-143</inkml:trace>
  <inkml:trace contextRef="#ctx0" brushRef="#br0" timeOffset="156042.1971">4317 14659 837,'0'0'153,"0"0"-150,0 0 38,0 0 31,181 32-25,-101-32-20,2-12 10,-1-8 8,-4 3-7,-3-1 3,-6-5-6,-6 2-13,-13 2-12,-14 6-5,-17 5-5,-9 4-7,-9 4-41,0 0-57,-29 0-101,-15 16-322</inkml:trace>
  <inkml:trace contextRef="#ctx0" brushRef="#br0" timeOffset="156642.5348">4787 14929 179,'0'0'518,"0"0"-482,0 0-17,0 0 30,0 0-34,0 0-9,-100 100-1,86-100 15,1 0 8,2 0 27,4-9-2,3-8-15,4-10-12,0 6-16,0 2 5,16-4-5,9 7-2,0 0-2,8 4 16,-2 8 3,-3 4-2,-3 0-7,-3 4-8,-5 10-3,-3 7 0,-7 5 1,-5 6 7,-2 5 5,0 1-2,-4 3-1,-16-4-1,-7 2-4,-2-2-3,-2-2-4,6-17-2,9-4 2,6-14 2,5 0-1,1 0 3,4-4 1,0-10-8,0-8-8,0 4 8,9 4 9,11 0-9,1 5 5,8 9-1,10 0 4,0 0-1,4 0-1,-2 0-1,-6 0 2,-1 0 7,-3 0 13,-4 0 8,2-4 8,-8-10-6,-3-4-9,-6 0-16,-1 0-5,-7-4-7,-4 4 0,0 4-56,-2 2-46,-25 7-119,-6 2-536</inkml:trace>
  <inkml:trace contextRef="#ctx0" brushRef="#br0" timeOffset="157056.198">2895 15661 600,'0'0'521,"0"0"-500,0 0-21,0 0 0,0 0 19,194 0 44,-40-7-1,51-10-28,32-5 1,32 0-12,18-6-1,-1-3-8,-14 5-6,-32 0 4,-41 2-4,-46 2 7,-43 4 5,-37 2-3,-26 4-13,-23 5-4,-12 2-4,-10 1-46,-2-7-39,0-1-194</inkml:trace>
  <inkml:trace contextRef="#ctx0" brushRef="#br0" timeOffset="157705.1505">3615 16038 854,'0'0'124,"0"0"-122,0 0 23,0 0 17,0 0 11,19 127 3,-16-92-16,-3-5-10,0-2-17,0-10-1,0-6 3,0-10-2,0-2-5,0 0-7,0 0 14,0 0-3,0-14-12,0-13-2,2-4 0,8-5 0,0 4-3,6 10 5,0 7-3,2 12 1,-3-1-3,1 4 3,-3 0-2,-2 0 1,3 4-4,-1 10-2,-2 4 9,0 5 0,-4 3-3,-5 6-31,0-1-65,-1-1-128,3-7-14,-2-14-148</inkml:trace>
  <inkml:trace contextRef="#ctx0" brushRef="#br0" timeOffset="157910.4742">4034 16058 845,'0'0'206,"0"0"-192,0 0-8,0 0-6,0 0 1,0 0 1,2 107 7,-2-81-9,0-3-1,0-5-29,0-1-27,0-8-101,3-9-40,1 0-117</inkml:trace>
  <inkml:trace contextRef="#ctx0" brushRef="#br0" timeOffset="158076.028">4139 16062 493,'0'0'233,"0"0"-171,0 0-26,0 0 20,0 0 1,0 0-34,42 98-11,-40-67-12,-2 8-16,0-7-86,0-1-37,0-8-54,0-7-77</inkml:trace>
  <inkml:trace contextRef="#ctx0" brushRef="#br0" timeOffset="158300.0053">3958 16052 207,'0'0'717,"0"0"-664,0 0-43,0 0 1,0 0 21,125-89 10,-62 63 1,-2 7-16,-4 2-14,-11 11-13,-17 6-10,-11 0-78,-11 0-168,-7 18-37,-23 6-102</inkml:trace>
  <inkml:trace contextRef="#ctx0" brushRef="#br0" timeOffset="158532.4323">3597 16520 747,'0'0'89,"0"0"-69,0 0 82,199 5 7,-95-13-33,8-14-5,-1-6-20,-7 2-23,-12 4-7,-14 4-12,-22 4-3,-19 10-6,-12-1-18,-13 2-48,-12 3-76,0 0-70,-12 0-14</inkml:trace>
  <inkml:trace contextRef="#ctx0" brushRef="#br0" timeOffset="159071.5167">4214 16811 624,'0'0'186,"0"0"-163,0 0 1,0 0 77,-122 107-70,113-105-24,3-2 1,-1 0 9,0-2 19,0-21 1,5 2-20,2-5-17,0 3-5,2 6 4,14 3 1,6 6 6,0 6-5,5-3-1,2 5 0,-4 0 2,-6 0-2,2 15 2,-8-1-1,-4 8 0,-7 4 8,-2 10 1,-2 1 6,-22 2-3,-10 1-5,0-3-1,-1-8-4,6-7 2,5-12-3,10-5 0,5-5 1,5 0-3,4 0-9,0-15-8,0-1 10,11 6 2,11 2 5,7 3 6,9 0 5,-4 5 4,4 0-9,-9 0-3,-5 0 0,0 0 5,-1 0 12,4 0 0,2-14 0,-1-12 7,-4-6-15,-5-2-12,-13 6-7,-6-2-65,-4 2-98,-34 2-256,-18 3-58</inkml:trace>
  <inkml:trace contextRef="#ctx0" brushRef="#br0" timeOffset="159403.5256">3539 16124 395,'0'0'457,"0"0"-434,0 0 84,0 0-24,0 0-37,0 0-26,-125 90 24,96 3-6,7 23 7,7 15 12,8-2 1,7-4-15,0-18-24,2-18-15,18-14-2,7-17 2,2-12-8,8-10-2,6-11-38,10-11-36,7-14-104,8-14-91,1-25-162</inkml:trace>
  <inkml:trace contextRef="#ctx0" brushRef="#br0" timeOffset="159734.5357">4496 16092 1015,'0'0'45,"0"0"-39,129-14 22,-75 38 24,-6 19-20,-1 30 1,-9 16-5,-11 8-3,-12 12-8,-15-7-1,0 1 8,-13-10 5,-19-9-3,-1-6-6,0-17-4,6-11-2,7-15-7,5-16-5,2-6-2,7-13 0,2 0-18,2-4-21,0-28-46,2-17-112,0-9-137,0-14-180</inkml:trace>
  <inkml:trace contextRef="#ctx0" brushRef="#br0" timeOffset="160296.9583">5044 15891 675,'0'0'238,"0"0"-224,0 0-13,0 0 0,0 0-1,0 0-4,-105 82-6,94-82 6,-3 0 4,5 0 7,5-18-7,2-1-5,2-4-3,0 1 0,6 0 4,15 8 4,3-2-2,6 6 2,-2 2 5,3 6 6,-4 2-1,-7 0-9,-6 0 13,-1 14 5,-4 8 1,-5 2-1,-4 6 5,0 6-7,0 0 5,-9 0 4,-13 1-14,0-7-4,2-8-4,1-8 0,7-6 2,3-8-1,4 0 0,5 0 3,0 0-8,0 0-9,0 0 5,22-4-1,8 0 5,10-3 8,6 6 8,4-1 0,-2-6 28,-3 0 13,-7-6-6,-4 0-2,-10 0-23,-8-4-3,-7 6-7,-7-7-8,-2 2-8,0-6-1,0-3-45,0-5-98,2-6-390</inkml:trace>
  <inkml:trace contextRef="#ctx0" brushRef="#br0" timeOffset="162327.9957">6124 14915 414,'0'0'179,"0"0"-105,0 0 11,0 0-7,0 0-22,0 0-12,0 0-1,-2 0-9,21 0 6,8 0 8,8 0-5,9 0-4,6-11-5,-1-6-7,-3 0 3,-4 2-9,-13 1-8,-8 6-5,-11 4-6,-6 4 4,-4 0-1,0 0 3,0 0-2,0 0 7,-22 1 0,-10 10-9,-18 5-1,-10 4-1,-11 0 0,1-4-3,6-2 4,16-5-5,16-6 4,16-1-3,12-2 1,4 0-4,0 0-5,14 0-15,17 0 8,13 0-28,12 0-63,2-4-185,0-10-167</inkml:trace>
  <inkml:trace contextRef="#ctx0" brushRef="#br0" timeOffset="171497.4639">7144 14193 714,'0'0'215,"0"0"-175,0 0 57,0 0-14,0 0-45,0 0-6,0 0-3,0 0-11,-92 82-3,61-20 4,0 19 7,-1 17-1,2 19-5,-2 20-5,3 11 1,3 7-1,5 4-6,15-5-6,6-2 5,0-10-3,18-11-1,15-15-2,1-14 0,3-19-1,1-16 1,-7-16-1,-2-11 1,-6-8-1,-5-4 0,-7-5-1,-3-7-3,-4-7-37,1-9-35,-2-13-66,-3-45-177</inkml:trace>
  <inkml:trace contextRef="#ctx0" brushRef="#br0" timeOffset="172015.5194">7447 14720 292,'0'0'63,"0"0"-14,0 0 71,0 0-33,0 0-33,0 0 7,-16-8 21,16 8-6,0 0-8,0 0-14,16 0-3,9 0 21,12-4-12,3-6-5,5-2-21,-3 0-2,-4 2-11,-12 2-15,-7 4-2,-8 4-4,-3 0-11,-2 0-52,4 0-85,-1 2-146,-2 2-146</inkml:trace>
  <inkml:trace contextRef="#ctx0" brushRef="#br0" timeOffset="172319.5937">8278 14355 842,'0'0'166,"0"0"-95,0 0 41,0 0-51,0 0-55,0 0-2,0 107 23,0-61-10,0-2-4,0-9-9,0 0 3,0-5-6,-5 2-1,1-4-28,-4 2-84,-2-2-112,-1-8-180</inkml:trace>
  <inkml:trace contextRef="#ctx0" brushRef="#br0" timeOffset="172803.3338">7734 15109 465,'0'0'115,"0"0"-16,0 0 47,0 0-35,0 0-61,0 0-5,-29 6 0,29-6-6,18 0-17,32 0 17,27-8 20,31-10-27,21-10-8,20 0-5,8 3-11,7-8 7,5 3-4,-2 0 2,-6-4 5,-11 4 3,-28 4-5,-31 1-4,-28 13-4,-25 4-2,-20 3-5,-12 0-1,-6 5-1,0 0-19,0 0-33,-20 0-54,-20 13-189,-16 6-361</inkml:trace>
  <inkml:trace contextRef="#ctx0" brushRef="#br0" timeOffset="173382.1656">8116 15436 771,'0'0'129,"0"0"-129,0 0 64,0 0 2,22 139-29,-11-99-8,-5-8-4,1-2-9,-3-16 0,-1-5-7,-3-4-2,3-5-1,-3 0 1,4 0 13,0-26 15,7-11-27,1-7-6,3 3-1,3 4-1,-2 11 0,4 5 0,0 6 3,-3 11 4,1 4 2,0 0-2,-2 14-3,-4 12-1,1 6-1,-7 3 1,-2 0-3,-4-4-1,0-4-27,0-4-48,0-9-78,0-10-163,0-4-163</inkml:trace>
  <inkml:trace contextRef="#ctx0" brushRef="#br0" timeOffset="173561.6285">8570 15464 898,'0'0'174,"0"0"-173,0 0 28,0 0 7,11 116-28,-6-81-3,-3 1-5,3-7-2,-4-6-60,4-7-78,2-12-73,1-4-112</inkml:trace>
  <inkml:trace contextRef="#ctx0" brushRef="#br0" timeOffset="173734.2493">8749 15454 834,'0'0'182,"0"0"-138,0 0-25,0 0 15,0 0-9,0 121-16,0-85-7,0-5-2,0 4-11,0-3-75,0-10-107,0 0-86,-18-12-178</inkml:trace>
  <inkml:trace contextRef="#ctx0" brushRef="#br0" timeOffset="174091.4423">8401 15482 873,'0'0'85,"0"0"-84,0 0 9,0 0 12,180-90-7,-99 68-12,-2 0 6,0 2 7,-3 4 4,-13 6 4,-15 6 4,-19 4-5,-11 0-6,-13 0 2,-3 0 12,0 14 11,-2 11 3,0 16 4,-4 10-15,-17 8-4,2 10-9,-2 2-5,1 1 0,3-2-8,-4-7 1,5-5-8,5-8 0,-2-5 0,4-9-2,-2-6-16,5-7-35,-1-14-34,2-9-98,3 0-157,2-32-268</inkml:trace>
  <inkml:trace contextRef="#ctx0" brushRef="#br0" timeOffset="174586.443">9204 15767 305,'0'0'687,"0"0"-670,0 0-2,0 0 41,0 0-35,0 0-11,-21 81-1,8-78-4,-1-3 0,1 0 3,2-18 3,5-8-11,6 0-15,0 3 0,6 0 5,16 0 6,0 11 1,8 3-1,-1 4 4,2 5 0,-2 0 2,-5 5 3,-4 16 1,-9 11 4,-4 3 7,-7 2 7,0 6-5,-7-1-1,-19 2-5,-7-3-1,-2-10-10,4-8 1,4-9-2,8-12 5,1-2-5,9 0-2,5-12-1,4-3-4,0-2-1,4 0 3,16 12 4,10-7 3,1 5 8,3 4 0,1 3 10,-4 0-2,-7 0-13,-6 0-4,-4 0-1,-6 5-1,-3 2-34,-1-1-40,-4-2-100,0-4-186,0 0-104</inkml:trace>
  <inkml:trace contextRef="#ctx0" brushRef="#br0" timeOffset="174826.4575">9447 15369 1096,'0'0'59,"0"0"-20,144 39 42,-82 3-31,-8 10-6,-7 12-6,-16 8-11,-18 7-8,-13 1-6,-4 4-6,-32-2-4,-9-11-1,-5-3-2,-6-16-21,-4-6-14,-3-14-38,-6-12-83,-9-6-176,-7-14-193</inkml:trace>
  <inkml:trace contextRef="#ctx0" brushRef="#br0" timeOffset="175144.5049">8073 15357 967,'0'0'63,"0"0"-34,0 0 68,-115 21-23,88 33-52,4 26 6,10 19 20,6 13-6,7 8-9,7-6-2,24-5-7,9-15-14,7-14-3,6-13-6,1-13-1,4-18-10,2-14-36,5-18-41,4-8-147,-3-40-390</inkml:trace>
  <inkml:trace contextRef="#ctx0" brushRef="#br0" timeOffset="175907.9264">9849 15054 499,'0'0'150,"0"0"-85,0 0 14,0 0 34,0 0-44,0 0-31,-3 3-12,-9 6-8,1 0-10,0-5-4,2-4 5,2 0 6,0 0-1,5-13-3,2-2 2,0-7-13,0 1-3,11 4 2,12 1-5,-1 3 6,4 13 4,4 0-3,-1 0 4,-3 20 3,-3 9 2,-13 9-1,-7 8 5,-3 0 2,-9 0-5,-20 3 3,0-6-12,-2-11 4,4-9-2,8-13-4,5-6 5,5-4-5,5 0 7,4-6-4,0-16-3,0 4-2,18 2 0,6 6 2,7 4 3,5-1 6,2 7-3,0 0 4,-3 0 0,-8 0-5,-9 0-1,-7 0-4,-5 0 0,-3 0 0,-1 0-11,0-1-50,5-16-65,-2-2-175,-1-13-260</inkml:trace>
  <inkml:trace contextRef="#ctx0" brushRef="#br0" timeOffset="176275.8258">9933 14233 958,'0'0'75,"0"0"-64,0 0 5,151-42 59,-55 51-17,8 38-10,3 25-3,-7 22-3,-8 22-16,-16 14-5,-21 13 0,-18 5-4,-24 3-5,-13-8 0,-11-13 4,-28-5 2,-3-13 10,0-18-12,3-6-1,6-12-2,4-13-4,6-9-4,4-14-3,5-18 0,8-8-2,4-10 0,0-4-8,-7 0-25,0-14-19,-2-26-69,-2-18-205</inkml:trace>
  <inkml:trace contextRef="#ctx0" brushRef="#br0" timeOffset="176942.2585">11482 14797 665,'0'0'197,"0"0"-132,0 0-13,0 0 50,0 0-30,131 5-19,-87-17-6,1-6-15,-3 3-15,-11 0-9,-4 7-8,-12 4 0,-7 4-26,-8 0-68,0 0-35,-9 0-112,-20 4-249</inkml:trace>
  <inkml:trace contextRef="#ctx0" brushRef="#br0" timeOffset="177134.9638">11501 15034 748,'0'0'182,"0"0"-154,0 0-1,0 0 45,0 0 0,156-14-44,-100-3-15,-9 2-13,-11 2-39,-12 5-147,-8 0-200</inkml:trace>
  <inkml:trace contextRef="#ctx0" brushRef="#br0" timeOffset="178466.4863">13468 14413 306,'0'0'208,"0"0"-86,0 0-20,0 0-10,0 0 0,0 0-27,4-12-4,-3 11-6,-1-2-7,0 3-6,0-2 1,0 2-6,0-4-10,0 4-2,0 0-8,0 0 0,0 0-9,0 0 0,0 0-8,3 0 0,4 17 0,2 11 0,0 7 16,1 6-2,-2-1-1,1 2 1,-1 0-8,-2 2 6,-2-2-4,-2-2 0,0-2-1,-2-8 1,2-9-4,1-7 4,-3-10-3,0-4-3,0 1 1,0-1-1,0 0 0,0 2 1,0-2-1,0 0 0,2 0-2,0 0 1,-2 0-1,2 0-13,-2 0-26,2-3-37,0-23-76,1-10-373</inkml:trace>
  <inkml:trace contextRef="#ctx0" brushRef="#br0" timeOffset="181818.8683">13501 14548 164,'0'0'93,"0"0"-76,0 0 21,0 0 22,0 0 3,0 0 13,0 0-17,16-46-2,-16 41-10,0 3 0,0 1-14,2-5 6,-2 3 10,0 0 2,0 1 12,0 0-25,0 2-13,0 0-2,0 0-6,0 0-4,0 0 0,0 0 0,0 0 3,0 0 10,0 0-8,0 0-2,0 0-4,0 7-9,0 12-3,0 6 13,2 1 0,3 6 4,-3 1-6,2 5 2,0 4-1,-1 2-3,0 0-1,-3-7-2,2-1-4,-2-9-2,2-6 0,-2-7 3,2-10-3,-2-4 2,0 0-2,0 0 1,0 0-1,0 0 1,0 0-2,0 0 2,0 0-1,0 0 0,0 0-2,0 0 2,0 0 0,0 0 0,0 0-1,0 0 0,2 0 1,0 0 0,3-11-2,1-1 0,8-5 0,6-5 0,4 3-1,10 3 3,5-2 0,11 3 3,-1-2 2,3 3 0,-4 5 2,-10 1-2,-11 8-4,-11-7-1,-10 5 0,-6 2-17,0 0-33,0 0-26,-2 0-95,-18 0-101,-5 0-85</inkml:trace>
  <inkml:trace contextRef="#ctx0" brushRef="#br0" timeOffset="182057.8443">13746 14654 470,'0'0'139,"0"0"-15,0 0 7,0 0-28,0 0-36,0 0 12,-13-2-31,13 30-26,0 9 48,0 4-22,4-1-20,3 1-7,-1-1-8,0-6-5,-4-2-6,0-4-1,0-4-1,-2-1-3,2 0-33,-2-5-34,0 4-83,0-10-105,0 5-98</inkml:trace>
  <inkml:trace contextRef="#ctx0" brushRef="#br0" timeOffset="182405.4553">13268 15312 701,'0'0'159,"0"0"-91,0 0-25,0 0 11,168 4 36,-58-4-37,17-5-4,11-20 8,6-3-12,4-4-2,4-3-1,-7 3-10,-8-3-18,-17 4-2,-24 9-8,-24 5 0,-27 10-4,-25 3 0,-16 1-6,-4 3-22,-11 0-10,-32 11-29,-17 21-101,-15 4-102,-14 4-76</inkml:trace>
  <inkml:trace contextRef="#ctx0" brushRef="#br0" timeOffset="182854.8669">13430 15883 797,'0'0'275,"0"0"-256,-4 107 13,19-61 35,1 2-46,-3-4-12,-10-12 0,-3-6 8,0-12 4,0-6-4,0-5 1,0-2 1,0-1-10,0 0-6,0-8 12,0-22-13,5-8-2,7-4-1,3 4 1,3 4 0,7 6 0,0 5-1,-5 7 1,4 11 0,-7 5 0,-3 0 2,0 7-2,-3 17 8,0 7-3,-2-3 5,0 2-6,-3-4-3,0 2 1,-1-2-2,0-4 0,-2-3-3,1-6-25,-2-6-40,-1 0-80,-1-2-129,0-5-105</inkml:trace>
  <inkml:trace contextRef="#ctx0" brushRef="#br0" timeOffset="183144.0003">13811 15687 856,'0'0'118,"0"0"-75,0 0 60,132-50-67,-115 50-30,-13 24-4,-4 6 6,-6 10 27,-21-1-9,-4-2 1,2-3-2,9-6-6,6-10-1,8-10-6,6-4-7,0-2-5,6 3 0,23-5 1,12 0 1,10 0-2,3-19-14,-1 6-66,-4 4-78,-8 1-206,-12 6-187</inkml:trace>
  <inkml:trace contextRef="#ctx0" brushRef="#br0" timeOffset="183326.2233">14296 15937 135,'0'0'834,"0"0"-750,0 0-4,0 0 1,17 119-44,-7-83-24,2 0-7,-8 1-3,-1-2-3,-3-3-8,0-6-41,0-8-65,4-10-136,5-8-73,2 0-131</inkml:trace>
  <inkml:trace contextRef="#ctx0" brushRef="#br0" timeOffset="183522.2372">14471 15968 910,'0'0'155,"0"0"-138,0 0 31,0 0 24,0 0-53,68 128-6,-58-100-5,-6-2-6,-1-4 5,-2-3-4,-1 1-3,0-5-25,3-6-70,-3 0-80,0-3-96,-9-6-100</inkml:trace>
  <inkml:trace contextRef="#ctx0" brushRef="#br0" timeOffset="183708.3002">14156 16048 986,'0'0'68,"0"0"-42,0 0 25,136-108-31,-64 74-16,-7 2-4,-9-1-3,-14 8-88,-13 6-161,-14 1-45,-4 0-173</inkml:trace>
  <inkml:trace contextRef="#ctx0" brushRef="#br0" timeOffset="184040.5229">14645 15547 725,'0'0'174,"0"0"-86,0 0 8,0 0-44,133-63-32,-103 63-6,-6 0 10,-8 15-15,-12 6 9,-4 11-5,0 9 24,-18-1-19,-5 0-2,2-4-7,3-10 7,7-3-5,3-11 1,8-7-5,0 1-4,5 3 2,23-6 4,11-3 14,10 0 4,7-3 0,6-17-10,0 3-3,-7-1 0,-6 0-3,-18 10-9,-16-1-4,-11 9-11,-4 0-46,-6 0-55,-28-9-452</inkml:trace>
  <inkml:trace contextRef="#ctx0" brushRef="#br0" timeOffset="185496.5543">15326 14833 662,'0'0'163,"0"0"-50,0 0 13,0 0-72,0 0-51,0 0 2,50 4 32,4-4 29,6 0-12,0-8-7,-2-10 0,-15 4-12,-11 1-21,-16 9-10,-9 0-2,-7 3-2,0 1-11,0 0-31,0 0-31,0 0-72,0-3-161,0-3-153</inkml:trace>
  <inkml:trace contextRef="#ctx0" brushRef="#br0" timeOffset="186160.3503">16323 14422 836,'0'0'93,"0"0"-61,0 0 66,0 0-51,0 0-41,0 0-1,-19-9 23,-8 9-10,-4 7-8,6 3 2,0-1 11,5 6-6,5 2-9,-1 2-6,3 8-2,4 4-1,2 3 0,2-2 2,3-4-3,2-2 2,0-3 0,0-6 0,9-5 0,11-6-7,3-6 7,6 0 0,0 0 1,6-14 1,-1-7-2,-1-6-6,-6 1 6,-5 2 2,-8 2 1,-3 5-2,-9 6 1,0 8 4,-2 3 5,0 0-1,0 0-6,0 9-4,0 13-5,-7 6 5,3-3-1,4-2 0,0-7-1,4-4 1,14-5 1,5-6-1,1-1 1,4-1 3,1-20-3,-4-5 7,-4-4-7,-11 0 7,-8 0 10,-2 4-4,0 3-6,-12 8 0,-9 7-7,-6 8-2,-2 0-1,3 0-29,2 22-37,5 0-88,9 4-159,5 2-65</inkml:trace>
  <inkml:trace contextRef="#ctx0" brushRef="#br0" timeOffset="186512.4036">16655 14793 803,'0'0'194,"0"0"-136,0 0 26,135-139-24,-91 95-40,-9-2-10,-12-1 2,-17 6-7,-6 4 0,0 7-2,-22 9-3,-4 10-2,-1 11-9,0 0-8,7 0 10,7 14-12,3 8 4,10 1-24,0 0 3,5 0 26,21-1 12,11-6 1,3 0 7,4 0 19,-2-2 10,-6-2-7,-9 2-11,-12 1-10,-7-2-4,-8 5-4,0 2-2,-14 4 1,-13-2-70,0 0-35,0-8-93,5-10-39,6-4-79</inkml:trace>
  <inkml:trace contextRef="#ctx0" brushRef="#br0" timeOffset="186850.1901">17128 14464 921,'0'0'89,"0"0"-87,0 0 79,0 0-41,60 128-27,-51-102-8,-5-4-1,-1-8-1,-1-9 2,-2-2-3,0-3 0,1 0 4,4-10 8,3-16-8,0-13-6,5 0 0,3 3-1,3 4 1,-2 10 0,1 8 5,-5 7 22,1 7 4,-5 0-8,-1 9-16,-1 13-1,-2 7-4,-5 3 2,0 1-4,0 1-43,0-4-67,-9-4-183,6-14-115</inkml:trace>
  <inkml:trace contextRef="#ctx0" brushRef="#br0" timeOffset="187057.3453">17502 14420 1084,'0'0'89,"0"0"-28,0 0-35,0 0-25,0 0 9,0 0-2,42 118-6,-42-81-2,0-2 0,0-3-42,0-2-58,0-11-120,0-7-46,0-12-117</inkml:trace>
  <inkml:trace contextRef="#ctx0" brushRef="#br0" timeOffset="187219.8136">17670 14436 725,'0'0'362,"0"0"-310,0 0-15,0 0-17,0 0-2,4 102-12,3-70-6,1-2 0,-5-4-3,-1 0-49,-2-10-41,0-2-131,0-5-89</inkml:trace>
  <inkml:trace contextRef="#ctx0" brushRef="#br0" timeOffset="187445.4669">17422 14351 1004,'0'0'38,"0"0"-23,163-50 73,-71 28-53,-1-4-16,-4 2-7,-14 4 2,-21 11-10,-25-2-4,-19 9-33,-8 2-25,-8 0-73,-31 20-123,-12 12-66</inkml:trace>
  <inkml:trace contextRef="#ctx0" brushRef="#br0" timeOffset="187705.6179">17313 15040 665,'0'0'160,"0"0"-126,0 0 103,0 0-33,156-43-48,-96 17 5,3-4-6,-1-2-6,3-2-13,-1 2-10,-8 5-10,-11 8-10,-19 10-6,-16 4-5,-10 5-42,-7 5-51,-32 18-118,-9 9-302</inkml:trace>
  <inkml:trace contextRef="#ctx0" brushRef="#br0" timeOffset="188199.3289">17683 15115 764,'0'0'52,"0"0"-43,0 0 56,0 0-52,0 0-3,-47 111-4,23-104 5,-1 0-8,7-7 7,5 0 13,6 0 16,7-14-25,0-7 0,5 3-14,20 1 4,1 2 0,3 5 2,4 1 3,6 6 9,-2 3 10,-1 0 3,-5 14-10,-6 16-5,-12 11 2,-8-1 3,-5 7-4,-5 5-1,-24-3-5,-9-1-6,2-12 0,7-10-4,5-12 1,11-10 1,1-4 0,8 0 2,4-14 2,0-6-7,0 0 2,9 2 2,11 10 9,7-2 10,6 7-3,5 3-7,2 0 0,-2 0-5,-6 0-6,0 3-1,-5 7-1,-6-6-20,-4 0-36,1-4-97,-3 0-195,6-8-130</inkml:trace>
  <inkml:trace contextRef="#ctx0" brushRef="#br0" timeOffset="188359.3754">18347 14662 1177,'0'0'74,"0"0"-66,0 0-8,0 0 0,0 0-170,0 0-289</inkml:trace>
  <inkml:trace contextRef="#ctx0" brushRef="#br0" timeOffset="188823.877">18842 14311 1073,'0'0'102,"0"0"-87,0 0 5,0 0 34,38 125-25,-27-78-18,-8-1 3,-3-5-1,0-10-6,0-6 1,0-11-3,0-4-1,2-6-4,16-4 1,15 0 1,14-4 1,9-20-3,2-1-11,-5 2-16,-11 0-67,-15 4-90,-18 0-188,-9-3-292</inkml:trace>
  <inkml:trace contextRef="#ctx0" brushRef="#br0" timeOffset="189023.1643">19089 14437 900,'0'0'109,"0"0"-60,0 0 40,0 0-50,-4 133-22,20-102-11,-3 4-1,-4-3-5,-4 3-33,-5 1-61,0 4-115,0-8-111</inkml:trace>
  <inkml:trace contextRef="#ctx0" brushRef="#br0" timeOffset="189250.4273">18683 15075 1033,'0'0'83,"0"0"-70,0 0 28,206 0 31,-81-4-45,13-16-3,2-11 8,1-7 15,-3-8-11,-6-3-2,-11-1-3,-19 8-14,-30 13-17,-28 7-1,-25 15-2,-19 7-21,-4 0-26,-42 0-22,-24 20-112,-16 6-84,-17 7-93</inkml:trace>
  <inkml:trace contextRef="#ctx0" brushRef="#br0" timeOffset="189657.0713">18960 15454 707,'0'0'236,"0"0"-210,0 108 55,4-65-12,6-3-46,-5-6-15,-3-10 7,0-8 3,-2-8 11,0-4-1,0-4 2,0 0-8,0 0-4,2-19 4,2-16-14,3-14-8,5 4-1,0 5-2,5 9-1,-4 6 3,2 11 0,-1 5 1,-2 7 2,2 2 2,1 0 2,4 18 2,-3 2-1,3 9-2,-3-1-1,-3-5-2,-4 2-2,-6-3 0,1-2-9,-4-4-30,0-2-49,0-4-89,-4-6-157,-8-4-169</inkml:trace>
  <inkml:trace contextRef="#ctx0" brushRef="#br0" timeOffset="190077.3503">19226 15240 286,'0'0'718,"0"0"-690,0 0 39,118-36 10,-91 40-57,-14 20-11,-13 10-3,0 2 15,-9-1 13,-15-2 1,3-8-9,10-12 0,7-3-16,4-6-10,0-4 0,17 0-1,12 0 0,14-7-13,1-16-31,1 1-30,0 2-37,-12 7-54,-8 6 37,-9 2 74,-11 5 55,-5 0 16,0 0 86,0 0 40,0 5-30,0 22-19,0-1-25,3 9-23,0-3-17,-1 2-9,0 2-10,0-4-7,4-5-2,4-5-2,1-4-40,2-9-64,1 0-86,0-9-140,5 0-68</inkml:trace>
  <inkml:trace contextRef="#ctx0" brushRef="#br0" timeOffset="190285.742">19832 15378 689,'0'0'239,"0"0"-82,0 0-22,0 0-83,0 0-42,0 0 4,9 80 9,-1-44-12,1-4-9,-4 3 0,2-9-1,-5-2-1,-2 2-22,0-4-49,0-4-85,-14-4-139,-12-5-126</inkml:trace>
  <inkml:trace contextRef="#ctx0" brushRef="#br0" timeOffset="190436.4512">19502 15490 475,'0'0'623,"0"0"-572,0 0-16,65-116-3,-3 76-28,5 4-4,-6 0-33,-8 7-50,-18 5-89,-15 5-204</inkml:trace>
  <inkml:trace contextRef="#ctx0" brushRef="#br0" timeOffset="190761.5209">19966 14933 768,'0'0'196,"0"0"-118,0 0 22,0 0-33,153-38-38,-119 58-5,-12 10-6,-11-2 0,-11 7-5,0 4 14,-19-3 1,-11 0-2,1-5-14,5-11-2,11-8 2,9-8 1,4-4-6,0 0-7,21 0 2,28 0 14,20-21 7,12 1-4,10-10-6,1 4-6,-1-2 8,-6-2 1,-14 7-4,-17 3-7,-23 11-5,-18 3-5,-13 2-28,0 2-26,-31 2-39,-16 0-233,-15 0-390</inkml:trace>
  <inkml:trace contextRef="#ctx0" brushRef="#br0" timeOffset="191479.2103">12213 17387 997,'0'0'151,"0"0"-128,0 0 13,0 0-4,0 0-18,0 0-12,122-66 7,-66 44-9,-9 13-2,-12 0-111,-14 9-83,-16 0-119,-5 12-300</inkml:trace>
  <inkml:trace contextRef="#ctx0" brushRef="#br0" timeOffset="191679.4324">12282 17561 733,'0'0'216,"0"0"-145,0 0 67,0 0-86,0 0-52,0 0 6,112-35 10,-42 12-16,1 1-83,-1 5-177,-12-2-245</inkml:trace>
  <inkml:trace contextRef="#ctx0" brushRef="#br0" timeOffset="191990.2284">13210 17124 961,'0'0'143,"0"0"-89,0 0 10,0 0-33,0 0-28,0 0 12,-21 139 14,24-95-25,5 0 5,-4-4-9,2-8 4,-2-6-2,-2-16-2,2-5 1,-2-5-1,7 0-2,9 0 2,13-5 2,11-17 5,10 5-2,2-9-5,1 1-3,-6 7-21,-8 0-51,-15 6-68,-14-2-146,-12 2-109</inkml:trace>
  <inkml:trace contextRef="#ctx0" brushRef="#br0" timeOffset="192211.8142">13390 17244 926,'0'0'154,"0"0"-105,0 0 38,0 0-36,0 0-25,-14 130-13,28-98-5,-3-1-5,-5-1-3,-1 6-1,-3 1-30,-2-2-59,0 0-84,0-12-110,0 0-45</inkml:trace>
  <inkml:trace contextRef="#ctx0" brushRef="#br0" timeOffset="192481.3436">12973 17776 775,'0'0'253,"0"0"-214,0 0 61,0 0-12,0 0-84,0 0 8,116 5 19,-13-17-8,17-13-5,1-5 2,1-2-1,-6-8 8,-8 4-6,-2 5-7,-16-4 0,-10 8-6,-14 4-2,-22 4-4,-17 12-2,-16 2-12,-9 5-12,-2 0-11,-6 0-7,-30 19-63,-15 6-168,-12 1-166</inkml:trace>
  <inkml:trace contextRef="#ctx0" brushRef="#br0" timeOffset="192895.8089">13316 18163 739,'0'0'130,"0"0"-53,4 141 24,6-97-51,-1 0-28,-3-12-7,-4-9 1,-2-14 3,0-5-3,0 0 24,0-4 4,0 0-3,0 0-3,0-14-6,0-21-10,0-14-22,4-1-3,8 1 3,5 10-1,4-2 1,-1 19 0,0 8 0,-4 7 0,-1 7 0,-1 0 1,3 7 2,-1 19-2,-2 6 6,1 4-1,-4 5-4,-2-5-1,-3 0-1,-1-6 0,-2-8-15,-3 0-25,0-4-33,0-8-89,0-10-140,0 0-137</inkml:trace>
  <inkml:trace contextRef="#ctx0" brushRef="#br0" timeOffset="193315.4407">13623 17906 784,'0'0'195,"0"0"-145,0 0 32,0 0-7,0 0-49,0 0-17,114-14 0,-114 55 2,0-1 9,-16 7-4,-5-1-4,-2-5 9,5-11-8,7-4-3,5-12-1,6-8-8,0-2-1,6-4-2,25 0-1,14-14-8,8-18-41,1-2-43,0 2-91,-10 9-48,-11 6 88,-8 9 43,-11 8 103,-10-2 37,-2 2 112,-2 0 31,0 2-36,2 20-29,1 14-6,-3 1-49,2 0-22,-2-1-5,0-3-23,1 6-1,-1-4-9,3-3 0,-1-4-25,6-10-51,2-6-84,7-12-139,3 0-40</inkml:trace>
  <inkml:trace contextRef="#ctx0" brushRef="#br0" timeOffset="193513.4253">14208 18129 449,'0'0'422,"0"0"-241,0 0-51,0 0-53,0 0-44,0 0-15,5 76 16,-2-32-13,2-7-14,0 2-5,-3-4-1,2-7-1,-4-1-34,0-6-47,0-1-89,0-8-116,-4-4-110</inkml:trace>
  <inkml:trace contextRef="#ctx0" brushRef="#br0" timeOffset="193671.5638">13860 18183 907,'0'0'173,"0"0"-120,-18-104 20,63 60-58,11-6-11,2-2-4,-4 16-42,-8 0-147,-17 9-222</inkml:trace>
  <inkml:trace contextRef="#ctx0" brushRef="#br0" timeOffset="193952.4669">14284 17645 778,'0'0'220,"0"0"-149,0 0 5,0 0-25,118-26-30,-93 26-2,-6 23-3,-12 5-8,-7 10 7,-7 3 4,-23-2 2,2 0-1,6-5-5,6-7 2,12-4 0,4-11 2,0-8-12,9-2 9,22-2 10,16 0 0,11-14 0,7-13-16,-1-5-9,-6 6-1,-6 4-8,-19 4-43,-10 4-49,-15-4-136,-8-4-572</inkml:trace>
  <inkml:trace contextRef="#ctx0" brushRef="#br0" timeOffset="194480.7447">15496 16615 949,'0'0'202,"0"0"-165,0 0 35,-138-3 8,85 36-57,-2 21-10,9 26 9,8 24-8,11 21 10,12 4-2,13 1-1,2-14-6,13-13 1,20-14-15,13-14 7,0-14-8,3-14-3,0-17 3,0-10-4,3-20-38,8 0-36,2-18-73,-4-18-358</inkml:trace>
  <inkml:trace contextRef="#ctx0" brushRef="#br0" timeOffset="195011.4503">15617 16878 315,'0'0'270,"0"0"-46,0 0-8,0 0-54,0 0-60,0 0-51,-19-18-25,19 46-6,0 16 8,0 11 25,0-8-29,5 3-8,-2-10-12,1 5-1,-4-14-1,0 4-2,0-12-2,0 0-14,0-9-33,5-2-34,7-12-56,11 0-136,2-5-128</inkml:trace>
  <inkml:trace contextRef="#ctx0" brushRef="#br0" timeOffset="195243.4238">15882 17151 687,'0'0'424,"0"0"-384,0 0 13,0 0 4,0 0-20,115-58-6,-59 35-11,-6 1-9,-11 8-10,-8 6-1,-8 2-24,-5-2-57,-2 4-138,-3-5-181</inkml:trace>
  <inkml:trace contextRef="#ctx0" brushRef="#br0" timeOffset="195793.2038">16676 16776 650,'0'0'384,"0"0"-349,0 0 80,0 0-31,0 0-63,0 0-16,-56 28 4,27 10-6,6 8 7,2-2-1,5 0-1,9 0-4,7-7-2,0-5-2,0-10-2,13-13 2,7-5-6,7-4-4,4 0 6,3-21 0,-1-8 2,-2 0-8,-6-8 10,-10 5 0,-5 6 1,-7 12 4,-3 7 5,0 7 10,0 0-7,0 0-11,0 12-2,0 8-9,0 6 9,0-1 4,0-3-4,16-11-6,7-8 5,4-3 1,4 0-1,2-14 2,-3-8 5,-2-8-3,-10 2 0,-9-2 3,-7 6-2,-2-2 6,-8 8-6,-20 6 0,-5 10-4,-7 2 0,0 0-3,2 6-16,7 12-28,6-1-58,14 6-175,11 0-125</inkml:trace>
  <inkml:trace contextRef="#ctx0" brushRef="#br0" timeOffset="196150.9613">17090 17089 900,'0'0'183,"0"0"-121,0 0 44,107-131-60,-71 88-30,-5-3 3,-11-1-8,-11 4-5,-9 4-5,0 3 3,-2 14-4,-19 10-3,-2 5-4,2 7-3,1 0-8,9 7 4,11 9-10,0 3-20,11 4-5,24-2 35,8-3 8,3 5 6,2-5 6,-11 4-4,-5 4 23,-14 1 3,-14 0-8,-4 4-6,-4 1-3,-25 3-1,-5-5-10,1-2-4,6-10-42,9-9-98,9-9-158,9 0-195</inkml:trace>
  <inkml:trace contextRef="#ctx0" brushRef="#br0" timeOffset="197576.3793">17643 16673 515,'0'0'100,"0"0"-34,0 0 106,0 0-82,0 0-56,0 0-9,0 0 13,-14-10 5,14 10 12,0 0-21,0 0-9,0 0-18,0 19-4,2 8 14,10 4 2,-1 5-6,-2-1-9,0-4 0,-2-4 0,-1-4-2,-4-9 1,-2-5-1,0-6 6,0-1-7,2-2 1,-2 0 3,0 0 2,3-14 2,1-14-5,6-16-1,-2 4-3,5 8 0,-1 6-2,-2 8 1,-1 9 1,1 4 0,-1 5 0,1 0 2,2 0 0,3 10 2,-1 7-1,1 10 5,-5-1-7,-1-2 0,-1-2 1,-6-4-2,0 3-14,-2-7-24,0-2-71,0-5-63,0-3-141,0-4-130</inkml:trace>
  <inkml:trace contextRef="#ctx0" brushRef="#br0" timeOffset="199246.8493">18038 16656 49,'0'0'44,"0"0"-24,0 0-13,0 0-4,0 0 0,0 0-3,11 0 4,-9 0 22,-2 0 55,0 0 7,0 0 7,0 0 20,0 0-12,0 0-10,0 0 13,0 0 5,0 0-34,0 0-6,0 0-15,0 0-13,0 0-14,0 17-20,11 9 22,0 6 5,0-1-20,-1 1-9,-4-6-5,-2 2-2,-4 2 0,0-2-7,0-2-58,-3-4-66,-2-8-97,-3-6-87</inkml:trace>
  <inkml:trace contextRef="#ctx0" brushRef="#br0" timeOffset="199453.3859">18240 16705 900,'0'0'148,"0"0"-117,0 0-12,0 0-1,0 0 4,0 0-7,64 74-8,-54-55-3,-8 3-4,-2 0-7,0-4-50,0 5-60,0 0-94,-8-9-53,0-5-219</inkml:trace>
  <inkml:trace contextRef="#ctx0" brushRef="#br0" timeOffset="199683.1297">17975 16587 745,'0'0'95,"0"0"-19,0 0 73,0 0-98,0 0-34,0 0-11,154-92 7,-85 70-9,-2-4 13,-7 6-12,-13 2-5,-16 13-1,-20 5-38,-11 5-65,0 22-119,-27 10-16</inkml:trace>
  <inkml:trace contextRef="#ctx0" brushRef="#br0" timeOffset="200019.3799">17816 17138 592,'0'0'130,"0"0"-107,0 0 61,0 0-23,0 0 5,0 0 7,56 18-6,-2-18-12,17 0 7,12-18-8,2-5-14,-3-8-9,-4 5-11,-9 2-5,-9 2-6,-11 9-2,-13 4-5,-18 6-1,-12 3-1,-6 0-1,0 0-12,0 0-31,-22 3-52,-11 11-96,-3 4-135,1 0-81</inkml:trace>
  <inkml:trace contextRef="#ctx0" brushRef="#br0" timeOffset="200531.6624">18327 17302 318,'0'0'509,"0"0"-499,0 0 18,0 0 53,0 0-71,0 0-4,-106 37-4,92-37 3,1 0 3,6 0 10,1-10 12,6-12-15,0 0-13,19 4-2,6-5 2,2 10 1,-3 1-2,4 5 3,-1 4 4,0 3 5,-3 0 15,-1 8-4,-7 10-4,-7 14-9,-9 0 10,0 8-9,-9 4 3,-20-4 2,-7 4-9,-2-8-4,2-8-2,6-5-1,9-16 2,8-2 0,6-5 0,7 0 6,0 0-3,0-5-6,0-12 1,18 2-1,7 3 6,3 3 7,6 9 7,4-5-2,2 5-2,1 0 1,-2 0-5,-3 0-6,-11 0-5,-5 0-1,-9 0-1,-1 0-19,0 0-51,1 0-56,0-8-165,-4-9-153</inkml:trace>
  <inkml:trace contextRef="#ctx0" brushRef="#br0" timeOffset="200830.2926">18836 16598 1075,'0'0'190,"0"0"-186,0 0-3,138 43 41,-81 2-14,-3 13-8,-9 6 6,-16 11-10,-14 6-7,-15 3 4,-9 5 0,-26-7 4,-10-6-13,1-9 5,5-14-3,4-4-2,8-18-3,7 0-1,4-13-6,8-4-30,1-6-31,3-8-64,-3 0-109,-2 0-145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47:09.26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95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29T11:00:49.089"/>
    </inkml:context>
  </inkml:definitions>
  <inkml:trace contextRef="#ctx0" brushRef="#br0">1138 1101 569,'0'0'153,"0"0"-94,0 0 77,0 0-29,0 0-27,0 0-9,0 0-17,-13-91-1,-11 82-14,-8 4-25,-8 5-9,-5 2 7,-5 28-4,3 11-5,3 7 1,7 2-4,12-2 3,10-6 0,11-3-3,4-12-2,4-5-1,23-9-6,4-8-17,5-5 11,4-5 0,-1-26 0,-2-5-1,-4-3 5,-7-4 5,-3 1 6,-3 2-3,-7 8 4,-1 8-1,-6 9 1,-4 11 14,-2 4 6,0 0 3,0 0-16,5 21-5,-1 12 6,1 9 9,0 4-1,-1 3-17,0-5 4,1-1-4,1-8-40,4-5-60,0-8-106,5-13-133,-4-9-70</inkml:trace>
  <inkml:trace contextRef="#ctx0" brushRef="#br0" timeOffset="295.6032">1301 1342 752,'0'0'33,"0"0"101,0 0-39,51 118-37,-42-81-4,-7-4-18,0-11-11,-2-8-2,0-11-4,0-3 3,0 0 10,0-14-8,0-21-11,0-11-13,0-1-8,8 9 7,5 12-3,5 10 2,-1 8 0,1 8 1,0 0 1,0 0 1,0 19 1,-5 4-2,-3 5 0,-4 7 0,-4-2-9,-2 6-66,0-5-128,0-8-78,0-8-71</inkml:trace>
  <inkml:trace contextRef="#ctx0" brushRef="#br0" timeOffset="448.2402">1811 1327 836,'0'0'151,"0"0"-146,0 0 30,145-84-30,-93 67-5,-10-3-121,-11 8-139,-18 9-254</inkml:trace>
  <inkml:trace contextRef="#ctx0" brushRef="#br0" timeOffset="601.4844">1809 1504 1051,'0'0'110,"0"0"-110,0 0 5,0 0-5,166-42 0,-80 6-123,-19-5-314</inkml:trace>
  <inkml:trace contextRef="#ctx0" brushRef="#br0" timeOffset="1076.6989">3379 730 724,'0'0'333,"0"0"-297,0 0 32,0 0-37,0 0-30,-21 118 9,21-56 19,0-3-13,7-5-10,2-6-3,0-4-3,0-6-6,-5-2-52,0-8-103,-4-4-123,0-10-66</inkml:trace>
  <inkml:trace contextRef="#ctx0" brushRef="#br0" timeOffset="1334.2084">3038 1349 424,'0'0'559,"0"0"-547,0 0-4,0 0 16,0 0 34,158 19 13,-73-19-29,8-5-10,10-14-9,4-2 1,2-4-6,-6-4-2,-19 5-11,-20 5-5,-23 6 0,-19 9-31,-15 4-86,-7 0-112,-18 17-123</inkml:trace>
  <inkml:trace contextRef="#ctx0" brushRef="#br0" timeOffset="1880.7998">3534 1930 748,'0'0'132,"0"0"-126,0 0-6,-122 91 6,95-75-2,3-7-1,1-9 4,8 0-1,1-5-2,7-19-4,7-8-5,0-4-1,10 0 4,19 2-1,13 7 4,8 8-1,1 7 7,6 10 1,-7 2-8,-13 14 0,-10 22-1,-16 12 1,-11 14 16,0 8 9,-23 4 10,-14-6-11,-3-10-1,0-7-1,-2-13 5,8-8-12,3-2-1,5-10-8,14-2 3,8-11 6,4-5-10,0 0 12,0-14-16,21-5 4,10 3-5,10 10-2,1 6 0,-2 0 2,2 14 3,-3 8 0,-6-3 1,0-2-4,1-2 1,0-10 3,4-5-3,1 0 4,2-8-4,-1-14-1,-5-4-38,-9-2-154,-7-6-216</inkml:trace>
  <inkml:trace contextRef="#ctx0" brushRef="#br0" timeOffset="2196.2243">4255 734 285,'0'0'854,"0"0"-849,0 0 3,0 0 2,160 6 20,-57-19 5,10-4-17,-13-2-10,-13 5-1,-24 6-7,-26 6-27,-21 2-89,-16 0-52,0 0-60,-35 14-41,-17 7-151</inkml:trace>
  <inkml:trace contextRef="#ctx0" brushRef="#br0" timeOffset="2580.3829">4422 773 672,'0'0'311,"0"0"-284,0 0 50,0 0-25,0 0-36,0 0-5,-27 129 4,27-48 31,0 7-10,0 5-6,0 6-4,4 3-2,5 3-7,0 1-7,-4 6-3,-3 6-3,-2 3 6,0-5-10,0-9 8,0-11-5,0-14-2,0-8 1,0-12-2,6-10 0,8-12 0,9-11-1,0-9-2,9-8 3,8-8 2,6-4 2,8 0 8,2 0 0,-2 0-3,-10 0-5,-8-2-4,-9 2-5,-11 0-32,-6 0-52,-10 0-164,0-13-308</inkml:trace>
  <inkml:trace contextRef="#ctx0" brushRef="#br0" timeOffset="3311.6684">6417 856 426,'0'0'260,"0"0"-155,0 0 47,0 0-41,0 0-46,0 0-23,0 0 5,36-85-12,-36 80 3,-11 0-17,-16 2-13,-4 3 0,-7 0-4,-9 3 0,-3 24-3,0 13 4,2 6-1,9 10 0,11 8-3,13 11-1,13 4 3,2 8-1,7 5-2,19-2-4,8 1 4,4-7 0,-3-10 1,-7-9-1,-6-9 0,-11-6 5,-11-3-4,0-6 0,0-5 7,-21-9-2,-6-8 10,-9-5-6,-5-10 1,-6-4-4,2 0-4,6 0-3,10 0-18,8 0-38,15 0-93,6 12-199,0 11-107</inkml:trace>
  <inkml:trace contextRef="#ctx0" brushRef="#br0" timeOffset="3647.5226">5877 2542 311,'0'0'539,"0"0"-460,0 0-12,0 0-26,0 0-14,0 0 9,110-8 11,-64-1-23,-1 0-17,-7 3-7,-5 2-21,-1-1-107,-8-3-177,-7-6-106</inkml:trace>
  <inkml:trace contextRef="#ctx0" brushRef="#br0" timeOffset="3877.9384">6417 2366 1018,'0'0'114,"0"0"-112,0 0 10,0 0 5,4 113 14,3-74-4,-3 6-9,-4-3-7,0-4-5,0-4-3,0-8 3,0-8-6,0-8-38,0-6-77,0-4-78,0-9-78,0-26-92</inkml:trace>
  <inkml:trace contextRef="#ctx0" brushRef="#br0" timeOffset="4433.1989">6720 493 511,'0'0'411,"0"0"-387,0 0-16,0 0-1,-8 102 4,4-48 11,4 0-7,0-10-2,0-7-3,17-9 0,5-10-4,5-10-3,2-8 3,5 0 4,1-24 5,0-12 1,-5-8-2,-9-1 0,-9-1 5,-12 2 6,0 5 2,-21 6 15,-12 11-15,-11 14-10,-6 8-17,5 0 1,9 5-3,9 10 0,11 3-8,16-2-123,0-10-169,16-6-371</inkml:trace>
  <inkml:trace contextRef="#ctx0" brushRef="#br0" timeOffset="5364.6705">7259 1239 971,'0'0'50,"0"0"48,0 0-6,0 0-61,-141 16-14,101 25 3,3 8-11,3 11 4,11 0-3,4-2 1,12-5-7,7-7-2,0-6 0,14-2-2,15-7-4,8-11-59,9-11-67,4-9-151,-3-2-186</inkml:trace>
  <inkml:trace contextRef="#ctx0" brushRef="#br0" timeOffset="5599.9082">7378 1330 1065,'0'0'87,"0"0"-78,0 0-1,0 0-2,0 0 13,-9 123-1,9-82-6,0-1-6,0-2-3,2-2-2,5 0-1,-3-4-27,3 0-64,3-9-113,1-11-59,6-12-68</inkml:trace>
  <inkml:trace contextRef="#ctx0" brushRef="#br0" timeOffset="5837.5792">7721 1323 1128,'0'0'37,"0"0"7,0 0-18,0 0-26,0 0 1,0 0 2,33 118 2,-24-71-3,-5-5 0,2 2-2,-2-2-9,-2-2-64,-2 4-62,0 0-111,0-6-19,0-10-124</inkml:trace>
  <inkml:trace contextRef="#ctx0" brushRef="#br0" timeOffset="5998.4342">7592 1650 962,'0'0'53,"0"0"-53,0 0-18,0 0 16,156-72-9,-87 49-142,-7 0-42,-15 0-143</inkml:trace>
  <inkml:trace contextRef="#ctx0" brushRef="#br0" timeOffset="6233.2472">8122 1331 973,'0'0'157,"0"0"-137,0 0-7,0 0-6,-2 129 6,0-69 7,0 4-9,2 0 4,0-7-4,0-14 2,0-7-12,8-11 7,13-11-7,6-11-2,8-3 2,9-10-2,3-19-40,0-7-79,-14-1-186,-21 1-228</inkml:trace>
  <inkml:trace contextRef="#ctx0" brushRef="#br0" timeOffset="6373.6775">8071 1656 811,'0'0'307,"0"0"-307,0 0-25,0 0-6,118-70-56,-67 39-195,-15-3-286</inkml:trace>
  <inkml:trace contextRef="#ctx0" brushRef="#br0" timeOffset="6575.3003">8376 1361 758,'0'0'299,"0"0"-296,0 0 3,0 0 14,143 73 22,-100-27-13,-15 8-4,-10 6-8,-16 8-8,-2 4-5,-6 4-3,-24-2-2,0-7-16,-2-13-96,6-25-72,3-26-117</inkml:trace>
  <inkml:trace contextRef="#ctx0" brushRef="#br0" timeOffset="7323.5605">9154 1325 674,'0'0'264,"0"0"-185,0 0 15,0 0-47,-114 58-16,77-11 0,3 3-10,7 4-7,10-7-6,16-1-6,1-11 0,6-7-2,25-8-4,6-8-13,10-10-34,0-2-1,2-14-7,-9-16-5,-5-8 27,-3-6 15,-8-2 18,-5 3 4,-8 11 6,-7 17 9,-4 13 22,0 2 18,0 2-55,-2 25-1,-11 10 1,1 9 6,5-5 0,7-10-6,0-7-2,0-10-2,13-11 1,9-3 1,8 0 2,3-26 11,-4-3 4,-2-5 3,-9-2 13,-9 2 6,-9 0 3,0 7-8,0 11-16,-18 8-16,-2 8-1,-4 0-54,0 19-58,10 13-83,4 8-82,8 0-64</inkml:trace>
  <inkml:trace contextRef="#ctx0" brushRef="#br0" timeOffset="7671.2776">9578 1794 614,'0'0'178,"0"0"-48,0 0-23,100-148-51,-71 88-20,-4-3-8,-11 5-14,-12 9-7,-2 16 1,-8 15-8,-19 12-1,-1 6-1,-1 0-9,7 10-20,8 6-21,12 2-16,2 0-25,2 0 15,29 1 37,12-3 26,9-2 15,2-3 1,2 1 1,-6-2 20,-15 4 29,-10-1 11,-14 1-25,-11 5-12,0 8 5,-13 7 0,-21 2-9,-4 3-20,2-12-1,8-7-79,14-11-91,8-9-67,6-15-158</inkml:trace>
  <inkml:trace contextRef="#ctx0" brushRef="#br0" timeOffset="8030.7171">10153 1287 789,'0'0'140,"0"0"-122,0 0-12,18 106 9,-9-72-3,-1-3-3,-1-12-5,-5-4 0,-2-10 3,0-3-3,2-2 4,-2 0 4,1-2 16,6-23-20,-1-13-8,3-5-26,5 1-16,-1 6 6,-3 12 28,2 10 8,-5 10 21,-1 4-1,6 0-11,-1 6-3,5 15 5,-5 4 0,-1 3-6,0 4-5,-4-1 3,-3 1-3,-3-6-108,0-9-114,0-9-165</inkml:trace>
  <inkml:trace contextRef="#ctx0" brushRef="#br0" timeOffset="8209.8118">10506 1273 758,'0'0'357,"0"0"-352,0 0-5,0 0 0,0 0 2,17 125-2,-13-88-2,-2 0-13,0-10-89,2-5-102,-2-13-30,2-9-122</inkml:trace>
  <inkml:trace contextRef="#ctx0" brushRef="#br0" timeOffset="8395.481">10668 1247 938,'0'0'144,"0"0"-94,0 0-50,0 0-2,0 0 2,0 0 3,27 107-1,-23-73-2,-2 1-6,-2 0-91,0-4-67,0-6-80,0-13-97</inkml:trace>
  <inkml:trace contextRef="#ctx0" brushRef="#br0" timeOffset="8577.0577">10451 1136 643,'0'0'316,"0"0"-314,0 0 11,165-58 0,-89 44-9,-9 2-4,-20 6-32,-18 6-193,-22 0-107</inkml:trace>
  <inkml:trace contextRef="#ctx0" brushRef="#br0" timeOffset="8799.3041">10294 1748 742,'0'0'130,"0"0"-78,156-22 65,-75 2-67,2 2-12,-2 3-1,-14 1-21,-16 7-16,-21 5-2,-16 2-82,-14 0-147,-6 0-166</inkml:trace>
  <inkml:trace contextRef="#ctx0" brushRef="#br0" timeOffset="9320.4257">10594 2169 818,'0'0'26,"0"0"-8,0 0 10,0 0-25,0 0 5,-125 65-7,106-72-1,3-14-1,7-4 1,5 1 17,4 2 15,0 2-18,17 4-4,10 4-10,6 5 3,10 2-3,1 5 0,-1 0 0,-5 17 0,-9 10 7,-10 7 5,-9 9-2,-10 3 6,-2 8-1,-29 1-1,-10 0-9,-3-9 3,1-12-4,3-14-1,11-10 1,6-10-3,12 0 6,7 0-2,4-14-4,0-2-2,13-3 0,18 2 1,8 5 0,3 6 11,9 6 5,-2 0 12,2 0-4,-9 3 2,-5 6-6,-6-5-11,-9-4 5,0 0 1,-5 0-8,2 0-7,1-8-7,1-14-85,-2-8-127,-3-10-275</inkml:trace>
  <inkml:trace contextRef="#ctx0" brushRef="#br0" timeOffset="10076.6436">11002 1238 606,'0'0'200,"0"0"-141,0 0 58,0 0-55,0 0-49,0 0-2,-16 35 12,18 2 33,8 12-22,-1 4-1,-3 0-6,4 0-8,-2-5-9,3-10-3,5-8-2,-3-10-4,5-8 2,0-7-3,6-5-27,-1 0-29,-1-19-57,-11-9-152,-11-2-175</inkml:trace>
  <inkml:trace contextRef="#ctx0" brushRef="#br0" timeOffset="10201.209">10942 1484 796,'0'0'103,"0"0"-51,0 0-51,0 0 3,125-65-4,-65 41-155,-3-3-112</inkml:trace>
  <inkml:trace contextRef="#ctx0" brushRef="#br0" timeOffset="10655.7498">11850 1231 968,'0'0'101,"0"0"-89,0 0 19,0 0-12,-141 76-16,112-39 0,2 2-3,7-1 1,6-3 0,14-6-1,0-6-3,5-8 0,22-8-15,8-7-11,5-2 9,0-27-1,-4 0-26,-12-6-6,-9 2 26,-13-8 27,-2-3 12,0-9 21,-14-2 16,-1 3 8,-3 4-4,7 12 9,1 15-2,4 11-12,6 10-7,0 0-34,0 17-7,0 19-2,12 12 2,5 6 1,2 1-1,2 0 0,-1-1 0,-2-8 0,0-7-40,-2-13-47,1-10-55,1-12-95,0-4-72</inkml:trace>
  <inkml:trace contextRef="#ctx0" brushRef="#br0" timeOffset="10902.0846">12151 1175 852,'0'0'189,"0"0"-98,0 0-28,0 0-48,0 0-12,0 0 20,19 128 8,-12-75-7,-2 0-4,1-6-9,3-7-3,2-10-7,3-13 1,-1-5-2,5-12-1,2 0-22,3-3-41,-4-21-72,-7-5-179,-12-3-177</inkml:trace>
  <inkml:trace contextRef="#ctx0" brushRef="#br0" timeOffset="11049.2737">12117 1381 1100,'0'0'42,"0"0"-18,0 0-14,0 0-5,158-90-5,-111 68-80,-11 5-124,-21-4-267</inkml:trace>
  <inkml:trace contextRef="#ctx0" brushRef="#br0" timeOffset="11644.6677">13060 988 742,'0'0'221,"0"0"-103,0 0-11,0 0-63,0 0-38,0 0 3,-12 95 12,20-51-1,5-3-14,-5-3-2,4-1-3,-3-5-1,-6-2-1,2-4-37,-5-3-61,0-6-57,0-5-113,0-10-59</inkml:trace>
  <inkml:trace contextRef="#ctx0" brushRef="#br0" timeOffset="11792.9805">12884 1313 969,'0'0'41,"0"0"0,0 0-20,131-102 0,-55 68-21,0 5 0,-8 5-102,-12-1-233</inkml:trace>
  <inkml:trace contextRef="#ctx0" brushRef="#br0" timeOffset="12238.1504">14537 391 1051,'0'0'38,"0"0"53,-113-36-13,65 36-56,-7 1-17,-1 34 0,4 15-3,2 20 6,10 16-1,11 20 6,10 15-1,16 11-1,3 7-6,0-1-3,27 0 0,9-3 2,8-7-1,-2-2 2,-7-9 2,-18-13 0,-17-18 7,0-20 7,-31-15-1,-17-20 4,-11-8-15,-2-12-1,-8-8-4,5-3-2,8 0 1,16-5-3,17 0-5,15 2-21,8 3-36,1 0-85,29 0-203,3 0-31</inkml:trace>
  <inkml:trace contextRef="#ctx0" brushRef="#br0" timeOffset="12694.087">14384 2629 1028,'0'0'107,"0"0"-72,0 0 14,0 0-31,0 0-14,-63 135-1,63-92-1,0-3 4,2-10-3,19-7-5,2-9 3,7-12-1,6-2 5,2-11-3,-2-19 1,0-8 1,-17-3-3,-7 0 11,-12 1-4,0 7 14,-18 8-4,-9 9 14,-5 11-18,-1 5-12,0 0-2,8 3 0,10 4-65,15-7-85,0-7-273</inkml:trace>
  <inkml:trace contextRef="#ctx0" brushRef="#br0" timeOffset="13394.7017">14711 523 493,'0'0'127,"0"0"-32,0 0 26,0 0-83,0 0-15,0 0-9,-10-84 7,10 76-2,-3 4 11,3 4-4,-2 0 6,2 0 2,-2-3-5,2 3 4,0 0-6,0 0 1,0 0-5,0 0-4,0 11-14,0 17-3,0 11 19,0 7 7,7 1-11,0 1-1,1 0-4,-2-1-4,-3-7 0,2-8-5,-3-6-1,0-11-1,0-3 0,0-9-1,-2-3-28,0 0-54,0 0-98,0-10-177</inkml:trace>
  <inkml:trace contextRef="#ctx0" brushRef="#br0" timeOffset="14285.2536">15297 923 850,'0'0'85,"0"0"-17,0 0 56,-133 33-63,86 21-37,3 17 2,4 11 2,11 2-5,14-1-10,14-8-4,1-10-3,6-9-4,19-13-2,8-11 0,1-6-2,4-17-36,4-7-64,0-2-54,-1-14-143,-6-18-124</inkml:trace>
  <inkml:trace contextRef="#ctx0" brushRef="#br0" timeOffset="14468.7042">15409 1157 833,'0'0'118,"0"0"-32,0 0-44,0 0-20,0 0 7,0 144-17,0-100-9,0-1-3,5-8 0,6-5-2,0-9-72,2-10-77,1-11-65,1 0-99</inkml:trace>
  <inkml:trace contextRef="#ctx0" brushRef="#br0" timeOffset="14664.7908">15661 1090 963,'0'0'38,"0"0"2,0 0-9,0 0 30,18 127-12,-11-81-26,-2 1-15,1-6 0,3-3-8,-3-4 3,3-4-3,1-3-47,-2-5-101,-3-10-141,-3-10-44</inkml:trace>
  <inkml:trace contextRef="#ctx0" brushRef="#br0" timeOffset="15517.005">15496 1359 370,'0'0'59,"0"0"-2,0 0-24,0 0-33,0 0 6,0 0 27,11 2 22,5-2 11,1 0-14,2 0-10,-7-5-17,-2-2-10,-5 7-4,-3 0-5,-2 0 6,0 0 6,0 0-3,0 0 12,-17 0-19,-3 9-8,3-2 0,4-1 0,7-4 7,0 1-3,6-2-3,0-1-1,0 0 0,0 0 2,0 0 3,1 0 2,14 0 8,4-6 2,-4-2-6,1 3-6,-8 1-4,-3 1 1,-3 3-2,-2 0 0,0 0-2,0 0-9,0 0-33,0 0-49,-4 0-17,1 0 6,3-2-59,0-8-138</inkml:trace>
  <inkml:trace contextRef="#ctx0" brushRef="#br0" timeOffset="15995.6935">15654 1191 400,'0'0'151,"0"0"-115,0 0 80,0 0-44,0 0-41,0 0-10,-8-28 2,8 25 36,0 2-4,0 1-25,0 0-6,2 0-11,1 0-4,5 4 2,1 8 13,-2 2 6,1 3-6,0 0-3,5 5-2,-2 4-11,-3 4 5,4 4 10,-6 2-6,1 5-6,-5-2-1,-1-2-1,-1-4-2,0-2-2,0-7 2,3-6-3,3-6-1,0-5-1,3-7 1,5 0-1,5 0 2,5-7-3,2-15-1,-2 0-13,-4-2-35,-9 2-54,-4 0-36,-7 0-147,0-2-69</inkml:trace>
  <inkml:trace contextRef="#ctx0" brushRef="#br0" timeOffset="16138.6463">15764 1344 816,'0'0'31,"0"0"20,0 0-33,0 0-18,0 0-6,133-83-76,-106 71-102,-6-2-184</inkml:trace>
  <inkml:trace contextRef="#ctx0" brushRef="#br0" timeOffset="16393.7116">15953 1099 762,'0'0'63,"0"0"-40,0 0 19,154 16 1,-92 17 5,-1 6-1,-10 3 12,-15 6-7,-16 6-10,-16 4-15,-4 2-11,-8 2-1,-21-4-10,-1-7 2,6-15-2,4-12-3,11-12-2,9-10-7,0-2-56,0-14-54,19-18-182,12-15-181</inkml:trace>
  <inkml:trace contextRef="#ctx0" brushRef="#br0" timeOffset="16881.697">16834 1115 991,'0'0'28,"0"0"20,0 0 5,0 0-33,-105 116-7,85-70-1,6 0-6,4-4-4,10-4 0,0-10-1,0-8-1,18-8-3,13-10 2,9-2-8,5-3-2,1-24-16,-6-3 5,-7-4 1,-8 0 14,-11 7 7,-8 10 8,-6 8 11,0 6 30,0 3-19,0 0-25,0 4-5,-2 18-5,-2 4 4,4-1-2,0-6 0,0-7 0,17-6-1,8-6 4,2 0 2,-1-10 7,-1-14 17,-8-4 4,-5-2-8,-10-2-9,-2 0 1,0 2-9,-22 6-5,-3 10-1,-4 10-6,-2 4-49,0 6-43,-1 26-40,3 4-133,5 7-82</inkml:trace>
  <inkml:trace contextRef="#ctx0" brushRef="#br0" timeOffset="17211.0419">17047 1509 650,'0'0'190,"0"0"-35,0 0-51,132-121-53,-91 75-24,-4-7-14,-6-1-8,-11 4 2,-10 8-2,-10 14-3,0 10 0,-7 8-2,-11 8-7,1 2-5,-1 0-7,11 10-2,4 10-15,3 4 2,5 1 9,24 0 21,9-1 4,6-4 2,-1 2-2,-3-2 12,-11-2 7,-11-4-9,-10 0-4,-8 0-4,0 0-2,-8 2-2,-15-1-4,-4-6-75,5-9-123,5 0-62,10-20-141</inkml:trace>
  <inkml:trace contextRef="#ctx0" brushRef="#br0" timeOffset="17526.0923">17677 1081 736,'0'0'80,"0"0"-26,0 0 34,48 113-31,-41-72-22,0-7-19,-6-7-7,-1-10-6,0-7 6,3-8-5,-3-2 7,0-6 17,0-24 8,0-10-33,9-4-3,7 3 0,1 10 0,1 11 0,-2 12 3,2 5 7,0 3-6,1 4-4,0 23 4,-9 3 1,0 4-2,-3 0-1,-7-1-2,2-4-73,0-12-137,2-8-59,8-9-61</inkml:trace>
  <inkml:trace contextRef="#ctx0" brushRef="#br0" timeOffset="17696.475">18111 1087 724,'0'0'216,"0"0"-101,0 0-73,0 0-38,0 0-3,0 0-1,29 93 0,-29-58-1,0-1-42,0-6-66,4-14-85,8-12-37,5-2-70</inkml:trace>
  <inkml:trace contextRef="#ctx0" brushRef="#br0" timeOffset="17870.4565">18301 1018 898,'0'0'117,"0"0"-29,0 0-73,0 0-15,0 0 0,0 0 2,21 137 3,-16-98-4,-1-4-1,2-5-81,-4-8-91,-2-7-63,0-13-99</inkml:trace>
  <inkml:trace contextRef="#ctx0" brushRef="#br0" timeOffset="18041.1459">18111 921 890,'0'0'107,"0"0"-79,0 0-7,0 0-20,158-77-1,-98 69-2,-7 6-28,-13 2-65,-12 0-77,-22 17-7,-6 12-37</inkml:trace>
  <inkml:trace contextRef="#ctx0" brushRef="#br0" timeOffset="18260.0989">17864 1598 658,'0'0'128,"0"0"-74,158-29 88,-69-1-90,0-1-17,-7 0-14,-12 5 0,-19 9 0,-19 6-21,-15 7-5,-17 4-90,0 0-145,-22 19-45</inkml:trace>
  <inkml:trace contextRef="#ctx0" brushRef="#br0" timeOffset="18723.9133">18292 1789 17,'0'0'486,"0"0"-414,0 0 24,-40 109-48,17-86-31,-5-7-1,2-11-10,-3-5 1,4-3 9,11-18 1,5-2-2,9-3 18,0 6 14,6-5-39,19 7 0,4 4-5,0 6 6,2 8-5,3 0-4,-5 3 13,-2 19 9,-6 9-7,-9 8 4,-6 9 11,-6 6-2,0 2-6,-25-1-1,-10-4-5,-2-10-11,-2-15 2,9-12-4,7-11 3,5-3 1,9 0 2,7-17-4,2-5-4,0-2 0,20 8-1,6 3 3,0 8 5,7 5-4,-2 0 6,0 0-4,0 0-3,-4 0-2,-5 8-1,1-3-9,-1-3-65,2-2-81,3 0-123,0-14-78</inkml:trace>
  <inkml:trace contextRef="#ctx0" brushRef="#br0" timeOffset="19029.6951">18606 958 848,'0'0'118,"0"0"-80,0 0-12,0 0-17,0 0 37,34 143 0,-28-81-3,3 1-5,-3-10-11,4-7-10,1-8-4,0-10 1,3-10-11,1-8 2,3-10-5,4 0-1,2-5-34,3-18-42,-9-7-87,-13-1-163,-5-3-169</inkml:trace>
  <inkml:trace contextRef="#ctx0" brushRef="#br0" timeOffset="19153.3063">18673 1211 677,'0'0'187,"0"0"-160,0 0-13,0 0-7,0 0-7,129-65-123,-89 41-98,-2 1-277</inkml:trace>
  <inkml:trace contextRef="#ctx0" brushRef="#br0" timeOffset="19581.8416">19471 962 971,'0'0'71,"0"0"-43,0 0 1,0 0-12,0 0-6,-118 137-8,89-95 5,4-3-3,8 2-4,7-7-2,10-5-2,0-10 1,0-5-10,20-12-14,12-2 6,5-6 14,6-20-4,-5-4-27,-7-4-7,-8-2 3,-13-6-18,-7-8 14,-3-6 7,0-11 31,0 1 7,-7 6 15,-2 16 36,2 18 67,3 16-7,2 10-43,2 0-62,0 18-6,0 17-9,6 16 9,10 2 12,7-4 4,-2-1-8,2-5-2,-1-1-2,-1-1-4,-8-2 0,-3-7-110,-2-10-157,-2-18-163</inkml:trace>
  <inkml:trace contextRef="#ctx0" brushRef="#br0" timeOffset="19833.5053">19895 838 570,'0'0'572,"0"0"-546,0 0-26,0 0 0,0 114 30,3-58-9,9-4-10,2-6 9,-4-4 7,2-7-10,-1-7-2,2-6-8,1-10 3,-3-5-4,5-7-2,1 0-1,8 0-3,4-19-25,-3-5-72,-13-5-91,-13 0-199</inkml:trace>
  <inkml:trace contextRef="#ctx0" brushRef="#br0" timeOffset="19963.6031">19888 1113 886,'0'0'97,"0"0"-52,0 0-13,0 0-12,0 0-20,156-74-15,-108 41-92,-5-1-143,-11 0-171</inkml:trace>
  <inkml:trace contextRef="#ctx0" brushRef="#br0" timeOffset="20599.6308">20088 337 874,'0'0'156,"0"0"-122,0 0 8,0 0-27,118-23-9,-49 23-5,10-4 0,1-1 2,-2-6 0,-6-3 0,-8-3-1,-11 1 2,-12 2 1,-17 1-4,-11 9 6,-11 3 14,-2 1 12,0 0-4,0 0-10,0 0-14,0 0-5,0 0-6,0 19 0,0 16 6,0 15 5,3 8 3,1 9-1,2 2 7,2 1-1,-2 9-7,1-3 5,1 5-5,4 2 4,1 3-5,3 4 4,-1 5-4,1 3 2,-3 7 3,-1 4-5,-3 2-2,-3 5 0,-4 3 0,-2 3-2,0-6 2,0-9 4,-22-15 12,-11-16 9,-12-6 2,-13-5-4,-13-5-11,-16-7-10,-3-6-3,2-13-1,7-20-1,15-14-28,12 0-18,11-19-25,8-13-70,0-7-211</inkml:trace>
  <inkml:trace contextRef="#ctx0" brushRef="#br0" timeOffset="21553.121">2141 4159 829,'0'0'140,"0"0"-107,0 0 0,0 0-29,0 0 4,0 0 19,123-20-14,-81 5-13,-3 8-85,-10 4-112,-14 2-99</inkml:trace>
  <inkml:trace contextRef="#ctx0" brushRef="#br0" timeOffset="21708.2702">2222 4393 889,'0'0'38,"0"0"-5,0 0-11,125-54-18,-40 20-4,6 4-6,-5 4-230,-16 0-207</inkml:trace>
  <inkml:trace contextRef="#ctx0" brushRef="#br0" timeOffset="21895.2514">3064 3938 22,'0'0'1197,"0"0"-1176,0 0-21,0 0-3,0 0 3,0 117 0,0-72-2,2 4 1,1 1-70,-3 0-82,0 0-108,0-7-105</inkml:trace>
  <inkml:trace contextRef="#ctx0" brushRef="#br0" timeOffset="22085.3947">2892 4555 921,'0'0'130,"0"0"-95,0 0 12,0 0-35,0 0 38,167-48-3,-82 8-24,2 3-18,-11 5 2,-16 9-7,-15 13-85,-18 8-151,-23 2-98,-4 0-218</inkml:trace>
  <inkml:trace contextRef="#ctx0" brushRef="#br0" timeOffset="22587.687">3238 4841 824,'0'0'62,"0"0"-19,0 0-5,-126 124-28,103-101-6,-2-11 1,8-7 2,5-5 9,3 0 15,7-14 11,2-12-33,0-7-9,18 4-3,11-2 3,2 12 1,5 4-1,-1 11 0,3 4 0,-6 0 1,-4 21-1,-7 15 1,-13 10-1,-8 12 8,0 6 4,-27 6-2,-10-3-1,-3-7-5,5-14-1,3-12 8,12-19 4,3-8-3,9-7 0,4 0 11,4-7-13,0-7-8,0 2-4,20 3-2,11 5 4,9 4 1,2 0 7,6 16-2,-4 2 1,1-6 3,-5-7 13,-3-5 8,2-3 11,-2-23 13,-3-6-24,-7-3-17,-10 3-14,-7 0-4,-4-4-50,0-6-112,-3-12-418</inkml:trace>
  <inkml:trace contextRef="#ctx0" brushRef="#br0" timeOffset="24579.2374">6083 3993 575,'0'0'113,"0"0"7,0 0 29,0 0-78,0 0-32,0 0-1,0 0-1,-16-40-36,16 69 9,-3 14-5,1 15 30,-4 1-9,-6 2-10,2-3 0,3-8-9,0-10-4,5-14-1,2-14 0,0-8 1,2-4-3,27 0 5,18-19 2,13-10-3,6-3-1,0 3-3,-8 8-5,-19 7-56,-11 3-51,-13 4-145,-15-6-67</inkml:trace>
  <inkml:trace contextRef="#ctx0" brushRef="#br0" timeOffset="24771.0581">6268 4117 784,'0'0'144,"0"0"-116,0 0 9,0 0 4,-11 101 1,17-64-17,6 1-10,3-1-10,-4-2-5,-2-2 0,-7-1-73,-2-1-114,0-3-61,0-1-226</inkml:trace>
  <inkml:trace contextRef="#ctx0" brushRef="#br0" timeOffset="25041.4132">5726 4738 413,'0'0'395,"0"0"-342,0 0 99,0 0-94,0 0-51,129-12 29,7-11 12,20-4-20,7-4-13,-8-4 5,-9-1 0,-14-2-3,-21 1-8,-18 8 0,-19 2-8,-23 11-1,-25 9-25,-16 4-49,-10 3-48,-20 0-32,-32 22-134,-17 9-191</inkml:trace>
  <inkml:trace contextRef="#ctx0" brushRef="#br0" timeOffset="25459.6047">5642 5479 400,'0'0'439,"0"0"-431,0 0 58,0 134-19,8-93-22,-3-6-12,-1-9-2,-2-12-1,-1-8 1,3-6-3,-2 0 28,2-24 53,6-19-57,0-10-30,3 0-1,5 7 1,1 9-2,0 11 0,2 7 2,-3 9 3,-3 10 0,3 0 0,-1 0-1,0 22-3,-2 6-1,1 0 4,-5 4-4,-1 0 0,0-2-2,-4-4-31,-3-3-45,-1-5-60,-2-8-144,0-10-96</inkml:trace>
  <inkml:trace contextRef="#ctx0" brushRef="#br0" timeOffset="25948.1131">6024 5008 769,'0'0'78,"0"0"-78,0 0-21,0 0 21,0 0 4,0 0-4,-37 63 0,21-59 5,3-4-1,3 0 12,4-2-5,4-16-6,2-3-5,0 2-5,0 1-8,16 2 11,5 4-4,2 4 6,4 4 0,-3 4-2,1 0 2,-1 0 1,-4 14 8,-1 3-2,-9 8 2,-5 3 5,-5 6 5,0 2 1,-19 3 8,-4-5-9,-5-7-7,2-10-4,6-7 4,4-10 11,3 0-7,6 0 2,3 0 4,4 0-14,0 0-8,0 0-1,6 0-7,19 11 8,6 10 12,0 2-3,-2 4-4,-2 4-5,-4 4-50,-9-5-163,-1-5-97,-5-13-127</inkml:trace>
  <inkml:trace contextRef="#ctx0" brushRef="#br0" timeOffset="26106.8718">6321 5436 544,'0'0'262,"0"0"-213,0 0 39,0 0-38,7 102-29,-3-67-14,-2-5-6,-1-1-1,5-4-32,-1-11-157,1-10-43,5-4-182</inkml:trace>
  <inkml:trace contextRef="#ctx0" brushRef="#br0" timeOffset="26299.6351">6506 5418 631,'0'0'398,"0"0"-351,0 0-17,0 0-14,0 0 24,9 110-14,-3-72-12,-2 0 4,-4-1-14,0-1-2,0-4-2,0 0-23,0-6-98,0-6-125,-12-8-39,-7-8-127</inkml:trace>
  <inkml:trace contextRef="#ctx0" brushRef="#br0" timeOffset="26480.839">6176 5525 987,'0'0'67,"0"0"-40,0 0-10,0 0-17,158-139 2,-93 90-1,-5 1-1,-6 4-67,-17 2-158,-14 6-171</inkml:trace>
  <inkml:trace contextRef="#ctx0" brushRef="#br0" timeOffset="26976.104">6754 4909 645,'0'0'211,"0"0"-203,0 0-4,0 0 16,0 0-9,0 0-7,-56 82 4,33-76-1,4-4-4,3-2 4,7 0 4,4-16-10,5-6-1,0-2-47,0 0 22,10 3 7,12 8 15,-4 5 0,8 4 1,1 4-1,0 0 2,0 5 1,-3 15 1,-6 2 11,-7 6 5,-10 3 1,-1 3 9,0 5 7,-23 4-12,-8-1-12,-1-2-7,1-5-1,4-10 0,9-11 2,5-7-1,7-7 2,6 0 18,0-7 24,0-10-42,2 2 6,15 5 3,8 5 8,4 5-2,4 0 5,3 0-2,0 0-12,-3 0-5,-4 8-3,-2-3-3,-3 1 0,-1-6-27,4 0-93,-1-6-161,-1-23-163</inkml:trace>
  <inkml:trace contextRef="#ctx0" brushRef="#br0" timeOffset="27286.1687">7462 3884 929,'0'0'68,"0"0"5,0 0 0,-133 51-54,99 7-1,5 17 5,11 7-1,7 1-7,9 0-1,2-8-5,0-8-4,23-8-3,3-6-2,3-10 0,0-10-6,-2-8-44,-5-8-89,-4-9-119,-11-8-232</inkml:trace>
  <inkml:trace contextRef="#ctx0" brushRef="#br0" timeOffset="27919.0194">7877 3970 643,'0'0'125,"0"0"-14,0 0 3,0 0-76,0 0-15,0 0 28,-31 106 7,31-55-4,0 2-11,0-2-17,0-5-10,0-4-7,0-6-6,11-5-3,0-10 0,2-7-42,6-8-81,0-6-134,-1 0-77</inkml:trace>
  <inkml:trace contextRef="#ctx0" brushRef="#br0" timeOffset="28087.131">8029 4223 953,'0'0'67,"0"0"-59,0 0 4,137-55-2,-71 32-3,-5-1-7,-4 3-55,-14 4-207,-11-2-165</inkml:trace>
  <inkml:trace contextRef="#ctx0" brushRef="#br0" timeOffset="28550.6732">8687 3935 921,'0'0'49,"0"0"-10,0 0-10,0 0 0,-108 131 0,86-80-10,6-4-13,8-2-2,5-7-3,3-10 3,7-10-4,26-12-8,9-6-14,10-10-18,2-20-12,-6-8-30,-3-1-4,-9 3 54,-14 4 30,-11 13 2,-11 7 41,0 10 59,0 2-19,-16 7-50,-1 22-25,-4 7 1,8 6 10,7-6-13,6-3 0,0-8-2,11-9-2,18-12 1,8-4 1,3-4 5,3-22 0,-7-6-2,-9-2 1,-12-2 0,-12 0 5,-3 4-7,-12 4 1,-24 13-5,-3 11-22,-2 4-66,10 0-124,9 21 32,8 2-129</inkml:trace>
  <inkml:trace contextRef="#ctx0" brushRef="#br0" timeOffset="28902.4872">9176 4311 922,'0'0'92,"0"0"-16,61-134-11,-32 78-43,-7-1-8,-6 9-7,-13 11-3,-3 11 0,-3 8 0,-20 9-4,-2 4-2,4 5-19,2 0-5,7 9-22,6 11 15,6 2-3,0 2-36,12-4-18,17 1 32,7-8 38,8 1 20,1 0 0,-3 0 5,-7 4 37,-10 1 13,-9 2-2,-14 2-16,-2 1-9,-6 2-17,-21 0-8,0-2-3,7-10-133,7-10-70,8-4-97</inkml:trace>
  <inkml:trace contextRef="#ctx0" brushRef="#br0" timeOffset="29250.2912">9698 3938 791,'0'0'131,"0"0"-104,0 0 39,18 112-26,-7-71-17,-4-5-14,-1-9-6,0-8-2,-6-12 6,2-5-7,-1-2 9,4-2 9,2-24 7,3-11-21,4-9-4,4 0-1,2 3-1,0 11-4,-2 8 6,0 10 1,-3 11 5,0 3 3,1 7 0,-2 18-1,-5 6 1,-5 5 2,-2 2-11,-2-1 0,0-2-4,0-4-71,0-12-104,0-10-137,0-9-128</inkml:trace>
  <inkml:trace contextRef="#ctx0" brushRef="#br0" timeOffset="29424.6668">10084 3926 888,'0'0'132,"0"0"-101,0 0-27,0 0 12,0 0-2,0 0-13,20 129-1,-20-101-17,0-2-117,0-11-77,0-8-50,4-7-98</inkml:trace>
  <inkml:trace contextRef="#ctx0" brushRef="#br0" timeOffset="29607.5021">10249 3863 608,'0'0'163,"0"0"38,0 0-69,0 0-96,0 0-34,0 0 18,1 104-1,2-57-10,1 1-7,-2 0-1,4-5-1,-4-7-77,0-14-73,-2-12-92,0-10-60</inkml:trace>
  <inkml:trace contextRef="#ctx0" brushRef="#br0" timeOffset="29804.3552">10048 3796 874,'0'0'99,"0"0"-87,0 0 10,174-34-9,-107 26-7,-9 0-6,-14 0 0,-12 1-9,-15 3-117,-12 4-76,-5 0-85</inkml:trace>
  <inkml:trace contextRef="#ctx0" brushRef="#br0" timeOffset="30042.2543">9856 4449 719,'0'0'93,"0"0"-2,141-1 33,-58-20-68,3-6-26,-3 1-10,-7-3 0,-14 1 8,-15 7 6,-18 6-17,-15 9-17,-14 4 0,0 2-77,-12 0-156,-26 6-252</inkml:trace>
  <inkml:trace contextRef="#ctx0" brushRef="#br0" timeOffset="30566.6158">10265 4582 602,'0'0'121,"0"0"-52,0 0 14,0 0-57,0 0-17,-103 118-7,74-108 6,2-3-3,5-7 2,6 0 6,7 0 6,9-5 20,0-9-12,0-4-25,21-3-2,5 7 1,5-3-1,5 7 1,-2 2-1,1 6 0,1 2 0,-7 0 3,-5 2 0,-5 16 1,-4 8-1,-13 6 3,-2 11-2,-4 3 5,-25 5-4,-5 0-1,-1-10 0,-2-6-3,8-15 1,10-8 2,5-12-1,5 0 3,5-2 4,4-19-10,0 1 0,0 3-4,13 6 4,5 1 2,3 6 10,8 4 15,4-1 7,1 1-4,7-4 0,2-2-3,-3-4 1,0-2-5,-11 1-10,-9 0-9,-9 2-4,-5-3-1,0-3-37,-4-6-54,-2-9-76,0-11-229</inkml:trace>
  <inkml:trace contextRef="#ctx0" brushRef="#br0" timeOffset="30846.1188">10619 3780 971,'0'0'105,"0"0"-101,147 22 46,-71 19-13,-5 16-1,-9 13 0,-10 15-11,-19 9 2,-18 6 2,-15 5-6,0-1 8,-10 2-13,-17-11-3,-2-11-9,-2-18-1,6-25-3,0-19-2,6-15-2,3-7 0,1 0-60,8-26-86,7-22-280</inkml:trace>
  <inkml:trace contextRef="#ctx0" brushRef="#br0" timeOffset="31123.1304">11872 3842 1067,'0'0'118,"0"0"-104,0 0 31,15 118 2,-4-65-21,3 0-10,-6-2-6,-1-8-5,-5-4-5,1-7 0,-3-6 0,0-4-43,0-5-50,0-6-142,-16-7-129</inkml:trace>
  <inkml:trace contextRef="#ctx0" brushRef="#br0" timeOffset="31307.6621">11640 4173 313,'0'0'726,"0"0"-661,0 0-9,0 0-3,166-34-9,-107 19-30,-7-3-10,-6 0 1,-14 1-5,-13 3-46,-17 2-100,-2 1-170</inkml:trace>
  <inkml:trace contextRef="#ctx0" brushRef="#br0" timeOffset="39192.9925">12881 3941 534,'0'0'90,"0"0"70,0 0-16,0 0-97,0 0-15,0 0-13,0 0-15,-8 46 21,1-8 36,1-3-33,3 1-5,-1-1-8,-1-3-4,1-6-6,0-6-1,4-6-3,0-4 0,6-8 0,21-2 1,8 0 5,16-10 0,3-12-7,4 1-24,-4 3-28,-10 3-54,-11 5-139,-17 0-97</inkml:trace>
  <inkml:trace contextRef="#ctx0" brushRef="#br0" timeOffset="39367.6412">13075 4057 568,'0'0'142,"0"0"-89,0 0 4,0 0 24,0 0-20,-13 125-36,20-89-8,5-4-14,-2 5-3,-5-3-9,-5 0-124,0-3-54,0-5-128</inkml:trace>
  <inkml:trace contextRef="#ctx0" brushRef="#br0" timeOffset="39622.1642">12625 4680 888,'0'0'54,"0"0"14,0 0-21,151-9 28,-37-22-24,15-9-25,10-5-5,4-6 17,-1 0-15,-8 1 0,-17 10-1,-18 8-16,-32 12-5,-27 14-2,-26 6-38,-14 0-72,-25 18-86,-33 10-35,-17 9-142</inkml:trace>
  <inkml:trace contextRef="#ctx0" brushRef="#br0" timeOffset="39981.6735">12848 5203 732,'0'0'13,"0"102"108,2-49 2,7-7-81,-2-2 9,-5-10-16,-2-8-14,0-12-8,0-6-2,0-8-5,0 0 6,0-17 25,0-29-15,0-15-21,7-8 1,10 6-2,8 10 1,-1 16 1,8 15-2,1 10 2,-1 12-2,-6 0 0,-5 20-2,-8 11 2,-3 6 1,-2 0-1,-6 0-4,0-7-49,-2-4-61,0-8-108,0-9-80,0-6-204</inkml:trace>
  <inkml:trace contextRef="#ctx0" brushRef="#br0" timeOffset="40243.5752">13101 4881 712,'0'0'30,"0"0"21,0 0 50,128-45-54,-103 55-20,-19 25-15,-6 5 6,-6 4 26,-21-2 2,2-6 1,5-8-1,7-7-20,11-6-16,2-7-7,6-8-2,31 0 4,13 0-5,8-20-27,4-4-61,-3-1-48,-8 8-117,-15 3-69</inkml:trace>
  <inkml:trace contextRef="#ctx0" brushRef="#br0" timeOffset="40379.8507">13583 5013 7,'0'0'381,"0"0"-211,0 0-5,0 0-37,0 116-31,0-82-33,0 2-26,0 0-26,0 0-5,0-2-7,3-2-38,1-6-162,-2-9-96</inkml:trace>
  <inkml:trace contextRef="#ctx0" brushRef="#br0" timeOffset="40573.6392">13719 5092 734,'0'0'140,"0"0"-53,0 0-63,0 0 35,2 125-3,4-71-36,-4-3-12,2-5-2,-4-5-3,0-6-3,0-3-38,0-6-64,0-6-131,-12-12-58</inkml:trace>
  <inkml:trace contextRef="#ctx0" brushRef="#br0" timeOffset="40715.6349">13423 5220 775,'0'0'47,"0"0"-23,32-125 61,20 83-67,12 2-18,-2 6-16,-11 4-163,-21 4-197</inkml:trace>
  <inkml:trace contextRef="#ctx0" brushRef="#br0" timeOffset="41001.1386">13744 4717 653,'0'0'85,"0"0"52,0 0-23,0 0-72,118-46-18,-89 46-7,-8 25-3,-18 11-3,-3 7 4,-8 8-1,-24-6 10,2-5-1,5-14 6,13-8-9,10-11 1,2-4-8,25-3-4,27 0 8,14-20-6,9-9-6,6-1 0,0 2-5,-15 6-6,-12 7-44,-23 4-47,-22 8-19,-9 3-94,-23 0-61,-14 0-165</inkml:trace>
  <inkml:trace contextRef="#ctx0" brushRef="#br0" timeOffset="41737.1552">14479 3514 292,'0'0'448,"0"0"-387,0 0 125,0 0-94,0 0-77,-135 87-2,87 3 18,13 4 21,10-4-11,21-12-12,4-11-9,16-13-9,22-7-8,13-11-3,3-13-9,1-12-80,-1-11-100,-7-2-203</inkml:trace>
  <inkml:trace contextRef="#ctx0" brushRef="#br0" timeOffset="41901.1112">14758 3842 936,'0'0'107,"0"0"-88,0 0 17,0 0 1,-15 122-29,15-87-1,4-2-7,2 1-14,4-1-79,-3 0-129,-5-6-92</inkml:trace>
  <inkml:trace contextRef="#ctx0" brushRef="#br0" timeOffset="42079.634">14994 4016 995,'0'0'49,"0"0"-27,0 0 11,156-81-12,-96 55-21,-6 6-9,-11 1-112,-12 0-143,-16 6-156</inkml:trace>
  <inkml:trace contextRef="#ctx0" brushRef="#br0" timeOffset="42627.152">15619 3662 580,'0'0'115,"0"0"70,0 0-74,0 0-95,0 0-5,-88 118 8,62-61-1,6-5-11,11-6-1,9-9-6,0-9-4,25-12-10,10-12-17,15-4 4,1-12 5,-5-17-6,-8-6 4,-11 0 24,-9 1 6,-9 15 1,-5 5 41,-4 10 13,0 4-3,0 13-31,-15 22-27,-1 5 0,5-4-4,11-10 3,0-8-2,4-6 3,23-12 0,7 0 9,3-18-1,4-18 8,-5 0 10,-12-3 5,-13 4 0,-11 1-10,0 6-15,-14 10-6,-17 15-14,-5 3-72,3 21-88,6 15-125,6 4-80</inkml:trace>
  <inkml:trace contextRef="#ctx0" brushRef="#br0" timeOffset="42927.3929">16058 4018 834,'0'0'128,"0"0"-56,113-123 8,-79 70-49,-9-4-20,-17 3-4,-8 4-5,0 12-2,-17 16 0,-4 13-2,1 9-12,5 0-24,6 15-22,9 11 7,0 5-6,13 1 13,18-2 15,7-5 29,3 0 2,-6-4 0,-6 2 23,-7 0 37,-10 3-28,-12 1-22,0-1-5,-16-1-5,-8-4-109,-1-9-76,7-12-78</inkml:trace>
  <inkml:trace contextRef="#ctx0" brushRef="#br0" timeOffset="43234.1778">16512 3708 81,'0'0'494,"0"0"-424,0 0 56,37 122-64,-29-96-27,-3-8-9,-2-6-19,0-9 0,-3-3-7,2 0 18,-2-11 29,6-19-40,0-8-6,3-2 1,5 4-1,5 3 0,1 12-1,0 11 7,0 10 3,1 0-6,-4 23 0,-3 9 2,-6 2 5,-3 3-8,-5-5-3,0-2-21,0-6-152,0-10-95,0-12-290</inkml:trace>
  <inkml:trace contextRef="#ctx0" brushRef="#br0" timeOffset="43407.2083">16929 3670 618,'0'0'427,"0"0"-421,0 0 25,0 0 4,36 114-29,-24-84-2,-6-2-4,-4-7-47,-2-4-69,2-8-94,-2-9-58,5 0-104</inkml:trace>
  <inkml:trace contextRef="#ctx0" brushRef="#br0" timeOffset="43588.0775">17110 3615 129,'0'0'721,"0"0"-573,0 0-101,0 0-46,0 0 46,25 116-22,-19-73-17,0-7-5,-3 2-3,-3-4-12,0-4-70,0-8-62,0-8-85,0-7-86</inkml:trace>
  <inkml:trace contextRef="#ctx0" brushRef="#br0" timeOffset="43783.8958">16894 3539 940,'0'0'49,"0"0"-11,0 0-11,145-74-22,-80 60 1,-5-5-5,-9 5-1,-11 3 0,-15 4-26,-12 7-109,-13 0-74,0 17-168</inkml:trace>
  <inkml:trace contextRef="#ctx0" brushRef="#br0" timeOffset="44030.8162">16691 4207 931,'0'0'43,"167"-76"86,-64 33-43,3 5-39,-6 4-13,-10 6-7,-14 4-10,-18 6-6,-22 6-6,-16 6-5,-16 4-4,-4 2-53,-9 0-118,-22 12-222,-11 10-108</inkml:trace>
  <inkml:trace contextRef="#ctx0" brushRef="#br0" timeOffset="44519.2599">17220 4359 675,'0'0'22,"0"0"36,0 0-12,0 0-37,0 0-5,0 0 3,-110 80 3,97-80 4,9-16 34,4-2 29,0-4-43,11 4-24,15 2-10,2 4 1,5 5-1,-4 5 0,-1 2 1,0 0 1,-5 2 7,0 17 4,-5 7-3,-7 6-1,-7 9 4,-4 4-5,-4 5-1,-27 0-3,-7-3-1,3-9-3,3-13-3,14-14-17,7-11 20,9 0 0,2-11 1,0-12 1,9 5-2,5 4 2,7 8 4,-1 2 16,8 4 6,3 0 2,6-2 1,7 0-5,2-4 10,-2-4-5,-1 0-8,-10 0-18,-8-1-1,-12-1-4,-7-1-3,-6-6-56,0-7-98,0-11-255</inkml:trace>
  <inkml:trace contextRef="#ctx0" brushRef="#br0" timeOffset="44793.2971">17581 3432 1162,'0'0'46,"0"0"-44,125 56 35,-61 7 9,3 11-20,-9 10-2,-14 9-4,-13-6 3,-21 0-6,-10 3 6,-2-6-5,-32 1-16,-2-9 4,0-12-2,4-12-4,6-9-5,7-16-2,1-10-51,1-11-42,0-6-100,-5-9-298</inkml:trace>
  <inkml:trace contextRef="#ctx0" brushRef="#br0" timeOffset="46306.1225">4937 3192 12,'0'0'88,"0"0"-4,0 0 39,118 8-60,-83-8 47,-3 0 9,-6-6 0,-5 3-9,-10 3-36,-7 0-2,-4 0-13,0 0 2,0 0-15,0 0-19,0 0 2,0 0-14,0 0-7,-2 0 1,-11 0 1,-3 3 4,-7 1 3,-8 0-3,-8 2-6,-4 0-3,-6 4-2,-3-2-1,4 2-1,5 0 1,5 1-2,9 1 1,4 0 0,10-3-1,5 1 0,2 3-1,4-1 1,4 9-4,0 9 4,0 11 1,0 17 3,4 18 6,10 15-1,-3 15 3,3 8-1,-6 10-1,1 8-1,-3 8 2,0 9 8,-5 0-7,-1-1 3,0-8-6,0-5 3,0-7-7,-7-3-1,-1-5-4,-1-6 1,3-12-1,-2-10 0,4-13 2,0-13-3,2-20 2,2-17-1,0-8 0,0-7 0,0 0 0,0 2 1,2 7-1,20 2 2,9 5-2,9 3 2,12-5 0,4-5 1,6-4 0,5-6 2,-7-6-3,-9-3 1,-9-3-1,-13-1-2,-4 0-9,-8 0-49,-3 0-72,-7-9-244</inkml:trace>
  <inkml:trace contextRef="#ctx0" brushRef="#br0" timeOffset="47421.6271">17779 2839 839,'0'0'93,"0"0"-24,0 0-14,0 0-39,0 0 28,189 75 6,-88-48-26,5-1-12,-2-5-8,-7-7-3,-5-4 2,-13-2-2,-9-7 2,-14-1-3,-18 0 1,-16 0 1,-11 0 2,-9 0 1,-2 0 31,0 0 0,0 0-12,0 18-23,0 15 4,0 19 4,-10 18 1,-4 18-1,3 19-1,2 18 1,6 11-1,3 3 3,0 2-5,0 0 3,10 1 4,9 2-4,4-4 2,-3-1 0,-1-12 0,-2-6-1,-11-6-4,-6-10 1,-2-3-1,-35-15-6,-11-14 11,-17-18-4,-6-9-3,0-9 2,-1-13 3,7-7-6,5-10 0,5-7-1,6 0-2,6 0-17,9-2-35,10-11-35,3-2-68,0-7-257</inkml:trace>
  <inkml:trace contextRef="#ctx0" brushRef="#br0" timeOffset="50301.3844">2886 7447 762,'0'0'155,"0"0"-42,0 0-9,0 0-49,0 0-6,125 14 1,-58-14-29,2 0-17,-5 0-4,-6 0-2,-8-3-67,-11-3-59,-7-5-78,-19 3-119,-13 0-164</inkml:trace>
  <inkml:trace contextRef="#ctx0" brushRef="#br0" timeOffset="50475.7605">3024 7722 655,'0'0'128,"0"0"-38,0 0 30,0 0-57,0 0-38,0 0-1,94-2 10,-36-12-18,-1-2-16,-5 4-30,-10-2-196,-8-2-162</inkml:trace>
  <inkml:trace contextRef="#ctx0" brushRef="#br0" timeOffset="52097.5542">5097 7345 600,'0'0'156,"0"0"-40,0 0 5,0 0-56,0 0-10,0 0-18,0 0-4,0-6-13,0 6-4,0 10-15,0 20 3,0 8 1,-7 9 7,1-1-3,-3-3 4,2 1-5,-2-1-4,0-5 0,3-8-2,-1-10-1,7-8-1,0-6 1,0-3-1,7-3 0,22 0 0,11 0 5,11 0-4,2-7 2,1-6 0,-5-1-1,-8 2-4,-6 0-19,-11 3-55,-11 1-42,-5-4-132,-8 0-59</inkml:trace>
  <inkml:trace contextRef="#ctx0" brushRef="#br0" timeOffset="52295.6903">5287 7556 636,'0'0'155,"0"0"-112,0 0 48,0 0-42,0 0-11,-20 112 16,20-72-13,8-2-25,-1 0-4,-2 0-9,-3 0-3,0-3-45,-2 1-55,0-5-154,-2-4-93</inkml:trace>
  <inkml:trace contextRef="#ctx0" brushRef="#br0" timeOffset="52549.6121">4787 8226 899,'0'0'98,"0"0"-79,0 0 7,121 0 36,-16-21 7,12-7-28,9-6-13,-4-6-14,-6-5 4,-11 2-8,-21 5-2,-19 11-3,-27 13-5,-18 10-17,-17 4-39,-3 0-56,-21 13-53,-27 14-131,-18 8-276</inkml:trace>
  <inkml:trace contextRef="#ctx0" brushRef="#br0" timeOffset="52932.3423">4754 8811 926,'0'0'55,"0"0"-54,0 0 43,-5 136-6,5-88-4,5-4 3,-3-5-12,-2-9-13,0-12-1,0-8-5,0-10 4,0 0 8,0-14 24,0-23-30,0-7-11,0-2 1,0 6 1,6 6-2,13 8 1,1 8-1,2 8 6,-2 8-3,3 2-4,-2 0 2,1 9 3,-1 12-4,-1 3-1,-2 4 0,-2 1-3,-5 2-23,-3-2-33,-6-1-72,-2-7-137,0-9-136</inkml:trace>
  <inkml:trace contextRef="#ctx0" brushRef="#br0" timeOffset="53211.2869">4968 8608 901,'0'0'20,"0"0"-13,0 0 21,125-34-5,-103 40-15,-11 20-6,-7 8-2,-4 4 20,0 1 5,-17-3 10,-1-8 13,5-8-15,6-10-10,5-5-8,2-2-6,0-3-9,22 0-1,18 0 1,13-8 0,5-12-39,2-1-86,-1 0-140,-12 5-137</inkml:trace>
  <inkml:trace contextRef="#ctx0" brushRef="#br0" timeOffset="53358.0135">5507 8712 314,'0'0'358,"0"0"-259,0 0 39,0 0-42,0 107-43,0-79-24,0 4-11,5 4-11,1-2-6,1 0-1,-2-7-83,-1-12-175,4-15-125</inkml:trace>
  <inkml:trace contextRef="#ctx0" brushRef="#br0" timeOffset="53575.6501">5683 8708 1065,'0'0'97,"0"0"-82,0 0 4,0 0-15,0 0 3,0 0 3,0 123-2,0-89-3,5-2-1,-5 1-2,0-2 0,0 1-2,0-1-5,0-9-61,0-3-69,0-4-94,0-8-23,-9-2-156</inkml:trace>
  <inkml:trace contextRef="#ctx0" brushRef="#br0" timeOffset="53755.8805">5329 8809 116,'0'0'865,"0"0"-841,6-104-1,40 62 5,9-6-22,14-5-4,-4 2-2,-7 8-8,-12 8-124,-13 8-114,-12 4-114</inkml:trace>
  <inkml:trace contextRef="#ctx0" brushRef="#br0" timeOffset="54043.2666">5803 8207 213,'0'0'545,"0"0"-497,0 0 26,0 0-15,116-39-16,-81 39 0,-14 14-16,-9 11-19,-12 11 10,0 12 4,-27 3 14,-6-1-7,2-6-6,6-12 0,9-12 5,9-9-2,7-11 0,0 0-15,14 0-1,26 0 8,18-13 11,11-13-11,2-4-12,-3 0-3,-11 8 0,-12 4-3,-18 7-20,-14 6-74,-13-2-90,0 2-233</inkml:trace>
  <inkml:trace contextRef="#ctx0" brushRef="#br0" timeOffset="54567.1171">6633 6828 585,'0'0'142,"0"0"58,0 0-42,0 0-39,0 0-69,0 0-24,-87 76-19,47 6 12,-1 10 7,10 5-2,14-7-1,11-8-8,6-14-9,2-8-6,25-10 0,8-10 0,5-9-23,2-12-42,1-12-59,-3-7-192,-14-7-211</inkml:trace>
  <inkml:trace contextRef="#ctx0" brushRef="#br0" timeOffset="54792.61">6787 7181 970,'0'0'76,"0"0"3,0 0-18,0 0-44,0 0-12,0 0 20,29 89 2,-20-52-4,-2-2-14,-2 0-5,1-3 0,-4-6-4,2 0-1,3-4-47,0-2-107,2-6-136,-1-10-107</inkml:trace>
  <inkml:trace contextRef="#ctx0" brushRef="#br0" timeOffset="54962.9623">7005 7383 1143,'0'0'51,"0"0"-30,0 0 3,152-80 1,-80 52-8,-10 6-14,-9 4-3,-15 5-85,-10 6-127,-7-1-179</inkml:trace>
  <inkml:trace contextRef="#ctx0" brushRef="#br0" timeOffset="55467.715">7674 7070 808,'0'0'93,"0"0"-66,0 0 26,0 0-21,0 0-12,0 0 0,-100 125-3,89-96-4,6-3-9,5-6-4,0-3-3,1-5-5,25-6-36,5-6 6,2 0-13,6-9 17,-6-14 3,-4-1 16,-9 4 15,-9 3 5,-4 9 7,-5 7 38,-2 1 12,0 0-19,0 0-20,0 14-19,0 7 3,0 6-1,0-1-2,4-6-4,12-3 2,4-10-1,4-7 3,3 0 4,5-10 3,-4-16-1,-3-6 6,-8 0 13,-5-3 10,-12 1 7,0 4-10,-6 7-12,-17 5-6,-4 11-14,-6 7-4,-2 0 0,-4 25-20,6 3-50,9 4-56,10-2-148,12 0-111</inkml:trace>
  <inkml:trace contextRef="#ctx0" brushRef="#br0" timeOffset="55811.8449">8084 7397 920,'0'0'153,"0"0"-126,40-112 35,-12 62-42,2-4-3,-3-3-10,-10 3-2,-5 9-5,-12 12 3,0 6-3,-2 12 0,-16 5-5,1 6 0,-2 4-13,6 0-8,6 12-4,7 12-2,0 3-2,7-1 2,25-1 7,0-5 25,7 0 5,-4-2-1,-6 1 8,-6-1 21,-10 1-12,-12 4-15,-1 7 1,-6 2-6,-18 1-2,-8-2-53,6-9-113,4-15-79,4-7-121</inkml:trace>
  <inkml:trace contextRef="#ctx0" brushRef="#br0" timeOffset="56141.7424">8539 7037 677,'0'0'274,"0"0"-267,0 0 39,0 0-15,44 105-14,-41-76-10,-3-8-4,0-6 4,0-10-5,0-5-2,0 0 16,0-13 10,2-20-18,7-9-8,4-2 0,3 4 0,2 8 0,0 8 0,1 10 11,2 8 19,-3 6-4,1 0 1,-3 6-12,-1 16-9,-3 6-1,-7 2-5,-3 4 0,-2 0-1,0-6-56,0-6-56,0-9-141,2-13-43</inkml:trace>
  <inkml:trace contextRef="#ctx0" brushRef="#br0" timeOffset="56319.1978">8951 6936 761,'0'0'214,"0"0"-90,0 0-62,0 0-40,0 0 1,0 0-13,27 133-5,-25-94-5,-2-1-27,0-3-89,0-12-110,4-10-87,6-13-178</inkml:trace>
  <inkml:trace contextRef="#ctx0" brushRef="#br0" timeOffset="56487.7655">9107 6878 1002,'0'0'96,"0"0"-32,0 0-42,0 0-14,16 110 5,-5-64-8,-2 2-5,-2-3-4,-3-8-77,-4-1-70,0-5-112,0-9-109</inkml:trace>
  <inkml:trace contextRef="#ctx0" brushRef="#br0" timeOffset="56861.0863">8829 6861 844,'0'0'38,"0"0"-28,122-86 4,-47 67-10,4 3-3,-5 0-1,-5 0 0,-11 2 5,-14-1 16,-10 6 31,-12 2-7,-11 3 24,-8 2 0,-3 0-9,0 2-2,0 0-8,0 0-18,0 0-8,0 0-7,0 8-17,0 28 1,0 21-1,0 16 10,0 7-2,0 7 1,0-3 1,0-1-8,-5 3 1,0-7-3,-3-1 0,-1-9-17,0-12-26,-2-14-26,2-10-66,0-13-148,0-15-190</inkml:trace>
  <inkml:trace contextRef="#ctx0" brushRef="#br0" timeOffset="57378.1796">9716 7106 886,'0'0'227,"0"0"-208,0 0-3,0 0-16,0 0 2,0 0 1,5 14 1,-23-2 4,2-5-3,3-4-4,2-3 4,4 0 3,7-6-3,0-13-5,0-3-1,7-1-2,15 1 1,1 9 4,3 4-3,-2 6 1,-1 3 0,-1 0 8,-2 25 9,-4 3 6,-7 9-7,-9 5 4,0 5-5,-20 6-5,-10-2-4,-7 1 0,-1-12-4,5-8-2,6-15 3,6-11-2,13-6 2,6 0 0,2 0-2,0 0 0,8 0 0,17-8-1,6 0 0,1 4 7,3 4 8,-2 0 0,3 0-2,-3 0-3,-2 0 5,-4 0-15,-7 0 1,-9 0-1,-3-2-44,-6-4-68,-2-6-133,0-8-354</inkml:trace>
  <inkml:trace contextRef="#ctx0" brushRef="#br0" timeOffset="57625.6706">10012 6597 959,'0'0'94,"0"0"-85,152 65 80,-78 11-14,-3 22-23,-2 12 1,-16 6-8,-13 0-13,-20 5-9,-17 5-6,-3 6 1,-31 0-9,-21-9 12,-5-21-13,1-22-7,7-25-1,9-26-1,11-24-5,4-5-31,5-10-42,-2-24-87,-5-6-482</inkml:trace>
  <inkml:trace contextRef="#ctx0" brushRef="#br0" timeOffset="58861.6368">1049 7374 760,'0'0'53,"0"0"88,0 0-70,0 0-40,0 0 4,0 0 9,0 0-31,-71-29-4,32 47 2,0 14-7,-1 10 4,2 6-3,7 5-2,11-4-3,11-3 0,9-9-1,0-11-1,15-10-21,16-14-19,7-2 5,5-11 0,1-24-25,-3-2-40,-10-4 53,-14 7 46,-5-1 3,-8 7 43,-4 6 68,0 6-15,0 10-10,0 6-11,0 0-36,0 0-39,0 21-15,0 8 15,7 8 7,2-3-4,4-2 0,0-6-1,0-2-2,3-6-17,2-6-77,2-8-74,2-4-123,-1 0-96</inkml:trace>
  <inkml:trace contextRef="#ctx0" brushRef="#br0" timeOffset="59197.3268">1327 7610 400,'0'0'225,"0"0"-133,0 0 64,0 0-82,59 132-18,-50-100-18,-2-8-14,-5-6-8,0-10-1,-2-5-5,2-3-1,-2 0 22,2-8 31,7-21-14,3-12-46,5 2-1,3 0 1,1 13-2,-4 9 1,1 11 1,2 6-2,0 0 0,3 18 0,-6 13 1,-4 8 5,-1 0 0,-5 0-1,4-8-4,-3-8 0,3-9 1,5-7 8,5-7-2,8 0 2,6-21 1,-1-13-11,-3-4-15,-14-4-128,-17 3-236</inkml:trace>
  <inkml:trace contextRef="#ctx0" brushRef="#br0" timeOffset="59760.3288">472 7031 415,'0'0'121,"0"0"10,0 0 24,0 0-46,0 0-35,0 0-31,-10 11-32,10 31-10,0 23 33,3 19 21,10 18-13,3 18-1,2 19-18,4 9-6,1 9-5,-1-1-3,-2 6 1,-2 9 4,-1-2-2,-3 7 2,-5-2 2,-3-12-5,-4-13-4,0-23 1,-2-26-4,4-24-1,-4-25 0,0-21-1,0-14-1,0-16-1,0 0 0,0-22-20,0-29-55,0-22-123,-12-28-226</inkml:trace>
  <inkml:trace contextRef="#ctx0" brushRef="#br0" timeOffset="63403.8398">478 7028 157,'0'0'111,"0"0"-64,0 0 53,0 0-3,0 0 5,0 0-5,-8-70-23,8 70-9,0 0-8,0 0-15,0 0-8,0 0-9,0 0 4,0 0-5,0 0 1,0 0-5,0 0-10,0 0-9,0 0-1,12-5 2,13 2 2,9-1 6,6-4 5,7 0-1,8-4-2,8-4 1,13-8-2,16-7 2,10-6 7,9-2 3,5 3-16,-2 4-5,-3 6 2,-9 4-3,-4 6-1,1 4 5,-1 2-3,4 2-2,0-4 6,2 2-6,3-2 1,4 0 1,7-2 1,2-1-3,1 1 3,-7-1 0,-6 3 1,-4 0-2,-4 2 1,-7 0 6,1-2-4,1 2-4,11-2 7,12-2-3,5 0-5,6-3 1,0 0-1,3-2 0,0 6 1,2-4-1,3 3 1,-4 0 0,-1 1 0,0-1 1,1-1-2,0 3 0,6 0 4,3 0-4,-2 5 0,-3-5 0,0 3 0,-4 3 0,0 1 1,0 2-1,-6 1 0,-5 2 1,-4 0-1,-6-2 0,-9 2 0,3-2 1,-1-1 3,-3 0-1,6-1-3,-4-3 0,-1 2 0,2 1-2,-5-2 2,1 0 1,-1 0-1,-3 1 0,-3 2 1,-1-1-1,-3 2 0,1 2 1,3-3-1,2-1 2,0 3 0,2-5-2,6 2 1,8-3-1,2 0 3,0 1-2,-8-3-2,-2 2-2,-4-2 3,-7 4 1,1-2 0,-6 2-1,0-2 0,-3 1 0,1 2 0,1 1 3,0 1-3,0-1 1,-5 1 0,-6 2-1,-6 0-3,-8 0 3,-7 0 1,1 0 4,-2 0-5,-7 0-1,-5 0 1,-6 2-1,-10-2 1,-1 0 0,-2 0-1,-4 0 1,2 0 2,-4 0 0,-3 0-1,-3 0-1,-7 0 1,-4 0 3,0 0-4,3 0 4,-3 0 0,0 0-3,2 0-1,-2 0-1,4 0 1,1 0 2,-1 0-2,0 5 0,-1 0-2,3 6 1,1-2 1,4 5 3,0 0-3,1 1 1,1 3-1,1-2 0,-1 2 5,1 0-5,-2 2 0,-1 0 1,1 4-1,-1 4 2,-3 6 0,4 5-2,1 0 4,1 6-1,-1 3-3,1 6 3,-1 6-2,0 8 1,-1 2-1,-2 3 2,1-5 0,-1-2-1,1 0 0,-3 1 0,4 1-1,-3 8 2,1 5-1,0 2 0,-1 3 1,1-1-2,0-1 0,-1 0 0,-1-1-1,2-2 2,-4 0-2,3-4 2,-3-2-2,4-7 1,-1-3-1,-1 4 0,-1-2 0,0-4 0,-5 4-1,0-5 1,1 0 2,-1 1 1,2 0-3,0 4 1,2-1 0,5-2-1,-5-7 0,3-10 0,0-7 0,0-6 0,-3-2 1,3-9-1,-4-1 0,0-7 0,-3-3-1,-2 0 2,0 1-1,0-3 0,0 1 0,0-2-1,-10 1 2,-7 0-1,-6 5 2,-10 2-2,-15 1 0,-6 2 0,-14 2 4,-5-2-2,0 1-2,-3-4 0,-1-1 1,-2-2 2,-8 0 1,-3-1-1,-3 1-3,-1 0-1,-5 2 1,-2 2-3,-2-1 3,-5 4 0,4-3 1,0-2 0,1 1 1,3-2-1,0-1-1,1 3 0,3-2 3,7 3-2,0-2-1,5 0 0,-3 0 0,-2-2 3,-1 0-3,1-2 0,2 0-5,2 3 5,-4-1-2,-3 2 2,-3 0 0,-5 0 1,2-4-1,-1 2 1,-1-5-1,2 3 0,-3-3 1,8-1 1,1 0-1,3-2-1,-1 0 0,3 0 0,-7-3 0,3-3 1,2 3-1,6-3-2,0 0 1,0 0-4,4 0 5,-6 2 0,4-2 1,1 0 0,0 0-1,-1 0 0,3 0-1,-4 0 1,1 0 0,-2 0 4,-2 0-3,-2 0-1,-1 0 0,-3 0 0,-5 0 0,-6 0 1,-1 0 1,3 0-2,2 0-2,-1 0 1,4 0-4,-5 0 5,0 0 0,4 0 0,1 0 1,4 0 0,3 0 0,1 0-1,4 0 0,0 0 0,6 0-1,3 0 1,-1 0-1,2 0 0,-2 0 1,-8 0 0,2 0 1,2 0-1,3 0 0,3 0-2,1 0-3,1 0 4,0 0 1,0 4 0,-1-1 2,3-3-2,0 2-1,-1 1 1,0 1 2,0 1-2,1-5-2,0 3 1,-3 1 1,6-2 3,-2 2-3,8-2 0,0 0 0,7-2 0,0 3-1,1-2 1,-2 3 0,-3-2 1,-8 3-1,-2-2-2,0 3-1,-1 2-3,3 1 4,3-2 0,1 1 2,8 0 0,3-6 0,6 5 0,3-7 0,4 0 0,-1 0 1,-2 0-1,-3 0 0,-1 0 1,-1 0-1,-1 0 0,1 0 0,7 0 1,7 0-2,7 0 2,10 0-1,2 0 4,4 0-4,-3 0 0,-1 0 1,-1 0-1,-1 0 0,1-5 1,5 1-2,1 4 2,2-2-3,3 1 3,0-2-3,2 1 2,-2-2 0,-1 2 0,1 0 1,-2-2-1,-4 4 0,4 0-1,-4-3 1,-1 3 0,0-5 0,-2 3 1,4-3-3,-2 5 3,3-1-1,-4 1 0,2 0-2,1 0 2,3 0 0,-1 0 0,5 0 0,-4-1 2,3-2-1,-1 3-1,-2 0 1,0 0 0,-3-2-1,-3 0-1,0 0 0,-2 2 1,-1-3 0,2 3 0,5 0 0,-2-3 0,6 3 1,2 0-1,-2 0 0,2 0 1,0 0-1,0-2 0,0 0-1,0 2 0,0-2-2,0-1 2,0-6 1,0-5 1,0-2 0,-2-6 1,2-7-2,-6 0 1,3-2 1,1-1-2,-4 4 2,0 0-2,4 0-1,2-4 0,0-4-31,8-5-24,25-10-68,7-3-203,-3-7-273</inkml:trace>
  <inkml:trace contextRef="#ctx0" brushRef="#br0" timeOffset="75293.1338">978 11404 301,'0'0'59,"0"0"-22,0 0 71,0 0-20,0 0-15,0 0 14,0 0 24,0 0-11,0-93-17,0 92 5,0 1-37,0 0-10,0 0-22,0 0-12,0 0-7,0 23-2,0 12 2,0 11 3,0 8 1,9 4 3,-2 10-5,1 5 5,-3-1 2,-3 0-2,-2-6 0,0-13-3,0-10-2,0-15 0,0-14 0,0-6 2,0-8 6,0 0 11,0 0 10,0-20-7,9-18-9,11-9-13,9-11-2,9 5-1,6 4-1,2 12 2,-1 10-1,-6 13 0,-8 14-5,-11 0 2,-4 9-5,-10 16 3,-6 4-2,0 11 8,-20 2 4,-11 0 1,-7-4-5,2-4 4,3-9-1,4-8-2,4-9 3,5-4-2,5-1-2,-1-2-3,5 3-28,2-2-72,7 0-125,2-2-188</inkml:trace>
  <inkml:trace contextRef="#ctx0" brushRef="#br0" timeOffset="75683.523">1560 11930 854,'0'0'168,"0"0"-166,0 111 21,0-63 23,-5-4-18,3-7-7,2-9 10,0-10-21,0-10-3,0-8-5,0 0 8,0-8 12,0-24 5,0-11-27,0-6-1,15-2-3,8 9 1,3 10-5,6 12 5,-4 10 2,2 10-3,-5 0 1,-6 18-2,-3 15 1,-7 6 4,-8 9 2,-1 5 6,0-5 0,0-8 0,-3-14 4,3-14-3,0-6-3,0-6-6,20 0-9,18-4 2,15-20-34,-2-2-143,-2 0-225</inkml:trace>
  <inkml:trace contextRef="#ctx0" brushRef="#br0" timeOffset="75916.2723">2233 11877 1168,'0'0'95,"0"0"-95,0 0 8,0 0-8,160-104 2,-106 75-4,-9 10-53,-19 8-129,-10 7-134,-16 4-94</inkml:trace>
  <inkml:trace contextRef="#ctx0" brushRef="#br0" timeOffset="76089.221">2268 12126 318,'0'0'897,"0"0"-881,0 0-15,0 0 19,132-79-11,-69 47-4,-13 8-5,-14 9-51,-15 10-144,-15 5-139,-6 0-195</inkml:trace>
  <inkml:trace contextRef="#ctx0" brushRef="#br0" timeOffset="79824.3054">3550 11285 446,'0'0'103,"0"0"-57,0 0 56,0 0-7,0 0 10,0 0-11,0 0-21,0-42-12,0 42-20,0 0-20,0 14-17,0 21-1,0 8-2,0 5 14,0-1-6,0-3-3,2-4-1,5-2-4,0-1 4,-3-4-5,3-3-5,-3 0-68,0-2-71,-4 1-130,0-7-90</inkml:trace>
  <inkml:trace contextRef="#ctx0" brushRef="#br0" timeOffset="80361.1794">3271 11979 818,'0'0'68,"0"0"-35,0 0 68,0 0-48,0 0-35,0 0-2,132-12 16,-34-5-6,16-8-9,5 1 17,0-5 5,-12 0-12,-13 3-6,-11-2-1,-19 10-4,-18 1-6,-19 7-6,-11 9-2,-11-2-2,-5 3 0,0 0-1,0 0-33,-5 0-39,-15 0-67,-13 14-171,-9 19-135</inkml:trace>
  <inkml:trace contextRef="#ctx0" brushRef="#br0" timeOffset="81406.0846">3742 12310 748,'0'0'80,"0"0"-70,0 0 9,0 0-11,0 0 4,0 0 19,-2 62 1,-14-39-6,-1-4-3,-10 1 5,-2-1-7,0-4-9,0-4-5,4-7 0,7-2-2,7-2 1,5 0 7,1-6 19,5-15-3,0-3-23,13-6-6,18-2 0,7 2-1,7 4 2,-5 6-1,-1 6 2,-4 5-2,-8 9 0,-8 0-3,1 6-2,-2 15 2,-4 11 3,-1 8 2,-11 6 10,-2 4-1,0 0-1,-11 1-4,-11-5-1,-3-4-1,-3-6 3,-4-10-7,1-6 3,5-10 2,3-8 0,7-2-1,5 0-4,7-4 0,4-10-16,0-4 10,6 3 1,17-2 3,8 2 1,5 10 0,0 5-5,1 0 4,-4 0 2,-3 8 1,-4 4 2,-6-2 6,-1-3 2,-4-7 6,1 0 6,-1 0 0,3 0 5,-1-13-9,2-3-3,-3-4-10,1-2-6,1-6-2,2-11-89,2-10-265</inkml:trace>
  <inkml:trace contextRef="#ctx0" brushRef="#br0" timeOffset="83305.3426">5592 10957 448,'0'0'140,"0"0"-9,0 0 43,0 0-71,0 0-32,0 0-17,0 3-17,0-3-5,0 0 4,0 0-10,-10 0-7,-10 0-12,-5 0-2,-10-3-2,-6 1-3,-4 2 0,-6 0 2,0 12-2,-3 18-1,3 12-5,9 12 6,3 18 0,10 12 0,12 10 0,10 11 3,7 2-1,0 0-1,15 2 1,10-3 5,4 0-5,-2 0 3,0-1 7,-8-3-5,-3-8-2,-9-13 2,-7-14 2,0-9 6,-7-15 5,-17-5 3,-5-6-11,-9-6-4,-4-8 0,-3-8-2,-2-10 1,7 0-2,4 0-4,13-2 3,13-4-4,6 0-18,4 4-39,2 2-85,19 0-282,4 2-208</inkml:trace>
  <inkml:trace contextRef="#ctx0" brushRef="#br0" timeOffset="83725.4597">4691 13511 771,'0'0'170,"0"0"-148,0 0 31,0 0 12,0 0-34,0 0 14,110 4-4,-55-14-19,3-4-12,-4-1-7,-7 4-3,-12 1-63,-8-2-126,-9-4-147</inkml:trace>
  <inkml:trace contextRef="#ctx0" brushRef="#br0" timeOffset="84307.3573">5449 13251 977,'0'0'75,"0"0"-71,0 0-2,0 0 20,-53 112-9,33-88-9,2-7-1,-5-3-1,4-14 5,-1 0 0,1 0-1,7-14-6,1-9-16,7 0 10,4 4 3,0-4 3,8 7-4,19 0 2,2 4-2,8 5 3,-1 5-1,0 2 2,-3 0 1,-7 12 3,-1 11 9,-7 12-2,-6 11 3,-10 5-2,-2 7 1,-5-3 3,-17-1-6,-5-8-8,-2-7 5,2-12-3,-2-6-2,5-9 0,6-8 0,7-3 1,9-1 3,2 0-3,0 0-3,0 0-5,0 0 5,20-5 0,4 1 2,5 4 1,5 0-1,-4 0 7,0 0 1,-3 6-7,0-3 5,-3 0 7,2-3 12,3 0 1,0-22-1,2-5-10,-4-2-12,-2 3 0,-5-1-5,-7 0-28,-1-8-73,-5-11-172,-7-15-414</inkml:trace>
  <inkml:trace contextRef="#ctx0" brushRef="#br0" timeOffset="85124.769">5919 10818 961,'0'0'19,"0"0"-15,0 0-4,0 0 2,0 0 4,0 0-5,0 0 0,-96 40 1,90-40 5,4 0 0,0 0 8,2-14-15,0-2 2,0-2-2,0 1 0,13 2 2,1 4 1,3 2 3,5 7-6,1 2 0,4 0 0,-6 8 0,2 14 0,-7 8 5,-7 10 2,-9 3 12,0 6 10,-7 7-6,-22 4-8,-4-2-6,-3-5-4,2-5-2,8-8 2,6-11-2,7-14-2,5-8 3,8-7 4,0 0 27,0-7 12,0-13-26,3 0-16,5 6 3,10 7-4,7 4-4,6 3-3,7 0 3,7 0 3,1 6 0,4-4 2,-1-2 6,0 0 7,-4-20 10,-9-6-1,-6 1-3,-7-2-4,-12 5-6,-7-2-3,-4 4-8,0-3-3,0 3 0,0 3-48,0-2-72,-4 1-209</inkml:trace>
  <inkml:trace contextRef="#ctx0" brushRef="#br0" timeOffset="92823.1096">6891 11518 282,'0'0'326,"0"0"-231,0 0 8,0 0 53,0 0-61,0 0-22,0 0-19,10-33-13,-10 33-16,0 0-5,0 0-3,0 0-4,0 0-1,0 0 2,0-3-1,0-3 3,-10 1-11,-5-2-5,-4 3 2,-1 4-2,-1 0-4,-6 0 4,0 16 0,0 12-1,4 4 1,4 12-3,9 6-3,3 4 6,7 6 1,0-6 0,0-1 0,11-3-1,-3-7 2,3-2 1,3-3-2,-5-2 0,-3-2-1,0 2 0,-4-2 0,-2-6 0,0 3 0,0-6 0,0 0-5,0-4-46,0-4-70,-14-2-96,-9-12-161</inkml:trace>
  <inkml:trace contextRef="#ctx0" brushRef="#br0" timeOffset="93017.5194">6498 12238 456,'0'0'512,"0"0"-482,0 0 37,0 0-9,0 0-48,81-115-6,-18 79 2,-5 6-3,-9 2 2,-9 4-5,-13 7-28,-9 0-42,-3 1-100,-1 0-36,-3 0-92</inkml:trace>
  <inkml:trace contextRef="#ctx0" brushRef="#br0" timeOffset="93345.4586">7221 11550 706,'0'0'168,"0"0"-105,0 0 65,0 0-30,0 0-36,0 0-37,-37-27-4,19 27-8,-6 20-3,-3 13-3,4 17 1,1 20 3,2 10-1,8 7 1,4-3-3,8-9-8,0-12 5,0-10-4,11-11-1,9-10 0,5-6-3,-1-8-30,0-8-46,0-6-76,-4-4-186,-4-12-224</inkml:trace>
  <inkml:trace contextRef="#ctx0" brushRef="#br0" timeOffset="93637.7009">7382 11638 937,'0'0'53,"0"0"21,0 0 39,0 0-59,0 0-40,0 0-9,-11 60-4,11 9 23,0 7 10,0-6-11,2-4-8,7-10-6,2-9-4,2-10-4,3-10 0,-1-11-1,7-6 1,4-10-1,3 0-2,2-21-5,0-11-26,-7-2-33,-10 4-76,-14 4-118,0 8-134</inkml:trace>
  <inkml:trace contextRef="#ctx0" brushRef="#br0" timeOffset="93785.1464">7333 12051 536,'0'0'415,"0"0"-393,0 0-6,0 0-7,86-101-9,-27 56-25,-5 7-176,-16 2-150</inkml:trace>
  <inkml:trace contextRef="#ctx0" brushRef="#br0" timeOffset="94034.8809">7680 11546 611,'0'0'352,"0"0"-309,0 0 24,0 0 26,155-20-25,-104 42-13,-6 12-25,-12 8-11,-14 14-6,-13 11-5,-6 5 0,-6 2 2,-22-2 2,-8-2-5,-2-5-2,3-11 0,4-8-4,7-14-1,14-17-1,10-8-35,0-7-72,25-10-151,17-30-330</inkml:trace>
  <inkml:trace contextRef="#ctx0" brushRef="#br0" timeOffset="94668.9657">8236 12122 396,'0'0'570,"0"0"-529,0 0 19,36-119 8,-7 69-47,6-5-13,2-4 3,-5-1-10,-10 6 4,-11 11-5,-11 13 2,0 16-2,-6 9-8,-19 5-18,-4 9-2,4 17 0,8 6 14,14 1 0,3 1 3,7 0 9,22-4-2,5-1 4,7-2 0,-6-1 7,-4-2 4,-8 1-2,-10-4-2,-13 7-4,0-2 1,-5 1-2,-17-4-2,-1-5-1,4-8-29,5-8-57,4-2-75,9-9-31,1-24-263</inkml:trace>
  <inkml:trace contextRef="#ctx0" brushRef="#br0" timeOffset="95161.274">8689 11747 854,'0'0'113,"0"0"-99,0 0 40,0 0-5,-41 128-26,41-90-7,0 0-5,2-1-9,14-8 1,2-7-3,2-6 0,2-7 0,3-7 0,2-2 9,0 0-9,1-19-5,-3-9 4,-1-10 1,-8-2 3,-3 4-2,-9 10 2,-1 14 0,-3 10 16,0 2 10,0 0-25,0 22-4,-5 6 0,-1-4 1,2-1 1,-1-9-1,3-7-1,2-2-1,0-5-2,0 0-7,0-23 1,0-12 1,13-6-6,8 3 14,-2 10 0,1 7 3,5 16-1,0 5 6,1 0 1,-4 1 5,-6 20 0,-3 7-2,-4 2-8,-4 4-4,-5 2 0,0-2-15,-7 0-45,-11-6-42,-2-10-175,-3-11-63</inkml:trace>
  <inkml:trace contextRef="#ctx0" brushRef="#br0" timeOffset="95431.0518">8947 11419 884,'0'0'84,"0"0"-66,0 0 0,0 0 4,0 0 5,0 0-9,-25 89-8,-8-65-10,2-13 8,-3-6-6,5-5 12,7-5 11,7-16 6,10-7-18,5-1-2,9 6-6,22 8-5,10 11-2,9 4-3,-2 11-71,0 19-60,-5 3-162,-7 0-181</inkml:trace>
  <inkml:trace contextRef="#ctx0" brushRef="#br0" timeOffset="95796.7957">9441 11682 892,'0'0'212,"0"0"-210,0 0 31,29 107 34,-15-57-34,-3-2-6,-1 0-10,-4-7-9,-4-9-1,0-13-1,-2-11 3,0-6-2,0-2 0,0 0 7,3-15 6,3-24-2,4-14-18,4-2 0,5 6 0,-2 8 0,4 14 1,-4 8-1,-1 9 0,2 10 0,-3 0-4,1 8 1,-3 16 1,0 4 1,-1 2 1,-5 0 0,-3-2 0,-4-1-6,0-1-33,0-3-45,0-5-87,0-13-141,0-5-67</inkml:trace>
  <inkml:trace contextRef="#ctx0" brushRef="#br0" timeOffset="95993.6634">9885 11676 218,'0'0'808,"0"0"-739,0 0-34,0 0-16,0 0 2,0 0 12,24 113-20,-21-69-7,-3 2-3,0 0-3,0-4-5,0-10-50,0-9-69,0-14-78,0-9-58,2 0-230</inkml:trace>
  <inkml:trace contextRef="#ctx0" brushRef="#br0" timeOffset="96194.5027">10084 11660 989,'0'0'125,"0"0"-96,0 0 0,0 0-11,0 0-5,0 120-4,0-77-4,0-1-3,0-3-1,0-2 0,0-5-2,0-4-7,0-7-57,0-6-68,0-5-108,0-9-62</inkml:trace>
  <inkml:trace contextRef="#ctx0" brushRef="#br0" timeOffset="96443.5909">9768 11601 916,'0'0'62,"0"0"-51,0 0 21,141-51 22,-75 33-6,-11 0-17,-8 1-17,-14 5-7,-15 7-5,-9 3-2,-9 2-6,0 0-56,0 0-121,-17 0-252</inkml:trace>
  <inkml:trace contextRef="#ctx0" brushRef="#br0" timeOffset="98573.6961">10325 11458 233,'0'0'106,"0"0"-61,0 0 26,0 0 9,0 0-19,0 0 10,13-19 10,-13 19 8,0 0-2,0 0-25,0 0-9,0 0-12,0 0-4,0 0-16,0 11-9,9 11 19,0 6 0,2 4-8,-2 5-5,0 8-2,-3 1 4,3 4-10,-8 1 1,5-3-2,-4-2-6,0-8 11,3-6-9,-2-6-5,-1-4 7,0-4-2,0-1-5,2-3 0,-2-2 0,3-3 1,0-4 4,2 2-5,-4-3-2,9 1 2,4-3 2,5-2 5,10 0-5,1 0 1,2-11-1,-1-7-2,-1-4-5,-9 3-19,-7-6-29,-9 4-21,-7 1-41,-6 1-128,-22 6-166</inkml:trace>
  <inkml:trace contextRef="#ctx0" brushRef="#br0" timeOffset="98797.6967">10401 11823 581,'0'0'211,"0"0"-147,0 0 0,0 0 8,0 0-24,124-102-5,-83 77-12,-6 2-16,-6 6-6,-9 5-8,-8 10-1,-12 2-18,0 0-55,-27 0-173,-17 10-123</inkml:trace>
  <inkml:trace contextRef="#ctx0" brushRef="#br0" timeOffset="99472.503">9680 12238 547,'0'0'38,"0"0"1,0 0 45,0 0-29,0 0-34,0 0-3,-58 22-4,44-16 12,4 0 14,1-5 8,2 5 3,1-5-7,-2 1-13,-3 2 0,5 0-19,-3-1 0,5 2-5,0-5 6,4 0 0,0 0-5,0 0 5,0 4-7,6 2-4,25 0 23,13 0 17,12-6-14,9 0-8,7 0-5,1 0-4,-2-12-3,-3 0 1,-11-2-1,-10-1 4,-14 6-4,-12 1-1,-11 5-4,-5 0-2,-5 1 1,0 2-1,0 0-1,0 0-57,0 0-78,-17 0-254,-4 0-252</inkml:trace>
  <inkml:trace contextRef="#ctx0" brushRef="#br0" timeOffset="100673.2306">9828 12591 506,'0'0'159,"0"0"-123,0 0 13,0 0 2,0 0-18,0 0-2,9-4 22,-7 10 2,0 2-32,-2 0 10,0-2-5,0 0 3,0 2-6,-14 0-5,1-3-14,-5 4 5,-1-3-3,3-4-8,1 0 7,5 0-3,6-2 0,4 0 14,0 0-1,0 0-9,0-16 1,2-4-7,12-2-2,3 1 0,1 1 2,2 3-1,0 3 1,-4 3-2,-1 4 1,0 3-1,-3 4 3,-1 0-3,1 0-1,-2 0 1,1 0 3,1 11 1,-1 8 0,-5 1 0,2 6-3,-4 4 6,-4 4-5,0 2 2,0-2-1,0 0-1,-10-2 1,0-3-1,-8-6 1,-1 0-1,-1-4 0,-1-7 2,-1-8-2,3-1-1,6-3 1,4 0 1,7 0-2,2 0 0,0 0-1,0 0-6,0 0 3,22 0 0,11 0 3,5 0 0,3 0 0,-3 0 1,1 0 1,2 0 4,-3-3 5,-1-6 8,-3-5 8,-5-2 2,-7-3-5,-9 3-4,-5 0-5,-6 2 2,-2 0-7,0-2-6,0 2-4,0-2-1,-2-2-47,2-2-43,0-4-167,0-6-459</inkml:trace>
  <inkml:trace contextRef="#ctx0" brushRef="#br0" timeOffset="101545.4974">11490 11668 700,'0'0'186,"0"0"-68,0 0-10,0 0-47,-153-12-12,111 38-18,1 10-13,8 9-11,8-1-2,10 2-3,5-4-2,10-7 0,0-6-1,0-7-4,18-7 5,7-12-14,2-3 1,6-2 8,-1-24 2,-3-8 3,-5-8-5,-4-7 4,-9-10 2,-4-10 1,-5-1 0,-2 0-2,0 10 1,0 16 1,0 16 2,0 12 0,0 9 11,0 6 9,0 1-4,0 0-4,0 1-16,4 27-10,10 13 10,4 10 8,-2 12-3,1 2-5,-1 3 2,-3-2 0,3-11-2,-5-6-2,0-7-22,-2-8-43,-2-6-50,-1-10-128,1-15-90</inkml:trace>
  <inkml:trace contextRef="#ctx0" brushRef="#br0" timeOffset="101819.7559">11711 11502 899,'0'0'107,"0"0"-55,0 0 43,0 0-42,0 0-40,0 0 23,55 58 1,-38 4-14,-6 12-4,-5 1-3,-2-3-7,2-14-6,1-15 0,7-11-1,2-12-1,3-8 0,11-12 2,3 0-1,10-15 2,-3-13-4,-2-7-37,-14 0-52,-14 3-95,-10 2-161,-18 6-174</inkml:trace>
  <inkml:trace contextRef="#ctx0" brushRef="#br0" timeOffset="101964.8317">11802 11785 990,'0'0'65,"0"0"0,50-109-24,10 55-28,7 1-7,-3 10-6,-12 11-57,-23 9-266,-27 6-409</inkml:trace>
  <inkml:trace contextRef="#ctx0" brushRef="#br0" timeOffset="103179.1841">1452 15168 1170,'0'0'63,"0"0"-61,0 0 8,0 0 5,0 0-14,0 0 1,0 0 4,139 0-6,-83-14-7,-8 5-102,-6 5-105,-19 0-205</inkml:trace>
  <inkml:trace contextRef="#ctx0" brushRef="#br0" timeOffset="103335.4259">1454 15520 1013,'0'0'31,"0"0"-21,0 0-8,0 0 16,0 0-17,150-58-1,-80 32-42,-7-2-203,-6 3-162</inkml:trace>
  <inkml:trace contextRef="#ctx0" brushRef="#br0" timeOffset="103547.1559">2204 15066 1209,'0'0'54,"0"0"-54,0 0-1,0 0 1,0 0 0,0 0 8,0 121-3,5-87-5,4-3 0,-5 1-7,0 0-88,-2 3-135,-2-3-138</inkml:trace>
  <inkml:trace contextRef="#ctx0" brushRef="#br0" timeOffset="103777.0587">1932 15712 1027,'0'0'115,"0"0"-107,0 0 4,0 0 0,116-12 41,-23-15 2,7-13-28,-1-6-10,-5-1 8,-18 6-5,-19 10-9,-19 13-11,-22 9-1,-14 9-40,-2 0-27,-13 9-60,-23 17-241,-13 5-208</inkml:trace>
  <inkml:trace contextRef="#ctx0" brushRef="#br0" timeOffset="104325.9907">2324 15936 742,'0'0'84,"0"0"-83,0 0 10,0 0 13,-122 116-14,97-102 10,2-10 14,0-4-3,1 0 18,5 0 2,4-18-15,7 2 4,6-7-27,0 8-10,0-3 2,4 1-3,18 4-2,4-1 4,8 5-4,-4 9 0,3 0-2,-2 0 1,-2 23-1,-5 3 2,-6 11 0,-9 12 2,-9 1 2,0 10-1,-23 3 7,-10-5-4,-7-8-1,0-6-2,0-12 1,0-15-1,8-6 5,10-11-4,9 0 1,9 0 2,4-14-7,0-4-14,15-5 7,18 0 6,8 2 1,1 12 6,5 0 8,-3 9-6,1 0-3,-8 0 0,-3 2-2,-9 5 3,-6-3-2,-2-4 1,-5 0 2,0 0-3,3 0-3,6-11-1,6-14-84,2-16-247,4-21-349</inkml:trace>
  <inkml:trace contextRef="#ctx0" brushRef="#br0" timeOffset="104948.8204">3336 14584 1054,'0'0'102,"0"0"-94,0 0 0,0 0 10,0 0-15,0 0 1,-55 30 3,1-8-2,-10 6-1,-7-1 5,5-6 6,4-1 0,8 0-3,8-6-5,14 0 3,8 3 1,7 2-5,7 11-2,0 12-1,5 20 2,5 5 7,0 17 6,5 10 6,19 13-8,0 13 0,-2-2-7,1 5 1,-8 4 0,-2-2-1,-4 8-7,-6-4 7,-3 1-4,0-6-2,0-1-2,-7-18-1,-7-11 0,2-13 1,3-20 0,4-15 0,5-11 0,0-17-1,0-8 0,2 2-3,28-2 3,11 2 2,15-5 0,9 0 8,4-7-4,-5 0-4,-1 0-2,-8 0-22,-1 0-57,-2-21-53,-8-30-199</inkml:trace>
  <inkml:trace contextRef="#ctx0" brushRef="#br0" timeOffset="110475.0608">4077 14770 496,'0'0'261,"0"0"-193,0 0 0,0 0 25,0 0-38,0 0-20,0 0 7,0 0 5,0-8-3,0 4-5,0 0-5,0-1-7,0-2-14,-5 4-3,-2-6 0,-4-1 1,0 2-4,-6-1 5,1 0-8,-5 6-1,1-2 1,1 5-4,-2 0 3,1 0-3,3 0 1,-2 5-1,1 12-1,1 7 0,-4 10 0,4 7-1,2 9 1,5 11 1,4 6-2,6 2 2,0 1 1,0 1-1,0 1 3,6-2-2,12 1 0,2-3 0,2 3 2,3-3-3,-3 3 0,-4 1 0,-3-1 3,-4-1-2,-11-6 2,0-5 1,0-6-4,-15-12 11,-7-7-2,-7-7 11,-2-8-5,-5-7-5,-4-2-4,2-10-2,3 0 0,4 0-1,4-4-3,6-6-26,13 2-28,8 8-48,0 0-211,1 0-507</inkml:trace>
  <inkml:trace contextRef="#ctx0" brushRef="#br0" timeOffset="110880.9299">3276 16763 569,'0'0'341,"0"0"-289,0 0 1,0 0 2,0 0-31,0 0 20,103-14 14,-57 5-20,3-8-3,-2 3-7,-11 4-19,-5 6-9,-9 0-6,-8-1-62,-4 1-86,-3-8-168,1 1-185</inkml:trace>
  <inkml:trace contextRef="#ctx0" brushRef="#br0" timeOffset="111525.4925">4086 16462 926,'0'0'52,"0"0"-52,0 0 19,0 0 4,0 0-14,0 0-6,-55 99 5,38-89-1,-3-2 0,-3-4 7,2-1-2,5-3-4,3 0 1,3-7-2,6-11-2,2 0-9,2 2 4,0-3-6,0 2 5,13 3-4,5-1 5,4 3-2,5 7 2,0-4 2,2 9 7,-4 0 6,1 9 2,-2 19 5,-5 7-5,-4 0 3,-9 15-6,-6 2-4,0 2 2,-10 0 7,-13-5-10,-4-3 0,-3-11-2,5-3 1,0-15-4,5-8-4,5-9 7,0 0-6,7 0-1,6-17-14,0 3 5,2-4 4,0 4 1,17-2 0,12 10 2,2 2 4,4 4 1,5 0 0,-5 0-2,-2 14 0,-1-2 7,-8-2-1,1-6 5,-8-4 1,1 0 9,-2 0 5,0-9-7,-6 0-5,-1-3-8,-1 6-4,-6-8-3,-2-3-51,0-10-110,0-8-408</inkml:trace>
  <inkml:trace contextRef="#ctx0" brushRef="#br0" timeOffset="112473.0599">3921 14034 142,'0'0'209,"0"0"-113,0 0-22,0 0 14,0 0-8,0 0 16,4-26 30,-4 24-34,0 2-25,0 0-1,0 0-13,0 0-16,0 0-22,0 0 0,0 15-12,-4 12-2,-6 9 0,6 7-2,4 1 2,0-3 1,0-10 0,11-4-2,5-4-1,2-11-1,3-6-6,6-6 8,2 0-2,2-12 1,1-12 1,-3-6 0,-5-3 0,-3 0 0,-10-4 4,-9 2 1,-2-1 1,0 3 5,-25 3 9,-4 9-7,-4 5-5,-1 7 5,2 4-6,4 5-6,9 0-1,3 0-2,9 18-31,7 4-115,0-3-255</inkml:trace>
  <inkml:trace contextRef="#ctx0" brushRef="#br0" timeOffset="113064.2097">4837 14915 791,'0'0'181,"0"0"-102,0 0 44,0 0-53,0 0-46,0 0 3,-72-62-8,56 62 3,-2 2-6,1 24-2,-1 11-4,1 14-5,3 11 1,7-2-2,5 4 2,2-6-4,0-4-2,12-1 0,7-3-1,-4 2-38,-5 2-34,-8-4-153,-2-6-184</inkml:trace>
  <inkml:trace contextRef="#ctx0" brushRef="#br0" timeOffset="113222.6812">4538 15512 922,'0'0'121,"0"0"-116,0 0-5,95-117-3,-20 70 2,4-3-27,-3 2-92,-9 3-61,-13 8-53,-16 5-147</inkml:trace>
  <inkml:trace contextRef="#ctx0" brushRef="#br0" timeOffset="113386.8237">5071 15040 575,'0'0'217,"0"0"-59,0 0-13,0 0-46,0 0-47,0 0-24,-32 29-15,19 17-5,2 12-1,1 9 1,8-5-7,2-1-1,0-6-9,0-11-42,2-12-77,17-14-103,1-14-94</inkml:trace>
  <inkml:trace contextRef="#ctx0" brushRef="#br0" timeOffset="113619.1195">5260 15055 970,'0'0'188,"0"0"-132,0 0 17,0 0-51,0 0-18,0 0 4,-10 145 15,10-79-8,0-4-3,0-7-3,0-14-4,6-11-5,11-8 0,4-11-3,3-10-10,5-1-20,2 0-40,-2-8-96,-13-14-229</inkml:trace>
  <inkml:trace contextRef="#ctx0" brushRef="#br0" timeOffset="113762.3785">5256 15337 933,'0'0'197,"0"0"-197,0 0-31,0 0 5,0 0-127,140-109-139,-97 81-281</inkml:trace>
  <inkml:trace contextRef="#ctx0" brushRef="#br0" timeOffset="113933.4659">5542 15037 663,'0'0'323,"0"0"-228,0 0-41,0 0-9,0 0 4,0 0-4,132 82-13,-111-33-20,-15 9-1,-6 7-4,-6 6-2,-27-3-5,-3-11 0,2-14-30,4-12-14,13-17-61,11-14-202,6 0-235</inkml:trace>
  <inkml:trace contextRef="#ctx0" brushRef="#br0" timeOffset="114443.3931">5942 15436 962,'0'0'186,"0"0"-163,0 0-7,58-134 26,-20 82-25,0 2-12,-9 4 3,-12 5-5,-15 11 2,-2 1 1,-12 12 0,-17 9-6,-5 8-2,-1 4-11,0 20 8,12 6 3,15 2-2,8-1-20,10-4-5,25 1 17,6-1 12,6-1 1,-8-5 1,-1 2 0,-13 0 9,-9 0-6,-16 3-5,0 6 0,-18 3-7,-19 0-106,3-12-66,5-14-37,10-9-144</inkml:trace>
  <inkml:trace contextRef="#ctx0" brushRef="#br0" timeOffset="114945.7758">6385 15119 602,'0'0'488,"0"0"-444,0 0-41,0 0 14,0 0-8,-11 107-2,7-66-3,2 0-3,2-3-1,0-6 1,4-8-3,16-8-2,5-12-5,2-2 0,0-2 8,2-2 1,-4-20 2,0-4 5,-4-11-4,-8 5 2,-6-1 0,-3 1 2,-4 10 4,0 8 9,0 10 11,0 4-5,0 0-25,0 0-1,0 13-4,-11 14 4,-2-4 2,2-2-2,4-14-6,4-4-10,3-3-1,0 0-15,5-18 10,15-6 22,5-2 2,4 5 0,-4 10 11,1 4 6,0 7 5,1 0 1,0 3-3,-4 15-9,-8 6-9,-6 6-2,-9 6-2,0 0-7,-27 4-38,-6-8-68,-6-9-110,2-16-64,-1-7-171</inkml:trace>
  <inkml:trace contextRef="#ctx0" brushRef="#br0" timeOffset="115193.4544">6593 14752 1009,'0'0'109,"0"0"-109,0 0 12,0 0-7,0 0-2,0 0 10,-31 106 5,-10-77-11,2-19-1,7-8 5,10-2 5,9-8 6,9-14-8,4-10-12,4 2-2,27-1-5,9 12 2,7 11-22,4 8-29,-4 17-84,-5 17-296</inkml:trace>
  <inkml:trace contextRef="#ctx0" brushRef="#br0" timeOffset="115523.3953">7003 15145 1002,'0'0'171,"0"0"-158,0 0 26,29 127 4,-18-83-30,-2-12-7,-6-6-3,-1-14-1,-1-8 3,-1-4-2,3 0 7,-3-7-3,0-28-7,4-5-1,6-5-6,5 8 2,3 11 0,2 8 5,2 8 0,-1 8 3,0 2 7,0 0 1,-1 5-3,-7 15-2,-1 11-3,-8 5-2,-4 7-1,0 3-12,0-5-60,0-11-99,-3-11-98,3-19-95</inkml:trace>
  <inkml:trace contextRef="#ctx0" brushRef="#br0" timeOffset="115697.4893">7424 15101 787,'0'0'298,"0"0"-203,0 0-68,0 0-13,0 0 9,0 0-11,25 143-6,-25-96-6,0-8-31,0-7-82,0-11-74,2-21-40,11 0-172</inkml:trace>
  <inkml:trace contextRef="#ctx0" brushRef="#br0" timeOffset="115860.9987">7592 15105 650,'0'0'396,"0"0"-287,0 0-82,0 0 3,0 0-11,0 128-12,0-82-4,0-5-2,0-1-1,0 0-36,0-10-94,0-6-94,0-12-117</inkml:trace>
  <inkml:trace contextRef="#ctx0" brushRef="#br0" timeOffset="116057.4643">7356 15025 1050,'0'0'90,"0"0"-74,0 0-4,0 0-4,142-98-7,-82 80-1,-9 6-3,-11 2-32,-15 10-69,-13 0-92,-12 1-51,0 24-158</inkml:trace>
  <inkml:trace contextRef="#ctx0" brushRef="#br0" timeOffset="116324.7361">6937 15695 972,'0'0'75,"0"0"-70,0 0 45,153 26 9,-45-26-13,7-4-12,-1-22 7,-7-2-2,-7-2 6,-6-2-22,-7 6 21,-16-2-23,-18 11-14,-19 7-6,-18 10-1,-16 0-31,0 0-29,-34 14-60,-11 13-181,-11-4-279</inkml:trace>
  <inkml:trace contextRef="#ctx0" brushRef="#br0" timeOffset="116783.345">7628 16008 732,'0'0'98,"0"0"-85,0 0 21,-98 105-1,71-90-28,2-10 1,3-5 1,1 0 5,8-5 21,5-17 31,8-4-37,0 0-22,10 1-3,17 4-2,4-1 4,5 9 6,5 11 10,0 2 5,-3 0 8,-9 24-11,-8 10-10,-15 7 0,-6 5-1,0 6 8,-27-2-6,-6-2-6,-7-3-1,2-13-4,2-14 4,9-14-5,6-4 7,8 0-6,10-4-2,3-9-2,0-3-3,6 4 1,21-1 4,2 8 6,11 1 4,2 4 6,1 0-1,0 0-4,-6 14-8,-3 8-1,-8 0-2,-5-3-31,-6-7-31,-2-11-111,3-1-160,-3-18-62</inkml:trace>
  <inkml:trace contextRef="#ctx0" brushRef="#br0" timeOffset="117043.0283">8022 15057 1152,'0'0'126,"0"0"-92,0 0-21,0 0 8,0 0-1,33 148 0,-20-81-1,-3-9-9,1-5-6,2-12-3,1-11-1,1-4 0,1-12-4,-1-6-29,-1-6-28,-5-2-64,-5 0-136,-4-10-177</inkml:trace>
  <inkml:trace contextRef="#ctx0" brushRef="#br0" timeOffset="117204.8009">8039 15302 949,'0'0'149,"0"0"-128,0 0-19,0 0-2,0 0-19,164-81-130,-120 65-135,-1 2-175</inkml:trace>
  <inkml:trace contextRef="#ctx0" brushRef="#br0" timeOffset="117586.4613">8639 15075 882,'0'0'208,"0"0"-130,0 0-6,0 0-21,-122 111-33,95-69-11,10 2 0,1 0-3,7-3-4,9-10 1,0-10-1,2-6-1,21-13-15,8-2-9,-1-4 3,6-28 0,-4-1-20,-8-8 5,-9-5-4,-8-3 12,-7-7 23,0-8 6,0-10 3,-9-3 13,-9 6 33,5 17 12,4 19 4,4 21-6,4 14-7,1 0-26,0 35-23,0 19 6,15 14 3,3 7 1,-3-4-9,-3 0-1,-1-3-3,-2-10-5,2-14-31,-1-13-28,4-12-25,7-15-54,-1-4-156,1-14-52</inkml:trace>
  <inkml:trace contextRef="#ctx0" brushRef="#br0" timeOffset="117805.146">8909 14892 692,'0'0'283,"0"0"-116,0 0-40,0 0-63,0 0-26,0 0 1,25 155-9,-24-87-12,2 3-7,4-12-2,3-10-5,9-13 1,3-9-5,7-22 0,5-5 0,-1 0-8,-4-25-30,-7-1-17,-13-9-47,-9 3-136,-4-3-255</inkml:trace>
  <inkml:trace contextRef="#ctx0" brushRef="#br0" timeOffset="117932.6773">8947 15124 440,'0'0'620,"0"0"-513,0 0-50,0 0 7,118-53-35,-67 33-29,-8 2-3,-17 2-111,-13 2-313</inkml:trace>
  <inkml:trace contextRef="#ctx0" brushRef="#br0" timeOffset="118330.317">9526 14680 1089,'0'0'113,"0"0"-75,0 0-17,0 0 44,21 150-25,-3-88-22,-5-1-3,-2-6-10,-6-2-5,-3-9 0,-2-2-10,0-3-44,0-4-58,0-6-185,-5-9-212</inkml:trace>
  <inkml:trace contextRef="#ctx0" brushRef="#br0" timeOffset="118501.2377">9404 15125 320,'0'0'803,"0"0"-786,0 0-13,0 0 17,174-108-9,-99 84-12,-9 4-28,-17 4-233,-9-4-342</inkml:trace>
  <inkml:trace contextRef="#ctx0" brushRef="#br0" timeOffset="118988.3902">11134 14304 929,'0'0'124,"0"0"-80,0 0 30,0 0 24,0 0-58,0 0-10,-20-109-4,-10 105-6,-2 4-3,-9 0-12,-1 4 10,-1 24 0,0 14-4,2 16-5,-2 23 4,10 17-3,6 18 3,8 18-7,9 1 5,10-2-1,0-6-6,0-4 9,20-5 0,7 2-2,8 0-5,10 5 5,-4-9 4,-6-4-9,-12-6-1,-17-21 0,-6-8 1,-6-15 7,-30-12 1,-11-7 1,-9-20-2,-6-9-6,-1-14-4,5 0 0,0-14-6,10-21-26,9-1-26,10-4-15,14-6-46,11 2-282</inkml:trace>
  <inkml:trace contextRef="#ctx0" brushRef="#br0" timeOffset="119535.3791">11292 16745 903,'0'0'156,"0"0"-128,0 0 75,0 0-29,0 111-46,-5-75-7,2-4-9,3-6-10,0-12 0,8-5-2,18-9 0,8 0 5,4-32-4,2-7 1,-6-7-1,-8 1 4,-11-3-4,-7 6 6,-8 12-5,0 9 11,-25 14 15,-10 7-12,-10 7-12,-2 18-1,7-2-3,8-10-2,17-4 1,15-4-12,0-5-36,15 0-133,19-9-193</inkml:trace>
  <inkml:trace contextRef="#ctx0" brushRef="#br0" timeOffset="120457.8659">11107 13684 279,'0'0'216,"0"0"-40,0 0-2,0 0-38,0 0-58,0 0-16,-9 0-16,9 0-15,23 0-15,10-4 13,7-8-8,5-5-11,-3 7-4,-7 2-6,-8 6-21,-9 0-92,-5-1-107,-6-4-124</inkml:trace>
  <inkml:trace contextRef="#ctx0" brushRef="#br0" timeOffset="120652.844">11474 13508 903,'0'0'225,"0"0"-209,0 0 12,0 0 15,0 0 9,25 116-21,-19-81-9,0 2-15,-6-3-6,0 2 2,0-4-3,0 0-37,0-2-59,0-4-182,4-12-245</inkml:trace>
  <inkml:trace contextRef="#ctx0" brushRef="#br0" timeOffset="121246.8264">12299 14708 937,'0'0'85,"0"0"-21,0 0 56,0 0-60,0 0-14,0 0 4,0 0-19,-75-49-9,52 62-5,2 13 2,-1 8-5,10 9 1,5 11-9,7 0-2,0 4-4,5 4-2,14-4 1,2-4-22,-7 3-34,-1-1-37,-11 0-168,-2-10-227</inkml:trace>
  <inkml:trace contextRef="#ctx0" brushRef="#br0" timeOffset="121544.4661">12024 15332 581,'0'0'134,"0"0"-9,0 0 32,0 0-66,-17-111-90,82 72-1,16-7 0,12-7-16,7-5-27,-7-5-2,-13 5-8,-21 15-33,-23 7 7,-23 6 79,-13 11 22,0 5 130,0 6-37,-2 6 11,-9 2-35,-5 0-33,-4 14-34,-2 20-5,-1 7 10,4 5-8,7 0-9,8-3-7,4 8-5,0-5-3,0 0-22,14-6-38,1-8-100,-3-15-207,5-16-180</inkml:trace>
  <inkml:trace contextRef="#ctx0" brushRef="#br0" timeOffset="121754.6584">12736 14807 1055,'0'0'110,"0"0"-49,0 0-10,0 0-32,0 0 6,0 104 23,4-48-13,-1-3-21,-1 2-12,6-6 1,-1-5-3,5-7-7,2-2-30,-3-12-37,2 0-97,-6-7-167,-5-14-222</inkml:trace>
  <inkml:trace contextRef="#ctx0" brushRef="#br0" timeOffset="121873.9373">12749 15154 474,'0'0'467,"0"0"-433,0 0-25,0 0-9,0 0-20,124-120-166,-98 103-160</inkml:trace>
  <inkml:trace contextRef="#ctx0" brushRef="#br0" timeOffset="122074.8106">12948 14784 785,'0'0'134,"0"0"-31,0 0 8,0 0-33,158-18-17,-113 47-20,-7 10-13,-7 4 1,-12 9-8,-17 4-6,-2 2-9,-10 0-1,-21-12-5,-2-2-7,4-9-34,4-14-39,12-6-125,5-11-164</inkml:trace>
  <inkml:trace contextRef="#ctx0" brushRef="#br0" timeOffset="122419.3643">13628 15095 1035,'0'0'95,"0"0"-81,96-142 31,-60 86 14,-7 0-46,-12 3-9,-15-1 1,-2 11-5,0 11 0,-23 18-5,-4 9-2,-2 5-15,0 2-14,2 24-19,13 0-3,10 6 3,4 0 4,7-6 22,21 2 26,9-3 3,2 3 10,3-6 25,-3 0 5,-8 2-16,-11-4 0,-9 3-7,-11 0-13,0-2-4,-9 2-29,-16-5-95,1-4-101,4-14-149</inkml:trace>
  <inkml:trace contextRef="#ctx0" brushRef="#br0" timeOffset="122924.4859">14047 14676 810,'0'0'241,"0"0"-189,0 0-12,0 0 1,0 0-12,-12 107-22,9-74 0,-1 4-5,0-3 1,4-3-3,0-4 1,0-5 0,0-10-1,8-6-2,9-3 2,4-3 3,3 0 1,1-21-2,1-13 1,-1-2 1,-3-6-1,-1-1 0,-8 10 1,-3 3-2,-4 11-1,-6 11 12,0 8 3,0 0 1,0 0-14,0 4-2,-6 12 0,-4-1 0,0-2-1,7-11 0,0-2-11,3 0 1,0-6-3,3-18-12,14-4 11,8 8 9,-5 10 5,-1 6 5,3 4 7,-1 0 4,-2 20 3,1 6 0,-5 9-4,-11-1-10,-4 4-5,0 1 0,-28-2-17,-11-1-50,-8-19-107,-2-10-158,-2-7-275</inkml:trace>
  <inkml:trace contextRef="#ctx0" brushRef="#br0" timeOffset="123163.3978">14094 14466 958,'0'0'71,"0"0"-54,0 0 64,0 0-51,0 0-20,0 0 3,15 88-6,-50-78-4,-1-4-2,5-6-1,7 0 4,13-9 1,11-14-5,0 1-5,15 0-23,22-1-37,6 10-16,5 9-81,4 4-62,-3 0-205</inkml:trace>
  <inkml:trace contextRef="#ctx0" brushRef="#br0" timeOffset="123496.4184">14676 14614 930,'0'0'123,"0"0"-46,0 0 13,0 0-47,81 128-21,-75-90-8,-2-6 1,-4-1-11,0-9 0,0-15 3,0-4-6,0-3 0,0-6 9,0-26-10,3-15-9,7-6-16,6-2 17,2 13 2,0 16 6,-1 6 1,1 13 7,3 7 6,-4 0 0,1 9-3,-4 13-6,-5 5 0,-9 8-4,0-1-2,0 4-7,-2-7-44,-8-3-89,4-14-157,6-10-99</inkml:trace>
  <inkml:trace contextRef="#ctx0" brushRef="#br0" timeOffset="123667.8096">15064 14575 827,'0'0'229,"0"0"-145,0 0-32,0 0-9,0 0-9,0 0-24,45 147-8,-45-99-2,0 3-37,0-7-63,0-18-83,0-13-88,0-13-85</inkml:trace>
  <inkml:trace contextRef="#ctx0" brushRef="#br0" timeOffset="123838.8715">15260 14562 737,'0'0'258,"0"0"-125,0 0-56,0 0-48,0 0-2,0 0-19,24 129-4,-24-80-4,0-1 0,0-3-40,0-1-47,0-6-92,-4-8-133,-10-20-117</inkml:trace>
  <inkml:trace contextRef="#ctx0" brushRef="#br0" timeOffset="124035.4165">15008 14432 981,'0'0'95,"0"0"-75,0 0-14,118-81 5,-55 72-6,1-4-5,-10 7-3,-12-1-10,-15 7-14,-14 0-45,-12 13-97,-1 20-50,-12 6-341</inkml:trace>
  <inkml:trace contextRef="#ctx0" brushRef="#br0" timeOffset="124236.8231">14761 15163 963,'0'0'115,"0"0"-104,0 0 77,140 31-13,-52-31-57,12-29-8,-9-3 0,-7-6-2,-12 4 0,-24 6 7,-16 8-15,-23 15-15,-9 5-65,-16 0-125,-21 17-408</inkml:trace>
  <inkml:trace contextRef="#ctx0" brushRef="#br0" timeOffset="124731.4184">15187 15378 926,'0'0'94,"0"0"-84,0 0 38,0 0-29,-50 126-14,25-106 0,-1-6 3,0-14-2,5 0 5,7 0 10,8-18-4,6-8-11,0-2-6,12 3-1,17 2 0,1 5 2,4 1-1,0 8 2,-3 5 1,-2 4-2,-2 0 3,-8 13 9,-3 12 1,-12 8 0,-4 6 0,0 1 3,-18 5-5,-15 5 0,-5-11-6,1-2-2,-4-11-1,10-8-1,7-15 0,8-3 0,7 0-1,9 0 1,0-3-1,0-13-2,21 6 2,4 1 4,7 4-3,3 1 9,2 4 0,0 0 4,-3 0-7,-5 0-6,-6 0-2,-9 4-21,-4 1-29,-4-5-69,3 0-183,-3-14-97</inkml:trace>
  <inkml:trace contextRef="#ctx0" brushRef="#br0" timeOffset="125239.714">15815 14616 714,'0'0'305,"0"0"-263,0 0 27,0 0-16,0 0-39,0 0-11,-113 52 8,90-12 10,0 6 12,8 2-8,1 1-10,8-9-8,6-2-6,0-12 0,2-8-1,19-9-7,5-9-14,1 0-4,2-15 6,-5-15-6,-2-6 12,-5-8 6,-9-6 7,-3-8 0,-5-9 2,0-1 3,-3-5-2,-15 3 5,1 8 12,1 15 6,3 17 1,6 14-3,5 16 6,-1 0-2,3 7-22,0 29-5,0 14 9,18 5 6,5 3-4,0-5-4,-2 5 0,-5-9-4,-3-1-3,-4-6 0,-2-3-1,-2-9-12,-5-10-22,2-6-23,-2-12-44,4-2-130,4-7-164</inkml:trace>
  <inkml:trace contextRef="#ctx0" brushRef="#br0" timeOffset="125488.8626">15987 14400 722,'0'0'250,"0"0"-128,0 0-17,0 0-34,0 0-51,0 0 20,24 94-3,-13-36-8,-5 0-5,-1 0-3,2 0-5,0-5-11,-1-7 2,8-18-7,-1-12 0,12-15 0,3-1 6,8-9-6,2-19-9,-9-7-31,-6 3-20,-15 3-58,-8 0-181,-8 0-318</inkml:trace>
  <inkml:trace contextRef="#ctx0" brushRef="#br0" timeOffset="125654.9304">16107 14529 945,'0'0'121,"0"0"-90,0 0 4,156-70-11,-105 57-24,-17 3-31,-26 10-134,-8 0-87,-44 0-141</inkml:trace>
  <inkml:trace contextRef="#ctx0" brushRef="#br0" timeOffset="126123.624">15398 14526 365,'0'0'184,"0"0"-44,0 0 21,0 0-18,0 0-51,0 0-27,18-29-12,-14 36-9,-1 23 7,1 6 3,-4 10-15,0 6-8,0-3-14,0-4-1,0 0-11,0-15 0,0-2-4,4-14-1,5-6-3,0-8-7,7 0-19,2 0-1,0-17-18,-2-7-58,-8-7-133,-8-1-243</inkml:trace>
  <inkml:trace contextRef="#ctx0" brushRef="#br0" timeOffset="126285.4319">15409 14626 975,'0'0'66,"0"0"-40,0 0-19,0 0-7,150-68-155,-121 53-230</inkml:trace>
  <inkml:trace contextRef="#ctx0" brushRef="#br0" timeOffset="128160.3973">16954 14287 631,'0'0'230,"0"0"-150,0 0 55,0 0-24,0 0-67,0 0-21,-11-3-12,11 35-5,0 9 14,0 7 6,4 1-9,1-3-12,1-3-1,1-4-3,0-1-2,-2-4-15,-3-4-30,-2 0-74,0-5-71,0-7-92,-4-9-122</inkml:trace>
  <inkml:trace contextRef="#ctx0" brushRef="#br0" timeOffset="128352.8373">16766 14658 954,'0'0'27,"0"0"-25,0 0 31,166-120-10,-94 84-12,-9 2-6,-6 7-5,-14 8-66,-9 5-134,-9 1-116</inkml:trace>
  <inkml:trace contextRef="#ctx0" brushRef="#br0" timeOffset="128773.8404">18178 13655 559,'0'0'554,"0"0"-532,0 0-2,0 0 71,0 0-56,0 0-21,-123-51 8,79 51 4,-8 0-12,-1 13 2,0 11 7,-3 17-6,8 12-11,5 20 0,9 19-2,14 14-2,11 17-1,9 6 0,0 3 2,22-5-3,7-2 1,4 3-1,-2-6 3,-4 1-1,-9-11-2,-15-13 9,-3-17-7,-11-16 3,-16-14 3,-2-16 1,0-11-7,0-13 2,-3-12-4,2 0 0,0-9-18,8-8-26,9 6-10,7-1-33,6 10-126,0 2-231</inkml:trace>
  <inkml:trace contextRef="#ctx0" brushRef="#br0" timeOffset="129119.2495">17355 16078 1067,'0'0'61,"0"0"-37,0 0 62,0 0-65,0 0-7,0 0 7,147-62-8,-101 46-13,-11 6-2,-13 0-37,-4 1-41,-2 1-113,-6-10-150,-1 5-250</inkml:trace>
  <inkml:trace contextRef="#ctx0" brushRef="#br0" timeOffset="129336.171">17839 15790 1158,'0'0'35,"0"0"-33,0 0 53,14 142-11,3-88-23,-1 4 0,-7-4-9,-5-2-7,-4-11-2,0-14-2,0-10-1,0-8-13,0-4-28,0-5-63,0-5-115,0-31-225</inkml:trace>
  <inkml:trace contextRef="#ctx0" brushRef="#br0" timeOffset="130232.148">17946 13009 228,'0'0'41,"0"0"-18,0 0 30,0 0-27,0 0 25,0 0 10,-6-7 12,6 7 1,0 0-17,0 0-21,0 0-7,0 0-6,0 0-18,0 0-2,0 0 2,0 0-2,-1 0-1,1 0 0,0 0-2,0 0-7,0 0 7,0 0-1,0 0-1,0 0-11,0 0-1,0 0 14,0 0-2,0 0 3,0 0-1,0 0 0,0 0 0,0 0-9,0 0-73,0 0-53,0 0-8,-4 0-48</inkml:trace>
  <inkml:trace contextRef="#ctx0" brushRef="#br0" timeOffset="131495.7938">17694 15937 690,'0'0'43,"0"0"-34,0 0 86,0 0-15,0 0-30,0 0 15,0-54 23,0 46-12,0 2-15,-5 2-11,-7 1-6,-6 3-18,-2 0-4,-3 7-13,3 19 1,3 11-8,3 7 2,5 6 1,7-1 2,2 4-6,0-9 3,4-8-3,17-7-1,8-8-2,3-9 2,7-12 0,1 0-3,7-8 2,-1-24 0,1-7-3,-6-7 4,-11-1 2,-11 1-1,-17-3-1,-2 0 1,-11-6-1,-12 11 3,-6 5-1,3 13-1,1 11 9,-2 10 2,0 5-10,-4 0 0,-2 13-1,-1 11 0,1 6-1,0 7 0,6 4-2,6 12 3,9 1-1,11-1 4,1 0-4,0-4-3,13-8 3,12-10 1,4-8-1,-2-7-1,-5-9 1,-2-4 0,0-3 1,-2 0-1,-1 0 0,-2 0 1,-7 0-1,-1 0 0,-7-8 0,0 2-3,0-6-1,0 2 0,-7-3-3,-1 8 2,-4 1-5,0-1-4,2 2-4,-1 1-16,0 2-27,-1 0-64,-1 0-150,2 0-260</inkml:trace>
  <inkml:trace contextRef="#ctx0" brushRef="#br0" timeOffset="133695.3803">3610 14203 86,'0'0'103,"0"0"-53,0 0-28,0 0-13,0 0 1,0 0 3,-94 36 18,77-26 7,-8 2 21,-1 2 14,-3-5 10,2 4-4,4-3-5,10-1-2,9-9 12,4 0-10,0 0-29,1 0-40,27 0 18,12 0 41,7-17-1,-1-1-21,6-2-15,-8 0-15,-5 0-3,-6 6-9,-6 0-5,-6 0-68,6-2-110,-2-5-158,2-2-133</inkml:trace>
  <inkml:trace contextRef="#ctx0" brushRef="#br0" timeOffset="134924.8468">4085 13818 1002,'0'0'83,"0"0"-83,0 0 1,-13 121 30,13-76 3,0 1-2,0-3-16,2-9-6,3-8-5,-3-10-3,-2-6 4,2-8-2,-2-2 0,2 0 1,-2 0 5,1-12 7,-1-18-17,0-10 7,0-9-7,0-1 6,0 6 7,0 12 8,0 8-3,0 16 9,0 8-4,0 0-11,-1 4-12,1 29-6,0 15 1,0 16 5,0-1 0,0 2 0,0-9 1,4-14-2,3-10-1,-2-14-9,-3-11 9,1-6-8,-3-1 9,0 0 1,0-1 5,0-19-3,-17-11-2,0-5-5,-1-8 5,-2-2 0,-2 3 0,4 9 0,5 14 3,3 12 2,4 8 5,4 0-10,-3 23-6,1 19-3,2 18 5,2 5 4,0-2 0,0-5-1,0-12-4,0-12-11,0-17 4,0-11 7,0-6 4,0 0 2,0 0 2,2-27-3,2-8 0,-2-18 0,1-3 3,-3-9 10,0 6 4,0 5-5,0 17 6,-5 20-1,3 13 2,0 4-2,0 0-17,2 26-8,0 20 1,0 7 7,4 10 0,6-10 0,-1-14-7,-1-15-13,-5-14 8,3-8 10,-4-2-3,0 0 2,0-20 3,0-16 3,3-14-3,-3-9 2,3-2 0,-3-3 3,0 11 6,0 19 0,1 19-3,-3 12 0,0 3-8,0 12-10,4 25 3,7 16 7,-2 15 2,2 5 2,-1-8-3,1-12-1,-5-19 0,-3-20-3,0-8 3,0-6 0,-1 0 1,0-10 1,-2-26-2,2-8-2,-2-14 2,0-5 0,0-2 0,0 1 0,0 11 0,0 20 0,0 16-1,0 17-1,0 4-6,0 32-14,0 18 17,0 14 5,0 7 1,0-5 0,0-12-1,0-16 0,0-16-1,0-19 1,0-7 2,0 0 1,0-7 3,0-23-1,-4-11-5,-4-8 0,1-6 0,0-5 1,0 4-1,2 8 0,1 16 2,2 16-2,0 10 1,0 6 1,-3 0-2,-1 0-7,-4 0-29,4 20-116,6 4-339</inkml:trace>
  <inkml:trace contextRef="#ctx0" brushRef="#br0" timeOffset="135746.2697">11011 16964 403,'0'0'690,"0"0"-585,0 0-92,0 0 33,0 0-7,0 0-18,67-54 10,-29 32-19,-7 0-11,1 4-1,-3 4-14,4-9-14,0 2-43,1-2-80,-3 9-64,-6 1-45,-6 4-91</inkml:trace>
  <inkml:trace contextRef="#ctx0" brushRef="#br0" timeOffset="136650.2434">11571 16619 819,'0'0'236,"0"0"-205,0 0 25,0 0-8,0 0-34,0 0 16,4 139-4,-1-89-18,-1-6-3,-2-8-3,0-9 1,0-10-1,0-13-1,0 1 2,0-5 3,0-5 1,0-21-7,-7-15-14,-1-8 8,2-8 4,0-2 4,-1 6-4,1 17 4,1 19-1,2 8 7,1 9 10,-3 12-11,2 28-7,0 14 2,1 9 2,2-1-3,0-4-1,0-4 2,0-6-2,0-6 1,0-12-1,0-8 0,-6-7 2,-4-11 2,-1-4-2,1 0-2,-9-31 0,1-15 0,0-16-1,-2-9 1,3-1 0,-1 14 0,5 14 1,0 21 0,10 19 4,1 4 11,0 5-14,-3 34-2,5 19 0,0 6 1,0 6-1,0-8 0,7-8-3,6-9 5,-1-21-2,-4-12 0,-3-12-1,-1 0-2,5-19 0,2-25 3,-2-14 6,-5-12-5,-4 2 2,0 2-2,0 16-1,0 14 0,0 15 1,-2 20 1,2 1 7,0 0-9,0 17 4,0 12-5,0 10 2,0-2 3,5-4-4,3 4 0,-3-11 1,0-8-3,-3-7 2,-2-8-1,0-3 1,0-3 1,0-34-1,0-18 1,0-10-1,0-8 2,0 7-2,0 20 1,0 20 0,0 19 0,2 7-1,2 3 2,6 29 1,1 12-3,3 6 11,-4 3-6,-1-13-4,-1 0-1,-2-4 0,-2-5 0,-4-12-3,2-6-9,-2-8-23,0-5-37,2 0-122,-2-2-183</inkml:trace>
  <inkml:trace contextRef="#ctx0" brushRef="#br0" timeOffset="137809.0007">11417 13455 142,'0'0'435,"0"0"-334,0 0-12,0 0 49,0 0-38,0 0-24,2 0-2,-2 0-16,0 0-16,0 0-14,-11-2-13,-9-1 2,-4 0-3,-10 3-2,-4 0 10,-4 10-12,-2 16-2,2 8 0,7 6 2,8 4-6,8 2 2,11 5-2,8 1-2,0-6 1,21-5-1,10-7-2,9-10 0,5-10 2,7-9-4,0-5 0,6-5 2,-4-24 3,-2-5-2,-10-2-1,-9-7-4,-10 4 4,-13-5 4,-10 0 0,0 0 1,-6-5-2,-21-1 1,-6 3 6,-5 8-2,-7 11-5,-1 16 5,-8 12 1,-2 0-6,0 30-3,5 12 0,9 6 0,8 10-1,9 7 0,13 5 1,5 5-2,7-2 2,0-1-1,7-14 2,17-14-2,7-7-2,5-19 1,4-8-1,3-8 2,3-2-1,-1 0-7,1-12 4,-3-15-2,-7-5 4,-7-13 3,-12-8 2,-7 0-1,-10-5 7,-10 3-7,-28 4 9,-6 10-8,-5 10 0,2 17-1,2 14-1,10 0-2,8 0-5,13 14-36,14 7-57,6-6-167,32-3-299</inkml:trace>
  <inkml:trace contextRef="#ctx0" brushRef="#br0" timeOffset="138720.4108">17928 12801 908,'0'0'163,"0"0"-27,0 0-17,0 0-76,0 0-30,0 0-6,0 0-4,25 108 14,-14-69-8,-2 5-5,-2-4-4,-3 8-10,-2-2-69,-2-6-131,0-3-351</inkml:trace>
  <inkml:trace contextRef="#ctx0" brushRef="#br0" timeOffset="139461.5697">18642 14073 509,'0'0'97,"0"0"-67,0 0 66,0 0-30,0 0-29,0 0 11,0-65 8,-2 61-15,-1 2 0,-2 2 3,5 0-6,-2-3-21,2 3-14,0 0-3,0 0-69,-2 16-115,-4 6-9,-5 3-93</inkml:trace>
  <inkml:trace contextRef="#ctx0" brushRef="#br0" timeOffset="140003.3883">18811 13955 554,'0'0'414,"0"0"-387,0 0 13,0 0 71,0 0-82,0 0-16,-71-19-6,35 19-3,-5 0-3,0 8 7,-1 6 5,4 4 5,10 8 2,7 9 0,10 11-9,11 12-7,0 4 1,0 10-1,17-4 7,3 2-11,0-1 1,-6 1-1,-12 0 0,-2 2-9,-4 4-40,-21 0-75,-4-13-117,0-19 9,6-21-13,0-20 10</inkml:trace>
  <inkml:trace contextRef="#ctx0" brushRef="#br0" timeOffset="140309.4466">18347 14761 281,'0'0'240,"0"0"-113,3-121 26,36 85-33,22-7-69,12-2-22,7-5-16,0 2-8,-8 7-5,-14 6 0,-15 9-6,-14 3-43,-12 5-33,-10-4 47,-7 2 35,0-1 9,0 2 44,-2 3 32,-5 5-18,1 8 9,3 3-14,-1 0-1,-5 10-19,0 24-33,-4 17-8,-1 7 4,5 5-1,3 6-2,2-1 0,0-9-4,4-16 0,0-11-37,5-20-74,11-12-102,2 0-157</inkml:trace>
  <inkml:trace contextRef="#ctx0" brushRef="#br0" timeOffset="140546.5072">19050 14107 1046,'0'0'94,"0"0"-49,0 0-15,2 132-7,0-67 18,-2 0-16,0 3-6,0-5 0,0-8-8,0-10-2,8-12-7,11-10 2,3-11-4,5-8-6,-3-4-21,-4 0-29,-9 0-66,-11-20-123,0 1-166</inkml:trace>
  <inkml:trace contextRef="#ctx0" brushRef="#br0" timeOffset="140716.2999">19027 14534 781,'0'0'194,"0"0"-149,0 0 68,0 0-77,103-107-36,-59 81-42,-8 2-104,-14 2-205,-9 0-231</inkml:trace>
  <inkml:trace contextRef="#ctx0" brushRef="#br0" timeOffset="140886.7625">19275 14141 835,'0'0'113,"0"0"-30,0 0 8,125 18-33,-85 14-11,-5 12-3,-13 8-17,-15 6-11,-7 10-5,-11-1 3,-22-6-3,-8-4-6,6-13-2,6-18-3,8-8-5,11-13-21,5-5-49,5-17-92,0-17-114,11-10-291</inkml:trace>
  <inkml:trace contextRef="#ctx0" brushRef="#br0" timeOffset="141253.3272">19752 14382 1087,'0'0'57,"0"0"-47,62-112 63,-27 71-40,-10-1-25,-7 6-3,-15 4 1,-3 4-4,-3 12 1,-21 5 1,-6 9-4,-1 2 0,0 0-10,9 11 1,9 12-5,13 1-5,0 3-32,16 3-7,16 0 13,5-2 29,-6 0 11,-2 0 5,-8 0 9,-4-2 22,-7 3-4,-8-3-9,-2-3-4,0 4-4,-17-1-10,-5-8-13,3-6-75,6-12-83,5 0-42,8-12-77</inkml:trace>
  <inkml:trace contextRef="#ctx0" brushRef="#br0" timeOffset="141773.1078">20102 14105 731,'0'0'184,"0"0"-108,0 0 5,0 0-25,0 0-39,0 0 21,-10 130-8,2-90-18,3-4-5,1-5-5,4-8 1,0-5-3,2-4 0,13-7 0,6-6 0,3-1 0,3 0 1,-2-19 2,3-5-1,-3-6-1,-3-5 2,-3-1-3,-9 1 1,-5 9-1,-5-1 4,0 15-3,0 10 4,0 2 2,0 0 9,0 0 0,0 12-16,0 12-1,-9-2 1,3-8 0,3-6 0,3-6 1,0-2-2,0 0-5,0-6-7,10-17 3,14-9 1,0 6 6,2 5 3,-3 7 1,2 5 2,-3 9 10,0 0 0,-4 5-1,-5 14 0,-3 6-2,-8 3-9,-2 2 0,-9 2-1,-21 0-19,-5-6-52,-10-10-135,3-14-175,0-2-207</inkml:trace>
  <inkml:trace contextRef="#ctx0" brushRef="#br0" timeOffset="142026.3452">20285 13759 853,'0'0'140,"0"0"-114,0 0 10,0 0-13,0 0-18,0 0 6,-31 101-5,-3-97-1,3-4 3,9 0-3,4-24 10,15-6 6,3-1-7,2 2-11,27 9-3,11 6-11,7 10-23,1 4-17,-2 0-65,-3 14-110,-13 2-123</inkml:trace>
  <inkml:trace contextRef="#ctx0" brushRef="#br0" timeOffset="142374.449">20728 14057 978,'0'0'83,"0"0"-43,0 0 53,51 122-53,-44-98-32,-5-6 1,-2-6-5,0-6 0,0-6 0,0 0 2,0-10 0,0-19 14,0-12-12,6 1-5,4 1-6,5 9 2,3 9-1,1 7-1,0 7 2,-3 7 1,-1 0 2,-1 8 1,-3 14 3,-5 4-1,-3 6-2,-3-1 1,0 1-4,0-8-7,0-4-45,0-11-95,0-9-127,0 0-45,4-19-135</inkml:trace>
  <inkml:trace contextRef="#ctx0" brushRef="#br0" timeOffset="142545.2586">21072 13948 817,'0'0'210,"0"0"-121,0 0-24,0 0-44,0 0-3,17 127 6,-17-89-17,0-4-3,0-8-4,-2-10-34,2-5-62,0-11-91,0 0-50,2-17-62</inkml:trace>
  <inkml:trace contextRef="#ctx0" brushRef="#br0" timeOffset="142723.3693">21203 13941 950,'0'0'136,"0"0"-76,0 0-24,0 0 2,21 123-17,-17-91-16,-4 3-3,0-3-2,0-8-13,-4-4-59,-4-6-63,-5-10-116,-3-4-30,-1 0-173</inkml:trace>
  <inkml:trace contextRef="#ctx0" brushRef="#br0" timeOffset="142913.1966">20964 13837 1030,'0'0'68,"0"0"-43,137-51 14,-77 37-29,-8 1-1,-13 8-9,-13 1-16,-14 4-53,-12 4-70,0 21-62,-20 12-40,-12 5-125</inkml:trace>
  <inkml:trace contextRef="#ctx0" brushRef="#br0" timeOffset="143123.2648">20775 14476 826,'0'0'100,"0"0"-94,0 0 68,187-10 8,-104-15-35,-4-3-21,-4-8-11,-11 4 20,-10 6-4,-21 8-1,-13 8-19,-20 8-11,0 2-36,-18 0-64,-13 15-181,-2 4-293</inkml:trace>
  <inkml:trace contextRef="#ctx0" brushRef="#br0" timeOffset="143589.9513">21147 14726 850,'0'0'99,"0"0"-57,-52 120 38,27-85-49,-4-7-21,-6-10-3,4-12-1,5-6 1,4 0 0,6-17 10,9-4 10,5-4-13,2 6-4,4-3-10,19 0-1,6 8-1,4 5 2,5 8 0,3 1 0,-8 0 1,-6 24 9,-12 6 0,-9 12-2,-6 6-2,0 1 1,-18 0 0,-14-5 1,-7-8-5,1-9-3,3-12 5,8-11-3,5-4 1,9 0-3,6-6 6,7-12-4,0 3-2,11 0 0,16 7-1,4 6 1,4 2 2,1 0 3,-1 0 2,-3 8 1,-10 6-1,-1 1-7,-8-6-6,-2-1-34,2-8-73,-2 0-148,1-17-102</inkml:trace>
  <inkml:trace contextRef="#ctx0" brushRef="#br0" timeOffset="143938.9609">21426 13825 959,'0'0'108,"0"0"-45,0 0 39,0 0-64,0 0-28,0 0-8,38 75 18,-28-34 9,0 2-12,-6 3 4,0-3-5,1-3-3,-2-2-4,1-9-8,2-4 5,8-7-5,1-10-1,4 0-6,2-8-4,0 0-6,-3-6-13,-3-10-27,-9-8-78,-6 2-132,0 0-154</inkml:trace>
  <inkml:trace contextRef="#ctx0" brushRef="#br0" timeOffset="144121.4578">21452 14079 745,'0'0'200,"0"0"-132,0 0 31,0 0-79,0 0-16,141-95-4,-110 78-16,-2-4-46,-2 1-72,-12 3-69,-1-2-103</inkml:trace>
  <inkml:trace contextRef="#ctx0" brushRef="#br0" timeOffset="144583.2984">21906 13766 869,'0'0'136,"0"0"-116,0 0 53,0 0-39,0 0-30,0 0 7,-91 124 5,79-90 6,2-1-4,8-6-6,2-7-6,0-3-2,0-13-3,15-3-1,9-1-2,1-4-12,2-16-2,-4-11-4,-5-1 10,-7-9-14,-11-3 11,0-10 6,0-11 7,-2-2 5,-11-9-2,-1 4-2,-1 5 16,3 13-1,0 26 17,9 12 2,1 14 4,0 2 12,2 5-16,0 32-35,0 11 6,0 10-5,15-2 13,5 1-3,0-3-4,2-1-4,-2-4-1,-2-7-1,-4-6 2,-1-8-3,-8-8-2,1-10-32,-1-4-19,-1-6-59,3 0-71,3-16-114,4-16-123</inkml:trace>
  <inkml:trace contextRef="#ctx0" brushRef="#br0" timeOffset="144849.397">22166 13280 930,'0'0'127,"0"0"-15,0 0-46,15 103-49,-6-43 26,1 5-2,-3-4-16,3-11 6,6-6-15,-3-7-2,5-11-3,2-14-6,3-8-4,7-4 4,4-7-3,-3-16-2,-2-7-4,-7-1-19,-10-1-19,-12 2-28,0 5-75,-25 7-164,-13 6-185</inkml:trace>
  <inkml:trace contextRef="#ctx0" brushRef="#br0" timeOffset="145019.234">22229 13537 889,'0'0'107,"0"0"13,0 0-44,164-110-32,-106 67-17,-6 5-11,-15 6-12,-12 6-4,-14 9 0,-11 9-24,-9 8-60,-26 0-131,-13 2-394</inkml:trace>
  <inkml:trace contextRef="#ctx0" brushRef="#br0" timeOffset="145850.9977">14740 16705 1116,'0'0'66,"0"0"-59,-12 117 41,12-61-5,0-2-14,6 1-8,3-11-7,-1-9-9,-1-5-1,0-6-4,-2-6 3,-3-5-3,-2 1-16,0-2-32,0 2-37,-19-5-74,-6-4-150,-2-5-48</inkml:trace>
  <inkml:trace contextRef="#ctx0" brushRef="#br0" timeOffset="146040.3678">14516 17096 646,'0'0'173,"0"0"-46,0 0 52,0 0-59,0 0-72,0 0-36,104-97 12,-39 62 5,-5 3-13,-7 2 1,-5 11-15,-8 2-2,-5 3-6,-2-1-19,-4 0-38,-3 4-91,4-2-109,-1-1-78</inkml:trace>
  <inkml:trace contextRef="#ctx0" brushRef="#br0" timeOffset="146519.3163">15855 16329 726,'0'0'93,"0"0"-52,0 0 130,0 0-50,0 0-49,0 0-16,-63-59-13,28 55-12,-3 4-11,-2 0-1,2 6 2,5 15-8,2 6 1,4 9-5,2 12-4,5 10-3,6 7 0,11 13 2,3-1 2,0 4 1,3 4-7,15-1 6,0 0-2,1 3 3,-4-4-6,-1 1-1,-6-6 0,-5-11 0,-3 4 2,0-13-2,-11-4 1,-14-10 5,0-9-1,-6-8 1,-2-8 0,-3-12-1,-2-5-1,1-2 3,9 0-7,9 0 0,11 0-15,8-2-13,0-2-19,15 4-40,15-3-141,4 3-105,-1 0-126</inkml:trace>
  <inkml:trace contextRef="#ctx0" brushRef="#br0" timeOffset="146800.9108">15870 17861 930,'0'0'208,"0"0"-196,0 0 10,0 0 45,8 126-8,-8-64-25,0-8-16,-3 4-5,-6-10-8,1-12-1,-1-2-3,1-15-1,2-9-4,3-7-23,3-3-31,0-17-54,0-36-103,0-19-197</inkml:trace>
  <inkml:trace contextRef="#ctx0" brushRef="#br0" timeOffset="147518.8499">16121 15753 820,'0'0'77,"0"0"-57,0 0-20,0 0-1,0 0-2,0 0 3,-76 63 3,53-63-1,8 3 2,1-3 0,8 0 9,2 0 11,4-3-6,0-9-12,0 5-6,12-6 0,6 6 0,5 0 4,4 7-2,2 0-1,-3 0 3,-2 9 7,-3 11 6,-11 10 2,-5 3 2,-5 4 6,0 5 1,-24 3 0,-6-2-8,-2-6-9,1-7-6,-2-6-3,10-11-1,1-10 0,10-3 1,3 0 3,7 0 1,2 0-1,0 0 0,0-3-5,22-2 2,7 5-2,7 0 6,0 0 2,5 5 2,2 0 4,-5 2 7,-7-7-2,-4 0 7,-2 0 0,-7 0-4,-1 0-5,-3-12 0,-8-1-10,-6-5-3,0 0 1,0-4-5,0-2-8,7 2-34,8 0-54,3-1-135,5 6-405</inkml:trace>
  <inkml:trace contextRef="#ctx0" brushRef="#br0" timeOffset="148416.9119">16611 16811 685,'0'0'282,"0"0"-192,0 0 27,0 0-28,0 0-55,-114-35-17,81 35 12,-6 3-6,2 16 2,3 8-2,7 8 2,8 7-1,11 6-16,8 1-1,0-3-1,10-2-5,13-5-1,-2 2 1,-1-10-2,-4 4-2,-4-7-20,-8 2-20,-4-7-19,0 4-47,-2-8-83,-19-7-72,-3-12 6,-5 0 115,-3 0 143,3 0 47,6 0 103,4 0 12,13-9 10,4-5-49,2-4-33,11-13-49,28-13-26,16-2-5,18-10 6,2 3 6,2 2-2,-8 7-12,-16 16 0,-11 6-6,-15 5-2,-9 5-11,-5-2-7,-6-1 3,-1 7 5,-5-1 10,4 0 0,-5 1 4,0 2 4,0 2 7,0 4 6,0 0 17,0 0-5,0 0-14,0 18-9,-16 14 2,-7 12-9,1 10 6,6-1-2,6 1-7,7 0 7,3-7-6,0-6-1,3-4 0,9-16-16,5-3-19,0-14-64,5-4-60,3 0-148,0-22-81</inkml:trace>
  <inkml:trace contextRef="#ctx0" brushRef="#br0" timeOffset="148643.9332">16965 16932 551,'0'0'260,"0"0"-145,0 0 26,0 0-38,0 0-62,0 0-17,14 102 42,-14-47-15,0-2-27,0 0-13,2-13 2,9-8-7,3-9-6,6-11 0,6-7-2,5-5-10,2 0-19,-2-8-13,-6-6-33,-16-4-81,-9 4-186,0-2-284</inkml:trace>
  <inkml:trace contextRef="#ctx0" brushRef="#br0" timeOffset="148955.0523">16926 17173 805,'0'0'177,"0"0"-147,0 0 56,0 0-37,0 0-49,128-135-29,-72 96-46,-9 8-135,-9 4-41,-9 6 12,-6 3 164,-8 8 75,1 1 19,-3 9 153,3 0 34,5 0-37,6 0-18,2 23-46,0 3-23,-2 0 1,-9 10-29,-7 4-22,-9 6-12,-2 7 0,-4-3-9,-21-6-5,-4-4-6,2-8-2,5-10-4,6-10-31,10-12-26,6 0-59,0-17-134,2-22-248</inkml:trace>
  <inkml:trace contextRef="#ctx0" brushRef="#br0" timeOffset="149443.8136">17819 17179 958,'0'0'135,"0"0"-102,7-100 25,6 52 10,3-1-47,-1 3-14,-6 5-1,-8 15-1,-1 9-5,0 7 5,-12 5-3,-5 5 1,-4 0-3,5 0 0,8 5-8,2 5-6,6 7-21,0 6-11,28 0-9,10-6 12,6 9 28,1-4 15,-7 2 0,-9 3 1,-18 4 2,-11 0 3,0 4-3,-26-2 2,-11-3-5,7-12-37,10-10-130,8-8-57,12-8-142</inkml:trace>
  <inkml:trace contextRef="#ctx0" brushRef="#br0" timeOffset="149969.9132">18254 16866 1119,'0'0'81,"0"0"-66,0 0 21,0 0-13,-14 133-14,12-98-8,0-3 1,2-5 0,0-5-2,0-9 0,5-4-3,14-4-7,2-5-15,6 0 8,4-4-3,0-10 3,-2-7-6,-7-3 13,-6-3 9,-6 1 1,-5-1 0,-5 4 2,0 5 1,0 6 1,0 7 7,0 5 3,-5 0-1,3 0-13,-1 0 0,2 0-1,-1 0-2,2 0-7,0 0-7,0 0 9,0-5 6,13-13-2,11-5 4,3 6 0,2 5 13,-2 6 6,0 6 0,0 0 10,-3 6 0,-4 20 3,-4 6-15,-6-2-5,-5-2 2,-3 2-11,-2-11-2,0-2-2,0-3-6,0-6-12,-2 2-28,-12-1-26,-5-5-78,-6-4-145,-4 0-155</inkml:trace>
  <inkml:trace contextRef="#ctx0" brushRef="#br0" timeOffset="150253.289">18432 16682 897,'0'0'144,"0"0"-111,0 0-22,0 0 38,0 0-28,0 0-6,40 62 1,-49-57-7,-15-1 6,-5-4-1,0 0-8,4 0 5,8-13-2,5-9 9,12 3 0,0 2-5,12-2-13,19 3-3,7 10 3,4 6-3,1 0-37,1 4-33,-1 14-74,-6-8-156,3 3-84</inkml:trace>
  <inkml:trace contextRef="#ctx0" brushRef="#br0" timeOffset="150577.7343">19008 16762 745,'0'0'175,"0"0"-68,0 0 48,0 0-85,71 126-29,-67-99-22,-4-1-13,0-9 2,0-11-4,0 3-1,0-9 0,0 0 0,0-9 2,0-19 2,0-8-7,4-4-11,14 10-1,3 8 11,-4 12 0,3 6 1,-2 4 7,0 0 2,-3 8 2,-1 10-2,-5 10-7,-5-2 1,-4 6-2,0-2-1,0-2-33,0-5-59,0-11-118,0-12-158,0 0-140</inkml:trace>
  <inkml:trace contextRef="#ctx0" brushRef="#br0" timeOffset="150771.2331">19376 16665 738,'0'0'242,"0"0"-149,0 0-15,0 0-40,0 0-16,40 143 7,-34-91-16,-4-6-9,2-2-4,-1-14-25,4-11-65,1-19-69,2 0-123,7-23-19</inkml:trace>
  <inkml:trace contextRef="#ctx0" brushRef="#br0" timeOffset="150924.3481">19585 16686 750,'0'0'277,"0"0"-164,0 0-46,0 0-32,6 112 0,3-73-21,-3-2-11,2-9 1,-5 2-4,-3-8-20,0-8-49,0-2-108,-5-12-148,-18 0-97</inkml:trace>
  <inkml:trace contextRef="#ctx0" brushRef="#br0" timeOffset="151110.6422">19348 16593 783,'0'0'284,"0"0"-252,134-85 13,-60 62 14,1 0-45,-3 6-9,-18 1-1,-13 10-3,-22 6-1,-12 0-47,-7 22-31,-17 18-79,-25 6-61,-9 6-105</inkml:trace>
  <inkml:trace contextRef="#ctx0" brushRef="#br0" timeOffset="151330.7888">19037 17235 879,'0'0'74,"0"0"-48,135 9 91,-39-26-26,2-13-30,-8 2-23,-4-4-12,-14 1-7,-15 9 4,-18 4-4,-15 9-3,-17 4-15,-7 5-1,0 0-28,-31 0-41,-8 5-141,-3 17-311</inkml:trace>
  <inkml:trace contextRef="#ctx0" brushRef="#br0" timeOffset="151823.0417">19491 17415 750,'0'0'157,"0"0"-137,0 0 4,0 0 18,-99 121-32,63-103-6,-1-11-1,6-2 0,4-5 1,9 0 7,9 0 30,7-12 4,2 2-11,0-8-18,23 4-16,8-3 0,9 0 0,0 6 0,3 3 2,-4 4-2,-3 4 17,-7 0 3,-7 23-1,-11 2-8,-11 12-5,0-2 0,-6 6 1,-21-5 0,-4-2-3,-3-9-2,2-4-1,4-9-1,9-7 2,5-5 0,7 0 0,7 0 5,0-5 16,5-7-5,15 3-10,3 0-1,3 6 14,3 3-6,0 0 12,-3 15-7,1 8-3,-6 4-12,-8 5-4,-9-6-1,-4 1 0,0-10-5,0-7-23,0-1-30,0-9-78,0-5-245</inkml:trace>
  <inkml:trace contextRef="#ctx0" brushRef="#br0" timeOffset="152378.3914">19917 16554 937,'0'0'163,"0"0"-125,0 0 20,0 0-13,41 119-1,-41-56-6,0-5-6,0 4-8,0-8 0,0-10-9,0-18-3,0-7-7,16-10-4,8-9-1,6 0-2,3-9 0,1-17-20,-5-6-16,-11 6-40,-11-6-105,-7 5-174,0 8-221</inkml:trace>
  <inkml:trace contextRef="#ctx0" brushRef="#br0" timeOffset="152574.5633">19970 16798 861,'0'0'123,"0"0"-68,0 0 19,0 0-58,128-84-16,-77 53-13,2 4-76,-5-2-126,0 7-161</inkml:trace>
  <inkml:trace contextRef="#ctx0" brushRef="#br0" timeOffset="152930.8339">20630 16485 958,'0'0'196,"0"0"-167,0 0 57,0 0-38,-125 102-35,94-60-8,4 2 9,5-3-11,6-6-2,10-5 3,6-5-4,0-7-1,9-6-2,18-12-6,6 0-12,2-9-3,5-18-4,-7-9-1,-8-3 3,-11-2 14,-10-4 0,-4-9 7,0-12 5,-13-6 2,-9 2 2,-1 7 5,5 27 20,2 18 0,11 14 22,-1 4-1,6 0-2,0 22-31,0 18-12,3 19-4,13 2 3,2 2 8,-1-5-11,-3 0-1,-1-3 1,-2-11-4,-4-9-14,2-5-22,2-15-34,5-11-78,0-4-101,7-14-98</inkml:trace>
  <inkml:trace contextRef="#ctx0" brushRef="#br0" timeOffset="153173.1229">20832 16353 160,'0'0'675,"0"0"-517,0 0-5,0 0-73,0 0-46,0 0-19,18 146 35,-10-88-9,-4 0-13,3-8-6,1-6-7,2-9 1,3-12-14,5-11-1,4-5-1,4-7-3,6 0-2,-3-10-7,-3-8-24,-7-9-22,-13 0-56,-6 0-188,0 6-220</inkml:trace>
  <inkml:trace contextRef="#ctx0" brushRef="#br0" timeOffset="153329.5383">20850 16615 1139,'0'0'83,"0"0"-41,0 0-10,148-75-25,-82 38-7,-6-4-17,-11 2-94,-19-1-145,-20 13-200</inkml:trace>
  <inkml:trace contextRef="#ctx0" brushRef="#br0" timeOffset="154393.7837">21073 15833 563,'0'0'116,"0"0"-63,0 0 94,0 0-57,140-40-55,-90 30-2,1 2-6,2 0-1,1-1 1,-10 0-5,-7 4 5,-8 2-1,-16 0-5,-5 2 6,-5 1-2,-3 0-4,0 0-3,0 0 1,0 0-2,0 0-7,0 0-1,0 0-6,0 0 2,0 0 1,0 0 1,0 0 4,0 0-1,0 0-1,0 0-1,0 0-3,0 12-4,10 9-1,-1 6 10,4 1 0,-3 2-1,1 10-2,3 1 4,-3 4-3,0 3 5,-2 7-4,0-6-2,-3 9-2,4-5-2,-3 5 5,-1 9-2,1 0 5,-1 5-6,4-9-2,-4-1 9,3-4-6,0 4-5,-2-4 1,1-3 2,-3 3-2,1-2-2,-1-2 2,0 5-1,-3-1 3,-2 0-4,0 0 2,0-4-1,0-1 0,0-4-1,0 1 0,0-1 1,0-5 0,0-8-1,0-8 0,0-6-1,0 0 1,0-5 0,0-4 1,0-3 0,-11 2 1,-7 2 0,-14 8 0,-19 6-2,-20 9 1,-14 1 2,-10-2-3,-4 4-1,3-8-4,2-14 4,17-10-6,21-8-16,27-40-28,27-36-53,2-31-384</inkml:trace>
  <inkml:trace contextRef="#ctx0" brushRef="#br0" timeOffset="158284.8169">10888 16954 331,'0'0'93,"0"0"-75,0 0 76,0 0 5,0 0-35,0 0 4,0 0 11,0 0-5,-42 14-19,42-14-15,3 0-1,12 5 26,7-5-4,3 0-22,0 0-6,4 0-3,-2-5-13,-2 1-7,-4-2-7,-1 2 1,-7 0-2,-1 4 1,-6-4-1,-3 4 0,-3 0 2,0 0 1,0 0 7,-9 0 4,-20 4-9,-12 10-1,-3 2-4,1 3-1,-1 2 0,4-7-1,11 0 0,7-10 0,13 1-1,9-5 2,0 0-2,0 0-1,24 0-3,12 0 5,2-12 0,4-7 4,-4-3-4,-6 5 1,-11 3 2,-7 5-3,-10 6 1,-4 3-1,0 0 1,0 0 4,0 0-1,-8 0-1,-17 0-3,-6 7 2,4 5-1,4-2-2,8-6-1,6 1-4,7-5-16,2 0-6,6-5-45,33-16-68,8-16 44,10-4-128,-3 2-126</inkml:trace>
  <inkml:trace contextRef="#ctx0" brushRef="#br0" timeOffset="160402.1388">11509 16508 441,'0'0'94,"0"0"-70,0 0 62,0 0 52,0 0 4,0 0-40,-10-77-30,8 77-19,2 0-6,0 0-25,0 24-8,0 24-9,0 10 27,0 8-10,6 6-6,2-8-13,-6-2 4,0-4 2,-2-17-9,0-11 3,0-11 3,0-12-5,0-5 2,0-2 2,0 0 0,0-6 2,0-29-3,-16-14-4,-3-6 0,-6-10-1,-5-3 1,4 1-1,1 13-1,6 14 2,8 17 0,8 20 1,1 3-1,2 3-3,0 34-8,2 11 11,16 17 1,0-9-1,0 8 0,-1-12 0,-1-2 0,-1-6-1,-5-22 1,-4-7 0,-1-12 0,-4-3-4,2 0 2,-3-3 1,0-24 1,0-13 8,0-10-8,-9-4 0,-7-8 5,-2-5-5,5 13 1,2 10-1,5 16 1,1 21 0,3 7-1,2 0-1,0 39-5,0 15 6,0 17-1,11 1 0,2-4 1,-1-2 3,-4-8-3,-1-10 0,-3-19 0,-1-17 1,-1-7-1,-2-5 0,0 0 6,0-31-2,0-13-3,0-14 0,0-11-1,-2-7 1,-12-4-1,-4 0-1,1 10 1,3 19 0,5 21 1,5 19-1,4 11 0,0 0-1,0 41-5,0 17 4,0 14 2,4 4 1,7-6 0,1-1-1,-4-2 0,1-14 0,-1-9 0,-2-22 0,-4-11-2,3-11 2,-5 0 1,2-11-1,-2-24 1,0-23-1,0-5 1,0-7-1,0 2 1,-7 10-1,1 9 1,4 23-2,2 17 2,-3 4-4,3 5 3,0 19-7,0 20-1,11 19 7,5 0 1,-3 0 2,2 0-1,-1-5-1,-3-13 0,1-17 0,-6-10-1,-4-9 1,3-4 0,-1-4 0,0-28-3,-1-12 3,-3-9 4,0-10-1,0 1 2,-13-1-5,0 9 0,1 11 0,3 11 0,5 20 1,2 12-4,2 0 2,0 21-9,0 23 7,8 7 1,5 5 2,1-3 3,-1-2-2,1-3-1,-1-8 0,-5-12 0,-2-13 0,-4-12 1,-2-3-1,0 0 3,0-6 5,0-23-4,-18-17-3,-5-3-2,0-1 0,-6-16 1,2-1 2,4 3-2,10 20 0,6 21 0,7 16 1,0 7-1,0 22-8,2 26 3,11 14 5,3 11 1,0-5 2,-1 2-3,1-8 1,-5-7-1,-1-16 1,-6-13-2,-2-16 2,0-10 0,-2 0-1,0-3 6,0-30 0,0-15-5,-6-14-1,-10-10 0,-1-5 1,-4-3-1,1-7 0,5 14 0,3 19 0,5 24 0,7 20 0,0 10-1,0 0-1,0 8-6,0 14 3,0 10 5,0 4 0,0-6 0,0 2 0,2 4 1,-2-4-1,0 3 0,0-3-1,0-2 1,0-2 0,-2-10 0,-4-4-1,2-7-1,4-2-2,0-5 3,0 0 0,0 0-1,0-14-3,0-25-1,0-10 4,0-6 0,0 1 1,4-2 1,0 10 0,-2 12 1,-2 10-1,0 12 0,0 8 1,0 4-1,0 0 0,5 16-7,-1 20 2,3 18 5,-2 9 2,1-5-1,-1 0-1,-1 0 0,3-10 2,-2 1-2,-3-18 0,0-11 0,2-11 0,-2-9 0,1 0 1,-3 0 3,0-29-2,0-9 1,0-13 0,-7-2-1,-11-10-1,-4-8 1,-2 4-2,1 1 0,3 22 1,9 24 0,4 12 2,5 8 1,2 8-4,0 24-7,0 17 6,0 9 1,7-5 0,3 1-5,2-6-35,1-6-87,5-1-144,0-11-155</inkml:trace>
  <inkml:trace contextRef="#ctx0" brushRef="#br0" timeOffset="169666.7463">5574 14598 839,'0'0'47,"0"0"-35,0 0 38,0 0-16,0 0-6,0 0 6,0 0-17,0 0-4,-89-46 10,76 37 2,-3 4 9,-1-4-7,-4 2-2,3-3-9,-1 2-7,-1 1-3,6 4-3,-6-6 1,4 6 0,-1 1 0,-2-2 1,2 4-2,-1-5 2,-3 5 3,2 0-2,-1 0 1,-3 0-3,1 0 1,0 0-1,-1 0-2,-1 0 4,-5 5-4,1 1-1,-1 6 1,-1-6 0,2 2-1,1 1 1,1 3-1,0-3-1,4 5 0,-3-4 1,3 3-1,2-1 0,-5 5 0,0 1 4,-4 0-7,3 1 3,-2 1 0,1-3 1,0 1 2,2 0-3,0 2 0,4-2-1,0 2 2,5 2-2,-1 0-1,1 9 2,1-1 4,-6 2-4,4 3 0,-3-4 1,2 3-1,0 5 0,0-4 0,5-3 0,1 3-1,4-3 1,3 0-5,3 3 5,2 3 0,0 5-2,0-3 1,0 2 2,8-4 0,2 1 0,0-1-1,6 0 0,-2-1 0,1 2 0,4-3 1,-4-4-1,3-1 0,-1 4 2,4-7-2,-3 2 0,1-6 1,0 0-1,1-3 0,-1-1 1,0-5-1,3 1 0,2 3 1,1-6 1,4 1-2,-3 3 1,1-3-1,2 0 1,0-1 1,0-4-2,3-1 0,-1 2 1,-1-6-1,0 2 2,-1-2-1,0-4-1,-2 0 1,2 0 0,0 0-1,-3 0 2,1-6 0,-3-6 0,1 6-1,0-2-1,-6-1 1,2 4 0,-1-3-1,1 0 0,4-2 4,0-5-4,0-2 0,4-1 1,-5-5 0,3-3 2,-1 8-2,-3-3-1,-3 2 0,-3 1 2,2 0-2,-1 3-1,-1-5-1,0-3 2,-1 0 4,1-2-4,-7 3-1,-1-1 1,1 0 3,-8 0-1,2 2 0,-4-5 1,2-1-3,0-1 2,-2 0 0,0 3-1,0-8-1,0 3 2,0-4-1,0 6 0,0-4 8,0 6-7,0-4-1,-2 2 1,-2-2 1,-3 2 3,2-4-1,1-3 3,2 3-2,2 0-1,-5-3 0,2 4-1,-2 1 1,-4-4 2,2-1-1,-8-4 3,1-7-4,-4 3 2,2 4-1,3 2-4,-1 11-2,5 8 4,-3 7-2,2 2-1,-1 6-1,3-2-6,-2 5 4,-3 0-40,0 0-30,-5 24-58,-4 15-205,-2 19-230</inkml:trace>
  <inkml:trace contextRef="#ctx0" brushRef="#br0" timeOffset="170235.4661">5456 16409 886,'0'0'145,"0"0"-126,0 0 17,0 0 6,0 0-32,0 0-2,-60 111-3,60-65 0,0-11 0,0 1-3,11-10-2,7-7-3,2-10 0,5-5 3,2-4 0,1-4 6,4-28 4,-7-8-1,0-8-8,-6-10 9,-11 7-8,-8 4 0,0 7 5,-10 11 5,-17 8 25,0 8-2,4 12-9,-4 1 0,6 0-17,-2 0-7,3 5-1,5 4-1,7 5-13,8-2-100,0-7-222,19-5-378</inkml:trace>
  <inkml:trace contextRef="#ctx0" brushRef="#br0" timeOffset="171735.7966">13198 14304 878,'0'0'113,"0"0"-97,0 0 9,0 0 46,0 0-39,0 0-12,-87-7 2,63-1-6,-5 3-6,-2 0-4,-6-4 10,2 2 2,-3 2-9,0-2 1,-5 1-5,6 0 7,-5 2 0,-8 0-1,3 4-6,-6 0 1,0 0-3,-2 0 0,8 8-2,-3 6 5,3 0-2,0 6 1,-4 2-3,0 2 2,-2 5 1,-1 0-1,-4 7 1,4 1-3,4-1 2,4 0 0,9-2-1,3 3-2,3 1-1,2 3 1,5 3 0,4-4 0,6 2 3,1 4-2,2-3-1,-1 6 0,1-2 0,0 3 0,-2 0 1,4-2-2,0-3 0,2-2 0,3 3 0,2 0 0,2-5 1,0 2-1,0 6 1,15-3-1,6 2 5,0-4-3,6-2-2,4-3 4,6-7-3,5-3-1,2 0 2,7-3-2,5-3 1,0-3 2,4-5-3,1-1 0,-3-5 2,-3-6-2,-2 1 1,-1-4 1,2 0-1,4 0 0,-4 0 0,5 0 2,-1 0-3,-3 0 0,-1-2 0,0-3 0,-8-7-1,1-2-2,-2-1 3,0-2 0,-1-2 1,5-8-1,0-2 0,0 0 0,-2-6 0,0-5 0,-2-1 0,-5-3 1,-5-8 1,-2 0-2,-7-1 0,0 0 0,-9-1 1,-1 6 2,-9 3-3,-3 9 1,-4-4 0,0-4 1,2 0-1,0-8-1,4 0 2,-4-6-1,0 0 6,-2 1-3,0 7 7,-10 8 0,-11 6-10,-8 2-1,-5 6-2,-7 0 2,0-2-33,-1 0-28,3-10-75,4-14-209,6-12-284</inkml:trace>
  <inkml:trace contextRef="#ctx0" brushRef="#br0" timeOffset="172107.313">12955 13186 628,'0'0'97,"0"0"6,0 0 94,0 0-82,0 0-73,0 0-25,-17 31-8,17 18 23,2 11 11,2-2-21,-4-1-8,2-7-11,0-4 0,0-8-3,3-9-8,-1-7-57,8-10-84,1-12-151,3 0-125</inkml:trace>
  <inkml:trace contextRef="#ctx0" brushRef="#br0" timeOffset="172375.5292">13274 13114 769,'0'0'143,"0"0"-113,0 0 33,0 0-20,0 0-34,0 0 32,33 62 11,-26-20-9,-1 1-10,-4 1-12,4-3-2,-2-3-4,0-4-12,-1-7 0,0 1-3,0-4-2,1 1-35,1-4-59,-3 2-52,-2-2-117,0-3-28</inkml:trace>
  <inkml:trace contextRef="#ctx0" brushRef="#br0" timeOffset="172590.8329">13160 13496 789,'0'0'63,"0"0"-25,0 0 46,0 0-55,0 0-19,162-119-6,-102 93-4,-6 4-32,-12 2-196,-7-2-87</inkml:trace>
  <inkml:trace contextRef="#ctx0" brushRef="#br0" timeOffset="172820.7076">13644 13062 725,'0'0'136,"0"0"10,0 0-17,0 0-82,0 0-30,0 0-10,0 54 29,6-8 17,1 4-13,2-1-14,-2 2-1,2-6-12,-1-5-1,2-7-5,1-8-4,-1-4-1,6-8-2,1-5-1,0-6-1,3-2-22,7-3-31,0-24-63,-3-9-150,-8-8-229</inkml:trace>
  <inkml:trace contextRef="#ctx0" brushRef="#br0" timeOffset="173058.5663">13637 13291 1113,'0'0'29,"0"0"-14,0 0 32,0 0-32,140-97-12,-77 74-3,-9 6-31,-7 3-243,-24 0-328</inkml:trace>
  <inkml:trace contextRef="#ctx0" brushRef="#br0" timeOffset="174623.9325">19643 14016 706,'0'0'78,"0"0"-54,0 0 87,0 0-11,0 0-61,0 0-15,0 0 6,-114-102-16,96 92-7,-2-2 16,-2-2-3,-3 0 10,-4-4-14,-6 2-4,-8 2-10,-4 3 7,-4 6-3,2 5-2,0 0 0,5 0-1,1 0 1,9 0-3,3 2 0,6 1 6,1 2-1,-2 1-2,1 3-1,-6-4-1,-3 5-1,0 4 0,-1 0-1,3 1 0,6 0 1,2-1 2,6-2 0,-2 0-3,-2 5 2,-3 2 0,0 6 1,-3 3 0,3 4 2,-3 4 3,2-2-2,5 2-3,-2 1 5,3-6-4,2 5-3,4 1 1,1 1 4,3 2-1,2 5-3,4-1-1,1 1 0,3-6 1,0 2 0,0-4-2,0 4 1,0 2-4,0 1 7,0 6-4,3-8 0,3-3 1,5 5 0,7-11-1,4 6 0,10-4 0,4-7 1,4 2 3,5-4-3,2-2 2,3 0 1,1 1 1,4-7-2,-5-3 0,2-3-3,2 1 2,-1-9 0,-2 0 1,1-3 3,-1-1-6,0 0 1,2 0 2,1 0 1,-4-9-4,-4-5 5,-1-9-3,-5-4 0,-4-4-1,-1-5 2,-6-12 1,-2-11-2,-1-11-1,1-8 3,-2 1 0,-3 8 8,-2 7-4,-2 12 2,-7 11-7,-7 5 2,-4 5 7,0 0-7,0 0-1,0-2-1,-10 3-3,-6 2 1,0 4-1,-2 3 0,-5 0-3,3 1-31,-1 2-37,0-12-79,2-10-364</inkml:trace>
  <inkml:trace contextRef="#ctx0" brushRef="#br0" timeOffset="175096.3633">18871 12680 421,'0'0'256,"0"0"-96,0 0-3,0 0-55,0 0-55,0 0-18,16 67 39,-12-23-19,-1 4-15,-3-1-9,0-3-9,0-6-11,0-6-2,0-3 3,0-6-6,2-5 0,4-1-19,7-3-47,3-9-74,5-5-136,1 0-179</inkml:trace>
  <inkml:trace contextRef="#ctx0" brushRef="#br0" timeOffset="175326.2308">19137 12922 991,'0'0'36,"0"0"-28,0 0 64,0 0-17,0 0-52,0 0-3,151-101-2,-115 91-85,-7 3-71,-9-8-59,-5 1-70</inkml:trace>
  <inkml:trace contextRef="#ctx0" brushRef="#br0" timeOffset="175568.127">19453 12566 518,'0'0'223,"0"0"-142,0 0 117,0 0-92,0 0-80,0 0-22,-15 25 16,19 17 30,2 2-8,-1 5-10,-3 6 5,-2 1-15,0-3-2,0-6-13,1-4 1,10-9-4,2-14 2,3-4-5,3-11 1,6-5-2,8 0 4,6 0-4,5-26-2,-3 1-36,-4-3-35,-11-4-111,-18 4-162,-8 3-142</inkml:trace>
  <inkml:trace contextRef="#ctx0" brushRef="#br0" timeOffset="175759.0438">19424 12913 949,'0'0'58,"0"0"10,0 0 13,0 0-51,188-92-12,-104 67-12,-8 1-6,-14 3 0,-22 8-30,-22 1-74,-18 9-53,0 3-78,-22 0-430</inkml:trace>
  <inkml:trace contextRef="#ctx0" brushRef="#br0" timeOffset="177705.5408">17521 16605 786,'0'0'59,"0"0"-56,0 0 94,0 0-27,0 0-20,0 0 15,-22-48-14,12 38-21,-3 6 0,-5-4-9,-2 0 0,-5 6-2,-2-6-7,-2 4-5,0-1 0,0 5 2,2-5 0,6 1-9,0 0 6,3 4-4,5-4 0,0 4-1,-1 0 0,-1-4-2,-3 4 2,-2 0-1,-4 0 0,-1 0 0,-2 0 0,0 0 1,-2 0 0,0 2 0,3 0 1,0 2 0,1 0 0,-2-4-2,-1 4 0,2 1 2,0-5 0,-2 5-2,2-1 0,-3-1 4,2 4-3,-2 1 0,-1 0 0,3-4-1,-2 6 2,0-6-3,-6 1 4,2 8-2,0-6-1,2 5 0,2 2 0,-3-2 0,5 5-1,6-2 1,1-1 0,4 2 0,0 2-4,3 4 2,2-3 2,-2 3 0,1 1 0,-1 3 0,0-5 0,-3 8-1,1 0 2,-1 5-1,3-5 0,1 3-1,3-2 1,5-2 0,0 3 0,2-7-1,-1 1 0,3 1 1,0-3-1,0-3 2,0 6-2,7-5 1,1 5 0,2-3 0,7 0 0,-1 0 0,6 3-1,1 0 0,4 3 2,6-8-2,0 5 0,3 1 1,-2-8 0,3 4 1,-3-5-4,-1 3 4,1-2-2,-5-1 1,2-2 0,-4-6 0,2-3-1,-2 0-2,6 1 3,0 0-1,2-2 1,5 2 0,-1 1 3,2-9-3,-2 5-1,1-1 0,0-4 0,0 0 1,1-4 0,0-6-1,-2-6-1,-6 2-5,-5 3 6,0-1 1,-1 3 0,-1-3-3,4-6 3,-1-1-1,2 2 2,-2-5 2,2-1-3,-2-4-9,-3 0 9,-3 5 4,-3-6-4,-8-2-3,1 2 3,-5 2 5,-1 0-4,1 2-1,0-2-5,-2 0 5,3 3 0,-3 0 2,0 2-2,-4 2 0,-2-7 0,0-1 2,0 0-1,-5-4 0,-6 4 2,2 1-2,5-1 2,0-1 0,-2 2 2,6 3 1,-2 10-2,0-1 3,2 6-6,0-1 0,0 0-1,-2 4 1,2-4-1,-2 9 0,2-4 0,0 0 0,-5 4-1,1 0-10,-8 0-27,1 4-75,-4 18-191,-3 6-161</inkml:trace>
  <inkml:trace contextRef="#ctx0" brushRef="#br0" timeOffset="178332.1888">17492 17991 283,'0'0'643,"0"0"-596,0 0-37,0 0 63,0 0-44,0 0-26,-5 44 15,2-13 5,3 1-5,0-6 0,0 1-2,0-5 3,0 4-14,12-3-1,0-10-1,5 5-1,0-18 1,6 0 0,-3 0 2,3-18-1,-2-3 0,-5-6-1,-2-4 1,1-3 4,-4-3-4,-2 4 3,-3 8 6,-6-3 4,0-2 8,0 6 4,0-2-8,-11 8-7,-8-5 3,-3 11-10,-3 2 3,-2 2-1,0 6 1,0 2-3,6 0-4,-2 7 0,5 10-3,7 5-3,7 5-1,4-10-31,0 2-49,4-7-150,14-12-482</inkml:trace>
  <inkml:trace contextRef="#ctx1" brushRef="#br0">9079 9624</inkml:trace>
  <inkml:trace contextRef="#ctx0" brushRef="#br0" timeOffset="824824.6894">12163 7908 1100,'0'0'52,"0"0"-48,0 0 3,-51 117 8,36-78-15,2-2-22,1-2-121,1-8-184,3-15-230</inkml:trace>
  <inkml:trace contextRef="#ctx0" brushRef="#br0" timeOffset="825575.5082">12803 7361 644,'0'0'347,"0"0"-297,0 0 6,0 0-17,0 0-28,0 0 33,14 141 0,-10-104-19,-1-4 1,-1-11-5,-2-8-10,0-7-6,2-2-1,-2-5-3,0 0 1,2 0 7,0 0 1,0-28 1,3-12-4,4-13-7,6 3 2,6 4-3,3 12 1,3 12 0,-1 10 1,3 8-1,0 4 0,0 0 0,-2 8 0,-2 14 4,-5 3-2,-5 0 3,-3 1-3,-5-2-2,-5 0 2,-2 1-2,0-2-1,0 1-7,-2-2-39,-5 3-41,1-11-131,6-12-209</inkml:trace>
  <inkml:trace contextRef="#ctx0" brushRef="#br0" timeOffset="825810.5754">13401 7325 1040,'0'0'107,"0"0"-99,0 0 27,0 0-16,138-30-11,-85 16-5,-5 3-3,-14 4-4,-6 2-69,-9 4-81,-9 0-85,-10 1-154</inkml:trace>
  <inkml:trace contextRef="#ctx0" brushRef="#br0" timeOffset="825980.1034">13497 7557 928,'0'0'117,"0"0"-95,0 0 15,0 0-7,0 0-16,126-36-14,-80 21-16,-13 1-225,-6-3-191</inkml:trace>
  <inkml:trace contextRef="#ctx0" brushRef="#br0" timeOffset="826167.1024">13947 7250 1048,'0'0'94,"0"0"-87,0 0 37,0 0-29,0 0-9,0 0 4,11 63 0,-11-29-10,0 2 3,0-2-1,0-2-2,0-3-46,0-8-72,0-5-146,9-10-112</inkml:trace>
  <inkml:trace contextRef="#ctx0" brushRef="#br0" timeOffset="826367.0192">14281 7513 951,'0'0'124,"0"0"-69,0 0 52,0 0-55,-22 120-36,13-96-4,5-1-4,-3-5-7,2-8-1,3-3-17,2-4-51,0-3-100,0 0-160,0-8-204</inkml:trace>
  <inkml:trace contextRef="#ctx0" brushRef="#br0" timeOffset="826676.9131">14549 7177 1050,'0'0'82,"0"0"-32,0 0 34,133-74-63,-99 74-9,-7 0-5,-13 21-4,-10 12-1,-4 5 2,-8 3 1,-20 4 4,-3-1-4,-1-6 1,8-6 3,8-10 3,10-10 0,4-2-12,2-2 2,0-3-2,26-5 3,14 0-2,16 0-1,11-19-25,4 1-36,-1 2-142,-8 6-215</inkml:trace>
  <inkml:trace contextRef="#ctx0" brushRef="#br0" timeOffset="826880.2334">15175 7452 794,'0'0'190,"0"0"-85,0 0 17,0 0-46,-22 115-45,15-86-13,0 0-14,-1 0-4,1-3-24,3-8-95,4-13-188,0-5-277</inkml:trace>
  <inkml:trace contextRef="#ctx0" brushRef="#br0" timeOffset="827585.0577">15405 7153 1,'0'0'989,"0"0"-963,0 0 54,0 0 13,0 0-56,135-111-17,-106 101 3,-4 3-11,-11 4-4,-5 3-2,-5 0-4,-4 0-1,0 0 0,0 0 1,0 0-3,2 0 1,-2 0 0,2 0 4,0 0-4,-2 0 0,0 0 1,0 0 3,0 0-3,0 0 0,0 0-1,3 0 4,-3 0-4,0 0 1,0 0 1,0 0-2,1 0 0,3 0 0,0 0 0,3 3 0,-2 4 0,3-1 1,-4 1-1,-1 0 0,-3 3 0,0 2 0,0 4 1,-3 4-1,-16 2 1,-6 5 0,-3-1-1,0-2 0,9-6 0,5-5 0,7-4-3,5-8 3,2-1 0,0 0 0,0 0 0,19 0 0,8 0 1,0 0 0,2 0-1,-2 0 0,-2 13 0,-3 1 0,-7 2 1,-8 2 3,-5 2-2,-2 2 1,0 2 5,-27 2 3,-6 0-5,-7-2-4,0-3 0,5-7-3,8-10 1,4-4-2,7 0-12,7 0-17,9-7-46,0-4-121,0-2-283</inkml:trace>
  <inkml:trace contextRef="#ctx0" brushRef="#br0" timeOffset="827798.5563">15928 7599 308,'0'0'759,"0"0"-740,-22 121 30,11-77 1,-2-1-43,-3-4-7,1-3-21,-1-10-122,3-9-190,3-17-340</inkml:trace>
  <inkml:trace contextRef="#ctx0" brushRef="#br0" timeOffset="827978.4325">16163 7557 721,'0'0'307,"0"0"-297,0 0-10,0 0-13,0 0-185,0 0-175</inkml:trace>
  <inkml:trace contextRef="#ctx0" brushRef="#br0" timeOffset="828167.3245">16477 7481 733,'0'0'208,"0"0"-196,0 0-9,0 0-3,0 0-82,0 0-93,25 4-136</inkml:trace>
  <inkml:trace contextRef="#ctx0" brushRef="#br0" timeOffset="828343.1888">16660 7481 634,'0'0'268,"0"0"-187,0 0-10,0 0-13,0 0-51,0 0-7,74-17-48,-72 14-148,4 0-127</inkml:trace>
  <inkml:trace contextRef="#ctx0" brushRef="#br0" timeOffset="828512.639">16965 7470 828,'0'0'179,"0"0"-91,0 0 14,0 0-38,0 0-41,0 0-18,89-37-5,-89 37-11,0 0-134,-8-1-328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50:10.2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71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29T11:00:48.151"/>
    </inkml:context>
  </inkml:definitions>
  <inkml:trace contextRef="#ctx0" brushRef="#br0">692 1477 795,'0'0'168,"0"0"-29,0 0-25,0 0-59,0 0-22,0 0-9,0 0-1,127-33-12,-80 19-8,-5 1-3,-3 3-1,-10 6-34,-8 4-52,-9 0-88,-12 4-170,0 20-12</inkml:trace>
  <inkml:trace contextRef="#ctx0" brushRef="#br0" timeOffset="156.5073">663 1806 1042,'0'0'67,"0"0"-61,0 0 4,0 0-10,0 0 7,185-29-7,-109 12-100,-3-5-213,-8-8-119</inkml:trace>
  <inkml:trace contextRef="#ctx0" brushRef="#br0" timeOffset="380.5682">1587 1267 1104,'0'0'77,"0"0"-56,0 0 5,0 0-19,0 0-1,0 0 14,-5 142-9,5-93-5,0-3-5,0 0-1,0-2-4,0 1-59,0 1-110,-6-5-145,-13-7-122</inkml:trace>
  <inkml:trace contextRef="#ctx0" brushRef="#br0" timeOffset="601.6884">1225 2053 910,'0'0'141,"0"0"-137,0 0 8,0 0 65,190-40-4,-93 6-17,7-4-27,-4 0 2,-7 4-14,-14 5-9,-17 8-8,-27 8 0,-19 9-36,-16 4-73,0 0-176,-38 7-255</inkml:trace>
  <inkml:trace contextRef="#ctx0" brushRef="#br0" timeOffset="1109.427">1575 2510 878,'0'0'41,"0"0"-39,0 0 18,-142 126 1,111-107-12,4-14 2,0-5-2,4 0-3,6-19 11,4-8-13,12 0-4,1 0-10,1 1 10,27 6 1,10 4-1,9 4-1,5 7 1,-2 5 5,-5 0-5,-9 17-1,-10 19-1,-14 17 2,-12 6 2,0 12 5,-23 1 2,-10-2-2,-5-10 6,-2-14-2,2-12 4,10-15 2,1-14 9,11-5-14,3 0 9,8-17-19,5-9-2,0 2-7,20 3 5,11 5 2,7 9 0,1 4 1,4 3 3,-2 0 1,-4 17 0,-3-2-5,-3 0 4,0-8 0,-4-3 2,-4-4 7,-2 0 2,2 0-9,-3-14-6,0-5-48,0-12-271</inkml:trace>
  <inkml:trace contextRef="#ctx0" brushRef="#br0" timeOffset="1551.0272">2545 870 1029,'0'0'94,"0"0"-81,0 0 9,149-16 15,-77 8-8,1 0-11,-4 0-7,-11 0-7,-15 5-4,-17 3-61,-19 0-78,-7 0-161,-24 12 52,-26 5-118</inkml:trace>
  <inkml:trace contextRef="#ctx0" brushRef="#br0" timeOffset="1965.9615">2558 900 554,'0'0'147,"0"0"-13,0 0 10,0 0-63,0 0-23,0 0-22,-4 26-17,4 15-17,0 19 21,0 18 42,7 14-24,1 9-11,1 8-7,3 12-5,-2 3-4,0 11 0,1 8-4,-5-2-1,-4 5 2,1-7-5,-3-11 0,0-11-2,0-7 3,0-12-5,-7-9-2,5-10 1,2-6 0,0-10-1,0 0 0,23-7-1,10-8 1,11-5-4,8-11 4,5-13 1,6-9 1,1-10 5,-1 0 0,-7-12 9,-12-4-10,-14 2-2,-11 9-4,-14 1-14,-5 4-48,0 0-63,-9-5-401</inkml:trace>
  <inkml:trace contextRef="#ctx0" brushRef="#br0" timeOffset="17086.5683">4255 1034 400,'0'0'245,"0"0"-85,0 0-11,0 0-62,0 0-24,0 0-14,0 0-7,22-29-5,-22 20 0,0 1-2,-16-1-4,-8-1-16,-7 1-3,-8 5-6,-3 4-4,-6 0-1,-3 13 0,8 20-1,-2 17-3,7 20 2,7 21 1,6 15-1,12 13-1,6 5 2,7-1 3,0-3 1,10-4-4,16-3 3,-2 1-2,1-5 0,-3-3 0,-9-14-1,-7-19 3,-6-11 3,0-11 5,-14-15-1,-15-7 11,-7-12-6,-13-11-5,-4-6-7,-13-4 2,4-22-5,12 0-29,14 1-34,22 8-70,14 7-301</inkml:trace>
  <inkml:trace contextRef="#ctx0" brushRef="#br0" timeOffset="17665.1789">3479 3350 925,'0'0'97,"0"0"-72,0 0 25,0 0-13,0 0 1,0 0-13,151 2-5,-109-2-9,-3 0-10,-10 0-1,-5 0-34,-4-5-105,-6-1-100,-3-7-66</inkml:trace>
  <inkml:trace contextRef="#ctx0" brushRef="#br0" timeOffset="17899.1239">4074 3146 1006,'0'0'137,"0"0"-132,0 0 43,9 159-5,-6-100-5,5 4-23,-6-5-5,-2-9-5,0-6 1,0-11-2,0-10-3,0-12-1,0-10-38,0-2-79,0-38-74,0-25-409</inkml:trace>
  <inkml:trace contextRef="#ctx0" brushRef="#br0" timeOffset="18477.7864">4558 491 727,'0'0'298,"0"0"-285,0 0-13,0 0 1,0 158 7,0-97 1,0-13-1,9-14-7,11-7 3,6-12 0,1-9-4,4-6 18,2 0 0,2-14 12,-6-19-9,-6-7-6,-5-3 4,-13-3 19,-5 0-17,0 5 10,-27 5-15,-6 14 3,-5 14-10,-5 8-6,1 0-2,5 16-2,8 12-10,12 0-67,17-12-125,0-16-406</inkml:trace>
  <inkml:trace contextRef="#ctx0" brushRef="#br0" timeOffset="19040.0438">5275 1514 649,'0'0'241,"0"0"-188,0 0 26,-115 34-29,72 8-16,1 14 0,1 8 0,10 6-3,10 2-5,5-6-4,10-3-10,6-10-6,0-12-2,8-5-4,17-12-2,6-7-58,4-16-91,3-1-95,3-20-87</inkml:trace>
  <inkml:trace contextRef="#ctx0" brushRef="#br0" timeOffset="19252.1367">5383 1714 898,'0'0'190,"0"0"-153,0 0-11,0 0-20,0 0 14,0 0 20,35 137-15,-28-97-6,-1-1-12,-4-4-2,1-5 1,2-2-6,1-8-8,5-6-60,5-11-93,4-3-119,2-5-74</inkml:trace>
  <inkml:trace contextRef="#ctx0" brushRef="#br0" timeOffset="19456.6208">5753 1674 814,'0'0'224,"0"0"-211,0 0-13,0 0-4,0 0 4,0 0 27,33 140-12,-19-95-6,-5-3-8,1-4 1,-3-1-2,2-4-68,-4-3-108,-2-2-25,-3-6-123</inkml:trace>
  <inkml:trace contextRef="#ctx0" brushRef="#br0" timeOffset="19631.3227">5690 2029 1038,'0'0'32,"0"0"-15,0 0-17,0 0 0,177-112-20,-98 69-167,-9 0-99,-19 3-308</inkml:trace>
  <inkml:trace contextRef="#ctx0" brushRef="#br0" timeOffset="19856.6573">6212 1622 793,'0'0'273,"0"0"-254,0 0-7,-5 102 9,5-49 4,0 5 2,0 2-5,0 1 3,0-4-2,0-7-5,7-12-10,4-8 6,7-11-10,0-14-4,5-5 0,10 0-1,0-20-56,-1-11-98,-11-8-229</inkml:trace>
  <inkml:trace contextRef="#ctx0" brushRef="#br0" timeOffset="19998.4661">6241 1967 978,'0'0'96,"0"0"-96,0 0-8,0 0-110,138-139-156,-106 107-263</inkml:trace>
  <inkml:trace contextRef="#ctx0" brushRef="#br0" timeOffset="20193.1812">6494 1659 903,'0'0'130,"0"0"-105,0 0 3,141 23 18,-85 7 7,-11 9-24,-9 8-13,-23 14-6,-13 10-3,-8 6-1,-34 1 2,-6-4-8,-3-9-20,10-19-41,12-24-82,13-22-190</inkml:trace>
  <inkml:trace contextRef="#ctx0" brushRef="#br0" timeOffset="20814.8641">7308 2051 577,'0'0'184,"0"0"-26,0 0-87,0 0-32,25-104-16,0 58-11,-3-8-1,-3-1 10,-2 7-5,-11 14 0,-6 14-10,0 10 4,-6 10-10,-17 0-11,-6 8-11,0 12 10,7 1 1,11 1 1,11 2-11,0 3-12,17 4 5,20 3 15,6-5 5,5 0 7,-6-3 1,-7-1 0,-12-2 0,-11 5 0,-12 0 1,0 4 1,-14 0 4,-15-1-6,2-8-43,4-8-134,8-15-72</inkml:trace>
  <inkml:trace contextRef="#ctx0" brushRef="#br0" timeOffset="21311.2402">7736 1821 161,'0'0'776,"0"0"-751,0 0-12,0 0 4,0 0-3,-27 126-7,25-90-3,2 0 1,0-2 6,0-2-7,0-2-3,16-6 0,5-6-1,2-9 0,4-9 1,2 0 4,-1-11-5,2-17 8,-3-7-4,-6-8 4,-9-1-5,-5 0 0,-7 10 6,0 10-1,0 14 16,0 8 10,0 2-34,0 0-3,0 19-11,-4 6 14,-3-5 0,3-6-7,2-7-18,2-7-2,0 0 4,0 0 10,2-21-13,16-7 24,6 2 0,1 4 3,-1 7-1,1 11 4,-1 4 7,0 0-3,-3 17 8,-7 9-6,-4 3-3,-10 6-2,0 3-5,-10 3-27,-15-6-159,-7-7-88,1-14-145</inkml:trace>
  <inkml:trace contextRef="#ctx0" brushRef="#br0" timeOffset="21573.6753">7941 1535 978,'0'0'50,"0"0"-50,0 0-19,0 0 19,0 0 9,0 0 5,-58 117-3,26-103-3,6-9 3,7-5 14,1 0 19,7-12-9,9-9-20,2 1-13,6-2-2,30 6-7,8 5-39,10 11-46,-1 0-157,-3 0-184</inkml:trace>
  <inkml:trace contextRef="#ctx0" brushRef="#br0" timeOffset="21919.8098">8393 1893 850,'0'0'112,"0"0"-101,8 120 60,-2-76-43,-1-9-18,0-8-5,-3-11 5,0-10 2,-2-6 7,0 0 11,0-14 41,0-21-43,0-16-28,0-2-1,0 6-2,6 11-2,11 12 4,0 10 0,3 6 1,3 8-6,-4 0 2,2 0 2,-3 22 0,-6 6 2,-5 4 0,-2 8 0,-5 4-4,0 0-73,0-6-67,0-12-130,0-16-12</inkml:trace>
  <inkml:trace contextRef="#ctx0" brushRef="#br0" timeOffset="22093.4097">8753 1886 779,'0'0'175,"0"0"-162,0 0 16,0 0-8,7 128-8,-7-87-8,0 1-2,0-1-3,0-10-66,0-9-109,2-17-12,9-5-119</inkml:trace>
  <inkml:trace contextRef="#ctx0" brushRef="#br0" timeOffset="22262.7144">8984 1849 721,'0'0'232,"0"0"-210,0 0 4,0 0 21,0 132-25,0-94-16,0 3-4,0-9-2,0 3-30,0-9-86,0-8-85,0-9-97</inkml:trace>
  <inkml:trace contextRef="#ctx0" brushRef="#br0" timeOffset="22470.6558">8724 1758 959,'0'0'100,"0"0"-77,0 0-7,0 0-13,172-36 0,-97 28 0,-8 2-3,-17 0-53,-19 2-155,-18 4-76,-13 0-275</inkml:trace>
  <inkml:trace contextRef="#ctx0" brushRef="#br0" timeOffset="22732.839">8398 2452 580,'0'0'260,"0"0"-255,143 0 125,-63-8-53,7-6-17,7 0-12,-3-6-11,-6 0-10,-15-2-10,-17 4-8,-20 6-9,-17 7-10,-16 3-75,0 2-124,-25 0-190</inkml:trace>
  <inkml:trace contextRef="#ctx0" brushRef="#br0" timeOffset="23246.2152">8849 2726 658,'0'0'48,"0"0"-36,0 0 33,0 0-33,-118 107-8,102-105 2,3-2 6,2 0 10,1-18 21,8-3 1,2-2-4,0 2-33,15 0 7,11 3-14,7 4 2,5 7-1,4 7 0,3 0-1,-10 9 0,-8 15 0,-12 6 1,-9 11 5,-6 5 17,-12 7 2,-19 0-4,-7-4-9,-2-7-3,2-7-4,4-11 0,5-9-4,10-12 7,5-3-4,10 0 5,4 0 0,0-12-9,0-4-5,18 0 5,9 4 5,8 4 6,3 8 5,4 0 5,1 0-3,-8 8-3,-4 4-14,-4 3 0,-10-6-2,0-1 1,-4-4-52,3-4-37,4-2-144,2-24-164</inkml:trace>
  <inkml:trace contextRef="#ctx0" brushRef="#br0" timeOffset="23553.9697">9393 1773 1117,'0'0'65,"0"0"-26,0 0-27,0 0-8,0 0-2,20 166 21,-16-96-3,1-2-6,-3-7 1,5-8-3,-1-10-4,6-13-4,1-10-2,7-12-2,6-8-3,6-3-12,4-22-33,-5-8-91,-11 0-175,-19 1-191</inkml:trace>
  <inkml:trace contextRef="#ctx0" brushRef="#br0" timeOffset="23689.0336">9399 2106 119,'0'0'882,"0"0"-843,0 0-13,0 0-26,119-72-5,-63 47-59,-5-1-185,-11 2-182</inkml:trace>
  <inkml:trace contextRef="#ctx0" brushRef="#br0" timeOffset="24144.7739">10068 1903 855,'0'0'241,"0"0"-214,0 0 5,0 0-20,0 0-9,0 0 0,-131 136 1,103-95 0,8 0-3,10-3 2,6-1-3,4-9 1,0-8-1,10-7-6,17-13-13,9 0-6,-1-19 9,2-16-25,-7-2-3,-11-6-8,-6-3 11,-9-4 29,-4-8 12,0-8 3,-2 3 3,-7 10 9,2 17 34,3 14 16,-1 13 0,3 8-9,0 1-10,2 0-33,0 0-13,0 24-6,0 11 6,11 11 8,0 4 0,5 6-2,-5-1-1,0-1-1,-2-4-2,-3-4 0,3-8-2,1-12-34,3-12-65,1-14-138,0-1-216</inkml:trace>
  <inkml:trace contextRef="#ctx0" brushRef="#br0" timeOffset="24382.7027">10378 1731 195,'0'0'951,"0"0"-908,0 0-26,0 120 11,0-58-2,4 1-13,5 2 0,1-9-4,5-3 0,-2-15-4,3-14-1,4-10 1,2-14-5,7 0 3,3-14-3,-6-13-28,-3-3-85,-14 2-132,-9-2-309</inkml:trace>
  <inkml:trace contextRef="#ctx0" brushRef="#br0" timeOffset="24534.3531">10340 2005 1057,'0'0'69,"0"0"-41,0 0-15,125-36-6,-71 22-7,-3 0-10,-11-2-137,-18-2-252</inkml:trace>
  <inkml:trace contextRef="#ctx0" brushRef="#br0" timeOffset="25009.7472">12061 1327 649,'0'0'215,"0"0"-89,0 0-9,0 0-62,0 0-35,0 0-10,11 90 10,-4-35 14,-5-1-14,3-6-14,-3-2-1,-2-7-3,2 0-2,0-4-17,1-8-78,-3-9-100,0-5-183</inkml:trace>
  <inkml:trace contextRef="#ctx0" brushRef="#br0" timeOffset="25178.4638">11847 1710 891,'0'0'161,"0"0"-140,0 0 0,0 0 10,144-42-6,-72 18-13,-3 0-12,-11 0-67,-6-3-223,-6-8-149</inkml:trace>
  <inkml:trace contextRef="#ctx0" brushRef="#br0" timeOffset="25661.5584">13599 894 801,'0'0'203,"0"0"-145,0 0 32,0 0-42,0 0-35,0 0-6,-100-54 23,69 54-17,-1 0 11,-3 6-12,-5 28 0,-3 16-6,1 22-1,5 23 2,8 17 3,11 9-6,17 7 0,1 2-2,9 6 0,22 4-2,0 5 0,-1 1 2,-2-9 1,-9-8-1,-17-22 7,-2-18 6,-23-17 7,-17-14-6,-9-12 0,-7-18-2,-4-14-7,0-12-2,7-2-2,10-4-3,16-8 0,14 4-25,11 8-31,2 0-73,2 0-198,22 0-213</inkml:trace>
  <inkml:trace contextRef="#ctx0" brushRef="#br0" timeOffset="26116.8866">13497 3356 967,'0'0'145,"0"0"-100,0 0 15,0 0-23,-34 132-18,34-95-10,0-5-7,7-6 4,11-4-6,-1-6 2,8-8-1,4-8 5,5 0-5,6-16 4,-2-14-3,-5-7 0,-10-7-2,-16 1 3,-7-2 0,0 10-2,-15 8 4,-14 12 11,-2 11 3,-7 4-7,0 1-4,3 20-4,6-4-1,11-5-3,10-5-1,8-7-24,0 0-91,18-17-291,4-16-229</inkml:trace>
  <inkml:trace contextRef="#ctx0" brushRef="#br0" timeOffset="26501.6271">13891 756 613,'0'0'480,"0"0"-428,0 0-30,0 0-9,0 0-12,0 104 14,9-54-4,-7-2-6,1-8 2,-3-1-7,0-2-4,0-6-78,0-3-110,0-10-119</inkml:trace>
  <inkml:trace contextRef="#ctx0" brushRef="#br0" timeOffset="27536.9471">14167 1592 579,'0'0'52,"0"0"24,0 0 15,0 0-52,0 0-14,0 0 2,0 0 22,-17-2 5,15 28 6,2 17 19,0 8-13,0 7-28,0 2-7,0-2-16,4-3-10,0-3-4,1-8-1,-3-4-5,-2-8-55,0-10-72,0-12-93,0-10-51,0 0-313</inkml:trace>
  <inkml:trace contextRef="#ctx0" brushRef="#br0" timeOffset="27763.6467">14427 1872 726,'0'0'192,"0"0"-168,0 0 44,0 0 5,130 0-40,-87-12-21,-5 1-12,-4-1-23,-5-4-85,-8-4-168,-5-3-82</inkml:trace>
  <inkml:trace contextRef="#ctx0" brushRef="#br0" timeOffset="27993.5811">14807 1618 117,'0'0'717,"0"0"-605,0 0-52,0 0-38,0 0 26,0 0 8,4 138-11,4-85-13,-4 1 4,1-4-8,1 0-9,3-11-8,0-7-5,4-11-4,1-9-1,3-8 1,6-4-2,2 0-9,6-14-35,-4-9-71,-8-6-153,-17 0-177</inkml:trace>
  <inkml:trace contextRef="#ctx0" brushRef="#br0" timeOffset="28129.2801">14828 1871 730,'0'0'166,"0"0"-129,0 0-17,0 0-16,0 0-4,140-69-111,-96 47-121,-12 0-183</inkml:trace>
  <inkml:trace contextRef="#ctx0" brushRef="#br0" timeOffset="28345.3729">15122 1572 838,'0'0'165,"0"0"-118,0 0 1,142 22 10,-82 14 6,-4 8-22,-13 6-14,-17 6-9,-16 6-10,-10 3-1,-14-1-4,-28-1-4,-11-5-4,0-7-38,-5-10-49,1-13-36,-8-14-172,-4-14-119</inkml:trace>
  <inkml:trace contextRef="#ctx0" brushRef="#br0" timeOffset="28668.4579">14175 1520 857,'0'0'35,"0"0"71,0 0-35,-114 46-45,73 12 0,1 23 27,3 6 7,3 7-6,10-4-21,5-6-7,15-14-13,4-9-9,9-10-3,34-9 0,13-16-1,12-14-14,9-10-72,7-2-170,-2-35-358</inkml:trace>
  <inkml:trace contextRef="#ctx0" brushRef="#br0" timeOffset="29493.6533">15762 2083 349,'0'0'153,"0"0"-78,0 0 75,0 0 5,0 0-59,0 0-26,-11-44-50,37 12-9,3-6-4,4-6 10,3-7-3,-5-2-1,-11 2 0,-11 12-4,-9 13 1,0 13-10,-4 11-1,-21 2 1,-1 0-23,-1 15-4,6 4 5,11 5 1,10 1-19,0 3-6,15 2 7,20-5 26,13 2 11,1-7-2,-2 0 2,-10-1 4,-14 4-2,-16 0 0,-7 3 1,-3 3 7,-26-1-3,-4-7-4,4-4-1,6-7-45,12-10-73,7 0-36,4-10-187</inkml:trace>
  <inkml:trace contextRef="#ctx0" brushRef="#br0" timeOffset="30009.1998">16234 1778 706,'0'0'124,"0"0"-3,0 0-55,0 0-57,0 0-7,0 0 3,-36 139 0,36-100 0,0-7-1,0-1-3,7-7-1,11-7 3,-1-6 2,6-9-3,-2-2-1,1 0 1,-4-8-2,-1-14 1,-2-7 5,-3-2-1,-8-10-3,3 0-1,-5-1 4,-2 6-2,0 14 1,0 10 5,0 10 1,0 2-10,0 9-12,0 21 7,0 7 5,0-4 4,0-6-3,0-11 1,0-8 0,0-6-1,0-2 0,0 0 4,0-14 7,9-16-4,7-8-8,3 2 0,-1 3 0,4 12 2,4 4-4,3 15 4,2 2 1,-2 0-3,-4 26 4,-5 4-3,-5 7 0,-11 1 0,-4-2-2,0 0-5,-9-4-59,-17-2-145,-7-12-71,-4-10-135</inkml:trace>
  <inkml:trace contextRef="#ctx0" brushRef="#br0" timeOffset="30296.1719">16370 1358 834,'0'0'74,"0"0"-71,0 0-2,0 0-1,0 0 12,25 107 7,-56-78 7,-10-9-2,1-4-3,5-12-4,1-4 6,14 0 13,6-20 9,12-5-18,2-1-21,14 4-6,26 4-1,9 7-1,7 6-5,2 5-39,-3 2-102,-6 16-119,-9 3-299</inkml:trace>
  <inkml:trace contextRef="#ctx0" brushRef="#br0" timeOffset="30624.882">16892 1685 824,'0'0'95,"0"0"-76,8 107 103,-3-62-73,2-1-33,-3-8-3,1-6-8,-5-10 0,2-11-3,-2-6 3,0-3 2,0 0 9,0-16 17,0-20-17,0-8-16,6-4 0,6 5-1,1 11 1,2 10 0,3 13 0,1 9-1,-2 0-5,3 7 1,-5 20 3,2 2 2,-9 5 0,-1 0 0,-4-1-2,-1-5-39,0-5-84,2-11-135,1-12-62</inkml:trace>
  <inkml:trace contextRef="#ctx0" brushRef="#br0" timeOffset="30805.187">17253 1668 894,'0'0'107,"0"0"-44,0 0-55,0 0-5,0 0 19,17 121-10,-17-77-3,0-3-9,0-6-6,2-5-84,4-13-97,-2-12-67,5-5-82</inkml:trace>
  <inkml:trace contextRef="#ctx0" brushRef="#br0" timeOffset="30976.7593">17431 1671 886,'0'0'101,"0"0"-87,0 0-6,0 0 23,7 121-7,-3-80-21,-2-2 3,1-2-6,-3-7-12,0-6-60,0-6-133,0-11-51,-3-7-152</inkml:trace>
  <inkml:trace contextRef="#ctx0" brushRef="#br0" timeOffset="31170.9439">17177 1535 891,'0'0'49,"0"0"15,0 0-38,0 0-22,163-46-3,-96 42-1,-7 3-1,-16 1-15,-15 0-156,-20 0-104,-9 5-280</inkml:trace>
  <inkml:trace contextRef="#ctx0" brushRef="#br0" timeOffset="31391.7688">16932 2264 855,'0'0'11,"118"-3"92,-35-16-26,6-10-37,-3 0-13,-10-2 2,-12 4-13,-16 8-12,-19 9-4,-18 8-109,-11 2-166,0 0-114</inkml:trace>
  <inkml:trace contextRef="#ctx0" brushRef="#br0" timeOffset="31863.5865">17307 2542 682,'0'0'18,"0"0"37,0 0 3,0 0-46,-128 92-7,111-92-1,-4 0 5,6-10 3,5-13 11,8-5-2,2 1-4,0 6-17,23 0 0,6 7-3,4 6-1,3 7 4,1 1-1,-2 0 0,-6 12-3,-7 11 2,-7 12 2,-8 2 2,-7 6 2,0 6 11,-25 0-1,-4-3-1,0-6-4,-2-13 4,4-7-1,5-13 2,2-7-3,7 0-5,6-1 6,7-20-1,0 4-10,0 0 6,11 5 6,13 7 13,5 0 5,6 5 2,0 0-12,-2 2-1,-8 14-18,-6 5 0,-2 4-2,-9 1-26,1 0-62,-2-7-67,2-14-145,1-5-213</inkml:trace>
  <inkml:trace contextRef="#ctx0" brushRef="#br0" timeOffset="32168.3005">17652 1624 932,'0'0'102,"0"0"-82,0 0-10,0 0 4,0 112 22,2-52-1,2-1-2,1-4-6,2-6-1,0-9-2,3-8-14,2-8-1,3-6-4,6-10 0,0-8-3,10 0 0,8-8-2,-3-16-30,-3-4-81,-15-2-138,-16-5-218</inkml:trace>
  <inkml:trace contextRef="#ctx0" brushRef="#br0" timeOffset="32324.6403">17685 1874 1044,'0'0'18,"0"0"16,0 0-25,0 0-1,127-46-8,-69 24-81,-4-2-130,-10-2-168</inkml:trace>
  <inkml:trace contextRef="#ctx0" brushRef="#br0" timeOffset="32756.3735">18454 1642 963,'0'0'20,"0"0"18,0 0 11,0 0-29,-117 121-9,94-83-7,9 1 3,3-2-6,9-5-1,2-4 0,0-12-2,9-8-5,17-8-3,10 0-15,7-6 7,-2-19-5,-4-9 3,-13-3-3,-11-8-2,-13-5 25,0-12 7,0-4-1,-10-1 31,-3 4 8,-1 19 1,5 16 28,5 15 8,1 11-36,1 2-7,2 0-39,0 30-4,0 15-2,5 11 6,8 2 3,1 2-2,1-2-1,0 3 1,-1-3-1,-4-8-21,0-13-68,3-13-67,0-13-73,5-11-95</inkml:trace>
  <inkml:trace contextRef="#ctx0" brushRef="#br0" timeOffset="33017.1655">18867 1451 1018,'0'0'96,"0"0"-71,0 0-24,0 0 8,0 106-9,4-41 17,3 1-2,0 1 10,2-6-5,-1-3 2,5-9-2,3-9-4,5-10-9,2-12 0,4-8-6,2-10-1,2 0-22,1-8-59,-6-17-78,-9-7-192</inkml:trace>
  <inkml:trace contextRef="#ctx0" brushRef="#br0" timeOffset="33205.6383">18782 1794 377,'0'0'793,"0"0"-788,0 0-5,0 0 0,0 0 10,182-10-10,-109-16-12,-9-8-63,-11-2-93,-15-4-162</inkml:trace>
  <inkml:trace contextRef="#ctx0" brushRef="#br0" timeOffset="34076.2596">19175 756 899,'0'0'133,"0"0"-110,0 0 25,0 0-31,0 0-12,165-54-4,-92 43-1,2 1 2,-1 5-2,-3 0 1,-7 0 3,-9 1-3,-12 1 1,-18 3 1,-4 0 3,-10 0 11,-5-2 4,1 2 5,-7 0-2,0 0 2,0 0-6,0 0-1,0 0-7,0 0-2,0 0-4,0 0-2,0 0-3,0 0 0,0 0-1,0 7 0,3 13-1,7 11 1,2 12 6,1 7 3,1 8-3,-1 4-3,0 8 8,1 5-4,-5 3-2,-1 9 7,0-2-5,-2-1 1,-4 3 2,3 0-5,-3 0 4,-1 5-2,2-1 3,-1 0-4,1 6 1,-1 5 0,1 4 1,-3 3 2,0-7-2,2-9 2,2-13-2,3-6 3,3-6-3,2-6-2,-3-6 0,3-3-2,-6-5-4,3-1 3,-1 2 1,-3-3-2,-1-9-2,-4-2 3,0-9-2,0-8 5,0-4-5,0-3 1,0-4-2,-7 2 6,-6 1-5,-11-1 3,-20 7 0,-18 5-1,-13 1-2,-4 0 0,-2-3 5,7-2 4,10-7-3,11-2 4,5-6-11,8 0-2,1-2-1,6 2-44,2 2-40,-2 4-63,-5-4-290</inkml:trace>
  <inkml:trace contextRef="#ctx0" brushRef="#br0" timeOffset="35814.5862">762 4796 420,'0'0'344,"0"0"-281,0 0 41,0 0-68,0 0-20,-145 96-5,111-35 1,8 3-1,3-3 12,10-10 3,11-9-10,2-12-2,2-7-9,25-14-4,6-7 0,7-2 0,2-7-1,3-22-14,-3-7-2,-4 0-1,-9 1 12,-12 2 5,-3 13 3,-9 10 0,-4 8 0,-1 2 1,0 0-4,0 19-11,0 10 7,0 5 4,0-2 0,0-6 0,0-8-2,10-7-5,5-11-7,8 0 12,1 0 2,1-19 4,0-3-3,-8-6 6,-3 0-1,-10 0 9,-4 0 10,0 0 6,-9 6-1,-13 8-6,-4 10-12,3 4-12,-4 0-4,2 13-15,6 6-52,9-3-75,10-5-137,0-11-100</inkml:trace>
  <inkml:trace contextRef="#ctx0" brushRef="#br0" timeOffset="36511.1447">1163 4988 666,'0'0'102,"0"0"-70,0 0 87,4 113-65,-2-81-22,-2-3-15,0-12-10,3-7-4,-3-5 2,0-5-3,2 0 7,-1-7 12,4-18 14,3-13-32,2-7-3,3 7-6,3 4-8,2 12 7,2 13 5,1 9-7,-2 0-3,-1 17-2,-2 10 8,-5 8 4,-7-1 2,3-2 3,-3-3-2,1-6-1,1-11 2,1-8-4,0-4 2,9 0 0,1-14 12,8-14-3,2-8-2,-7-4-6,-7 3-1,-6 3-2,-7 9-5,0 11 4,0 8 2,0 6 1,0 0-5,0 0-4,0 4-19,7 12-2,15 2 16,7 2 8,4 1 6,-3-2 8,-4-1 22,-6 3-9,-11-2-8,-9 1 2,0 4 3,-4-2-4,-17 0-7,0-8 0,2-6-7,4-8-5,6 0-27,6 0-32,3-15-49,0-9-59,12-5 66,10 1 70,5 2 12,-3 2 24,-1 6 30,-8 10 73,-5 5 8,-5 3-53,0 0-15,2 9-7,-1 11 3,2 6 1,-4 2-12,0 0-18,-1 2-5,0-4-5,0-1-19,-1-9-179,-2-11-96</inkml:trace>
  <inkml:trace contextRef="#ctx0" brushRef="#br0" timeOffset="36657.5009">1713 4834 933,'0'0'46,"0"0"-36,0 0-10,0 0-150,0 0 5,0 0-83,47 93-87</inkml:trace>
  <inkml:trace contextRef="#ctx0" brushRef="#br0" timeOffset="37508.9144">2128 5023 671,'0'0'238,"0"0"-131,0 0-30,0 0-33,0 0-23,0 0-15,-65 62-3,39-34 2,3 2-4,7-2 3,8-3-4,8-5-2,0-7-2,2-4-7,20-9-50,7 0 23,5-21 16,3-12-9,-5-8 17,-5-5 2,-9-2 10,-14-1 2,-4-1 6,0-1 26,-18 1 7,-7 3-7,4 15 7,2 14 10,9 12 13,2 6-21,4 0-28,4 22-13,0 19-6,0 15 4,2 4 1,14 3 1,7-2 0,0-1 0,4-6-1,1-14-15,7-12-21,1-17-11,2-11 22,-1-13 6,3-22 1,-7-6-1,-6-3-9,-13 2 26,-9 6 3,-5 10 8,0 12 32,0 11 16,0 3-4,-4 0-38,-3 3-13,-3 21-2,4 7 1,4 2-4,2-5 2,0-6 1,5-6 1,19-6-2,2-8 2,6-2-4,5 0 4,-1-18 3,-3-8 3,-6-6-2,-11-3 0,-7-11 0,-9 1-2,0 3-2,-5 10-6,-13 14-2,5 11-1,-3 7-16,5 0 8,7 0-35,4 12-39,0-1-48,2-1 69,21-4 66,4 2 4,4-2 5,2 3 4,-2 3 33,-2 5 20,-5 7 0,-4 5-15,-6 10 8,-7 3-10,-3 1 0,-2-5-12,-1-11-9,5-8-6,0-10-5,3-5-6,5-4-4,8 0 0,5 0-3,9-13-5,-3-11-131,-6-15-334</inkml:trace>
  <inkml:trace contextRef="#ctx0" brushRef="#br0" timeOffset="38303.505">4575 4775 829,'0'0'91,"0"0"6,0 0-1,0 0-28,0 0 12,0 0-22,-13-61-27,-21 50-15,-4 2-3,-4 6-3,1 3 2,0 0-3,-1 19 1,2 20-1,1 19-6,12 21-1,12 26-1,15 11-1,0 15 0,24 9 1,19 0-1,11 3 0,2-8-1,0-8 2,-12-9 0,-13-14-1,-17-17 0,-14-15 0,0-18 2,-25-16 14,-8-11 3,-7-15-4,-3-12-5,-6 0 8,0-5-10,4-11-8,14 6-5,14 2-29,9 8-31,8 0-92,0 20-324,0 13-232</inkml:trace>
  <inkml:trace contextRef="#ctx0" brushRef="#br0" timeOffset="38620.4873">3892 7200 990,'0'0'158,"0"0"-134,0 0 35,0 0-34,0 0-17,0 0-6,50 0 2,-3-11 6,5-3-7,1-4-3,-2 0-91,-1-4-119,-13 0-279</inkml:trace>
  <inkml:trace contextRef="#ctx0" brushRef="#br0" timeOffset="38798.6315">4493 6999 1013,'0'0'181,"0"0"-179,0 0 14,0 133-7,0-87-1,0 3-6,0 1 0,0-6-2,0-5-49,0-13-61,0-13-51,0-13-55,-7-6-66</inkml:trace>
  <inkml:trace contextRef="#ctx0" brushRef="#br0" timeOffset="39452.1844">4887 4113 618,'0'0'138,"0"0"-74,0 0-29,0 0 16,-13 158 14,11-101-10,2-10-25,0-10-5,13-15-9,14-10-10,8-12-3,11 0 9,-2-25 0,1-10-8,-10-9 5,-6 1-8,-15 3 4,-5-2-3,-9 5 16,0-1 35,-27 9-14,-6 8-17,-3 12-8,0 9-14,-1 0-1,9 0-2,9 4 2,11 5-36,8-2-113,2-7-295</inkml:trace>
  <inkml:trace contextRef="#ctx0" brushRef="#br0" timeOffset="40017.0652">5537 4937 656,'0'0'66,"0"0"73,0 0-11,0 0-69,0 0-34,-136 4-9,102 28 20,0 15 7,1 14-4,2 17-10,6 12 1,10 5-11,9-7-12,6-16-3,0-16-3,10-16 0,17-11-1,9-13-35,6-11-55,3-5-82,-1-8-137,-3-19-273</inkml:trace>
  <inkml:trace contextRef="#ctx0" brushRef="#br0" timeOffset="40219.57">5690 5208 932,'0'0'125,"0"0"-104,0 0 3,0 0-24,0 0 10,-20 152-4,20-100-4,0-2 3,0-1-4,0-6-1,0-9 0,0-9-31,6-11-87,6-12-134,2-2-79</inkml:trace>
  <inkml:trace contextRef="#ctx0" brushRef="#br0" timeOffset="40401.0983">5935 5191 937,'0'0'106,"0"0"-96,0 0-4,0 0 20,19 149-6,-15-97-12,0-2-5,-2-4-1,1-4-2,-3-6-36,0-7-59,0-6-144,0-7-29</inkml:trace>
  <inkml:trace contextRef="#ctx0" brushRef="#br0" timeOffset="40554.2168">5859 5557 872,'0'0'70,"0"0"-69,0 0-1,128-111-8,-61 74-97,-7-2-101,-12 5-213</inkml:trace>
  <inkml:trace contextRef="#ctx0" brushRef="#br0" timeOffset="40771.1392">6334 5089 555,'0'0'375,"0"0"-281,0 0 9,0 0-75,0 0-22,0 0 13,0 154 18,0-80-8,0-1-7,0-10-8,7-10-6,2-13-4,6-13 0,5-14-4,6-7 2,5-6-2,0 0-20,0-19-65,-4-6-96,-12-5-231</inkml:trace>
  <inkml:trace contextRef="#ctx0" brushRef="#br0" timeOffset="40915.5738">6346 5370 998,'0'0'8,"0"0"-8,0 0-20,0 0-78,146-103-149,-123 81-277</inkml:trace>
  <inkml:trace contextRef="#ctx0" brushRef="#br0" timeOffset="41092.5529">6542 5138 699,'0'0'216,"0"0"-144,0 0-52,0 0 3,0 0 31,153 86-6,-115-39-8,-11 7-19,-11 9-8,-16-1-8,0 8-2,-16-2 3,-15-2-6,-3-3-21,5-15-113,5-20-235</inkml:trace>
  <inkml:trace contextRef="#ctx0" brushRef="#br0" timeOffset="42023.0266">7015 5518 43,'0'0'477,"0"0"-422,0 0 18,0 0 3,0 0 31,0 0-19,73-92-36,-51 46-19,0-9-8,-4 0 0,-7-4-3,-9 14-8,-2 10-3,0 15-1,-15 13-4,-5 7-6,-2 0-4,4 13-6,5 9-13,10 2 3,3 0-1,5 5 15,21-2 6,8 4 0,7 0 0,2 1 14,-2-1 0,-10-1-5,-9-4-4,-13-2-5,-9-2 5,0-2-3,-2 1 2,-16-7 0,3-1-4,3-9-21,8-4-52,4 0-61,0-17-31,0-16-166</inkml:trace>
  <inkml:trace contextRef="#ctx0" brushRef="#br0" timeOffset="42502.9837">7482 5162 707,'0'0'144,"0"0"-21,0 0-66,0 0-46,0 0 2,0 0 10,-8 154-7,6-98-7,2-7-1,0-6-6,0-7 1,15-11-1,3-8 0,4-9-1,0-8 1,5 0 4,-3-4-3,1-17 3,-3-8 2,-6-3-2,-5-6-1,-5-2 2,-6 2 7,0 7 4,0 12 2,0 10 4,0 9-6,0 0-16,0 2-2,0 17-3,0 3 1,-2 0 2,0-10 0,2-6-1,0-6 1,0 0-13,0-6 5,14-24-1,11-6-1,0-3 9,5 7-1,-6 12 3,1 12-2,0 8-1,-3 0-1,-2 24 3,-5 8 0,-6 4 0,-6 3-3,-3 1 0,0-3-13,-25-2-73,-6-7-113,-5-10-52,-4-12-98</inkml:trace>
  <inkml:trace contextRef="#ctx0" brushRef="#br0" timeOffset="42774.5189">7621 4836 821,'0'0'121,"0"0"-90,0 0-10,0 0-17,0 0 1,0 0 4,2 85-3,-33-69 8,-2-6-4,8-10 21,7 0 9,7 0 2,9-10 1,2-4-26,0 2-13,11 4-4,11 5-3,7 3-8,2 0-36,1 4-55,-1 8-128,-2-5-110</inkml:trace>
  <inkml:trace contextRef="#ctx0" brushRef="#br0" timeOffset="43832.5655">8321 5175 266,'0'0'685,"0"0"-632,0 0-41,0 0 27,4 118 20,1-65-12,1-4-21,-4-2-13,0-10-5,-2-10 5,0-13-10,3-6-1,-3-6 3,0-2-2,2 0 5,5-28 5,2-16-13,2-14-7,7-2-13,-1 2 2,1 11 10,1 20 3,-4 13 5,0 14 1,1 0-1,2 27 0,-3 9 2,-4 5 1,1-2-2,-6 2-1,-1-3-1,0-6-55,-3-8-99,2-12-141,1-12-91</inkml:trace>
  <inkml:trace contextRef="#ctx0" brushRef="#br0" timeOffset="44004.1129">8764 5162 825,'0'0'197,"0"0"-174,0 0-22,0 0 12,2 126-7,-2-78-1,0-4-5,0-6-28,0-8-111,7-16-53,2-14-32,4 0-43</inkml:trace>
  <inkml:trace contextRef="#ctx0" brushRef="#br0" timeOffset="44183.7688">8965 5153 653,'0'0'173,"0"0"-24,0 0-117,0 0-15,0 0 17,10 122-2,-7-65-19,-1-1-5,-2 0-8,0-1-2,0-8-75,-5-7-127,-1-13-23,-8-20-107</inkml:trace>
  <inkml:trace contextRef="#ctx0" brushRef="#br0" timeOffset="44388.1628">8673 5034 890,'0'0'49,"0"0"4,0 0-12,0 0-31,158-58-6,-84 53 1,1-4-5,-7 4-2,-18-2 2,-14 6-24,-16 1-104,-15 0-97,-5 1-130</inkml:trace>
  <inkml:trace contextRef="#ctx0" brushRef="#br0" timeOffset="44626.2712">8376 5863 964,'0'0'41,"0"0"-31,141 2 114,-41-30-55,9-8-24,-4 0-16,-4 4-13,-18 3-5,-15 5-8,-19 10-3,-22 7 0,-21 7-27,-6 0-95,-9 0-123,-31 12-182</inkml:trace>
  <inkml:trace contextRef="#ctx0" brushRef="#br0" timeOffset="45121.0911">8942 6057 861,'0'0'28,"0"0"-4,0 0 13,0 0-29,-118 91-4,91-83 4,3-8-1,2 0-1,5 0 5,12-6 20,2-8 11,3-2-15,3-3-26,19 2-1,9 3 0,2 4-1,3 5 1,0 5-3,-3 0 3,-2 2 0,-7 16 0,-5 6 2,-8 9 2,-11 6 8,0 6 7,-25 11-4,-15 2 2,-2 1-13,-3-6-3,5-9 0,7-13 3,6-14-1,8-10-1,11-5 6,6-2 6,2 0 11,0-6-11,0-11-11,15-4 1,10 3 1,6 4 7,3 6 6,1 8-12,-1 0 5,2 0-3,-5 8-5,-6 4-2,4-3-1,-6-4-3,2-5-49,4 0-79,-2-8-152,2-18-131</inkml:trace>
  <inkml:trace contextRef="#ctx0" brushRef="#br0" timeOffset="45534.3373">9763 5217 821,'0'0'121,"0"0"-90,0 0 20,0 0-37,0 0-14,0 0-1,0 0 1,0 4 0,0-1 2,0-3-1,0 0 1,0 0 0,0 0 1,0 0-2,0 0 1,0 0 0,0 0-2,0 0-1,0 0 0,0 0-1,0 0-2,-2 0-28,-3 5-71,-5 4-23,-4-2-50,-2 4-100</inkml:trace>
  <inkml:trace contextRef="#ctx0" brushRef="#br0" timeOffset="45992.3966">9377 5055 488,'0'0'142,"0"0"-4,0 0 48,0 0-115,0 0-45,0 0-7,-7 56 65,19 0-16,-5 10-19,1 6-18,-3 3-3,-3-5-15,-2-7-3,2-14-7,2-12 0,6-14-2,1-13 0,7-8-1,9-2 0,8-7-2,1-17-6,-3-6-45,-10 2-61,-19-1-55,-4 5-182,-16 4-149</inkml:trace>
  <inkml:trace contextRef="#ctx0" brushRef="#br0" timeOffset="46126.0913">9350 5448 493,'0'0'299,"0"0"-189,0 0-33,0 0-55,0 0-18,0 0-4,163-100-8,-109 72-139,-3-4-73,-8 3-117</inkml:trace>
  <inkml:trace contextRef="#ctx0" brushRef="#br0" timeOffset="46575.1323">10041 5141 738,'0'0'265,"0"0"-218,0 0 22,0 0-31,0 0-25,0 0-7,-111 88-2,85-46-2,3 1 5,5-8-5,11-4 0,5-5-2,2-8 0,0-6-5,15-10-17,12-2-15,10 0 4,-1-22-5,-1-11 19,-9-2-5,-8-6 23,-11-5 2,-7-6 3,0-7 7,0-2 10,-12-1 2,-3 8 14,4 13 12,3 18-7,3 13 16,5 10-8,0 0-30,0 31-20,0 10 0,4 15 17,14 2-6,-1 7-4,4 5-1,-3-4-3,1-1-1,-2-10-2,-2-13-18,-1-11-43,-2-10-45,2-19-129,1-2-105,2-18-276</inkml:trace>
  <inkml:trace contextRef="#ctx0" brushRef="#br0" timeOffset="46818.7898">10350 4950 583,'0'0'464,"0"0"-361,0 0-41,0 0-48,0 0-3,6 131 42,7-57-27,-2 0-3,5-5-4,2-11-1,-3-14-11,6-14-3,-2-12 2,6-16-4,6-2-1,5-9 2,-3-18-3,-4-4-35,-11-3-44,-17-1-89,-1-4-188,-30 4-342</inkml:trace>
  <inkml:trace contextRef="#ctx0" brushRef="#br0" timeOffset="46952.13">10284 5231 1129,'0'0'59,"0"0"-22,0 0-24,137-76-9,-71 40-4,-5 6-7,-19 4-91,-20 9-157,-22 2-223</inkml:trace>
  <inkml:trace contextRef="#ctx0" brushRef="#br0" timeOffset="49442.0332">13035 5104 674,'0'0'95,"0"0"-48,0 0 16,0 0-9,0 0 28,0 0-28,156-104-33,-115 59-4,-3-3-4,-16 1-6,-9 1-1,-11 2 0,-2 8 0,0 7-3,-8 10-2,-9 11 3,3 8 0,-7 0-4,1 14-1,5 18 0,1 12-2,12 11 3,2 4-1,0 8 1,11 4 0,2 1-3,-4 3 3,-6-7 1,4-12-1,-5-13 0,-1-19 1,2-10-1,1-11 0,3-3-27,5-3-10,5-27 33,3-14-3,5-11-12,-4 6 13,4 2 1,-2 15 3,-1 9 2,-2 12 0,0 11 5,-3 0-5,-3 8 0,-3 20 4,-3 8-2,-2 7-1,0-4 0,3-3-2,3-7 1,5-9-8,5-16-11,8-4-14,5-4 16,3-30-3,0-9 3,-4-4 13,-10-2 4,-8 6 3,-12 8 4,-2 12 16,-2 11 23,0 12 16,0 0-19,-6 9-32,-10 23-10,0 10 1,6 12 1,4 0 4,6-4-4,0-3-1,8-18-2,13-8-2,6-13 2,4-8 2,3-2 3,0-28 4,-4-6-5,-5-9 2,-7-2-5,-11-3 1,-7 1-2,0 7 0,0 12-6,-10 10-7,-1 11-3,2 9 5,8 0-8,1 0-51,0 3-12,4 11 46,21-2 22,4 6 6,4 0 7,-3 4 1,0 9 0,-5 1 11,-7 6 3,-5 1 9,-4-7-9,2-4 4,0-11-6,7-7-1,6-10-5,8 0 6,10-24-1,2-16 0,-1-6-2,-9-3-4,-12 5 2,-13 10 13,-7 12 20,-2 13 33,0 9 20,0 0-41,-11 12-34,-5 17-12,3 5-2,10 2 2,3-4-6,0-3-1,20-8 0,8-5-5,9-5-7,6-8-58,3-3-79,4 0-227,-4-15-256</inkml:trace>
  <inkml:trace contextRef="#ctx0" brushRef="#br0" timeOffset="49836.1026">15064 4935 1021,'0'0'54,"0"0"-27,0 0-18,0 0-8,0 0 4,0 0 0,53 128 1,-53-82-3,0-5 4,0-4-5,5-13 3,4-10-5,6-6 0,5-8 0,7 0 5,6-25-5,-1-8-8,-3-3-22,-9-4 7,-5 0 12,-8 1 9,-6 7 4,-1 6 14,0 14 41,0 11 29,0 1-25,0 0-32,0 12-25,0 20-2,0 9 5,4 0-6,5-3 5,1-6-6,4-2-3,1-4-3,1-6-51,2-1-79,2-12-134,-2-7-196</inkml:trace>
  <inkml:trace contextRef="#ctx0" brushRef="#br0" timeOffset="49992.9593">15610 5083 1001,'0'0'71,"0"0"-60,0 0-6,121-76-5,-77 57-27,-11 6-215,-13 3-187</inkml:trace>
  <inkml:trace contextRef="#ctx0" brushRef="#br0" timeOffset="50138.9718">15688 5233 868,'0'0'173,"0"0"-113,0 0-22,0 0-35,0 0-6,0 0-8,127-56-156,-87 18-191</inkml:trace>
  <inkml:trace contextRef="#ctx0" brushRef="#br0" timeOffset="50368.8791">16212 4816 1109,'0'0'99,"0"0"-95,0 0 3,-7 102 12,21-51-2,-1 3-11,-2 4 1,-6 2-7,-3-5 0,-2-11-7,0-10-59,4-19-83,5-15-170,2 0-95</inkml:trace>
  <inkml:trace contextRef="#ctx0" brushRef="#br0" timeOffset="50575.5726">16508 4881 1102,'0'0'103,"0"0"-63,0 0-28,0 0-12,0 0 11,39 107-6,-29-66 0,-3 1-4,-1 0 0,0-5-1,-4 0-13,0-7-44,-2-4-97,0-3-157,0-14-130</inkml:trace>
  <inkml:trace contextRef="#ctx0" brushRef="#br0" timeOffset="50740.4702">16384 5163 985,'0'0'67,"0"0"-48,0 0-11,0 0-6,147-71-2,-94 48-98,-2-7-101,-6-2-39</inkml:trace>
  <inkml:trace contextRef="#ctx0" brushRef="#br0" timeOffset="50978.6545">16883 4810 754,'0'0'298,"0"0"-212,0 0-41,0 0-29,0 0 17,0 0 3,36 151-15,-30-104-3,3 4-2,-2-6 1,4-6-8,2-11-4,5-10-1,0-9-2,4-9 1,2 0-3,1-16-4,-2-11-32,-11-4-71,-7-1-118,-5 1-292</inkml:trace>
  <inkml:trace contextRef="#ctx0" brushRef="#br0" timeOffset="51145.2809">16900 5011 1144,'0'0'55,"0"0"8,0 0-24,170-111-27,-119 90-9,-10 5-3,-17 3-16,-17 8-75,-7-2-105,-14 0-396</inkml:trace>
  <inkml:trace contextRef="#ctx0" brushRef="#br0" timeOffset="53703.0859">14304 6381 505,'0'0'101,"0"0"1,0 0 89,0 0-103,0 0-20,0 0-11,0 0-25,-14-32-15,14 32 0,-2 7-7,0 18-1,0 8 30,-1 7-7,3 1-21,0-4-6,0 0-2,0-11-1,13-4-2,6-6 0,3-8-1,-1-4-9,9-4-12,-1 0 7,2-14-5,-2-13-9,-2-2-1,-7-5-7,-5-2 12,-9 0 14,-6 2 10,0 6 1,0 5 3,-6 6 13,-2 6 14,-1 5-5,3 5-6,6 1-2,-7 0 14,7 0-31,0 23-4,0 14 4,0 4 3,9-3-1,4-1-2,5-7 0,-1-4 0,1-10 0,0-6-20,-1-6-23,2-4-18,2 0-8,4-14-121,-4-8-60,-8-4-199</inkml:trace>
  <inkml:trace contextRef="#ctx0" brushRef="#br0" timeOffset="53925.0396">14703 6064 875,'0'0'87,"0"0"-36,0 0 17,0 0-44,0 0-20,0 0 17,-12 104-9,22-69-8,-3-9-2,1 1-1,-2-8-1,4-2-23,-2-5-78,3-6-108,3-6-65,-3 0-238</inkml:trace>
  <inkml:trace contextRef="#ctx0" brushRef="#br0" timeOffset="54188.1565">15021 6360 732,'0'0'127,"0"0"-122,0 0 55,0 0 19,154-11-38,-105 3-27,-1 0-6,-13 1-8,-8 3 0,-8 1-37,-7-4-45,-5 4-87,-7-4-40,0 3-157</inkml:trace>
  <inkml:trace contextRef="#ctx0" brushRef="#br0" timeOffset="54413.0218">15160 6557 888,'0'0'119,"0"0"-107,0 0 7,0 0-3,0 0 19,0 0-2,141 0-17,-106-11-7,-13 8-7,-8-1-2,-10 4-19,-4 0-43,0-5-60,0-2-88,0-7-179</inkml:trace>
  <inkml:trace contextRef="#ctx0" brushRef="#br0" timeOffset="56059.6638">15731 6356 643,'0'0'75,"0"0"27,0 0 8,0 0-59,0 0-13,0 0 1,-5 0 4,5 0-5,0 0 4,5-14-10,15-12-14,10-6-15,-1-2-1,-2 1-2,-4 7 0,-5 6 3,-7 5 1,-8 7-4,0 5 2,-3 3 0,0 0-2,0 0 8,0 0-4,0 0-4,0 11 0,0 17 0,4 8 5,1 5 4,-3 2 0,3 3-2,-3 0-4,3-3-2,1-8 2,1-4-2,-1-7 0,-3-8-2,-1-4-3,-2-6-28,0 0-24,0 3-56,0 0-76,-2 5-50,-14 2-217</inkml:trace>
  <inkml:trace contextRef="#ctx0" brushRef="#br0" timeOffset="56266.3454">15826 6721 737,'0'0'163,"0"0"-36,0 0-22,0 0-56,0 0-31,0 0 12,140-26 0,-80 16-12,1 0 1,-10 2-3,-11 3-5,-18 0-8,-10 5-3,-10-2-3,-2 2-13,0-2-61,0-6-120,-18-6-523</inkml:trace>
  <inkml:trace contextRef="#ctx0" brushRef="#br0" timeOffset="60095.5673">19424 4600 575,'0'0'122,"0"0"-18,0 0 70,0 0-62,0 0-36,0 0-7,0 0-22,0 0-24,9-52 5,-40 64-20,-12 15-7,-1 11 0,1 5 0,10 3-1,8-4-1,12-2 1,9-5-1,4-11-2,4-7-17,23-10-7,6-7-8,7-2-3,1-26 5,-10-11-7,-8-5 3,-6-5 30,-14-4 6,-3-3 1,0-6 0,-3-1 16,-14 3 8,3 11 15,1 17 6,5 13-4,6 15 8,-1 4-14,3 0-34,0 32-1,0 12 0,13 12 1,2 4 0,5-4 1,2-1 2,0-6-4,1-3-13,-6-11-53,-1-12-83,-4-14-109,-1-9-124</inkml:trace>
  <inkml:trace contextRef="#ctx0" brushRef="#br0" timeOffset="60344.402">19614 4532 694,'0'0'258,"0"0"-257,0 0 42,60 116 48,-31-61-38,2-4-21,-5-7-13,-1-11-4,-5-15-6,-9-11 4,-3-7 10,-4 0 24,4-14 11,8-23-11,0-14-37,-3-7-4,-6 0-6,-5 6-2,0 8-21,-2 13-17,0 16-42,0 8-124,5 3-265</inkml:trace>
  <inkml:trace contextRef="#ctx0" brushRef="#br0" timeOffset="60508.1157">20177 4587 1043,'0'0'36,"0"0"-27,0 0 7,139-51-16,-95 36-9,-6 8-143,-14 7-87,-15 0-86</inkml:trace>
  <inkml:trace contextRef="#ctx0" brushRef="#br0" timeOffset="60679.3916">20222 4810 75,'0'0'786,"0"0"-716,0 0 4,0 0-27,0 0-21,0 0 25,127-22-29,-71-2-21,-5 3-1,-8 8-39,-14 3-91,-17 4-179</inkml:trace>
  <inkml:trace contextRef="#ctx0" brushRef="#br0" timeOffset="62096.9226">21270 4761 843,'0'0'137,"0"0"-130,0 0 100,0 0-12,0 0-72,0 0-18,-3-69-3,24 27 5,-4-4-6,-3-6-1,-9 2 0,-5 6 0,0 9-2,-3 12-2,-17 12-8,-3 11 10,2 0-19,-4 18-14,6 14-10,13 4 3,6 0-14,2 1-11,30-5 23,11-4 22,3-4 22,1-2 8,-7 0-8,-9 0 1,-14 0 3,-8-2 1,-9 4 4,0-1 0,-13-1-9,-4-3-3,1-6-117,5-8-47,7-5-99</inkml:trace>
  <inkml:trace contextRef="#ctx0" brushRef="#br0" timeOffset="62570.6043">21655 4520 826,'0'0'82,"0"0"-42,0 0 21,0 0-49,0 0-2,0 0-6,-16 116-4,16-88 2,0-1 0,0-8-2,8-3-1,3-6 1,2-4 0,5-5 0,-1-1 0,4 0 5,-1-5 2,-5-16-4,1-4 8,-5-8-9,-1-2 3,-3 3 0,1 7 0,-7 13 8,2 9 16,-3 3 4,0 0-18,0 0-12,0 0-3,0 0 0,-3 3 3,2-1-3,-2-2-8,3 0-3,0 0 2,0-2 4,9-14-3,11 2 7,6 10-3,7 4 2,-2 0-4,2 18 6,-6 9 2,-7 0 1,-5 2-3,-10-1 0,-5 0-2,0 0-28,-29-5-82,-6-10-168,-3-9-77</inkml:trace>
  <inkml:trace contextRef="#ctx0" brushRef="#br0" timeOffset="62812.2326">21772 4238 814,'0'0'97,"0"0"-42,0 0 9,0 0-62,0 0-2,0 0 0,-3 46 12,-15-31-8,0-5 2,3-8 0,1-2 6,8 0 18,6-15-19,0-4-5,8 1-6,24 4-10,6 10-38,6 4-51,-1 0-138,-3 12-110</inkml:trace>
  <inkml:trace contextRef="#ctx0" brushRef="#br0" timeOffset="63129.8458">22246 4427 829,'0'0'65,"0"0"26,0 0 27,1 133-82,2-93-12,0-4-5,-1-10-10,1-8-9,-1-10 2,-2-5 0,2-3 2,-2-5 8,0-22 9,0-7-20,5-4 0,5 6-1,4 9 0,-3 7 4,3 11-4,-1 5 5,3 0-5,-1 6-1,-1 19 1,-6 3 1,-2 2-1,-1 0-6,-5-1-56,0-2-58,0-8-105,4-14-81,6-5-146</inkml:trace>
  <inkml:trace contextRef="#ctx0" brushRef="#br0" timeOffset="63290.5346">22592 4497 818,'0'0'84,"0"0"72,0 0-67,0 0-83,0 0 1,0 0-7,9 87 5,-9-51-5,0-2-21,0-8-82,0-6-44,0-12-69,4-8-79</inkml:trace>
  <inkml:trace contextRef="#ctx0" brushRef="#br0" timeOffset="63463.0126">22756 4493 648,'0'0'179,"0"0"-40,0 0-27,0 0-71,0 0-35,0 0-6,5 64 9,-1-28-7,-4 1-2,0-3-40,0-2-52,0-6-112,0-10-33,0-8-109</inkml:trace>
  <inkml:trace contextRef="#ctx0" brushRef="#br0" timeOffset="63661.5704">22565 4403 938,'0'0'49,"0"0"10,0 0 58,0 0-108,0 0-9,154-94 1,-100 81-1,-15 10-23,-12 3-85,-17 0-60,-10 0-25,0 6-126</inkml:trace>
  <inkml:trace contextRef="#ctx0" brushRef="#br0" timeOffset="63910.9921">22186 4991 1035,'0'0'21,"0"0"-20,0 0 77,172 0-23,-77-15-30,8-4-11,-3-8 0,0-7 3,-12 1 1,-15 3 0,-22 6-11,-22 7-7,-20 9-18,-9 6-59,-9 2-67,-35 0-283</inkml:trace>
  <inkml:trace contextRef="#ctx0" brushRef="#br0" timeOffset="64393.4862">22592 5249 239,'0'0'567,"0"0"-565,0 0 29,-81 123 37,57-97-56,2-6-5,0-8 2,-1-10-1,3-2 11,4 0 12,6-23 5,2 0-5,8 0-20,0 0-4,12 0-6,15 6-1,8 3-3,1 3 1,1 11 4,-3 0-4,-5 11 2,-7 19 0,-12 8 2,-4 3 1,-6 8 3,-3 3 5,-20 2 2,-12 0 8,0-4-12,-3-7 0,3-11-6,6-12 2,4-14-3,5-6 5,11 0-2,5-6 2,4-8 4,0 0-5,13 0 4,16 4 0,7 4-2,2 2 5,1 4-7,-1 0 0,-7 0-6,-5 12 0,-2 1-42,-4-3-89,0-10-143,0 0-113</inkml:trace>
  <inkml:trace contextRef="#ctx0" brushRef="#br0" timeOffset="64715.7818">23030 4375 963,'0'0'83,"0"0"-53,0 0 21,0 0-41,0 0 48,10 136-18,-5-83-12,-1-4-9,0-3-8,-2-7-3,5-7-5,-1-8-1,7-8-2,9-11 0,5-5-1,8 0-17,7-9-42,-8-15-101,-10-4-227</inkml:trace>
  <inkml:trace contextRef="#ctx0" brushRef="#br0" timeOffset="64857.6972">23035 4616 228,'0'0'894,"0"0"-891,0 0 17,0 0-11,0 0-9,149-95-65,-84 71-152,-11 5-147</inkml:trace>
  <inkml:trace contextRef="#ctx0" brushRef="#br0" timeOffset="65299.4639">23807 4420 125,'0'0'962,"0"0"-956,0 0 26,0 0 5,-114 69-28,91-33-4,4 5-4,3-3 0,7-2 2,9-5-3,0-10-3,0-5-5,16-12-13,17-4 4,3 0 8,4-26 5,-2-6-12,-12-6 0,-7-4-13,-15-11 15,-4-5 14,0-10 7,-10-2 7,-5 8 9,5 14 26,0 20-6,6 18 17,1 10 2,3 0-31,0 22-31,0 22 3,0 16 0,3 4 1,15 1 0,1 0 2,2-2-5,-4-7-2,1-13 1,-2-8-20,-5-12-35,0-14-54,1-9-114,-2-2-106,2-26-109</inkml:trace>
  <inkml:trace contextRef="#ctx0" brushRef="#br0" timeOffset="65535.0838">24014 4267 819,'0'0'140,"0"0"17,0 0-65,0 0-83,0 0-6,0 0 14,18 133 18,-12-84-12,4-5 3,0-8-7,3-8-5,3-10-8,5-7 0,6-11-2,6 0 2,4-2 0,1-22-6,-2-4-1,-14-2-49,-11-5-47,-11 2-109,-4 2-257</inkml:trace>
  <inkml:trace contextRef="#ctx0" brushRef="#br0" timeOffset="65675.7">24052 4368 699,'0'0'327,"0"0"-286,0 0 57,0 0-57,0 0-28,152-63-2,-91 33-11,-4 2 0,-15 6-38,-20 6-172,-22 4-200</inkml:trace>
  <inkml:trace contextRef="#ctx0" brushRef="#br0" timeOffset="66650.9747">18659 6407 939,'0'0'55,"0"0"-1,0 0 14,0 0-44,0 0 22,60 130 8,-31-75-21,-3-2-14,4-9-2,-5-8-4,-6-12-4,-3-9 3,-2-13-2,-1-2-2,3-9 12,4-28 6,0-10-15,-5-7-8,-3-2-3,-5 1-3,-1 8-33,1 7-36,1 14-67,4 10-141,-6 5-210</inkml:trace>
  <inkml:trace contextRef="#ctx0" brushRef="#br0" timeOffset="66801.0887">19219 6534 1030,'0'0'70,"0"0"-64,0 0 14,123-69-13,-70 53-7,-10 6-67,-14 6-210,-20 4-152</inkml:trace>
  <inkml:trace contextRef="#ctx0" brushRef="#br0" timeOffset="66962.7122">19245 6742 800,'0'0'177,"0"0"-136,0 0 12,0 0-23,0 0-11,159-69-10,-115 51-9,-8 8-11,-16 1-133,-13 4-194</inkml:trace>
  <inkml:trace contextRef="#ctx0" brushRef="#br0" timeOffset="69482.4469">19870 6534 580,'0'0'50,"0"0"24,0 0 57,0 0-86,0 0-23,0 0 38,0 0 22,79 11 7,-33-11-26,1-16-23,-1 2-8,-5-2-18,-10 5-14,-12 6 4,-5-2-4,-9 5-42,-4 2-66,-1-2-103,0-3-119</inkml:trace>
  <inkml:trace contextRef="#ctx0" brushRef="#br0" timeOffset="70112.6607">20561 6330 338,'0'0'409,"0"0"-387,0 0 88,0 0-20,0 0-81,0 0-6,-30 0-2,13 19 3,-3 6 7,-6 10 10,-2 6 5,4 2 3,6 1-12,10 0-7,8-8-7,0-6-3,13-6-1,15-10 1,13-14-2,5 0-9,4-14 1,-1-14-18,-7-2-7,-7 0-2,-12 4 33,-10 3 4,-8 6 4,-5 5 27,0 6 31,0 6-3,0 0-27,-7 0-12,-4 18-20,0 6 0,4 4 4,7 0-4,0-1-4,2-6 2,20-7-2,10-10-9,3-4 1,4 0 10,-2-13 0,-5-10 4,-10 0-1,-7-8 2,-8 1-1,-7-2 4,0-3 4,-13 9-2,-10 6-6,1 13 0,0 7-2,0 0-3,1 4-41,4 18-83,3 1-137,3 5-124</inkml:trace>
  <inkml:trace contextRef="#ctx0" brushRef="#br0" timeOffset="70497.544">21078 6771 638,'0'0'378,"0"0"-368,55-122 35,-21 72 16,0-6-50,-5 3 0,-14 8-7,-11 4-2,-4 16 1,-4 9-3,-20 7-9,-3 8-1,0 1-12,-2 0 5,7 1-7,7 12-7,13 2-36,2 3-35,6-2 31,22 3 52,9-4 16,5 0 3,3-1 4,-3 0-3,-5 0 9,-10-1 6,-6 1 10,-9-2 0,-9 3 1,-3 2 0,0 4 2,-22 1-12,-7 2-17,2-7-7,5-6-107,4-9-30,4-2-112</inkml:trace>
  <inkml:trace contextRef="#ctx0" brushRef="#br0" timeOffset="70850.5613">21585 6386 917,'0'0'74,"0"0"-60,0 0 62,10 113-57,-1-80-12,-3-4-1,-3-9-3,-1-9-2,-2-6 2,3-5-3,-3 0 6,4-7 11,3-18-17,3-11-15,9-7-9,-1 6 14,4 2-9,2 12 16,-3 11 3,-2 7 8,1 5 5,-1 0 8,-2 18-8,-1 8-1,-3 6-4,-5 1-4,0-1-2,-6-2-2,-2-6-54,0-6-38,0-10-137,0-8-40,0 0-208</inkml:trace>
  <inkml:trace contextRef="#ctx0" brushRef="#br0" timeOffset="71021.9364">22006 6367 826,'0'0'186,"0"0"-167,0 0 3,0 0 14,0 0-14,0 0-17,32 119-2,-32-90-3,0-3-40,0-4-34,0-7-79,0-10-3,0-5-108</inkml:trace>
  <inkml:trace contextRef="#ctx0" brushRef="#br0" timeOffset="71220.0504">22212 6320 779,'0'0'161,"0"0"-57,0 0-34,0 0-45,0 0-6,0 0 16,34 93-21,-30-57-9,1-2-1,-2-2-1,-1-6-3,-2-4-27,0-7-61,0-4-52,0-5-115,-7-6-91</inkml:trace>
  <inkml:trace contextRef="#ctx0" brushRef="#br0" timeOffset="71416.9944">21978 6226 979,'0'0'69,"0"0"-43,0 0 27,0 0-36,168-32-8,-97 20-6,-9 1-3,-12-1 0,-17 3-59,-17 4-65,-12 5-33,-4 0-13,-15 0-162</inkml:trace>
  <inkml:trace contextRef="#ctx0" brushRef="#br0" timeOffset="71696.7064">21564 6970 6,'0'0'905,"0"0"-897,0 0 58,160-5 53,-73-10-94,3-7-9,-3-4-1,0-1 1,-5-1 11,-10 3-8,-13 3-3,-12 6-2,-20 3-12,-11 9-2,-12 3-23,-4 1-35,0 0-90,-22 4-131,-12 12-158</inkml:trace>
  <inkml:trace contextRef="#ctx0" brushRef="#br0" timeOffset="72196.8624">22175 7052 710,'0'0'96,"0"0"-91,0 0 67,-87 112-40,64-81-27,-4-5-1,4-7 2,-2-9-1,0-7 0,5-3 0,3 0 9,5-10 9,7-2-8,5-4 0,0 0-14,10 2-1,19-3 2,4 2-2,5 1 0,0 3 2,-1 10 7,-5 1 0,-8 0-2,-3 19-3,-8 8 10,-6 7-2,-7 8 9,0 5 2,-12 4-7,-15 1 5,-4 1-14,0-12 0,-2-5-4,4-8 0,4-13-1,8-8 4,5-7-3,8 0 7,4 0 18,0-7-10,6-8-16,21 1-1,6 0 9,10 0 5,4 2 3,0 2-7,-7 5-3,-5 0-4,-10 5-3,-9 0-2,-5 0-17,-6 0-25,0 0-63,1 0-35,0-9-97,3-10-50</inkml:trace>
  <inkml:trace contextRef="#ctx0" brushRef="#br0" timeOffset="72559.0481">22563 6379 900,'0'0'84,"0"0"36,0 0-22,0 0-62,0 0-30,0 0-3,33 30 5,-18 18 17,-1 3-12,-3 10 6,-2 1 0,-2-4-9,0-4-3,-1-11-5,3-15-1,5-10 0,1-14 1,9-4 0,8-4-2,3-25 0,1-3-9,-10 1-26,-9 4-45,-15 1-73,-2 6-121,-11 2-89</inkml:trace>
  <inkml:trace contextRef="#ctx0" brushRef="#br0" timeOffset="72709.0254">22614 6583 928,'0'0'64,"0"0"11,0 0-38,0 0-26,159-86-7,-102 63-4,-12 3-3,-14 7-63,-20 7-167,-11 6-63</inkml:trace>
  <inkml:trace contextRef="#ctx0" brushRef="#br0" timeOffset="73219.2819">20439 7877 932,'0'0'58,"0"0"-17,0 0 120,0 0-124,0 0-24,200-35 25,-53 21-6,23-4-12,21-2 0,19-4-3,7-4 8,18-4-12,3-6-1,-12 2-1,-23 0-6,-41 10 0,-39 8-4,-40 5 0,-37 7-1,-21 1 0,-16 2 0,-9 2-25,0-2-12,-36 3-29,-19 0-88,-24 3-160,-14 16-97</inkml:trace>
  <inkml:trace contextRef="#ctx0" brushRef="#br0" timeOffset="73707.2867">21095 8298 946,'0'0'113,"0"0"-112,0 0 61,0 0-15,6 118-34,0-84-2,-1-4-1,-1-11-8,-4-7 1,2-5-2,-2-7-1,0 0 8,2-28 3,5-14-2,4-6-9,7 4 1,-1 13-1,4 9 0,-3 12 1,0 3 0,-3 7 3,-1 0 9,-1 0-5,1 17 4,-1 8-2,-3 1 2,0 1-9,-1-1-2,-5 3 2,-3-7-3,4-4-14,-5-8-37,0-4-44,0-6-37,0 0-93,6-16 29,0-12-103</inkml:trace>
  <inkml:trace contextRef="#ctx0" brushRef="#br0" timeOffset="73856.2886">21396 8340 185,'0'0'170,"0"0"21,0 0-28,0 0-15,0 0-19,0 0-91,94-75-29,-87 103 14,0 2-1,-3 11-18,-4-5-4,0-3-6,0-1-39,0-9-57,0-12-63,5-8-30,3-3-94</inkml:trace>
  <inkml:trace contextRef="#ctx0" brushRef="#br0" timeOffset="74050.7619">21658 8275 277,'0'0'425,"0"0"-307,0 0 51,0 0-77,0 0-56,0 0 1,29 32 18,-21 7-29,-5 1-19,5-2-3,-3-4-3,-1-2-2,1-11-5,-5-4-42,2-5-69,-2-6-58,0-6-77,-7 0-136</inkml:trace>
  <inkml:trace contextRef="#ctx0" brushRef="#br0" timeOffset="74244.3616">21388 8214 953,'0'0'95,"0"0"-45,0 0 40,0 0-66,193-101-17,-98 71 1,-7 0-5,-14 4 0,-18 10-6,-25 5-28,-20 11-80,-11 0-67,0 3-30,-22 17 60,-16 6-162</inkml:trace>
  <inkml:trace contextRef="#ctx0" brushRef="#br0" timeOffset="74479.0903">21209 8815 919,'0'0'56,"0"0"42,179-45 35,-88 11-99,7 1-10,-2-2-3,-7 3-5,-15 6-10,-25 8-6,-18 8 0,-19 6-48,-12 4-85,0 0-136,-22 0-109</inkml:trace>
  <inkml:trace contextRef="#ctx0" brushRef="#br0" timeOffset="75019.0901">21765 8913 128,'0'0'714,"0"0"-697,0 0-11,0 0 59,-105 102-53,98-100-9,1-2 1,-2 0 10,2-14-2,4-10 0,2 0 34,0 1 9,6 4-20,17 1-4,4 4-12,4 2-4,0 8-11,-2 4 0,-1 0 0,-4 9-4,-7 12 0,-9 3 0,-4 10 4,-4 3 1,0 2 8,-21 5 11,-3-3 0,-3-3-7,-5-4-9,4-10-5,1-8-1,3-7 0,10-2 2,7-7-1,5 0-1,2 0 0,0 0 0,25-10-1,11-2 0,8 7 1,1 5 4,3 0-4,2 7 4,-5 1 1,1-3 4,-2-5 11,-1 0 14,1-20 2,-3-1-5,-10-1-14,-7 4-8,-6 6-7,-9 3-4,0 0 0,0-4-13,4-2-39,3-13-60,-3-11-224</inkml:trace>
  <inkml:trace contextRef="#ctx0" brushRef="#br0" timeOffset="83029.8337">18385 9752 520,'0'0'100,"0"0"-21,0 0 122,0 0-99,0 0-17,0 0 8,0 0-25,0 0-27,-13-43-11,13 49-14,9 21-13,18 8 20,6 7 6,-2 4-13,0 1-4,-2-3-1,-4-12-2,-8-9-2,-1-10-4,-7-6 0,-5-7-1,4 0 2,4-17 8,13-27 12,1-16-5,7-10-14,-14-1-3,-5 7 0,-10 15-2,-2 10-6,0 21-14,-2 12-18,3 6-34,-3 0-110,0 14-317</inkml:trace>
  <inkml:trace contextRef="#ctx0" brushRef="#br0" timeOffset="83367.1669">18927 10060 712,'0'0'97,"0"0"-69,0 0 116,0 0-70,0 0-22,0 0-16,62-86-16,-41 58-8,-8 8 5,-7 10 1,-2 4 13,-4 6 3,0 0-18,6 0-9,0 6-7,3 17 8,5 12 12,-3 2-11,-5 2-8,3 1 1,-4 2-2,-5 1 0,0-1-19,0 2-50,0-3-68,0-3-119,-10-6-165</inkml:trace>
  <inkml:trace contextRef="#ctx0" brushRef="#br0" timeOffset="83549.2067">18987 10497 881,'0'0'139,"0"0"-127,0 0 59,0 0-44,0 0-8,143-70-8,-92 40-11,-6 2-79,-12 4-137,-10 0-81,-10-3-270</inkml:trace>
  <inkml:trace contextRef="#ctx0" brushRef="#br0" timeOffset="83732.4914">19538 10086 1003,'0'0'7,"0"0"-4,116-75 0,-73 52-3,1 9-58,-13 4-128,-16 6-65,-7 4-132</inkml:trace>
  <inkml:trace contextRef="#ctx0" brushRef="#br0" timeOffset="83922.4694">19583 10319 819,'0'0'159,"0"0"-154,0 0 57,0 0 20,142-8-41,-80-12-21,-4-4-12,-11 6-8,-15 2-92,-15 5-150,-12 4-133</inkml:trace>
  <inkml:trace contextRef="#ctx0" brushRef="#br0" timeOffset="91503.0092">20470 10224 199,'0'0'109,"0"0"-60,0 0 9,0 0-15,0 0-21,0 0 3,0 0 4,-5 0 16,5 0 13,0 0 12,0 0 20,-2 0-9,2 0-10,-3 0-23,3 0-5,0 0-8,0 0-10,0 0-7,0 0-7,0 0-3,0 0 1,0 0-7,23 0-1,10 0 16,8-9 17,7-8 19,2 0-17,-2-5-3,-3 3-3,-12 7-13,-8 2-6,-10 5-8,-4 0-2,-6 3 0,0 2-1,-5 0 1,0 0-2,0 0-13,0 0-18,0-2-18,0-4-54,0-6-163,2-5-307</inkml:trace>
  <inkml:trace contextRef="#ctx0" brushRef="#br0" timeOffset="92119.4394">21233 10355 637,'0'0'169,"0"0"-156,0 0 148,0 0-51,0 0-65,0 0-36,43-88-3,-18 45 0,-3-6-4,-1-6 0,-6 1 4,-9 10-4,-6 14-2,0 8 3,-4 10-2,-24 5-1,-2 7-10,-3 0-27,-1 0-14,11 19-13,6 3-21,13 2 3,4 0 42,0 0 33,21 2 6,11 1-1,4-4 2,2 3 10,-5 1 16,-4-1-17,-11-1 7,-9 4-10,-9-3-2,0-2-2,-4-2-2,-14-2-3,2-8-48,3-8-91,6-4-163</inkml:trace>
  <inkml:trace contextRef="#ctx0" brushRef="#br0" timeOffset="92658.8627">21647 10082 958,'0'0'89,"0"0"-83,0 0 14,0 0 12,0 0-25,0 0-7,-62 121 2,62-91 0,6-9-2,3 0 1,1-7-1,0-4 0,3-2 0,1-4 1,-1-4-1,0 0 3,5 0 3,-3-2 2,3-16-5,-2-8 7,-1-4-4,-5-2 6,5 0-5,-6 5-2,-5 14 7,-2 6 7,-2 7-4,0 0 6,0 0-20,0 4-1,0 18 0,0 3 0,0-2 1,-6-11-1,2-3 0,-1-7-2,5-2-4,0 0 6,0-13 0,0-13-7,5-2-6,9 5 13,5 2 0,3 7 0,1 7 0,4 7-2,2 0 0,-3 7-2,-2 14 3,-5 0-3,-11 5 2,-8 0-2,0 5-32,-15-1-47,-14 0-101,-7-10-72,-2-7-91</inkml:trace>
  <inkml:trace contextRef="#ctx0" brushRef="#br0" timeOffset="92896.5909">21772 9890 826,'0'0'67,"0"0"-41,0 0 19,0 0-40,0 0 4,0 0 4,-32 61-9,16-54 4,6-7-2,-2 0 10,1-7-7,7-10 1,2-3-10,2-1 0,6 9-3,21 5-47,8 2-77,3 5-38,-1 0-150</inkml:trace>
  <inkml:trace contextRef="#ctx0" brushRef="#br0" timeOffset="93213.4057">22237 10011 820,'0'0'85,"0"0"-7,0 104 51,0-65-85,0-3-20,0-5-2,0-8-11,2-6-8,0-10 0,-2-7-1,0 0 1,3-7 9,-3-30-6,3-11-6,10-1-10,0 4 9,5 13 0,-3 13 1,1 8 1,-1 9-1,3 2 0,1 2 1,-5 24 0,0 4 0,-5 7-1,-2-1 0,-3-3-15,-2-3-60,0-6-32,-2-7-150,2-12-74</inkml:trace>
  <inkml:trace contextRef="#ctx0" brushRef="#br0" timeOffset="93386.0291">22619 10018 874,'0'0'180,"0"0"-177,0 0 9,0 0 12,0 120-16,0-76-4,2-4-4,0-6-33,2-9-75,-2-12-101,3-13-27,-1 0-248</inkml:trace>
  <inkml:trace contextRef="#ctx0" brushRef="#br0" timeOffset="93543.2491">22741 10008 830,'0'0'94,"0"0"12,0 0-51,0 0-47,0 0 12,0 124-5,0-83-15,0-2 0,0-7-27,0-6-66,0-7-146,0-11-61</inkml:trace>
  <inkml:trace contextRef="#ctx0" brushRef="#br0" timeOffset="93755.2093">22503 9939 969,'0'0'39,"0"0"-21,0 0 22,0 0-30,164-56-6,-83 42-3,-10 3-1,-13 2-5,-20 4-42,-16 5-80,-19 0 3,-3 0-82,-7 16-29</inkml:trace>
  <inkml:trace contextRef="#ctx0" brushRef="#br0" timeOffset="93971.2959">22300 10481 562,'0'0'331,"0"0"-324,0 0 17,0 0 96,131-2-48,-54-18-11,3 0-28,-5-1-9,-6-2-13,-13 2-5,-11 7-6,-16 3-34,-14 5-119,-15 6-157,0 0-146</inkml:trace>
  <inkml:trace contextRef="#ctx0" brushRef="#br0" timeOffset="94430.2634">22783 10527 573,'0'0'57,"0"0"8,0 0 65,-39 102-98,18-74-14,-6 1-10,-2-7 2,2-8-9,1-8 1,6-6 1,2 0 1,7-2 1,7-10-2,4-1-1,0 4 0,0 1 4,19 1-5,6 4 3,4 3 8,4 0 9,1 0 2,-6 10 4,-3 12-6,-12 7-5,-7 6-7,-6 5 2,-3 6-1,-23 2-1,-6-2 2,-4-6-9,3-9 5,4-11-3,4-14 2,5-6 0,7 0 9,8-15 5,5-4-3,0-1 4,14 3-7,13 3 4,2 5-1,4 4-1,-2 3-5,-4 2-7,-7 0-1,-3 0-3,-5 9-22,2-2-55,-6-2-77,5-5-146,-1-3-123</inkml:trace>
  <inkml:trace contextRef="#ctx0" brushRef="#br0" timeOffset="94693.0526">23111 9906 1131,'0'0'61,"0"0"-22,0 0 27,0 0-45,0 0-18,27 163 34,-10-82-22,2-5-7,-2-9 1,1-15-4,2-18-3,7-14 1,5-16 0,2-4-2,9-6-1,-5-24-19,-9-6-48,-11-2-82,-18-1-192,0 2-331</inkml:trace>
  <inkml:trace contextRef="#ctx0" brushRef="#br0" timeOffset="94842.2977">23180 10189 1039,'0'0'59,"0"0"-39,0 0 22,187-69-16,-102 38-24,-12-1-2,-19 13-50,-21 7-136,-25 10-136,-8 2-278</inkml:trace>
  <inkml:trace contextRef="#ctx0" brushRef="#br0" timeOffset="95274.5437">20862 11426 1075,'0'0'54,"0"0"-33,0 0 86,0 0-80,179 6 22,4-6-4,43-20-23,35-13-14,18 1-6,-2-4-2,-6 6 4,-21 2 1,-25 1-2,-29 4 1,-36 2-1,-32 2-2,-43 4-2,-30 3 2,-24 5 3,-17 3-3,-13 1-1,-1 3 0,0 0-15,-11-3-31,-22-1-65,-11-6-211,-14-8-300</inkml:trace>
  <inkml:trace contextRef="#ctx0" brushRef="#br0" timeOffset="98685.989">21514 11794 333,'0'0'274,"0"0"-137,0 0-1,0 0-42,0 0-42,0 0-6,0 0-5,-1-7-15,1 27-7,0 7 23,0 11 23,0-6-38,1 1-3,4 1-10,0-4-7,0 0-3,-1-10-1,0-5 0,1-6-3,-3-6-3,0-1-5,-2-2 0,2-5 2,0-23 5,6-11 1,2-10 0,3 5 0,1 4 1,-3 12 4,-2 10-5,-2 10 0,2 1 1,-3 7 4,6 0-4,-1 0-1,2 20 4,1 3-4,-6 3 3,1-4-3,-2 3 0,-4 2-2,-2-1-17,-1 2-28,0-4-61,0-4-100,0-6-160</inkml:trace>
  <inkml:trace contextRef="#ctx0" brushRef="#br0" timeOffset="98900.3118">21923 11771 387,'0'0'567,"0"0"-518,0 0-31,0 0 59,0 0-22,0 0-26,7 120-18,-1-88-6,-4-4 1,0 0-6,1-10-31,-1-5-51,-1-6-63,7-7-106,-3 0-101</inkml:trace>
  <inkml:trace contextRef="#ctx0" brushRef="#br0" timeOffset="99074.5509">22099 11787 687,'0'0'221,"0"0"-156,0 0 15,0 0-2,0 0-44,0 124-21,0-91-9,0-1-2,0-9-2,0 0-9,0-10-50,0-7-45,0 4-129,0-6-122</inkml:trace>
  <inkml:trace contextRef="#ctx0" brushRef="#br0" timeOffset="99323.8066">21749 11837 917,'0'0'67,"0"0"-38,0 0 59,0 0-44,138-104-26,-56 74-5,1-5-8,-7 5-5,-9 2-3,-18 4-22,-14 7-23,-14 10-24,-17 3-37,-4 4-38,0 0-40,-29 20-196</inkml:trace>
  <inkml:trace contextRef="#ctx0" brushRef="#br0" timeOffset="99631.0155">21591 12392 1061,'0'0'64,"0"0"-54,0 0 45,0 0-18,0 0-7,0 0-10,183-48-6,-98 20-6,6 0-3,5-2 5,2 2 11,-7-1-1,-6 1-12,-17 5-1,-9 2-7,-19 9 3,-19 5-3,-9 5-4,-12 2-27,0 0-27,-27 18-64,-11 3-158,-6 5-107</inkml:trace>
  <inkml:trace contextRef="#ctx0" brushRef="#br0" timeOffset="100215.7561">22247 12455 805,'0'0'94,"0"0"-81,0 0 77,0 0-32,0 0-48,-97 104-6,80-94-2,-1-4 0,-1-5 2,2-1-4,3 0 8,5 0-1,3-10-5,2 3-1,4-5 0,0 0 0,0-2 0,1-1 0,11 1-1,4 1 3,1-2 8,3 4-7,1 1 12,-2 3-1,0 5 8,-7 2-9,0 0 7,-3 10-8,-6 13 4,0 7 9,-3 6-5,0 4-15,0 0-1,-17 1-2,-9-4 1,3-7 0,-4-5-3,2-10 2,-1-6-3,7-9 1,6 0 0,4 0-1,5-7 1,4-5 0,0 0-1,0 2 0,11 2 1,11 2 3,7 5 11,5 1-6,1 0 4,3 0-1,3 0-2,-5 0 4,-1-2-1,0-10-4,-6-1-3,-4-1-4,-8 0-2,-7 0-2,-10 0-25,0 0-37,0-2-62,-23-2-145,-12 1-264</inkml:trace>
  <inkml:trace contextRef="#ctx0" brushRef="#br0" timeOffset="100615.6236">21141 11837 773,'0'0'197,"0"0"-146,0 0 82,0 0-56,-79 106-35,66-8-15,5 15 13,4 6-3,4-6 2,0-7-14,12-11-12,15-14-2,9-16-11,5-11 0,9-11-1,6-14-28,6-9-47,3-13-78,-5-7-225,-2-12-292</inkml:trace>
  <inkml:trace contextRef="#ctx0" brushRef="#br0" timeOffset="101050.2577">22339 11638 945,'0'0'98,"0"0"-89,0 0 60,0 0 7,149 56-43,-101-6-5,-4 13-5,-3 15-4,-8 13-2,-11 6 10,-10 3-1,-12-6 1,0-10 3,-12-13 1,-12-6-6,-7-11 2,-1-8-17,6-14-5,3-12-5,7-8 0,10-8-10,1-4-27,5 0-24,0-6-34,3-24-92,19-14-199,1-9-260</inkml:trace>
  <inkml:trace contextRef="#ctx0" brushRef="#br0" timeOffset="101733.9546">23022 11396 872,'0'0'97,"0"0"-91,0 0 50,0 0-5,0 0-45,0 0 1,-94 68-7,83-64 1,2-4-2,0 0 2,3 0 1,-1 0-2,4 0 2,3-6 0,0-5 0,0-1-2,0 3 0,10 1 0,-1 2 3,1 4 9,0 2-8,1 0 0,0 0 12,-2 20 7,-2 6-8,-7 4 12,0 3-3,0 4 7,-3-3-3,-14 2-9,1-4-4,-6 0-2,1-1-10,2-8 2,3-6-4,3-9 3,5-5-4,2-3 1,2 0-4,4-9 0,0-10-6,0 6 9,0 7 0,0 2-2,8 4 2,15 0 0,8 0 3,4 5 1,4 0 2,3-5 1,0 0 5,-1-5 16,-4-13 3,-9-1-12,-6-2-8,-5 3-7,-8 0-4,-2 3-2,-3-5-37,3 5-50,2-2-162,0 3-494</inkml:trace>
  <inkml:trace contextRef="#ctx0" brushRef="#br0" timeOffset="106176.6265">871 8582 286,'0'0'175,"0"0"-75,0 0 1,0 0-37,0 0-5,0 0 4,0 0 8,0 0-9,0-36 0,0 30-11,0 2-18,0-4-8,-13 0-9,-6-1 6,-1 4 0,-5 3 1,2 2-13,-5 0 4,4 0-6,-5 7-1,0 14-2,0 7-2,-2 15-2,0 6 0,3 6-1,9 5 0,5 1 0,7 0 1,7 5-1,0 3 2,3 1 0,15 2-2,4 0 3,0 4 3,3 0-5,2 3 1,-3-4 0,-4-2-1,-2-8 1,-7-12 1,-10-4 6,-1-10 13,0-1 7,-12-4-5,-12-2-2,-5-6-3,0-3-7,-7-7-8,3-9 2,-1-7 1,3 0-6,8 0 1,3-2-2,12-5-14,3 5-27,5 2-29,0 0-79,0 0-263,19 9-51</inkml:trace>
  <inkml:trace contextRef="#ctx0" brushRef="#br0" timeOffset="107745.3886">962 9222 773,'0'0'121,"0"0"-80,0 0 53,0 0-57,0 0-25,0 0-12,-29 54 3,25-14 3,1 2 3,3-3-1,0-5 3,0-10-5,11-7 0,6-6-5,7-9 3,0-2-2,3-2 1,-2-21-3,1-6-8,-5-5-3,-6-5 5,-9 3 6,-1 2 5,-5 7 5,0 15 25,0 5 22,0 5-8,0 2-19,0 0-29,0 4-1,0 16-6,11 6 6,2 3 0,8-2 0,-1 1-6,5-3-64,1-6-58,0-6-102,3-12-50,-2-1-43</inkml:trace>
  <inkml:trace contextRef="#ctx0" brushRef="#br0" timeOffset="108163.1578">1557 9212 76,'0'0'689,"0"0"-592,0 0 57,0 0-97,0 0-45,0 0-8,-82 56-3,55-19 4,8-3-1,0-3 4,8-4 1,11-8-8,0 0-1,0-10-1,13-5-2,10-4-28,8 0-4,-1-27-14,0-9-16,-5-5-6,-10-3 44,-11-7 25,-4 0 2,0-3 11,-2 0 71,-13 5 5,1 15 7,4 10-5,1 12-17,-1 8 0,6 4-20,2 0-20,-3 0-21,5 2-11,0 21-2,0 9 2,0 4 4,9 1-1,7 4-3,-1-3 1,1 1-1,2 2-10,-7-4-48,1-11-79,0-9-118,0-14-133</inkml:trace>
  <inkml:trace contextRef="#ctx0" brushRef="#br0" timeOffset="108398.2778">1849 9162 575,'0'0'441,"0"0"-440,0 0 46,47 112 6,-18-74-17,-2-6-8,-4-6-12,-10-11-8,-3-8 2,-5-7 8,0 0 18,-1 0 29,1-14-10,1-20-24,1-10-28,0-7-3,-1 5-16,5 5-38,1 7-85,3 5-106,-2 8-211</inkml:trace>
  <inkml:trace contextRef="#ctx0" brushRef="#br0" timeOffset="108562.6827">2359 9168 382,'0'0'624,"0"0"-621,0 0 0,0 0-3,127-78-40,-90 61-210,-13 5-72</inkml:trace>
  <inkml:trace contextRef="#ctx0" brushRef="#br0" timeOffset="108696.237">2445 9330 822,'0'0'115,"0"0"-95,0 0-15,0 0 0,0 0-10,142-37 0,-79 2-208,-7-5-194</inkml:trace>
  <inkml:trace contextRef="#ctx0" brushRef="#br0" timeOffset="109122.4333">3115 8895 1073,'0'0'119,"0"0"-116,0 0 4,-26 127 10,26-80 1,0 2-15,0-7 2,0-11-4,3-7-2,10-11-1,4-9 1,3-4-1,9-2-1,2-25-3,0-8-3,-3-5-17,-11-6-21,-3 0 20,-8 2 27,-2 3 5,-4 11 17,0 10 21,0 10 8,0 8-2,0 2-6,0 0-35,0 17-8,0 14-4,0 13 4,0 0-3,3-4 5,8-1-5,4-10-21,2-2-66,0-11-79,1-15-166,-1-1-87</inkml:trace>
  <inkml:trace contextRef="#ctx0" brushRef="#br0" timeOffset="109378.4851">3508 8955 670,'0'0'408,"0"0"-405,0 0 31,6 128 6,17-83-24,4-1-3,0-10-3,-3-8 4,-9-9 6,-4-12 8,1-5 7,-3 0 9,4-10 2,5-19-9,0-10-20,-4-11-12,-6-1-5,-7 3-13,-1 9-24,4 12-28,3 5-86,3 8-236,4 0-334</inkml:trace>
  <inkml:trace contextRef="#ctx0" brushRef="#br0" timeOffset="109598.9659">4005 9157 1100,'0'0'111,"0"0"-103,0 0 16,0 0-1,127-31-19,-78 11-4,0-1-5,-9 0-120,-7-4-209,-6-3-208</inkml:trace>
  <inkml:trace contextRef="#ctx0" brushRef="#br0" timeOffset="109999.3005">4548 8907 842,'0'0'256,"0"0"-249,0 0 26,0 0-6,-31 129-18,31-92-2,0 1-4,0-1 1,5-9-4,6-6 0,4-10-5,5-8 5,6-4 0,5 0 0,4-18-12,-4-10-23,1-9-28,-10-7 14,-8-4 35,-1 4 14,-9 6 21,-4 13 51,0 14 27,0 8-28,0 3-11,0 0-31,0 5-26,0 23-1,-4 11-1,4 0 2,0 0-2,0-8 1,2-2-1,15-9-1,4-8-2,1-8 2,7-4-9,3 0-27,-1-22-26,0-9-99,-12-5-257</inkml:trace>
  <inkml:trace contextRef="#ctx0" brushRef="#br0" timeOffset="110188.5894">4995 8486 621,'0'0'573,"0"0"-555,0 0-16,0 0 6,0 0-3,0 0-4,-11 131 4,11-96-5,0 2-29,0 0-71,0 0-91,0-9-184</inkml:trace>
  <inkml:trace contextRef="#ctx0" brushRef="#br0" timeOffset="110486.3415">5171 8801 371,'0'0'784,"0"0"-769,0 0-8,0 0 14,0 0 10,46 134-16,-28-100-13,-3-4 5,-4-5 9,1-10 0,-5-6 11,-2-6 11,-1-3-16,-2 0 13,5 0 10,9-17-5,-1-15-23,3-9-13,-5-5-3,-4 3-1,-2 8-25,-5 7-28,1 12-30,-1 2-119,2 5-241</inkml:trace>
  <inkml:trace contextRef="#ctx0" brushRef="#br0" timeOffset="110856.334">5628 9036 868,'0'0'141,"0"0"-116,0 0 62,0 0-16,0 0-47,0 0-12,83-75 1,-60 44-7,0-2 7,-7 10 9,-6 4 14,-3 9-3,-2 5-5,-5 4 0,0 1-12,0 0-14,2 0-2,4 10-1,2 18 1,0 8 2,1 6 1,-4 2-1,-3-2 0,-2-1-1,0-4-1,0-4-12,0-5-39,0-8-42,0-2-80,-4-6-167,-6-4-119</inkml:trace>
  <inkml:trace contextRef="#ctx0" brushRef="#br0" timeOffset="111034.8847">5713 9342 468,'0'0'665,"0"0"-601,0 0 0,0 0-16,151-81-15,-75 40-18,-2 5-13,-7 0-2,-13 2-12,-13 5-75,-20 4-212</inkml:trace>
  <inkml:trace contextRef="#ctx0" brushRef="#br0" timeOffset="112944.9058">1014 10701 502,'0'0'121,"0"0"-75,0 0 97,0 0 19,0 0-58,0 0-6,0 0-32,0 0-24,-3-73-9,-19 63-9,-5 6-8,-4 1-2,-3 3-1,1 0-6,-2 17-3,-1 19-1,-4 18-3,8 21 1,4 14 0,10 14 0,8 9-1,10 6 3,0 6-3,10 9 0,11 5 0,6 0 1,-4-3-1,-3-8 1,-11-15 0,-9-13 0,0-18 3,-4-19 7,-17-14 4,-6-14 3,-4-12-9,-8-5-1,-7-13 0,-2-4-3,-4 0-5,4-13-19,9-1-19,14 9-31,17 1-120,8 4-213</inkml:trace>
  <inkml:trace contextRef="#ctx0" brushRef="#br0" timeOffset="113365.9235">416 12930 1046,'0'0'94,"0"0"-84,0 0 11,0 0-12,0 0-5,0 0 3,83 0 0,-44 0-3,2-10-4,-3-5-114,-5-2-73,-8-4-111</inkml:trace>
  <inkml:trace contextRef="#ctx0" brushRef="#br0" timeOffset="113560.0193">829 12726 993,'0'0'102,"0"0"-100,0 0 26,0 113 10,5-61-11,0 7-7,2 0-8,-5-2-8,-2-7-2,0-14-2,0-12-54,2-18-54,1-6-129,-3-18-99</inkml:trace>
  <inkml:trace contextRef="#ctx0" brushRef="#br0" timeOffset="114137.2524">1261 10712 843,'0'0'186,"0"0"-165,0 0 29,0 0-28,0 0-22,0 0 1,-9 130 5,7-78-1,2-6-1,0-14-4,7-11-4,15-11 4,7-10 1,4 0 1,7-27 4,-2-6 3,-5-8-3,-9 2 0,-11 2-2,-13 4 16,0-2 31,-8 5-4,-16 8-15,-4 8-9,-6 11-17,0 3-6,0 0-3,5 19-1,5 5-41,11-4-67,9-2-109,4-8-314</inkml:trace>
  <inkml:trace contextRef="#ctx0" brushRef="#br0" timeOffset="114672.4321">1921 11335 996,'0'0'80,"0"0"-43,0 0 47,0 0-42,-125-12-33,86 50-2,4 19-7,-3 13 4,5 11 2,13 2 2,9-6 2,11-12-3,0-10-6,9-19-1,15-8 0,10-11-1,3-12-45,8-5-68,2-2-73,-2-24-140</inkml:trace>
  <inkml:trace contextRef="#ctx0" brushRef="#br0" timeOffset="114882.0081">2058 11434 952,'0'0'136,"0"0"-112,0 0 1,0 0-15,0 0 9,-15 112 6,15-62-14,0 2-2,0-2-9,0-1 4,0-9-4,9-6-5,0-8-74,7-10-43,6-16-149,4 0-54</inkml:trace>
  <inkml:trace contextRef="#ctx0" brushRef="#br0" timeOffset="115084.4758">2382 11451 1008,'0'0'141,"0"0"-119,0 0-6,0 0-14,0 0-2,0 0 17,23 85-8,-18-49-5,3 0-3,-4 3 4,-4 0-5,0 4-37,0 1-84,0-5-152,0-4-79</inkml:trace>
  <inkml:trace contextRef="#ctx0" brushRef="#br0" timeOffset="115260.3065">2264 11780 969,'0'0'101,"0"0"-78,0 0 1,0 0-24,118-136-6,-50 93-33,3 0-114,-14 2-107,-14 4-192</inkml:trace>
  <inkml:trace contextRef="#ctx0" brushRef="#br0" timeOffset="115472.3324">2750 11332 908,'0'0'145,"0"0"-130,0 0 6,0 0 10,0 0 11,-7 146-8,7-92-2,0 3-16,0-8-7,0-5-5,0-9-1,0-15 0,8-4 2,5-8-3,4-8-2,8 0-32,-1-7-48,3-18-84,-13-8-222</inkml:trace>
  <inkml:trace contextRef="#ctx0" brushRef="#br0" timeOffset="115628.5034">2710 11700 1075,'0'0'90,"0"0"-90,0 0-1,0 0-35,96-104-70,-52 63-98,-11 3-246</inkml:trace>
  <inkml:trace contextRef="#ctx0" brushRef="#br0" timeOffset="115840.9686">2935 11301 834,'0'0'203,"0"0"-142,0 0-7,0 0-32,0 0-6,0 0 0,143 46-1,-109-5-2,-4 3-5,-11 4-3,-11 10 0,-8 10 2,0 6 1,-14-1-6,-12-7 1,-3-10-3,2-18-16,5-12-86,3-18-112,5-8-279</inkml:trace>
  <inkml:trace contextRef="#ctx0" brushRef="#br0" timeOffset="116449.0134">3414 11767 738,'0'0'203,"0"0"-132,0 0 15,0 0-10,0 0-48,0 0-17,25-131-2,0 77-4,-2 1-3,-2-2 0,-5 8-2,-12 16 2,-4 11-2,0 9-1,-4 10-11,-19 1-19,-4 0-14,3 19 7,7 8 17,11-3-2,6 4-9,2-2-6,30 0 38,8-4 0,0-3-1,0 1 2,-6-3 2,-15 1-1,-4-2 5,-15 2-3,0 2 2,0 5-5,-15-2-1,1-6-59,-3-7-105,7-10-4,2-9-93</inkml:trace>
  <inkml:trace contextRef="#ctx0" brushRef="#br0" timeOffset="116988.113">3835 11405 684,'0'0'197,"0"0"-148,0 0-15,0 0 0,0 0 21,0 0-20,-22 129-22,20-88-7,2-3 1,0-1-5,0-5 1,9-6-3,13-8 3,3-7 4,2-11-6,4 0-2,0-2-5,-2-23 0,-4-3 6,-6-7 0,-3-4 2,-7-1 5,-3 2-4,-3 8 2,-3 12 9,0 10 10,0 8 2,0 0-7,0 0-19,0 4-14,0 18 10,0 7 4,0-6 0,-3-6 3,3-8-6,0-5 3,0-4-7,0 0 2,0 0-1,0-22 6,0-6-5,10-4-13,3 3 16,0 6-1,7 7 3,1 7 0,3 8-6,4 1 5,-1 0 1,0 8 3,-3 12 0,-7 2-3,-6 6 0,-5 4-4,-1 0 4,-5 2 0,0-2-31,0-6-65,-13-3-114,-8-13-7,-4-6-72</inkml:trace>
  <inkml:trace contextRef="#ctx0" brushRef="#br0" timeOffset="117302.7835">3940 10936 392,'0'0'553,"0"0"-540,0 0-5,0 0 3,0 0 1,0 0 1,12 45 0,-20-25 3,-15 0-4,-6-6-8,-5-6 8,1-7-3,8-1 8,7 0 14,7 0 24,11-3-23,0-3-11,4-4-21,28 2-3,6-1 1,11 9-3,-3 0-15,-3 7-101,-8 17-173,-3 1-177</inkml:trace>
  <inkml:trace contextRef="#ctx0" brushRef="#br0" timeOffset="117792.6108">4531 11437 658,'0'0'321,"0"0"-278,0 0-28,0 0-8,0 0 13,0 0 31,17 77-22,-14-48-6,2-6-8,-3-5-3,-2-6-3,2-4 1,-2-4-8,0-4 4,2 0-3,-2 0 3,0 0-4,3 0 6,-3-7 0,3-19 7,2-13-10,6-5-5,3 6 1,-1 7-2,1 12 2,-1 8-2,-4 6 0,2 5-1,-2 0-2,3 0-3,0 10 6,1 8-2,-1 2 6,-1 0-5,-1 0 3,-6 1-1,0 4 0,-4-1-2,0-1-43,0-8-49,2-5-114,3-10-40,1 0-103</inkml:trace>
  <inkml:trace contextRef="#ctx0" brushRef="#br0" timeOffset="117993.8364">4932 11368 888,'0'0'155,"0"0"-147,0 0 13,0 0 13,0 0-1,13 124-17,-11-84-8,-2-3-8,0-2 4,0-4-4,0-14-44,3-9-52,4-8-143,2 0-36,1-27-37</inkml:trace>
  <inkml:trace contextRef="#ctx0" brushRef="#br0" timeOffset="118164.9752">5122 11368 776,'0'0'99,"0"0"-67,0 0 38,0 0-26,0 104-28,-3-74-11,1 0-3,-2 0-2,0-3-59,1-6-110,-3-5-39,1-9-85</inkml:trace>
  <inkml:trace contextRef="#ctx0" brushRef="#br0" timeOffset="118383.5781">4834 11315 991,'0'0'105,"0"0"-89,0 0 47,0 0-44,0 0-18,0 0 1,166-101 0,-107 88-2,-8-1-1,-13 4-25,-9 1-47,-10 4-25,-14 5-116,-5 0-71</inkml:trace>
  <inkml:trace contextRef="#ctx0" brushRef="#br0" timeOffset="118644.008">4571 11955 1060,'0'0'18,"0"0"-11,0 0 4,170 4 51,-79-24-17,3-6-17,-5-2-1,-9 0-3,-6 0 0,-12-3-1,-8 8 0,-10 1-19,-12 4-4,-10 9-4,-14 4-39,-8 5-71,0 0-163,-31 23-247</inkml:trace>
  <inkml:trace contextRef="#ctx0" brushRef="#br0" timeOffset="119176.9592">5128 12250 810,'0'0'70,"0"0"-67,0 0 7,0 0 8,-129 116-9,106-106-3,4-6 6,-1-4-4,1 0 6,6 0 8,5-12 17,3-5-8,5-2-15,0-1-8,0 1-6,17 2-1,13 3-2,3 6-2,3 4-2,-2 4 5,-3 0-3,-7 10 1,-4 12 1,-7 8 1,-8 6 4,-5 8 2,0 7 10,-18-2 5,-11 0-6,-2-7-6,0-8-5,2-10 0,6-10-3,8-10 4,1-4 2,8 0 4,4-10-3,2-10-8,0 0 1,8 0-1,13 6 6,1 5 3,3 5 8,4 4 0,-3 0-3,-1 0 1,-5 11-9,-5 5-4,-1 0 1,-3-2 0,-4 0-2,2-6 0,-3 0-1,-1-2-2,1-2-45,2-4-68,2 0-191,-1-20-257</inkml:trace>
  <inkml:trace contextRef="#ctx0" brushRef="#br0" timeOffset="119804.9149">5616 11115 980,'0'0'103,"0"0"-80,0 0-10,0 0-2,0 0 25,-14 145 15,13-84-9,-3 1-14,2-6-5,2-3-7,0-11-3,0-4-4,2-9-7,11-4 2,1-9-3,3-10 1,4-6-2,5 0-8,1-6-31,-2-15-44,-10-8-84,-11-1-192</inkml:trace>
  <inkml:trace contextRef="#ctx0" brushRef="#br0" timeOffset="119957.4946">5562 11474 800,'0'0'300,"0"0"-260,0 0 4,0 0-35,0 0-4,0 0-5,159-95-44,-103 63-107,-5 0-134,-10 2-198</inkml:trace>
  <inkml:trace contextRef="#ctx0" brushRef="#br0" timeOffset="120424.4266">6257 11247 1091,'0'0'27,"0"0"-18,0 0-2,0 0 3,-141 121-5,116-82 1,5 2-4,7 1-1,6-6 1,7-2-4,0-8-5,0-11-40,20-3-1,12-12-36,6 0 11,4-27 37,0-4-23,-6-6 13,-13 1 29,-10-2 17,-11-1 9,-2-5 41,0-2 28,-15-4 8,1 2-22,3 11 20,-1 12-21,6 15 3,4 8-5,-2 2-23,4 0-27,0 2-11,0 24-7,0 12 7,10 13 6,2 3-4,1 1-1,0 6 0,-2-1 0,-4 0 0,-1-2-1,-1-10-24,0-10-36,1-14-51,1-13-97,2-11-120,2-4-241</inkml:trace>
  <inkml:trace contextRef="#ctx0" brushRef="#br0" timeOffset="120677.9998">6557 11240 1154,'0'0'67,"0"0"-35,0 0-20,0 0-8,0 0 9,0 164 16,0-94-6,0 4-8,0 0-6,3-10 0,3-11-6,7-21-3,6-12 1,-1-10 2,10-10-3,1 0-5,4-10-24,2-18-31,-7-9-70,-8-3-181,-18 1-215</inkml:trace>
  <inkml:trace contextRef="#ctx0" brushRef="#br0" timeOffset="120841.7677">6633 11552 653,'0'0'569,"0"0"-539,0 0-2,0 0-10,0 0-17,0 0-1,116-67-38,-67 40-109,-10-1-199,-4 2-292</inkml:trace>
  <inkml:trace contextRef="#ctx0" brushRef="#br0" timeOffset="121098.2955">7235 11462 346,'0'0'880,"0"0"-862,0 0-4,0 0 14,145-16 4,-94-3-19,-2 4-3,-7-1-9,-8 1-1,-8 6-3,-9 1-34,-9 5-52,-6 3-98,-2 0-191,0 4-235</inkml:trace>
  <inkml:trace contextRef="#ctx0" brushRef="#br0" timeOffset="121294.3437">7306 11833 1167,'0'0'93,"0"0"-72,0 0-8,145-32 10,-80 6-2,-9-1-13,-14 4-5,-11 5-3,-16 5-37,-8 5-77,-7 2-115,0-1-325</inkml:trace>
  <inkml:trace contextRef="#ctx0" brushRef="#br0" timeOffset="123050.9159">9054 10793 855,'0'0'135,"0"0"-40,0 0 46,0 0-77,-147-9-38,109 47-4,0 12-2,4 14-6,3 11-2,6 3-1,8 1-3,3-4-1,12-8-3,2-13-2,0-11-1,23-11-1,6-11-10,4-9-27,3-10-31,4-2-74,-6-2-208,-7-22-228</inkml:trace>
  <inkml:trace contextRef="#ctx0" brushRef="#br0" timeOffset="123280.2735">9154 11059 1081,'0'0'58,"0"0"-51,0 0 32,0 0-2,0 0 4,0 0-6,18 141-20,-11-98-6,-7 1-4,0-1-1,0-4-4,0-3 0,0-7-27,0-12-43,0-6-51,0-11-74,9 0-98,-1-23-126</inkml:trace>
  <inkml:trace contextRef="#ctx0" brushRef="#br0" timeOffset="123524.9527">9536 10989 1048,'0'0'114,"0"0"-108,0 0 13,0 0 52,12 108-40,-5-62-15,-2-4-2,0-1-7,-2 0-3,-3-3-2,0-1-2,0-6 0,0-4-15,0-5-37,0-5-56,0-6-74,0-7-158,0-2-295</inkml:trace>
  <inkml:trace contextRef="#ctx0" brushRef="#br0" timeOffset="123707.0604">9364 11383 963,'0'0'49,"0"0"-43,0 0 15,0 0-6,167-123-11,-93 92-4,-5 3-10,-11 4-89,-13 6-156,-14 2-114</inkml:trace>
  <inkml:trace contextRef="#ctx0" brushRef="#br0" timeOffset="123971.0973">9933 10976 802,'0'0'143,"0"0"-70,0 0 61,0 0-71,0 0-48,0 0 10,0 79 5,0-33 2,2 6-3,0 4-12,-2 4-10,0-6 8,0-4-11,0-9-4,0-13 3,6-8-3,13-14 0,6-6 0,10 0-5,5-20-17,-1-9-31,-3-4-30,-9 1-76,-13 6-162,-14 3-122</inkml:trace>
  <inkml:trace contextRef="#ctx0" brushRef="#br0" timeOffset="124139.5689">9914 11279 1084,'0'0'38,"0"0"-35,0 0-3,0 0 0,174-134-55,-123 102-116,-12 6-216</inkml:trace>
  <inkml:trace contextRef="#ctx0" brushRef="#br0" timeOffset="124357.8544">10222 10928 707,'0'0'273,"0"0"-268,0 0 43,127-7 41,-69 29-37,0 7-2,-7 7-14,-9 5-17,-19 7-10,-19 6 0,-4 4-1,-17 0 12,-22 3-6,0-3-3,0-8-7,4-6-1,9-10-3,7-16 0,13-7-27,6-11-56,0 0-166,15-32-316</inkml:trace>
  <inkml:trace contextRef="#ctx0" brushRef="#br0" timeOffset="124967.2059">10878 11243 711,'0'0'206,"0"0"-134,0 0 4,0 0 30,0 0-50,133-17-20,-77-2-12,4-1-10,-3 1-4,-10 6-7,-8 1-3,-12 4-4,-12 2-40,-4 2-62,-2-4-125,-4 1-128</inkml:trace>
  <inkml:trace contextRef="#ctx0" brushRef="#br0" timeOffset="125529.9051">11742 10912 896,'0'0'120,"0"0"-89,0 0 79,0 0-65,0 0-30,0 0 10,-89 82-4,61-37-6,3 5-4,0 3-1,9-4-6,8-5 0,8-6-4,0-11 0,6-12-5,21-11-15,6-4-19,7-9 1,3-26-11,-1-7 14,-6-2 9,-10 2 18,-5 10 6,-13 10 2,-5 10 2,-3 9 27,0 3 7,-5 0-13,-10 23-13,-1 7-4,3 4 0,4 1-3,6-2-1,3-5-1,0-5-1,16-11-1,10-11-4,7-1 2,4-8 3,1-18 2,-7-4 0,-6-3 3,-9-2 6,-8-3 10,-8 1 2,0 6-11,-4 4-3,-18 13-6,-1 9-3,-4 5-1,5 0-27,0 10-45,6 10-39,7 1-116,5 4-81</inkml:trace>
  <inkml:trace contextRef="#ctx0" brushRef="#br0" timeOffset="125906.1605">12144 11333 964,'0'0'101,"0"0"-59,0 0 59,82-142-55,-55 93-27,-5-4-7,-7 3-5,-9 4-5,-6 11-1,0 12 3,-14 9-3,-11 7-1,0 7-3,1 0-14,2 4 3,8 17 8,10 0-17,4 5-29,0 1-6,24-5 28,10 0 11,1-3 11,2 2 8,-2-3 2,-1 2 11,-10 0 14,-6 2-3,-9 4-4,-9 0-6,0 5-4,-16-2-4,-9-3-5,-1-2-1,4-9-26,4-5-48,5-10-40,8 0-106,5-10-78</inkml:trace>
  <inkml:trace contextRef="#ctx0" brushRef="#br0" timeOffset="126295.1893">12668 10960 694,'0'0'388,"0"0"-369,0 0 17,0 0 34,19 136-38,-11-97-23,-4-6 2,-3-7-7,2-6-3,-3-13 2,0-2-3,0-5 1,2 0 3,0-3 3,1-26-4,1-6-3,8-9-1,1-2-1,5 4-10,1 5 7,4 11 2,-3 8 3,0 11 0,-2 7 3,-2 0 6,-1 4-2,1 20 4,-5 3 0,-2 4-5,-3-1 0,-1 2-4,-2-2-2,-3-2 0,0-5-8,0-6-26,0-9-43,0-8-40,0 0-107,3-6-51</inkml:trace>
  <inkml:trace contextRef="#ctx0" brushRef="#br0" timeOffset="126482.4027">13140 10882 991,'0'0'134,"0"0"-112,0 0 27,0 0 5,1 107-41,5-71-10,-2 3-1,-4-2-2,0-5-10,0-8-46,0-8-28,0-12-65,0-4-113,7-4-124</inkml:trace>
  <inkml:trace contextRef="#ctx0" brushRef="#br0" timeOffset="126667.8448">13333 10888 1035,'0'0'90,"0"0"-62,0 0 43,0 0-44,-5 120-23,5-85-3,0-5-1,0 0-15,0-6-37,0-4-35,0-6-55,0-7-118,0-7-129</inkml:trace>
  <inkml:trace contextRef="#ctx0" brushRef="#br0" timeOffset="126879.3521">13053 10818 953,'0'0'163,"0"0"-152,0 0-6,116-51 23,-46 40-20,1 2-6,-7-3-1,-10 3 1,-17 1-2,-12 4-22,-14 0-51,-11 4-28,0 0-90,-13 0-117</inkml:trace>
  <inkml:trace contextRef="#ctx0" brushRef="#br0" timeOffset="127164.4461">12714 11485 985,'0'0'61,"0"0"-54,0 0 93,163-7-49,-83-20-33,3-1 1,-5 1-3,0-5-4,-10 1 8,-2 5 2,-14 3 2,-2 2-12,-12 7-9,-9 3-2,-11 6-1,-12 5-15,-6 0-47,0 2-105,-12 18-139,-21 2-240</inkml:trace>
  <inkml:trace contextRef="#ctx0" brushRef="#br0" timeOffset="127703.8164">13272 11712 628,'0'0'190,"0"0"-173,0 0 1,0 0 68,-118 102-62,97-93-14,1-6 0,3-3 8,2 0-7,7-14 2,6-9 19,2-5-5,0 0-14,27 5-4,2 6-3,6 3-1,1 6 0,-3 4 5,0 4 2,-1 0 1,-8 17-1,-3 13 1,-8 7 7,-11 5-6,-2 2 12,0 4-4,-23 2-8,-5-2-6,-5 3-4,0-12-2,-2-4 0,9-10 1,4-12-3,4-9 1,9-4 1,2-3 0,7-16-2,0-5 0,5 0 1,15 5 0,2 6-1,1 11-1,1 2 1,2 0 4,2 1 2,3 13 0,0 5 1,2-7-5,3-4 3,-1-3-3,-1-5 0,-5 0-2,-5 0 0,-1-4-20,-4-12-37,-1-8-69,1-3-86,-4-10-123</inkml:trace>
  <inkml:trace contextRef="#ctx0" brushRef="#br0" timeOffset="128024.0902">13756 10872 901,'0'0'160,"0"0"-135,0 0 27,0 0 32,17 121-32,-5-62-24,-3 6-10,-1 0 1,1 0-7,-2-8-2,4-14 0,7-12-4,-1-13-2,8-14-3,1-4 1,6-10-1,1-25-1,-4-2-29,-8-4-35,-10-1-56,-9 1-101,-2 2-191</inkml:trace>
  <inkml:trace contextRef="#ctx0" brushRef="#br0" timeOffset="128195.8921">13820 11089 890,'0'0'181,"0"0"-148,0 0 29,113-38-2,-59 12-46,0-2-13,-7-1-1,-12 4-3,-10 3-32,-18 7-97,-7 8-95,-14 5-211</inkml:trace>
  <inkml:trace contextRef="#ctx0" brushRef="#br0" timeOffset="128858.7831">11716 12397 848,'0'0'132,"0"0"-106,0 0 89,0 0-48,0 0-51,0 0 8,101 58 36,7-49-18,30-9-17,34 0-14,31-2 12,22-19 2,16-8 6,2 2-21,-14-7-3,-13 5 2,-26 0 0,-31 8 4,-33 3-2,-34 8 0,-36 4-8,-25 3-2,-18 3-1,-13 0-3,0 0-26,-4 0-17,-23 0-40,-5 0-138,-8 3-327</inkml:trace>
  <inkml:trace contextRef="#ctx0" brushRef="#br0" timeOffset="129573.9876">12554 12912 1001,'0'0'105,"0"0"-95,0 0 31,0 0 17,0 0-33,0 0-4,24 110-3,-8-74-15,-10-4 0,-1-6-1,-3-9 2,-2-5-3,0-7-1,0-5 1,0 0 1,0-3 0,0-23-2,0-17-11,7-1-1,6 6 12,-1 6-1,-2 16 1,1 9 1,3 3 0,-3 4 10,4 0-2,-1 2-7,-2 15 3,-2 3-3,-1-2 3,1 4-4,-8 0-1,0 0-5,-2 0-23,0-3-43,0-4-65,0-1-124,-4-11-96</inkml:trace>
  <inkml:trace contextRef="#ctx0" brushRef="#br0" timeOffset="129750.3804">12930 12982 848,'0'0'263,"0"0"-244,0 0-7,0 0 32,0 0-32,10 122-7,-4-93-5,-2-10-35,3 0-85,-3-11-130,2-8 3,2 0-79</inkml:trace>
  <inkml:trace contextRef="#ctx0" brushRef="#br0" timeOffset="129917.9593">13091 12930 23,'0'0'765,"0"0"-605,0 0-69,0 0-16,0 0-15,0 0-25,25 108-18,-19-74-14,1-5-2,-3-4-2,-4-6-35,0-5-53,0 1-94,-4-5-101,-17-3-192</inkml:trace>
  <inkml:trace contextRef="#ctx0" brushRef="#br0" timeOffset="130102.9274">12924 12879 908,'0'0'111,"0"0"-98,0 0 26,107-124 6,-34 92-39,5 6 4,-4 6-10,-14 8 0,-17 10-47,-20 2-81,-18 0-82,-5 20 15,-15 6-113</inkml:trace>
  <inkml:trace contextRef="#ctx0" brushRef="#br0" timeOffset="130334.9598">12776 13384 912,'0'0'102,"0"0"-101,0 0 37,154 23 61,-65-53-63,5-1-18,0-10 5,-12 2-8,-12 3-5,-19 11-6,-18 6-2,-15 9-2,-14 6-16,-4 4-50,-6 0-125,-25 0-307</inkml:trace>
  <inkml:trace contextRef="#ctx0" brushRef="#br0" timeOffset="130854.6088">13333 13569 971,'0'0'77,"0"0"-68,-79 101-2,54-71 23,0-9-29,1-7 1,0-7-2,-1-5 0,0-2-2,8-2 2,5-19 0,12 1 0,0-4 0,12 2 0,17 3-4,4 0 4,5 7 9,2 7 2,-1 5 7,-2 0 10,-9 4 7,-5 18-12,-11 10-2,-12 6-1,0 4 1,-14 4-6,-18-5-6,-8 2-3,-1-5-2,-4-8-2,0-8 0,10-9 0,8-9-2,9-4 2,11 0 6,7 0-8,0-11-6,15-3 6,14 5 0,7 7 0,2 2 2,5 0 12,2 0-4,-1 0 8,-2 0-5,-1 0 6,-5-5 0,1-7-10,-8-6 11,-5-6-10,-3 2-9,-10-2-1,-7 0-27,-4-7-42,0-13-102,0-14-303</inkml:trace>
  <inkml:trace contextRef="#ctx0" brushRef="#br0" timeOffset="131591.3726">11152 10575 313,'0'0'396,"0"0"-291,0 0 2,0 0-8,0 0-34,-119 65 0,84-25-7,-3 10-14,1 10-9,7 13 0,8 10-11,10 12-3,12 6 4,0-4-6,21-6 5,10-14-10,0-6-1,2-9-9,-5-4 1,-2-2-5,-6-2 1,-4-1 0,-1-5-2,-1-6-22,4-4-29,6-14-63,7-19-219,10-10-376</inkml:trace>
  <inkml:trace contextRef="#ctx0" brushRef="#br0" timeOffset="132136.6663">13842 10418 913,'0'0'125,"0"0"-125,0 0 63,145 65 34,-78-19-57,-2 10 8,4 13-15,-5 9-10,-8 8-6,-9 10 2,-21 5 5,-19-1-11,-7-6 11,-13-11 0,-20-10-13,-3-15 23,-4-7-12,8-11-15,6-11-1,10-12-5,8-8-1,8-3-27,0-6-34,0 0-48,0-13-196,-9-13-628</inkml:trace>
  <inkml:trace contextRef="#ctx0" brushRef="#br0" timeOffset="133923.7085">8386 15066 828,'0'0'104,"0"0"-77,0 0 114,0 0-55,0 0-52,0 0 7,0 0-6,102-5-4,-51 5-18,-2 0-4,-3-12-1,-7 3 4,-10 2-7,-13 7-4,-8 0 2,-5 0-2,-3 0 2,0 0 7,-7 0 3,-21 0-8,-8 0-4,-10 14-1,-4 5 0,-4-6 2,-2 1-1,2 0-1,6-2 1,7-2 0,10-3-1,12-2 0,7 1 1,10-3 3,2 1-4,0-3-2,14-1 2,20 0 3,11 0 2,9-19 2,4-12-4,-2 1 0,-9 2 1,-6 6-2,-16 5 1,-10 12-2,-15 5-1,0 0 2,-13 5 1,-25 16-3,-6 1-1,-7 5 0,4-8-2,9-3-6,7-4-15,15 0-25,13-4-69,3-3-211,10-5-543</inkml:trace>
  <inkml:trace contextRef="#ctx0" brushRef="#br0" timeOffset="135424.8975">9148 14945 170,'0'0'835,"0"0"-752,0 0-49,0 0 40,0 0-28,0 0-26,0 0-4,85-92-7,-46 60-8,-4-1-1,-3 2 2,-9 8-1,-10 9 3,-6 8-2,-5 4 8,0 2 24,1 0 8,-1 0-21,-2 18-9,0 22 2,0 6 11,0 13-2,0-1-7,-2 0-8,-3-2-6,0-8 2,1-7-4,2-7 0,-1-4-1,3-12-14,0-4-23,0-2-25,0 2-46,-3-6-127,-4 2-269</inkml:trace>
  <inkml:trace contextRef="#ctx0" brushRef="#br0" timeOffset="135656.5699">9208 15374 950,'0'0'97,"0"0"-88,0 0 23,0 0 32,0 0-7,118-30-22,-55 16-4,-3 0-6,-2 2-9,-12 2 1,-13 2-10,-8 6-5,-8-3-2,0 2-16,-4 3-42,-3-9-61,4 4-184,-2-10-167</inkml:trace>
  <inkml:trace contextRef="#ctx0" brushRef="#br0" timeOffset="136106.8541">10075 14985 808,'0'0'153,"0"0"-147,0 0-2,0 0 29,0 0-24,0 0-3,-13 26-1,6-24-1,2-2-3,1 0 5,1-5 5,3-15 0,0 8-7,0 3 4,7-1 9,7 3 16,4 7-3,-5 0-9,0 0-4,-1 19 0,-6-3 3,-6 2-6,0 4 2,-4-4 3,-21 5 1,-3-6-17,0-9 2,-1-8 9,10 0 1,5 0 4,7 0-5,7-16 5,0-4-19,3-1 0,19-2 0,5 9-1,-1 2-10,4 6-61,-2 0-144,1 4-312</inkml:trace>
  <inkml:trace contextRef="#ctx0" brushRef="#br0" timeOffset="136744.0723">10691 15105 765,'0'0'186,"0"0"-112,0 0 21,0 0-18,0 0-14,0 0-26,164 7-2,-106-24-5,-4-5-8,-8 3-9,-7-4-3,-11 9-8,-8 5-2,-2 0-24,-2 3-44,0 1-78,1 2-206,-1-3-260</inkml:trace>
  <inkml:trace contextRef="#ctx0" brushRef="#br0" timeOffset="137149.0697">11461 15182 913,'0'0'217,"0"0"-203,0 0 4,0 0 29,50-116-27,-21 70-9,-5-3-1,-8 1 8,-6-3-7,-7 12-1,-3 13-1,0 7 10,-9 14-15,-14 5-4,-3 0 0,0 14-2,2 5-5,9 2-3,9 0-1,6 8 0,0-7-9,26 5 1,12-4 5,7-3 3,4 4 11,0-7 0,-7 6 3,-9-5 4,-10 0-2,-14 0 2,-9 9-7,0-4 3,-18 3-3,-9 1-4,0-14-21,5 0-9,7-7-31,3-6-21,12 0-103,0-14-70,0-18-13</inkml:trace>
  <inkml:trace contextRef="#ctx0" brushRef="#br0" timeOffset="137666.0716">11947 14825 655,'0'0'254,"0"0"-136,0 0-18,0 0-54,0 0-23,0 0-2,-18 125 8,16-80-4,2 3-12,0-8-8,0-4-1,10-10-2,7-6-2,8-13 1,3-7-1,6 0 0,1-9-4,-4-17-5,-1-6-5,-10-4 11,-7-4 3,-6 2 1,-2 4 0,-5 10 4,0 7-5,0 10 16,0 7 2,0 0-4,0 0-6,0 14-7,-5 4-1,-4 0 0,2-2 0,4-6 0,0-7 0,3-3-1,0 0-5,0-9-1,0-20 3,17 2 4,1-5-2,0 10 2,2 6 0,-2 14 1,7 2 8,-3 0 2,2 24 11,1 5 3,-9 4-10,-5 1-12,-7 3-1,-4-8-2,0 5-2,-14-4-23,-10-7-37,-5-2-57,0-12-77,0-8-117,-2-1-63</inkml:trace>
  <inkml:trace contextRef="#ctx0" brushRef="#br0" timeOffset="137934.649">12032 14562 855,'0'0'189,"0"0"-136,0 0 5,0 0-3,0 0-37,0 0-11,38 74 0,-71-52-3,-5-8 1,-1-7-4,8-7 0,7 0 4,10-5 2,10-17-1,4-6 2,0-2-7,25 6-1,8 12 0,7 6 0,1 6-6,0 0 2,-1 6-71,-3 14-130,-9 3-183</inkml:trace>
  <inkml:trace contextRef="#ctx0" brushRef="#br0" timeOffset="138300.2906">12545 14829 1084,'0'0'118,"0"0"-95,0 0 37,67 121-32,-52-96-22,-3-5-5,-8-7 0,-2-4 0,-2-6 5,0-3 0,0 0 1,0-12 3,0-20-8,0-8-2,9-4 1,7 9-2,-1 8-1,3 12 2,3 7 2,0 8 8,0 0 10,-3 4 8,-5 19-6,-3 8-7,-4 5-3,-6 4-9,0 4-2,0-9-1,0 2-20,-8-11-28,6-8-26,2-14-62,0-4-97,0-4-84,16-28-1</inkml:trace>
  <inkml:trace contextRef="#ctx0" brushRef="#br0" timeOffset="138471.073">12959 14788 575,'0'0'279,"0"0"-107,0 0-46,0 0-35,0 0-33,0 0-28,60 135-24,-60-85-1,0-3-4,0-1-1,0-11-26,-6-12-51,4-15-52,2-8-80,0-3-76,0-25-52</inkml:trace>
  <inkml:trace contextRef="#ctx0" brushRef="#br0" timeOffset="138647.9726">13151 14784 243,'0'0'772,"0"0"-613,0 0-94,0 0-6,0 0-7,0 0-38,25 125-9,-25-93-5,0-4 0,0 2-5,0-4-18,0 3-33,-9-4-65,0-15-73,2-2-117,-4-8-17</inkml:trace>
  <inkml:trace contextRef="#ctx0" brushRef="#br0" timeOffset="138849.0599">12892 14686 1029,'0'0'124,"0"0"-87,0 0-5,0 0 0,143 0-17,-77 0-12,0 0-3,-15-6-14,-13-2-25,-18 4-55,-14 4-62,-6 0-129,-2 4-206</inkml:trace>
  <inkml:trace contextRef="#ctx0" brushRef="#br0" timeOffset="139092.9643">12616 15302 998,'0'0'119,"0"0"-109,123-8 12,-32-14 37,7-3-38,1-1-13,-8-4 6,-9 7 10,-10-4 7,-16 10 18,-12 0-23,-15 7-15,-11 6-11,-11 2-13,-7 2-40,0 0-76,-19 21-218,-10-1-343</inkml:trace>
  <inkml:trace contextRef="#ctx0" brushRef="#br0" timeOffset="139624.5139">13241 15432 987,'0'0'69,"0"0"-65,0 0 12,-72 108-6,52-87-10,-4-7 1,-1-5 0,0-5 4,3-4 2,7 0 30,4-4-2,5-10-11,6-4-16,0 0-6,8-4 2,16 9-7,4-4 8,7 8-6,0 2 2,1 7 4,-5 0 6,-2 2 3,-12 20 2,-3 10-2,-10 3 3,-4 4 4,0 2-6,-20 1-7,-10-2-6,-2-6 4,1-6-4,3-7-2,9-12 1,5-9-1,6 0 7,6-4-7,2-19-2,0 2 2,0-1 3,20 8-3,0 4 0,4 5 0,5 5 14,0 0 4,5 9 4,-6 11-9,2 0-5,-6 2-1,1-6-6,-1-8 0,5 1 0,2-9-1,6 0 0,-2-19-16,0-8-13,1 1-17,-5-6-70,-8-3-157,-13-5-189</inkml:trace>
  <inkml:trace contextRef="#ctx0" brushRef="#br0" timeOffset="139930.5568">13694 14596 1155,'0'0'103,"0"0"-62,0 0 16,0 0-23,17 116-1,-1-53-10,-6 8-5,-3 1-5,-1-2 6,4-7-4,-1-19-3,4-12-8,5-14-2,2-8 0,5-10-2,3 0-3,1-18-17,-2-6-15,-5-6-17,-11-6-30,-11 0-79,0 0-196,-15 2-242</inkml:trace>
  <inkml:trace contextRef="#ctx0" brushRef="#br0" timeOffset="140110.0608">13704 14888 991,'0'0'192,"0"0"-144,0 0 12,0 0-7,147-42-31,-84 21-20,-7-7 1,-14 6-3,-11-1-12,-19 10-37,-12 4-81,0 5-181</inkml:trace>
  <inkml:trace contextRef="#ctx0" brushRef="#br0" timeOffset="140930.3787">10535 14698 531,'0'0'229,"0"0"-142,0 0 7,0 0 24,0 0-40,0 0-29,-56-65-5,28 65-18,0 19-8,-4 27 6,1 26 7,7 33 2,1 19 13,10 18 0,9 3-12,4-2-4,0-11-9,17-16-8,19-18-4,2-25 1,6-12 0,-2-15-9,-5-11 1,-2-12-2,-1-7 0,-1-7-37,9-9-28,12 0-38,12-25-131,9-15-443</inkml:trace>
  <inkml:trace contextRef="#ctx0" brushRef="#br0" timeOffset="141422.7782">14148 14275 1046,'0'0'80,"0"0"-78,0 0 28,123 62 38,-48-8-12,1 13-8,-5 9-1,-15 0-13,-14 5-4,-17 0-5,-17 4 3,-8 3-8,0-13-13,-27-4-2,-8-8-4,-3-9 0,1-10-1,-4-8-24,8-4-44,-4-10-75,0-4-362</inkml:trace>
  <inkml:trace contextRef="#ctx0" brushRef="#br0" timeOffset="142040.4113">10840 16252 606,'0'0'80,"0"0"-72,0 0 124,0 0 36,0 0-95,0 0-29,-70-3-15,106 3 21,15-5-3,23-2-1,19-4-12,27-11-5,33 0-13,28-4 7,27-6-14,23 0-2,22-4 0,23 6 1,6-1 7,5 7 1,-3-2-10,-22 4 5,-21-2 3,-40 0 1,-43 4-4,-44-2-3,-43 5-3,-33 5-3,-22 5-1,-16 0-1,-14 1-18,-33 5-18,-19 1-41,-15 0-40,-15 0-85,-17 14-173</inkml:trace>
  <inkml:trace contextRef="#ctx0" brushRef="#br0" timeOffset="142623.4259">11551 16586 810,'0'0'168,"0"0"-141,0 0 35,0 0 25,0 0-47,31 113-21,-20-76 3,-4-6-12,-1-8 3,-6-5-2,3-6 9,-3-7-9,0-5-8,0 0 4,0 0-3,0-5 2,0-17-6,0-14-1,0-5 1,0 2 1,0-2-1,15 15-1,3 4 1,2 12 1,-2 2 0,2 8 3,-4 4 2,1 18-4,-4 10 1,-1 0-2,-5 2-1,-1 3 1,-4-6-4,-2 0-6,0-7-33,0-2-50,0-4-73,2-11-150,1-7-88</inkml:trace>
  <inkml:trace contextRef="#ctx0" brushRef="#br0" timeOffset="142811.9613">11952 16587 1051,'0'0'83,"0"0"-77,0 0 32,0 0-4,14 122-34,-8-87 1,1-3-1,-3-6-31,-2-3-48,0-11-8,0-7-84,4-5-56,0 0-85</inkml:trace>
  <inkml:trace contextRef="#ctx0" brushRef="#br0" timeOffset="142984.8713">12095 16586 730,'0'0'223,"0"0"-151,0 0 6,0 0-10,0 0-46,0 0-15,35 128-2,-33-98-5,-2-2-18,0-6-31,0 0-33,0-4-73,0-8-68,0-2-93</inkml:trace>
  <inkml:trace contextRef="#ctx0" brushRef="#br0" timeOffset="143185.0461">11910 16495 824,'0'0'129,"0"0"-88,0 0 5,93-105 48,-39 85-65,1 6-19,-9 6-10,-12 6 0,-11 2-52,-14 0-40,-9 0-111,0 15 1,-21 7-179</inkml:trace>
  <inkml:trace contextRef="#ctx0" brushRef="#br0" timeOffset="143431.3309">11678 16999 765,'0'0'273,"0"0"-239,0 0-17,120 0 99,-37-9-73,6-17-21,-1-6 11,0 0-7,-12 1-3,-14-1-14,-13 6 1,-20 13-10,-9 5-6,-18 8-78,-2 0-85,-9 18-137,-22-1-234</inkml:trace>
  <inkml:trace contextRef="#ctx0" brushRef="#br0" timeOffset="143935.9709">12208 17151 783,'0'0'150,"0"0"-135,0 0 15,-109 102 19,84-80-44,4-12-3,-4-2-1,4-6 4,3-2-4,5 0 6,4-2 19,8-16 1,1-4-6,0-4-12,15 4 0,11 0 1,6 4 2,3 4 8,3 14 7,-2 0 2,-4 0-14,-6 18-5,-10 8-6,-8 10 1,-8 0 5,0 8-4,-22-7 4,-9-2-5,-2 2 6,-4-12-10,2 1 4,4-11-3,4-6-1,8-5 5,7-4-5,5 0-1,7 0 2,0-4-2,0-10 2,21 0 5,8 1 13,8 0 5,5 5 0,6 2-7,-9 6-8,-3 0-4,-9 0-6,-7 5-6,-2 4-11,-5-1-28,3-2-14,2-6-56,0 0-41,-1 0-88,-1-23-39,-5-3-237</inkml:trace>
  <inkml:trace contextRef="#ctx0" brushRef="#br0" timeOffset="144198.9243">12454 16615 670,'0'0'307,"0"0"-258,0 0-5,160 0 80,-100 36-54,-6 12-28,-6 6-7,-9 4-10,-15 9-10,-10-4-5,-14 8-2,0-3 7,-17-6-4,-14-4-7,4-14-3,2-3-1,0-15-4,7-8-30,-3-4-29,-2-6-67,-9-2-161,-13-6-291</inkml:trace>
  <inkml:trace contextRef="#ctx0" brushRef="#br0" timeOffset="144514.2691">11439 16477 953,'0'0'97,"-7"124"-49,7-34 96,0 3-53,-2 6-41,2 0 1,0 3-12,0 0-1,0 2-19,25-15-6,8-9-9,11-13-2,9-21-2,13-16-3,6-16-34,5-14-25,4-4-51,-2-36-145,-7-19-264</inkml:trace>
  <inkml:trace contextRef="#ctx0" brushRef="#br0" timeOffset="145114.6825">13071 16302 771,'0'0'92,"0"0"-89,0 0 1,0 0 3,0 0-4,0 0 3,-70 30 1,70-42-6,-1-6 4,1 0-4,0 0 7,0 1 6,8 0 7,11 8 17,2 0-7,4 9 4,0 0-11,-1 9 1,-5 17 0,-2 6 7,-6 3 0,-4 5-4,-7-4 1,0 3-5,-7-1-3,-18 1-11,1-12-7,-5 4-3,2-8 5,4-7-3,3-2 0,7-14-1,6 0 0,4 0-1,3-4-2,0-6-1,3 3 3,21 2 0,1 5 8,12 0-1,5 0 9,7 0-3,2 0 4,-4-4 13,-3-2-1,-10-2 0,-10-6-19,-10 7-2,-7-4-5,-5-3-3,0-2-10,5-16-44,2-8-58,5-13-261</inkml:trace>
  <inkml:trace contextRef="#ctx0" brushRef="#br0" timeOffset="146026.9553">14680 13939 738,'0'0'277,"0"0"-201,0 0-64,0 0 67,0 0-21,128 122-32,-59-103-9,2-3-2,2-11-7,1-5 0,-5 0 1,-9-8 9,-8-6 0,-18 1-3,-8 8 4,-13-1-3,-9 3 0,-4 3 1,0 0 4,0 0 3,0 0-5,0 0-10,0 9-6,0 19-2,0 12 7,0 8-1,0 4-2,0 3 4,0 8-2,0 5 8,0 5 0,0 3-8,0 2 4,2 6-1,6 6-7,-2 12 3,3 5-3,2 4 1,-2 0-1,3 2-2,5 3 2,-4-4-3,6 5 0,-4-6 1,1-4-2,-1-4 2,-1-5-1,-2-10 0,1-2-3,-6-6 0,3 1 1,-2-5 1,-2-6 1,-2-2-1,-4-13-3,0-7 4,0-13 0,0-4 0,0-7 1,0-7 0,-8 2-1,-7 3 1,-5-10 1,-11 6-1,-11 1-1,-5-5 2,-6 3-2,-1-1 2,5-2 2,3-3-4,7-4 0,8-7-23,7 0-31,3-4-39,1-28-96,-5-16-588</inkml:trace>
  <inkml:trace contextRef="#ctx0" brushRef="#br0" timeOffset="147130.9557">9166 10437 363,'0'0'217,"0"0"-57,0 0 20,0 0-55,0 0-32,0 0-24,0 0-22,-12-34-16,-6 30-10,-4 2-11,-11-2 2,-16 4-6,-14 0 1,-13 2-5,-4 12-2,0 2 1,0 0 1,6 0 0,3-2-2,11 0 6,10-2-2,15-2-2,12 0 4,10-2-1,5 1-1,3-1-4,2 3 1,3 7 3,-2 8 3,2 10 11,0 13 6,-4 11-3,2 14-4,-5 14 4,3 12-1,-3 9-3,0 7 5,1 2-11,-5 0-1,-1-1-6,-1-3 3,-5-5-6,-2-9-1,-2-12 2,-2-3 0,4-12-1,4-6 1,2-15-1,4-14 1,9-12-1,1-9-1,0 0-3,6-5 3,23 0 1,17-2 0,6-3 0,14-2 0,3-1-1,2-1 0,3-2-5,-1 1-41,0 4-41,-5 3-92,-11-2-507</inkml:trace>
  <inkml:trace contextRef="#ctx0" brushRef="#br0" timeOffset="148076.6059">15744 17154 971,'0'0'150,"0"0"-128,0 0 22,0 0 25,116-26-46,-70 9-21,-5 2-2,-10 3-36,-12 2-90,-5-2-96,-7-5-80,-7-2-244</inkml:trace>
  <inkml:trace contextRef="#ctx0" brushRef="#br0" timeOffset="148252.3959">16198 16878 973,'0'0'223,"0"0"-171,0 0 17,2 109 17,15-62-51,-7 8-27,3-2-6,-5 0-1,-6-7-2,-2-6-2,0-10-17,0-8-19,0-12-36,0-10-101,0-14-197</inkml:trace>
  <inkml:trace contextRef="#ctx0" brushRef="#br0" timeOffset="148818.9356">15918 13767 797,'0'0'192,"0"0"-105,0 0 6,0 0-20,0 0-49,0 0 20,0 139-3,0-88-23,0-9-10,0-8 2,8-12-4,17-6-4,4-11 1,9-5-1,9-1 1,6-27 4,0-11-3,-3-7-2,-10 0 3,-18-2-2,-15 0 8,-7 4 16,-13 8-22,-26 10 7,-9 16-5,-9 10-7,11 0 0,10 10-5,18 8-14,17-3-54,1-3-170,8-9-716</inkml:trace>
  <inkml:trace contextRef="#ctx0" brushRef="#br0" timeOffset="531273.7409">10726 1935 35,'0'0'0</inkml:trace>
  <inkml:trace contextRef="#ctx1" brushRef="#br0">13792 9153</inkml:trace>
  <inkml:trace contextRef="#ctx1" brushRef="#br0" timeOffset="23.9449">9823 9054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53:48.5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2313 1685 1037,'0'0'116,"0"0"-103,0 0 5,0 0-5,146-26-5,-69 3-3,-4 3-5,-7 5-28,-18 8-156,-21 5-210</inkml:trace>
  <inkml:trace contextRef="#ctx0" brushRef="#br0" timeOffset="151.6908">2403 2043 986,'0'0'118,"0"0"-104,0 0-3,0 0 3,151-41-14,-65 15-1,-5-1-230,-17-4-485</inkml:trace>
  <inkml:trace contextRef="#ctx0" brushRef="#br0" timeOffset="539.7198">3954 1630 528,'0'0'361,"0"0"-324,0 0-12,0 0 3,118 0-11,-60 0-4,1-3-13,2-2-41,-1-1-205,-6-6-161</inkml:trace>
  <inkml:trace contextRef="#ctx0" brushRef="#br0" timeOffset="750.7129">4685 1383 1048,'0'0'132,"0"0"-102,0 0 6,0 0-26,0 0-4,0 0 9,0 145-3,0-97-8,0-2-4,0-2-1,0 0-61,0-8-100,6-5-188,-6-14-242</inkml:trace>
  <inkml:trace contextRef="#ctx0" brushRef="#br0" timeOffset="1076.0809">4036 2043 859,'0'0'102,"0"0"-94,0 0 1,0 0 18,138 24-4,-6-24 100,33 0-71,18-26-16,2-4-1,2-5-2,-9 6-8,-9 0-8,-17 6-5,-24 0-7,-24 6-3,-21 2-1,-20 3-1,-16 5 0,-18 2 0,-17 5-26,-10 0-47,-2 3-76,-35 27-80,-35 16-42</inkml:trace>
  <inkml:trace contextRef="#ctx0" brushRef="#br0" timeOffset="1493.6006">4370 2677 924,'0'0'134,"0"0"-134,0 0 1,0 0-1,10 116 30,-3-78-1,-1-4-7,-2-6 2,-2-5-5,0-9 0,-2-6-4,0-8-6,0 0-2,0 0 6,0-3 16,0-27 9,3-7-35,4-8-3,6 3 0,3 11 0,1 7-1,4 9 0,-6 7 0,0 4 0,2 4-2,-4 0-3,-3 6 2,4 14 3,-5 5 1,-5 12-2,-1-1-12,-3 0-39,0-6-32,2-12-44,2-8-134,3-10-49</inkml:trace>
  <inkml:trace contextRef="#ctx0" brushRef="#br0" timeOffset="1667.8596">4756 2673 561,'0'0'266,"0"0"-181,0 0-20,0 0-40,0 0-3,0 0 19,45 82-3,-38-41-22,-3 0-13,-2-1-3,0-8-18,3-6-109,4-10-72,0-16-92</inkml:trace>
  <inkml:trace contextRef="#ctx0" brushRef="#br0" timeOffset="1858.6006">5003 2663 942,'0'0'113,"0"0"-110,0 0 1,0 0 15,0 0-2,6 126-9,2-90-3,-3 1-3,-1-4-2,-2-1-27,-2-6-52,0-7-150,0-10-46,-4-9-175</inkml:trace>
  <inkml:trace contextRef="#ctx0" brushRef="#br0" timeOffset="2069.4609">4633 2614 1037,'0'0'53,"0"0"-42,0 0 8,146-68 6,-59 36 12,2 2-11,-7 4-15,-15 8-2,-16 6-8,-16 10-1,-12 2-46,-13 0-71,-10 18-89,0 5-43,-37 8-152</inkml:trace>
  <inkml:trace contextRef="#ctx0" brushRef="#br0" timeOffset="2309.9408">4361 3240 812,'0'0'154,"0"0"-147,154 4 127,-56-4-41,10-20-34,1-6-7,-9-4-12,-8 4-20,-21 4-8,-16 6-9,-17 8-3,-18 2-12,-11 6-46,-9 0-83,-2 4-228,-29 15-94</inkml:trace>
  <inkml:trace contextRef="#ctx0" brushRef="#br0" timeOffset="2834.3442">5046 3493 958,'0'0'33,"0"0"-12,-101 102 9,74-76-14,6-8-7,-2-7 0,5-6 2,3-5 6,1 0 12,5-2 6,3-13 0,6-6-9,0 1-20,2-2-6,21 2-2,9 4 2,4 4 1,2 8-1,1 4 0,-8 0 0,-10 23-1,-5 11 0,-11 13 1,-5 11 3,0 6 0,-21-3 5,-8-8-1,0-10-2,0-11 1,6-12 1,4-8 0,9-6-2,5-6 1,5 0-2,0 0 2,0 0-5,2-2-1,22-8-1,15 4 1,6 3 1,5 3 5,-1 0 6,-4 0 0,-5 0-3,-9 0 4,-5 0 11,-6 0 1,-1-7 5,-1-9 1,-7-2-4,3-1-6,-6-2-18,-1 5-3,0 4-25,6-3-64,5 1-149,2-7-584</inkml:trace>
  <inkml:trace contextRef="#ctx0" brushRef="#br0" timeOffset="26338.9961">6448 1581 635,'0'0'275,"0"0"-235,0 0 27,0 0 19,0 0-41,0 0-21,0 0-9,40 13 24,5-13 39,-3 0-23,-6 0-16,-11 0-13,-1 0-10,-8 0-1,-3 0-10,-2 0-4,-3 0-1,4 0-40,3-2-37,10-4-52,4-8-218,-2-6-195</inkml:trace>
  <inkml:trace contextRef="#ctx0" brushRef="#br0" timeOffset="26612.8928">7295 1185 317,'0'0'875,"0"0"-852,0 0-19,0 0 29,134-30-2,-78 20-18,-1 1-2,4 4-6,-8-2-2,-5 5-3,-10 1-20,-14-3-36,-11 2-17,-6 2-54,-5-2-79,0 2 28,-26 0-114</inkml:trace>
  <inkml:trace contextRef="#ctx0" brushRef="#br0" timeOffset="27088.672">7250 1168 736,'0'0'347,"0"0"-325,0 0 10,0 0 35,0 0-37,0 0-29,-15 17 3,15 9-4,11 15 1,5 14 19,-1 15 17,-1 13-14,1 12-1,-3 9 0,-1 7-2,-3 3-6,-3 9-2,-3 8-5,-2 2 1,0-2-2,0-13-3,0-11 0,-2-13-3,-5-10 2,3-8-1,2-13 0,0-13 0,2-12-1,0-13 0,0-4 5,19-7-2,10-5 3,15-2 7,13-2 2,7 0-1,12-3-6,2 0 0,-2-2-4,-7 2-1,-11-2-1,-18 1-2,-13 1 0,-14-2 0,-7 0-6,-6 0-16,0 0-17,0 0-16,-10 0-60,-15-3-218</inkml:trace>
  <inkml:trace contextRef="#ctx0" brushRef="#br0" timeOffset="32129.1609">8100 1650 760,'0'0'220,"0"0"-196,0 0-3,69-115-4,-29 60-13,0-2 3,-7 7-6,-10 10 3,-14 12-3,-9 8 2,0 10 2,0 4 3,-11 6-2,-10 0-3,0 0-2,3 6-2,5 12-2,5-1-12,8 6-47,0 2-14,18 0 45,11-1 24,3 0 7,-3 1 4,-6 0-2,-9 2-2,-8 0 2,-6 4 7,0 1-4,-1 0 3,-15-3-2,0-3-6,6-9-74,3-11-88,3-6-134</inkml:trace>
  <inkml:trace contextRef="#ctx0" brushRef="#br0" timeOffset="32602.3775">8474 1417 822,'0'0'70,"0"0"-62,0 0-5,0 0 2,0 0 5,7 122-3,2-83-3,-3-1 0,6-6-4,-1-6 0,0-8-3,3-5 2,-1-8 1,3-5-17,1 0-7,1-4 24,2-20 6,0-10 1,-4-1-7,-3 2-3,-3 8 3,-6 12 4,-4 5 5,0 8 13,0 0-1,0 0-19,0 0-2,0 0-9,0 0 2,0 0 7,0 0 2,0 0-1,0 0 4,0 0-2,0-11-3,6-8-6,7-4-6,3 5 12,5 6 3,-4 7 6,1 5-4,2 0-2,-2 5 2,2 14 5,-7 0-4,3 8-3,-10 0 1,-6 8-4,0 0-111,-4-10-88,-18-4-152</inkml:trace>
  <inkml:trace contextRef="#ctx0" brushRef="#br0" timeOffset="32852.6795">8733 1155 905,'0'0'62,"0"0"-62,0 0 0,0 0 8,-9 106-3,-9-74 4,-7-8-8,4-14 12,-2-7-7,3-3 3,5-11 5,6-12-6,9-4-8,0 1-1,11 6-12,22 6 1,9 8-74,5 6-87,-3 0-108</inkml:trace>
  <inkml:trace contextRef="#ctx0" brushRef="#br0" timeOffset="33175.0482">9288 1365 792,'0'0'90,"0"0"-23,9 102 29,-4-63-57,-1-7-25,2-8-3,-4-8-6,-2-8-3,2-6 1,-2-2 7,0 0 21,0-19 31,0-16-39,0-7-22,0 3-1,3 7 2,13 11-4,2 6 0,2 7-3,2 8 1,-2 0-2,0 0 3,0 16 1,-1 7 2,-4 2-11,-5-1-25,-1 0-52,-2-2-52,-4-5-75,-1-10-79</inkml:trace>
  <inkml:trace contextRef="#ctx0" brushRef="#br0" timeOffset="33353.6309">9651 1345 721,'0'0'229,"0"0"-202,0 0-12,0 0-13,0 0-1,0 0 1,17 99-3,-14-71 1,2-1-96,-1-5-74,1-11-25,2-11-147</inkml:trace>
  <inkml:trace contextRef="#ctx0" brushRef="#br0" timeOffset="33527.4035">9808 1319 959,'0'0'82,"0"0"-25,0 0-26,0 0-31,0 0 0,0 0 0,19 76 2,-9-45-1,-4-1-1,0-1-12,-1 4-54,-5-5-82,0-2-80,0-8-173</inkml:trace>
  <inkml:trace contextRef="#ctx0" brushRef="#br0" timeOffset="33689.0735">9531 1296 852,'0'0'119,"0"0"-119,0 0 0,0 0-1,165-123 1,-100 96-39,-7 12-158,-16 1-193</inkml:trace>
  <inkml:trace contextRef="#ctx0" brushRef="#br0" timeOffset="33912.6253">10104 1073 921,'0'0'117,"0"0"-88,0 0 10,0 0-6,-45 121-5,34-68-5,4-1-3,7-4-6,0-2-3,0-5-7,0-5-2,14-4-2,0 0-6,5-4-74,3-4-58,-6-4-143,-3-13-176</inkml:trace>
  <inkml:trace contextRef="#ctx0" brushRef="#br0" timeOffset="34072.5974">10180 1377 993,'0'0'8,"0"0"-5,0 0-6,114-19-15,-66 6-109,-3-1-144,-13-2-170</inkml:trace>
  <inkml:trace contextRef="#ctx0" brushRef="#br0" timeOffset="34206.2985">10501 1221 736,'0'0'237,"0"0"-217,0 0-10,0 0 19,0 0-15,26 133-9,-14-98-5,-3-1-50,-3-4-173,-6-11-191</inkml:trace>
  <inkml:trace contextRef="#ctx0" brushRef="#br0" timeOffset="34440.0662">10614 1015 1032,'0'0'91,"0"0"-87,139 0 43,-75 12-9,-6 13-12,-10 11-11,-11 7-6,-15 1-6,-16 2 0,-6 2-3,0 0-20,-28 0-65,-10-4-82,-9-5-183</inkml:trace>
  <inkml:trace contextRef="#ctx0" brushRef="#br0" timeOffset="34756.0652">9449 1905 919,'0'0'66,"0"0"-59,147-12-7,-24-14 34,21-8 2,23-5 31,3 0-6,3-2-13,-9 3-3,-20 4-11,-26 5-14,-34 8-11,-29 7-7,-30 8-2,-19 3-8,-6 3-33,-9 0-43,-31 7-79,-25 18-212,-12 6-173</inkml:trace>
  <inkml:trace contextRef="#ctx0" brushRef="#br0" timeOffset="35265.7149">10387 2060 606,'0'0'69,"0"0"-64,0 0 37,0 0 15,-120 104-36,103-102 0,7-2 4,0 0 30,6-16 14,2-4-30,2-1-9,0 1-16,4-2-2,21 1 8,6 4-6,3 5 0,2 8-4,-3 4-4,-1 0-6,-6 24 1,-4 6-1,-8 9 5,-8 5-4,-6 5 6,0 6 2,-10-2 0,-16-4-1,0-9-3,-5-12-3,2-17 2,6-11 0,8 0 1,8-7-1,7-12-3,0-2-1,0 5-1,16 7 0,4 4 1,6 5 2,8 0 6,10 0 1,4 0 1,5 0 7,-2 0 11,-1-4-3,-10-12-4,-3 2-8,-8-3-4,-11-1-9,-5 9 1,-11-5-1,-2 0-33,0 0-101,-13-2-270</inkml:trace>
  <inkml:trace contextRef="#ctx0" brushRef="#br0" timeOffset="36218.3837">8486 2687 684,'0'0'81,"0"0"-68,0 0 23,0 0 27,0 0-43,0 0 35,226 30 13,-56-38-21,44-24-5,45-9 11,26 0-16,24 2-6,15 6-6,-6-4 3,-16 3-5,-32-4-7,-45 0-6,-48 6-1,-44 4-8,-48 8-1,-42 8-14,-31 12-56,-17 0-74,-57 9-2,-36 17-529</inkml:trace>
  <inkml:trace contextRef="#ctx0" brushRef="#br0" timeOffset="36680.038">9304 3217 963,'0'0'118,"0"0"-118,0 0 3,0 0 1,0 0 9,2 117-2,6-92-5,-3-5-3,-2-8 2,-1-7-1,-2-3-2,2-2 8,-2 0 5,0-14 18,1-14-14,7-7-19,7 1 0,5 7-2,1 9 2,1 8-1,-2 10-3,-2 0 1,1 0-2,2 16 5,-4 9 0,-1 0 1,0 3 0,-8 1-1,-1-2-8,-2 0-90,-5-6-102,0-9-65,0-12-149</inkml:trace>
  <inkml:trace contextRef="#ctx0" brushRef="#br0" timeOffset="36844.3328">9711 3202 709,'0'0'197,"0"0"-179,0 0-9,0 0-1,0 0 9,0 0-4,31 135-13,-25-91-31,0-7-115,1-8-55,0-14-80</inkml:trace>
  <inkml:trace contextRef="#ctx0" brushRef="#br0" timeOffset="36999.5303">9894 3212 798,'0'0'79,"0"0"-67,0 0-5,0 109 7,2-75-14,10 0 0,-3-5-102,-3-5-68,-4-4-166</inkml:trace>
  <inkml:trace contextRef="#ctx0" brushRef="#br0" timeOffset="37198.7975">9591 3127 978,'0'0'74,"0"0"-72,0 0-2,137-72 7,-49 42 7,0 7-5,-11 6-9,-10 12-28,-20 5-166,-18 0-60,-23 9-68</inkml:trace>
  <inkml:trace contextRef="#ctx0" brushRef="#br0" timeOffset="37432.8303">9319 3724 75,'0'0'849,"0"0"-840,0 0-7,203-18 45,-100-8 0,4-1-4,-2 5-15,-9 0-21,-17 10-7,-22 2-8,-18 6-117,-25 4-130,-14 0-64</inkml:trace>
  <inkml:trace contextRef="#ctx0" brushRef="#br0" timeOffset="37881.0718">9954 3878 536,'0'0'124,"0"0"-111,-102 112 32,73-84 29,2-8-52,5-10-9,4-6-2,4-4-3,6 0 0,6-2 17,2-16 12,0-4-26,6-1 2,21-2 5,8 4-1,8 1-2,-1 15 1,1 5 6,-7 2-11,-7 26-9,-10 6 2,-11 11-2,-8-2 1,0 3 1,-16-1 2,-13-9 0,0-8-1,0-10-1,-1-10 4,8-4-5,5-4-1,6 0 3,6 0 2,5 0 9,0-3 4,9-6-9,19-6-5,15 6 22,7-1-9,-4 3-2,-1 6-7,-8 1-8,-9 0-2,-13 4-35,-6 10-52,-9-2-77,0 0-85,-16-8-130</inkml:trace>
  <inkml:trace contextRef="#ctx0" brushRef="#br0" timeOffset="38153.1945">9105 3136 861,'0'0'229,"0"0"-229,-134 49 7,98 12 29,8 21-9,12 20-11,16 11 16,2 14-7,37-1-6,9-8 1,10-12-13,7-17-6,7-21-1,3-16-5,6-20-85,-5-26-92,-1-6-221</inkml:trace>
  <inkml:trace contextRef="#ctx0" brushRef="#br0" timeOffset="38446.5853">10137 3182 1151,'0'0'39,"0"0"-36,130 12-3,-68 34 21,-1 16-11,-10 18 17,-9 11-6,-15 7-5,-18 8-10,-9-3 0,-3-8 7,-19-8 9,-7-19-4,4-15-9,6-15-3,-1-13-6,13-7 1,0-9-2,2-5-28,1-4-27,2 0-62,2-20-146,-3-19-236</inkml:trace>
  <inkml:trace contextRef="#ctx0" brushRef="#br0" timeOffset="38978.2976">10741 2926 780,'0'0'141,"0"0"-138,0 0-3,0 0 13,0 0-11,0 0 7,-102 66-6,84-66-2,9 0 6,5-12-4,2-9 1,2 0-4,0-3-3,10 5 1,15 7 2,6 4 0,5 8 1,-2 0 5,2 6-2,-8 18-3,-6 9 10,-8 1-3,-10 3 4,-4 6-2,0-1 1,-22-2-5,-7-3 0,-2-2-4,-1-12-1,8-10 2,4-9-1,9-4 6,8 0-2,3-2 9,5-12-2,26-4 2,12 2 15,6 5 7,6 6-18,3 5 0,-4 0-2,-10 4-8,-8 10-6,-12-4-2,-5-4-1,-4-6-43,2 0-120,6-30-206</inkml:trace>
  <inkml:trace contextRef="#ctx0" brushRef="#br0" timeOffset="39517.9727">11640 1315 906,'0'0'66,"0"0"-66,158 0 9,-73-5 14,6-2-6,-8 5-3,-14 2-5,-18 0-8,-20 0-1,-13 9 0,-14-2 0,-4 3 3,0 10 18,0 10 41,0 16-19,0 15 9,0 10-24,0 18-4,0 11-6,21 12-3,5 8 5,8 11-8,1 4 1,6-1 0,-5-4-2,-10-12 0,-11-4-7,-15-5 3,0-5 3,-37-5 1,-15-10 1,-10-11 0,-3-20-5,-1-12-6,-1-20 2,-3-14 0,1-11-2,5-1-2,6 0-16,10 0-51,17-22-157,14-18-531</inkml:trace>
  <inkml:trace contextRef="#ctx0" brushRef="#br0" timeOffset="40125.2426">13291 1303 746,'0'0'231,"0"0"-177,0 0 32,0 0-22,0 0-33,0 0 2,91 14 2,-45-14-23,-1 0-2,1 0-6,-13-7-4,-8 2-8,-10 1-71,-14 2-85,-1 2-107,-10 0-74</inkml:trace>
  <inkml:trace contextRef="#ctx0" brushRef="#br0" timeOffset="40284.0575">13320 1534 644,'0'0'161,"0"0"-123,0 0 108,0 0-45,135 9-44,-75-9-19,-4-11-24,-10 0-7,-11 4-7,-16 4-94,-17 1-147,-2-1-142</inkml:trace>
  <inkml:trace contextRef="#ctx0" brushRef="#br0" timeOffset="41149.1032">14616 1361 888,'0'0'86,"0"0"-50,0 0 29,0 0-62,0 0 3,0 0 14,129-3 3,-78-11-17,-1 1-6,-10 1-30,-9 0-128,-9 3-116,-12-4-146</inkml:trace>
  <inkml:trace contextRef="#ctx0" brushRef="#br0" timeOffset="41352.2919">15189 1048 978,'0'0'171,"0"0"-162,0 0-9,0 0 18,0 132-9,4-77-2,3-3-3,-1-6-4,4-3-7,-4-5-80,-4-6-69,-2-6-155,0-9-218</inkml:trace>
  <inkml:trace contextRef="#ctx0" brushRef="#br0" timeOffset="41660.8356">14687 1792 917,'0'0'56,"0"0"-33,134 0-1,-21-1 36,26-24-23,6-3-21,13-8-5,0-4 20,-2-4 15,-2 0-3,-9 2-5,-16 6-7,-28 5-20,-36 15-5,-32 8-4,-27 5-5,-6 3-35,-25 0-34,-37 10-77,-25 19-247,-15 8-86</inkml:trace>
  <inkml:trace contextRef="#ctx0" brushRef="#br0" timeOffset="42068.9384">14870 2271 629,'0'0'332,"0"0"-323,0 0 18,-3 118 33,3-86-45,3-9-8,1-9 0,1-5-2,-5-9 0,0 0 3,0 0 28,0-7 20,0-23-24,0-18-29,4-6-2,7 6-1,3 6-1,6 14 1,0 9 0,3 12-1,0 7 1,2 0 0,0 4-1,-1 21 1,-3 8 0,-6 5 2,-4 0-2,-4 3-1,-3-6-17,-4-5-30,0-8-51,3-12-68,-3-3-34,2-7-83</inkml:trace>
  <inkml:trace contextRef="#ctx0" brushRef="#br0" timeOffset="42223.8582">15297 2231 465,'0'0'0,"0"0"-99,0 0 6</inkml:trace>
  <inkml:trace contextRef="#ctx0" brushRef="#br0" timeOffset="42448.9519">15297 2231 359,'-7'-40'142,"7"38"-78,0 2 33,0 0-59,0 0-24,0 0-7,0 0 12,0 10 24,0 15 66,5 7-33,1 1-26,-2 2-22,0-3-17,3-4-6,-1-3-3,-4-8-2,3-1-45,-5-3-136,0-8-90,0-5-230</inkml:trace>
  <inkml:trace contextRef="#ctx0" brushRef="#br0" timeOffset="42629.4606">15454 2155 1006,'0'0'75,"0"0"-74,0 0 30,7 118-14,1-72-14,3-7 2,-3-1-5,-5-6-25,0-10-54,-3-2-77,0-8-30,0-6-115</inkml:trace>
  <inkml:trace contextRef="#ctx0" brushRef="#br0" timeOffset="42824.5768">15250 2127 968,'0'0'46,"0"0"-41,115-54 16,-40 30-11,4-2-3,-7 2-5,-12 6-2,-20 10-62,-16 8-155,-24 0 13,0 6-66</inkml:trace>
  <inkml:trace contextRef="#ctx0" brushRef="#br0" timeOffset="43071.594">14909 2757 697,'0'0'79,"120"0"-41,-25-19 131,14-8-108,5-7-17,-2-2-4,-10 0-1,-13 0-21,-18 6 2,-20 9-14,-21 9-6,-17 8-16,-13 4-90,-3 0-92,-30 0-190</inkml:trace>
  <inkml:trace contextRef="#ctx0" brushRef="#br0" timeOffset="43605.8159">15661 2873 643,'0'0'41,"0"0"-37,0 0 58,-105 116-21,85-103-35,1-3-1,0-8 6,1-2 4,5 0 27,5-7 21,3-11-21,5 1-13,0-4-28,15 1 2,14 1-2,4 2 7,11 5 0,-4 4 0,-4 8 4,1 0-3,-13 10-5,-8 19 2,-5 6 6,-11 10 11,0 3 6,-2 4 1,-23 2-7,-4-6-8,-4-6-1,0-5-9,-1-14 2,5-8-3,6-7 2,9-8-3,6 0 1,6 0-2,2 0-2,0-2-3,27-7 3,10 0-1,9 4 2,3 5-1,4-2 2,3 0 3,0-6 13,-4-3 3,-4-4 11,-8-3 2,-14 0-19,-7 4-3,-13 2-9,-6-2-1,0 0-2,0-8-33,0-2-71,-6-8-152,-7-8-405</inkml:trace>
  <inkml:trace contextRef="#ctx0" brushRef="#br0" timeOffset="54211.5881">16861 994 30,'0'0'80,"0"0"-2,0 0-10,0 0-11,0 0-10,0 0 9,0 0 10,4-1-13,-4 1-11,0 0-1,0 0-1,0 0-13,0 0 0,0 0 2,0 0-7,0 0 1,1 0 8,-1 0-2,0 0 14,3 0-3,-3-3-15,0 3-1,0 0 1,0 0-8,0 0 0,0 0 0,0 0-4,0 0 5,0 0 3,0 0 3,0 0-7,0 0-3,0 0-3,0 0 3,0 0 5,0 0-4,0 0-7,0 0 0,0 0-4,0 0 4,0 0-8,0 0 2,0 0 1,0 0-3,0 4-1,0 10-3,2 6 4,3 7 3,0 3-1,-1 4 3,1 4-3,-3-1 1,2 2 2,-2-3 0,-2-2 0,0-4-4,2 0-1,-2-5 2,0-6-2,3 0 0,-3-7 0,0-2-2,0-2-55,0-4-94,0-4-149,0-9-131</inkml:trace>
  <inkml:trace contextRef="#ctx0" brushRef="#br0" timeOffset="54497.465">16682 1201 726,'0'0'28,"0"0"57,0 0 25,0 0-97,0 0-11,0 0 31,170-26 8,-97 6 12,0-4-14,-1-1-5,-9 6-5,-15 1-13,-12 8-9,-12 3-3,-10 7-4,-7 0-3,-2 0-96,-2 12-100,-3 2-128</inkml:trace>
  <inkml:trace contextRef="#ctx0" brushRef="#br0" timeOffset="55139.1502">17830 1219 569,'0'0'115,"0"0"-20,0 0 88,0 0-54,0 0-51,0 0-28,21-60-30,-2 22-1,1-2-6,0-4 2,0-3-5,-4 5-5,-7 3-3,-7 10 1,-2 9 0,0 11-3,0 6-4,0 3-15,-4 0-8,-9 0-39,3 12-22,4 5 17,6 6-3,0-5 2,22 2 52,13 2 15,1 2 5,0 2 10,-5 3 7,-4-4 14,-11 3 1,-5-3-15,-8-1-8,-3-2 4,0-2-2,-5-2-2,-14-2-9,2-4-7,-2-6-88,9-6-63,8 0-49,2-29-271</inkml:trace>
  <inkml:trace contextRef="#ctx0" brushRef="#br0" timeOffset="55699.0185">18322 916 801,'0'0'97,"0"0"-41,0 0 0,0 0-52,0 0-1,0 0 0,-24 92 2,22-61-1,2-1-2,0 0 4,0-5-5,0-4-1,5-3-1,10-8 1,6-3 0,0-2 0,3-5 0,2 0 6,1-2 1,-3-18 1,-4-4 1,-2-5-4,-7-3 3,-5-2-5,-1 5 4,-5 4 1,0 14 7,0 4-1,0 7 4,0 0-18,0 0-2,0 12-21,0 12 19,0 5 4,0-3 2,0-6-1,0-8-1,0-5 2,0-4-2,0-3 4,0 0 1,0-10 11,0-19-16,3-3-6,5 0 3,4 6 0,3 6-3,2 4 5,6 8-5,3 8 2,6 0-1,-4 0 2,2 12-1,-5 11 0,-8 3 2,-3-1 2,-10 3 0,-4 2 0,0 0-13,-14 3-69,-17-5-114,-7-8-46,-1-13-157</inkml:trace>
  <inkml:trace contextRef="#ctx0" brushRef="#br0" timeOffset="55975.9824">18476 557 682,'0'0'112,"0"0"-106,0 0 4,0 0-10,0 0-4,0 0 4,-2 73 38,-20-54-13,0-6 17,0-13 1,1 0 8,4-14-15,5-11-6,8 3-4,4 4-9,0 4-17,16 2 0,15 6-12,7 6-29,5 0-18,-2 34-98,-3 2-35,-4-2-235</inkml:trace>
  <inkml:trace contextRef="#ctx0" brushRef="#br0" timeOffset="56456.1915">19031 912 575,'0'0'313,"0"0"-292,0 0 12,0 0 9,0 0-33,0 0-4,8 86 11,-4-43 17,0-6-4,3 0-8,-1-6-5,-1-9-2,0-10-9,-3-3 0,0-9-3,-2 0 2,1 0 5,-1 0 3,4-6 10,0-24 16,0-10-30,8-4-8,-1 2-2,2 8 1,1 8-6,-4 9 4,2 7 0,-1 5 0,2 5-1,3 0-9,-3 9 9,5 14-3,-5 0 6,-3 3-1,-2-3 4,-4 1-4,-1-2-4,-3-2-50,0-3-24,0-3-96,0-4-18,0-10-107</inkml:trace>
  <inkml:trace contextRef="#ctx0" brushRef="#br0" timeOffset="56677.5692">19404 948 859,'0'0'172,"0"0"-164,0 0 9,0 0-17,0 0 0,0 0 5,27 104-5,-20-71 3,-3-1-3,0-8 0,-2-5-8,-2-6-62,3-6-111,2-7-27,3 0-101</inkml:trace>
  <inkml:trace contextRef="#ctx0" brushRef="#br0" timeOffset="56850.5942">19617 923 874,'0'0'66,"0"0"-59,0 0 2,0 0 17,0 107-13,6-66-4,0 1-7,-2-7-1,0-3-1,2-11-32,-4-7-86,-2-6-55,0-8-135</inkml:trace>
  <inkml:trace contextRef="#ctx0" brushRef="#br0" timeOffset="57052.8324">19353 838 910,'0'0'134,"0"0"-128,0 0-5,0 0 14,170-82-6,-84 61-8,-8 8-1,-18 4-10,-16 8-140,-28 1-94,-16 0-89</inkml:trace>
  <inkml:trace contextRef="#ctx0" brushRef="#br0" timeOffset="57272.0526">19139 1419 733,'0'0'86,"122"-21"-42,-27-4 95,13 3-82,9-4-16,-7 2-7,-10 2-12,-23 4-10,-26 9-12,-24 6-18,-20 3-100,-7 0-199,-36 3-105</inkml:trace>
  <inkml:trace contextRef="#ctx0" brushRef="#br0" timeOffset="57817.1312">19581 1659 614,'0'0'46,"0"0"-41,0 0 52,0 0-25,0 0-22,-121 46-5,103-46 12,2-5-11,5-10 13,5 1 25,6-1 16,0-2-35,0 2-25,17-1-2,10 2 0,6 6 2,8 6 0,-1 2 2,-1 0-1,-5 8-1,-10 13 2,-5 4 2,-13 8 1,-6 6 13,0 3-6,-11 7 5,-20-1 2,-4-6-8,-2-8-9,6-10 4,6-12-6,8-8 9,8-4-2,2 0 0,5 0-1,2 0-5,0-4 1,4-2-2,17-5 0,8 4 2,6 0 10,9-5 24,10 1 1,2-3 8,4 0 4,-6-1-1,-9 3-12,-10 2-13,-10 3-15,-13 3 0,-2 1-5,-10 1 0,0-8-1,0-10-2,0-16-78,-7-16-162,-5-12-515</inkml:trace>
  <inkml:trace contextRef="#ctx0" brushRef="#br0" timeOffset="58246.481">18127 2256 795,'0'0'137,"0"0"-94,0 0 47,0 0-57,0 0-22,225-29 7,-69 14 0,31-12-7,18-3 5,10-6 3,12 0 5,4-1-4,-9 2-2,-11 3-4,-24 4-7,-37 2 1,-35 6-5,-39 6 0,-36 4-1,-23 6-2,-17-2-13,-3 4-56,-54 2-107,-29 0-289</inkml:trace>
  <inkml:trace contextRef="#ctx0" brushRef="#br0" timeOffset="58666.4539">18746 2691 869,'0'0'182,"0"0"-180,0 0-2,0 0 20,-4 105-13,4-82-3,0-9-2,4-5-1,-2-6 0,-2-3 0,3 0 9,-3-18 22,4-18-1,5-6-30,5-1 0,6 12-1,-1 4 0,4 13-1,-1 9 2,1 3-1,-4 2 0,4 0 0,-5 14 0,-3 9-1,-1 5 0,-5 5 2,-5 1-2,-2-4-8,-2-2-65,0-8-70,0-8-57,0-7-58,2-5-163</inkml:trace>
  <inkml:trace contextRef="#ctx0" brushRef="#br0" timeOffset="58838.9618">19130 2655 696,'0'0'178,"0"0"-152,0 0 20,0 0 21,0 0-30,40 106-31,-35-71-4,3-6-2,-3-5-23,-1-8-70,1-10-61,-1-6-2,5 0-50,2-14 60</inkml:trace>
  <inkml:trace contextRef="#ctx0" brushRef="#br0" timeOffset="58993.5275">19319 2614 551,'0'0'138,"0"0"7,0 0-27,0 0-89,0 0-23,0 0 26,23 92-18,-12-55-12,-3-1-2,0-5-5,-6-2-131,-2-9-51,0-8-138</inkml:trace>
  <inkml:trace contextRef="#ctx0" brushRef="#br0" timeOffset="59177.1167">19079 2588 985,'0'0'82,"0"0"-82,0 0 17,162-62-1,-82 46-12,-5 2-4,-15 8-17,-19 4-149,-22 2-152,-19 0-98</inkml:trace>
  <inkml:trace contextRef="#ctx0" brushRef="#br0" timeOffset="59409.4633">18704 3230 689,'0'0'84,"152"-59"-59,-33 15 173,16 1-110,0-2-27,-4 8-4,-16 2-34,-21 9-13,-25 8-10,-32 11-25,-23 3-107,-14 4-158,-24 0-111</inkml:trace>
  <inkml:trace contextRef="#ctx0" brushRef="#br0" timeOffset="59874.607">19361 3288 424,'0'0'264,"0"0"-256,0 0 22,-120 117 28,93-101-39,5-7-16,4-7 9,3-2-2,6 0 24,4-7 13,5-5 13,0-5-20,5 3-33,20 1 3,10 0-1,6 7-1,0 6 6,-1 0 0,-1 5 1,-10 21-7,-13 6-4,-6 4-2,-10 6 1,0 4-1,-30 0 4,-10 0-2,-5-4-2,-5-7-2,1-10-1,7-9 1,13-7 0,11-8 4,10-1-2,8 0 11,0 0 4,11-1-13,18-17 4,15 1-2,2 4 9,6 4-4,-3 8 6,-3 1-4,-3 0-11,-7 0-2,-7 1-2,-6-1-78,-6 0-126,-3-10-151</inkml:trace>
  <inkml:trace contextRef="#ctx0" brushRef="#br0" timeOffset="60143.0402">19710 2677 1132,'0'0'41,"0"0"-32,0 0 21,147 102 1,-97-26-14,-8 15 5,-9 9-11,-18 4-4,-15 0 3,0-2-6,-29-9 9,-5-15-2,3-18-8,2-18 2,4-16-4,8-11-1,1-14-19,1-1-50,-3-16-108,3-24-190</inkml:trace>
  <inkml:trace contextRef="#ctx0" brushRef="#br0" timeOffset="60519.2792">20250 2514 827,'0'0'92,"0"0"-85,0 0-7,0 0 4,0 0-3,0 0-1,27 0 0,-24 2 2,0 7-2,-3 3 2,0 3 2,0-3 0,0 2-4,0-4-1,7 3 0,9-5 1,7-3 1,6-2 6,6-3 15,6 0 19,1 0-16,-2 0 3,1 0-4,-4 0 5,-3-7 0,-11 2 1,-6 1-15,-10 2-13,-7 2-2,0 0-3,0 0-73,0-4-114,-20-1-261</inkml:trace>
  <inkml:trace contextRef="#ctx0" brushRef="#br0" timeOffset="61119.0615">20135 2493 604,'0'0'53,"0"0"-51,0 0 12,0 0-12,0 0 1,0 0-3,9 0 2,-9 0 3,0 0 2,0 0 1,0 0 4,0 0 10,-5 0 1,-3 0-13,1 0 0,2-5 22,5-2 12,0-2-9,0-1 17,0-4-35,18 1-11,7-1 0,3 9 8,4 5 8,0 0-17,1 8 10,-2 16 0,-9 2 0,-6 4-1,-12 3 0,-4 1 2,0-3 3,-11-1-5,-9-3-10,5-9 3,0-4-1,9-8 3,3-4 4,3-2-3,0 0-4,28 0 2,23 0 18,19-14 13,11-11-9,6-1-14,3-3-2,-6-3 1,-14 3-7,-15 5-8,-26 8 0,-22 5-12,-7 0-48,-31 10-96,-34 1-209,-24 0-300</inkml:trace>
  <inkml:trace contextRef="#ctx0" brushRef="#br0" timeOffset="61479.3581">18331 2460 1086,'0'0'48,"0"0"-42,0 0 67,-133 172-22,106-66-13,9 5 2,14 3-6,4-10-9,0-5-6,16-11-10,17-8-2,7-9-5,14-11-2,6-12-4,0-15-40,-4-16-88,-18-17-271</inkml:trace>
  <inkml:trace contextRef="#ctx0" brushRef="#br0" timeOffset="62258.0091">13599 4863 319,'0'0'284,"0"0"-202,0 0 77,0 0-24,0 0-79,0 0-36,0 0-1,105-3 20,-51-4-16,-1 3-15,-6 1-8,-11 3-4,-8 0-71,-5 0-155,-14 0-58,-9 0-145</inkml:trace>
  <inkml:trace contextRef="#ctx0" brushRef="#br0" timeOffset="62434.4313">13613 5107 873,'0'0'47,"0"0"-42,0 0 45,0 0-19,0 0 9,141-10 20,-62-14-39,0 0-21,0 9-15,-7 1-208,-7-6-179</inkml:trace>
  <inkml:trace contextRef="#ctx0" brushRef="#br0" timeOffset="62966.0371">14761 5011 606,'0'0'93,"0"0"28,0 0 20,0 0-95,0 0-29,0 0 27,97 0 11,-40 0-20,5-6-7,5-4-3,-5-4 10,-6 2-12,-12 2-14,-13 4-7,-10 3-2,-5 3-27,-8 0-130,-3 0-198,-5 0-220</inkml:trace>
  <inkml:trace contextRef="#ctx0" brushRef="#br0" timeOffset="70645.5019">15610 4691 712,'0'0'107,"0"0"-84,0 0-18,0 0 64,0 0-42,0 0-20,0 0 4,-49 59 1,38-55-10,-1-4 8,5 0-2,1-2 1,6-14-3,0-3-4,0 0-2,11 3-1,12 5 1,4 2 7,2 6-6,0 3 3,-3 0 2,-6 12 15,-4 9-4,-10 7-6,-3 4 12,-3 3 4,0 2-6,-5-1-10,-14-1-3,3-7-5,0-9 0,3-6 1,2-11 1,3-2-1,2 0 1,6-4-2,0-12 1,0 4-4,18 1 1,6 10 0,3 1 3,2 0-1,-4 12 0,-3 10-3,1 0 0,-8 0 0,1 0-43,-5-1-73,-10 0-140,-1-3-142</inkml:trace>
  <inkml:trace contextRef="#ctx0" brushRef="#br0" timeOffset="70901.8832">15501 5370 854,'0'0'268,"0"0"-248,0 0 3,0 0 34,180-14-13,-55-20-8,18-10-1,6-1-14,1-1 2,-14 4-10,-15 8-6,-31 8-3,-25 10-4,-34 8-4,-19 6-27,-12 2-14,-30 0-15,-32 24-79,-24 10-144,-14 6-7,-8 9-263</inkml:trace>
  <inkml:trace contextRef="#ctx0" brushRef="#br0" timeOffset="71248.1264">15697 5741 796,'0'0'117,"0"0"-46,2 120 71,7-69-90,-5-2-27,-1-3 4,-3-5 0,0-14-16,0-10 1,0-8 0,-5-9-3,1 0-2,0-29 6,1-18-15,3-7 0,0 6 4,20 4-4,5 14 0,6 9 0,-2 12 8,2 7 1,-4 2 3,-6 11-3,-2 15-6,-3 9 0,-8 3-3,-3 1 0,-5-6-4,0 0-10,0-12-28,1-4-52,4-13-83,0-4-132,0-7-87</inkml:trace>
  <inkml:trace contextRef="#ctx0" brushRef="#br0" timeOffset="71410.8661">16156 5854 780,'0'0'183,"0"0"-173,0 0 115,0 0-61,5 124-49,-3-82-12,0 0-3,-2-5-2,0-8-71,0-12-60,2-12-84,4-5-59,1-14-172</inkml:trace>
  <inkml:trace contextRef="#ctx0" brushRef="#br0" timeOffset="71581.2396">16314 5821 812,'0'0'142,"0"0"-72,0 0 17,0 0-15,0 0-17,38 126-22,-29-81-24,0-3-6,-5-6-3,1-7 0,-3-4-17,-2-7-44,0-4-69,0-6-82,-11-8-81</inkml:trace>
  <inkml:trace contextRef="#ctx0" brushRef="#br0" timeOffset="71775.7577">16032 5793 963,'0'0'123,"0"0"-109,0 0 50,117-74 17,-34 47-46,4-2-17,-4 7-5,-15 1-13,-18 9-9,-23 7-80,-21-2-138,-6-3-324</inkml:trace>
  <inkml:trace contextRef="#ctx0" brushRef="#br0" timeOffset="72899.0306">17158 4708 847,'0'0'177,"0"0"-122,0 0 44,0 0-60,0 0-27,0 0 27,39 123-7,-29-77-17,3-5-4,-5 0-9,3-5 0,1-6 0,-6-2-2,-1-3-22,-3-6-44,-2-1-73,0-4-122,-2-5-111</inkml:trace>
  <inkml:trace contextRef="#ctx0" brushRef="#br0" timeOffset="73068.6624">17035 5046 822,'0'0'160,"0"0"-140,0 0 34,0 0 11,120-97-48,-42 64-10,4 1-1,-9 4-6,-8 6-92,-16 2-238,-17 2-237</inkml:trace>
  <inkml:trace contextRef="#ctx0" brushRef="#br0" timeOffset="73315.6243">17857 4616 951,'0'0'221,"0"0"-204,0 0-16,0 0 23,0 0-4,2 127 3,3-83-11,-1-7-6,0-5-1,-2-9-3,3-13 1,9-7-2,6-3-1,16-1 3,14-22-2,8-3 4,5 0-5,-5 5-23,-7 1-40,-13 9-71,-18-1-152,-18-2-133</inkml:trace>
  <inkml:trace contextRef="#ctx0" brushRef="#br0" timeOffset="73489.4941">18096 4738 1033,'0'0'55,"0"0"5,0 0 43,0 0-74,-10 120-16,28-89-10,-2 3-3,-5 2 0,-4-2-53,-7 2-77,0-6-101,0-2-124</inkml:trace>
  <inkml:trace contextRef="#ctx0" brushRef="#br0" timeOffset="73800.3437">17643 5382 975,'0'0'98,"0"0"-93,0 0 47,131-31 23,-10-3-50,14-5-8,13-8-2,-4 1-4,2-1 3,-6-2-2,-10 3 12,-14 6-3,-21 8-8,-20 11-8,-24 8-3,-21 6 0,-17 4-2,-8 1-11,-5 2-8,0 0 8,0 0-4,-18 0-4,-15 7-27,-16 16-35,-12 10-33,-14 10-164,-10 1-87</inkml:trace>
  <inkml:trace contextRef="#ctx0" brushRef="#br0" timeOffset="74222.7698">17968 5849 347,'0'0'479,"0"0"-457,0 0 86,20 126 6,-11-95-88,-6-3-2,-3-5 17,0-5-13,0-7-6,0-5 5,-7-6-2,-2 0 1,3-2-2,-4-26-8,8-10-13,2-8-3,0-3 0,20 3 0,11 5 0,5 10-3,-1 7 3,2 12 0,-11 10-1,-2 2 1,-5 16 0,-4 18 4,-3 6 3,-4 2 1,1-3-4,-6-5-3,6-5-1,-5-8 0,-2-6-6,0-6-30,0-6-48,-2-3-91,0 0-155,0-5-248</inkml:trace>
  <inkml:trace contextRef="#ctx0" brushRef="#br0" timeOffset="74510.1563">18294 5460 968,'0'0'76,"0"0"-70,0 0 88,145-62-43,-114 62-42,-19 26-5,-12 14-2,0 2-1,-16 0 7,-13 2-2,0-7 15,2-5 10,4-8-9,12-9-1,6-3-9,5 0-5,8-5-7,24-5 0,16-2-6,7 0-13,5-12-51,-4-6-55,-6 2-146,-18 2-212</inkml:trace>
  <inkml:trace contextRef="#ctx0" brushRef="#br0" timeOffset="74671.8777">18788 5761 951,'0'0'51,"0"0"30,0 0 36,0 136-93,2-99-18,8-1-1,-1-2-5,-3-6-38,2-12-75,-4-9-68,-2-7-98,-2 0-137</inkml:trace>
  <inkml:trace contextRef="#ctx0" brushRef="#br0" timeOffset="74866.7641">18975 5857 970,'0'0'159,"0"0"-115,0 0 37,0 0-33,0 0-21,16 121-16,-9-85-10,-3 0 1,2-7-2,-6-4-11,0-7-17,0-8-36,0-4-57,0-4-74,0-2-85,-10 0-186</inkml:trace>
  <inkml:trace contextRef="#ctx0" brushRef="#br0" timeOffset="75041.5053">18646 5909 1042,'0'0'30,"0"0"-18,58-102 61,5 56-58,3-4-15,-3 5-2,-10 8-61,-17 3-90,-19 10-165,-11 1-96</inkml:trace>
  <inkml:trace contextRef="#ctx0" brushRef="#br0" timeOffset="75332.7024">19112 5289 727,'0'0'71,"0"0"39,0 0 14,129-25-78,-102 28-4,-9 23-13,-16 9-14,-2 9 9,-6 0-5,-23-4-5,0-4 6,2-6 2,9-10 3,13-8-10,5-6 0,9-6-6,34 0 3,11-8 13,14-12-10,6-4-5,1 0-7,1-2-2,-14 2 0,-10 2-1,-19 5-25,-22 4-73,-11-1-152,-24-3-601</inkml:trace>
  <inkml:trace contextRef="#ctx0" brushRef="#br0" timeOffset="76239.0552">19895 4662 632,'0'0'114,"0"0"-12,0 0 76,0 0-82,0 0-36,77-114-14,-41 55-15,2-3-8,-7-2-6,-9 8-1,-10 10-6,-12 11-6,0 14 0,-19 11-3,-2 7-1,-4 3-4,3 0-5,4 21-5,7 4-10,11 7-26,0-1 7,11 1 16,25 0 11,8-2 13,1-4 3,-5 1 0,-9-4 1,-13 3-1,-9 2 2,-9 2 1,0-3-1,-2-3-1,-14-5-1,3-6-51,4-13-54,-1 0-76,10-10-65,0-25-202</inkml:trace>
  <inkml:trace contextRef="#ctx0" brushRef="#br0" timeOffset="76692.4432">20364 4337 680,'0'0'213,"0"0"-179,0 0 57,0 0-10,0 0-41,0 0-6,0 137-15,8-104-9,0-1-7,5-4-2,3-5 4,2-7-5,-2-6-1,1-8-5,-1-2-8,2 0 12,-2-12 2,-3-12 3,-2-6-1,-5-1 1,-1 6-3,-3 4 4,-2 12 0,0 4 4,0 5 2,0 0-7,0 0-3,0 14 0,0 4-1,0-4 1,0-5 0,0-9-2,0 0 1,0 0-4,0-23-1,10-9 3,7-2-2,3 7 3,-2 10 2,1 11 0,0 6-1,-4 0 1,1 21 4,-3 6-3,-1 6 1,-5-2-2,-5 1 0,-2-1-44,0-8-77,-21-2-159,-3-13-86</inkml:trace>
  <inkml:trace contextRef="#ctx0" brushRef="#br0" timeOffset="76949.4837">20514 4050 773,'0'0'206,"0"0"-193,0 0 10,0 0 18,0 0-28,0 0 2,33 91-5,-57-69-3,-2-8 3,-1-11-8,4-3 4,7 0 11,7-20-5,7-3-7,2-1-3,11 3-2,26 7-9,7 9-1,3 5-42,-3 3-85,-6 17-175</inkml:trace>
  <inkml:trace contextRef="#ctx0" brushRef="#br0" timeOffset="77266.0802">20991 4374 595,'0'0'444,"0"0"-436,4 104 67,3-62 8,4 0-69,0-8-7,0-8-5,-3-10 3,-4-9-3,-2-7-1,-2 0 5,0-27 15,0-16-19,0-8-2,0 2-2,4 11 1,9 13 0,6 11-3,-1 9 3,1 5-1,4 0 2,-3 14 4,-5 11 0,-1 2-3,-7 3-1,-3 1 0,-4-1-33,0-5-91,0-8-143,0-9-72</inkml:trace>
  <inkml:trace contextRef="#ctx0" brushRef="#br0" timeOffset="77440.1843">21374 4371 852,'0'0'204,"0"0"-182,0 0 31,0 0-31,0 0 1,32 110-14,-24-71-9,-3-2-2,-3-2-76,-2-7-69,0-12-88,0-16-113</inkml:trace>
  <inkml:trace contextRef="#ctx0" brushRef="#br0" timeOffset="77596.7734">21533 4349 745,'0'0'259,"0"0"-245,0 0 7,0 0-2,0 0 12,40 118-20,-32-78-5,2-1-6,-4-3-45,-6-5-97,0-10-121,0-10-194</inkml:trace>
  <inkml:trace contextRef="#ctx0" brushRef="#br0" timeOffset="77787.3838">21317 4270 980,'0'0'23,"0"0"-17,135-67 51,-48 44-42,1 7-13,-22 6-4,-16 6-20,-24 4-147,-23 0-136,-3 13-135</inkml:trace>
  <inkml:trace contextRef="#ctx0" brushRef="#br0" timeOffset="78037.2018">21058 4860 852,'0'0'138,"0"0"-134,0 0 75,207-5 28,-88-17-83,5-4 14,3-9 10,-4 1-18,-15 1 1,-13 4-7,-24 9-14,-24 9-8,-24 6-2,-23 5-39,0 0-67,-31 6-90,-23 16-310</inkml:trace>
  <inkml:trace contextRef="#ctx0" brushRef="#br0" timeOffset="78549.5434">21853 5063 299,'0'0'546,"0"0"-543,0 0 21,-102 112 79,80-93-85,-1-12-15,6-2 4,-4-5-3,6-5 5,6-17 2,4-7-6,5 4 2,0 1-5,19 1-1,10 2 0,6 3-1,7-1 1,0 14-1,1 5 4,-7 0 8,-7 22-5,-9 12 1,-8 4 7,-8 6 4,-4 4 3,-5 3-1,-24 1-4,-5 2-8,1-10-5,-2-8-3,3-16 3,5-14-2,10-6 1,6-2 3,8-19-2,3 1-1,14-1-2,20 16 6,8 5 4,9 0-2,14 0 1,10 0 12,10-9 8,2-14 12,-4-3 1,-10-4 0,-18 2-6,-15 3-15,-15 2-7,-13 5-6,-12-4-5,0 1-4,0-8-8,-5 1-44,-2-6-70,2-6-273</inkml:trace>
  <inkml:trace contextRef="#ctx0" brushRef="#br0" timeOffset="80538.5154">8145 4899 442,'0'0'245,"0"0"-146,0 0 68,0 0-74,0 0-50,0 0-4,0 0-11,4-76-6,-4 60 6,0 0-1,-4 0-6,-12 2-5,1-1 0,-7 3-5,1 4-5,-3 4 2,-5 4-3,-6 0 0,-2 0-1,-1 2 0,3 17-2,-1 10 4,7 8-4,2 10-1,7 10-1,7 9 0,9 6 6,4 4-5,0 3-1,7 1 0,17 0 0,1 4 1,3 3 2,-2 5 1,-3 0-3,-3 3 0,-7-4-1,-8-10 1,-5-14-1,0-14 0,0-13 5,-24-10-4,-3-8 6,-9-6 7,-9-6-1,-4-7-6,-2-3-4,4 0-3,10-12 2,8 1-2,9 1-18,15 10-28,5 0-85,0 12-292,5 9-181</inkml:trace>
  <inkml:trace contextRef="#ctx0" brushRef="#br0" timeOffset="81073.0084">7034 6988 808,'0'0'187,"0"0"-140,0 0 17,0 0-25,0 0-17,0 0 25,124-56-15,-64 42-15,-7 0-7,-11 5-8,-13 9-4,-7 0-23,-1 0-92,-8 3-170,-5 5-138</inkml:trace>
  <inkml:trace contextRef="#ctx0" brushRef="#br0" timeOffset="81289.2413">7636 6860 1131,'0'0'29,"0"0"-28,0 0 5,0 112 14,7-68 0,-1 2-11,-1-4-3,-5-1-2,0-8-1,0-8-3,0-7-39,0-10-112,0-8-172,3-18-194</inkml:trace>
  <inkml:trace contextRef="#ctx0" brushRef="#br0" timeOffset="82009.4387">7837 4105 337,'0'0'286,"0"0"-157,0 0 7,0 0-43,0 0-35,0 0-19,-43 32-12,37 2-1,1 6-6,3 2-3,2 1-5,0-8-4,2-5-4,14-8-3,2-7 0,9-10 1,2-5 1,4 0 3,2-14-1,-1-16 1,-3-6-3,-6-3 0,-9-4 0,-12 1 0,-4 2 3,0 5-3,-25 10 4,-9 9-5,0 9-2,-1 7 0,7 0-3,6 7-37,10 9-63,12-6-201,0-10-196</inkml:trace>
  <inkml:trace contextRef="#ctx0" brushRef="#br0" timeOffset="82897.7817">8407 5125 611,'0'0'91,"0"0"82,0 0-7,0 0-89,0 0-29,0 0-10,-120 8-15,84 50 0,5 12-3,3 9 2,12-3 1,6-6-7,8-6-7,2-10-6,0-8 1,12-5-3,10-11-1,2-6-5,3-6-40,2-8-43,-2-6-77,-5-4-164,-4 0-114</inkml:trace>
  <inkml:trace contextRef="#ctx0" brushRef="#br0" timeOffset="83130.0067">8444 5404 932,'0'0'18,"0"0"49,0 0-28,0 0-29,0 0 10,0 0-3,39 124-11,-32-79 3,-4 0-7,0-2 0,-1-4-2,-2-4-6,4-9-73,2-10-87,0-12-50,3-4-133</inkml:trace>
  <inkml:trace contextRef="#ctx0" brushRef="#br0" timeOffset="83366.4776">8715 5392 943,'0'0'23,"0"0"27,0 0-23,0 0-6,0 0 16,51 114-18,-44-68-7,0-3 0,0-4-9,-1 0-2,-2-8 1,1-2-2,0-4-7,-1-2-78,-2-5-65,-2-1-85,0-8-121</inkml:trace>
  <inkml:trace contextRef="#ctx0" brushRef="#br0" timeOffset="83530.8563">8646 5733 810,'0'0'112,"0"0"-88,0 0 22,0 0-43,0 0 4,161-83-7,-101 64-11,-7-2-146,-8 2-71,-14-6-156</inkml:trace>
  <inkml:trace contextRef="#ctx0" brushRef="#br0" timeOffset="83753.2295">9083 5348 775,'0'0'135,"0"0"0,0 0-67,0 0-50,0 0 13,-20 124-1,20-71-7,4-4-8,3 4 3,0-7-2,2-7-10,2-6-4,2-8-2,3-11 2,4-7-2,6-7-15,4 0-32,-1-16-63,-4-9-101,-18-1-131</inkml:trace>
  <inkml:trace contextRef="#ctx0" brushRef="#br0" timeOffset="83891.7881">9052 5620 560,'0'0'302,"0"0"-294,0 0 8,0 0-16,118-88-50,-72 60-114,-8 3-196</inkml:trace>
  <inkml:trace contextRef="#ctx0" brushRef="#br0" timeOffset="84113.1058">9362 5271 623,'0'0'123,"0"0"-14,0 0-14,0 0-36,141 7 1,-87 31 1,-6 9-23,-15 2-9,-10 6-9,-17-2-8,-6 1 1,-4-4 0,-25-3-3,0-7-5,4-10-3,10-13-2,7-8-5,6-6-51,2-3-53,0-7-21,13-21-215</inkml:trace>
  <inkml:trace contextRef="#ctx0" brushRef="#br0" timeOffset="84526.9061">10033 5581 1067,'0'0'39,"0"0"-12,0 0-2,0 0-20,87-128-3,-60 81 1,-8-1 0,-7 0-2,-12 8 0,0 13 2,-2 13-1,-19 13-2,-6 1-8,0 7-26,3 14 4,6 5-1,12-1-27,6 0-49,0-1 26,22-5 49,16-2 28,8-3 4,2-2 4,-2 0 10,-13 2 20,-10 4-7,-9 2 10,-14 4-17,0 4 7,-18 2-10,-11 1-17,0-9-2,4-10-79,8-9-5,7-3-40,10-3-115</inkml:trace>
  <inkml:trace contextRef="#ctx0" brushRef="#br0" timeOffset="85036.5187">10454 5270 669,'0'0'279,"0"0"-222,0 0 44,0 0-63,0 0-30,0 0-6,-14 62 4,14-31-4,0 1 0,0-1 1,0-4-2,11-4 1,3-3-1,2-5 1,-1-4-2,5-8-10,-1-3-5,0 0 10,1-12 5,-3-15 2,0-6 1,-6-2 0,-2 5-2,-5 8 1,-1 7 1,-3 13 9,0 2 1,0 0-3,0 14-10,0 9 0,0 5 0,0-8 1,0-10-1,0-1 0,0-9 0,0 0 0,0 0-2,0-29 0,0-3-30,0 3 17,2 2 15,6 11 0,6 6 5,4 4 2,2 6 0,7 0-2,4 13 5,-6 10-9,-3 0 6,-7 0-7,-12 5-1,-3 2-25,-14 2-50,-20-2-152,-10-8-93,-3-9-205</inkml:trace>
  <inkml:trace contextRef="#ctx0" brushRef="#br0" timeOffset="85285.8268">10558 5034 645,'0'0'99,"0"0"-64,0 0 17,0 0-9,0 0-20,0 0-9,25 70-5,-54-55 2,-2-5-6,2-8 6,4-2 0,10-6 6,2-15 6,13 2-12,0 1-4,7 2-7,22 6-35,4 3-56,5 7-57,-5 0-139</inkml:trace>
  <inkml:trace contextRef="#ctx0" brushRef="#br0" timeOffset="85629.389">11002 5242 978,'0'0'12,"0"0"15,0 0 27,44 138-29,-30-102-10,-5-6-10,-5-9-2,-4-9 4,0-7-3,0-5 5,0 0 4,0-8 11,0-20-23,0-11-1,0-2-7,14-3-3,1 8-10,6 5 9,-1 14 2,1 8 9,-2 9-3,-2 0 2,-1 12 1,-5 12 1,-3 7 2,-6-1-1,-2 2 2,0 0-4,0-3-14,0-6-89,-6-9-168,2-8-78</inkml:trace>
  <inkml:trace contextRef="#ctx0" brushRef="#br0" timeOffset="85810.9253">11419 5201 869,'0'0'157,"0"0"-154,0 0 2,0 0-2,0 0 2,22 128-5,-22-94 0,0-9-17,0-4-98,0-14-46,0-7-9,0 0-114</inkml:trace>
  <inkml:trace contextRef="#ctx0" brushRef="#br0" timeOffset="85981.4124">11559 5131 862,'0'0'153,"0"0"-94,0 0-47,0 0 8,0 0 1,16 130-16,-9-91-2,-5-5-2,-2-2-1,0-3-46,0-8-46,0-5-144,-13-7-94</inkml:trace>
  <inkml:trace contextRef="#ctx0" brushRef="#br0" timeOffset="86191.6805">11318 5046 773,'0'0'148,"0"0"-116,0 0-11,128-53-10,-55 36-1,1-2-8,-12 3 5,-13 0-6,-20 4-1,-12 8-9,-17 4-79,0 0-89,-27 23-158</inkml:trace>
  <inkml:trace contextRef="#ctx0" brushRef="#br0" timeOffset="86403.1171">11194 5642 722,'0'0'73,"0"0"22,158-24 32,-78 1-61,-1-1-20,-10-2 0,-9 3-11,-16 5-15,-17 8-15,-13 4-4,-14 6-1,0 0-55,-2 0-109,-23 0-331</inkml:trace>
  <inkml:trace contextRef="#ctx0" brushRef="#br0" timeOffset="86895.7659">11459 5988 30,'0'0'573,"0"0"-559,0 0 4,-118 67-9,89-60-7,0-7 1,4 0 5,8 0-8,3 0 22,11-7 40,3 0-3,0-7-15,0 1-40,20 1 0,8 5-3,3 2 1,5 5 2,-1 0 1,1 0 10,-7 19 19,-4 4-6,-9 5 5,-12 6-13,-4 5-2,-2 3-4,-25 2 7,-4-4-9,-5-8-1,5-8-6,2-10-2,4-12-1,9-2 5,5 0-1,9-8-1,2-8-2,0 4-2,10 2-1,14 5 3,0 5 7,5 0 5,5 0 4,-5 5-2,0 12-1,-4-2-11,-6 6-4,-3-3-2,-4-2-36,3-4-63,-2-12-138,-1 0-48,5-12-212</inkml:trace>
  <inkml:trace contextRef="#ctx0" brushRef="#br0" timeOffset="87345.7726">11845 4911 768,'0'0'202,"0"0"-160,0 0-33,0 0 64,20 142-17,-9-80-22,-2 2-11,0-3-1,0-10-5,-2-6 1,0-15-9,3-6-2,0-10-4,0-9-3,3-5 1,6 0-1,3-7-6,-2-15-53,-2-7-84,-12 2-109,-6-1-171</inkml:trace>
  <inkml:trace contextRef="#ctx0" brushRef="#br0" timeOffset="87512.9861">11838 5224 803,'0'0'130,"0"0"-100,0 0-20,0 0-5,0 0-3,122-58-2,-95 39-29,-4 3-47,-5 0-20,-7 2-52,-5 5-130</inkml:trace>
  <inkml:trace contextRef="#ctx0" brushRef="#br0" timeOffset="88000.9411">12293 4999 261,'0'0'706,"0"0"-679,0 0 14,0 0-21,0 0-4,0 0-9,-55 93-2,39-58 0,5 0 8,3 1-2,6-1-8,2-4-2,0-7 1,2-7-2,17-8-9,1-7-25,1-2 3,6-6 24,-4-18 3,-5-6 4,-7-2 0,-7-5 2,-4-5-2,0-4 2,0-7-1,-13-5 2,-2-3 1,5 5 2,1 9 8,6 15 8,-3 15 17,4 14 4,2 3-7,0 0-30,0 26-5,0 10 0,14 9 14,2-1-7,8 2 0,-2 0 3,1 2-9,-4 0 4,2-4-4,-6-1 0,-3-8-2,-7-4 0,-2-9-27,-3-8-66,0-7-72,0-7-136,0 0-136</inkml:trace>
  <inkml:trace contextRef="#ctx0" brushRef="#br0" timeOffset="88266.9786">12565 4860 956,'0'0'97,"0"0"-53,0 0-36,0 0 5,0 0 24,67 116-4,-52-61-10,-2-1-1,-5 2 4,0-1-5,-1-13-8,2-9-4,2-11-4,2-5-3,3-10-1,1-7 3,8 0-2,1-21-2,0-11-30,-6-3-48,-11 2-55,-9 3-148,0 2-176</inkml:trace>
  <inkml:trace contextRef="#ctx0" brushRef="#br0" timeOffset="88412.9737">12614 5063 699,'0'0'327,"0"0"-262,0 0-41,114-56-12,-62 34-8,-2 2-4,-10 2-34,-15-4-147,-14 0-243</inkml:trace>
  <inkml:trace contextRef="#ctx0" brushRef="#br0" timeOffset="102758.9871">1533 8474 383,'0'0'137,"0"0"-69,0 0 24,0 0-19,0 0-25,0 0-7,0 0-17,0 0-1,0-6 7,0-4 9,0 0 16,0 1-7,0 0 7,0-3-13,-4 0-1,-9 1-5,1-3-14,-3 2 2,-4 1-10,-1 2-8,1 6-6,0-1 9,-1 2-6,3 2-2,-1 0 3,2 0-4,-2 0 3,-2 0-2,-2 9 3,0 6-3,-2 3 0,6 6 0,-4 9 0,2 10-1,4 6 0,2 6 0,1 1 0,1 2 0,6 0 0,-1 0 2,5 7 0,2 7-1,0 9 2,0 9-1,0 6 0,9 8 4,4 4 0,-2 1-2,0-5-1,1-4 2,1-8 2,5-3-2,-1-9-2,4 0 0,1-2 2,-2-6-1,-2 1 0,-5-5-2,-6-1 0,-2 0 2,-5 0-3,0-2 0,-3-2 2,-17-9 1,-3-7 0,-3-6 8,-10-7 5,-6-6 0,-7-3-3,-9-7-5,-3-3-6,1-7 1,7-5 0,11-3-3,8 0 2,7-7-3,5-5-4,9 5-34,9 4-37,4 3-97,0 12-374</inkml:trace>
  <inkml:trace contextRef="#ctx0" brushRef="#br0" timeOffset="103443.3216">824 11569 926,'0'0'81,"0"0"-63,0 0 61,0 0-31,0 0-26,0 0-2,-78 153-7,78-96-9,0-2 0,13-8-3,9-5 2,3-10-1,3-11-1,4-8-1,4-13 3,1-4-1,8-31 0,-3-14-2,-3-12-5,-13-4 1,-10 4 4,-16 3 0,0 15 2,-12 8 13,-18 15 7,-9 17 3,-5 3-7,-4 7-17,5 20 0,5-1-2,11 1-2,11-9-61,12-11-117,4-7-378</inkml:trace>
  <inkml:trace contextRef="#ctx0" brushRef="#br0" timeOffset="104039.7401">1573 8045 893,'0'0'141,"0"0"-56,0 0-10,0 0-48,0 0-23,0 0 24,29 112 13,-20-66-17,-4-4-13,-1-1-10,-2-7 4,0-3-5,-2-1-24,0-11-169,0-7-301</inkml:trace>
  <inkml:trace contextRef="#ctx0" brushRef="#br0" timeOffset="104692.0815">2099 9601 545,'0'0'358,"0"0"-289,0 0 29,0 0-17,0 0-46,-134-2-10,78 34-3,-4 14-7,2 12-4,12 10-2,8 10 2,15 9-4,15 0 3,8-10-9,0-11 1,24-13-2,12-15-2,2-8-4,5-9-60,5-12-70,-6-9-85,-1 0-189</inkml:trace>
  <inkml:trace contextRef="#ctx0" brushRef="#br0" timeOffset="104923.2617">2185 9830 802,'0'0'189,"0"0"-171,0 0-10,0 0 60,24 128-21,-15-75-6,-3 0-17,-2-2-13,-1-6-6,-1-5-2,-2-5-3,2-12-9,0-4-80,2-9-91,6-8-87,-4-2-89</inkml:trace>
  <inkml:trace contextRef="#ctx0" brushRef="#br0" timeOffset="105096.185">2422 10078 982,'0'0'74,"0"0"-69,0 0 22,136-52-10,-80 32-17,-5 6-9,-2 4-159,-9 0-165</inkml:trace>
  <inkml:trace contextRef="#ctx0" brushRef="#br0" timeOffset="105396.8821">2911 9726 836,'0'0'181,"0"0"-159,0 0 15,0 0-25,0 0-11,0 0 30,30 118 12,-20-62-15,-2 2-9,-1 0-4,-3-2-2,4-6-4,0-12 2,3-8-7,3-13-4,3-9 3,6-8-1,6 0-1,3-21-1,5-14-15,-6-2-49,-6 1-68,-15 2-142,-10 8-189</inkml:trace>
  <inkml:trace contextRef="#ctx0" brushRef="#br0" timeOffset="105545.3892">2955 10052 516,'0'0'584,"0"0"-559,0 0-24,0 0-2,0 0-13,152-134-107,-112 102-179</inkml:trace>
  <inkml:trace contextRef="#ctx0" brushRef="#br0" timeOffset="105785.6062">3250 9624 877,'0'0'79,"0"0"-72,0 0 54,131 90 10,-91-48-14,-9 8-9,-6 5-17,-15 8-9,-10 7 7,0 2-7,-10-3-3,-15-4 1,0-11-6,1-9-6,2-9-7,2-11-1,3-11-5,0-5-70,-3-9-166,-4 0-472</inkml:trace>
  <inkml:trace contextRef="#ctx0" brushRef="#br0" timeOffset="120297.1038">3800 10113 175,'0'0'499,"0"0"-384,0 0-5,31-105-52,1 57-45,-1-2-5,-2 4-5,-7 7 1,-7 12 3,-10 8-4,-5 7 6,0 6-3,-11 5-2,-12 1-1,1 0-2,-3 0 0,6 15-2,5 3 1,8 3-4,6 0-4,4 4-9,22 1 14,10-2 2,-3-2 0,-4-3 2,-4 2 0,-9 1 5,-7 4-5,-7 4 2,-2 0 3,0 3-3,-4-6-3,-10-5-25,3-6-121,1-12-33,7-4-98</inkml:trace>
  <inkml:trace contextRef="#ctx0" brushRef="#br0" timeOffset="120775.3279">4161 9832 594,'0'0'163,"0"0"-85,0 0-1,0 0-51,0 0-10,0 0 35,9 118-12,-2-76-14,-1-3-4,4-6-4,3-1-5,3-10-5,-1-8-2,5-6 4,0-8-1,4 0-3,1-27-2,0-12 9,-3-9-9,-2 0 0,-9 6 0,-4 8 1,-5 13-3,-2 12 1,0 6 1,0 3-3,0 0-4,0 0-16,0 12 4,0 7 16,0 0-4,-9-2 4,4-7-3,3-6-6,2-4 5,0 0 3,0-2-10,0-16-13,10-5-8,9-1 30,6 6 2,2 9 1,-1 2-1,1 7 0,-2 0 4,-1 2 4,-4 16-7,-4 6-1,-7 2 0,-7 8-10,-2 7-50,-6 1-156,-19-9-107</inkml:trace>
  <inkml:trace contextRef="#ctx0" brushRef="#br0" timeOffset="121056.8076">4438 9532 634,'0'0'15,"0"0"-5,0 0 45,0 0 44,0 0-38,-51 109-7,23-91-29,1-14 7,5-4 10,2 0 4,7-16 13,6-7-33,7-2-19,0 4-5,14-2-2,19 7 0,9 8-13,6 8-51,0 0-65,-3 12-94,-7 9-95</inkml:trace>
  <inkml:trace contextRef="#ctx0" brushRef="#br0" timeOffset="121386.818">4918 9791 768,'0'0'40,"0"0"30,0 0 55,27 116-95,-25-84-12,-2-3-9,0-9-1,0-9-1,0-4 2,0-7 3,-2 0 11,-9-18 10,3-14-27,4-5-2,4 6-4,0 3 1,2 8-2,15 5 1,2 5 0,5 10 0,-8 0-1,6 0 0,-5 13-5,-1 13 0,-3 3 5,-4 4-2,-4-1 1,-3 0-59,-2-4-58,0-8-71,0-14-36,0-6-76</inkml:trace>
  <inkml:trace contextRef="#ctx0" brushRef="#br0" timeOffset="121556.9471">5186 9743 721,'0'0'165,"0"0"-154,0 0 1,0 0 32,0 0-7,43 122-21,-37-80-10,-1 1-6,-1-11-38,-4-6-85,4-14-38,2-12-89,-2 0-118</inkml:trace>
  <inkml:trace contextRef="#ctx0" brushRef="#br0" timeOffset="121727.5531">5389 9680 873,'0'0'141,"0"0"-125,0 0-8,0 0 18,0 0 6,36 127-24,-32-85-1,3 2-6,-2-5-1,-5-1-48,0-6-98,0-10-57,0-8-89</inkml:trace>
  <inkml:trace contextRef="#ctx0" brushRef="#br0" timeOffset="121931.409">5086 9701 1038,'0'0'38,"0"0"-21,0 0 7,147-123-8,-64 86-3,-1 2-9,-8 10-4,-16 6 0,-18 14-76,-22 5-112,-18 8-74,0 21-168</inkml:trace>
  <inkml:trace contextRef="#ctx0" brushRef="#br0" timeOffset="122165.5754">4934 10415 951,'0'0'54,"0"0"-40,166-68 94,-68 20-50,5-4-24,3-1 6,-14 8-26,-21 6-10,-17 11-4,-25 15-12,-20 6-58,-9 7-71,0 0-145,-34 10-252</inkml:trace>
  <inkml:trace contextRef="#ctx0" brushRef="#br0" timeOffset="122649.2895">5441 10534 667,'0'0'29,"0"0"-21,-101 106 34,75-78-17,1-7-18,5-9 4,1-7-2,2-5-2,3 0 8,4-12-1,2-6 26,8-4 1,0-1-31,3 2 0,18-2 5,8 5 13,8 4-14,5 7 8,3 7-9,-5 0-6,-9 12-7,-8 22-2,-14 12 2,-9 6 2,0 5 6,-13-1 1,-14-10-6,-4-5 0,-6-11 5,4-8-5,4-8 2,5-10 1,10-4-2,12 0 4,2 0 14,0-12-6,9-8-12,17-1-2,15-2 5,1 5 7,2 6-1,-1 4-6,-9 6-7,-7 2-1,-7 0-2,-3 2-2,-6 10-43,3 0-50,-1-10-130,1-2-57</inkml:trace>
  <inkml:trace contextRef="#ctx0" brushRef="#br0" timeOffset="122915.7232">5842 9599 1019,'0'0'137,"0"0"-120,0 0-6,0 0-9,0 0 4,25 143 21,-13-75-3,2-2-16,2-3-6,-3-8 1,5-9-1,2-12-2,-1-10 2,4-9 0,-1-11-2,-2-4-24,-2 0-47,-2-23-65,-13-2-214</inkml:trace>
  <inkml:trace contextRef="#ctx0" brushRef="#br0" timeOffset="123072.0386">5896 9951 696,'0'0'443,"0"0"-417,0 0-16,0 0-8,0 0-2,118-114-11,-68 80-125,2 0-195,-6 5-332</inkml:trace>
  <inkml:trace contextRef="#ctx0" brushRef="#br0" timeOffset="123469.5139">6555 9627 990,'0'0'103,"0"0"-91,0 0 19,0 0-11,-92 116-6,75-73-8,3-1-5,7-2-1,3-8 0,4-8 3,0-9-3,7-10-9,13-5-27,5 0 18,6-25 5,0-8 12,-4-11-7,-7-2-7,-11-8 9,-9-6 4,0-5 2,0 3 2,-12 10 5,4 14 39,1 16 9,3 11 11,1 10-16,3 1-20,0 0-30,0 24 0,5 11 0,12 16 10,6 7-2,-1 4-5,0 6-3,1 1 0,-7-11-2,-3-12-67,-3-14-65,2-18-72,-5-14-183</inkml:trace>
  <inkml:trace contextRef="#ctx0" brushRef="#br0" timeOffset="123716.3224">6843 9411 1135,'0'0'101,"0"0"-90,0 0-10,0 0 6,31 146 19,-16-81-7,1 7-13,2-10 0,2-11-2,2-12-2,3-16 2,2-9-4,2-9 9,0-5-3,-3-5-1,-4-17-5,-6-7-28,-13-2-80,-3-3-182,-29-2-366</inkml:trace>
  <inkml:trace contextRef="#ctx0" brushRef="#br0" timeOffset="123857.4852">6867 9729 1061,'0'0'87,"0"0"-86,0 0 7,121-44 3,-68 18-10,-4 0-1,-9 3-122,-22 3-393</inkml:trace>
  <inkml:trace contextRef="#ctx0" brushRef="#br0" timeOffset="125207.3471">9749 8927 899,'0'0'76,"0"0"-50,0 0 21,85-112-24,-54 64-10,-4-4-7,-13 3-2,-12 1-4,-2 8 0,-14 7-6,-12 8 6,-3 16 3,2 9 10,0 0-6,3 21-4,5 13-3,5 8 1,9 13 3,5 6 6,0 8 8,0 3-2,5 2-6,7 2-5,0-4 2,-3-9-5,-3-13 0,-2-18-1,2-15-1,-4-8 1,0-9-1,0 0 8,2-6 10,5-28 8,3-10-18,1 1-8,0 4 3,1 11-3,-1 10-1,3 10 0,-1 6-1,2 2 0,-1 7-2,-2 21-6,-4 9 5,0 7 4,-3 4 2,-1-1-2,1-10-6,4-9-24,7-14 3,4-14-12,10 0 15,5-30 15,1-17 6,-2-2 8,-9-6-2,-5 6 3,-14 4-3,-4 13 3,-4 10 15,0 10 17,0 8 0,-12 4-3,-1 0-29,-1 16-4,1 12-2,2 8-3,6 2 4,5-1 3,0-4-2,2-6-1,18-8 0,5-8 0,9-7 2,1-4 0,1-2 2,-4-20-1,-2-10 0,-9-4-3,-6-5-1,-10 0-3,-5 0 2,0 2-9,-7 7-12,-7 9 9,5 9-2,5 10-11,4 2-5,0 2 4,0 0-16,3 0-50,14 5 80,5 19 13,-1 7 2,-6 10-1,1 3 15,-6 2 0,0-5 3,1-2-6,-4-15-2,3-6 10,2-12-5,8-6 0,6-8 17,10-24 14,3-10-24,-2-6-12,-4-3-7,-8 7-1,-10 6 1,-15 13 1,0 14-4,0 11 51,0 0-9,-13 23-33,-7 18-1,9 1 2,7 4-1,4-8 1,0-7-4,4-7-4,21-8 1,10-9 0,9-7 1,4 0-4,3-20-17,-2-13-116,-8-13-357</inkml:trace>
  <inkml:trace contextRef="#ctx0" brushRef="#br0" timeOffset="125845.2595">11879 8815 805,'0'0'60,"0"0"-29,0 0 119,0 0-50,0 0-52,0 0-14,-25-6-28,18 50 3,3 14 12,4-2-5,0-4-11,0-11-3,7-14 0,9-8-1,7-15 0,5-4 3,5-4 0,0-29-4,-2-6-14,-8-10-18,-10-1 5,-8 1 12,-5 12 13,0 11 4,0 12 4,0 10 22,0 4 10,-2 0-27,-4 16-9,2 16 0,2 10 3,2 4-3,0-4-2,0-3 1,12-5 3,5-10-4,3-5-23,5-3-32,-1-7-76,3-2-137,-7-7-122</inkml:trace>
  <inkml:trace contextRef="#ctx0" brushRef="#br0" timeOffset="126005.2167">12322 8899 1005,'0'0'57,"0"0"-53,0 0 0,142-71-2,-79 48-4,-9 3-23,-10 5-208,-13 12-123</inkml:trace>
  <inkml:trace contextRef="#ctx0" brushRef="#br0" timeOffset="126167.557">12429 9144 903,'0'0'137,"0"0"-87,0 0-3,0 0-26,0 0 2,0 0-21,160-36-2,-95-4-130,-3-3-132,-12 3-250</inkml:trace>
  <inkml:trace contextRef="#ctx0" brushRef="#br0" timeOffset="126403.3739">13035 8735 1166,'0'0'66,"0"0"-60,0 0 2,0 0 7,0 110-5,15-64 4,2 2-10,-9 3-2,-2-3-1,-2-4-1,-2-11-21,-2-6-64,2-12-80,-2-12-161,0-3-161</inkml:trace>
  <inkml:trace contextRef="#ctx0" brushRef="#br0" timeOffset="126559.3348">13287 9007 1137,'0'0'32,"0"0"-30,132-56 4,-73 26-6,2 4-30,-8-2-115,-11-2-288</inkml:trace>
  <inkml:trace contextRef="#ctx0" brushRef="#br0" timeOffset="126812.3644">13769 8649 975,'0'0'167,"0"0"-141,0 0 26,0 0-3,-3 144-21,3-94-11,0 6-2,3 0-4,7-4-7,2-8 1,-1-12 1,2-9-1,5-11-4,0-6 5,6-6-2,3 0 1,4-5-2,-2-15-1,0-6-2,-6 1-29,-7-6-56,-8 2-149,-8-2-314</inkml:trace>
  <inkml:trace contextRef="#ctx0" brushRef="#br0" timeOffset="127013.9071">13748 8949 960,'0'0'131,"0"0"-85,0 0 8,0 0-29,145-66-1,-80 32-2,-3 1-18,-12 2 2,-15 2-3,-6-1 1,-13 12-4,-11 5-21,-5 4-55,0 9-103,-27 0-203</inkml:trace>
  <inkml:trace contextRef="#ctx0" brushRef="#br0" timeOffset="128464.2592">16755 8422 699,'0'0'119,"0"0"-54,0 0 97,0 0-102,-140 31-38,95 18 6,8 7-11,8 3-9,8-5-7,15-8 2,6-10-1,0-12-2,22-10-1,12-12-4,5-2-11,2-23 2,-1-16-15,-9-11 8,-6-9 4,-12-3 12,-11-10 5,-2-2 1,0-3 2,-9 12 1,-3 14 10,0 19 21,5 18 13,3 12 15,4 2-22,0 0-38,0 26-3,0 18-2,15 13 2,5 7 2,3 4-1,2-1 0,-4-8 0,4-9-1,-2-9-12,-5-14-57,-2-8-37,-1-14-78,0-5-103,1-10-92</inkml:trace>
  <inkml:trace contextRef="#ctx0" brushRef="#br0" timeOffset="128678.5848">17026 8464 630,'0'0'176,"0"0"-157,0 0 118,57 116-34,-33-61-38,2-1-8,-2-8-19,-6-11-18,-2-14-7,-10-11-4,-2-9 3,2-1 12,7-25 17,4-21-5,1-21-31,-1-7 1,-1-2-6,-5 10-16,-2 13-50,-2 19-68,2 20-143,-3 13-206</inkml:trace>
  <inkml:trace contextRef="#ctx0" brushRef="#br0" timeOffset="128831.3919">17608 8531 905,'0'0'150,"0"0"-139,0 0 4,0 0 20,158-131-32,-110 105-3,-7 3-109,-19 12-226</inkml:trace>
  <inkml:trace contextRef="#ctx0" brushRef="#br0" timeOffset="129017.3622">17573 8767 581,'0'0'485,"0"0"-476,0 0-6,0 0 56,146-31-32,-84 3-16,-3 2-5,-6 5-6,-14 5-24,-16 6-138,-19 3-196</inkml:trace>
  <inkml:trace contextRef="#ctx0" brushRef="#br0" timeOffset="129820.3469">18651 8508 551,'0'0'45,"0"0"-37,0 0 74,0 0 42,0 0-23,0 0-3,71-75-42,-53 37-25,-5-3-8,-9-2-7,-4 2-5,0 4-4,-4 9 1,-13 10-7,-4 8-1,5 6 0,3 4-2,7 0-3,6 0-27,0 0-37,3 4-10,27 14 68,8 1 11,7 2 4,-5 4-1,-5 1 9,-10-1 9,-12 6-9,-11 1 2,-2 1-10,0 1 4,-15-3 3,-7-4-11,8-12 0,2-7-44,8-8-111,4-2-4,0-28-212</inkml:trace>
  <inkml:trace contextRef="#ctx0" brushRef="#br0" timeOffset="130263.605">19052 8149 44,'0'0'941,"0"0"-919,0 0 26,0 0-5,0 0-28,0 0-10,-2 100 9,2-63-12,0-1-2,8-7 1,6-2 1,3-7-2,2-11 0,3-6-1,-2-3 1,2-4 0,-2-20 2,-2-9-1,-7-1-1,-4-4 0,-5 6 1,0 8 2,-2 11-1,0 12-2,0 1 0,0 1-11,-6 20 2,-6 7 9,1-2 0,5-9-3,4-10-4,2-7-11,0 0-1,4-7 5,21-21 14,4-6 7,2 3-5,0 11 5,0 12 4,-2 8-7,-2 0-3,-7 8 0,-2 13-1,-12 6-1,-4 1-1,-2 2-33,-8-3-133,-21-5-110,-2-13-272</inkml:trace>
  <inkml:trace contextRef="#ctx0" brushRef="#br0" timeOffset="130528.4111">19253 7742 909,'0'0'27,"0"0"-12,0 0 28,0 0-36,0 0 1,-2 130-2,-39-98 4,-4-11-9,3-11 13,6-10-1,5 0 29,14-21-7,7-3-7,10-1-21,8 0-7,30 5-3,19 7-7,3 6-37,1 7-29,-11 0-140,-13 12-276</inkml:trace>
  <inkml:trace contextRef="#ctx0" brushRef="#br0" timeOffset="130839.6037">19674 8051 1016,'0'0'37,"0"0"-30,22 106 83,-4-66-58,-1-8-25,-1-5-6,-6-11 1,-5-9-1,-5-7 1,0 0 2,0-12 12,0-22-2,0-10-14,0 0 1,3 3-1,10 12 5,4 12-5,0 8 1,3 9-1,-3 0 0,6 6-3,-3 17 1,-7 6-1,-1 3 1,-8 0-35,-1 0-79,-3-9-127,0-6-53,2-11-201</inkml:trace>
  <inkml:trace contextRef="#ctx0" brushRef="#br0" timeOffset="131007.4218">20095 8020 586,'0'0'494,"0"0"-469,0 0-1,0 0-10,0 0-2,13 104-7,-6-65-5,-5-3 0,0-4-75,3-14-113,2-11-49,-1-7-103</inkml:trace>
  <inkml:trace contextRef="#ctx0" brushRef="#br0" timeOffset="131163.6728">20280 7999 839,'0'0'141,"0"0"-97,0 0-8,0 0-16,0 0-10,16 130-4,-4-91-6,0-8 0,-3-2-59,-5-5-148,-4-11-81</inkml:trace>
  <inkml:trace contextRef="#ctx0" brushRef="#br0" timeOffset="131351.7377">20053 7945 997,'0'0'53,"0"0"-24,0 0 38,0 0-55,146-103-8,-62 77-4,-7 6-5,-15 6-35,-21 13-108,-24 1-106,-17 9-86</inkml:trace>
  <inkml:trace contextRef="#ctx0" brushRef="#br0" timeOffset="131552.7108">19828 8618 1086,'0'0'30,"0"0"-17,129-28 25,-25-16 3,12-8-18,0 2-2,-11 6-16,-27 13-5,-26 13-28,-33 11-136,-19 7-146,-7 0-140</inkml:trace>
  <inkml:trace contextRef="#ctx0" brushRef="#br0" timeOffset="132000.6406">20349 8675 474,'0'0'295,"0"0"-280,0 0 63,0 0-10,-99 119-59,71-99-6,2-11 3,1-9-4,7 0 4,7-4-3,6-16 0,5-2-2,0 1-2,9-2 0,16 5-1,6 6 3,6 4-1,1 3 3,5 5-2,-7 0-1,-5 22 9,-11 9 1,-7 5 1,-13 8-2,0 10 3,-2 6 1,-26 5 1,-2-7-12,-3-14 1,2-15 3,2-12 17,4-15 15,10-2-6,5 0-8,6 0 0,4 0-1,0 0-12,4 0-9,21-2 3,6 2 8,4 0-4,2 0-9,-6 0 0,0 4 0,-4 8-43,-1-4-82,-1-6-96,-3-2-95</inkml:trace>
  <inkml:trace contextRef="#ctx0" brushRef="#br0" timeOffset="132267.5607">20735 7977 1111,'0'0'61,"0"0"-21,0 0 47,0 0-51,0 0-35,0 0 11,36 122 9,-26-60-13,0-4-1,5-10-4,2-9-1,4-12-1,1-4-1,3-14 0,2-9-8,-3 0-23,-2-9-51,-6-15-108,-16-1-185</inkml:trace>
  <inkml:trace contextRef="#ctx0" brushRef="#br0" timeOffset="132413.1491">20777 8205 627,'0'0'434,"0"0"-417,0 0 23,0 0-26,0 0-14,141-110-38,-88 80-160,-6 4-160</inkml:trace>
  <inkml:trace contextRef="#ctx0" brushRef="#br0" timeOffset="132827.2206">21613 7943 469,'0'0'620,"0"0"-610,0 0 23,0 0 21,-132 86-38,108-49-10,4 1 1,6-1-5,8-3 1,6-6-2,0-5-1,6-7-2,19-13-17,8-3-11,10-2 14,-2-24 5,-2-4-5,-10-10 12,-13-6-1,-10-4 5,-6-11 3,0-4-2,-20-4 3,3 6 0,-1 14 15,7 20 32,3 17 8,6 12-4,2 0-8,0 7-43,0 29-3,0 16 1,18 13 5,7 3-1,2 1-2,-3 2-3,-2-6-1,-2-6-1,-2-14-14,-4-13-41,-1-15-34,-1-17-75,-4 0-200,3-24-211</inkml:trace>
  <inkml:trace contextRef="#ctx0" brushRef="#br0" timeOffset="133053.9747">21914 7782 1104,'0'0'48,"0"0"-39,0 0 66,9 143-46,6-83-3,6 0-10,-2-4-4,4-8-3,1-12-1,1-14-3,0-10 3,4-12-6,2 0 2,1-25-4,1-10-3,-7-2-56,-13 2-83,-13 3-171,-6 8-223</inkml:trace>
  <inkml:trace contextRef="#ctx0" brushRef="#br0" timeOffset="133197.4313">21950 8045 882,'0'0'159,"0"0"-148,0 0 64,127-110-33,-71 83-39,-12 5-3,-14 4-53,-13 4-210,-17 4-269</inkml:trace>
  <inkml:trace contextRef="#ctx0" brushRef="#br0" timeOffset="134822.8259">10835 10615 674,'0'0'210,"0"0"-122,0 0-38,0 0-22,0 0-6,-24 139-4,24-100-7,0-10-3,13-5-6,6-10 1,7-6-2,2-8 5,6 0 0,0-10-4,-5-14-2,-2-5-10,-8-2 4,-7-1-1,-6-2 7,-4 2 3,-2 6 5,0 9 15,0 10 27,0 5 7,0 2-13,0 0-19,0 0-21,0 16-4,0 13 0,0 5 1,7-2-1,4-6 1,5-3-1,2-7 0,4-2-1,2-4-15,2-6-41,2-2-60,-3-2-140,-10 0-139</inkml:trace>
  <inkml:trace contextRef="#ctx0" brushRef="#br0" timeOffset="135049.37">11274 10176 762,'0'0'225,"0"0"-132,0 0-27,0 0-52,0 0-7,0 0 7,13 77 9,-5-48-11,-4 3-7,-2-3-5,5-3-11,-3 2-103,7-2-160,1-5-141</inkml:trace>
  <inkml:trace contextRef="#ctx0" brushRef="#br0" timeOffset="135270.8322">11673 10747 897,'0'0'256,"0"0"-223,0 0-14,0 0 13,143-32-9,-93 17-15,-2 1-4,-8 4-4,-9 2-30,-6 0-58,-18 3-119,-7 5-150</inkml:trace>
  <inkml:trace contextRef="#ctx0" brushRef="#br0" timeOffset="135447.3713">11856 10990 1167,'0'0'88,"0"0"-76,0 0-6,0 0 2,147-80-4,-89 58-4,-12 11-17,-16 2-183,-19 6-262</inkml:trace>
  <inkml:trace contextRef="#ctx0" brushRef="#br0" timeOffset="137477.7731">12444 10747 637,'0'0'251,"0"0"-149,0 0-39,0 0-13,0 0-13,0 0 11,58 0 15,-11-5-26,2-9-2,-2 1-11,-5-1-16,-8 2-4,-8 5-4,-5 1-10,-3 2-49,-4-4-68,-1-2-125,-5-8-92</inkml:trace>
  <inkml:trace contextRef="#ctx0" brushRef="#br0" timeOffset="137696.7358">12998 10418 879,'0'0'149,"0"0"-145,0 0 63,-2 137 0,2-81-6,0 5-13,0-3-21,0-8-12,0-8-9,-5-10-2,4-8-3,-1-8-2,0-8-19,2-6-54,0-2-74,-5 0-100,-1-10-197</inkml:trace>
  <inkml:trace contextRef="#ctx0" brushRef="#br0" timeOffset="146018.347">16858 10086 911,'0'0'68,"0"0"-53,0 0 113,0 0-56,0 0-60,0 0-10,0 0 20,27 154 15,-7-92-15,-2-4-6,0-9 0,-5-14 1,-2-12-3,-4-11-5,-2-10-2,-1-2 2,2-2 7,13-30 5,1-18 4,8-16-17,-3-2-6,-5 5-2,-5 17-3,-3 16-29,-3 16-14,-3 14-56,0 0-124,2 5-221</inkml:trace>
  <inkml:trace contextRef="#ctx0" brushRef="#br0" timeOffset="146193.736">17413 10316 1094,'0'0'39,"0"0"-33,0 0-6,116-76 10,-62 58-10,-8 8-6,-10 6-139,-9 4-173,-19 0-278</inkml:trace>
  <inkml:trace contextRef="#ctx0" brushRef="#br0" timeOffset="146360.6703">17469 10510 950,'0'0'103,"0"0"-97,0 0 54,0 0-24,0 0-18,0 0 2,152-51-13,-96 27-7,-10 7-71,-17 4-193,-17 1-161</inkml:trace>
  <inkml:trace contextRef="#ctx0" brushRef="#br0" timeOffset="150464.8422">18396 10297 359,'0'0'291,"0"0"-263,0 0 85,0 0 44,0 0-127,0 0-2,0 0 0,16 4 17,31-6 37,6-8-32,-4 0-10,-7-1-8,-5 4-6,-14-1-13,-4 4-6,-11-1-5,-1 5-1,-2 0-1,0 0-15,-1 0-69,4 0-89,-5-1-188</inkml:trace>
  <inkml:trace contextRef="#ctx0" brushRef="#br0" timeOffset="152796.2618">19201 9926 736,'0'0'33,"0"0"44,0 0 49,0 0-93,0 0-20,-126 44 1,105-12-1,4 9-2,3 0 2,5 6 0,5-2 1,4-2-7,0-9-3,0-6 0,10-7-4,11-9 3,0-3 0,6-9-1,2 0-2,3-4 0,-3-18 0,0-7-3,-7 0 1,-7-5 2,-4 4 1,-6 5 3,-3 11-3,-2 10 4,0 4 14,0 0-3,0 0-16,0 20-11,0 10 11,0 3-2,0-4 4,0-3-2,12-5 0,5-7-4,4-5-4,6-9-8,-4 0-1,6-9 7,1-17-3,-8-2 13,-4-6 0,-9-5 1,-9 5 2,0 0 1,-2 8 5,-21 8 20,-4 8-9,0 6-20,1 4 4,4 0-8,2 0 2,1 10-1,6 8-53,5 3-68,4-2-134,4-1-127</inkml:trace>
  <inkml:trace contextRef="#ctx0" brushRef="#br0" timeOffset="153269.4833">19567 10379 789,'0'0'154,"0"0"-147,0 0 55,0 0 30,0 0-70,0 0 1,107-111 1,-85 64-11,-6-12-2,-8 1 0,-8 6-3,0 8 1,0 18-6,-10 9-2,-4 8-1,-4 6-2,0 3-14,3 0-23,-3 5-22,7 17 14,9 4 9,2 2 13,2 4 3,25 0 14,8-8 7,4-2 1,9-7 4,-6-10 3,-2 4 24,-9-6 1,-11 6-9,-8-1-3,-7 2-8,-5 6-4,0 1 11,-12 8 5,-13 5-10,-1-5-11,4-1-3,6-7 0,5-9-47,9-4-63,2-4-144,0 0-117</inkml:trace>
  <inkml:trace contextRef="#ctx0" brushRef="#br0" timeOffset="153748.3683">20196 9932 860,'0'0'42,"0"0"-33,0 0 41,0 0-7,0 0 6,31 118-12,-16-79-4,-1-1-11,-3-3-10,-5-8-3,1-6-6,-2-10-2,-5-3 1,2-8 0,0 0 1,-2 0 5,0-21 13,4-14-11,2-16-10,9 3 0,0 5 0,3 11-1,-3 11 0,-1 11 1,-3 7 0,3 2-1,-3 1-1,-1 0 1,4 10-3,-3 10 2,0 4 2,1 1 0,-6 8 0,3 1 0,-4 0-52,-1-5-70,1-8-100,1-10-44,1-9-182</inkml:trace>
  <inkml:trace contextRef="#ctx0" brushRef="#br0" timeOffset="153936.5349">20686 9978 113,'0'0'920,"0"0"-897,0 0 17,0 0 24,0 0-60,0 0 0,-9 120-2,9-80-2,7 0-25,-1-10-72,1-9-70,2-11-24,2-10-102</inkml:trace>
  <inkml:trace contextRef="#ctx0" brushRef="#br0" timeOffset="154116.0471">20829 9941 545,'0'0'398,"0"0"-368,0 0 21,0 0 24,0 0-38,-2 116-20,2-77-7,0 0-10,5-6 0,5-5-9,-6-7-56,-2-7-63,-2-10-112,0-4-57</inkml:trace>
  <inkml:trace contextRef="#ctx0" brushRef="#br0" timeOffset="154325.2485">20601 9844 927,'0'0'58,"0"0"-30,0 0 54,0 0-59,158-104-13,-88 83-2,-7 5-6,-8 7-2,-17 0-4,-14 6-51,-17 3-76,-7 0-139,-10 7-110</inkml:trace>
  <inkml:trace contextRef="#ctx0" brushRef="#br0" timeOffset="154592.3439">20264 10561 927,'0'0'51,"0"0"-51,137-6 117,-55-20-61,7-1-37,0-4 9,-4-1-11,-10 0-2,-9 2-3,-13 4-3,-18 8-6,-12 8-3,-17 3-2,-6 7-39,0 0-67,-17 5-86,-19 14-148,-9 6-180</inkml:trace>
  <inkml:trace contextRef="#ctx0" brushRef="#br0" timeOffset="155115.228">20746 10657 627,'0'0'33,"0"0"-28,0 0 54,-31 117-18,15-91-33,1-4-2,-1-8-1,-1-4-3,5-8 4,-1-2 5,-1 0 25,5-8-14,3-13-3,6 2 1,0-5-11,4 4-5,21-1 1,0 6-3,8 5 0,-2 1 1,0 9 2,-2 0 4,-6 2 2,-8 23-2,-5 3 16,-6 9-5,-4 4 8,0 5-8,-21 0 3,-6-1-8,-2-5-4,2-10-6,5-7-5,2-11 5,7-10-2,2-2 2,4 0 2,3-2-5,4-10 2,0-1-2,9-1-2,13 2 1,7 4 1,0 6 0,5 2 5,-1 0-1,-4 0 3,-4 10-2,-6 4-3,-3-2 0,-5-2-4,2-2 0,-1-4-14,1-2-65,0-2-84,0 0-82,-1-24-204</inkml:trace>
  <inkml:trace contextRef="#ctx0" brushRef="#br0" timeOffset="155412.3329">21132 9970 1046,'0'0'116,"0"0"-97,0 0 36,0 0-7,0 0-43,17 108 22,-1-34 1,-5-2-13,0-5-11,1-15-1,-4-14-2,8-12 0,-1-12-1,4-10 0,8-4 4,3-7-1,4-18-3,2-5-36,-7 0-41,-14-1-79,-15-1-182,0 5-286</inkml:trace>
  <inkml:trace contextRef="#ctx0" brushRef="#br0" timeOffset="155570.1716">21156 10215 1094,'0'0'26,"0"0"39,0 0 1,120-137-51,-44 91-10,2 8 2,-11 8-7,-20 10-18,-20 8-100,-25 7-124,-2 5-132</inkml:trace>
  <inkml:trace contextRef="#ctx0" brushRef="#br0" timeOffset="156305.3314">18693 11682 662,'0'0'136,"0"0"-120,0 0 89,0 0 51,0 0-122,0 0-25,131 0 25,26 0 11,27-15-10,33-12-19,18-5 0,18-7-2,8 4-6,-3-2 2,-8 5 1,-20 1 0,-23-2-3,-20 1 4,-24 0 0,-27 0 0,-30 2-7,-29 4-3,-33 6-2,-22 8 2,-18 2-5,-4 3-13,-35 1-57,-30 6-99,-28 0-151,-25 9-104</inkml:trace>
  <inkml:trace contextRef="#ctx0" brushRef="#br0" timeOffset="156793.3756">19375 12126 921,'0'0'86,"0"0"-86,0 0 2,0 0 21,0 0-2,11 130-8,-5-100 1,-3 0-8,-2-9-1,-1-10-2,0-5 0,0-6-2,0 0 2,0 0 10,0-26 8,0-9-21,8-6-6,3 3 3,5 8 0,-1 6 2,3 7 1,-6 12 7,-2 3-3,4 2 1,-3 0-3,5 7 5,1 13 0,-1 3-5,0 3-2,-3 2 0,-5-2-37,-5 1-37,-3-4-125,0-7-53,0-8-156</inkml:trace>
  <inkml:trace contextRef="#ctx0" brushRef="#br0" timeOffset="156988.2995">19807 12101 990,'0'0'67,"0"0"-66,0 0 15,0 0-1,0 0-9,-42 137-6,42-102 0,9 0-21,-2-9-69,-1-6-130,-6-11-19,0-9-272</inkml:trace>
  <inkml:trace contextRef="#ctx0" brushRef="#br0" timeOffset="157182.8979">19895 12100 757,'0'0'268,"0"0"-255,0 0 6,0 0 9,0 0-28,0 0 5,15 84 0,-6-47-4,-2-2-1,-3 2-39,-2-8-45,-2-3-86,0-8-77,0-12-149</inkml:trace>
  <inkml:trace contextRef="#ctx0" brushRef="#br0" timeOffset="157385.0839">19581 12055 981,'0'0'63,"0"0"-53,0 0 27,0 0-1,168-102-25,-72 70 4,-5 4-6,-10 7-6,-14 2-3,-18 12-19,-18 1-52,-13 6-44,-16 0-111,-2 0-84</inkml:trace>
  <inkml:trace contextRef="#ctx0" brushRef="#br0" timeOffset="157647.9118">19525 12573 1046,'0'0'59,"0"0"-42,0 0 7,180-18 27,-82-8-36,0-6 15,-9-1-13,-4 1-6,-12 4-3,-13 2-2,-12 11-5,-19 0-1,-16 7-16,-12 5-48,-1 3-54,-16 0-215,-25 0-298</inkml:trace>
  <inkml:trace contextRef="#ctx0" brushRef="#br0" timeOffset="158187.1939">20024 12733 430,'0'0'383,"0"0"-383,0 0 0,0 0 38,-114 109-34,101-105-3,2-4 4,1 0 2,-1-4-3,7-13 2,1-1 5,3-2 15,0-2-2,18 0-6,4 0 7,6 6 6,3 6-6,0 6-9,0 4 0,-2 0-8,-6 21 2,-4 5 3,-7 6 4,-10 3-4,-2 6 2,0 3 5,-18-4-1,-10 1-11,0-12-2,1-7 0,1-10-4,4-10 3,1-2-1,8 0 1,4-2 0,4-8-2,5 2 2,0 0 0,14 0-4,20 4 2,6 4 4,7 0-1,6 0 1,10 0 4,1 0 12,3-6 12,-2-10 5,-7-4-2,-10-7-8,-7-3-8,-11 0-9,-6 0-7,-9 2-4,-7 8-2,-2 6-14,-6 4-47,0 0-99,0-4-377</inkml:trace>
  <inkml:trace contextRef="#ctx0" brushRef="#br0" timeOffset="159995.1543">15878 13569 863,'0'0'116,"0"0"-80,0 0 88,0 0-71,0 0-37,0 0-3,0 0-13,-10 9 1,24 22 3,6 6 13,-2 3 9,-1 0-5,1-8-7,0-2-6,0-8-4,0-4 0,-1-4-3,-3-5 4,-3-9-4,1 3 0,-4-3 3,3 0 2,3-14 3,-5-12 2,4-9 2,-7-4-10,0-7-1,-3-5 1,0 0-3,3 10-1,-1 15-1,2 9-25,0 14-27,1-1-64,-1-4-163,1 3-198</inkml:trace>
  <inkml:trace contextRef="#ctx0" brushRef="#br0" timeOffset="160386.068">16383 13948 953,'0'0'82,"0"0"-69,0 0 40,0 0-42,0 0-6,58-128-3,-35 87 4,-4 4-3,0-1 3,-3 7 0,-6 9 16,-3 9 7,-5 8-6,-2 5 4,0 0-14,2 0-13,2 14 3,6 19-3,-3 13 22,1 4-3,0 6-6,-2 0-4,1 0 0,-1-6-8,-4-1 1,3-13-1,-5-5-1,0-4-1,2-10-20,-2 0-44,0-1-78,0-3-94,-7-4-151</inkml:trace>
  <inkml:trace contextRef="#ctx0" brushRef="#br0" timeOffset="160596.0527">16468 14367 951,'0'0'128,"0"0"-125,0 0 32,0 0 22,134 0-22,-83-5-9,1-2-15,-11-1-5,-7 0-3,-8 2-3,-7-2-22,-4-6-65,-1 0-126,-5-13-127</inkml:trace>
  <inkml:trace contextRef="#ctx0" brushRef="#br0" timeOffset="160829.3683">17248 13837 1210,'0'0'76,"0"0"-72,0 0 1,0 0 11,121-35-8,-85 29-7,-7 1-1,-5 4-23,-11 1-68,-6 0-85,-7 0-86,0 0-43</inkml:trace>
  <inkml:trace contextRef="#ctx0" brushRef="#br0" timeOffset="161063.5035">17239 14129 587,'0'0'585,"0"0"-565,0 0-17,0 0 30,134-42-8,-80 24-11,-8 4-9,-11 2-4,-9 6-1,-12 3-30,-10 3-62,-4 0-75,0 0-123,0 0-98</inkml:trace>
  <inkml:trace contextRef="#ctx0" brushRef="#br0" timeOffset="167481.2527">18334 13990 601,'0'0'54,"0"0"16,0 0 44,0 0-81,0 0-17,0 0 46,0 0 20,125 18-8,-74-20-8,0-14-17,-11 2-10,-9 2-12,-10 3-5,-13 2-11,-6 7-2,-2 0-5,0 0-1,0 0-3,0 0-29,3 0-65,2 0-156,1-7-274</inkml:trace>
  <inkml:trace contextRef="#ctx0" brushRef="#br0" timeOffset="170533.5325">19091 14037 506,'0'0'169,"0"0"-149,0 0 89,0 0 24,0 0-68,0 0-8,0 34 2,0-34-20,0 0-9,0 0-1,0 0 7,6-21-20,15-8-3,13-17-10,2-7 0,-3-1-1,-3 2 3,-13 6-5,-11 14 1,-6 10 3,0 10-1,-2 9-3,-15 3 0,-4 0-2,-1 7-2,0 13-2,4 2-3,7-2-1,9 3 0,2 0-6,4-2-5,28 2 6,7-5 5,2-1 5,3-8 5,-7 1-2,-7 2 2,-10-4 0,-11 2-1,-9 8-1,0-4 1,-2 7 1,-16 3-2,-1-7-12,6 0-37,3-8-30,3-9-65,7 0-41,0 0-58,0-16-148</inkml:trace>
  <inkml:trace contextRef="#ctx0" brushRef="#br0" timeOffset="171043.8288">19581 13772 644,'0'0'114,"0"0"-12,0 0 46,0 0-108,0 0-31,0 0-1,0 92 0,2-52-2,2 0-3,6-8 1,2-6 0,4-6-1,2-5-2,3-9 0,4-6 0,2 0 1,2 0 0,-4-22 0,0-5-2,-8-3 3,-5-5-2,-8 2-1,-4 1 5,0 8-4,0 12 2,0 9-1,0 3 6,0 0-7,0 7-1,0 19-9,0 6 9,0 0 0,0-13 1,0-5 0,0-7-1,0-7 0,0 0 0,0 0 2,0-16 6,4-12-7,11-4 0,3 0-1,0 10 1,2 8 0,5 8 0,0 6 0,1 0 8,-2 0 2,-1 8-5,-5 9 1,-4 4-6,-1 4 0,-7-4-1,-6 4-32,0 1-50,-2 1-130,-18-7-57,-3-6-69</inkml:trace>
  <inkml:trace contextRef="#ctx0" brushRef="#br0" timeOffset="171330.0962">19817 13578 563,'0'0'51,"0"0"-10,0 0 82,0 0-72,0 0-27,15 104-2,-42-88 12,-6-6-19,-3-6-2,-3-4 12,9 0-1,6-4-8,10-8 3,12 0-7,2-2-4,10 3-8,27 3 0,6 8-3,8 0-29,-3 0-109,1 7-61,-7 3-230</inkml:trace>
  <inkml:trace contextRef="#ctx0" brushRef="#br0" timeOffset="171666.7188">20325 13766 848,'0'0'51,"0"0"-33,0 0 78,18 120-64,-11-97-17,-1-3-2,-4-10 0,0-8-3,-2-2-6,0 0 8,0 0 23,0-19 0,0-7-23,0-6-10,9-4-1,0 10 0,2 6-1,5 8-2,-3 8 2,0 4 0,3 0 2,-3 0-1,-1 20 0,-1 4 5,-5 3-6,-1 2 0,-2 3-7,-1-6-71,2-6-98,3-9-98,-1-11-136</inkml:trace>
  <inkml:trace contextRef="#ctx0" brushRef="#br0" timeOffset="171854.0693">20694 13668 902,'0'0'146,"0"0"-141,0 0 28,0 0 25,12 114-44,-7-71-9,-3-4-4,-2-3-2,2-7-42,0-12-44,2-10-60,1-7-57,0 0-45,4-23-24</inkml:trace>
  <inkml:trace contextRef="#ctx0" brushRef="#br0" timeOffset="172008.9027">20802 13655 643,'0'0'133,"0"0"-63,0 0 46,0 0-56,0 0-38,42 131-12,-35-97-8,2-3-2,-5-6-43,-2-5-81,-2-2-66,0-6-121</inkml:trace>
  <inkml:trace contextRef="#ctx0" brushRef="#br0" timeOffset="172220.7755">20543 13629 890,'0'0'88,"0"0"-79,0 0 16,125-40 31,-45 20-41,-1-2-9,-8 4-6,-16 2-15,-17 8-109,-23 8-97,-15 0 32,0 3-150</inkml:trace>
  <inkml:trace contextRef="#ctx0" brushRef="#br0" timeOffset="172447.3486">20434 14125 954,'0'0'48,"0"0"-42,146-17 109,-55-7-57,10-5-20,2-5 0,-7 0-13,-11-3-16,-14 5-2,-20 6-4,-20 12-1,-12 8-2,-17 6-30,-2 0-48,-9 6-66,-29 20-229</inkml:trace>
  <inkml:trace contextRef="#ctx0" brushRef="#br0" timeOffset="172938.7924">20985 14270 922,'0'0'32,"0"0"-32,0 0 36,0 0-20,0 0-10,-106 112-5,78-106 0,0-6 0,5 0 1,4-11 6,7-11-5,6 4 1,6-3-1,0 2 4,3-3-5,17 5 1,7 2 4,6 1 5,3 8 7,0 4 5,-3 2-7,-4 2-10,-9 24-3,-7 9 6,-8 2-7,-5 7 2,0 4 1,-16-3-3,-11-3 0,-4-6 0,-2-10-2,-1-8 0,5-11 2,8-7-1,7 0 4,7 0 1,7-7-3,0-3-2,7-2-1,20 6 5,8 0 7,5 6 5,3 0-1,-6 0-12,-5 6-3,-6 12-1,-6-1-1,-4-4-50,-2 1-73,-1-10-95,-5-4-78,4 0-140</inkml:trace>
  <inkml:trace contextRef="#ctx0" brushRef="#br0" timeOffset="173266.4842">21321 13399 1039,'0'0'77,"0"0"-44,0 0 10,0 0-14,21 147 3,-2-76-16,-3-1-10,-3-10 5,-7-7-1,4-16-9,1-14 11,2-9-6,5-12-2,5-2-4,6-5 8,0-22-8,-3-3-31,-10 0-75,-13 0-89,-3 2-175</inkml:trace>
  <inkml:trace contextRef="#ctx0" brushRef="#br0" timeOffset="173435.0698">21314 13700 767,'0'0'175,"0"0"-163,0 0 17,116-86 21,-51 50-50,-8 5-9,-9 7-96,-19 6-178,-21 10-353</inkml:trace>
  <inkml:trace contextRef="#ctx0" brushRef="#br0" timeOffset="181560.3223">18867 15141 462,'0'0'151,"0"0"-79,0 0 51,0 0-9,0 0-44,0 0-19,0 0 3,-73 6-16,73-3-17,0 10-8,13 6-1,28 3 14,26 0 8,30-8-2,28-10-11,30-4-6,29-12-9,25-16-1,9-11 2,5-2-7,-11 0 2,-19 1 1,-18 5-2,-30 6 2,-25 7 10,-31 10 1,-27 3 6,-19 3-8,-16 3 0,-12 3 0,-6-4 2,-4 4-9,-5 0-3,2 0-2,-2 0-20,0 0-39,0 0-90,-16 0-294</inkml:trace>
  <inkml:trace contextRef="#ctx0" brushRef="#br0" timeOffset="183138.3198">19538 15661 657,'0'0'187,"0"0"-107,0 0-13,0 0-27,0 0-25,0 0 11,22 60 22,-9-14 6,1-2-18,-8 0-13,-3-4-8,1-12-3,-4-6-2,0-10-7,0-6 1,0-6-2,2 0 1,-2 0 1,0-9 6,2-22-4,3-13-6,3 2 1,2 4 2,3 9-3,1 8 0,1 7 0,3 6 0,-2 0-1,4 8 1,0 0-1,2 2 1,-2 18-2,-4 6 4,-5 4-3,-7-2 2,-4 4-2,0-2 1,0 1-23,0-4-17,0-9-51,0-1-42,0-11-108,0-6-49,10-10-145</inkml:trace>
  <inkml:trace contextRef="#ctx0" brushRef="#br0" timeOffset="183320.9833">19961 15723 62,'0'0'694,"0"0"-613,0 0-29,0 0 30,0 0-37,0 0-7,45 81-21,-38-52-9,-5 3-7,0-2-1,2-10-40,1-3-60,1-8-64,4-9-10,1 0-28,-1-14 2</inkml:trace>
  <inkml:trace contextRef="#ctx0" brushRef="#br0" timeOffset="183507.3163">20137 15673 545,'0'0'184,"0"0"-69,0 0 2,0 0-62,0 0 2,0 0-9,38 124-22,-29-84-13,0-3-9,-3-5-2,3-6-2,0-4-5,-4-8-50,0-4-32,-5-2-89,0-8-33,0 0-105</inkml:trace>
  <inkml:trace contextRef="#ctx0" brushRef="#br0" timeOffset="183735.0712">19948 15615 428,'0'0'217,"0"0"-180,0 0 67,0 0 41,101-107-87,-39 89-10,2 1 5,0-8-8,1 6-22,-11 5-12,-11-1-10,-17 5-1,-10 6-6,-14 4-59,-2 0-88,-11 22-94,-27 14-150</inkml:trace>
  <inkml:trace contextRef="#ctx0" brushRef="#br0" timeOffset="184024.5093">19749 16244 980,'0'0'30,"0"0"-23,0 0 81,0 0-24,168 0-23,-99-18-1,0 4-8,5-4-4,1-2-4,1-4 6,-6-2-8,-4-4-9,-8 6 0,-9 2-10,-11 3 2,-15 12-1,-13 1-4,-10 6-12,0 0-21,-18 10-44,-27 18-147,-8 5-237</inkml:trace>
  <inkml:trace contextRef="#ctx0" brushRef="#br0" timeOffset="184549.7543">20244 16535 721,'0'0'172,"0"0"-172,0 0 0,0 0 40,-86 116-17,76-108-18,4-8-5,-1 0 9,-2-3 3,0-20-7,3 2 15,6-8-9,0-7-4,0 6 1,10 2 3,15 6 12,8 4-3,3 5-5,3 6 12,-6 7-8,-4 0-1,-5 30-10,-6 6 2,-9 9 1,-7 8 13,-2 5-8,0 0-7,-22-5-5,-5-4-2,-4-4 1,-4-9-2,3-13-1,0-6 1,6-8 2,10-9-3,3 0-1,7 0 0,6-9-1,0-5 0,2 2 1,22 1 1,7 11 1,5-3 4,6 3 3,2 0-1,2-4 3,-4-1 6,-7 0-5,-10-4-8,-7 2-1,-9 1-2,-7-2-9,-2-3-37,0-1-80,-13-5-157,-19-7-146</inkml:trace>
  <inkml:trace contextRef="#ctx0" brushRef="#br0" timeOffset="184887.3086">19440 15593 733,'0'0'117,"0"0"-10,-145 14 25,101 38-58,7 24-21,18 28 1,16 28 7,3 10-6,11 15-12,20-4-9,7-10-17,1-14-13,1-22 0,-1-14 0,4-24-4,-1-17-3,10-16-22,8-30-25,7-6-18,6-32-75,-2-26-172,-11-8-281</inkml:trace>
  <inkml:trace contextRef="#ctx0" brushRef="#br0" timeOffset="185227.2012">20641 15570 1070,'0'0'27,"0"0"-21,0 0 3,149 50 64,-102 7-32,-2 15-26,-7 16-3,-11 16 6,-10 7 2,-9-3 0,-8 2 7,0-5 0,-10-7-9,-10-10-4,0-16 1,6-18-1,1-10-2,7-17-9,1-18-3,0-4 0,1-5-2,-5 0-19,-6-14-29,1-26-46,0-5-73,6-23-157,-3-12-164</inkml:trace>
  <inkml:trace contextRef="#ctx0" brushRef="#br0" timeOffset="185834.2204">21049 15291 938,'0'0'8,"0"0"10,0 0-15,0 0 10,0 0-12,0 0 1,-29 34-2,22-34-1,-2 0-2,-3 0 3,7 0 3,1-13-3,4-5 1,0 3-1,0-1 1,2 5-1,13 3 0,3-3 1,-1 6 1,6 5 6,-3 0 1,3 0 2,-4 0 3,-1 17-3,-3 10 6,-3 5 5,-5 1-6,-7 4 2,0-3 2,0-1-4,0 2-4,-11-3-8,-7 3-2,-1-8 0,2-9-2,5-8 1,6-7 1,4-3 2,0 0 5,2-5-2,0-11-6,0 1-1,7 7 2,13 3 0,1 5 6,9 0 1,1 10 6,5 7-4,6-9 2,5-8 9,1 0 15,4-8 8,-6-14-7,-5-6-8,-12 1-7,-12 1-11,-9-2-5,-8 2-7,0-4-15,-2-2-62,-10-3-194</inkml:trace>
  <inkml:trace contextRef="#ctx0" brushRef="#br0" timeOffset="189214.8113">642 13447 32,'0'0'97,"0"0"-6,0 0 57,0 0-18,0 0 2,0 0-33,0 0-16,71-6 1,-71 6-3,0 0-16,0 0 4,0 0-15,0-4-11,0-3-12,-13-2-19,-6 3-3,1-2 1,-3 5 0,-4-2-2,1 1 0,3 4-6,-3 0-2,1 4 0,0 20-3,3 12 3,8 10-3,3 18 2,5 10 1,4 13-1,0 8 2,0-2-1,10 0 1,8-3-1,2-4-2,3-6 2,1-2 0,3 0 1,-1 1-1,-1-1 1,-3-4 0,-3-2-1,-9-8 1,-5-3 4,-5-13 0,0-6 6,-7-12 13,-15-6 5,-7-6-11,-3-6 2,-3-8-12,-3-4 7,-3 0-9,6 0-5,8 0-1,8-4-9,9-1-44,10 5-73,0 0-193,16 9-215</inkml:trace>
  <inkml:trace contextRef="#ctx0" brushRef="#br0" timeOffset="189657.1799">581 15627 959,'0'0'63,"0"0"-43,0 0 42,0 0-23,0 0-34,0 0-4,-22 90-1,20-49 3,2 0 1,0-7-2,0-10 3,13-6-4,5-6-1,7-8 2,5-4 1,6 0 12,0-26-1,-3-3-9,-6-10 6,-14 0-5,-7 2 0,-6 3-2,0 8 2,-21 3 15,-9 8-1,2 7-14,-6 8-6,3 0-3,4 0-22,11 0-77,11 0-145,5 0-227</inkml:trace>
  <inkml:trace contextRef="#ctx0" brushRef="#br0" timeOffset="190370.733">891 13287 370,'0'0'182,"0"0"-76,0 0 62,0 0-10,0 0-40,0 0-58,-2-70-42,2 78-18,0 16 7,0 7 6,0 5 18,4 6-5,-4 1-15,0 1-6,0 2-5,7-3-2,3 3-112,9-9-207,-4-14-175</inkml:trace>
  <inkml:trace contextRef="#ctx0" brushRef="#br0" timeOffset="190866.8193">1257 14034 637,'0'0'118,"0"0"-68,0 0 99,0 0-57,0 0-37,0 0-21,-32-21-17,26 46-11,-6 13-4,3 11 1,3 3 2,4 0 5,2-2 2,0-1-3,0-8-5,0-1 0,0-3-4,0-7 0,2-9-27,4-1-93,5-8-86,-1-12-42,-2 0-97</inkml:trace>
  <inkml:trace contextRef="#ctx0" brushRef="#br0" timeOffset="191112.2266">1464 14329 336,'0'0'669,"0"0"-656,0 0-12,0 0 0,0 0 6,0 0-4,127-22 0,-89 14-3,-5 2-130,-2-3-138,-8-5-145</inkml:trace>
  <inkml:trace contextRef="#ctx0" brushRef="#br0" timeOffset="191405.3613">1880 14048 785,'0'0'341,"0"0"-331,0 0 2,0 0 0,0 0-10,0 0-1,-29 83 6,29-29 10,0 0 12,0 0-2,0-8-18,0-6-2,0-4-2,7-5-2,4-6-1,10-11-1,3-2-1,2-9 2,11-3-2,-2 0 0,1-6-33,-7-12-51,-7-4-105,-13 4-65,-9-5-163</inkml:trace>
  <inkml:trace contextRef="#ctx0" brushRef="#br0" timeOffset="191549.5655">1880 14359 379,'0'0'599,"0"0"-581,0 0 4,0 0-14,0 0-8,0 0-12,154-136-109,-107 104-116,-16 0-200</inkml:trace>
  <inkml:trace contextRef="#ctx0" brushRef="#br0" timeOffset="191765.032">2209 13992 197,'0'0'788,"0"0"-744,0 0-8,0 0-15,119-10 38,-67 20-11,-4 19-12,-6 2-19,-14 10-9,-16 7-3,-12 4 1,0 8-1,-28 3 2,-9-5-7,-8-9-11,-2-4-52,-7-7-56,-6-10-156,-10-7-126</inkml:trace>
  <inkml:trace contextRef="#ctx0" brushRef="#br0" timeOffset="192103.088">1221 13918 540,'0'0'181,"0"0"-147,0 0 47,-137 4 23,84 24-49,0 14-6,1 14 0,13 11-10,14 9-9,16 3 5,9-2 1,7-4-18,24-10-11,11-6-4,3-5-2,6-6-1,4-2-18,6-8-97,1-17-175,-6-19-274</inkml:trace>
  <inkml:trace contextRef="#ctx0" brushRef="#br0" timeOffset="193002.8009">2719 14279 826,'0'0'64,"0"0"-49,0 0 58,0 0-4,0 0-58,0 0-9,32-88-2,-6 56 4,1-7-4,-8 3 2,-3-1 1,-9 11-1,-7 2 0,0 9 0,0 8 1,-11 3-6,-7 4-2,-2 0-3,-2 9-6,8 13 12,7 1-4,7 2-13,0 4-5,29-3-11,9-2 31,3-2 0,-4-5 2,-8 2 4,-6-1-2,-15 2 2,-5 2-2,-3 1 2,-3 4-2,-17-3-2,-1-3-46,2-13-27,3-7-52,8-1-50,3-14-123</inkml:trace>
  <inkml:trace contextRef="#ctx0" brushRef="#br0" timeOffset="193480.7535">3073 13989 898,'0'0'98,"0"0"-97,0 0 3,0 0 4,0 0 7,-14 140-6,14-96-3,0-8-1,0-4-1,14-10-1,4-6-1,6-8 0,5-6 4,3-2 1,-1-5 9,0-18-7,-4-5-2,-5-5-3,-7-1 3,-3 1-2,-5 5-3,-5 10 3,0 10 1,-2 5 9,0 3-1,0 0-14,0 0-12,0 11 0,0 3 12,-2 4 0,-2-12 1,1 0-2,3-4-5,0-2 1,0 0 4,0-13 1,0-6-23,7-3 10,8 4 11,5 4 2,1 5-3,3 9 3,-2 0 5,1 0 2,-5 10-5,-5 13-2,-8 2-1,-5 6 1,0 7-25,-3-3-144,-22 0-113,-6-12-120</inkml:trace>
  <inkml:trace contextRef="#ctx0" brushRef="#br0" timeOffset="193761.1956">3293 13672 795,'0'0'132,"0"0"-132,0 0-17,0 0-10,0 0 27,0 0 20,-28 95-3,-12-62-8,-1-15 1,4-8 9,10-10 29,7 0 18,9-10-16,8-12-16,3 0-24,0 0-1,23 2-9,15 6-9,11 8-42,5 6-71,-4 0-78,-2 14-166</inkml:trace>
  <inkml:trace contextRef="#ctx0" brushRef="#br0" timeOffset="194098.7057">3775 14021 939,'0'0'47,"0"0"-44,0 0 6,10 121 6,-2-92-9,-1-11-4,-5-7 2,1-6 1,-3-5-1,0 0 7,0-2 31,0-24 32,0-10-63,4-4-8,9 5-3,-1 7 0,-1 11-2,7 9 2,-3 3-8,3 5-2,-1 0 4,-1 5 6,-1 16-10,1 6 8,-7 3 2,1 6 0,-8-4-32,2-4-66,-3-10-103,9-11-42,-1-7-104</inkml:trace>
  <inkml:trace contextRef="#ctx0" brushRef="#br0" timeOffset="194282.0119">4183 13926 931,'0'0'100,"0"0"-91,0 0-6,0 0 12,0 126 0,0-77-12,0-3 0,0-10-3,0-7-25,3-12-131,8-15-23,2-2-52,4-14-50</inkml:trace>
  <inkml:trace contextRef="#ctx0" brushRef="#br0" timeOffset="194441.4209">4349 13968 749,'0'0'170,"0"0"-93,0 0-44,0 0-31,0 0 10,0 0 1,10 119-9,-5-84-3,-3 2-1,2-7-14,-1-2-93,-3-6-73,0-14-62,0-8-183</inkml:trace>
  <inkml:trace contextRef="#ctx0" brushRef="#br0" timeOffset="194616.7889">4132 13906 771,'0'0'159,"0"0"-123,0 0-12,0 0-7,145-101 6,-83 75-11,-6 9-12,-11 5-4,-17 8-142,-12 4-81,-16 0-110</inkml:trace>
  <inkml:trace contextRef="#ctx0" brushRef="#br0" timeOffset="194853.3139">3863 14495 835,'0'0'56,"0"0"-44,118-7 66,-18-23 22,12-6-36,5-9-18,-5 5-11,-21 4-15,-20 10-8,-24 12-11,-24 6-1,-21 8-48,-2 0-135,-40 14-104,-16 10-369</inkml:trace>
  <inkml:trace contextRef="#ctx0" brushRef="#br0" timeOffset="195320.7441">4286 14708 795,'0'0'59,"0"0"-59,0 0 3,0 0 5,-116 87 2,98-75-8,1-8 7,0-4 8,7 0 4,0 0 23,6-4 12,4-8-23,0-3-10,0 1-15,16-3-7,11-2 1,8 7 3,5 8-3,3 4 3,-8 0 4,-6 18-8,-9 8 3,-10 6 4,-10 8-6,0 5-1,-17 3 7,-12-4-4,-10-8 3,-1-12-4,1-8 2,6-8 2,11-5 0,8-3 11,8 0 4,6 0 3,0 0 6,0-5-14,22-10-12,12 6-1,6-8 4,7 12 3,-3-3-4,-9 4-6,-3 4-1,-12 0-3,0 0-40,2 0-65,0 0-128,1-3-123</inkml:trace>
  <inkml:trace contextRef="#ctx0" brushRef="#br0" timeOffset="195791.3752">5039 13972 975,'0'0'85,"0"0"-85,0 0 1,0 0 3,-130 90-2,108-51-1,4 1 1,5-4-2,6-8 0,5-7 0,2-6 0,0-7-3,7-4-2,13-4-6,5-2 11,4-23-1,-2-8-2,-6-6-18,-4 0-13,-13-7 10,-4-2 17,0-6 7,0 1 3,-13 7 16,-1 10 42,3 14 1,7 10-1,-1 5 9,2 7-33,3 0-21,0 0-16,0 23-4,0 11 4,6 10 0,9 5 2,5 4-4,-3 1 5,2-6-1,-1-2-2,-3-8-52,1-6-92,-5-18-108,0-14-132</inkml:trace>
  <inkml:trace contextRef="#ctx0" brushRef="#br0" timeOffset="196019.1166">5198 13728 1002,'0'0'31,"0"0"25,0 0-5,0 0-19,0 0-17,0 0-11,0-16 2,0 16 4,0 0-9,0 0 0,0 0-1,0 0-5,0 0-86,0 6-114,-10 16 8,-9 5-126</inkml:trace>
  <inkml:trace contextRef="#ctx0" brushRef="#br0" timeOffset="196469.2888">4580 13864 615,'0'0'209,"0"0"-126,0 0-10,0 0-13,0 0-18,0 0-18,0-4 8,0 4-4,0 0-12,0 0-16,0 4-2,0 15-9,0 14 11,2 9 3,3 4 3,2 0 7,3 0-9,4-5 4,1-5-6,4-9 1,-3-4-1,5-7 0,-1-8-2,2-6-4,3-2-53,-2-2-98,-6-20-93,-10-3-275</inkml:trace>
  <inkml:trace contextRef="#ctx0" brushRef="#br0" timeOffset="196663.3321">4631 14050 1075,'0'0'46,"0"0"-35,0 0 1,0 0-12,114-56-6,-68 38-110,-7 0-167</inkml:trace>
  <inkml:trace contextRef="#ctx0" brushRef="#br0" timeOffset="197059.1769">5298 13659 951,'0'0'131,"0"0"-113,0 0-9,0 0-9,0 0 0,-4 108 19,4-43 25,0 1-11,0 3-4,0-7-4,0-7-5,0-8-7,0-12-7,12-10-3,0-11 0,5-7-2,4-7 0,6 0-1,8-12-6,3-22-41,-9 2-103,-9-1-144,-20-6-263</inkml:trace>
  <inkml:trace contextRef="#ctx0" brushRef="#br0" timeOffset="197232.2839">5144 13971 1004,'0'0'60,"0"0"-53,0 0-5,0 0 10,0 0-12,167-55-44,-111 31-171,-9-2-211</inkml:trace>
  <inkml:trace contextRef="#ctx0" brushRef="#br0" timeOffset="197410.7558">5838 13876 1006,'0'0'96,"0"0"-92,0 0 3,151-58 2,-97 33-9,-6 4-8,-10 7-153,-18 6-129,-13 8-236</inkml:trace>
  <inkml:trace contextRef="#ctx0" brushRef="#br0" timeOffset="197616.0302">5983 14101 850,'0'0'168,"0"0"-161,0 0 1,0 0 75,137-12-25,-81-4-34,-7 4-1,-13-1-9,-13 8-11,-10 5-3,-11 0-27,-2 0-120,0 0-235</inkml:trace>
  <inkml:trace contextRef="#ctx0" brushRef="#br0" timeOffset="198709.8043">7266 13756 773,'0'0'90,"0"0"-46,0 0 32,0 0-55,0 0-16,0 0 25,0 0 34,114-4-7,-75-8-19,-5 0-16,-7 2-13,-4 8-8,-6 2-1,1 0-43,0 0-120,-2-2-120,-3-7-192</inkml:trace>
  <inkml:trace contextRef="#ctx0" brushRef="#br0" timeOffset="198919.3279">7650 13564 925,'0'0'57,"0"0"-46,0 0 3,0 0-7,0 0-1,0 0 31,-10 136 1,13-101-15,-3 0-13,0-3-5,0-4-2,0 0-3,0-6 0,0-7-96,0-6-102,0-9-115</inkml:trace>
  <inkml:trace contextRef="#ctx0" brushRef="#br0" timeOffset="199206.7045">7688 13465 894,'0'0'30,"0"0"-25,0 0 48,169-28-8,-111 28 21,-2 8-8,-9 20-22,-10 7-4,-10 6-9,-14 6-8,-8 3-3,-5 4 2,0 0 1,-25 0-9,-3-4-3,-1-4 1,0-11-4,-5-7-16,2-6-74,-3-7-75,-5-8-156,-4-7-272</inkml:trace>
  <inkml:trace contextRef="#ctx0" brushRef="#br0" timeOffset="199559.4705">7289 13411 376,'0'0'280,"0"0"-190,0 0 17,0 0-18,0 0-48,-137 90-2,102-25 9,10 7 4,10 4 8,10-6-17,5-8-10,0-12-9,18-10-4,9-5-11,6-9-1,1-2-2,-3-7-6,0-3 0,-4 0-60,-1-1-105,-6-12-198</inkml:trace>
  <inkml:trace contextRef="#ctx0" brushRef="#br0" timeOffset="200509.9425">8350 13705 317,'0'0'157,"0"0"-69,0 0-12,0 0-4,0 0-28,0 0-10,31-9-2,-29 9 1,-2 0-7,0 0 2,0 4-10,0 0-4,0-3-4,0 2 0,0-3-3,0 0-1,-2 0 5,2 0-2,0-3 2,0-2-8,0-1 1,0 3 0,0-1-3,9 4-1,-1 0 2,1 0 3,-1 0 4,-4 0-7,-4 7 2,0 0 1,0 1-3,0 4 2,-14-3 1,2-6 0,2-1-5,0-2 4,6 0 13,2 0 23,2-9-9,0-5-13,0-2-9,2 4-8,12 0-1,-1 3 0,0 8-71,3 1-147,-5 0-159</inkml:trace>
  <inkml:trace contextRef="#ctx0" brushRef="#br0" timeOffset="200920.3562">8826 13582 616,'0'0'118,"0"0"-58,0 0 19,0 0-24,0 0 18,0 0-19,92 22-21,-51-22 5,0 0-7,-3 0-6,-1 0-7,-7-8-7,-10 1-9,-9 3-2,-4 2-3,-2-1-69,-3-4-124,0-2-105</inkml:trace>
  <inkml:trace contextRef="#ctx0" brushRef="#br0" timeOffset="201544.3963">9594 13234 638,'0'0'104,"0"0"-85,0 0 71,0 0-32,0 0-40,0 0-3,-118 64 5,79-16 3,6 7 1,4 1 2,7 0-7,10-3-6,10-7-10,2-11-2,2-9-2,23-12 1,6-12 0,7-2 11,5-7-11,1-17-8,-6-5-14,-4 0 11,-10 2 6,-10 8 5,-8 4 3,-6 10 2,0 5 32,0 0-3,-2 0-29,-12 9-4,-1 17-2,6-2-3,7 5 4,2-5-2,0-2-4,12-10 4,14-6-1,7-6 3,3 0 7,1-16-1,-6-8-3,-6-3 1,-9-3-1,-7 2 6,-9-2 2,0 4 24,-12 4-18,-14 6-3,-5 8-12,0 8-4,0 0 1,6 8-1,5 10-13,11 2-83,9-2-120,0-4-190</inkml:trace>
  <inkml:trace contextRef="#ctx0" brushRef="#br0" timeOffset="201956.8333">9964 13714 915,'0'0'74,"0"0"-35,0 0 7,0 0-37,56-136-4,-37 95 0,-1 1-1,-9 5 1,-7 3 8,-2 13 1,0 3 2,-6 8-12,-13 2-4,2 6-5,-1 0 4,3 0-8,3 16-5,6 5-2,6 0 1,0 2 2,6-2-8,21-1-1,11-6 16,4-2 4,0-2 2,-1-3-1,-7 4-1,-9 1 4,-6 2-2,-13 0 4,-6 4-1,0 3-2,-8 1 4,-19 0-3,-3-2-2,4-6 0,6-7-4,4-7-50,10 0-55,6-5-47,0-20-173</inkml:trace>
  <inkml:trace contextRef="#ctx0" brushRef="#br0" timeOffset="202323.5378">10434 13384 824,'0'0'160,"0"0"-152,0 0 31,0 0 16,20 117-29,-14-84-12,-1-1-1,-3-13-10,0-7 1,-2-5-3,0-7 4,0 0-1,2 0 6,0-3 10,4-18 14,0-13-32,3-4-2,3-3 0,1 4 0,3 6-2,-1 11 1,1 10-1,1 10 2,-3 0-4,-3 2 4,2 19 3,-4 5 0,-2 6-1,-5-1-1,-2-1 1,0-2-1,0-1-1,0-10-8,0-4-61,0-9-62,0-4-144,0 0-28</inkml:trace>
  <inkml:trace contextRef="#ctx0" brushRef="#br0" timeOffset="202522.0998">10797 13325 808,'0'0'183,"0"0"-170,0 0-2,0 0 20,5 108-20,-1-70-4,-4-1-5,0-2 1,0-5-3,0-11-9,0-7-64,0-9-103,0-3-18,0 0-8,16-22-54</inkml:trace>
  <inkml:trace contextRef="#ctx0" brushRef="#br0" timeOffset="202701.3656">10975 13279 552,'0'0'239,"0"0"-84,0 0-88,0 0-48,0 0 25,3 102-1,-3-60-26,0 2-8,0-3-4,0 0-4,0-8-1,0-10-3,0-9-66,0-9-92,4-5-55,-4 0-4</inkml:trace>
  <inkml:trace contextRef="#ctx0" brushRef="#br0" timeOffset="202933.1962">10628 13210 674,'0'0'304,"0"0"-287,0 0-10,0 0 17,144-5 19,-67 0-16,-6-4-14,-5-3-1,-14-1-6,-12 3-3,-18 2-3,-10 8-3,-10 0-73,-2 0-97,-7 2-83,-25 20-131</inkml:trace>
  <inkml:trace contextRef="#ctx0" brushRef="#br0" timeOffset="203172.5997">10529 13844 762,'0'0'77,"0"0"-46,133 2 101,-56-2-80,1 0-12,-2-12 8,-6-4-17,-16 3-7,-8-4-6,-15 3-4,-13 6-10,-14 1-4,-4 6-19,0 1-94,-22 0-158,-12 0-270</inkml:trace>
  <inkml:trace contextRef="#ctx0" brushRef="#br0" timeOffset="203749.4279">10938 14030 756,'0'0'12,"0"0"-4,0 0 17,0 0-15,-65 117-7,41-99 5,-8-4-2,6-6 10,-1-4 6,8-4 22,6 0 19,5 0-31,4-14-12,4-4-10,0 0-5,4-1-4,14 0-1,8 3 3,1 4 0,2 1 1,0 8 1,-2 3-1,-4 0 6,-3 0-2,-1 3 0,-6 17 19,-3 6-18,-6 6-2,-4 6 0,0 5 7,-4 1-10,-23 5 7,-2-10-7,-9-6-2,4-8-1,-1-13 3,13-5-3,1-7 6,11 0-2,2-12-2,6-8-3,2 2-14,0 0 14,14 4-2,11 3 4,3 9-2,6 2 0,6 0 3,0 0 7,-5 18-1,2 1 4,-6-5-5,-5-2 2,-2-4-6,-3-7 0,-1-1-2,0 0-2,2-8 0,5-16-20,-4-14-94,-2-4-114,-7-8-113</inkml:trace>
  <inkml:trace contextRef="#ctx0" brushRef="#br0" timeOffset="204145.2158">11417 13166 740,'0'0'175,"0"0"-131,0 0-28,0 0-7,0 0 52,22 134 6,-20-76-22,0 5-5,-2-3-15,0 0 0,5-8 3,-2-12-14,5-5-6,3-17-5,3-6-1,3-9 2,4-3-3,5-1 8,1-24-2,-2-3-7,-8 0-23,-9 1-43,-4-4-107,-4 1-100,-10 2-213</inkml:trace>
  <inkml:trace contextRef="#ctx0" brushRef="#br0" timeOffset="204330.1448">11374 13445 746,'0'0'208,"0"0"-157,0 0-31,0 0 20,164-70-25,-112 48-9,-9 0-4,-11 5-2,-15 5-55,-15 5-112,-2 7-58</inkml:trace>
  <inkml:trace contextRef="#ctx0" brushRef="#br0" timeOffset="204676.4276">11833 12994 1126,'0'0'35,"0"0"-23,119 32-12,-55 4 22,4 16-1,-1 10-1,-10 18 3,-14 13-2,-12 8 0,-20 0 1,-11 6 1,0-6 13,-18-2-18,-17-11-5,-4-12 0,-4-11-3,3-11-8,10-18-2,0-13 0,9-11-30,-2-12-43,-8 0-82,-13-5-271</inkml:trace>
  <inkml:trace contextRef="#ctx0" brushRef="#br0" timeOffset="205257.7506">8990 13138 193,'0'0'370,"0"0"-299,0 0 56,0 0-24,0 0-14,-139-10-48,90 46 15,-4 25 8,-5 14-13,1 20 4,4 9-5,11 2-7,13 1-4,17-9-6,12-12-13,6-14-10,24-11-3,4-10-4,2-2-2,-1-7-1,-1-4-6,-3-6-58,-6-6-70,-7-9-217,-12-14-285</inkml:trace>
  <inkml:trace contextRef="#ctx0" brushRef="#br0" timeOffset="205751.3308">8082 14610 250,'0'0'89,"0"0"-7,0 0 93,0 0-26,0 0-22,0 0-25,-95 0-32,95 0 1,0 0-33,8 0-22,36-6 7,31 0 11,31 0-6,37-8-9,27 0-1,34-2 5,28 2-8,18-8 6,20 4-9,-5-5-9,-11-2 3,-18 1-1,-22-3 10,-20-4-4,-20 0 16,-20-1-9,-25 1-3,-24 4 1,-27 1 1,-23 9 1,-17 0 3,-18 11-14,-11 0-5,-4 3-4,-2 0-2,-3 3-48,3 0-31,2 0-117,4-6-421</inkml:trace>
  <inkml:trace contextRef="#ctx0" brushRef="#br0" timeOffset="206831.9913">8940 15133 583,'0'0'49,"0"0"11,0 0 43,0 0-51,0 0-46,0 0-5,-2 12 28,2 11 8,0-1-14,0 0-5,0-4 0,0-4-10,0-6-1,0-2 1,0-6-3,0 0 1,0 0-5,0 0 4,0 0 10,4-26 5,7-2-20,3-6 2,1 5 0,3 7-2,1 4 1,-2 4 1,1 6 6,-5 8 1,-1 0 2,-3 4-11,-1 18 2,1 5 7,-2 0-5,-5-4-2,0-1-4,-2 0-1,0-4-54,0-4-118,0-9-67,0-5-114</inkml:trace>
  <inkml:trace contextRef="#ctx0" brushRef="#br0" timeOffset="207033.3162">9288 15083 756,'0'0'89,"0"0"-78,0 0-11,0 0 16,0 0-13,5 126-3,-3-102-1,0-3-94,3-9-64,-3-6-93,1-6-97</inkml:trace>
  <inkml:trace contextRef="#ctx0" brushRef="#br0" timeOffset="207176.9509">9424 15027 593,'0'0'163,"0"0"-84,0 0-53,0 0-13,0 0 51,0 0-33,3 127-20,3-95-8,-4 0 4,-2-5-7,0-2-40,0-4-99,0-4-76,-9-9-137</inkml:trace>
  <inkml:trace contextRef="#ctx0" brushRef="#br0" timeOffset="207386.571">9150 15061 797,'0'0'20,"0"0"-1,0 0 10,117-50 39,-41 27-26,3-6-10,-8 6-11,-13 5-21,-18 11-7,-20 7-82,-16 0-63,-4 4-112,-15 20-29</inkml:trace>
  <inkml:trace contextRef="#ctx0" brushRef="#br0" timeOffset="207606.6125">8971 15530 719,'0'0'52,"0"0"-47,0 0 116,175 13-2,-80-13-45,3-19-12,0-5-16,-8 0-15,-9 2-8,-18 9-12,-26 1-7,-17 9-4,-14 3-38,-6 0-74,-6 0-93,-24 0-87</inkml:trace>
  <inkml:trace contextRef="#ctx0" brushRef="#br0" timeOffset="208144.1833">9589 15637 663,'0'0'83,"0"0"-79,0 0 9,-82 101 26,59-76-22,1-4-1,4-8 1,1-6-3,5-7 10,1 0 29,2-5 5,5-13-15,4-5-21,0 2-18,0 1 2,16-2-6,10 7 3,3 8-1,4 3 4,-1 4 1,1 0 1,-11 10-5,-4 11 3,-10 6-1,-5 4 12,-3 4-4,0 1-4,-22 0 0,-5-4-1,-1-2 0,1-7-4,4-10-1,5-8 1,7-5 1,3 0 5,5 0-7,3 0 1,0 0-2,0-9 3,11 0-5,12 4 0,4 1 1,6 0 0,9-1 8,0 0 18,3-4 7,-5 0-5,-7-1-9,-6 2 1,-7-2 3,-9 3-12,-4-2-7,-4-1-1,-2-4-4,-1-2 0,0-5-35,0-8-48,0-5-130,-15-4-233</inkml:trace>
  <inkml:trace contextRef="#ctx0" brushRef="#br0" timeOffset="208491.2116">8712 15145 729,'0'0'84,"0"0"-60,0 0 63,0 0-6,-54 125 1,51-38 8,3 6-14,0 9-30,0-3-5,0-9-17,11-12-10,12-10-8,3-18-4,10-11-1,2-7-1,6-18-34,5-10-44,7-4-111,2-23-120,-2-17-224</inkml:trace>
  <inkml:trace contextRef="#ctx0" brushRef="#br0" timeOffset="208759.2922">9819 15105 1080,'0'0'27,"0"0"-23,0 0 19,160 63 45,-113-13-31,-7 8-13,-7 8-2,-10 7-7,-12 6-4,-11-3 5,0-5-2,-3-3 6,-14-14-14,-1-10-4,3-15 3,3-14-3,6-7-2,1-2-20,1-6-67,-10-6-83,-13-28-327</inkml:trace>
  <inkml:trace contextRef="#ctx0" brushRef="#br0" timeOffset="209958.7884">7130 12712 455,'0'0'214,"0"0"-108,0 0 18,0 0-32,0 0-48,0 0-8,-24-35 0,10 35-4,-8 0-9,-10 0-5,-12 8-8,-7 10-3,-12 2 7,-3 3 2,-5-2-10,-3 3 6,7 1-2,7-2-3,8 0 0,15-6 4,9-3-5,11-2 0,3-1-3,5 3-1,6 4-2,-4 5 0,7 6 1,0 11 0,0 7 2,4 8 2,7 11 2,0 2 5,-1 7-4,-4 1 5,-4 0-1,-2 1-3,0 1-1,0-3 5,0 4-2,0 1-1,0 0-2,0 5 4,0 3 0,0 2-2,0 7 2,9 1-3,3-2-5,-2 0-1,-1 0 1,3 2-2,-7 4 2,3 5-4,-4-8 4,-2-5-3,-2-4 1,0-8 4,0 1-6,0-4 2,0-8-1,0-3 1,-6-6-1,-3-11 2,-1-4-3,4-7 2,-3-8-3,5-10 2,0-10-1,2-1 0,2-6 1,0 3 2,0 1-6,0-5 4,0 5-4,4 0 2,11-5 1,5 2 4,3-2-4,4-4 2,4 3-1,4-3-1,5 5-9,12-3-62,4 0-66,4-2-247</inkml:trace>
  <inkml:trace contextRef="#ctx0" brushRef="#br0" timeOffset="210859.1833">7213 17115 657,'0'0'183,"0"0"-166,0 0 14,0 0 13,0 0-6,0 0 6,93 0 11,-55-12-12,-2-2-8,-12-1-12,-10 7-12,-8 4-7,-3 4 4,-3 0 1,0 0 8,0 0 16,-5 0-10,-18 0-21,-1 0-1,-7 0-2,-5 0 2,-1 8 0,-3 6-1,3 0-1,4 3 1,14-4 1,5-4-1,7-4 0,7-5-1,0 0 1,0 0-6,23 0 6,11 0 5,3 0 0,-2-4 0,-10-1-1,-9 0-1,-9 5 1,-7 0-1,0 0 7,0 0 7,-9 0 2,-22 0-15,-10 0-4,-1 0-1,6 5 0,14 0-2,11-1-15,11-4-79,20-4-288</inkml:trace>
  <inkml:trace contextRef="#ctx0" brushRef="#br0" timeOffset="212247.7498">8287 16918 136,'0'0'57,"0"0"-6,0 0 67,0 0-18,0 0 26,0 0 1,-82 23 3,75-23-22,4 0-22,3 0-18,0 0-20,0 5-9,0-5-16,8 0-9,19 0 3,6 0 17,7-5-6,0 0-12,-7-2-13,-2 2 0,-6-1-3,-4-2-6,3 0-50,1 1-57,-4 0-101,2-3-90,-10-2-131</inkml:trace>
  <inkml:trace contextRef="#ctx0" brushRef="#br0" timeOffset="212472.1475">8697 16744 986,'0'0'38,"0"0"-35,0 0 24,0 0 2,0 0 23,-13 122-13,20-82-14,-1-5-13,-1-3-4,-3-6-3,-2 1-3,0-5-2,0-8-4,0-2-72,2-7-66,4-5-107,2 0-109</inkml:trace>
  <inkml:trace contextRef="#ctx0" brushRef="#br0" timeOffset="212720.3751">8820 16691 803,'0'0'129,"0"0"-108,0 0 38,125-28 33,-70 28-30,6 0-6,-10 23-14,-4 9-10,-18-1-12,-11 10-8,-12-1-8,-6 4 7,0 11-10,-18-4 5,-6-5-6,-3-2-10,-2-8-44,-6-9-74,-6-6-102,-7-6-76,-8-11-179</inkml:trace>
  <inkml:trace contextRef="#ctx0" brushRef="#br0" timeOffset="213074.462">8332 16554 82,'0'0'698,"0"0"-675,0 0 22,-134 17 84,88 10-79,3 8-12,0 14 11,3 9-11,11 10-7,11 7 12,14 0 9,4-11-16,8-6-18,27-10-12,5-3-5,13-9 2,5-8-3,6-7-27,8-2-67,-4-11-185,-8-8-172</inkml:trace>
  <inkml:trace contextRef="#ctx0" brushRef="#br0" timeOffset="214233.4737">9676 16842 725,'0'0'145,"0"0"-77,0 0 19,0 0-57,0 0-24,0 0 58,89 14-4,-33-14-21,-2-4-4,-6-14-10,-7 6-5,-12 6-12,-14-2-6,-6 8-2,-2 0-40,2 0-101,4-4-93,0 2-120</inkml:trace>
  <inkml:trace contextRef="#ctx0" brushRef="#br0" timeOffset="214685.56">10347 16866 839,'0'0'74,"0"0"-21,0 0 28,0 0-61,0 0-19,43-135 6,-26 90 5,-3-4 0,-4 1 5,-7 6 5,-3 12-8,0 12-2,0 6-8,-13 10-3,-8 2-1,1 0-6,0 10-7,0 12-6,9 1 15,5-2-5,6 1 2,0-4-3,17 5-13,16-6 10,8-2 13,1-1 1,-2-2-1,-5-3 2,-8 5-4,-11 2 5,-7-1-5,-9 2 5,0 6-3,0 5 3,-20 2-3,-1-8-1,4-9-5,6-4-31,3-4-47,2-5-40,6 0-3,0-23-203</inkml:trace>
  <inkml:trace contextRef="#ctx0" brushRef="#br0" timeOffset="215217.9949">10735 16485 758,'0'0'125,"0"0"-114,0 0 34,0 0-4,0 0-15,-9 108-1,9-72-4,0 0-13,0 3 3,13-7-2,5-6-1,-1-4-5,4-8 2,4-1-3,-3-13 3,5 0 5,-5 0 0,0-9-4,-2-14 5,-2-3-5,0-1 4,-7 0-1,-5-2-5,0 4 1,-4 7-2,-2 10 3,0 4 7,0 4 3,0 0-16,0 0-1,0 18-7,0 8 8,0-8 2,0 0-2,-2-9 3,2-9-5,-4 0 4,4 0-2,0 0 2,0-22-2,6-1-13,7-7-2,4 6 15,-1 5-2,2 8 0,-1 7 2,6 4 0,-3 0 6,0 4 2,-4 14-1,-6 1-7,0-2 3,-5 10-2,-5-1-1,0 6-34,-5-2-82,-17-11-185,-9-6-147</inkml:trace>
  <inkml:trace contextRef="#ctx0" brushRef="#br0" timeOffset="215500.7221">10895 16240 824,'0'0'169,"0"0"-169,0 0 13,0 0-13,0 0 8,14 106-7,-35-77 3,-8-7 2,-4-8-2,4-10-3,0-4 16,6-6 29,13-16-5,7 0-11,3-4-13,0 7-10,21 1-4,9 11-3,11 7-6,4 0-14,3 0-87,-5 3-141,-5 6-186</inkml:trace>
  <inkml:trace contextRef="#ctx0" brushRef="#br0" timeOffset="215870.2297">11439 16481 855,'0'0'140,"0"0"-139,0 0 36,0 0 23,86 131-30,-69-98-10,-8-5-9,-5-10-8,-2-5 8,0-8-8,-2-5 1,0 0 3,0 0 4,0-22 13,0-9-10,2-10-13,8 1-1,3 5 0,1 8-1,3 3 0,1 12 1,0 12 0,0 0 1,-3 0-1,1 12 4,-7 12-4,-2 6 1,0 2 1,-7 0-2,0 2 0,0-10-53,0-6-81,0-10-159,2-8-103</inkml:trace>
  <inkml:trace contextRef="#ctx0" brushRef="#br0" timeOffset="216076.2233">11869 16390 1059,'0'0'47,"0"0"-36,0 0-3,0 0 21,25 109-18,-21-68-6,-1-2-4,-3-6-1,0-12-14,0-9-61,2-10-75,5-2-98,0-2-85</inkml:trace>
  <inkml:trace contextRef="#ctx0" brushRef="#br0" timeOffset="216234.2219">12021 16330 435,'0'0'465,"0"0"-356,0 0-85,0 0-2,0 0 41,9 125-38,-7-77-13,3-8-9,-1-4 0,0-3-3,-2-8-38,1-6-47,0-10-122,-3-9-39,0 0-83</inkml:trace>
  <inkml:trace contextRef="#ctx0" brushRef="#br0" timeOffset="216460.4867">11729 16343 859,'0'0'118,"0"0"-73,0 0-3,0 0-22,123-48 16,-55 25-8,1 0-18,-3 0 0,-16 1-7,-9 9-3,-19 1 0,-10 7-64,-12 5-119,0 12-154,-23 16 83</inkml:trace>
  <inkml:trace contextRef="#ctx0" brushRef="#br0" timeOffset="216733.6933">11615 16973 507,'0'0'182,"0"0"-146,114-32 103,-52 15-22,5-12-43,4 8-7,-1-5-15,-3 3-12,-3 6 3,-4-7-15,-10 7 2,-13 3-16,-15 1-11,-10 9-3,-10 4-4,-2 0-28,0 0-89,-27 4-136,-8 14-153</inkml:trace>
  <inkml:trace contextRef="#ctx0" brushRef="#br0" timeOffset="217285.4083">12161 16968 732,'0'0'16,"0"0"-14,0 0 12,0 0-9,0 0 4,-27 116-3,8-104 4,-1-5 10,1-4 20,1-3 13,7 0-9,5-3-16,4-11-15,2-1-7,0-2-1,8-2-5,12 3 1,8-2 0,-1 8 6,2 3 5,-3 7-2,-2 0 2,-1 0-4,-5 7 6,-3 15 4,-9 7-6,-2 0-5,-4 8 6,0-1-10,-10 0 4,-12-7 1,0 0-8,-1-7 2,1-8-1,5-10 7,3-4-8,7 0 5,3 0 4,4 0-2,0 0-6,0-11 0,2-1-1,18 3 1,4-3 0,5 2 4,2 6 7,4-7 10,-3 4 4,-7-3 6,-3 1-13,-6 2-7,-5 1-1,-2 2-3,-7-4-6,3 1-2,-3-5-7,3-2-68,-2-3-120,2-5-205</inkml:trace>
  <inkml:trace contextRef="#ctx0" brushRef="#br0" timeOffset="217640.1039">12398 16276 967,'0'0'73,"0"0"-22,0 0 1,0 0-38,0 0-11,0 0 15,27 102 16,-17-53-8,1 9 2,-1 4-5,-4-8 0,3-4-10,3-14-5,-4-9-5,3-10 2,3-8-3,1-9-2,6 0 5,1 0-3,0-17-2,0-7 0,-4-2-40,-5 0-56,-13 3-110,0 4-146</inkml:trace>
  <inkml:trace contextRef="#ctx0" brushRef="#br0" timeOffset="217856.1972">12389 16557 882,'0'0'113,"0"0"-90,0 0 18,0 0 13,158-108-24,-116 86-9,-12 4 5,-6-1-13,-15 16-9,-7-1-1,-2 4-3,-2 0-87,-23 0-230</inkml:trace>
  <inkml:trace contextRef="#ctx0" brushRef="#br0" timeOffset="218905.9809">9608 16427 462,'0'0'217,"0"0"-100,0 0 12,0 0-73,0 0-41,0 0 4,-100 159 16,81-68 17,8 11 7,11-3 4,0-4-17,0-16-9,13-7-7,11-10-18,9-13-6,3-14-3,5-6-2,2-12-1,10-4-7,5-13-55,11 0-90,2-27-168</inkml:trace>
  <inkml:trace contextRef="#ctx0" brushRef="#br0" timeOffset="219457.7186">12618 15950 961,'0'0'67,"0"0"-48,0 0 13,0 0 16,195 40-9,-113-1 16,-2 12-14,-9 2-6,-13 5-17,-15 9-2,-14 4-1,-18 9-5,-11-2-4,0 1-1,-25-8-5,-6-13 3,0-13-3,4-6-9,4-10-78,4-7-99,-8-4-261</inkml:trace>
  <inkml:trace contextRef="#ctx0" brushRef="#br0" timeOffset="220113.8477">9266 17612 366,'0'0'77,"0"0"-62,0 0 59,0 0 30,0 0-19,0 0-12,15 0 23,16 0-15,7 0-21,18 0-3,20 0 1,20-18-20,29-4-13,24-2-2,27-2-1,22-1-5,26-1 4,27 2-3,23-6-7,21 2 4,10-6-8,-4 0 3,-14-1 0,-17 2 3,-31 0 3,-38 4-6,-43 4-4,-49 9-6,-42 9 0,-32 0 0,-23 6 0,-12 3-6,-13-7-18,-28 4-15,-10-1-71,-7-1-105,2 5-132</inkml:trace>
  <inkml:trace contextRef="#ctx0" brushRef="#br0" timeOffset="221061.0928">10992 17883 667,'0'0'89,"0"0"2,0 0 24,0 0-53,0 0-36,0 0-17,-4-13-8,4 31 15,10 5 15,-1-5-15,-1 0-9,-2-6-4,-3 2-2,-3-10 1,3-4-1,-1 0-1,0 0 2,0 0 6,-2-10 7,0-10-5,3-8-10,1-3-12,5 8 12,-2 0 2,2 11-2,-1 11-1,3 1 0,1 0 1,-1 0 3,5 1-2,-1 17 2,1 4-3,-3 0 0,-1 1-2,-4-2 2,-1 2-39,-3-5-60,1-4-95,-2-6-70,-3-8-176</inkml:trace>
  <inkml:trace contextRef="#ctx0" brushRef="#br0" timeOffset="221240.6892">11328 17754 739,'0'0'223,"0"0"-188,0 0-35,0 0 0,0 0 0,0 0 4,22 80-1,-15-53-3,-3-10-44,3 2-81,-1-10-7,1-9-69,5 0-56</inkml:trace>
  <inkml:trace contextRef="#ctx0" brushRef="#br0" timeOffset="221427.0593">11328 17754 136,'146'-50'452,"-146"46"-323,0 4 9,0 0-40,4 4-76,2 18-3,3 1 13,-1 9-14,2-6-11,-2-3-4,-3 0-3,-1-2-14,-2-3-105,0 1-52,-2-11-44,0-2-83</inkml:trace>
  <inkml:trace contextRef="#ctx0" brushRef="#br0" timeOffset="221637.9359">11244 17784 777,'0'0'78,"0"0"-33,0 0 38,0 0-46,0 0-27,117-93 2,-59 67-3,-5 3-3,-6 9-5,-13 2-1,-14 12-74,-11 0-77,-9 0-81,0 8-130</inkml:trace>
  <inkml:trace contextRef="#ctx0" brushRef="#br0" timeOffset="221890.7906">11237 18279 721,'0'0'156,"0"0"-135,0 0 53,0 0 1,0 0-11,142-123-12,-82 82-20,0 1-1,0 5 0,-6 3-3,-10 5-11,-7 5-7,-16 10-10,-10 12-1,-6 0-25,-5 0-49,0 0-126,-2 18-44,-21-6-191</inkml:trace>
  <inkml:trace contextRef="#ctx0" brushRef="#br0" timeOffset="222377.2032">11713 18195 689,'0'0'97,"0"0"-95,0 0 4,0 0 35,0 0-34,0 0-5,-69 109 0,56-105 4,-3-1-1,7-3 8,1 0 35,0-11 2,8-17-36,0 1-14,0-1 2,10 2 0,7 12-2,6-12 3,2 12-3,1 10 1,-2 4 4,-1 0 6,-3 14-2,-5 16 0,-3 2 6,-10 4 0,-2 13-4,0-13-4,-14 3 0,-9-2 0,-2 4-3,0-12-1,5-11-1,5-8 0,5-10 2,1 0 2,7 0 5,2 0 0,0-19 2,0 2-9,11 7 4,9-1 5,3 3 7,4 8-2,-2 0-7,-2 0-6,-2 0-2,-3 0-3,-5 2-13,0 11-76,1-3-80,-4-10-92,2 0-127</inkml:trace>
  <inkml:trace contextRef="#ctx0" brushRef="#br0" timeOffset="222640.6751">11891 17758 941,'0'0'138,"0"0"-114,0 0 3,116-9 57,-60 22-40,-1 13-12,-3 6-11,-11 4 0,-10 9-17,-16 1 7,-14 10-7,-1 12 0,-5 2-2,-22-2-1,-7-1-1,0-6-35,-2-18-43,-7-3-91,-4-10-131,-11-16-157</inkml:trace>
  <inkml:trace contextRef="#ctx0" brushRef="#br0" timeOffset="222933.7893">10835 17906 1028,'0'0'55,"0"0"-55,-96 139 33,85-55 35,11 15-32,0-5-3,9-1-6,18-18-8,4-10-11,6-4-6,11-16-2,8-13 0,6-15 0,7-15-19,2-2-52,1-15-67,-6-26-182,-3-13-209</inkml:trace>
  <inkml:trace contextRef="#ctx0" brushRef="#br0" timeOffset="223445.2633">12267 17619 707,'0'0'62,"0"0"-37,0 0 38,0 0-24,0 0-16,0 0 1,104-58 8,-84 58-11,-7 11 3,-4 4-1,-4 10 12,-5 1-11,0 1-5,-9 4-3,-9-4-3,2-6 2,0 1-6,3-7 0,7-6 2,1-4 5,3-2-1,2-3-9,0 0 0,0 0 3,20 0 9,11 0 13,10-3 1,3-20-16,3 5-6,-5 0-3,-4 0 0,-4 8-7,-10-2-2,-2 2-58,-6 1-141,-3 0-280</inkml:trace>
  <inkml:trace contextRef="#ctx0" brushRef="#br0" timeOffset="224356.7669">13196 16048 779,'0'0'51,"0"0"-42,0 0 27,126-31 8,-58 31-24,3 0 13,4 0-10,0 0-6,-7 0-3,-1 0-1,-13 0 5,-9 0-7,-12 0-5,-13 0-4,-9 0 15,-6 0 1,-5 0-7,0 0 18,0 0-3,0 0 5,0 5-8,0-5-14,0 0-1,0 0-1,0 7-3,0 4-2,1 11 2,8 8 22,-2 11-10,3 5-1,0 5 2,-1 9-2,3 11-2,-1 4-2,2 9 0,3 1-3,2-3 3,-3 3-4,5-1-4,-5 1 5,-1 0-4,-1 0-1,-1-5 1,-3-1 3,1-6-5,2 4 1,1-7 1,-2-2-3,1-2 2,-2-4-3,-3-4 2,-2-7-1,-5-7-1,0-9 1,0-3 1,-12-9 0,-10-5 1,-9 4 2,-5-4-1,-10 3 1,-3 2-4,-3-9 2,1 5-1,6-4-1,5-5-1,5-1 0,6-4-1,11-5-40,9 4-41,9-4-95,0-9-263</inkml:trace>
  <inkml:trace contextRef="#ctx0" brushRef="#br0" timeOffset="225048.6083">14923 17834 883,'0'0'121,"0"0"-111,0 0 34,0 0 29,-71 139-48,71-89-6,0-7-4,0-2-10,13-4 0,5-12-2,8-3 3,4-18-2,4-4 4,2-18-2,3-22 1,-8-4 0,-4-6 2,-7 1 1,-9 2 8,-11 1 4,0 11 0,-8 11-1,-22 2-7,-3 18 3,0 4-11,2 0-5,4 0-1,9 0-2,9 0-36,9 0-48,0 0-128,11-26-374</inkml:trace>
  <inkml:trace contextRef="#ctx0" brushRef="#br0" timeOffset="225500.7082">14141 15383 276,'0'0'577,"0"0"-427,0 0-52,0 0-27,0 0-3,0 0-6,40 137-21,-27-91-16,-2 3-15,-3-5-5,-5 6-5,2-1-16,-5-10-130,0-17-359</inkml:trace>
  <inkml:trace contextRef="#ctx0" brushRef="#br0" timeOffset="256533.4875">7123 13596 134,'0'0'45,"0"0"-30,0 0 14,0 0 0,0 0-6,0 0 3,0 0 10,9-16-16,-9 16-5,0 0 4,0 0-1,2 0-8,-2 0-1,3 0-3,-3 0 5,2 0 5,1 0 3,1 0 7,0 0-4,1 0 12,-3 0-8,-2 0 4,1 0-2,2 0-3,-1 0 0,1 0-2,-1-2-3,1-1 10,-1-3 23,0 3 0,0-2 1,-2 5-12,0 0-7,1 0-4,-1 0-6,0 0-5,0-2-4,0 2 3,0 0 4,0 0 5,0 0 6,0 0 1,0 0-9,0 0 1,0 2-2,0 24-13,0 13-3,3 8 14,4 6-14,-3 0-4,-2-2 1,2-1 1,-4-6 0,0-6-7,0-6 2,0-5 0,0-11-2,0-6 2,0-7-2,0-3-33,0 0-31,0-3-51,0-22-181,0-5-264</inkml:trace>
  <inkml:trace contextRef="#ctx0" brushRef="#br0" timeOffset="257112.6042">7580 13413 342,'0'0'259,"0"0"-242,0 0-1,0 0 68,0 0-46,0 0 3,7-32 34,-5 32 14,-2 0-19,0 0-8,0 0-12,0 0-10,0 0-11,3 0-11,-1 10-7,3 14 7,1 6-3,3 6 0,0 5 7,0 1-6,-1 1-8,1 1 8,-1-1-7,0-2-4,-1 3-4,-1-5 4,-1-1 0,0-2-2,-1-4 3,0-3-6,0-7 6,5-7-4,1-3-2,3-6 1,1-1-1,3-5 1,6 0 2,2-5 1,3-14-1,-3-6-3,-6 2 0,-5 4-24,-5-3-23,-2 5-36,-7 0-86,0 2-108,0 1-108</inkml:trace>
  <inkml:trace contextRef="#ctx0" brushRef="#br0" timeOffset="257348.5702">7767 13776 838,'0'0'125,"0"0"-119,0 0 33,0 0 39,94-104-52,-65 90-8,-6 2-12,-5 6-6,-10 4-4,-3 0-61,-5-1-55,0 1-58,0-3-46,-11-4-177</inkml:trace>
  <inkml:trace contextRef="#ctx0" brushRef="#br0" timeOffset="257727.33">7628 13439 776,'0'0'164,"0"0"-155,0 0 67,0 0 5,0 0-58,0 0-14,-5 11-3,10 18-6,14 15 18,1 11 9,-1-2-17,-2 3 17,-1 1-11,-1-3-7,-5-4 1,-3-2 2,1-5-4,-4-7-6,-2-9 7,6-13-5,-4-4-1,2-6-2,5-1 0,3-3 1,6 0 1,6 0 2,1-17-2,-2-2 0,-5-2-3,-7 2-13,-4-4-32,-7-2-58,-2 4-99,0 1-81,0 3-93</inkml:trace>
  <inkml:trace contextRef="#ctx0" brushRef="#br0" timeOffset="257913.497">7765 13812 635,'0'0'237,"0"0"-225,0 0 33,0 0 60,0 0-64,0 0-25,85-116-3,-67 102-13,-9 4-19,-5 6-89,-4-2-146,0 2-232</inkml:trace>
  <inkml:trace contextRef="#ctx0" brushRef="#br0" timeOffset="350508.3351">15485 6670 218,'0'0'49,"0"0"-29,0 0 59,0 0-6,0 0-20,0 0 2,0 0-3,-24 1 6,24-1-1,0 0-6,0 0-4,-2 0-6,2 0-11,0 0-2,0 0-8,0 0-8,0 4-6,0 3 6,6-2 8,7-1 0,3 0-3,5-2 0,0-2 4,6 0 2,4 0-4,0 0-4,0 0-6,1 0-2,-3 0-3,0 0 0,2 0-1,0 0 4,0 0-4,0 0 5,1-2-2,6-4 1,0 1-4,-3 0 0,1 1-3,-7-1 3,4-2-3,-4 6 3,4-4-2,1 5-1,-3-4 0,-2 1 0,-2 0 0,-4 1 0,-1 0 1,0 2 0,0-2-1,5 0 1,-2 2 3,2-3-3,2 3 0,-2-3-1,4 1 0,4-2 0,1-2 1,1 2 0,1 0 0,1 0 2,-2 2-3,-3-1 3,3-2-1,-1 1 0,0-1-1,0 2 2,-1-1-3,-1-1 2,1 2-1,1-3-1,2 2 2,0 0-1,0 0 0,2-2 1,-2 0 4,2 2-5,2-3 1,-1 4-1,1-1 1,0 0 0,-2 1-2,2 0 3,-3 1-3,-4 0 0,-3 2 1,-1 0-2,1-2 2,2-1 0,4 0-1,1-2 0,0 4 1,1-1-1,0-2 0,3 1 0,1 1 0,6 0 0,-4 1 0,-1-3 0,-3 2 0,-1 2-1,-4-3 2,1 1-2,0-1 1,3-3 0,3 0 0,5 0 1,-1-2-1,2 2 0,-3-3 1,2 4-1,0-2 1,-1 0 0,2 0-1,-4 2-1,-1 1 1,-3-2 1,3 1-1,-1 2 1,4-1 0,-4-1-1,5 1 0,-1 1 1,-4-2-1,1 3 0,-5-2 1,-1 0-1,1 0 1,3-1-1,2-3 1,8 1-1,3 1 0,4 2 2,-2 0-2,2 1 0,-6-4 0,-5 3-4,-2 1 3,1-1 1,-1-3 2,3-2-2,-2 4-3,4-4 2,4 2 1,-1 2 1,-2-2-1,1-1 1,-2 3-1,-2-4 0,3 3 0,2 0 1,1 1-1,-4-4 0,2 3 1,-4 0-1,-1 2 0,-4 0 0,6 1 3,-3-2-2,6 1-1,0-2 1,-1 2 0,0 0-1,1 1 0,1 0 0,-1-1 0,2-1 2,-7 2-2,0-2 0,2 4 0,-4-3-4,-2 0 4,5-2 0,-2 2 1,-2-1-1,4 0-4,-4 1 4,-1-2-1,-7 2 1,-3 1 0,-4-1 0,-2 3 0,-2-1 0,-6 0 0,-6-1 0,-6 2 1,-9 1 2,0-2-2,0 2 1,0-2-2,-14-3 0,-40 0-88,-27-8-243</inkml:trace>
  <inkml:trace contextRef="#ctx0" brushRef="#br0" timeOffset="352209.4566">15561 6946 151,'0'0'149,"0"0"-132,0 0 2,0 0 41,0 0 3,0 0-11,0 0-8,-7 0 2,7 0 17,0 0-5,2 0-17,13 0-11,5 0-4,8 0 5,3 0-12,5-10-9,6-5 2,2 6-4,2-1-1,2 3-2,-1 2 0,0-2-4,2 2 2,3 1-1,-2 2-2,6-2 2,0 1 0,0-1-1,2 1-1,-3-1 0,-4-1 0,3 2 0,-2 1 1,-6-2-1,3 0 0,-2-3 0,2 0 0,1-1 0,-2-1 0,6 0 1,-1-1 0,0 2 1,5 0-2,-4-1 0,2 4 0,0-2 0,-2 3 3,-2 1-2,-2 1-1,-4 0 2,1 2 0,-3 0-2,0 0 3,-1 0 6,3-3 1,-5 3 0,5-2 5,0-2 1,3 0-2,5-1-4,-3-2 2,2 3-4,-1-2-2,-8 0-6,-1 3-1,-7-2 1,-3 1 1,-2-2-1,2 0 1,3 0-1,5-4 0,-2 2 2,3-2-1,3 4-1,2-2 0,0 2 3,-3 0-2,-1 0 0,-4 0 1,1 0 0,4-4 0,2 3 2,1 0 0,2-1 2,0 2 0,1-2 3,-2 2-2,-1-3 0,-3 6-3,-3-1-2,-1 4-2,-3 0 2,1 0-1,1-2-1,-5-3 0,6 2 2,-3-1-2,1-1 3,0-3-1,0 3-2,-1-2 1,-1 0 0,2 2-1,-2 1 3,-1 3-3,5-1 1,3 0-1,1-3 0,4 0 0,-4-3 1,5 0-1,1-1 1,2 2 1,0-2-1,-3 4 1,0-2-2,-4 2 0,-1 1 3,1 0-2,-1-3 0,6 0-1,-2-2 0,4 1 4,-1 1-2,0 0 1,1 2 4,1 0-4,-1 3 0,-4-2-2,1 2 1,0-4-1,5 4 0,6-2 1,2 0 9,3 4 1,-3-2 3,-6 2-6,-3 0 3,-6 0 3,-4 0-7,-10 0 1,-10 0-6,-9 0 0,-3 0 1,-11 0-2,0 0-2,-4 0 0,-31-12-47,-19-4-154,-24-10-258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0:58:21.4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2866 916 607,'0'0'259,"0"0"-159,0 0-20,0 0-37,0 0-5,114-4 1,-62-8-19,-2 0-12,-6 1-4,-5 4-4,-11 5-16,-8 2-129,-12 0-123,-8 0-202</inkml:trace>
  <inkml:trace contextRef="#ctx0" brushRef="#br0" timeOffset="162.1809">2930 1215 810,'0'0'254,"0"0"-231,0 0 39,0 0-21,0 0-29,122-24 17,-45 0-8,-1 2-21,-5 4-11,-9 1-260,-10-6-330</inkml:trace>
  <inkml:trace contextRef="#ctx0" brushRef="#br0" timeOffset="575.0124">4976 1219 776,'0'0'137,"0"0"-109,0 0 36,0 0-15,0 0-2,146-14 51,-86-2-67,-2 0-24,3 3-7,-1 4-48,-1 4-156,-9 4-151</inkml:trace>
  <inkml:trace contextRef="#ctx0" brushRef="#br0" timeOffset="969.2916">5819 1289 627,'0'0'482,"0"0"-465,0 0 20,0 0-1,45-130-23,-13 73-4,1-1 2,-8 2-8,-10 6 1,-15 12-2,0 12-1,-9 8-1,-16 8-6,-1 8-9,-1 2 8,4 0-5,2 21-16,4 2-6,15 5-16,2 0-1,4-2 7,32-2-3,14-3 32,5-2 15,1 3-2,-9 0 3,-11-1-1,-15 1 10,-14 2 12,-7 6 8,0 0-9,-24 0-5,-5-2-8,2-7-4,5-9-4,9-9-12,6-3-57,7-3-46,0-24-207</inkml:trace>
  <inkml:trace contextRef="#ctx0" brushRef="#br0" timeOffset="1465.862">6299 928 859,'0'0'128,"0"0"-62,0 0-8,0 0-44,0 0-7,0 0-1,-38 111 3,38-74-5,0 0-4,0-4 3,4-4-2,14-5-1,2-6-1,2-4 1,3-7-1,0-7 1,3 0 0,-3-12 0,-5-11 0,-3-5 0,-3-6 4,-5 3-3,-5 8 3,-2 7-3,-2 9-1,0 6 5,0 1-5,0 0-3,0 8-24,0 11 22,-6 1 4,0-3 1,-1-9-6,7-7-1,-2-1-7,2 0 12,0-17 2,0-14-33,3-2 14,13 3 12,7 3 7,-2 10 2,5 8 3,-2 7-4,3 2 11,-4 0-4,1 16 1,-9 6-1,-3 2-3,-8 4-5,-4 7-3,0 1-9,-11 1-98,-13-6-121,-3-9-109</inkml:trace>
  <inkml:trace contextRef="#ctx0" brushRef="#br0" timeOffset="1746.8829">6548 706 960,'0'0'92,"0"0"-92,0 0-10,0 0 10,0 0 3,0 0 20,-44 122-10,15-99 4,-4-11-14,2-10 15,2-2 2,4 0 14,7-19 0,9 3-25,9-6 5,0-1-13,16 6-1,17-2-5,9 8-1,6 7-64,2 4-64,-3 0-129,-7 0-134</inkml:trace>
  <inkml:trace contextRef="#ctx0" brushRef="#br0" timeOffset="2082.9014">6951 914 655,'0'0'69,"0"0"19,10 111 64,-10-70-109,0-1-16,0-7 1,0-9-10,0-7-10,0-8 0,0-4-1,0-5 7,0 0 16,0-17 28,-3-14-34,3-6-23,0 1-1,0 4-1,7 4 1,12 8 1,-2 8-1,5 5-3,-2 7 2,-2 0-6,-2 16-2,-3 12 1,-2 6 2,-2 6 6,-4 1 0,-5-3-3,0-10-70,0-10-46,0-12-145,0-6-102</inkml:trace>
  <inkml:trace contextRef="#ctx0" brushRef="#br0" timeOffset="2261.9079">7302 898 834,'0'0'191,"0"0"-184,0 0 26,0 0 9,6 127-20,-1-88-20,-3-1-2,-2-4-2,0-7-63,0-10-66,0-17-73,9 0-53,4-12-96</inkml:trace>
  <inkml:trace contextRef="#ctx0" brushRef="#br0" timeOffset="2424.2679">7456 914 671,'0'0'270,"0"0"-179,0 0-51,0 0-29,0 0-7,0 0 26,10 113-11,-6-71-15,-4-1 1,2 4-5,0-6-38,-2-4-85,0-9-81,0-14-56,0-12-125</inkml:trace>
  <inkml:trace contextRef="#ctx0" brushRef="#br0" timeOffset="2620.314">7152 824 969,'0'0'82,"0"0"-71,0 0-6,114-42-5,-41 28 1,4 4 1,-13 1-1,-12 7-1,-14 2-66,-16 0-121,-14 0-25,-8 11-155</inkml:trace>
  <inkml:trace contextRef="#ctx0" brushRef="#br0" timeOffset="2867.3344">6932 1421 467,'0'0'393,"0"0"-381,0 0 94,178-5 7,-78-18-67,12-2-2,-3-4-15,-8 0-9,-15 4-5,-16 4-8,-22 6-4,-17 5-3,-17 6-29,-14 4-64,-4 0-137,-35 3-159</inkml:trace>
  <inkml:trace contextRef="#ctx0" brushRef="#br0" timeOffset="3393.8631">7453 1613 765,'0'0'15,"0"0"-6,0 0 6,-120 104-11,93-97-2,0-5 2,10-2-4,3 0 0,8-14 7,6-4 6,0-2 3,10-2-11,25 2-3,5 1 10,6 7 12,5 5 4,-1 7 5,-6 0-3,-6 12-17,-12 18-5,-9 7 4,-11 7-1,-6 7 3,0 5 5,-27-1-2,-4-4-10,-7-10-2,5-13 3,0-14-2,6-10 2,9-4 2,7 0-6,6 0-1,5 0 6,0-4-9,3-4-2,18 0-2,16 4 3,-2 2 2,7-1 5,3 0 8,-1-1 6,6-4 14,-4-4 1,3-8-4,1 0 6,-4-6-10,-5 2-7,-6 4-15,-6 0-2,-13 3 0,-10 4-3,-6-6-65,0 1-167,-19-3-576</inkml:trace>
  <inkml:trace contextRef="#ctx0" brushRef="#br0" timeOffset="3856.4248">5701 2316 838,'0'0'82,"0"0"-70,0 0 34,0 0-9,0 0 35,205 60 19,-60-56-45,36-4-11,31-8-15,15-20-4,22-9 3,17-4 5,1-8 5,-1-4-6,-30 0-13,-36 2-4,-46 10 2,-44 10-3,-37 8-1,-28 11-4,-23 6-5,-15 6-35,-7 0-44,-32 0-91,-33 2-102,-31 4-499</inkml:trace>
  <inkml:trace contextRef="#ctx0" brushRef="#br0" timeOffset="4420.2456">6139 2863 744,'0'0'19,"0"0"-19,0 0 85,48 121-3,-38-80-37,-6 0-8,-2-7-11,-2-10 4,0-9-11,0-10-5,0-5 7,0 0 11,0-10 24,-4-20-33,-2-8-23,6-3-1,0 5-3,6 10 2,11 9 1,2 9 0,3 8-9,-1 0 7,-2 8-11,1 16 10,-5 8 2,-6 1-3,-2 4 3,-5-5-40,-2-4-72,0-6-122,0-14-36,0-8-207</inkml:trace>
  <inkml:trace contextRef="#ctx0" brushRef="#br0" timeOffset="4562.1549">6473 2951 677,'0'0'126,"0"0"-116,0 0 24,0 0 19,9 104-36,-7-67-17,2-5-6,2-4-103,2-9-45,-6-12-84</inkml:trace>
  <inkml:trace contextRef="#ctx0" brushRef="#br0" timeOffset="4753.8538">6616 2907 737,'0'0'220,"0"0"-181,0 0-21,0 0-17,0 0 35,26 123-15,-22-79-13,1-2-8,-2-4-10,-1-4-55,-2-8-116,0-10-21,0-8-141</inkml:trace>
  <inkml:trace contextRef="#ctx0" brushRef="#br0" timeOffset="4936.9806">6339 2912 884,'0'0'130,"0"0"-118,0 0 2,0 0 17,184-79-5,-101 53-4,-4 3-13,-13 6-9,-12 9-1,-23 6-116,-13 2-110,-18 0-136</inkml:trace>
  <inkml:trace contextRef="#ctx0" brushRef="#br0" timeOffset="5170.2921">6064 3543 840,'0'0'79,"129"-23"-74,-17-16 126,15-10-44,7-1-40,-7-1 4,-17 7-21,-24 7-20,-28 13-10,-29 12-28,-19 10-93,-10 2-156,-23 0-186</inkml:trace>
  <inkml:trace contextRef="#ctx0" brushRef="#br0" timeOffset="5634.8982">6671 3655 529,'0'0'135,"0"0"-129,-116 107 27,90-89 27,5-10-36,3-8-5,4 0 12,9-3 9,-1-16 0,6-4-8,0-3-19,10-3-4,17 3-1,7-3 16,6 8-2,0 8 7,2 11-5,-9 2-17,-7 18-3,-2 17 2,-14 11-1,-7 5 2,-3 2 4,-5 1-1,-17-4-6,-7-8 4,-5-6-6,1-10 2,2-6-2,4-10 1,9-6-2,7-4-1,9 0 5,2 0 8,0-14-6,15-4-4,14 1 0,7 4 5,4 3 4,2 7 0,-1 0-5,-3 3-4,-5 0-1,-2 0-1,-2 0-1,-2-9-9,0-12-87,0-7-145,-7-10-169</inkml:trace>
  <inkml:trace contextRef="#ctx0" brushRef="#br0" timeOffset="5920.2072">6936 2900 990,'0'0'141,"0"0"-135,0 0 0,161-17 27,-90 50-1,0 18-8,-6 17-6,-13 17-11,-17 12 2,-22 17-5,-13 10 10,0 6-2,-22-3-1,-7-14-2,-5-17-2,2-27 1,7-18-6,2-24 0,7-17-2,3-10-28,1-16-32,-2-30-119,5-17-224</inkml:trace>
  <inkml:trace contextRef="#ctx0" brushRef="#br0" timeOffset="6489.4829">7536 2555 742,'0'0'45,"0"0"-44,0 0-1,0 0 3,-78 104-2,67-95 0,4-2 0,0-5 0,3-2 2,2 0 5,2 0-6,0 0 6,0-14-8,4-1-2,12-1 2,1 8 0,4 5 0,-1 3 0,-1 0 7,0 10 1,-6 14 6,-4 3 5,-4 6 13,-5 1-5,0 1 3,-12 0-13,-8-7-13,2-6 3,1-6-3,1-6-1,3-5 4,5-5 2,6 0-8,2 0 5,0 0 9,0 0-7,0 0-5,0 0 4,10 0 11,11 0 18,6 0 0,7 0 1,-1 0-4,1 0-8,2 0-2,-3-2 0,-2-8 3,-4-1 1,0-1-9,-5-4 0,-2-2-8,-2 0-6,-4-2-4,-1 6-10,-4-1-53,-9 3-121,0 0-289</inkml:trace>
  <inkml:trace contextRef="#ctx0" brushRef="#br0" timeOffset="6879.2954">5991 2781 948,'0'0'30,"0"0"2,0 0 46,-136 56-43,90 7 4,0 31-1,11 25-7,6 22 15,18 19-16,11 6 5,0-12-13,31-20-9,18-28-5,18-28-7,9-24 2,9-15-2,-5-16-2,-9-11-33,-13-12-84,-22 0-244</inkml:trace>
  <inkml:trace contextRef="#ctx0" brushRef="#br0" timeOffset="19714.3828">8820 1383 888,'0'0'109,"0"0"-90,0 0 41,0 0-24,0 0-26,0 0 40,151 8 14,-97-8-32,-5-2-5,-11-4-10,-11 3-10,-14 0-4,-4 3-2,-5 0-1,-3 0-14,8-4-52,1-1-113,7-12-147,2-7-395</inkml:trace>
  <inkml:trace contextRef="#ctx0" brushRef="#br0" timeOffset="20055.8361">9746 770 806,'0'0'254,"0"0"-246,0 0-2,129 1 32,-61-6-5,9-12-21,0 3 6,-8 1-10,-11 1-8,-15 5-2,-20 6-108,-13 1-48,-10 0-104,-16 0-15</inkml:trace>
  <inkml:trace contextRef="#ctx0" brushRef="#br0" timeOffset="20424.7551">9808 752 746,'0'0'216,"0"0"-185,0 0 66,0 0-48,0 0-44,-25 116-3,25-46 20,0 17 5,6 10-3,8 16 3,2 13-1,-1 15-5,-1 5 0,-1 4-4,-6 5-2,0 3-10,-7-3 0,0-5 0,0-14-1,0-15 2,-10-19 0,3-18-1,5-13-1,2-20 0,0-14-1,9-12 4,20-6-4,10-7-3,9-6 5,10-6 1,7 0-2,2 0-2,-4-11-2,-8 2-26,-6-3-53,-14-4-203,-12-19-521</inkml:trace>
  <inkml:trace contextRef="#ctx0" brushRef="#br0" timeOffset="20917.1014">10742 1361 168,'0'0'845,"0"0"-820,0 0-7,0 0 28,0 0-44,0 0-1,78 0 3,-32 0 3,1 0-7,0 0-75,-4-2-66,3-8-113,-6-9-232</inkml:trace>
  <inkml:trace contextRef="#ctx0" brushRef="#br0" timeOffset="21120.4398">11503 1025 957,'0'0'157,"0"0"-157,0 0 12,-13 135 35,11-86-34,2-3-7,0 0-3,0-3-1,5-7-2,1 0-59,0-8-72,4-5-104,-6-2-121</inkml:trace>
  <inkml:trace contextRef="#ctx0" brushRef="#br0" timeOffset="21406.744">11156 1760 819,'0'0'47,"0"0"-13,0 0 35,123 6 8,-25-6 9,15-11-29,12-10-20,4-3-2,-1-1-1,-5-4 2,-11 3-14,-11-3-7,-19 8-9,-10 5-4,-23 7 2,-22 2-4,-16 7-15,-11 0-46,-10 2-48,-33 22 5,-18 10-107,-11 2-147</inkml:trace>
  <inkml:trace contextRef="#ctx0" brushRef="#br0" timeOffset="21803.5912">11335 2389 712,'0'0'30,"0"0"23,4 124 45,7-85-41,-4-1-17,-5-4 7,-2-7-12,0-11-1,0-3-3,0-13-13,0 0 8,-9-3 1,2-31-4,5-8-14,2-4-7,0 4-2,11 3 2,14 9-1,3 4 2,2 8-3,-4 12 0,-3 6-2,-2 0 1,-2 20 1,-3 6 1,-3 6 0,-7 0 0,0-2 2,-2-1-3,-4-7 0,0-5-13,0-6-47,0-10-67,0-1-105,0 0-24,0-17-232</inkml:trace>
  <inkml:trace contextRef="#ctx0" brushRef="#br0" timeOffset="21991.6024">11698 2363 771,'0'0'139,"0"0"-128,0 0 52,0 0-10,0 0-19,46 121-23,-38-80-4,-4-6-5,-2 0-2,0-9-10,0-6-52,1-13-92,-2-7-33,6 0-93</inkml:trace>
  <inkml:trace contextRef="#ctx0" brushRef="#br0" timeOffset="22177.7242">11901 2314 844,'0'0'114,"0"0"-99,0 0 28,0 0-17,4 102-4,-2-63-13,3-10-3,-1 3-2,0-7-4,-1-6-12,-1-3-42,-2-2-109,0-5-50,0-3-122</inkml:trace>
  <inkml:trace contextRef="#ctx0" brushRef="#br0" timeOffset="22562.8465">11553 2384 757,'0'0'114,"0"0"-112,0 0 5,122-96 4,-45 62-4,7 0-6,-4 2 0,-7 3-1,-15 8 0,-13 6-17,-15 3-5,-11 5 18,-7 0 4,-8 2 4,-3 2 12,2 1 31,-3 2 11,0 0-18,0 0-4,0 0-6,0 0-12,0 5-9,0 9-4,0-1 6,0-2 1,0-3-1,-3-3-1,3-3-1,-1-2 0,1 0-3,0 0-4,0 0-2,0 0-2,0 0-57,0 8-89,-2 6-162,-9 7-63</inkml:trace>
  <inkml:trace contextRef="#ctx0" brushRef="#br0" timeOffset="22868.7679">11443 2944 767,'0'0'126,"0"0"-112,0 0 41,0 0 20,172-6-14,-85-15-17,7-5-18,1-6-5,-3-4 10,-12 2-4,-13 2-10,-20 10-10,-21 10-7,-12 10-2,-14 2-52,0 0-89,-27 8-64,-10 10-238</inkml:trace>
  <inkml:trace contextRef="#ctx0" brushRef="#br0" timeOffset="23384.8128">12034 3034 789,'0'0'11,"0"0"1,0 0 39,-91 114-37,68-96-11,4-6 3,-3-6-1,5-6 5,7 0 13,3 0 28,5-4-8,2-12-24,0-6-11,17-2-7,12 0 0,5 2-1,3 5 1,4 8 2,-5 9 6,-6 0 3,-2 18-8,-11 16 3,-5 7 8,-8 8-2,-4 1 1,0 3 7,-13-3-7,-10-2-7,-2-7-2,-1-12-2,-3-7-1,2-15 1,2-7 1,4 0-1,7 0-1,6-3 2,8-6 2,0-4-3,8-1-2,17 0 0,8 2 1,8 6 1,1 2 9,4 4 9,-3 0-10,-6 0-6,-3 10-2,-5-3-3,-4-7 5,-1 0-5,1 0-18,-1-16-24,0-11-92,-3-13-136,-6-15-176</inkml:trace>
  <inkml:trace contextRef="#ctx0" brushRef="#br0" timeOffset="23886.8924">12296 1197 762,'0'0'266,"0"0"-257,0 0-8,143-22 36,-53 7-10,8 1-20,1 9 4,-10 5-11,-14 0 5,-15 0-4,-14 4 1,-21 8-2,-11 4 0,-5 12 8,-9 12 12,0 17 8,0 14 3,2 18 0,8 13-7,7 16 0,11 10 0,9 10-4,7 13-1,-1 0-1,0 1-12,-12-6-3,-14-10 3,-15-6 1,-2-9-5,-27-13-2,-17-17 5,-12-16-1,-6-26 1,-5-19 2,-4-20-5,6-10 2,5-6-4,13-19 0,14-6-19,17-5-41,16-8-75,4-8-223,32-16-365</inkml:trace>
  <inkml:trace contextRef="#ctx0" brushRef="#br0" timeOffset="24181.4632">13955 1682 907,'0'0'173,"0"0"-159,0 0-3,0 0 60,125-23-44,-79 8-21,-5-2-2,-5 3-4,-7 7-36,-15 2-91,-14 5-159,0 0-167</inkml:trace>
  <inkml:trace contextRef="#ctx0" brushRef="#br0" timeOffset="24368.857">13945 2009 609,'0'0'447,"0"0"-430,0 0 3,130-33 55,-57 12-47,-5-2-10,-5 8-4,-21 3-14,-21 5-9,-21 7-90,0 0-130,-34 0-160</inkml:trace>
  <inkml:trace contextRef="#ctx0" brushRef="#br0" timeOffset="25512.7811">16568 947 798,'0'0'88,"0"0"-81,0 0 37,0 0-18,0 0-10,-66 112-4,43-93-5,1-2-2,0-6-1,-1-7 2,3-4-1,5 0 4,2 0 7,5-20 0,8-1-5,0-7-1,3 2-9,21 1-2,5 5 1,2 5-1,1 4 1,-2 5-1,2 6-3,-4 0 4,-2 0 0,-6 27 0,-9 10 0,-9 16 2,-2 9 8,-2 6 1,-25 4-1,-4-8-5,2-12-5,-1-11 4,8-17-2,4-11 1,3-13 2,4 0 2,5-7 3,6-18-10,0-1-4,0 4 2,13 9 2,11 9-5,10 4-4,1 0 5,8 4-1,-1 7 5,-6 0 3,-3-6 7,-6-1 0,-5-4 1,-1 0 11,-4 0-8,-3 0-6,-2-12-5,-3-2-3,-3 5-38,-2 2-113,-4 5-119,0 2-172</inkml:trace>
  <inkml:trace contextRef="#ctx0" brushRef="#br0" timeOffset="25822.2446">16152 1782 628,'0'0'124,"0"0"-120,0 0 102,171 32 45,-55-32-78,17 0-16,17 0-19,9-8-12,-3-7 17,-7-8-18,-13 1-9,-22-2-9,-25 2 1,-29 4-3,-20 4-4,-25 5-1,-10 6-2,-5 1-19,-11 2-62,-29 5-72,-18 24-105,-13 5-133</inkml:trace>
  <inkml:trace contextRef="#ctx0" brushRef="#br0" timeOffset="26212.1384">16502 2430 686,'0'0'43,"0"0"-9,-5 109 83,5-77-80,0-8-12,0-9-3,0-4-9,0-10-7,0-1 13,0 0 18,0-23 39,0-13-57,0-2-16,11 1 0,9 5 1,5 4-2,2 6 0,6 4-1,-4 7 6,0 10 1,-2 1-6,-7 8 2,-2 17-1,-5 6 11,-1 3-5,-7-2-6,0 1 0,0-8-1,-3-2-2,-2-9-14,2-6-60,0-4-80,-2-4-118,2 0-105</inkml:trace>
  <inkml:trace contextRef="#ctx0" brushRef="#br0" timeOffset="26429.2901">17023 2394 884,'0'0'109,"0"0"-108,0 0 37,0 0-3,0 0-11,27 129-15,-25-93-2,0-5-1,-2-2-5,0-7-2,0-6-45,0-10-76,0-6-65,0 0-24,0-4-92</inkml:trace>
  <inkml:trace contextRef="#ctx0" brushRef="#br0" timeOffset="26634.4254">17222 2435 788,'0'0'98,"0"0"-73,0 0 82,0 0-60,0 0-12,8 136-3,-3-102-16,-3 0-10,-2-5-6,0-5 4,0-1-4,0-7-1,0-7-50,0-4-51,0-5-108,-7 0 5,-8-2-309</inkml:trace>
  <inkml:trace contextRef="#ctx0" brushRef="#br0" timeOffset="26894.7435">16852 2376 888,'0'0'78,"0"0"-66,0 0 63,140-106-38,-62 75-9,2 0 7,-6 0-15,-12 7-3,-15 6-5,-22 9-10,-10 6-1,-12 3-1,-3 0-20,0 0-54,-3 3-62,-13 9-137,-3-2-192</inkml:trace>
  <inkml:trace contextRef="#ctx0" brushRef="#br0" timeOffset="27967.5391">18196 1226 548,'0'0'372,"0"0"-363,0 0 1,0 0 32,0 0-41,0 0 34,0 0 14,145 26-24,-85-26 11,-7 0-7,-6-13-12,-11 3-12,-12 0-5,-5 4 0,0-1-96,-1 0-127,-3-5-128</inkml:trace>
  <inkml:trace contextRef="#ctx0" brushRef="#br0" timeOffset="28747.4175">19123 928 608,'0'0'321,"0"0"-276,0 0-13,0 0-20,0 0-9,0 0 1,0 123 10,0-75-3,0-1 6,-3 1-1,-3-11 2,2-7-7,2-12 6,2-8 1,0-3-8,0-4-4,12-1-1,18-2 3,12 0 4,9 0-7,3 0 1,0-12-6,-9 0-7,-8-2-110,-15 0-75,-15-2-111,-7-2-232</inkml:trace>
  <inkml:trace contextRef="#ctx0" brushRef="#br0" timeOffset="28946.6994">19334 1097 134,'0'0'795,"0"0"-774,0 0 11,0 0 20,0 0-7,-6 136-8,6-92-19,4-2-9,1-2-7,0 3 0,-3-10-2,2-3-1,-1-10-69,-1-9-67,0-10-91,-2-1-93</inkml:trace>
  <inkml:trace contextRef="#ctx0" brushRef="#br0" timeOffset="29430.3157">18851 1802 866,'0'0'114,"0"0"-113,0 0 23,0 0-8,209-10-2,-94-2 9,19-5-6,5-3-1,9-4 32,-3-3 4,-3-3-5,-10 0-18,-16 2-11,-18 4-6,-25 6-9,-28 8-1,-25 4-2,-20 6-12,0 0-54,-45 0-25,-23 23-163,-17 6-124</inkml:trace>
  <inkml:trace contextRef="#ctx0" brushRef="#br0" timeOffset="29813.3326">19033 2421 840,'0'0'38,"0"0"27,0 116 24,0-84-75,0-9 0,0-6-4,0-9-6,0-6 0,-2-2 5,-2-10 36,1-23-4,3-6-39,0-4 1,9 7 4,12 2-5,6 8 2,2 5-3,2 14 0,-4 5 4,-5 2-1,-4 0-3,-2 16 0,-3 9 5,-5 4 3,0 0-7,-2-3-2,-2-5 0,1-3-17,-1-6-54,-2-5-50,-1-3-135,-1-4-92</inkml:trace>
  <inkml:trace contextRef="#ctx0" brushRef="#br0" timeOffset="30093.2688">19288 1997 854,'0'0'42,"0"0"-7,0 0 60,116-21-63,-96 33-21,-9 21-6,-11 9 3,0 6 14,-9-2-3,-13-4 4,2-7 2,5-10-3,7-8 10,6-9-20,2-3-2,0-2-9,17-3 2,18 0-3,7-3-5,5-10-56,5-2-59,-2 1-103,-7 1-101</inkml:trace>
  <inkml:trace contextRef="#ctx0" brushRef="#br0" timeOffset="30250.3126">19801 2351 567,'0'0'95,"0"0"55,0 111-9,0-71-81,0 0-28,0-1-19,0-7-13,0-2-4,0-10-78,0-8-130,0-12-69,4 0-166</inkml:trace>
  <inkml:trace contextRef="#ctx0" brushRef="#br0" timeOffset="30432.7978">19905 2458 920,'0'0'87,"0"0"-47,0 0 34,0 0-29,0 0-15,23 113-14,-19-82-11,-2-1-1,-2 1-4,0-5-7,0-6-43,0-4-66,-4-6-111,-9-7-40,-9-3-257</inkml:trace>
  <inkml:trace contextRef="#ctx0" brushRef="#br0" timeOffset="30598.9048">19552 2484 991,'0'0'49,"0"0"-44,0 0 0,144-133-2,-66 87-3,-7-2-60,-13 3-168,-18 2-290</inkml:trace>
  <inkml:trace contextRef="#ctx0" brushRef="#br0" timeOffset="30874.7587">20048 1930 731,'0'0'148,"0"0"-137,0 0 27,0 0 8,136-23-28,-109 30-4,-11 18-6,-12 5-7,-4 8 9,-14 8 3,-17 0 7,-6-2 9,7-6 1,9-9 10,7-12 2,12-6-6,2-7-21,8-4-7,33 0 6,17-3 12,15-16-10,5-7-12,-2-2-3,-9 1-1,-14 6-61,-17-5-207,-24-6-486</inkml:trace>
  <inkml:trace contextRef="#ctx0" brushRef="#br0" timeOffset="31490.5583">20746 1480 709,'0'0'159,"0"0"-96,0 0 54,0 0-75,0 0-31,35-103-1,-18 59 0,-4-4 1,-1 6-8,-3 4 1,-9 10-4,0 8 4,0 6-4,-9 10-11,-6 4-10,-3 0-12,-1 4-11,5 13 6,7 6-21,7 0-8,0 0 19,13 0 28,15 2 20,8-3 2,-1 2 8,-5 0 16,-4 2 9,-9-1-3,-8-4 2,-6 4-12,-3-2-8,0 2-8,-16-3-6,-3-4-44,-1-8-50,5-9-15,4-1-74,5-1-141</inkml:trace>
  <inkml:trace contextRef="#ctx0" brushRef="#br0" timeOffset="32009.3862">21085 1226 776,'0'0'105,"0"0"-97,0 0 20,0 0-19,0 0-3,-21 128 4,21-91-2,0-2-5,0-5 7,6-6 0,4-5 2,2-4-5,3-6-2,0-4 3,1-5 4,-3 0 4,6 0 1,-2-5 7,1-16 0,1-7 0,-2-7-4,-4-1-6,-2 1-8,-4 4-2,-3 13 4,-4 9 2,0 6-1,0 3-5,0 0-4,0 0-27,0 16 25,0 3 2,0-5 0,0-7 0,0-2-4,0-5-15,0 0 0,0 0 10,0-23 1,5-3-32,8-4-1,10 4 31,-4 10 6,4 7 3,2 6-3,4 3 4,4 0 6,-5 14 10,2 8-8,-7 5-1,-11 2-5,-9 5-2,-3 3-54,-18-4-114,-20-6-157</inkml:trace>
  <inkml:trace contextRef="#ctx0" brushRef="#br0" timeOffset="32271.9256">21324 906 848,'0'0'0,"0"0"13,0 0-13,0 0 11,0 0 5,-54 112-5,25-96-7,1-11 1,9-5 9,5 0 21,6-14 36,8-5-33,0 3-29,6-2-9,28 6-14,11 7-52,5 5-63,4 0-51,-5 0-207</inkml:trace>
  <inkml:trace contextRef="#ctx0" brushRef="#br0" timeOffset="32588.7701">21778 1185 757,'0'0'54,"0"0"-1,9 120 67,-5-80-91,0-2-20,0-9-2,-2-14-2,-2-7-1,0-8-1,2 0 9,-2-8 28,0-21 31,2-11-60,2-3-6,7 12-1,3 6-2,-1 15-3,3 6 1,-1 4-8,1 0-2,1 0 10,0 12-3,-5 10-1,2 0 4,-3 4-2,-2-2-6,-2 1-72,-2-8-50,-1-5-124,0-12-124</inkml:trace>
  <inkml:trace contextRef="#ctx0" brushRef="#br0" timeOffset="32766.541">22177 1159 801,'0'0'250,"0"0"-234,0 0 7,0 0-18,0 0-3,2 112 1,-2-73 1,0-2-8,0-1-27,0-12-144,0-10-30,2-14-126</inkml:trace>
  <inkml:trace contextRef="#ctx0" brushRef="#br0" timeOffset="32938.2072">22348 1127 954,'0'0'149,"0"0"-117,0 0-5,0 0-26,0 0 0,0 0 3,16 132-1,-13-93-3,4-2-1,-7-7-66,0-2-93,0-12-94,0-9-133</inkml:trace>
  <inkml:trace contextRef="#ctx0" brushRef="#br0" timeOffset="33130.0603">22056 1088 589,'0'0'480,"0"0"-471,0 0-6,130-47 1,-49 33-3,5 2 0,-15 3-2,-15 4-26,-20 5-149,-23 0-93,-13 0-96</inkml:trace>
  <inkml:trace contextRef="#ctx0" brushRef="#br0" timeOffset="33372.3555">21855 1652 772,'0'0'96,"0"0"-91,206-25 93,-96-1-47,3-6-11,-2 1 12,-5-1-9,-18 3-10,-18 8-20,-26 6-9,-24 9-4,-20 6-20,0 0-93,-29 0-97,-17 0-228</inkml:trace>
  <inkml:trace contextRef="#ctx0" brushRef="#br0" timeOffset="33912.8575">22438 1816 610,'0'0'5,"0"0"3,0 0 6,0 0-8,0 0-1,0 0 6,-120 67 27,114-67 40,4-12 10,2-4-32,0-2-25,12 0-23,11 1-4,3 4 4,5 4-1,0 6-1,3 3 8,-5 0 10,-1 3-5,-7 22 5,-7 7-4,-6 8-4,-8 8 5,0 3 2,-16 2-1,-15-1-6,-5-3-7,0-10-6,6-12 1,5-11 1,8-13 3,3-3 0,5 0-5,7-14 3,2-3-5,0 0 2,9 3-2,18 6-1,6 1 1,7 4 3,8-1 0,7 3 12,5-8 16,0-3 11,-2-5 3,-10 0 6,-10 2-29,-11 1-7,-11 5-3,-9 1-7,-1 0-3,-3-2-3,-1-6-12,5-3-46,-5-6-80,-2-12-408</inkml:trace>
  <inkml:trace contextRef="#ctx0" brushRef="#br0" timeOffset="45542.6572">889 5530 695,'0'0'122,"0"0"-30,0 0-58,0 0-20,-12 159 20,12-71 30,0 9-29,2-5 5,3-10-13,-5-17-6,3-12-9,-3-13-2,0-17-1,0-8-6,2-10 0,-2-5 2,4 0 8,5-33 5,5-12-10,4-4-8,8 2-2,5 10-2,2 13-4,3 14 4,-1 10-3,0 0 1,-6 13 2,-10 11 1,-7 7 3,-10 1 3,-2 2-2,-12 2 5,-23 0 5,-9-4-5,-8-4 0,3-10 1,7-6-7,8-10 2,7-2 2,9 0-4,10 0-20,5-7-46,3-8-146,0-4-168</inkml:trace>
  <inkml:trace contextRef="#ctx0" brushRef="#br0" timeOffset="45892.0862">1321 6256 346,'0'0'310,"0"0"-291,0 123 114,0-79-32,0-8-63,0-10-8,0-11-11,0-8-11,0-3-4,0-4 5,0 0 15,0-16 80,0-20-49,0-10-52,11 0-2,7 5 2,7 11-3,-5 9-3,6 10 3,-1 8 0,-3 3-5,-1 3 0,-4 20 0,-7 4 5,0 8 2,-5-2 2,-5 3-1,0-4-2,0-3-2,0-9-12,0-6-98,4-12-137,5-2-145</inkml:trace>
  <inkml:trace contextRef="#ctx0" brushRef="#br0" timeOffset="46171.0452">1917 6011 599,'0'0'396,"0"0"-384,0 0-2,0 0 49,0 0 1,146 18-13,-92-18-20,2 0-15,-11-15-4,-8 3-8,-10-2-18,-12 4-75,-10 2-119,-5 5-106</inkml:trace>
  <inkml:trace contextRef="#ctx0" brushRef="#br0" timeOffset="46381.6452">1948 6300 875,'0'0'192,"0"0"-187,0 0 7,0 0 31,0 0 5,140-4-6,-95-5-23,-9-3-11,-6 3-8,-11 4-11,-11 0-57,-6 1-130,-2-2-155</inkml:trace>
  <inkml:trace contextRef="#ctx0" brushRef="#br0" timeOffset="47153.2953">3269 5799 869,'0'0'169,"0"0"-124,0 0 39,0 0-45,0 0-39,0 0 3,0 0-3,-2 113 5,2-67 0,0-5-2,0 3-3,0 0 0,0-1-69,-2-2-80,-10-2-148,-3-5-142</inkml:trace>
  <inkml:trace contextRef="#ctx0" brushRef="#br0" timeOffset="47398.7914">2843 6636 474,'0'0'406,"0"0"-402,0 0 0,0 0 88,197 11-22,-99-11 14,0-16-25,-5-4-31,-1-4 2,-7 0-8,-6-2-6,-7 2-6,-18 4-10,-21 8 0,-20 10-42,-13 2-84,-6 0-196,-44 14-279</inkml:trace>
  <inkml:trace contextRef="#ctx0" brushRef="#br0" timeOffset="47924.6602">3319 7099 602,'0'0'243,"0"0"-240,0 0 14,-126 123 25,102-102-24,4-7-11,2-8 6,-1-6-9,5 0 6,0-10 0,8-10-8,4-6 2,2-3 2,4 0-1,21-2-1,10 5-1,7 8-3,5 6 8,0 9-4,-4 3 4,-9 5-2,-6 21-1,-13 15-2,-11 5 2,-4 13 2,-8 8-1,-19-1-3,-5-6 4,-1-11-7,2-14 4,0-10 4,2-11 3,6-10 0,6-4 7,5 0 1,10-4-2,2-16-9,0-1 4,21 0-12,8 1 1,6 7 2,6 11-3,-1 2 3,-3 2-3,-2 20-3,-5 6 3,-1 1 2,-2-1 0,-3-9 1,1-3-1,2-11-2,6-5 8,9-5-3,10-24-5,-4-12-39,-3-7-152,-5-8-305</inkml:trace>
  <inkml:trace contextRef="#ctx0" brushRef="#br0" timeOffset="48188.3751">4154 5947 1116,'0'0'36,"0"0"-34,128-35 0,-43 12 13,15-3-1,-2 0 5,-11 5-12,-16 6-7,-26 5-3,-22 8-62,-15 2-24,-8 0-109,-23 12 5,-26 6-155</inkml:trace>
  <inkml:trace contextRef="#ctx0" brushRef="#br0" timeOffset="48570.1842">4154 5970 355,'0'0'426,"0"0"-374,0 0 26,0 0-6,0 0-40,0 0 20,-22 155 12,36-74-15,4 17-7,-10 19-13,-1 17 1,-7 16-2,0 5-9,0 1 1,0-6-9,-9-9-2,-5-9-1,-3-7-3,-4-18-1,4-12 6,2-15-6,6-18-3,4-9 0,5-15 0,0-8 0,9-4 0,22-3 1,13 0 1,14-2 3,12-7-4,1-5 14,1-5-9,-3-4-2,-17 0-1,-6 0-1,-19 0-3,-12 0-38,-4 0-43,-9-8-123,-2-20-380</inkml:trace>
  <inkml:trace contextRef="#ctx0" brushRef="#br0" timeOffset="49231.2972">5922 5951 840,'0'0'41,"0"0"-36,0 0 65,0 0 7,0 0-7,0 0-9,-29-76-38,5 64-2,-5 3 3,-8 4-5,5 3-5,-7 2-1,4 0-1,0 14-7,5 25 0,-1 19-5,8 22 3,6 15-2,13 18 1,4 8-2,5 2 1,28 6 1,2 4-2,1-10 2,-5-6 0,-11-19-2,-11-20 4,-9-15 8,0-9 10,-25-8 0,-10-12-6,-10-10 0,-6-14-11,-9-10 0,2 0-3,7-4-2,19-8-8,14 6-16,8 6-29,10 2-55,0 28-158,6 6-55,8 4-237</inkml:trace>
  <inkml:trace contextRef="#ctx0" brushRef="#br0" timeOffset="49477.7792">5294 8093 105,'0'0'933,"0"0"-902,0 0 2,0 0 21,0 0-21,0 0 3,129 4-17,-80-4-7,-5-10-12,-3-8-43,-8-4-119,-4-5-112,-6 1-234</inkml:trace>
  <inkml:trace contextRef="#ctx0" brushRef="#br0" timeOffset="49656.7852">5864 7965 1055,'0'0'46,"0"0"-4,0 0 47,0 136-49,0-92-17,0 2-17,0-6-2,0-6-4,-2-10-18,-3-10-55,1-10-68,-3-4-101,1-25-116</inkml:trace>
  <inkml:trace contextRef="#ctx0" brushRef="#br0" timeOffset="50191.2432">6339 5416 476,'0'0'393,"0"0"-374,0 0-14,-55 121 23,49-67-2,0 4 6,6-8-16,0-8-4,0-13-7,9-8-2,11-11 1,9-10 4,6 0 12,11-22 15,-2-14-12,-5-8-10,0-5-1,-17 3-4,-11 2 14,-11 2 9,-2 8 14,-27 3-4,-8 12-24,-4 13-13,-1 6-2,2 0-2,13 6-2,7 13-3,15 0-92,5-5-128,0-10-421</inkml:trace>
  <inkml:trace contextRef="#ctx0" brushRef="#br0" timeOffset="51035.7795">7034 6034 172,'0'0'670,"0"0"-579,0 0 21,0 0-4,0 0-80,0 0-10,0 0 0,-83-44-5,62 44-5,-4 16-2,0 7 4,2 12-2,7 7-2,2 9 4,7 8-3,7 0-2,0-1 0,0-2-3,5-4 0,4 0-2,-6 0-3,-3 0-61,0 4-90,0 0-146,-20-9-150</inkml:trace>
  <inkml:trace contextRef="#ctx0" brushRef="#br0" timeOffset="51366.9623">6613 6766 525,'0'0'141,"0"0"-44,0 0 83,-37-109-105,69 71-60,20-3-10,10-5-5,9-3-4,3-4-28,0 2-33,-8 2-12,-6 3 4,-9 11 31,-12 3-8,-12 11 50,-12 5 14,-10 7 66,-5 6 59,0 1-22,0 2-8,0 0-58,0 2-31,0 21-16,-12 15 2,1 11 12,1 6 0,0-2-7,10 0-6,0-2-4,0-4 0,0-6-1,10-8-17,5-8-56,1-14-61,0-11-92,5 0-81,-1-26-59</inkml:trace>
  <inkml:trace contextRef="#ctx0" brushRef="#br0" timeOffset="51580.6675">7387 6238 779,'0'0'192,"0"0"-111,0 0-26,0 0-41,0 0 0,0 118 34,0-49-5,2 1-17,4-6-12,3-4-5,5-9-3,5-13-6,3-15 0,6-14-1,3-9-19,0 0-26,-4-23-84,-9-3-144,-16 2-244</inkml:trace>
  <inkml:trace contextRef="#ctx0" brushRef="#br0" timeOffset="51696.6501">7391 6578 879,'0'0'36,"0"0"-36,0 0-15,100-106-133,-57 64-137</inkml:trace>
  <inkml:trace contextRef="#ctx0" brushRef="#br0" timeOffset="51912.2102">7649 6210 868,'0'0'157,"0"0"-141,0 0 0,0 0 26,161 70 11,-114-26-12,-14 2-21,-13 7-9,-17-4-4,-3 8-2,-16-3 0,-17 2-2,-8-1-1,-1-6-2,7-8-16,4-10-75,10-17-166,7-14-227</inkml:trace>
  <inkml:trace contextRef="#ctx0" brushRef="#br0" timeOffset="52603.721">8230 6677 862,'0'0'122,"0"0"-67,0 0 23,0 0-53,0 0-24,86-112 5,-59 70-5,-5-7 2,-6 3-3,-9 4 1,-7 12 3,0 15 0,-10 8-4,-12 7-2,-1 0-14,1 12-17,7 10-6,11 1 11,4-1-10,4 6-20,23 0 26,11-2 26,-1 2 6,1-2 2,-5 0 15,-12 0 20,-9 4-25,-12-2-5,0 2-2,-9 1 0,-10-9-5,2-7-25,4-8-79,2-7-60,11-7-99,0-25-132</inkml:trace>
  <inkml:trace contextRef="#ctx0" brushRef="#br0" timeOffset="53053.3081">8612 6392 745,'0'0'69,"0"0"-35,0 0 4,0 0 43,0 108-31,0-65-33,0-3-11,0-2-3,5-4-1,11-10 1,-1-8-1,1-9-2,7-7 3,-4 0 0,4-11 7,-1-17-2,-5-2-3,-1-4-2,-3 0 2,-3 1-1,-4 9 5,-4 15 9,-2 3 4,0 6 3,0 0-25,0 0 0,0 14 0,0-1 2,-2-6-2,-2-2 0,2-3 0,0-2-7,2 0 2,0-21-29,0-7-37,17 0 41,6 6 29,7 10 1,2 10 1,-4 2 0,2 0 13,-7 16 12,-6 4 4,-7-1-23,-10 5-2,0 5-5,-12-3-1,-22 0-88,-5-6-221,-2-12-186</inkml:trace>
  <inkml:trace contextRef="#ctx0" brushRef="#br0" timeOffset="53297.7668">8805 6176 408,'0'0'516,"0"0"-484,0 0 2,0 0-2,0 0-21,0 0-1,19 53-3,-46-32-3,0-7 1,2-8-5,2-6 7,5 0-1,8-14 3,10-6-3,0 0-6,18 7-6,17 1-23,7 12-71,2 0-115,5 0-140</inkml:trace>
  <inkml:trace contextRef="#ctx0" brushRef="#br0" timeOffset="53598.1582">9297 6333 656,'0'0'157,"0"0"-71,2 108 67,3-64-84,-2 0-46,2-8-5,-1-9-8,2-10-5,-4-9-2,-2-8-2,0 0 5,0-16 11,2-20-8,5-12-9,3 0-1,7 2-2,-2 14-1,1 13 3,-1 12 2,3 7 0,-1 0 2,2 14-3,1 14 0,-9 2 1,-3 5-1,-2 1-1,-6 1-31,0-4-98,0-14-139,0-9-133</inkml:trace>
  <inkml:trace contextRef="#ctx0" brushRef="#br0" timeOffset="53777.0703">9663 6382 896,'0'0'146,"0"0"-93,0 0-18,0 0 3,0 0-13,0 115-15,0-81-9,0-6-1,0-6-40,0-6-67,0-12-71,5-4-63,12-9-59</inkml:trace>
  <inkml:trace contextRef="#ctx0" brushRef="#br0" timeOffset="53929.9479">9798 6334 672,'0'0'227,"0"0"-92,0 0-64,0 0-49,0 0-17,0 0 23,25 107-16,-25-72-8,2 2-4,-2-4-6,0 2-88,0-7-111,0-12-122</inkml:trace>
  <inkml:trace contextRef="#ctx0" brushRef="#br0" timeOffset="54120.4927">9567 6272 1055,'0'0'58,"0"0"-56,0 0 13,133-115-6,-56 90-8,-6 6-1,-13 10-13,-16 6-106,-15 3-163,-23 7-142</inkml:trace>
  <inkml:trace contextRef="#ctx0" brushRef="#br0" timeOffset="54348.5944">9333 6900 916,'0'0'71,"0"0"-56,193-40 59,-83 2-18,6-2-26,-7 0-4,-8 1-18,-20 6 2,-20 6-1,-26 13-9,-24 6-38,-11 8-61,-30 0-110,-26 8-377</inkml:trace>
  <inkml:trace contextRef="#ctx0" brushRef="#br0" timeOffset="54837.247">9752 7177 796,'0'0'29,"0"0"-24,0 0 17,0 0-8,0 0-7,-125 98 4,111-98 3,-1-10-4,8-12-5,5-2 13,2 0 20,0 2-26,18-1-10,11 7 10,3 2-3,7 7-9,-4 7 5,2 0 4,-7 2 3,-2 19 6,-13 11 4,-11 7-5,-4 11 0,-8 8 5,-24 4-5,-7-4-13,-4-8 4,3-10-6,4-13 4,6-15-3,9-12 3,8 0 2,10-8 10,3-12-2,0-3-3,22 5-4,5 6 3,4 7 10,5 5 0,-1 0-4,2 0-6,-2 1-11,-3 5 2,-3 2-6,-3-2-21,-2-6-62,-1 0-88,-3-4-270</inkml:trace>
  <inkml:trace contextRef="#ctx0" brushRef="#br0" timeOffset="55108.781">10360 6212 1178,'0'0'57,"0"0"-54,0 0 44,0 156-3,0-89-12,0-9-17,3-6 2,1-7-14,2-14-1,1-9-1,3-15 0,1-7-2,11 0-17,3-11-25,-2-15-42,-7-4-149,-12-2-342</inkml:trace>
  <inkml:trace contextRef="#ctx0" brushRef="#br0" timeOffset="55252.1272">10278 6418 79,'0'0'1072,"0"0"-1049,0 0 2,0 0-12,0 0-10,151-51-3,-97 26-120,-8-1-155,-5 1-224</inkml:trace>
  <inkml:trace contextRef="#ctx0" brushRef="#br0" timeOffset="55672.7931">11031 6200 1123,'0'0'31,"0"0"-4,0 0 17,-109 109-25,82-68-3,3 5-8,4-3-5,6-3-2,12-8-1,2-6-1,0-6 0,18-12-9,12-8-7,9 0-19,6-26 28,-3-13 6,-5-4 2,-8-5-5,-15-3 5,-9-3 3,-5-6 7,-2 0-9,-19 1 6,4 12 9,1 15 8,7 15 12,7 13 5,-1 4-7,3 11-30,0 27 2,0 16-5,3 12 21,12 1-9,1 5-5,-3-2-7,0-6-1,-1-11-2,1-10-33,2-17-44,1-20-41,7-6-135,-3-17-177</inkml:trace>
  <inkml:trace contextRef="#ctx0" brushRef="#br0" timeOffset="55904.0105">11355 6039 882,'0'0'232,"0"0"-191,0 0-25,0 0 23,10 118 23,6-59-28,-2 0-5,1-1-1,-1-5-7,-1-9-5,5-7-7,7-16-3,0-10-3,5-11 1,4 0-4,-5-6-4,-5-16-34,-10-7-47,-14 1-96,0-5-186,-25-2-361</inkml:trace>
  <inkml:trace contextRef="#ctx0" brushRef="#br0" timeOffset="56058.8324">11374 6328 970,'0'0'181,"0"0"-93,0 0-36,0 0-25,166-79-13,-113 52-10,-15 5-4,-14 6-7,-17 6-93,-7 4-170,-20 2-438</inkml:trace>
  <inkml:trace contextRef="#ctx0" brushRef="#br0" timeOffset="56676.0229">12146 6124 866,'0'0'130,"0"0"-112,0 0 19,0 0 56,55 110-37,-45-66-21,-4 0-17,1-1-7,-5-4-6,0-1-4,-2-1-1,0-5-8,0-2-68,-10-2-123,-5-8-117,-6-8-202</inkml:trace>
  <inkml:trace contextRef="#ctx0" brushRef="#br0" timeOffset="56833.8492">11945 6525 921,'0'0'109,"0"0"-53,0 0 0,0 0-13,160-102-24,-95 74-4,-5 5-15,-8 7 0,-10 2-102,-4-4-175,-2-4-141</inkml:trace>
  <inkml:trace contextRef="#ctx0" brushRef="#br0" timeOffset="57274.7433">13604 5569 1017,'0'0'55,"0"0"-12,0 0 56,0 0-47,-85-111-24,42 103-3,-3 8-15,-4 0-5,3 3 0,3 23 2,2 13 3,5 16-3,5 18-4,14 19 3,14 15-6,4 9 2,8 7 1,20 1-2,9-2 0,2-3-1,-4-3 1,-6-4 1,-7 0-2,-13-6 0,-9-7 13,-2-11-3,-34-9 2,-11-16 6,-6-10 4,-1-15-8,-1-16-9,1-14-1,7-8 1,7 0-4,11 0-1,11-5-8,5 0-13,9 1-30,4 1-53,0 3-166,6 0-393</inkml:trace>
  <inkml:trace contextRef="#ctx0" brushRef="#br0" timeOffset="57584.8692">13330 7694 927,'0'0'27,"-27"113"-18,27-55 61,0-10-23,0-12-26,17-8 4,5-16-13,6-12 3,5 0 7,7-32 6,0-14 5,-6-7-15,-12-1-2,-11 4 6,-11 6-9,0 11 14,-22 12-4,-13 13-3,-3 8-6,-7 0-10,3 9-3,4 4-1,9-3-2,13-4-22,11-6-44,5-4-59,0-30-305</inkml:trace>
  <inkml:trace contextRef="#ctx0" brushRef="#br0" timeOffset="57918.1583">13706 4886 207,'0'0'910,"0"0"-874,0 0-7,0 0 13,0 0-10,0 0 4,27 95-16,-20-59-13,-7 4-1,0 7-6,0 2-38,-9 6-82,-14-4-191,-1-8-245</inkml:trace>
  <inkml:trace contextRef="#ctx0" brushRef="#br0" timeOffset="58596.8271">14155 5921 263,'0'0'456,"0"0"-390,0 0 65,0 0-15,0 0-72,0 0-6,-61-28-2,34 35-17,3 22 18,-1 12-8,6 13-6,0 8-1,9 4-1,4 2-13,6-1-5,0-5-1,8-4-2,9-8-13,-3-4-32,-5-4-39,-9-6-56,0-4-130,-3-12-92</inkml:trace>
  <inkml:trace contextRef="#ctx0" brushRef="#br0" timeOffset="58911.2688">13827 6589 434,'0'0'182,"0"0"-44,0 0 36,0 0-105,0 0-65,48-120-3,18 79-1,7-5-18,-4-2-47,4-4 14,-3 2 44,-15 6 7,-10 6 5,-21 10-5,-12 3 24,-8 12 40,-4 3 37,0 6-3,0 4-13,0 0-43,0 0-22,0 14-18,-11 20 1,-2 14 2,-1 8 2,7 0 2,7 0-8,0-1 0,0-7-2,10-6-5,1-13-33,-1-10-41,5-15-62,6-4-27,1-8-25,3-25-128</inkml:trace>
  <inkml:trace contextRef="#ctx0" brushRef="#br0" timeOffset="59128.2933">14578 6124 643,'0'0'231,"0"0"-187,0 0-32,0 0 56,0 137 3,0-78-21,0 0-27,4-8-5,3-7-10,4-10 2,5-11-6,4-13 0,6-10 0,6 0-4,2-4-9,3-18-69,-6-3-69,-10 2-64,-15 1-213</inkml:trace>
  <inkml:trace contextRef="#ctx0" brushRef="#br0" timeOffset="59247.6573">14603 6392 535,'0'0'227,"0"0"-195,0 0-4,0 0-28,0 0-47,131-88-126,-98 62-196</inkml:trace>
  <inkml:trace contextRef="#ctx0" brushRef="#br0" timeOffset="59435.108">14861 6162 671,'0'0'193,"0"0"-126,0 0-25,0 0 5,0 0 32,145 54-29,-112-16-32,-10 3-2,-14 2-9,-9 3 3,0 2 7,-25-1-8,-9-1-4,-1-5-5,-3-3-34,7-13-111,4-18-180</inkml:trace>
  <inkml:trace contextRef="#ctx0" brushRef="#br0" timeOffset="60073.0006">15367 6517 1026,'0'0'74,"0"0"-34,0 0 1,0 0-28,104-131-9,-77 81 4,0-4-7,-6-2 5,-11 6-5,-7 12-1,-3 11 0,-8 12 8,-13 13-8,-2 2-8,6 0-32,5 22-18,12 12-19,0 2-11,23 2 35,14-6 28,4-4 25,-5 0 1,-5-2 37,-11-1 6,-9-2-8,-11 2-22,0-1-8,-11 2-2,-20-4-4,-1-5-62,6-4-75,5-13-48,13 0-132</inkml:trace>
  <inkml:trace contextRef="#ctx0" brushRef="#br0" timeOffset="60554.753">15832 6188 872,'0'0'147,"0"0"-137,0 0 20,0 0 2,0 0-8,-6 138-19,6-99-3,0-8 1,0-4-1,0-8 2,11-4-1,3-11-2,3-4 2,4 0 7,1-7-4,2-15 2,-1-6-4,-3-2-2,-3-3 0,-3-1 1,-1 2-1,-3 7 0,-2 13 1,-6 6 5,-2 6 7,0 0-3,0 0-6,0 0-6,0 2-10,-2 14 10,-6-2 0,-2-3-3,8-4-1,2-5-31,0-2-17,0 0-7,8-12 5,17-11 19,4-2-5,-2 7 33,-3 8 7,2 10 4,-5 0 2,2 20 23,-7 14 4,-5 8-15,-11 0-14,0 3 2,0-1-6,-16-6-49,-14-6-191,-7-17-229</inkml:trace>
  <inkml:trace contextRef="#ctx0" brushRef="#br0" timeOffset="60809.262">16009 5886 755,'0'0'90,"0"0"-84,0 0 17,0 0 12,0 0-20,0 0-6,-4 120 0,-35-105 1,4-8-5,10-7 10,6 0 29,12-14 16,7-10-29,0 0-31,26 2 0,13 10-63,7 5-59,3 7-93,-2 0-257</inkml:trace>
  <inkml:trace contextRef="#ctx0" brushRef="#br0" timeOffset="61108.5275">16565 6171 951,'0'0'21,"0"0"67,0 129 0,0-88-74,0-12-6,0-7-5,0-11 1,0-7-4,0-4 4,0-12 8,0-23 6,15-13-17,4-3 0,4 6 1,-1 11-1,-1 14 2,-1 12-3,0 6 1,-3 2-1,1 0-1,0 19-6,-7 6 7,0 1-1,-7 6-1,-4 1-46,0-4-87,0-3-177,0-10-199</inkml:trace>
  <inkml:trace contextRef="#ctx0" brushRef="#br0" timeOffset="61286.579">16998 6145 639,'0'0'401,"0"0"-390,0 0-6,0 0 8,0 0 4,14 130-12,-14-91-2,0-4-3,0-7-65,0-14-143,0-13-50,0-1-151</inkml:trace>
  <inkml:trace contextRef="#ctx0" brushRef="#br0" timeOffset="61459.1093">17166 6108 733,'0'0'141,"0"0"-20,0 0-74,0 0-38,0 0 33,0 114 0,0-72-33,0-2-8,0 1-1,0-7-15,-8-4-89,-4-9-149,-6-9-178</inkml:trace>
  <inkml:trace contextRef="#ctx0" brushRef="#br0" timeOffset="61623.9122">16938 6028 953,'0'0'59,"0"0"-52,0 0 25,168-69-3,-99 54-24,-7 0-5,-8 6 0,-21 9-80,-17 0-158,-16 3-152</inkml:trace>
  <inkml:trace contextRef="#ctx0" brushRef="#br0" timeOffset="61865.6335">16640 6789 176,'0'0'786,"140"-23"-777,-37-12 71,10-5 16,-2 4-53,-3 2-3,-16 5-12,-23 10-14,-25 3-13,-22 8-1,-16 5-8,-6 3-46,-12 0-98,-26 0-245</inkml:trace>
  <inkml:trace contextRef="#ctx0" brushRef="#br0" timeOffset="62345.2082">17170 7057 24,'0'0'732,"0"0"-717,0 0 44,0 0 17,-127 67-60,109-64-7,5-3-3,2 0-1,6 0 32,3-14 14,2-7-13,0-1-5,20 2-6,9 2-12,5 2 3,-1 8 2,3 4-4,-1 4-6,-4 7-1,-4 16-1,-9 12 0,-13 4-1,-5 7-4,-9 4 7,-27-1-5,-4-3-3,0-10 2,2-11-1,9-14-2,6-5 3,9-6-4,7 0 4,7-2-1,0-8-3,3-1 0,20 8-1,4 3 1,4 0 2,5 0 0,-1 12 6,1 2 0,-6 0-3,-5-2-3,-4-2 0,-6-2-2,1-6-16,0-2-49,2 0-91,4-26-125,-3-14-195</inkml:trace>
  <inkml:trace contextRef="#ctx0" brushRef="#br0" timeOffset="62620.5583">17670 6066 1101,'0'0'45,"0"0"-39,0 0 55,0 120-7,0-60-22,7 3-13,3-5-6,3-7 0,6-8-2,1-9-6,1-12-1,2-8-3,4-13-1,3-1 0,2-5-14,-1-17-28,-8-4-35,-12 0-96,-11 0-150,0 2-172</inkml:trace>
  <inkml:trace contextRef="#ctx0" brushRef="#br0" timeOffset="62750.1529">17683 6320 919,'0'0'41,"0"0"-11,0 0-2,0 0-28,0 0-4,156-91-140,-109 65-138,-1-6-268</inkml:trace>
  <inkml:trace contextRef="#ctx0" brushRef="#br0" timeOffset="63155.7812">18301 6057 722,'0'0'176,"0"0"-123,0 0 28,-100 129-17,84-81-41,0 0-14,10-4-6,6-7 3,0-9-6,0-12-5,15-12 0,14-4-2,4-7-6,0-20-3,2-8 6,-9-3 9,-8-5 2,-10-6 1,-8-11 0,0-8 2,0-7 3,-15 0 9,1 6 8,5 21 21,3 18 17,4 18-1,0 12-15,2 0-38,0 24-8,0 19 0,2 15 8,15 5 3,6-1-6,2-1 4,-3-2-5,-1-8-4,-1-7 0,-1-6 0,-6-14-23,-6-10-42,-3-11-61,4-3-157,2-17-147</inkml:trace>
  <inkml:trace contextRef="#ctx0" brushRef="#br0" timeOffset="63394.7856">18668 5903 943,'0'0'115,"0"0"-100,0 0 32,0 0 61,5 150-61,5-90-15,0 1 3,4 1-2,1-7-9,1-12-8,1-7 0,2-15-5,3-9-6,1-12-1,4 0 1,0-8-5,-4-17-10,-4-4-37,-11-3-39,-8-2-115,-12 1-308</inkml:trace>
  <inkml:trace contextRef="#ctx0" brushRef="#br0" timeOffset="63538.0057">18640 6194 1069,'0'0'101,"0"0"-41,0 0-27,138-61-19,-74 34-14,-6-5-15,-11-1-90,-15-1-187,-22 1-280</inkml:trace>
  <inkml:trace contextRef="#ctx0" brushRef="#br0" timeOffset="64010.5553">18733 5467 1046,'0'0'40,"0"0"-31,191-58 46,-97 47-3,2-1-32,-2 0 5,-7-2-5,-16 2 5,-18-2 10,-17 4 6,-16 3 6,-11 4-5,-7 1-7,-2 0-8,0 2-5,0 0-9,0 0-13,7 15-1,2 26 1,4 19 0,-1 18 7,-4 18-6,-1 19 4,-3 15-5,-4 10 5,0 8-4,0 3 3,0 0-2,0 4 6,0-5 5,-21-8-5,-22-10-8,-15-14 12,-11-10-8,-6-11-1,-8-21 5,4-24-3,2-22-3,7-15 0,3-15-2,5 0-5,2-15-47,1-15-33,7-3-44,0-8-189</inkml:trace>
  <inkml:trace contextRef="#ctx0" brushRef="#br0" timeOffset="64987.9993">1310 9715 1112,'0'0'0,"0"0"6,0 0-6,158-105 2,-97 80 1,-1 9-3,-10 11-20,-9 5-134,-16 7-137,-19 19-112</inkml:trace>
  <inkml:trace contextRef="#ctx0" brushRef="#br0" timeOffset="65138.7496">1475 9876 731,'0'0'133,"0"0"-108,0 0 47,0 0-26,0 0-34,0 0-4,89-22-8,-37 12-8,9 1-197,7-3-135</inkml:trace>
  <inkml:trace contextRef="#ctx0" brushRef="#br0" timeOffset="65340.6223">2424 9511 1047,'0'0'20,"0"0"-6,0 0-11,0 0 24,0 108-16,0-64-3,0 8-8,0 5 0,4 1-39,0 2-134,-4-4-97,0-8-319</inkml:trace>
  <inkml:trace contextRef="#ctx0" brushRef="#br0" timeOffset="65528.0391">2222 10203 993,'0'0'126,"0"0"-111,0 0 6,0 0 16,0 0 2,0 0 0,193-53-2,-98 13-26,-7 2-7,-19 9-4,-13 10-67,-18 13-90,-16 6-140,-18 0-172</inkml:trace>
  <inkml:trace contextRef="#ctx0" brushRef="#br0" timeOffset="65992.4118">2609 10497 764,'0'0'69,"0"0"-65,-131 90 25,87-59 5,5-4-9,8-8 1,4-7-11,10-8-1,6-4 12,1 0 1,8-20 6,2-7-3,0 4-23,9 5-4,16 4-4,8 11 1,3 3 0,4 0 0,0 17 6,-7 15-3,-8 12-1,-13 10 1,-12 4 1,0 4 1,-3-4-1,-26-3 0,0-11-1,-5-14 0,3-10 0,2-14 3,8-6-1,4 0 1,10-4 0,7-15-6,3 2 0,26-1-2,13 2 0,8 6 2,3 3 11,-2 7-1,-4 0-10,-9 7 2,-5 12-2,-2 4 0,-2 1-38,2-6-52,1-6-95,0-12-71,6 0-115</inkml:trace>
  <inkml:trace contextRef="#ctx0" brushRef="#br0" timeOffset="66251.4524">3597 9494 1212,'0'0'36,"0"0"-36,0 0 2,143-39 6,-63 20-7,2-1 8,-1 3-6,-8-1-3,-13 4-15,-20 5-78,-19 7-37,-21 2-74,-3 0-87,-39 14-211</inkml:trace>
  <inkml:trace contextRef="#ctx0" brushRef="#br0" timeOffset="66592.6637">3537 9535 877,'0'0'114,"0"0"-95,-47 150 70,47-78 1,0 15-24,13 15-8,10 18-12,1 14-15,0 11-9,-7 5-3,-5 5-4,2 0-4,-14-7 6,0-11-14,0-10 4,-2-16-5,-3-16-2,3-10 4,2-7-4,0-2 1,7-5 5,17-10-4,9-12 3,4-15 2,3-14-4,7-10 1,6-10-4,11 0 5,6-9-2,-3-10-3,-5-3-18,-8 2-41,-8 2-34,-11-4-114,-15-7-354</inkml:trace>
  <inkml:trace contextRef="#ctx0" brushRef="#br0" timeOffset="84599.6082">4322 10072 783,'0'0'136,"0"0"-59,0 0 31,0 0-66,0 0-17,0 0 16,149-29-9,-78 10-9,-5 1-11,-7 4-7,-17 7-4,-8 4-2,-9 1-21,-8 2-93,-3-2-106,-4-6-112</inkml:trace>
  <inkml:trace contextRef="#ctx0" brushRef="#br0" timeOffset="85138.6437">5331 9659 881,'0'0'68,"0"0"-51,0 0 11,0 0 8,0 0-19,0 0 3,-116 86-15,97-75 2,3-7-4,3-4 3,1 0 0,3-7 4,5-11-10,4-3-10,0-2-12,2 0 11,21 4 2,4 6 8,6-1-3,1 11 2,3 3-4,-4 0 6,-6 20 0,-7 9 0,-9 10 0,-11 6 2,0 6 1,-22 4 1,-14 3 0,-4-6-3,3-6 0,6-10 2,6-14-2,7-12 2,7-10 7,2 0 10,9-16 1,0-7-21,0 4-1,17 3-3,10 7-3,7 9 0,3 0 4,4 0 2,3 12 2,-4 1 0,1-3 2,-4-4 1,-3-6 5,-9 0 5,-1 0-4,0-6-9,-4-12 1,-4 1-2,-5 6-56,-6 3-73,-5 6-96,0 2-124</inkml:trace>
  <inkml:trace contextRef="#ctx0" brushRef="#br0" timeOffset="85426.6936">4885 10409 22,'0'0'840,"0"0"-797,0 0-38,0 0 44,0 0 42,190 12 8,-67-36-41,12-4-26,8-6-4,0-2 8,-9-2-3,-12-2-14,-18 8-10,-14 2-3,-28 7-4,-21 11 0,-24 5-2,-17 7-15,0 0-26,-24 15-41,-31 19-54,-17 8-143,-16 4-122</inkml:trace>
  <inkml:trace contextRef="#ctx0" brushRef="#br0" timeOffset="85789.5566">5128 10899 648,'0'0'26,"0"0"41,2 112 70,6-72-78,-8-4-11,0-1 6,0-9-25,0-6-13,0-8-9,0-12 0,0 0 7,0-12 12,0-21-9,0-9-10,0 0-7,0 4-1,10 8 1,11 9 1,0 5-1,4 9 7,1 7-4,0 0-3,-4 7 1,-5 18 1,-3 7 0,-5 0 1,-3 2-1,0-2-2,0-4-2,-2-9-47,-1-4-58,-3-10-108,0-5-119</inkml:trace>
  <inkml:trace contextRef="#ctx0" brushRef="#br0" timeOffset="85965.6588">5549 10962 881,'0'0'148,"0"0"-143,0 0 54,0 0-14,0 0-22,10 128-15,-10-87-7,2-4-2,-1-2-19,5-9-94,-4-12-87,2-11-65,0-3-209</inkml:trace>
  <inkml:trace contextRef="#ctx0" brushRef="#br0" timeOffset="86160.0907">5740 10983 678,'0'0'314,"0"0"-274,0 0-1,0 0-10,0 0-15,0 0 29,21 98-14,-9-60-22,-6 2-5,-3 1 2,-2-3-4,-1-7-10,0-3-54,0-6-81,0-11-99,-6-8-150</inkml:trace>
  <inkml:trace contextRef="#ctx0" brushRef="#br0" timeOffset="86347.6424">5389 10948 1026,'0'0'127,"0"0"-111,0 0 8,148-100 26,-71 62-30,1 0-10,-11 6-6,-9 10-4,-20 5-48,-11 8-103,-13-1-159</inkml:trace>
  <inkml:trace contextRef="#ctx0" brushRef="#br0" timeOffset="86801.1202">6613 9726 912,'0'0'153,"0"0"-131,0 0 9,0 0-19,0 0-2,11 111 25,-6-60-3,1-3-24,1-4-6,-1 2-2,0 0-1,-6-1-83,0-2-131,0-9-167</inkml:trace>
  <inkml:trace contextRef="#ctx0" brushRef="#br0" timeOffset="86971.1157">6484 10104 996,'0'0'93,"0"0"-87,0 0 14,0 0-7,156-100-8,-84 72-3,-7 5-2,-6 2-84,-10-4-129,-11 1-111</inkml:trace>
  <inkml:trace contextRef="#ctx0" brushRef="#br0" timeOffset="87412.8752">7346 9476 679,'0'0'160,"0"0"-103,0 0 4,0 0-37,0 0 8,0 113 14,3-63-15,-3 0-8,2 1-9,-2-12-3,7-4 0,-3-16-8,3-6 0,2-5 3,4-6-5,6-2 8,11 0 3,6-9 1,10-13-9,2-3-1,-4 0-3,-4 7-8,-8 3-72,-9-1-60,-4 4-70,-15-3-115</inkml:trace>
  <inkml:trace contextRef="#ctx0" brushRef="#br0" timeOffset="87607.6333">7625 9631 669,'0'0'219,"0"0"-172,0 0 62,0 0-20,-29 134-34,29-88-7,0 4-24,9 1-20,0-5-1,-2-2-1,-3-8-2,-1-8-1,-3-8-46,2-10-44,-2-10-91,0 0-67,0-27-161</inkml:trace>
  <inkml:trace contextRef="#ctx0" brushRef="#br0" timeOffset="98129.3919">7215 10399 252,'0'0'15,"0"0"-11,0 0 1,0 0 0,0 0-5,0 0 7,0 0 20,-76-50 27,71 44 58,3 6 32,0 0-29,0 0 1,2 0-20,-2 0-34,2 0-16,0 6-21,18 10-9,26 0 23,27-2 12,14-8-11,18-6-21,17-2-2,12-25 0,8-14 4,0-8 1,-10 0-1,-15-3-8,-20 7-3,-26 10-6,-25 12-2,-23 7-1,-9 10-1,-10 5-4,-2 1-22,0 0-25,-15 0-61,-25 27-195,-20 15-266</inkml:trace>
  <inkml:trace contextRef="#ctx0" brushRef="#br0" timeOffset="98543.6887">7198 11249 871,'0'0'162,"0"0"-158,0 0-4,19 130 22,-3-87-6,-3-7-2,-1-6 8,-6-8-15,-1-12-4,-3-7 3,-2-3-4,0 0 18,0-19 6,0-21-12,0-10-13,0 1 1,0 3-2,4 11 0,19 6 0,-2 9 0,4 8-1,-3 10 0,1 2-2,-3 0 2,-2 22 0,0 4 1,-5 6 1,-5-1 0,0 1-1,-4-4-31,-4-4-79,0-8-114,0-11-100</inkml:trace>
  <inkml:trace contextRef="#ctx0" brushRef="#br0" timeOffset="98834.6695">7419 10885 932,'0'0'41,"0"0"-40,0 0 28,0 0-12,0 0-13,121 24 9,-118 15 8,-3 3 5,0 0-9,-5-7 1,-6-5 10,4-10-8,5-10-1,2-2-6,0-4-12,2-4 2,25 0-2,13 0 2,9-22-3,7-2-57,-2 0-87,-9 4-123,-8 6-125</inkml:trace>
  <inkml:trace contextRef="#ctx0" brushRef="#br0" timeOffset="98993.0511">7937 11133 659,'0'0'86,"0"0"-9,0 106 63,4-70-83,3 4-11,0 3-22,0-5-12,-1-4-12,1-10-6,-1-14-95,2-10-113,-5 0-85</inkml:trace>
  <inkml:trace contextRef="#ctx0" brushRef="#br0" timeOffset="99192.5263">8060 11139 828,'0'0'159,"0"0"-145,0 0 9,0 0 50,32 107-19,-15-61-27,-2-3-11,-1-2-11,-3-3 1,-2-8-5,-3-6-1,2-4-26,-6-4-66,-2-9-80,0-1-81,-5-6-167</inkml:trace>
  <inkml:trace contextRef="#ctx0" brushRef="#br0" timeOffset="99369.4034">7828 11342 424,'0'0'605,"0"0"-587,0 0-12,49-125 25,3 71-18,0 1-10,-2 7-3,-13 5-46,-10 8-172,-15 7-188</inkml:trace>
  <inkml:trace contextRef="#ctx0" brushRef="#br0" timeOffset="99647.6609">8180 10654 939,'0'0'39,"0"0"-24,0 0 57,116-25-24,-82 25-8,-8 16-17,-13 19-13,-13 11-3,0 6 7,-10 2 9,-16-1 0,0-10 1,1-9-1,10-10 0,9-9 2,6-8-9,0-4-15,21-3 1,20-7 2,12-22 0,4-7-1,0-4-3,-6-3-31,-11-1-65,-9-4-141,-12-2-319</inkml:trace>
  <inkml:trace contextRef="#ctx0" brushRef="#br0" timeOffset="100076.611">8733 10048 1075,'0'0'19,"0"0"-12,0 0 17,25-141-15,1 90-8,-8-2 3,-2 3-3,-8 8 1,-8 11-2,0 12 0,-8 9 0,-15 10-3,-2 0-14,-6 6 10,7 14-5,6 4 8,10-2 2,8 0-1,0 0-4,26 0 5,17-4-1,10-4 3,3 0 5,-8-2-3,-8 6-2,-17 7 0,-13 4-1,-10 8 1,-6 4 7,-25 0-5,-5-3-2,1-13-27,10-13-68,8-12-37,8-7-25,9-25-109</inkml:trace>
  <inkml:trace contextRef="#ctx0" brushRef="#br0" timeOffset="100572.5861">9114 9675 663,'0'0'132,"0"0"-63,0 0 29,0 0-38,0 0-24,0 0 10,2 78-14,-2-35-13,0-4-8,0 2-5,0-10-4,0-4 0,5-5-1,10-8 0,5-6 1,7-8 1,2 0 0,0-4-3,-3-19 2,0-2-2,-9-8 0,-3 0 2,-5-4 0,-7 3-1,-2 6 1,0 9-1,0 10 1,0 5 2,0 4 1,0 0-5,0 2 0,0 14-2,-9-2 2,5-3 0,1-8 0,3-3 0,0 0-1,0 0 0,0-6-2,0-11-2,18-2 1,5 5-1,-1 9 5,3 2 0,5 3-3,-1 0 3,-2 8 8,-5 11-8,-3 3 1,-9-1 2,-6 9-2,-4 3-1,0 1-23,-17 2-125,-7-11-154,-7-8-145</inkml:trace>
  <inkml:trace contextRef="#ctx0" brushRef="#br0" timeOffset="100837.0788">9256 9360 804,'0'0'121,"0"0"-114,0 0 12,0 0-6,0 0 0,0 0 4,43 83 1,-67-57-10,-5-10 4,-1-8 8,6-8 13,4 0 14,7-8-18,8-10-7,5-5-18,0 2-3,16 2-1,12 3-5,13 6-34,-1 9-79,5 1-128,-2 0-213</inkml:trace>
  <inkml:trace contextRef="#ctx0" brushRef="#br0" timeOffset="101180.454">9803 9585 951,'0'0'73,"0"0"-30,20 109 41,-11-68-58,-2-2-16,-3-13-1,-4-8-3,0-8 0,0-8-2,0-2 8,0-2 4,0-28 21,0-11-37,0-1-3,3 2 3,5 12 0,6 10 1,1 8-1,1 6-5,2 4 5,2 0-2,-3 7 2,-2 18 0,-3 8 4,-6 4-4,-3-1 0,-3 2 0,0-10-38,0-5-59,0-9-55,3-14-106,1 0-56</inkml:trace>
  <inkml:trace contextRef="#ctx0" brushRef="#br0" timeOffset="101354.3093">10142 9581 744,'0'0'201,"0"0"-162,0 0 23,0 0 19,0 0-42,24 134-27,-24-92-6,2-1-6,-2-9-1,0-8-60,3-14-75,6-10-81,-1-3-61,3-25-150</inkml:trace>
  <inkml:trace contextRef="#ctx0" brushRef="#br0" timeOffset="101517.7151">10282 9544 474,'0'0'386,"0"0"-316,0 0-51,0 0 50,0 0 7,38 129-53,-31-87-15,-3-4-5,1-2-3,-1-7-27,-4-10-76,0-5-94,0-11-76,0-3-232</inkml:trace>
  <inkml:trace contextRef="#ctx0" brushRef="#br0" timeOffset="101736.056">10033 9455 922,'0'0'124,"0"0"-113,0 0-7,0 0 37,151-24 0,-85 4-24,-7-1-8,-10 5-6,-16 2-3,-13 8-14,-8 3-60,-12 3-67,0 0-114,-12 19-133</inkml:trace>
  <inkml:trace contextRef="#ctx0" brushRef="#br0" timeOffset="101998.2954">9969 10078 892,'0'0'59,"0"0"32,149-12 32,-83-11-75,5-4-15,1-1-10,-8-2-11,-5 2-4,-11 4-4,-9 1 0,-13 5-3,-10 11-1,-14 3-24,-2 4-51,0 0-78,-13 2-231</inkml:trace>
  <inkml:trace contextRef="#ctx0" brushRef="#br0" timeOffset="102546.5277">10431 10316 889,'0'0'28,"0"0"14,0 0 15,-30 119-40,14-95-11,-2-4 0,-5-9-1,2-11 1,-1 0 4,7 0 0,7-11 21,3-7-17,5-2-7,0-3-4,5 2-2,17 1 6,7 6-7,2 4 4,0 6-4,3 4 4,-5 0 0,-6 14 6,-6 12-5,-5 6-1,-12 11 1,0 10 8,-6 10 2,-21 0-7,-6 2 1,-2-13-7,3-12 1,1-14-1,7-16 1,7-10-2,6 0 6,11-8-3,0-10-3,0 1 1,23 8-2,6 3 5,11 6 4,5 0 9,7 0 0,0 0 1,2 0-2,-2 0 14,-1-8 0,-9-8-7,-10-3 6,-3 2-13,-14 0-7,-10 5-8,-5-3-1,0 1-1,0-6-27,-2-2-49,-10-6-120,-5-7-383</inkml:trace>
  <inkml:trace contextRef="#ctx0" brushRef="#br0" timeOffset="104347.9874">11227 9428 667,'0'0'112,"0"0"-34,0 0 79,0 0-58,0 0-66,0 0-21,0 0 1,31 69 56,-17-17-31,-3-2-15,-2-2-9,0-1-3,-4-10-9,1-7 0,-6-2-1,2-7-1,-2-6-4,0-5-42,0-1-62,0-6-64,0-3-127,-15 0-122</inkml:trace>
  <inkml:trace contextRef="#ctx0" brushRef="#br0" timeOffset="104551.8919">11089 9703 826,'0'0'136,"0"0"-124,0 0 29,0 0 6,148-56-4,-71 31-1,-3 0-18,-9 3-4,-17 6-9,-17 6-7,-15 4-4,-9 4-15,-5 2-48,-2 0-61,0-2-104,0-2-113</inkml:trace>
  <inkml:trace contextRef="#ctx0" brushRef="#br0" timeOffset="107739.0182">12311 9164 671,'0'0'55,"0"0"-48,0 0 24,0 0 21,0 0-7,0 0 4,0 108-22,-15-87-1,-4-7-5,0-2-3,3-9 23,0-3 0,1 0-19,2-3-8,5-16-6,6-3-8,2-2 4,0-2 2,9 1-4,11 2-2,3 0 3,-2 8-8,6 4 9,-4 6-7,1 5 3,-1 0-1,-6 5-2,2 21 2,-11 8 1,-4 10 6,-4 11 5,0 6-4,-15 1-2,-12-1-3,-4-6-2,2-11 0,0-12 3,7-13 2,4-7-1,7-12 1,4 0 4,5-5-6,2-16-3,0-2 0,7 0-3,15 3 2,7 8 0,2 12 0,0 0-3,3 9 4,-4 5 6,0 0 2,-5-5 7,-4-6 1,3-3 0,-4 0-4,1 0-5,-2 0-4,-2-17 1,-2 4-4,-3 1-31,-8 8-54,-4 4-112,0 0-52,-9 0-348</inkml:trace>
  <inkml:trace contextRef="#ctx0" brushRef="#br0" timeOffset="108008.8627">12010 10024 844,'0'0'30,"0"0"64,187-6 54,-76-22-83,19-6-24,4 0 18,-3 2-28,-10 0-8,-21 2-8,-26 8-2,-24 7-8,-23 8-5,-21 7 0,-6 0-13,-4 0-32,-27 0-23,-11 3-86,-9 16-81,-3 7-78</inkml:trace>
  <inkml:trace contextRef="#ctx0" brushRef="#br0" timeOffset="108375.6531">12282 10611 840,'0'0'59,"0"0"-41,0 111 74,0-75-19,0-8-55,-2-9 3,-1-5-5,1-7-5,2-7-3,-2 0 10,-2-14 24,2-22-25,2-8-14,0-4 2,6 6 0,20 8 0,2 11 2,3 11-6,-2 12 6,-5 0-3,-4 12 0,-2 18 4,-5 10 1,-4 5 0,-2-1-6,-4-2 1,-3-9-4,0-8-6,2-9-40,0-11-40,4-5-78,5-5-166,-1-25-28</inkml:trace>
  <inkml:trace contextRef="#ctx0" brushRef="#br0" timeOffset="108536.5631">12692 10618 806,'0'0'73,"0"0"76,0 0-37,34 112-62,-30-70-32,-2-2-5,2-4-7,-4-7-6,4-12-53,-1-11-92,3-6-105,2-3-97</inkml:trace>
  <inkml:trace contextRef="#ctx0" brushRef="#br0" timeOffset="108723.4561">12881 10594 678,'0'0'307,"0"0"-265,0 0 21,0 0 18,14 104-49,-9-64-13,-1-2-8,0-2-9,-1-2-2,-3-8-15,0-6-52,0-6-62,-5-6-83,-15-5-45,-7-3-97</inkml:trace>
  <inkml:trace contextRef="#ctx0" brushRef="#br0" timeOffset="108907.3488">12605 10542 921,'0'0'147,"0"0"-129,0 0 42,161-83 18,-103 56-54,-5 2-10,-6 3-7,-12 2-7,-13 6-5,-7 6-89,-15 2-145,0-3-310</inkml:trace>
  <inkml:trace contextRef="#ctx0" brushRef="#br0" timeOffset="109878.1112">13499 9566 758,'0'0'151,"0"0"-141,0 0 54,0 0 47,160 3-41,-105-6-27,-5-6-11,-8-1-19,-11 2-5,-10 4-7,-10 0-2,-5 4-45,2-4-133,-4-3-169</inkml:trace>
  <inkml:trace contextRef="#ctx0" brushRef="#br0" timeOffset="110176.6275">14248 9142 1115,'0'0'41,"0"0"-32,0 0-6,-2 124 25,2-78-12,0 5-13,0-5 4,0-9-4,0-11-1,6-12-2,5-10-3,7-4 3,16 0 5,7 0 12,13-14-4,0-4-6,2-1-7,-9 3 0,-3-3-7,-12 3-80,-13 0-94,-11-2-137,-8 0-119</inkml:trace>
  <inkml:trace contextRef="#ctx0" brushRef="#br0" timeOffset="110361.7331">14504 9319 741,'0'0'62,"0"0"92,0 0-17,-19 136-67,19-101-14,4 0-16,7-5-22,-1-2-10,2-4-6,-5-4 1,-5-2-3,-2 2-36,0-3-62,0-2-128,0-7-137</inkml:trace>
  <inkml:trace contextRef="#ctx0" brushRef="#br0" timeOffset="110628.6498">14085 9898 917,'0'0'77,"0"0"-74,0 0 41,0 0 60,207-26-39,-93-6-16,7-7-21,-3-2 4,-2-5-15,-3 0 11,-1 2-7,-9 5 0,-15 5-9,-16 8-11,-24 9 3,-21 8-3,-15 7-2,-12 2-17,0 0-44,-35 23-19,-23 18-74,-21 5-214</inkml:trace>
  <inkml:trace contextRef="#ctx0" brushRef="#br0" timeOffset="111033.166">14451 10449 971,'0'0'33,"0"0"-24,11 129 72,4-81-2,-1 0-52,-1-7-6,-3 0-1,-2-13-7,-3-10 5,-3-8-2,-2-8 8,0-2 15,0 0-12,0-18-7,0-11-20,0-6 0,0 3-1,0 4 1,8 4-2,11 5 2,1 5 0,-1 7 0,2 5 5,-1 2-2,-3 0-1,0 12 0,-5 10 5,0 4-1,-1 2 0,-5-4-6,1-2 0,0-2-1,-2-6-23,-3-4-23,-2-1-51,0-9-112,0 0-164</inkml:trace>
  <inkml:trace contextRef="#ctx0" brushRef="#br0" timeOffset="111302.2193">14662 10287 852,'0'0'142,"0"0"-128,0 0 77,0 0-6,130-77-53,-103 79-1,-10 25-15,-10 11-5,-7 1 3,0 2 0,-9-3-3,-6-8 13,3-8-6,6-10-3,3-6-4,3-4-11,0-2-2,13 0 2,19 0 3,11-12-3,-1-8-29,-2 0-41,1 6-52,-4 6-169,-6 6-126</inkml:trace>
  <inkml:trace contextRef="#ctx0" brushRef="#br0" timeOffset="111475.0661">15230 10481 772,'0'0'130,"0"0"-7,0 0 28,0 111-76,0-79-32,0-1-18,0 3-24,0-8-1,5-3-3,-3-7-51,4-9-67,0-7-116,0 0-99,1-26-41</inkml:trace>
  <inkml:trace contextRef="#ctx0" brushRef="#br0" timeOffset="111655.6438">15363 10513 558,'0'0'379,"0"0"-264,0 0-35,0 0-7,0 0-9,0 0-8,38 102-30,-25-63-9,0-4-10,-2 2-2,1-5-5,-3-6-1,-5-3-11,-4-2-34,0-7-45,0-5-86,-25-4-124,-6-5-206</inkml:trace>
  <inkml:trace contextRef="#ctx0" brushRef="#br0" timeOffset="111814.5701">15071 10642 1035,'0'0'84,"0"0"-65,0 0 39,77-140-10,-15 89-44,0 1-4,-10 4-4,-11 2-84,-17 6-169,-15 1-133</inkml:trace>
  <inkml:trace contextRef="#ctx0" brushRef="#br0" timeOffset="112104.1515">15436 9988 851,'0'0'91,"0"0"-46,0 0 65,0 0-52,143-16-20,-116 18-6,-12 18-13,-11 14-6,-4 7 7,-2 5-1,-20-2 0,0-9-3,6-7-1,7-10-6,6-9 3,3-7-5,10-2-2,25-2 6,17-21 19,6-7-4,0-2-19,-4-5-3,-6 4-2,-8 8-2,-14 4-5,-13 11-42,-13 3-53,0-4-235</inkml:trace>
  <inkml:trace contextRef="#ctx0" brushRef="#br0" timeOffset="112982.1457">15732 9296 954,'0'0'101,"0"0"-70,0 0 51,0 0-46,0 0-19,0 0 9,92-116-11,-75 67-7,-5-4 0,-7 0-7,-5 9 5,0 12-2,-7 15-3,-7 6 0,3 9-2,-3 2 1,6 4-9,-1 22-21,6 8-5,3 0-1,5 2 10,24-2 20,5-6 6,3 1 2,-2-7-1,-5-2-1,-10-3 0,-9-2 0,-9-1-1,-2-2-9,0 0-59,-17 0-6,-6-4-74,0-6-31,4-2-70,5 0-139</inkml:trace>
  <inkml:trace contextRef="#ctx0" brushRef="#br0" timeOffset="113485.1094">16076 8981 236,'0'0'525,"0"0"-493,0 0 17,0 0 28,0 0-53,0 0 25,2 87 0,-2-47-24,0-3-3,0 0-4,0-1-4,2-5 0,16-4-10,7-5 0,4-10 4,2-6-5,3-6 7,-1 0-9,-2-9 6,-2-12-1,-4-9 4,-8-4-7,-4-4 4,-1-1 1,-8 4 1,-1 7-4,-3 10 3,0 10 8,0 5 0,0 3-8,0 0-8,0 0-3,0 0-4,0 4 6,0 3 0,-1-3-13,1-4-5,0 0 9,0 0 8,0-12-4,5-5-4,11 3 5,1 6 5,5 6-1,0 2-1,4 0 2,1 19 16,-6 3-6,-3 0 5,-7 4-13,-9 3-2,-2 4-2,-5-1-54,-23-4-100,-7-7-221,-5-12-95</inkml:trace>
  <inkml:trace contextRef="#ctx0" brushRef="#br0" timeOffset="113734.4831">16300 8698 949,'0'0'69,"0"0"-68,0 0 20,0 0 20,0 0-22,24 118-5,-44-89-7,-10-11-3,-1-9 3,2-9-1,3 0 13,7-15-2,17-11-8,2 0-2,6 0-7,28 5-5,7 10-8,5 4-55,6 7-120,-6 0-143</inkml:trace>
  <inkml:trace contextRef="#ctx0" brushRef="#br0" timeOffset="114066.3685">16829 8895 589,'0'0'397,"0"0"-365,3 115 97,1-69-59,0-1-47,0-1-9,-2-9-6,2-12-7,-2-12 3,0-10-4,-2-1 7,2-1 1,3-27 16,0-14-23,7-10 2,6 1-3,2 9-1,2 12 1,1 10 0,-3 12 0,-3 6 2,1 2-1,-1 5-1,-3 16 5,1 11-5,-7 3 2,-3 1-1,-5 2-1,0-2-21,0-6-57,0-8-114,-3-16-116,3-6-101</inkml:trace>
  <inkml:trace contextRef="#ctx0" brushRef="#br0" timeOffset="114250.0497">17230 8897 903,'0'0'201,"0"0"-151,0 0-2,0 0-10,0 0 4,14 128-30,-11-89-7,-3-4-4,0-3-1,0-11 0,0-7-46,1-8-73,6-6-126,2 0-25,7-18-101</inkml:trace>
  <inkml:trace contextRef="#ctx0" brushRef="#br0" timeOffset="114414.6497">17424 8909 703,'0'0'239,"0"0"-148,0 0-23,0 0-37,0 0 25,0 0-18,20 130-29,-13-91 0,-3-7-9,-4 0-1,0-8-54,0-4-78,-4-6-113,-18-8-129</inkml:trace>
  <inkml:trace contextRef="#ctx0" brushRef="#br0" timeOffset="114623.099">17104 8865 878,'0'0'242,"0"0"-223,0 0 0,135-95 22,-50 72-28,2 5 1,-9 1-8,-11 5-3,-25 7-3,-17 3-22,-19 2-77,-6 5-110,-10 18-136,-28 7-133</inkml:trace>
  <inkml:trace contextRef="#ctx0" brushRef="#br0" timeOffset="114836.0294">16961 9506 1013,'0'0'61,"0"0"-44,143-21 109,-50-14-73,5-2-22,0-2-11,-13 4 0,-19 6-17,-18 7 5,-24 10-8,-15 8-18,-9 2-41,0 2-84,-23 0-194,-6 2-258</inkml:trace>
  <inkml:trace contextRef="#ctx0" brushRef="#br0" timeOffset="115335.9889">17536 9575 745,'0'0'38,"0"0"49,0 0 17,0 0-91,0 0-4,-134 102-4,114-97-1,7-5 1,6 0 3,3 0 19,4-11 23,0-3-36,20-2 3,9-3-8,2 4-4,2 3 3,4 6-5,-1 6 15,-1 0-1,-6 1 9,-8 24-5,-7 11-14,-12 7 5,-2 5-2,-5 6 2,-23-3-6,-8 0-3,-2-10-1,2-10 0,5-16-1,7-12 1,6-3-2,11-3 7,7-18-7,0-2-4,5-2 3,16 9 1,9 2 0,0 9 3,6 5 2,1 0 7,-2 0 4,1 11-4,-3-1-3,-2 0 1,1-4-2,-3-5 3,-6-1-8,3 0 0,-4-5-3,-2-16-1,0-7-33,5-7-54,-8-16-140,-1-11-343</inkml:trace>
  <inkml:trace contextRef="#ctx0" brushRef="#br0" timeOffset="115764.2964">17959 8835 113,'0'0'1026,"0"0"-1025,129-24 4,-48 15 39,8 4-29,5-1-8,-7 2-2,-7-1-2,-11 5 0,-17 0 2,-15 0-4,-7 0 15,-11 11-5,1 17 8,-4 18 12,-5 17-2,-1 14-4,3 17-5,0 8-7,5 2-1,3 7 2,5 0 0,4 3-2,-3-1 4,-9 5 4,-13 5-3,-5 0-7,-27-4 23,-27-13-19,-12-10 2,-15-10 5,-5-7-8,-3-19-11,6-16 3,4-14-1,11-12-4,3-9-9,10-6-39,12-3-30,10 0-42,9-12-183,1-20-525</inkml:trace>
  <inkml:trace contextRef="#ctx0" brushRef="#br0" timeOffset="121817.6647">12866 8739 856,'0'0'13,"0"0"-10,0 0 4,0 0 46,0 0-6,0 0-20,0 0-16,-80 55-1,43 37 11,-20 37 20,-28 36 0,-24 29 6,-20 10-10,-10 4-7,4-18-3,16-24-6,24-27-3,28-35-2,26-22-7,20-20-7,11-18-2,8-13-7,2-16-49,0-12-87,14-3-106,1-26-181</inkml:trace>
  <inkml:trace contextRef="#ctx0" brushRef="#br0" timeOffset="122489.5086">5454 9525 615,'0'0'104,"0"0"-73,0 0 31,0 155 69,-25-35-29,-26 28-29,-21 14-19,-11 9-12,-10 1-16,5-15-10,1-18-10,13-20 0,14-29-4,18-21 1,17-25-3,10-18-12,9-13-50,6-10-115,0-3-241</inkml:trace>
  <inkml:trace contextRef="#ctx0" brushRef="#br0" timeOffset="130596.2164">10253 8779 927,'0'0'45,"-48"116"-37,-13-14 32,-17 23 56,-11 14-67,-13 14-5,-15 8 1,-3-3-3,0-5-2,9-13-11,20-16 1,12-11-2,12-16-2,9-6-5,5-8 1,13-2-2,13-7-27,27-14-69,6-16-141,50-37-182</inkml:trace>
  <inkml:trace contextRef="#ctx0" brushRef="#br0" timeOffset="131203.4839">16198 8149 931,'0'0'47,"-74"137"-43,26-28 78,-17 22 26,-15 21-50,-23 10-25,-10 8-12,-11-6-13,4-10-5,12-20 0,19-18 0,19-26 0,21-18-3,20-21-25,11-19-69,16-22-165,2-10-363</inkml:trace>
  <inkml:trace contextRef="#ctx0" brushRef="#br0" timeOffset="132756.5259">1489 13450 377,'0'0'628,"0"0"-580,0 0-44,0 0 8,-14 137 38,14-61 7,-2 7-20,2-1-22,-5-6-5,5-13 0,-2-17-5,0-14-2,2-13-1,0-10 0,0-7 0,0-2 4,0-9 8,0-23-11,9-8-3,14 1-11,10 10 8,-2 12-5,-2 14 2,2 3 1,0 0 5,-6 20-1,-4 4 0,-9 5-1,-12 7 4,0 6 2,-18 6-1,-20 6-1,1-13 3,-6-2-5,5-15 0,7-12-2,6-12-22,8 0-49,12-32-106,5-11-245</inkml:trace>
  <inkml:trace contextRef="#ctx0" brushRef="#br0" timeOffset="133072.5474">1898 14075 793,'0'0'72,"0"0"27,0 118-9,0-82-26,0-7-24,0-8-22,0-11-9,3-8-7,-1-2 0,0 0 9,4-21 5,6-20-10,5-9-6,8 2-5,-2 8 5,3 13 0,-3 13 0,-6 11 0,4 3 0,-6 0 4,-1 19-1,-1 11-1,-7 3 4,-1 11 2,-5 6-3,0 6-5,0-6-31,-5-2-128,3-17-195,2-19-187</inkml:trace>
  <inkml:trace contextRef="#ctx0" brushRef="#br0" timeOffset="133252.1163">2505 14037 1182,'0'0'55,"0"0"-55,0 0 0,172-131-1,-112 97-29,-6 8-108,-10 5-143,-17 8-357</inkml:trace>
  <inkml:trace contextRef="#ctx0" brushRef="#br0" timeOffset="133406.7149">2574 14293 1233,'0'0'10,"0"0"-10,0 0-44,124-81-43,-54 30-113,-6-7-192</inkml:trace>
  <inkml:trace contextRef="#ctx0" brushRef="#br0" timeOffset="133684.4629">3171 13825 855,'0'0'118,"0"0"-99,0 0 60,0 125 2,0-76-43,11 0-9,14-4-17,8-9-9,8-11-1,7-16-1,8-9 5,2-12-1,0-31 0,-9-4 2,-11-12 1,-16-2 16,-20 3 13,-2 3 4,-19 6-4,-22 14-10,-8 17-12,-4 18-15,-1 7-10,1 34-5,3 10-54,10-8-115,8-11-456</inkml:trace>
  <inkml:trace contextRef="#ctx0" brushRef="#br0" timeOffset="134174.4809">1190 13346 889,'0'0'138,"0"0"-69,0 0-46,8 133-11,5-8 68,-1 27 9,-8 21-33,-4 6-14,0-8-9,0-25-28,0-23-3,0-26 0,0-22-1,0-19-1,3-17-2,12-17-38,3-22-39,5-8-57,1-45-23,-4-23-118,-6-17-276</inkml:trace>
  <inkml:trace contextRef="#ctx0" brushRef="#br0" timeOffset="134787.9889">1134 13229 767,'0'0'104,"0"0"-24,0 0 52,44-119-70,32 101-41,24 6-13,25 7 5,16 5 8,19 0-5,18 0 5,26-7 4,16-3-17,7-2-7,7 0 2,-11-2-2,-16 0 2,-12 2-1,-26-2 0,-22 2 0,-26 6-2,-30-2-1,-22 0-1,-16 1 4,-10 2 11,-15 1 4,-5 1 2,-9-1 1,-8 4-10,3 0-8,0 0 0,2 23-1,2 19 0,0 18 7,-1 16 4,-1 21-4,1 8 2,-4 10-3,6 10 1,-3-2-4,0 2-1,-2-9-1,0-8-2,-3-12 2,-1-7 0,-3-8 1,-2-11-1,0-7-1,0-6 4,-10-11-2,-11-6 2,-8-4 6,-13-2-5,-23 2 3,-28 4 6,-44 4 0,-46 7-6,-33 3 1,-33-2-2,-19-3 0,-8 4 1,4-4-1,13-3-5,34-15 1,47-14-4,51-16-16,56-1-54,50-19-58,21-34-371</inkml:trace>
  <inkml:trace contextRef="#ctx0" brushRef="#br0" timeOffset="174553.4863">5289 13655 1133,'0'0'65,"0"0"-55,0 0-6,0 0 23,0 0 2,0 0-9,-33 117-3,42-93-1,-1-4 0,-4 1 5,1-7-7,-5-7 5,0-1-10,0-4-3,0 0 0,0-2-1,0 0-3,0 0 5,0-10-2,0-6-5,3 2-1,10 0 1,3 5 0,3 0-1,4 1 1,-3 6-3,0 0 3,-2 2 1,-5 0 4,2 0 2,-1 4-4,0 8 0,-3 0-2,-3 4-1,0 0 0,-4 4-2,0-6-19,3-2-18,-3 2-32,5-9-69,0-5-172,6 0-231</inkml:trace>
  <inkml:trace contextRef="#ctx0" brushRef="#br0" timeOffset="174733.338">5775 13779 871,'0'0'213,"0"0"-191,0 0 11,0 0 12,0 0-35,0 0-4,123-83-6,-78 62-6,-4 4-79,-7 5-62,-8 2-71,-10 7-68</inkml:trace>
  <inkml:trace contextRef="#ctx0" brushRef="#br0" timeOffset="174888.3439">5958 13912 656,'0'0'169,"0"0"-164,0 0 28,0 0 16,0 0-49,0 0-11,82-64-42,-48 34-138,-5 3-195</inkml:trace>
  <inkml:trace contextRef="#ctx0" brushRef="#br0" timeOffset="175075.8933">6259 13655 744,'0'0'306,"0"0"-211,0 0-52,0 0 41,0 0-25,0 0-29,29 54-14,-12-19-8,1-3-8,-2-3-1,-5 3-33,-2-3-54,-3 1-94,-6-2-174,3-8-212</inkml:trace>
  <inkml:trace contextRef="#ctx0" brushRef="#br0" timeOffset="175249.9443">6646 13895 975,'0'0'145,"0"0"-137,0 0 16,0 0 41,16 111-46,-9-83-14,-1 0-5,-1-3-21,-2-7-83,-3-4-107,0-14-122</inkml:trace>
  <inkml:trace contextRef="#ctx0" brushRef="#br0" timeOffset="175686.9955">6783 13705 964,'0'0'125,"0"0"-115,0 0-5,77-116 42,-57 105-16,-6 8-9,-3 3 1,-4 0-3,-3 10-4,-3 14 5,-1 3 5,0 0 3,0 1-5,0-3-4,0-6-3,0 2-5,0-1-8,0-3-2,11 4-2,12-10-4,12 1-24,0-12-36,7 0-44,8-5-47,-6-15-80,1 4 61,-10 2 76,-13 8 98,-8 4 21,-3 2 117,-8 0 54,1 5-43,-4 16-35,0 7-35,0 8-13,0 4-25,0 0-17,0-2-19,0-4-5,0-3-12,0-5-60,0-6-130,0-10-285</inkml:trace>
  <inkml:trace contextRef="#ctx0" brushRef="#br0" timeOffset="175879.4126">7478 13895 208,'0'0'998,"0"0"-947,0 0-51,0 0 0,0 0 0,0 0-50,49-31-98,-33 18-188,-3 2-371</inkml:trace>
  <inkml:trace contextRef="#ctx0" brushRef="#br0" timeOffset="175997.8239">7866 13740 847,'0'0'149,"0"0"-149,0 0-4,0 0-75,0 0-145,0 0-185</inkml:trace>
  <inkml:trace contextRef="#ctx0" brushRef="#br0" timeOffset="176152.4469">8124 13658 1075,'0'0'137,"0"0"-129,0 0-3,0 0-5,0 0-33,0 0-126,63-31-297</inkml:trace>
  <inkml:trace contextRef="#ctx0" brushRef="#br0" timeOffset="176276.3309">8401 13564 1250,'0'0'126,"0"0"-89,0 0-6,0 0-18,0 0-13,0 0-57,40-59-205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9T11:01:20.0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984 1139 1093,'0'0'63,"0"0"25,0 0-19,0 0-63,0 0-5,0 0-1,-22 162 8,22-92 4,0-3-5,4-3-5,-4 0-2,0-3 2,0 2-2,0-5-13,0 0-62,0-4-91,-2-7-155,-9-12-179</inkml:trace>
  <inkml:trace contextRef="#ctx0" brushRef="#br0" timeOffset="215.7911">853 1293 573,'0'0'227,"0"0"-190,125-118 71,-58 67-29,4 5-47,-5 9-19,-8 12-6,-12 11-7,-17 14-22,-14 0-132,-11 16-114,-4 18-109</inkml:trace>
  <inkml:trace contextRef="#ctx0" brushRef="#br0" timeOffset="605.054">931 1676 758,'0'0'212,"0"0"-199,0 0 68,0 0-54,0 0-18,0 0 3,123-20-8,-66 10 2,-3 10-6,-12 0-1,-11 13-3,-8 18-6,-10 5 5,-6 1 5,-5-4 3,1-3-2,1-5-1,1-12 1,8-6 3,4-7-8,4 0 8,8-22 4,0-8-7,-2-11 6,-10 1-2,-13 2 0,-4 2 14,-6 6 35,-25 9-12,-5 9-31,-4 9-11,2 3-5,6 0-8,11 10-49,8 2-45,13 2-71,0-6-99,13-6-44</inkml:trace>
  <inkml:trace contextRef="#ctx0" brushRef="#br0" timeOffset="905.4589">1557 1644 624,'0'0'77,"0"0"78,0 0-24,0 120-83,0-83-29,0-3-9,0-6-6,16-5-2,6-8-2,5-13-2,2-2-22,7-12 5,-3-20 12,-4-3-4,-4 0 11,-10 2 3,-8 11 22,-5 8 49,-2 6 14,0 8-5,0 0-42,0 0-36,0 0-5,0 8-15,0 15 10,0 7 0,3 3-11,5-1-82,-4 1-51,-1-8-121,1-12-113</inkml:trace>
  <inkml:trace contextRef="#ctx0" brushRef="#br0" timeOffset="1250.2689">1972 1671 532,'0'0'435,"0"0"-404,0 0-20,0 0 2,0 0 7,151 43 7,-120-9-15,-6 2-7,-11-1-5,-12-5 0,-2-5 4,0-8 7,0-7-5,0-6 6,0-4 3,0-2 1,0-27 5,0-8-21,4-8-23,16 5 7,5 10 2,-1 10 8,1 10 3,0 10-2,-6 0-4,1 2 5,-7 16 4,-1 6 0,-5 4 5,-5 2 5,-2 2-3,0-2-4,0-3-1,0-5-2,0-6-47,0-7-181,0-7-166</inkml:trace>
  <inkml:trace contextRef="#ctx0" brushRef="#br0" timeOffset="1384.8175">2328 1555 1099,'0'0'62,"0"0"-39,0 0-23,0 0-30,0 0-202,0 0-182</inkml:trace>
  <inkml:trace contextRef="#ctx0" brushRef="#br0" timeOffset="1918.934">2670 1831 872,'0'0'241,"0"0"-201,0 0-5,0 0-30,0 0 0,94-109-4,-88 85 2,-6 4 1,0 1-1,-2 10 2,-16 3 11,3 6-4,-3 0-12,-3 6 0,2 18-4,0 10 1,9 4 1,2 3-1,8-4 6,0-1-7,0-5 4,16-9-7,11-8 6,1-9 0,7-5 1,0 0 4,1-15 2,-3-9-3,-4-9 4,-7-3-5,-5-4-2,-13-6-8,-4 0-12,0 8-12,0 11 6,0 10 3,-2 8-3,2 9-22,0 0-33,0 0-96,8 5 87,15 11 89,1 4 1,0 0 8,-1 3 41,-3 6 37,-5 1 0,-3 6-17,-3 0-6,-5 0-27,0 1-3,-1-3-13,-3-2-11,0-6-6,0-5-3,0-16-46,9-5-232,0-19-345</inkml:trace>
  <inkml:trace contextRef="#ctx0" brushRef="#br0" timeOffset="3402.0594">3855 1855 1145,'0'0'25,"0"0"-11,0 0-3,66-136-9,-35 85 1,-10 3-6,-5 9-2,-11 13-5,-5 13 5,0 5 3,-2 8-4,-17 0-10,2 9 8,1 22-36,10 3-6,6 2-45,0 5-11,31-7 8,6-1 42,6 2 47,-5-1 6,-13 1 3,-12 2-5,-11-3 4,-2-2 0,0-6 1,-13-4 12,1-8 6,10-10 4,0-4-15,2 0 11,4-18 15,24-18-12,12-8-21,6-2-10,-1 0 9,-5 3-9,-10 6 10,-8 2 0,-14 11 19,-8 4 46,0 8 44,0 7-14,-2 5-37,-12 0-34,0 0-24,0 9-3,0 15-2,2 4 1,9 4-1,3 0 4,0-3-1,11-4 2,13-7-8,10-5-14,6-10-5,3-3 12,-1 0 14,-5-20-7,-6-6 5,-10-6-11,-10-4 4,-11-3-9,0-2-11,-7 7-15,-11 10 16,3 10 22,5 9-4,9 0-30,1 5-25,0 0-21,4 0-113,13 5 168,6 7 30,-3 5 2,0 1 15,-4 2 46,-3 6-20,-6 2 32,0 2-31,-3 2 22,0 0-11,2-6-32,5-1-16,-3-9 2,7-10-1,8-6 1,4 0 9,6-18-3,3-13-3,-1-7 1,-6-4-7,-9 4 12,-9 6 45,-3 13 23,-8 7 4,0 9-12,0 1-21,0 2-31,0 0-20,0 0-4,-6 20-11,-4 12 10,1 5-1,5 2 1,4 3 0,0-3 1,0-4-2,10-8-8,15-8-6,5-7 8,9-12-3,1 0-7,-2-15 3,-2-19-3,-9-6-4,-10-4 9,-7-1 13,-6 7 1,-4 10 0,0 12 10,0 10 25,0 4-8,0 2-27,-2 0-1,-8 17-5,1 11-2,3 5 5,4 2 2,2-3-1,0-2 0,2-9-4,13-2-5,10-12 3,4-7 4,4 0 3,3-19 0,0-13 0,-3-3 0,-1 0 0,-8 6 4,-2 12-2,-9 5 2,-1 7 18,-5 5-2,4 0-12,-5 5 2,5 8 1,-1 6 4,-4-2-7,-1-1-1,-5 4-7,0 1 0,-3 2-1,-26 3-4,-10-2-52,-13-2-113,-2-10-198</inkml:trace>
  <inkml:trace contextRef="#ctx0" brushRef="#br0" timeOffset="3543.4032">5024 1388 1252,'0'0'42,"0"0"-33,0 0-9,0 0-117,0 0-433</inkml:trace>
  <inkml:trace contextRef="#ctx0" brushRef="#br0" timeOffset="4202.647">6203 1421 795,'0'0'150,"0"0"-143,0 0 4,0 0-3,0 0-8,0 0-30,-10 0 6,1 0 15,1 2 7,-8 6 2,5 2 2,1 5-2,-2 5 9,3 6 3,3 0 12,4-2-2,2-2-1,0-8-7,0-4-2,8-7-1,5-3 9,5 0 14,7-5 21,2-19-4,-3-5-24,-2-3-18,-8 1 0,-12-3-1,-2 4 12,0 2 1,-6 9-3,-16 9-10,3 10 0,-8 0-4,-4 21-4,-3 18-5,6 14-2,6 5 5,15 0 1,7-7 1,0-2 0,24-11-1,12-8-2,7-9 1,1-7-17,1-9-42,-3-5-96,-11 0-149,-8-9-233</inkml:trace>
  <inkml:trace contextRef="#ctx0" brushRef="#br0" timeOffset="4813.1503">6417 1488 1040,'0'0'49,"0"0"-1,0 0-30,0 0-18,116-23-1,-74 42-3,-6 11 0,-11 8-9,-10 4 2,-15 3 2,0 4 9,-15-4 5,-8-12-5,5-10-15,9-14-17,5-5-36,4-4-18,0-1 38,13-27 10,12-14-35,6-4 62,3-3 11,-2 1 0,0 10 0,-4 6 0,-7 10 1,-10 10-1,-11 8 32,0 4 100,0 0-22,0 0-64,-11 22-21,-4 6 2,4 4 2,1 2-17,10-3-6,0 1 5,4-1-7,23-7-4,9-7-22,7-12-31,8-5-12,-2 0-35,0-22-2,-12-7 26,-11 0 65,-13-3 11,-13 2 69,0 5 117,0 8-61,0 7-4,0 10-31,0 0-44,-3 0-45,3 8-1,-2 28-18,2 20 18,0 19 0,0 10 4,0 9-3,0 7 1,5 1-2,1-12-4,-1-15-29,-5-22-24,0-14-17,0-21-41,0-16-119,0-2 8,-11-28-45,-9-22-31</inkml:trace>
  <inkml:trace contextRef="#ctx0" brushRef="#br0" timeOffset="4996.3071">7021 1914 220,'0'-113'106,"5"14"-12,27 19 83,16 18-26,4 18-79,5 16 24,-8 17-37,-9 11-36,-13 7 3,-12 20-22,-10 12 14,-5 5 9,-5 1-1,-26 4-4,-7-4-12,3-12-10,6-7-28,8-12-107,13-14-131,8 0-207</inkml:trace>
  <inkml:trace contextRef="#ctx0" brushRef="#br0" timeOffset="5939.2957">7728 1449 987,'0'0'215,"0"0"-201,0 0 2,0 0-7,-141 93-2,104-51-7,7 1 3,5-4-1,10-7-2,9-1-2,6-8-10,0-9-36,8-7-13,20-7-47,7 0-12,2-25 45,-1-4-42,-11-8 34,-5-3 73,-13-1 10,-5 6 32,-2 8 84,0 9 45,0 13-13,0 5-46,0 0-58,-2 0-44,-1 7 0,1 20-9,0 4 9,2 8 0,0 0 0,0-6 0,7-1-2,15-8-20,9-8-12,7-7 3,7-9-22,0 0-3,-1-10-21,-6-19 18,-9-5 12,-10-7 20,-8-2 27,-6 3 7,-2 6 26,-3 13 27,0 16 22,0 5-11,0 0-47,0 7-24,0 22-7,0 9 6,-9-1 2,1 0 0,4-9-1,0-12 0,4-7 2,0-7 0,0-2-1,0 0 17,0-23 7,14-7-19,5-2-6,2 2-6,-1 10 2,-5 5 4,-1 10-1,-3 5-7,0 0-5,0 2 6,2 20-6,-5 8 4,0 6 7,-3 8 2,-3 1-1,-2-4-35,4-9-59,3-13 9,7-16 60,3-3 13,8-14 13,1-18 3,1-9 0,-4-4-1,-8-2-2,-9 6-11,-3 9 4,-3 10 6,0 13 1,0 6 37,-9 3-27,2 0-10,2 3-15,5 11-5,0 5-22,0-1 19,18 3 23,4-4 6,1 3 30,-3 1 44,-4-1 12,-5 1-22,-9-1-29,-2 2-14,0 6-4,-19 2-14,-14 0-9,-1-2-3,2-7-90,8-16-89,8-5-43,14-7-211</inkml:trace>
  <inkml:trace contextRef="#ctx0" brushRef="#br0" timeOffset="6125.335">8541 1576 1163,'0'0'82,"0"0"-64,0 0-9,0 0-4,0 118-2,0-74-1,0 5-2,-7-8-40,6-6-69,1-14-102,0-12-88,6-9-177</inkml:trace>
  <inkml:trace contextRef="#ctx0" brushRef="#br0" timeOffset="6752.468">8751 1652 615,'0'0'522,"0"0"-457,0 0-55,0 0-7,0 0-3,0 106 4,0-66 1,0-5-5,4-9 0,14-11-10,2-5-6,5-10 3,4 0 11,-2-17-6,-8-12 5,-3-7 2,-12-3 2,-4-5 1,0 1-2,-17 5 0,-5 10-6,-3 12 2,5 10-12,2 4-7,9 2-24,2 0-27,7 0-76,0 0 4,2 0 20,23 0 62,6 0 61,9 2 3,7 0 12,5 6 28,-2 4 31,0 0 23,-6 5 3,-17 6-36,-7 0-29,-11 6 2,-9 0-9,0-8 3,0-3 2,0-8-9,-4-6-10,4-4-1,0 0 23,0-28-29,0-9-4,16-6-28,5 5 5,2 10 18,-1 10 5,1 8 5,-4 8 14,2 2-1,-1 2-2,-6 24-2,-2 8 12,-5 8-4,-4 2-4,-3-2 6,2-5-7,2-7-2,7-10 0,5-6-4,3-8-3,10-6 3,8 0-1,-2-17-3,1-10-7,-11-4-14,-15-3-52,-10-2-58,-15-3-221,-35-4-286</inkml:trace>
  <inkml:trace contextRef="#ctx0" brushRef="#br0" timeOffset="6889.6311">8773 1143 1215,'0'0'50,"0"0"-37,0 0-13,0 0-68,0 0-400</inkml:trace>
  <inkml:trace contextRef="#ctx0" brushRef="#br0" timeOffset="7540.9017">10267 1538 1086,'0'0'42,"0"0"-31,0 0-1,-41 114 3,37-64-7,4-4 10,0-5-12,0-11-2,0-9 0,12-6 0,1-7-2,7-7-3,-1-1 0,8-1-9,4-25-1,1-10 6,-7-7-18,-1 2-4,-9 2 20,-1 11 6,-1 10 3,-1 13 3,5 5 2,3 0-3,3 7 3,1 15 11,-4 7 8,-6 5-9,-9 3-10,-5 1-3,0 3-2,-15 1-37,-16-9-96,-6-11-215</inkml:trace>
  <inkml:trace contextRef="#ctx0" brushRef="#br0" timeOffset="7684.6974">10382 1330 1059,'0'0'0,"0"0"-9,0 0-50,0 0-161,128 39-27</inkml:trace>
  <inkml:trace contextRef="#ctx0" brushRef="#br0" timeOffset="8651.089">11535 1528 972,'0'0'107,"0"0"-85,0 0 55,0 0-52,0 0-25,-138 53 1,88-7-5,11 7 4,7-2 0,14-7 0,12-9-1,6-10-9,6-11-33,31-14-13,9 0 36,6-23 11,-4-11-7,-7-3 15,-14-6 2,-14-1 1,-10 3 5,-3 6 22,0 12 5,0 14 26,0 9-2,0 0-45,0 24-13,0 26-2,0 22 2,19 16 4,6 21 2,-1 11-1,-2 9-3,-4 1-1,-13-3 3,-5-6-4,-9-12 1,-30-15 1,-11-20-1,-12-24-1,-6-26 6,2-24-4,6-8 2,11-38 1,10-17 0,12-10-1,18-5-2,9-5-2,0 5-4,34-4-2,15-3-7,16-9-5,10-5 9,7 4 6,-1 5-1,-5 14 2,-7 8 4,-10 10-3,-18 5 1,-12 11 0,-11 10 2,-9 9 2,-4 6-1,-5 5 3,0 2-2,0 3 6,0 4-3,0 3-4,0 0-3,-5 0-8,-9 8-2,-2 16 8,-3 7 0,4 4 2,3 0 0,6 2-3,6-5-11,0-2-11,0-5 4,8-10-1,15-4 14,1-11-2,6 0 6,-1 0 3,-1-14-3,-3-6-1,-7-9-6,-2-1-1,-6 2 7,-3 6 0,-3 8 5,-2 9 0,-2 5 6,0 0-6,0 5-6,6 17 6,0 2 6,5-2 4,5-5 3,1-8 11,4-4 16,-1-5 13,-1 0-22,2-7-3,-1-15-9,-3-2-11,0-2-5,-7-4-3,-3 4-11,-6-1-47,2 10-85,-3 7-165,0 10-267</inkml:trace>
  <inkml:trace contextRef="#ctx0" brushRef="#br0" timeOffset="9229.5447">12342 1698 545,'0'0'312,"0"0"-296,0 0 10,81-104-9,-60 72-9,-7 4-2,-8 5-1,-6 8 2,0 4 41,0 6 17,-12 2-26,-7 3-22,-1 0-11,-2 20 0,4 9 1,3 5-3,5 2 1,6 2-5,4 1-2,0-7 2,0-6 3,0-6-3,14-7 2,3-7-1,7-3 2,6-3 5,0 0 0,2-13-2,2-7 0,-1-3 3,0-6-2,-5-3 0,0-4 4,-7 6 2,-9 9-1,-3 7 9,-6 9 2,-3 5-14,0 0-9,0 0-2,0 0-7,0 7 7,0 5 2,0-7 2,-3-1-2,3-4 0,0 0-1,0 0 0,8-9 1,11-8 2,5 4-2,4 8-2,-6 5 0,1 0 0,-4 4 2,-1 13 1,-2 8 1,-5 3 0,-9 3-2,-2 4 0,0-1-2,-13-4-8,-13 0-72,-1-7-64,-6-12-174,-2-7-138</inkml:trace>
  <inkml:trace contextRef="#ctx0" brushRef="#br0" timeOffset="9386.6199">12124 1213 1153,'0'0'17,"0"0"-17,0 0 0,0 0-109,0 0-259</inkml:trace>
  <inkml:trace contextRef="#ctx0" brushRef="#br0" timeOffset="9792.5073">13242 1231 970,'0'0'34,"0"0"-19,18 142 66,-6-85-50,1-7-16,-6-4-6,4-10 0,-7-10-1,-4-10 0,3-10 6,-1-3-1,2-3 0,2 0 10,11-19 12,9-6-26,2-5-8,7 9 0,-6 9-1,-3 5 0,-2 7 0,-1 0 2,-5 0 2,-1 17 6,-8 6 10,-9 7-6,0 2-1,-15 3-4,-23 2 3,-7-5-10,-1-6 4,1-9-6,9-9 0,5-8-9,5 0-25,14-20-25,10-18-82,2-10-212,7-8-312</inkml:trace>
  <inkml:trace contextRef="#ctx0" brushRef="#br0" timeOffset="10247.7229">13642 1511 831,'0'0'98,"0"0"-13,0 0 2,22 111-68,-2-94-11,10-4 0,6-11-4,7-2-4,1-8-2,-3-20-17,-5-6 13,-7-2 6,-8-1 2,-7 3 16,-7 10 26,-3 10 17,-4 9-6,0 5-16,0 0-20,0 17-19,4 24 0,6 19 5,2 15 6,7 15 1,1 14-1,0 14-3,-6 6-4,-3 11-3,-11-9 2,-3-15-2,-26-20-1,-8-32 1,-6-25-1,-1-29 6,-5-5 5,2-36-2,6-22-1,12-14-1,16-9 1,13 4 1,0-1-4,44-1 0,21 3 0,20 2-4,12 4-2,3 11 1,-7 8-5,-13 1-35,-13 1-43,-25-1-179,-28-4-578</inkml:trace>
  <inkml:trace contextRef="#ctx0" brushRef="#br0" timeOffset="11578.4172">1388 3650 706,'0'0'237,"0"0"-162,0 0 44,0 0-57,0 0-29,0 0-3,-94-101-10,72 101-7,-2 0-2,1 2 0,1 20-5,1 14-2,4 14-2,3 8-1,6 9 2,0-3 0,7 2-2,1-6 4,0-2-5,0-2 2,4 1 0,5-2-1,-3 4-1,-2-2-26,-4 1-22,-8-5-53,-21-6-65,-9-15-86,1-18 60,-1-14 145,-1 0 47,5-11 60,4-13 18,3 0 26,12 2 14,3 0 13,12 0-46,0-5-18,27-6-44,25-11-21,16-9-2,15-5-1,9-4-1,-1 1-8,-4 3-29,-12 7-51,-11 7-30,-18 8-44,-17 8 46,-11 4 99,-7 1 19,-8 8 46,-3 3 56,0 2 54,0 6-32,0 1-23,0 3-40,0 0-20,0 0-30,0 31-10,-12 11-1,-6 14 5,0 10 6,5-6 6,4 2-2,5-4-13,4-5 2,0-5-4,0-14-3,7-9-34,3-10-50,6-13-111,-1-2-146,4-17-231</inkml:trace>
  <inkml:trace contextRef="#ctx0" brushRef="#br0" timeOffset="11819.0422">1803 3805 91,'0'0'968,"0"0"-915,0 0 7,0 0-40,0 0-9,-2 155 40,-3-81-5,0-2-23,5-5-5,0-15-7,3-14-1,14-10-9,8-10 2,6-8 0,13-10 5,8 0-7,3-26-1,2-6-11,-14-4-34,-11 3-55,-23 5-144,-9 6-286</inkml:trace>
  <inkml:trace contextRef="#ctx0" brushRef="#br0" timeOffset="11956.0605">1816 4124 1067,'0'0'42,"0"0"-36,0 0-6,0 0 0,122-104-80,-59 64-126,-14 1-238</inkml:trace>
  <inkml:trace contextRef="#ctx0" brushRef="#br0" timeOffset="12171.7962">2214 3743 994,'0'0'68,"0"0"-33,0 0-13,0 0 29,0 0 1,126 131-14,-102-77-14,-8 5-8,-16 2-6,0 4 0,-10-5-1,-15-7-7,-5-8-1,4-15 0,3-14 1,6-10-2,5-6-32,6 0-11,1-27-100,5-10-234</inkml:trace>
  <inkml:trace contextRef="#ctx0" brushRef="#br0" timeOffset="12355.3527">2775 4041 1087,'0'0'132,"0"0"-118,0 0 9,0 0-14,136-59-8,-75 32-1,-3 0-45,-10 8-115,-19 8-133,-18 8-247</inkml:trace>
  <inkml:trace contextRef="#ctx0" brushRef="#br0" timeOffset="12524.6158">2804 4301 866,'0'0'315,"0"0"-306,0 0 11,0 0-10,0 0 7,166-14-2,-108 0-13,-10 2-2,-13 1-156,-17 4-277</inkml:trace>
  <inkml:trace contextRef="#ctx0" brushRef="#br0" timeOffset="13229.5016">4584 3643 709,'0'0'209,"0"0"-82,0 0-14,0 0-62,0 0-20,0 0-13,-82-2-11,41 27 0,-1 8 6,3 7-2,3 9-4,9 3-6,11-4 0,10-2-1,6-8 1,0-11-1,22-12-8,7-6-10,5-9-3,1 0 4,1-23 11,-7-5 5,-7-3 1,-7-4 3,-4-1 1,-6 4 12,-2 8 7,-1 8 1,-2 11 2,0 5 0,0 0-9,0 0-17,0 7-8,4 18-3,7 13 11,3 5 2,-1 6-1,3-2-1,-4-4-40,5-10-66,2-11-170,5-19-108</inkml:trace>
  <inkml:trace contextRef="#ctx0" brushRef="#br0" timeOffset="13505.9517">4830 4004 795,'0'0'249,"0"0"-181,0 0-62,0 0 3,0 0 6,0 137-7,0-98-4,0-4 0,17-7-1,10-10-1,2-15 7,7-3 0,-1-9 7,0-25-1,-2-7 5,-12-2 29,-7-3-10,-14 3-5,0 3-8,-2 4-9,-20 10-8,-5 8-9,-4 14-9,-1 4-5,-3 0-14,-6 26-62,6 6-96,-1 0-203,1-4-189</inkml:trace>
  <inkml:trace contextRef="#ctx0" brushRef="#br0" timeOffset="13740.9241">4189 4604 1043,'0'0'15,"0"0"-11,133 20 28,-29-20 43,18 0-20,9-14-31,-5-9-4,-7-2 1,-17-1 0,-22 1-15,-29 7-1,-22 6-5,-21 5-52,-8 4-50,-23 3-160,-24 0-243</inkml:trace>
  <inkml:trace contextRef="#ctx0" brushRef="#br0" timeOffset="14248.3368">4714 4935 569,'0'0'89,"0"0"-46,-120 99 11,86-76-28,5-11-5,6-8 2,3-4-3,7 0 24,3-7 33,4-13-11,6 1-11,0-3-33,16-2-10,11 0-11,9 6 5,1 4 6,-1 12-2,0 2-8,-8 7-2,-7 24-3,-9 7 3,-12 9 8,0 6-1,-21 3 3,-10-2 2,-4-6-5,-4-12 6,8-7 2,2-17-7,7-9 0,10-3 2,4 0 5,8-8-2,0-7-2,4-6-11,23 3-1,8 2-3,3 14 3,-1 2 1,-6 10-7,-4 21 3,-12-1 0,-1 5 4,-8 0 0,-2-9 6,1-6 1,-1-11-1,2-9-2,15 0 1,10-15 8,14-19-3,10-14-10,1-4-25,-4-10-89,-8-3-232,-10-5-394</inkml:trace>
  <inkml:trace contextRef="#ctx0" brushRef="#br0" timeOffset="14486.7142">5782 4088 901,'0'0'288,"0"0"-278,0 0 5,-16 143 9,16-90-5,0 0-15,0-2 1,0-5-3,0-2-2,0-6-27,-7-6-101,-10-10-171,-4-10-227</inkml:trace>
  <inkml:trace contextRef="#ctx0" brushRef="#br0" timeOffset="14648.026">5545 4471 1168,'0'0'94,"0"0"-79,0 0-8,137-71-6,-60 39 2,-3 6-3,-11 7-93,-21-1-340</inkml:trace>
  <inkml:trace contextRef="#ctx0" brushRef="#br0" timeOffset="15085.2335">6926 3805 947,'0'0'126,"0"0"-114,0 0 2,0 0 2,0 0 38,175 0 6,-90 0-24,8 0-28,-1-16 2,-12-2-10,-15 1 3,-22 5-3,-13 5-59,-23 2-97,-7 2-71,-22-3-147</inkml:trace>
  <inkml:trace contextRef="#ctx0" brushRef="#br0" timeOffset="15517.1678">6920 3802 481,'0'0'126,"0"0"17,0 0-11,0 0-82,0 0-23,0 0 21,45 114 5,22-96 5,9-4-29,4-2 4,-4-5-8,-9 2-9,-16-1-8,-19-2-6,-17 4-2,-13 0 0,-2 5-11,-17 8 11,-24 5 8,-17 6-6,-7 5 0,-1 3-2,-1 8 0,7 5 0,6-2 2,9-2-2,19-3-1,17-13-2,9-7 2,13-10 1,35-8 3,23-7 3,22-3 10,21-3 7,6-16 0,-2-8-1,-8 0-8,-13 2-1,-21 5-7,-24 6-5,-26 7-1,-19 7-13,-7 0-42,-24 0-68,-30 16-76,-13 5-103,-9 3-154</inkml:trace>
  <inkml:trace contextRef="#ctx0" brushRef="#br0" timeOffset="15958.4626">6536 5177 1103,'0'0'15,"0"0"-14,0 135 11,0-89 14,6-9-15,0-11-1,-1-9-2,-3-11-4,-2-6-1,0 0 3,0 0 4,0 0 18,0-2-8,0-19-13,0-10-5,0-13-2,14-6-13,10-4 3,7 6 5,5 9 5,-3 11 0,1 14 1,-7 8-1,-4 6 2,-5 0-1,-1 20 0,-7 6 3,-3 6 3,1 3-3,-2-1-2,-2 0-2,0-5 0,1-4-1,-1-4-21,6-6-98,-4-11-167,1-4-193</inkml:trace>
  <inkml:trace contextRef="#ctx0" brushRef="#br0" timeOffset="16154.4606">7094 5175 1019,'0'0'81,"0"0"-79,127-46 3,-61 24-3,-4 2-4,-13 2-53,-12 6-124,-13 1-55,-17 8-158</inkml:trace>
  <inkml:trace contextRef="#ctx0" brushRef="#br0" timeOffset="16356.6539">7177 5404 1002,'0'0'37,"0"0"-30,0 0 11,0 0 3,0 0-8,172-41-7,-112 12-6,-5-1-45,-10 5-55,-9 7-76,-14-1-94</inkml:trace>
  <inkml:trace contextRef="#ctx0" brushRef="#br0" timeOffset="16536.4582">7721 5150 793,'0'0'201,"0"0"-165,0 0 79,7 124-53,-1-78-22,0 2-22,0 2-10,-6-4-7,0-8-1,0-10-6,0-16-53,0-12-80,0-4-109,0-35-140</inkml:trace>
  <inkml:trace contextRef="#ctx0" brushRef="#br0" timeOffset="17129.0823">7717 3174 100,'0'0'570,"0"0"-494,0 0-45,0 0-24,0 0 12,0 0 31,-27 101 6,-3-62 4,-5-1-17,-3-8-7,1-3-9,5-9-6,5-8-14,8-6 1,3-4-2,9 0 0,3 0 9,4-6-4,0-6-7,0 2-4,19 2-2,10 6 0,5 2 1,9 0-1,3 0 2,5 4 2,1-1-1,-4-3 2,-5 0 1,-5 0 7,-11-14 6,-7-3 4,-9 1 6,-9-5 9,-2 2-3,0-2-13,-4 1-8,-12 4-4,1 0-7,1 6-1,6 2 0,7 5-27,1 3-73,0 0-256</inkml:trace>
  <inkml:trace contextRef="#ctx0" brushRef="#br0" timeOffset="17828.9034">8614 4071 136,'0'0'639,"0"0"-546,0 0 30,0 0-29,0 0-37,0 0-19,-61-46-22,25 63-12,-7 14-1,1 6 4,2 10 2,9 1 2,10 4-8,11-6 1,10-7-3,0-13-1,8-8-3,23-15-22,7-3-4,5-12 2,-1-20-6,-4-6-17,-6-2 35,-15-1 11,-6 0 4,-8 5 5,-3 4 19,0 11 10,0 9 16,0 9-5,0 3-11,0 0-18,0 10-16,0 21 1,0 14 0,0 5 4,1 0-3,11-1-1,-1-8-1,3-3-8,-4-8-76,4-9-140,-3-11-178</inkml:trace>
  <inkml:trace contextRef="#ctx0" brushRef="#br0" timeOffset="18147.8472">8845 4409 416,'0'0'337,"0"0"-277,0 0 87,15 129-115,-11-105-18,1-6-11,-3-8 10,-2-8-11,0-2-2,4 0 34,1-22 76,8-16-73,5-9-33,9 1-2,4 5 0,5 6-1,-1 11 2,0 13 7,-3 6 11,-3 5-3,-6 10-2,-6 16-10,-3 8-1,-8 0 0,-4 2-3,-2 0-1,0 1 2,0-1-3,-13-8-34,4-6-87,5-16-204,2-6-405</inkml:trace>
  <inkml:trace contextRef="#ctx0" brushRef="#br0" timeOffset="18959.0542">9774 4025 776,'0'0'53,"0"0"82,0 0-47,0 0-36,0 0-10,0 0-28,-69 37-3,38-3 6,4 9 12,7 0-12,4 4-9,10-3-2,4-8-4,2-8-1,10-10 0,17-10-1,13-8-21,3 0-6,2-21-2,1-12 14,-8-5 7,-7-4 4,-8 4 4,-10 10 3,-9 7-2,-4 11 16,0 10 16,0 0-18,0 10-15,-4 21-3,-6 9 2,7 0 2,3-4 2,0-6-3,3-10 0,21-10-4,5-10 4,4 0 1,-2-19 5,0-15-4,-6-1 6,-8-3-2,-8-3 16,-9 4 0,0 2-3,0 8-13,-18 8 1,-3 14-7,-2 5-7,-1 0-17,1 15-47,3 14-53,3 5-128,7 2-143</inkml:trace>
  <inkml:trace contextRef="#ctx0" brushRef="#br0" timeOffset="19311.7648">10234 4368 66,'0'0'971,"0"0"-952,73-121 67,-33 71-36,-5-5-28,-3 4-12,-17 2-6,-13 13-4,-2 10-2,-8 13-17,-19 6 0,-2 7-1,0 0-17,6 7 20,9 10 7,14 5-19,0-3-17,14 2 6,21-1 13,6-3 24,2 0 3,0 0 2,-10 3 8,-8 0 23,-10 3-9,-9 0 3,-6 3-11,0 2 4,-17-1-9,-12 2-4,0-7-7,8-6-19,6-6-47,8-10-107,5 0 2,2-6-112</inkml:trace>
  <inkml:trace contextRef="#ctx0" brushRef="#br0" timeOffset="19671.9032">10778 3999 446,'0'0'426,"0"0"-414,0 0 21,0 0 39,17 106-39,-11-69-11,-1-2-2,0-3-14,-5-12-4,2-11 5,-2-6-6,0-3 1,4 0 5,-1-6 23,5-22-1,1-11-29,7-5 0,4 4-11,2 8 7,0 5 1,-1 15 2,-2 5 1,-3 7 3,-3 0 4,1 14 0,-5 12 4,-3 4 0,2 3-2,-4-3-8,-2 2 1,-2-3-2,0-3 0,0-7-64,2-11-35,0-8-130,5 0-98</inkml:trace>
  <inkml:trace contextRef="#ctx0" brushRef="#br0" timeOffset="19864.6758">11183 4006 755,'0'0'300,"0"0"-272,0 0-24,0 0 8,0 0-2,31 118-3,-29-79-7,0-2 0,-2-2-10,0-9-52,0-8-57,0-13-75,0-5-105</inkml:trace>
  <inkml:trace contextRef="#ctx0" brushRef="#br0" timeOffset="20065.9004">11419 3964 1024,'0'0'64,"0"0"-49,0 0-14,0 0 28,9 117-8,-9-76-13,0 0-6,0-9 0,0-2-1,0-10-1,0-6-50,0-6-38,-3-8-135,2 0 4,-6-12-298</inkml:trace>
  <inkml:trace contextRef="#ctx0" brushRef="#br0" timeOffset="20278.7174">11080 3792 721,'0'0'281,"0"0"-262,0 0-11,0 0 18,184-35 13,-111 21-16,-7 1-10,-10-1-4,-18 4-5,-18 2-4,-12 3-1,-3 3-65,-5 0-119,0-7-199</inkml:trace>
  <inkml:trace contextRef="#ctx0" brushRef="#br0" timeOffset="21836.6103">10768 4449 752,'0'0'147,"0"0"-64,0 0-12,0 0-45,0 0-7,0 0 33,181 40-10,-101-36-19,5-4 4,-3 0-3,-4-8-7,-9-11 5,-13 2-10,-18 3-9,-11 4-1,-17 6-2,-4 3-9,-6-2-34,0 3-49,-21 0-169,-13 4-234</inkml:trace>
  <inkml:trace contextRef="#ctx0" brushRef="#br0" timeOffset="22420.5191">11114 4768 732,'0'0'48,"0"0"-31,0 0 25,0 0-17,0 0-18,-85 103 8,69-95 1,1-6-3,-5-2 17,-1 0-12,6 0 12,4-13-8,8-5-11,3-4-2,3-1-9,26 0-1,5 4 0,3-1 1,-1 9 0,-5 5 2,0 6 6,-8 0-1,-4 10 1,-3 15 4,-9 2 5,-5 9 3,-2 5 2,-4 3 1,-21 0 2,-6-2-16,0-6 3,-3-6-7,3-6-1,2-8-4,4-10 4,6-2-1,5-4 0,3 0 4,11 0 6,0-7 17,4-12-10,21 1-19,7 4 2,5 7-2,1 7 7,2 0-7,-2 0 7,-10 11-6,-4 10-1,-8 0-1,1 4 0,-4-6 1,3-3-1,-2-5-4,8-6-39,0-5-33,7 0-60,2-25-114,0-10-163</inkml:trace>
  <inkml:trace contextRef="#ctx0" brushRef="#br0" timeOffset="22875.1589">11879 4004 526,'0'0'133,"0"0"-52,0 0 90,0 0-81,0 0-32,0 0-21,0-2-28,-3 32 13,-1 9 12,1 7 3,3 1-2,0 6-6,0 0-11,0-4 3,0-3-10,0-6-4,0-6-1,0-12-4,7-8 1,13-8 0,7-6 2,6 0 5,2-22-10,2-2-1,-8-4-29,-10 2-52,-14 0-81,-5 2-130,-23 4-192</inkml:trace>
  <inkml:trace contextRef="#ctx0" brushRef="#br0" timeOffset="23036.0062">11716 4303 1024,'0'0'71,"0"0"3,0 0-47,0 0-23,182-88-1,-110 60-3,-8 4-19,-14 3-114,-22 8-165,-23 1-373</inkml:trace>
  <inkml:trace contextRef="#ctx0" brushRef="#br0" timeOffset="23520.3975">12926 3766 560,'0'0'420,"0"0"-347,0 0-9,0 0-31,0 0-15,-5 109 33,3-54-17,2-5-17,0-5-3,0-6-10,0-3-1,2-4-2,5-4-1,0-3-8,-2-5-68,-5-7-91,0-2-184,-2-9-223</inkml:trace>
  <inkml:trace contextRef="#ctx0" brushRef="#br0" timeOffset="23682.7907">12703 4150 888,'0'0'157,"0"0"-133,0 0-9,0 0-1,178-66-11,-86 41-1,2-9-2,-5 2-99,-14 1-227</inkml:trace>
  <inkml:trace contextRef="#ctx0" brushRef="#br0" timeOffset="23947.1174">13918 3560 1111,'0'0'17,"0"0"-11,117 0 22,-49-11 8,3 1-17,1-4-8,-5 3-7,-9 2 0,-21 3-4,-14 4-24,-15 2-50,-8 0-106,-12 0-100,-27 0-230</inkml:trace>
  <inkml:trace contextRef="#ctx0" brushRef="#br0" timeOffset="24390.6504">13769 3673 573,'0'0'306,"0"0"-303,0 0 3,0 0 18,0 0 15,129 28-19,-80-23-8,-3-2-1,-4 5 11,-3-1-3,-8 0 0,-6 0-5,-10-6-11,-5 7 0,-4 2-3,-6 8-4,0 9 4,-16 8-2,-17 0 2,-7 2-2,-4-2-4,-1 0 6,5-6-2,2 0 2,13-6 3,11-2-3,14-6-2,0-2 0,17-4 2,22-6 2,11-3 19,13 0 5,14-16 6,10-2 0,6-3 1,3 3-12,-9 2 2,-19 7-9,-24 2-10,-24 7-4,-20 0-21,-2 2-69,-46 22-12,-14 2-147,-14 1-246</inkml:trace>
  <inkml:trace contextRef="#ctx0" brushRef="#br0" timeOffset="24824.8483">13472 4750 939,'0'0'67,"0"0"-61,0 0 30,29 121-19,-19-89 4,-4-10 7,-2-6-2,-2-12 1,-2-4 11,3 0 7,-3-3 2,2-21-7,3-12-30,6-5-9,0 0-2,5 7 1,-1 6-5,3 7 5,1 7 0,0 2 1,-2 3-1,1 5 0,-1 4 1,0 0-1,-4 4 0,0 17 0,-2 2 0,-3 5 0,0 2 0,-3-2-1,-3 2 1,0-4 0,-1-3-30,-1-7-54,3-5-79,-3-6-178,0-5-262</inkml:trace>
  <inkml:trace contextRef="#ctx0" brushRef="#br0" timeOffset="24997.2701">13972 4738 1021,'0'0'26,"0"0"-23,129-60 5,-75 44-8,-13 4-30,-9 7-169,-16 2-43,-12 3-137</inkml:trace>
  <inkml:trace contextRef="#ctx0" brushRef="#br0" timeOffset="25177.1048">14045 4913 878,'0'0'137,"0"0"-126,0 0-3,0 0 18,0 0-12,122-27-14,-68 4-21,-4-2-45,-11 3-48,-5 1-99,-5-2-164</inkml:trace>
  <inkml:trace contextRef="#ctx0" brushRef="#br0" timeOffset="25339.9503">14529 4712 882,'0'0'100,"0"0"35,0 0-19,18 112-58,-14-73-28,1 1-14,-4-2-6,-1-8-8,0-8-2,0-10-6,0-6-43,0-6-74,0-6-92,-6-28-295</inkml:trace>
  <inkml:trace contextRef="#ctx0" brushRef="#br0" timeOffset="25852.7964">14397 3080 730,'0'0'154,"0"0"-147,0 0 22,0 0 3,0 0-15,-49 120-7,24-90-2,-6-4 0,-2-4 3,4-6-11,4-8 2,6-8 7,7 0-2,5-8 20,7-11-16,0 4-4,0 1-7,19 8-3,3 6 3,4 0-5,6 0 5,8 0 1,4 2 2,3-2 6,0 0 7,-6 0 25,-16-10 1,-6-5-18,-11-4 0,-2 1 7,-6-3-6,0 0-10,0 1-9,-6 2-4,-4 6-2,0 5-1,-1 7-28,-4 0-96,-3 0-212</inkml:trace>
  <inkml:trace contextRef="#ctx0" brushRef="#br0" timeOffset="26497.1138">14952 3294 844,'0'0'117,"0"0"-114,0 115 59,11-59-5,1 2-21,-4 2 2,-2 0-12,-6-2-5,0-7-5,0-14-9,0-14-3,0-13-4,0-8 1,3-2 2,4 0 3,9-26 5,4-6-11,5-4-5,1 2-2,0 14 4,4 6 3,-1 9 1,-3 5 0,-3 0 6,-6 19-2,-7 4 4,-10 5-5,0 4 1,-10 1 5,-17-5-2,-3-2-4,-2-9 0,6-2-4,-3-5-15,4-6-36,1-4-38,5 0-85,9-3-161</inkml:trace>
  <inkml:trace contextRef="#ctx0" brushRef="#br0" timeOffset="26818.6825">15363 3788 682,'0'0'43,"0"0"114,11 104-46,-11-68-61,0 0-9,0-12-28,0-8-5,0-10-4,0-6-4,0 0 7,2-6 20,9-24 29,9-14-56,4-8 4,6 5-2,0 8-2,0 13 2,-7 14 2,-4 12 19,-3 0-3,-4 12-10,0 15 4,0 8-2,-6 0-5,0-3-4,-2-1-3,0-2 0,-2-2-17,-2-3-80,0-12-173,0-12-310</inkml:trace>
  <inkml:trace contextRef="#ctx0" brushRef="#br0" timeOffset="27186.715">16103 3716 1080,'0'0'20,"0"0"7,135-150 39,-92 97-51,-14 5-4,-15 4 12,-11 12-19,-3 12 6,-4 7-8,-25 7-2,-6 6-5,-3 0 0,7 5-17,8 11-19,17 0-2,6 2-26,2 4 18,23 0 19,4 0 22,0 2 10,-1 1 1,-4 1 4,-5 1 19,-9 4-9,-2-4-1,-8 4-9,0-4-4,0-3-1,-5-3-82,-4-13-133,5-8-94</inkml:trace>
  <inkml:trace contextRef="#ctx0" brushRef="#br0" timeOffset="27816.5885">16560 3435 827,'0'0'127,"0"0"-121,0 0 15,0 0-11,0 0-4,-35 132-2,35-100-3,0-2-1,0-4 3,0-8-3,0-3 1,6-7 2,6-6 2,2-2 7,7 0 8,0 0 8,5-9-7,2-10-4,-3-1-3,-3-5-1,-2-1 12,-2-4-3,-3-2-5,1 4 1,-7 7-2,-2 4-5,0 8 5,-5 3-2,-2 3-8,0 3 0,0 0-4,0 0-2,0 0-2,0 0-9,0 0 0,0 12 11,0 2 0,0-2 1,0-4 0,0-2-1,0-4 0,0-2 0,0 0-2,0 0 2,0 0 1,4 0 3,11-8 3,6-8-7,3 1 0,-1 3 0,-1 5-1,0-1 2,0 4-1,3 2 0,1 2 0,1 0 0,0 7 1,-4 16-1,-5 3 0,-5 0 0,-3 0 2,-2-3 5,-8-4-6,0 0 0,0-5 0,0 3-1,-20-2-11,-12-6-78,-11-5-103,-7-4-220</inkml:trace>
  <inkml:trace contextRef="#ctx0" brushRef="#br0" timeOffset="28102.7653">16680 2992 866,'0'0'90,"0"0"-87,0 0 29,0 0-7,0 0-24,49 104-1,-87-80 0,-4-10 0,-2-6 1,11-8-1,10 0 11,5-12 14,9-8 32,9 0 8,0-1-20,6 7-25,21 1-9,7 5-11,-1 4 0,-2 4-5,-6 0-9,-10 2-148,-15 9-195</inkml:trace>
  <inkml:trace contextRef="#ctx0" brushRef="#br0" timeOffset="28750.9941">17338 3321 810,'0'0'24,"0"0"4,0 0 59,46 121-63,-32-87-8,-7-3-1,-7-7-5,0-9 1,0-6 1,0-5 6,0-4 10,0 0-11,0 0 2,0-10 2,2-22-5,6-9-16,8-3-4,6 4 2,3 11 1,2 7 1,-5 9 3,0 11 1,-2 2 2,-2 11-1,-3 12 0,2 8 3,-5 1-6,-3-2 1,-1 0 2,-7-2-5,-1-5-28,0-2-73,0-9-117,0-8-134</inkml:trace>
  <inkml:trace contextRef="#ctx0" brushRef="#br0" timeOffset="28934.8079">17824 3314 924,'0'0'3,"0"0"-3,0 0 6,19 137-4,-11-100-2,-6 2-34,-2-9-81,0-7-11,0-14-62,2-9-51</inkml:trace>
  <inkml:trace contextRef="#ctx0" brushRef="#br0" timeOffset="29107.6353">18065 3306 825,'0'0'184,"0"0"-154,0 0 0,0 0 8,-19 129-22,19-88-11,0-3 2,0 1-7,0-7-2,0-5-40,0-4-51,0-8-124,-5-12-109</inkml:trace>
  <inkml:trace contextRef="#ctx0" brushRef="#br0" timeOffset="29325.2791">17760 3220 932,'0'0'24,"0"0"-5,0 0 22,180-28-14,-103 28-8,-3 0-15,-12 0-3,-14 0-2,-13 0-18,-15 0-98,-13 4-116,-7 6-175</inkml:trace>
  <inkml:trace contextRef="#ctx0" brushRef="#br0" timeOffset="29551.8776">17581 3967 966,'0'0'30,"135"-26"56,-32 6 19,4 3-60,0-1-6,-11 2-10,-21 0-8,-21 4-9,-18 4-12,-18 4-12,-14 2-82,-4-1-167,-4 3-308</inkml:trace>
  <inkml:trace contextRef="#ctx0" brushRef="#br0" timeOffset="30038.9415">18129 4273 795,'0'0'14,"0"0"21,0 0 32,-116 90-54,91-82-5,3-5-8,2-3 11,9-7 0,4-15 9,7-2-1,0-1-10,11 6-6,14 1-2,6 6 2,0 3 0,2 9-2,-1 0 5,-3 0 4,0 17 11,-7 15 16,-4 4-17,-11 6 3,-7 6-1,0 2-7,-21 1-2,-13-3 0,-6-9-4,-2-8-4,0-13-2,9-9-2,8-9 1,10 0 6,10 0-4,5-3 1,0-8-2,0 0-1,10 1-2,11 2 2,8 5 0,2-2 13,4 3-7,-2 2 1,0 0 0,-4 0-7,-4 0 0,-6 0-1,-2 0-2,-2 2-9,1 0-51,-1-2-105,0 0-156,1-17-205</inkml:trace>
  <inkml:trace contextRef="#ctx0" brushRef="#br0" timeOffset="30506.5237">18551 3345 780,'0'0'149,"0"0"-36,0 0-22,0 0-69,0 0-21,10 106 43,3-44 6,1 2-25,-3-3 0,3-6-11,-1-13 0,3-13-10,-1-18 1,5-8-4,10-3 4,1-8-5,4-19 0,-8-4-68,-14-1-102,-13-3-221</inkml:trace>
  <inkml:trace contextRef="#ctx0" brushRef="#br0" timeOffset="30668.4679">18523 3567 897,'0'0'137,"0"0"-60,0 0-22,0 0-47,0 0-5,151-65 0,-102 51-3,-1-1-32,-8-3-107,-13-2-166</inkml:trace>
  <inkml:trace contextRef="#ctx0" brushRef="#br0" timeOffset="31858.8791">2538 7127 1054,'0'0'63,"0"0"-45,0 0 3,0 0 18,0 0 1,160 7-12,-108-23-24,-3 4-4,-7 2-31,-8 2-114,-14 4-107,-20 4-166</inkml:trace>
  <inkml:trace contextRef="#ctx0" brushRef="#br0" timeOffset="32021.9078">2590 7360 1001,'0'0'89,"0"0"-68,0 0 18,0 0-31,0 0 3,0 0 9,160 3-11,-102-13-9,-7-1-64,-9 2-151,-15 1-155</inkml:trace>
  <inkml:trace contextRef="#ctx0" brushRef="#br0" timeOffset="34916.863">3992 6847 104,'0'0'738,"0"0"-651,0 0 80,0 0-66,0 0-48,0 0-33,0 0-16,0-27-4,0 59 0,0 11 5,4-2 11,0-1-1,-2-5-7,1 0-5,2-3-1,-3-2 0,-2 1-4,0-6-39,0 1-69,0-1-82,0-7-129,0-4-126</inkml:trace>
  <inkml:trace contextRef="#ctx0" brushRef="#br0" timeOffset="35224.6858">3572 7553 708,'0'0'250,"0"0"-203,0 0 70,0 0-52,0 0-54,0 0 17,206 21 19,-73-21-21,12-7-10,2-14 2,1-4 3,-3-1-2,-16 2-6,-15 2 2,-30 5-9,-26 5 0,-25 5-5,-21 3-1,-12 4-5,0 0-35,-17-2-28,-20-5-78,-12-10-263</inkml:trace>
  <inkml:trace contextRef="#ctx0" brushRef="#br0" timeOffset="37243.8318">4101 7935 340,'0'0'79,"0"0"5,0 0 27,0 0-33,0 0 27,0 0 24,0-45-16,0 43-22,0 0-21,0 2-10,0 0-28,0 0-19,-3 0-13,-1 17 1,-1 8-1,-1 9 3,-3 4 4,0 3-7,-4-1 3,-3 1-2,-2 0 4,0-3-3,1-6-1,-1-4 0,5-10 0,1-8-1,6-3-1,3-7-1,3 0 4,0 0-1,0 0-1,5 0-1,19 0 0,10 0 1,11-7 2,1 0-1,8-3-1,2-1 1,-4 2 0,0 0 1,-5 4-2,-7-2 0,-7 4 0,-8 1 0,-10-1-6,-6 3-27,-2 0-26,-7 0-62,0 0-75,0-2-83,-10-4-148</inkml:trace>
  <inkml:trace contextRef="#ctx0" brushRef="#br0" timeOffset="37516.2987">4330 8069 873,'0'0'101,"0"0"4,0 0-30,0 0-58,0 0-1,-17 128 36,17-68-8,6 6-17,1 6-1,-3-2-10,-4-3-6,0-7-3,0-12-1,0-10-2,0-11 6,-4-13-5,0-7 1,1-7-6,3 0 4,0 0 4,-2 0-8,-2-11-23,-2-18-69,2-17-219,0-18-544</inkml:trace>
  <inkml:trace contextRef="#ctx0" brushRef="#br0" timeOffset="38125.5778">5528 6886 853,'0'0'179,"0"0"-95,0 0-32,0 0-26,0 0-16,2 106 32,5-50 7,-3-1-28,2-4-14,-1-5-4,0-1 1,-1-8-3,3-4-1,-7-8-21,2-4-46,-2-5-85,0-7-146,0-6-118</inkml:trace>
  <inkml:trace contextRef="#ctx0" brushRef="#br0" timeOffset="38332.3095">5345 7215 963,'0'0'112,"0"0"-83,0 0 15,0 0-10,123-51-8,-49 33 10,5-4-24,-10 4-7,-9 4-5,-8 4-2,-6 8-67,-6 2-135,-1 0-155</inkml:trace>
  <inkml:trace contextRef="#ctx0" brushRef="#br0" timeOffset="38814.2713">6698 6834 880,'0'0'115,"0"0"-50,0 0-37,0 0-1,0 0 40,118 56-14,-62-54-17,6-2-12,-2 0-6,-2-6-5,-7-8-7,-6-2-2,-16 6 0,-14 1-4,-8 1-27,-7 4-33,-9 1-62,-29-2-164,-16 2-201</inkml:trace>
  <inkml:trace contextRef="#ctx0" brushRef="#br0" timeOffset="39275.2229">6660 6842 401,'0'0'467,"0"0"-426,0 0 8,0 0-9,0 0-19,-58 120-8,58-83 0,14-2-8,21-5 4,5-4 3,5-3 15,8-4 8,1-5-12,-6-1-6,-3-1 1,-5-5-1,-11 0-11,-11-3-1,-9-1-4,-9 2-1,0 7-4,-20 6 4,-20 8 4,-6 2 1,-10 4-4,2-5 2,7 2-3,7-3 1,11-4 0,12 0 0,10 0-2,7 0 0,0 2 1,26-2 2,15-5-1,11-7 5,10-9 0,11-1 2,4 0 0,4-16 1,2-5 0,-8 0-5,-15 5 4,-22 7-8,-20 6-3,-18 3-8,-4 0-41,-46 17-75,-19 8-80,-13 5-137,-3 1-165</inkml:trace>
  <inkml:trace contextRef="#ctx0" brushRef="#br0" timeOffset="39695.9202">6235 8185 961,'0'0'41,"0"0"-37,0 0 40,0 125-15,6-88-3,-6-3-2,0-9-8,0-9 0,0-6-1,0-6-1,0-4 8,0 0 7,0-12 2,0-17-11,0-10-15,2-2-2,12 3-3,3 4 0,3 5-3,5 4 3,-1 7-1,-2 6 1,1 10-1,-6 2 0,-1 0 1,-3 4 0,-1 14 0,-1 8 5,-5 2-4,0 2 0,-6-2 2,2 3-3,-2-7-9,2-2-54,4-7-85,1-6-116,1-9-93</inkml:trace>
  <inkml:trace contextRef="#ctx0" brushRef="#br0" timeOffset="39911.1558">6687 8272 994,'0'0'119,"0"0"-102,0 0 0,113-30 11,-57 11-18,-3-1-8,-1 2-2,-15 6-15,-7 2-96,-12 4-71,-14 6-35,-4 0-151</inkml:trace>
  <inkml:trace contextRef="#ctx0" brushRef="#br0" timeOffset="40069.062">6803 8524 978,'0'0'94,"0"0"-92,0 0 5,0 0 3,138-30-10,-74 8-71,-8-4-168,-7 4-152</inkml:trace>
  <inkml:trace contextRef="#ctx0" brushRef="#br0" timeOffset="40250.3273">7324 8272 1038,'0'0'99,"0"0"-78,0 0 28,-29 135-26,29-84-12,0-1-10,7-3-1,-5-10-7,-2-9-60,0-13-73,0-14-70,0-1-83</inkml:trace>
  <inkml:trace contextRef="#ctx0" brushRef="#br0" timeOffset="41024.8428">7235 6070 488,'0'0'279,"0"0"-248,0 0-5,0 0-12,0 0 10,0 0 42,-37 101-21,17-72-14,-1 3 6,-6-3-5,0 2-5,-4-3-8,2-3-9,7-10-7,6-3 1,5-5-1,7-7 3,2 0 3,0 0-3,0-2 12,2-12-7,0 0-6,0 1 3,0 3-8,8 6 0,7 4-4,8 0-4,8 11 2,2 5 3,3 2 3,2-4 3,2-4 6,0-9 9,5-1 8,-7 0 18,-7-11-12,-2-12-9,-6 1 1,-10-2-9,-7-4 1,-6 0-8,0 1 3,0-2-6,-14 7-5,-1 6 0,0 4-3,6 7-3,0 2-9,7 3-41,2-6-58,0-2-228,0-4-502</inkml:trace>
  <inkml:trace contextRef="#ctx0" brushRef="#br0" timeOffset="42166.2872">779 7153 1029,'0'0'52,"0"0"-22,0 0 54,-122-26-37,97 27-38,3 25 2,2 10-4,-3 12-5,8 7 8,4 5 3,4-2 2,7-2-5,0-2-2,0-3-5,0-3-3,8 2-1,0 0-56,-8 0-62,0-1-153,0-10-123</inkml:trace>
  <inkml:trace contextRef="#ctx0" brushRef="#br0" timeOffset="42309.2677">289 7842 715,'0'0'66,"0"0"-53,0 0-13,104-124-2,-35 76-37,7-4-79,-1-6-125,-7 1-18</inkml:trace>
  <inkml:trace contextRef="#ctx0" brushRef="#br0" timeOffset="42464.1904">800 7342 414,'0'0'283,"0"0"-35,0 0-64,0 0-75,0 0-48,0 0-45,-29-7-15,15 47-1,3 10 7,4 4 1,7 3-7,0 1 0,0-4-1,0-4-26,13-10-71,6-14-140,-2-20-153</inkml:trace>
  <inkml:trace contextRef="#ctx0" brushRef="#br0" timeOffset="42697.3208">989 7270 1189,'0'0'61,"0"0"-48,0 0-6,-35 116 3,32-47 3,3 0-6,0-7-3,0-10-2,0-10 1,9-12-3,7-14 0,1-7-5,4-9-29,0 0-32,-2-9-64,-4-14-158,-15 2-295</inkml:trace>
  <inkml:trace contextRef="#ctx0" brushRef="#br0" timeOffset="42825.2049">960 7608 1037,'0'0'162,"0"0"-141,0 0-17,0 0-4,64-118-86,-26 85-84,-7 3-136,-6 2-153</inkml:trace>
  <inkml:trace contextRef="#ctx0" brushRef="#br0" timeOffset="42990.7939">1180 7311 674,'0'0'231,"0"0"-133,0 0-19,0 0-9,0 0 4,118 95-38,-97-57 2,-8 3-19,-10 10-6,-3 3-8,0 8-3,-25 4-2,-13 0-9,-2-8-66,-2-12-102,1-16-169,3-16-381</inkml:trace>
  <inkml:trace contextRef="#ctx0" brushRef="#br0" timeOffset="64659.1265">8365 6770 43,'0'0'874,"0"0"-843,0 0 46,0 0 4,0 0-58,0 0-14,0 0 2,-67 136 0,47-80 1,1-4-1,-4-4-4,1-4 6,0-5-4,10-7-6,10-12-1,2-8 1,4-4 1,34-8 2,15 0 3,14-2 0,8-16-4,0 2-3,-8-1 0,-12 6-1,-14 3-2,-17 5-34,-12 3-93,-12 0-100,0 0-140,-12 0-111</inkml:trace>
  <inkml:trace contextRef="#ctx0" brushRef="#br0" timeOffset="64844.7849">8490 7057 576,'0'0'220,"0"0"-106,0 0 29,0 0-71,0 0-54,0 0 15,-17 77 8,21-36-17,-2-1-15,2 1-6,-4-1-3,3 1 0,-3-3-41,0-4-88,0-4-133,0-8-105</inkml:trace>
  <inkml:trace contextRef="#ctx0" brushRef="#br0" timeOffset="65165.5709">7901 7677 1004,'0'0'43,"0"0"-34,0 0 19,181-6 20,-37-8 9,26-5-17,17-5-17,21-4-2,8-6 6,3-3-13,2 1 2,-23 2-3,-18 4-6,-28 4 0,-28 8-4,-26 4-1,-30 4 0,-26 5-2,-24 3-3,-18 2-44,-2 0-51,-45 20-53,-32 6-146,-27 11-260</inkml:trace>
  <inkml:trace contextRef="#ctx0" brushRef="#br0" timeOffset="65738.8127">8071 8361 925,'0'0'54,"0"0"-41,0 0-2,0 0 5,0 109 0,2-57 19,7 0-4,-2-4-7,-5-7 4,-2-6-13,0-11 2,0-7-6,0-12-7,0 0 0,1-5 1,-1 0 7,3-23 1,2-14-9,2-12-4,4-2-8,3-2 2,6 7-4,4 12 9,1 8 1,-2 16 0,-2 10 0,-1 0 1,-3 20-1,-3 8 2,-3 3 7,1 1-9,-6-6 1,2-5 0,-3-3-1,-3-1-13,3-6-74,-5-3-62,0-4-113,0-4-135</inkml:trace>
  <inkml:trace contextRef="#ctx0" brushRef="#br0" timeOffset="66057.1364">8436 7947 882,'0'0'59,"0"0"-49,0 0 64,0 0-40,0 0-23,0 0 7,72 84 3,-97-34-9,1-4-4,-3-10 2,10-5 8,3-10 13,9-8-11,5-3-9,0-5-1,23-5-2,15 0-3,11 0-2,4-10 0,-2-2-3,-3-1-14,-12 10-104,-6 3-154,-9 0-149</inkml:trace>
  <inkml:trace contextRef="#ctx0" brushRef="#br0" timeOffset="66251.3001">8797 8376 1027,'0'0'26,"0"0"32,0 0 4,-19 116-36,19-76-14,0 6-3,0-4-7,4-5 0,1-8-2,1-3-5,-2-7-47,4-7-88,0-8-120,1-4-103</inkml:trace>
  <inkml:trace contextRef="#ctx0" brushRef="#br0" timeOffset="66447.0621">8974 8440 455,'0'0'563,"0"0"-521,0 0 0,0 0-32,0 0 4,0 0 6,0 126-12,0-84-2,0-3-6,0-5 0,0 0 0,0-6-15,0-1-73,0-6-90,0-7-48,0-10-144</inkml:trace>
  <inkml:trace contextRef="#ctx0" brushRef="#br0" timeOffset="66646.9797">8699 8504 856,'0'0'54,"0"0"-27,0 0 9,108-104-12,-46 72-12,1 1-8,-5 8-4,-16 2-47,-13 5-177,-15 2-168</inkml:trace>
  <inkml:trace contextRef="#ctx0" brushRef="#br0" timeOffset="66968.6707">9175 8008 771,'0'0'198,"0"0"-173,0 0 36,0 0-31,0 0-2,120-27-6,-103 49-10,-13 7-4,-4 10 0,-6 1 5,-23 0 3,-4-4 0,4-8-4,6-5 0,10-9 2,9-5 0,4-3-2,0 2-2,23-6 1,14-2 16,12 0 9,11-7-16,7-16-17,0-1 1,-2 2-4,-12 3 2,-15 7-2,-15 3-16,-13 1-40,-10 4-57,0-4-188,-33-4-570</inkml:trace>
  <inkml:trace contextRef="#ctx0" brushRef="#br0" timeOffset="67864.7331">9896 6513 602,'0'0'92,"0"0"-15,0 0 81,0 0-45,0 0-48,0 0 3,-28-63-35,-3 80-20,-10 21-2,1 16 10,5 11-1,6 8 7,11 1 0,9-3-15,9-7-2,0-8-8,2-7 0,18-3-2,0-8 0,5-6-13,-3-5-39,3-3-48,-4-12-134,-2-5-132</inkml:trace>
  <inkml:trace contextRef="#ctx0" brushRef="#br0" timeOffset="68110.8741">10080 6659 1024,'0'0'65,"0"0"-26,0 0-17,0 0 9,0 112 2,0-55-14,0-5-11,0-4 1,0-4-5,0-5-3,0-4-1,4-4 0,0-5-9,3-5-65,-1-4-73,1-8-144,0-6-168</inkml:trace>
  <inkml:trace contextRef="#ctx0" brushRef="#br0" timeOffset="68319.3043">10363 6938 830,'0'0'143,"0"0"-138,0 0 10,0 0 24,135-43-17,-94 34-19,-8 1-3,-6 0-64,-10-2-146,-5-3-185</inkml:trace>
  <inkml:trace contextRef="#ctx0" brushRef="#br0" timeOffset="68814.3036">10940 6673 1021,'0'0'53,"0"0"-39,0 0 42,0 0-25,0 0-22,0 0-7,-123 132 5,107-85-2,-3 1 0,7-7-2,6-3-1,6-6-2,0-9 2,18-7-2,20-9-1,6-7-4,7 0-7,3-25-17,-8-7-21,-5-1 1,-13 6 16,-12 5 15,-9 10 18,-7 8 2,0 4 24,0 0 13,0 7-25,-7 18-13,-1 5 6,3-2 0,5-4-4,0-3-2,7-12-1,15-5 0,6-4 6,7-4 3,-4-20 2,-2-4 10,-8-4 17,-11 2-3,-8 0 0,-2 2-17,-2 6-7,-18 6-11,-3 5-1,2 11-11,-2 0-53,4 19-58,7 11-126,3 3-103</inkml:trace>
  <inkml:trace contextRef="#ctx0" brushRef="#br0" timeOffset="69158.4417">11455 7099 916,'0'0'108,"0"0"-27,56-103-12,-27 57-31,-4-6-11,0 0-16,-9 2-7,-9 10-2,-7 9-1,0 14-1,-15 8-2,-12 7-18,-2 2-15,0 0 3,4 20 3,11 5-12,14-1-37,0 1-29,16-4 15,22-5 77,9-4 15,0-5 3,-3 2 18,-8 0 40,-7 6 8,-10 3-15,-13 4-33,-6 4-1,0 4-3,-25 0-10,-6-2-7,2-8-59,6-8-82,8-9-51,6-3-130</inkml:trace>
  <inkml:trace contextRef="#ctx0" brushRef="#br0" timeOffset="69514.0609">11925 6702 933,'0'0'146,"0"0"-136,0 0 5,0 0 25,31 110-19,-21-76-10,-4-5-9,1-9 1,-3-9-2,-4-8 0,2-3 0,-2 0 4,4 0 5,6-21 0,1-13-10,5-3-16,3-2-6,-3 6 8,2 9 13,-2 6 1,-4 12 6,-1 6 14,3 0-8,-2 6-4,-1 16-3,-5 7-1,-1 1-3,-3 1 0,-2 0-1,0-2-38,0-4-92,0-11-99,0-10-21,0-4-69</inkml:trace>
  <inkml:trace contextRef="#ctx0" brushRef="#br0" timeOffset="69667.6702">12327 6619 825,'0'0'169,"0"0"-99,0 0-50,0 0 41,15 116-38,-15-67-17,0 1-6,0-12-5,0-6-93,0-12-58,2-16-57,9-4-87</inkml:trace>
  <inkml:trace contextRef="#ctx0" brushRef="#br0" timeOffset="69837.6459">12478 6679 637,'0'0'194,"0"0"-29,0 0-110,0 0-35,0 0-8,0 0 6,0 110-14,0-74 0,0 4-4,0-3-37,0-3-78,0-10-123,-3-10-103</inkml:trace>
  <inkml:trace contextRef="#ctx0" brushRef="#br0" timeOffset="70045.1058">12296 6537 919,'0'0'65,"0"0"8,0 0-3,0 0-55,0 0-12,156-49 1,-98 46-4,-6-3 1,-9-1 1,-14 4-4,-9 3-13,-14 0-76,-6 0-93,0 3-129,-21 15-129</inkml:trace>
  <inkml:trace contextRef="#ctx0" brushRef="#br0" timeOffset="70279.7224">12163 7153 935,'0'0'21,"0"0"52,133 0 17,-58-19-54,6-5-9,-2-2-6,-7 1 1,-17 4-3,-16 5-4,-18 5-15,-11 6-1,-10 1-14,0 4-59,-7 0-147,-19 0-173</inkml:trace>
  <inkml:trace contextRef="#ctx0" brushRef="#br0" timeOffset="70796.9956">12618 7279 686,'0'0'21,"0"0"37,0 0-4,-73 107-42,53-93-8,-3 1-3,6-10 6,-4-5 0,6 0 9,4 0 42,6-13-7,5-3-14,0-1-22,0 0-10,16-1-5,4 4 0,7 2 0,2 4 1,0 8 1,4 0-2,-6 0 4,-7 10 3,-2 15 2,-12 12 5,-6 7 1,0 6 2,-6 7-1,-23-2-10,-3-5 1,-1-5-3,2-15 0,6-10 0,8-12 2,5-8-4,1 0 4,8-10 3,3-10-6,0 3-1,12-1-2,11 9 0,1 3 4,5 2-2,5 4 8,3 0 6,5 0 1,3 0 1,-3-4 5,-5-2-6,-6-3-12,-10 0-2,-4-4-3,-7-2-1,0-7-59,-10-6-102,0-11-142,0-11-198</inkml:trace>
  <inkml:trace contextRef="#ctx0" brushRef="#br0" timeOffset="71074.2677">12899 6650 1030,'0'0'70,"0"0"-32,134 12 22,-75 23-22,3 22-8,-6 14-3,-12 16-4,-9 5-7,-10 3 0,-14-4-4,-6 6-5,-5-5-4,0-6 0,-14-8 0,-3-17-3,0-17 0,3-15 1,-3-15-1,-3-9-29,-4-5-51,-7-2-203,-1-28-534</inkml:trace>
  <inkml:trace contextRef="#ctx0" brushRef="#br0" timeOffset="72078.7431">14032 6585 139,'0'0'339,"0"0"-248,0 0 58,0 0-22,0 0-41,0 0 1,-54-16-7,43 16-26,-5 0-10,-4 0-9,-6 12-19,-6 22-7,1 16-5,-3 14 3,5 3-4,10 2 2,7-6-3,12-13-2,0-10 2,2-12 0,25-10-2,4-13 0,6-5-6,5-9 2,-5-23 1,1-8 2,-9 0 1,-8 1 3,-9 12-2,-6 6 0,-6 14 1,0 7-1,0 0-1,0 6-7,0 20-1,0 4 8,0 0 0,0-4-1,11-10-1,3-4-2,14-10-2,1-2 3,2 0 3,0-18 1,-6-8 2,-3-2 0,-13-7 3,-7-2 9,-2 4-6,-2 1-2,-20 13-7,-5 11-1,1 8-5,-1 0-4,4 4-16,3 17-38,10 10-72,9 5-136,1 4-114</inkml:trace>
  <inkml:trace contextRef="#ctx0" brushRef="#br0" timeOffset="72428.2665">14446 7118 967,'0'0'124,"0"0"-42,0 0-3,83-146-49,-48 86-18,-8 0-5,-7-1-6,-14 10 0,-6 13 0,0 11-1,-20 14-3,-1 8-6,-2 5-15,-1 0-13,5 16 4,9 8-3,5 3-58,5-2-2,2 0 1,28-1 57,7-5 38,6 1 1,1 3 25,-4-3 47,-9 0-18,-8 0-14,-11 1-19,-8 0-11,-4 3-4,0-2-2,-25-2-2,-3-3-3,5-3-37,-2-7-45,8-4-56,8-3-31,6 0-184</inkml:trace>
  <inkml:trace contextRef="#ctx0" brushRef="#br0" timeOffset="72778.852">14965 6691 1015,'0'0'35,"0"0"-31,0 0 38,0 0-9,29 129-16,-21-100-9,-4-4-1,-2-11-4,-1-7 0,-1-4 1,3-3-2,0 0 7,-1-8 15,6-24-17,2-9-7,3 2-7,3 4 4,-3 12 3,0 6 0,-1 11 10,-2 4 5,2 2-3,1 0-4,0 18-3,1 9-3,-5 0 1,0 4-3,-4-1 0,-3-2-49,-2-9-55,0-4-119,1-10-63,4-5-186</inkml:trace>
  <inkml:trace contextRef="#ctx0" brushRef="#br0" timeOffset="72955.03">15363 6636 984,'0'0'133,"0"0"-117,0 0-1,0 0 6,0 111-16,6-72-4,-3-3-1,-1-4-2,-2-8-41,2-7-57,2-12-74,0-5-40,8 0-185</inkml:trace>
  <inkml:trace contextRef="#ctx0" brushRef="#br0" timeOffset="73125.7989">15503 6604 814,'0'0'183,"0"0"-91,0 0-49,0 0-33,0 0 11,7 121-11,0-76-10,-5-5 0,-2-3-1,0-2-62,0-11-26,0-3-148,0-16-99</inkml:trace>
  <inkml:trace contextRef="#ctx0" brushRef="#br0" timeOffset="73314.232">15264 6546 1022,'0'0'64,"0"0"-27,0 0-13,0 0-15,156-29-2,-86 20-4,-12 4-3,-15 1-10,-15 2-86,-17 2-71,-11 0-37,-5 0-136</inkml:trace>
  <inkml:trace contextRef="#ctx0" brushRef="#br0" timeOffset="73547.7874">15122 7136 840,'0'0'201,"0"0"-182,0 0 57,154-5-5,-65-13-42,2-7-12,-3 1-7,-13 2-1,-11 2 8,-15 4-1,-15 6-8,-21 8-8,-13 2-19,0 0-70,-17 0-123,-22 8-191</inkml:trace>
  <inkml:trace contextRef="#ctx0" brushRef="#br0" timeOffset="74020.0297">15591 7331 796,'0'0'47,"0"0"63,0 0-48,-90 130-49,65-106-8,5-10 0,0-7-2,2-7 2,5 0 10,4-9 13,7-10-4,2-2-12,0 1-4,11 0-8,11 6 0,7 0 0,5 6 1,-1 4 3,-2 4-3,-2 0 5,-6 0-3,-8 22 1,-6 8 0,-9 11 3,0 6-2,-7 6 0,-22 1 0,-4-4 0,-1-10-1,8-14-2,3-17-1,12-9 6,3 0 2,5-7-1,3-11-3,0 6-3,9 3-2,11 4 0,0 5 0,6 0 7,6 0 1,1 0 10,6 12-1,-4 0-8,-3 2-7,-3-1-2,-9-6-1,4-2-17,-4-5-31,0 0-86,0-25-90,0-8-108</inkml:trace>
  <inkml:trace contextRef="#ctx0" brushRef="#br0" timeOffset="74311.8146">16000 6659 1106,'0'0'70,"0"0"-8,0 0-29,0 0-23,0 0 10,13 144 8,-2-75-15,-3 0 6,-7-8-3,2-11-4,1-12-2,1-13-10,3-12 2,8-7-1,2-6 2,8 0-3,1-3-4,-2-22-27,-6-1-39,-13-4-118,-6-4-303</inkml:trace>
  <inkml:trace contextRef="#ctx0" brushRef="#br0" timeOffset="74482.1142">15958 6890 1053,'0'0'80,"0"0"-52,0 0 9,125-99-7,-54 75-28,-4 6 1,-11 2-3,-21 7-11,-14 2-75,-21 3-152,0 0-99</inkml:trace>
  <inkml:trace contextRef="#ctx0" brushRef="#br0" timeOffset="75198.9011">16916 6565 105,'0'0'930,"0"0"-885,0 0 31,0 0-42,0 0-27,0 0 33,7 132-14,2-80-15,0 1-5,-3-8-2,3-4-2,-4-5-1,-1-10-1,-3-4-41,-1-6-73,0-4-109,-8-8-118</inkml:trace>
  <inkml:trace contextRef="#ctx0" brushRef="#br0" timeOffset="75343.6496">16761 6863 1054,'0'0'49,"0"0"-27,0 0 6,162-63-9,-81 34-17,-6 3-2,-11 1-153,-12-4-244</inkml:trace>
  <inkml:trace contextRef="#ctx0" brushRef="#br0" timeOffset="75580.2254">17732 6411 1145,'0'0'53,"0"0"-52,168-34 50,-78 17-17,-2-1-28,-13 4-3,-19 2-3,-24 5-8,-15 5-39,-17-3-21,0 3-28,-17 0-87,-15 0-129,-4 1-70</inkml:trace>
  <inkml:trace contextRef="#ctx0" brushRef="#br0" timeOffset="76036.5292">17636 6523 658,'0'0'65,"0"0"4,0 0 22,0 0-43,0 0-7,120 66 0,-54-66-24,2 0 7,-3-6 5,-7-2 21,-9 2-11,-15 2-24,-15 2-9,-9 2-2,-10 0-4,0 3-4,0 21 4,-21 7 3,-12 1 4,-10 4-6,-4 4 3,-6 5-4,-1 3-2,-4-2 2,10-2 3,5-8-3,14-5 0,16-6 0,9-7 0,4-6-1,13-4 1,27-4 4,18-4 6,14 0 4,15 0 15,4-9-3,2-4-7,-4-3-2,-11 4-6,-8-2 1,-24 4-10,-15 5-2,-17 3 0,-14 2-24,-5 0-34,-35 2-35,-16 19-141,-12 2-86,-8 0-155</inkml:trace>
  <inkml:trace contextRef="#ctx0" brushRef="#br0" timeOffset="76419.0996">17548 7636 94,'0'0'981,"0"0"-972,0 0 1,21 108 11,-11-80-16,-2-7-2,-6-7 1,-2-11 4,0-3 12,0 0 29,0 0 5,0-26-20,0-12-29,3-8-4,13 0 0,3 7-1,2 10 0,1 8 1,-3 12 3,2 3-1,4 6 3,-2 0 3,0 0 0,-4 15-5,0 6-1,-6 3-2,-2-1-1,-3 1 0,-6 1-8,0-4-33,0-2-44,0-6-68,1-12-144,-1-1-151</inkml:trace>
  <inkml:trace contextRef="#ctx0" brushRef="#br0" timeOffset="76606.8889">18062 7594 929,'0'0'64,"0"0"-60,0 0 31,165-70-17,-110 48-18,-6 5-26,-12 3-115,-16 8-36,-11 2-92</inkml:trace>
  <inkml:trace contextRef="#ctx0" brushRef="#br0" timeOffset="76824.3873">18071 7786 1084,'0'0'7,"0"0"-1,0 0 4,0 0-4,150 18-6,-104-18-7,-1-20-40,-7-3-52,-3-2-115,-4-8-85</inkml:trace>
  <inkml:trace contextRef="#ctx0" brushRef="#br0" timeOffset="76988.5519">18651 7525 787,'0'0'243,"0"0"-174,0 0 43,0 0-54,8 108-36,-1-75-14,0-5-7,-3-4-1,-1-6-5,-3-10-44,0-8-65,0 0-96,0-22-129</inkml:trace>
  <inkml:trace contextRef="#ctx0" brushRef="#br0" timeOffset="77613.2959">18258 5703 896,'0'0'78,"0"0"-51,0 0 24,0 0-46,0 0-3,0 0 19,-29 116-4,11-81-1,-6 0 4,-7-3-4,-4-2-9,2-6-5,4-7 3,10-10-5,5-7 3,8 0-1,6 0-2,0-6-2,0-8-9,16 5 2,10-2 9,6 7 0,5 4-1,3 0 2,7 0-1,-2 0 4,0 0 12,-11 0 8,-8-11-7,-9-4 5,-6-1 7,-8-6-3,-3-4-4,0 0 1,-14 3-9,-9 0-4,3 5-3,3 6-4,6 4-3,7 3-4,4 5-44,0-3-105,0-3-335</inkml:trace>
  <inkml:trace contextRef="#ctx0" brushRef="#br0" timeOffset="79293.3959">18960 6322 575,'0'0'161,"0"0"-72,0 0 46,0 0-70,0 0-44,0 0-8,-4 46 13,-7 0 26,-1 7-25,6 0-11,2 0 0,4-7-9,0-3-3,0-11-2,17-11-1,7-8 3,10-13 1,1 0 3,2-11-2,-2-15 0,-8-8 0,-9-4-4,-9-6 3,-9-4 1,0 2 3,-14 2-5,-8 14 3,0 7-6,0 11-1,3 5-5,4 2-1,-1 5-33,5 0-70,-2 0-134,-3 5-87</inkml:trace>
  <inkml:trace contextRef="#ctx0" brushRef="#br0" timeOffset="79524.6507">19243 6268 961,'0'0'59,"0"0"-51,0 0 94,163 78-55,-116-35-5,-7-2-9,-10 0-14,-15-5 0,-9-4-3,-6-2-9,0 0-4,-25-2-3,-10 2 0,-7-3-38,-5-6-86,-4-9-176,-5-12-278</inkml:trace>
  <inkml:trace contextRef="#ctx0" brushRef="#br0" timeOffset="79798.0759">18891 6203 821,'0'0'30,"0"0"88,-127 146 17,93-72-72,11 6 10,9-2-29,9-2-15,5-5-7,11-6-6,26-9-8,5-7-6,9-9-2,3-13-2,-1-6-78,-6-17-197,-7-4-511</inkml:trace>
  <inkml:trace contextRef="#ctx0" brushRef="#br0" timeOffset="80460.7456">19765 6687 931,'0'0'27,"0"0"28,0 0 2,0 0-48,93-138 1,-56 84 1,-4-9-9,-4 5 0,-4 6-1,-15 14 3,-10 15-2,0 14-2,-15 9-4,-14 0-5,-2 16-21,2 8-5,11 3-4,9-5 6,9-3 1,0 2 24,25-2 6,10-3 2,2-2 8,6 1 32,-2-1-5,-8-2-15,-10 2-1,-8 0-6,-11 2-5,-4 3-1,0 4-3,-15 1-4,-8-1-16,-1-6-80,6-5-55,5-12-72,8 0-138</inkml:trace>
  <inkml:trace contextRef="#ctx0" brushRef="#br0" timeOffset="81062.7737">20233 6304 870,'0'0'73,"0"0"-14,0 0-19,0 0-38,0 0 4,0 0-3,-2 105-3,2-77 2,0-3-1,0-1 1,4-3 4,7-1-3,1-2 0,1-6 0,-1-3 2,1-4-1,-5-5 2,4 0 2,1 0 8,1-2 11,1-10-2,1-4-6,-5-5-7,0 1 1,0-1 3,0-4-2,-2 6 0,0 0-1,-2 6-5,-3 1-2,-4 5 1,2 5-2,-2 1-2,0 1 1,0 0-4,0 0 0,0 0-10,0 14 8,0 4 2,0-3 0,0-4 0,0-5 1,0-4-1,0-2 0,0 0 0,0 0 0,0 0 2,5-15 0,6-8-2,4-4-8,2 5 6,-4 7 1,0 6 0,0 7 0,1 2-4,6 0 2,-2 11-1,-3 9 0,1 4 1,-4 1 3,-2 0 0,-5-3-2,-5 0 1,0-5-61,0 3-44,-20-3-86,-12-8-141</inkml:trace>
  <inkml:trace contextRef="#ctx0" brushRef="#br0" timeOffset="81360.7404">20458 6014 922,'0'0'31,"0"0"-28,0 0 31,0 0-23,0 0-7,39 104-3,-64-89 6,-2-6-1,2-6 6,3-3 15,7 0 17,6-3 2,7-15-20,2-5-16,0 4-10,18 3 0,14 5-22,4 9-17,0 2-20,-4 0-31,-8 14-101,-4 5-184</inkml:trace>
  <inkml:trace contextRef="#ctx0" brushRef="#br0" timeOffset="81759.7067">20944 6334 883,'0'0'14,"0"0"17,0 0 48,45 107-65,-36-79 0,-5-7 4,-4-3-3,0-9 8,0-6 3,0-3-8,0 0 3,0 0 5,2-12 3,6-17-8,2-8-21,9-2-7,2 3 4,2 10-2,-5 9 5,-5 9 0,1 6 2,-3 2-2,1 0 5,0 2 3,1 15-6,-4 4 4,0 2-2,-4 0-1,-1 2 2,0-1-5,0-1-13,-1 0-48,-3-7-63,0-4-143,0-10-112</inkml:trace>
  <inkml:trace contextRef="#ctx0" brushRef="#br0" timeOffset="81954.2797">21388 6284 1072,'0'0'26,"0"0"3,0 0-23,0 0-6,0 0 3,8 120-2,-5-85-2,-3-7-14,0-2-28,0-6-17,0-6-93,0-9-26,0-5-104</inkml:trace>
  <inkml:trace contextRef="#ctx0" brushRef="#br0" timeOffset="82140.4181">21574 6310 848,'0'0'124,"0"0"-48,0 0-52,0 0-15,0 0-2,0 120-4,0-85 0,0-5-2,0-5-2,0-6-22,0-5-35,0-2-92,0-11-48,0-1-153</inkml:trace>
  <inkml:trace contextRef="#ctx0" brushRef="#br0" timeOffset="82368.9716">21344 6171 765,'0'0'107,"0"0"-4,0 0-50,0 0-42,0 0 9,120-5-1,-70 5-12,7 0-3,-8-2-3,-9-5 0,-13 2-1,-16 5-61,-11 0-129,0 0-121,-25 19-93</inkml:trace>
  <inkml:trace contextRef="#ctx0" brushRef="#br0" timeOffset="82633.9184">20920 7014 960,'0'0'23,"0"0"-4,117-12 52,-34-8-33,6-2-5,1 0 4,-1 4 7,2 0-1,-2 2-1,-6-2-14,-10-1-14,-17 6-14,-16 1 0,-20 2 0,-15 6-33,-5 1-41,-21 3-92,-25 0-210</inkml:trace>
  <inkml:trace contextRef="#ctx0" brushRef="#br0" timeOffset="83161.708">21477 7263 780,'0'0'16,"0"0"5,0 0 52,0 0-63,-69 104-5,55-100 2,1-4 9,-1 0-6,6-18 9,6-7-3,2 0-2,0 1-11,16 2 0,3 5-3,8 6 0,-4 4 0,0 7 2,4 0 8,-2 0 4,0 13 14,-7 13 9,-5 6-16,-9 6 8,-4 6-6,0 2-12,-6 3 1,-15-4-3,-8 0-7,-2-9 3,2-10 1,5-12-1,6-10 5,5-4 2,8 0 13,5-16 1,0-6-17,3 3-5,14 8-1,4 4 4,1 7 1,0 0-1,5 0-3,4 2 2,-2 13-2,2-1-2,-4-2-1,-5 0-1,-2-7-4,-4 1-15,1-6-29,6 0-41,1-11-53,3-17-153,-1-12-180</inkml:trace>
  <inkml:trace contextRef="#ctx0" brushRef="#br0" timeOffset="83434.1889">22117 6403 1069,'0'0'60,"0"0"-18,0 0 14,0 0-38,22 104 26,-11-36-14,-2 4-16,3 2 2,-4-2-2,0-9-6,7-15-3,-2-14-1,5-14-4,4-13 4,7-7 2,7 0-1,2-21-5,-1-14-11,-10-4-45,-11-11-83,-16-6-207,0 0-289</inkml:trace>
  <inkml:trace contextRef="#ctx0" brushRef="#br0" timeOffset="83598.2111">22175 6629 1068,'0'0'114,"0"0"-55,0 0-3,122-48-43,-41 24-8,-8 1-3,-13 4-2,-18 1-2,-21 2-54,-21 4-56,0 0-122,-36-3-289</inkml:trace>
  <inkml:trace contextRef="#ctx0" brushRef="#br0" timeOffset="85404.6215">1363 9916 534,'0'0'344,"0"0"-286,0 0 70,0 0-18,0 0-44,7-105-15,-7 95-1,-16 5-24,-8 2-12,-5 3-5,-3 0-4,-2 25-2,4 15-3,0 20-1,8 12 1,12 4 2,7 0 2,3-6-4,7-3 2,15-3-2,1 4-1,-4 2-23,-3-1-64,-9-4-77,-7-11-154,0-11-37</inkml:trace>
  <inkml:trace contextRef="#ctx0" brushRef="#br0" timeOffset="85719.0494">1029 10676 544,'0'0'159,"0"0"-73,0 0 75,0 0-77,-5-126-48,59 89-25,21-3-5,15-3-5,2-1-1,2-2-5,-13 5-80,-16 5-56,-18 4-8,-20 11 40,-14 9 109,-7 7 19,-6 5 144,0 0 63,0 0-55,0 0-88,-13 12-51,0 19-13,-7 12-9,0 6 7,2 4-4,7-2-8,6-2-3,5-1-1,0-6-2,0-7-20,14-12-44,8-10-23,5-12-75,-1-1-126,4-10-123</inkml:trace>
  <inkml:trace contextRef="#ctx0" brushRef="#br0" timeOffset="85938.4709">1882 10251 877,'0'0'98,"0"0"57,0 0-87,0 0-68,0 0 10,0 0-5,0 152 34,0-86-23,0 2-4,3-6-8,10-6 2,10-13-3,4-15-1,3-10-1,9-15-1,0-3-24,-1 0-52,-7-7-169,-17-15-259</inkml:trace>
  <inkml:trace contextRef="#ctx0" brushRef="#br0" timeOffset="86071.2423">1952 10638 960,'0'0'47,"0"0"2,0 0-47,0 0-2,0 0-97,145-136-106,-105 103-232</inkml:trace>
  <inkml:trace contextRef="#ctx0" brushRef="#br0" timeOffset="86265.7319">2268 10277 780,'0'0'259,"0"0"-205,0 0-2,0 0-33,0 0 7,132 42 30,-87-4-21,-8 10-18,-12 11-5,-11 2-10,-12 8-1,-2-6 4,-5-8-3,-15-9-2,2-16-18,3-13-49,3-12-96,8-5-105,4-8-86</inkml:trace>
  <inkml:trace contextRef="#ctx0" brushRef="#br0" timeOffset="86417.7159">2932 10517 1056,'0'0'28,"0"0"9,130-85-5,-85 64-31,-8 7-1,-5 8-106,-10 6-148,-18 0-219</inkml:trace>
  <inkml:trace contextRef="#ctx0" brushRef="#br0" timeOffset="86587.9422">2997 10747 1177,'0'0'74,"0"0"-71,0 0 11,0 0-8,0 0 2,125-12-8,-71-1-11,-5 1-194,-13-9-378</inkml:trace>
  <inkml:trace contextRef="#ctx0" brushRef="#br0" timeOffset="86976.5024">4551 10381 1135,'0'0'95,"0"0"-81,0 0-12,0 0 9,0 0-3,0 0 13,-13 141-12,13-98-6,0 3 0,4-3-3,0-3-40,-4-4-77,0-6-119,0-6-116</inkml:trace>
  <inkml:trace contextRef="#ctx0" brushRef="#br0" timeOffset="87189.6757">4284 10976 833,'0'0'169,"0"0"-117,0 0 26,0 0-40,127 0 6,-27 0 29,16-18-39,0-8-9,-7-2-14,-20 4-2,-17 7-4,-26 2-5,-19 6-14,-14 6-38,-13 3-69,0 0-151,-28 0-74</inkml:trace>
  <inkml:trace contextRef="#ctx0" brushRef="#br0" timeOffset="87483.7459">4725 11157 636,'0'0'81,"0"0"58,-13 118-16,10-68-63,-2 3-6,-3-4-12,-1 4-15,-3-4-12,4-10-1,1-11 0,5-10 7,0-11 10,2-7 2,0 0 12,0 0-4,0 0-6,0-6-10,17-8-11,19-5-7,11-5-4,5 0 0,0 0-2,2 4-1,-2-2-22,-9 5-38,-6 0-39,-15-3-129,-17 4-149,-5-3-282</inkml:trace>
  <inkml:trace contextRef="#ctx0" brushRef="#br0" timeOffset="87699.3907">4895 11337 912,'0'0'175,"0"0"-153,0 0 57,0 0-23,0 0-30,-65 131 4,62-70 7,3 0-21,0 5-9,0 0-5,0-9 3,0-7-4,0-12 1,0-12-2,0-8 0,0-8-12,0-8-33,0-2-47,0 0-110,0-14-210</inkml:trace>
  <inkml:trace contextRef="#ctx0" brushRef="#br0" timeOffset="88198.1967">6129 10403 996,'0'0'157,"0"0"-142,0 0-11,0 0 19,0 116 27,0-60-5,0-3-24,0-4-13,0-2-6,5-7-1,0-4-1,-1-6-17,-3-2-57,-1-1-99,0-8-117,-1-5-100</inkml:trace>
  <inkml:trace contextRef="#ctx0" brushRef="#br0" timeOffset="88351.8045">5846 10885 890,'0'0'138,"0"0"-90,0 0 49,0 0-57,0 0-28,137-39 1,-42 17 8,10-4-19,6 0-2,3 1-143,1-7-215</inkml:trace>
  <inkml:trace contextRef="#ctx0" brushRef="#br0" timeOffset="88667.804">7178 10365 803,'0'0'65,"0"0"-35,135 14 142,-84-14-66,3 0-44,0 0-4,4-10-19,-3-2-24,-4 0-12,-9 2-1,-13 1-4,-13 8-7,-11-1-42,-5 2-47,-11 0-111,-30 0-60,-14 0-120</inkml:trace>
  <inkml:trace contextRef="#ctx0" brushRef="#br0" timeOffset="89041.6867">7184 10444 672,'0'0'67,"0"0"29,0 0 25,0 0-63,0 0-2,29 121-6,24-101-17,12-1-5,3-8-11,-8 0-5,-9-1-9,-11-1 1,-14 1-2,-15 3-1,-11 3-1,0 3-3,-24 10 3,-19 6 8,-11-2-8,-8 6 1,-5 0 2,1 1-2,8-1 1,8-6 0,21-6 3,18-5-1,11-6 0,14-4-1,39-4 0,21-8 13,18 0 1,5-6-14,-1-16 2,-5-2-2,-8 0 0,-18 4-1,-21 9-2,-22 7-5,-22 4-53,-3 0-101,-40 22-76,-19 5-128</inkml:trace>
  <inkml:trace contextRef="#ctx0" brushRef="#br0" timeOffset="89460.0798">6883 11714 1012,'0'0'135,"0"0"-128,0 0 13,0 115 25,-3-72-21,-1-6-6,0-9-1,2-8-7,-1-8-4,3-10-1,0-2 3,0 0 13,0-4 10,0-26-8,0-10-18,0-6-5,10 0 0,18 6 0,1 5 3,0 12-2,-2 5-1,-5 9 0,-2 8 2,-4 1-1,-3 3 0,-2 20 0,3 1 0,-8 1 1,3 4-1,-2-5 0,0-2-1,-1 0-6,1-6-39,4-2-46,0-2-103,-3-7-163,2-2-151</inkml:trace>
  <inkml:trace contextRef="#ctx0" brushRef="#br0" timeOffset="89641.6263">7371 11843 60,'0'0'965,"0"0"-938,0 0-15,0 0 28,163-99-21,-108 73-14,1-2-5,-5 9 0,-11 4-69,-9 6-102,-15 9-73,-16 0-143</inkml:trace>
  <inkml:trace contextRef="#ctx0" brushRef="#br0" timeOffset="89805.6924">7556 11979 703,'0'0'351,"0"0"-323,0 0 7,0 0-9,0 0-11,0 0-15,174-20-21,-105-9-123,-9-6-133,-13 0-189</inkml:trace>
  <inkml:trace contextRef="#ctx0" brushRef="#br0" timeOffset="89954.1137">8041 11744 911,'0'0'149,"0"0"-94,0 0 39,0 0-29,-17 135-27,17-96-17,0 7-15,0-9-6,0-3 0,0-12-38,0-10-49,0-12-92,0 0-132,0-21-162</inkml:trace>
  <inkml:trace contextRef="#ctx0" brushRef="#br0" timeOffset="90532.4429">7763 9835 954,'0'0'68,"0"0"-58,0 0 15,0 0 15,-63 137-15,37-87-4,-3-3-13,-6-6-2,3-9 2,-1-14-5,8-7 1,5-11 5,5 0-3,6 0-4,5-9 9,4-6-6,0 3-1,19 1-4,12 7-2,6 4 1,7 0-1,7 0 2,0 0 1,3 0 3,-5-14 2,-9-8 3,-7-6 1,-13-6 7,-8 0-1,-12 2 5,0-2 7,-13 4-10,-10 3-5,-3 8-8,10 8-5,2 6 0,10 5-3,4 0-32,0 0-84,11 5-190,12 6-259</inkml:trace>
  <inkml:trace contextRef="#ctx0" brushRef="#br0" timeOffset="91336.7166">8961 10291 433,'0'0'223,"0"0"-167,0 0 72,0 0-10,0 0-59,0 0-29,-2-30-21,2 58 0,0 8 31,0 4 18,-4 8-19,-6 0-10,-3 4-7,-4-1-10,5-7-11,2-12 0,6-12 4,4-8-5,0-8 1,29-4 7,24 0 1,12-14-4,6-8-4,-3 4-1,-12 0 0,-12 4-1,-15 4-60,-14 1-72,-10-1-69,-5 0-93,0-4-252</inkml:trace>
  <inkml:trace contextRef="#ctx0" brushRef="#br0" timeOffset="91494.9282">9190 10479 656,'0'0'170,"0"0"-81,0 0 38,0 0-32,-42 135-39,42-94-27,0 2-11,2-1-13,9-4-4,-2 0-1,-3-3-44,-1-1-121,-5-5-138,0-8-187</inkml:trace>
  <inkml:trace contextRef="#ctx0" brushRef="#br0" timeOffset="91762.7237">8666 11059 947,'0'0'90,"0"0"-85,0 0 49,133 17 38,-10-17-46,20 0-1,15-19-17,5-8-6,-2-4-8,-8-4-2,-12 3 1,-28 2-6,-28 8-5,-34 7-1,-26 10-1,-20 5-11,-5 0-27,-27 0-46,-27 11-80,-16 6-156,-10 4-113</inkml:trace>
  <inkml:trace contextRef="#ctx0" brushRef="#br0" timeOffset="92168.886">8745 11717 969,'0'0'90,"0"0"-83,-23 122 26,23-76 18,0-1-24,0-6 9,0-3-9,0-7-13,0-9 0,0-8-4,0-7-5,0-5 4,0 0-3,0-2 7,4-26 3,4-14-16,11-4-1,6 0-5,4 2 3,6 7 3,-2 9 0,-3 10 0,-1 14 0,-10 4-1,-1 7-2,-5 19 3,-1 5 4,-3 4-2,1-3-1,0 0-1,1-4-1,-5-4-20,2-5-57,-6-7-80,-2-7-121,0-5-76</inkml:trace>
  <inkml:trace contextRef="#ctx0" brushRef="#br0" timeOffset="92633.9674">9188 11419 742,'0'0'210,"0"0"-210,0 0 6,0 0 9,0 0 3,0 0-13,-27 81-3,12-70 4,-6-4-12,3-7 11,1 0-5,2-7 2,7-12-2,8-2-9,0-2-14,0 2 0,14 4-7,3 7 8,6 0 12,4 6 3,-5 4 6,0 0-4,-2 6-5,-7 16-11,-5 6-11,-8 6 14,0 7 4,-12 0 11,-15 2 2,-4-9 0,0-7 1,6-17 0,8-6 1,2-4 4,7 0 24,8-5 23,0-6 15,0-1-10,12 6-25,12 6 3,7 0-6,0 0-11,0 8-11,-1 9-3,-2 5-4,-3-4-57,0 1-154,-7-5-117</inkml:trace>
  <inkml:trace contextRef="#ctx0" brushRef="#br0" timeOffset="92825.3006">9580 11730 1078,'0'0'95,"0"0"-86,0 0 36,0 0-17,0 123-21,0-83-3,0-3-4,0-2-9,0-9-73,0-9-67,0-14-75,0-3-43,4-3-92</inkml:trace>
  <inkml:trace contextRef="#ctx0" brushRef="#br0" timeOffset="92984.2919">9696 11739 802,'0'0'208,"0"0"-172,0 0-15,0 0 64,0 116-41,0-74-26,0-2-11,0-1-4,4-4-3,-4-5-15,0-3-56,0-3-74,0-12-134,-10-6-134</inkml:trace>
  <inkml:trace contextRef="#ctx0" brushRef="#br0" timeOffset="93166.1499">9407 11863 1066,'0'0'51,"0"0"-40,0 0 21,0 0-25,108-142-3,-37 93-3,-4 5-1,-7 2-3,-12 8-100,-20 5-135,-12 6-88</inkml:trace>
  <inkml:trace contextRef="#ctx0" brushRef="#br0" timeOffset="93728.7849">9943 11275 840,'0'0'58,"0"0"-57,0 0 53,0 0-20,0 0-8,0 0-10,3 93-1,-16-83-6,-6-7-4,4-1-1,1-2 1,4 0 3,3-5-5,4-13-3,3-3-7,0-3-11,4 6 2,12 2 7,3 7 5,-2 2-2,1 5 4,2 2-1,0 0-2,2 0 3,1 14 0,-6 6 2,-1 2 2,-5 2 0,-7 5 6,-4 0 0,0 9 3,-17 1 2,-10-3-6,-2-4-4,5-12-2,3-6 2,8-10 2,5-4 1,3 0 2,5 0 7,0-6-4,0-4-5,11 2-6,12 6 6,0 2 7,6 0 11,7 0 6,2 0 8,7-8-3,2-6 9,-1-4-5,-3 2-16,-12-1-12,-8 6-8,-15-1-1,-8 1-2,0 4-5,0-7-49,0-9-72,-4-8-159,-10-15-269</inkml:trace>
  <inkml:trace contextRef="#ctx0" brushRef="#br0" timeOffset="94014.2352">10601 9994 1169,'0'0'14,"0"0"-5,-136 80 19,100-5 15,8 16-17,12 6 6,11-2-7,5-2-19,0-10 4,16-14-9,9-11 6,4-11-3,0-10-3,-2-5-1,2-5 0,-6-6-33,-2-6-84,-13-8-211,-8-7-472</inkml:trace>
  <inkml:trace contextRef="#ctx0" brushRef="#br0" timeOffset="94682.4097">10855 10279 800,'0'0'127,"0"0"11,0 0-17,0 0-69,0 0-23,-77 106 16,77-56-19,0-2-7,0-4-9,10-3-4,4-3-4,-1-6-2,2-4-1,-3-2-26,3-6-57,3-8-117,0-10-134,-2-2-204</inkml:trace>
  <inkml:trace contextRef="#ctx0" brushRef="#br0" timeOffset="94852.322">11054 10555 719,'0'0'279,"0"0"-240,0 0 3,0 0 16,135-56-25,-80 45-23,-4 4-10,-5 2-24,-8 0-95,0-2-150,-9-6-187</inkml:trace>
  <inkml:trace contextRef="#ctx0" brushRef="#br0" timeOffset="95309.8834">11802 10261 966,'0'0'43,"0"0"2,0 0 36,0 0-45,0 0-10,-122 113-2,99-69-11,2 2-7,4-7-3,11-5-1,6-6-1,0-10 1,25-9-2,10-9-19,8 0-1,10-21-18,-5-11-3,-5 3 15,-14 2 26,-8 8 0,-14 4 0,-7 10 16,0 5 40,0 0-17,0 13-34,-14 9 3,0 4-5,6 4-3,8-5-1,0-3 0,6-8 2,21-13 1,4-1 0,5-3 1,-5-23 1,-2-8 0,-7-3 1,-11 1 10,-9-2 10,-2 1-9,-6 6-6,-14 9-5,-4 10-5,-1 12-4,0 0-15,1 19-66,9 13-77,7-3-152,8 0-159</inkml:trace>
  <inkml:trace contextRef="#ctx0" brushRef="#br0" timeOffset="95670.7174">12182 10622 979,'0'0'121,"0"0"-29,0 0-17,73-125-38,-46 79-16,-1-2-11,-7-2-6,-13 6-2,-6 5 0,0 16-2,-9 12-1,-11 6-6,-4 5-10,5 0-6,6 0 10,7 16-6,6 2-15,0 4-17,13-2 6,20-4 15,8-2 26,3-2 4,-4 2 1,-4 2 4,-7 0 19,-11 2 0,-12 1-2,-6 2 6,0 5-4,-24 5-7,-8-2-7,4 1-6,4-3-4,5-9-5,8-6-42,9-9-63,2-3-142,0-5-198</inkml:trace>
  <inkml:trace contextRef="#ctx0" brushRef="#br0" timeOffset="96494.4365">12666 10244 781,'0'0'81,"0"0"14,0 109 13,6-67-52,5-2-31,-2-6-7,-2-4-2,-1-7-10,-4-11-4,1-7 1,-3-5-2,0 0 4,2-2 9,2-28 12,8-12-25,3-5-1,1-2 0,3 11 1,-5 12-1,-3 12 1,-1 10 6,1 4 4,4 0-8,3 10-1,0 14 3,-1 4-5,-3 2-1,-3-2 0,-4-3-10,-5 0-54,0-6-81,2-5-130,-1-9-82</inkml:trace>
  <inkml:trace contextRef="#ctx0" brushRef="#br0" timeOffset="96677.111">13118 10254 917,'0'0'116,"0"0"-48,0 0-44,0 0-18,0 0 1,2 113-5,5-79-2,-1-5 0,1-10-53,-3-4-83,3-10-60,4-5-46,0 0-182</inkml:trace>
  <inkml:trace contextRef="#ctx0" brushRef="#br0" timeOffset="96842.5924">13285 10243 719,'0'0'169,"0"0"-24,0 0-79,0 0-53,0 0 4,0 0 0,6 140-11,-1-98-5,-2-2-1,-1-6-9,0-4-60,-2-11-97,0-12-77,0-7-169</inkml:trace>
  <inkml:trace contextRef="#ctx0" brushRef="#br0" timeOffset="97042.7384">13060 10050 147,'0'0'844,"0"0"-829,0 0 65,0 0-54,0 0-21,158-44-4,-80 35 1,-11 6-1,-14 1-1,-19 2-46,-21 0-103,-13 0-40,0 19-100</inkml:trace>
  <inkml:trace contextRef="#ctx0" brushRef="#br0" timeOffset="97282.0521">12828 10774 1012,'0'0'22,"0"0"18,176-10 62,-80-10-68,0 0 1,-3-3-11,-14 2-14,-21 1-7,-23 8-3,-18 4-3,-17 4-44,0 1-41,-26 3-219,-16 0-234</inkml:trace>
  <inkml:trace contextRef="#ctx0" brushRef="#br0" timeOffset="97800.5718">13282 10935 820,'0'0'43,"0"0"-32,0 0 42,0 0-41,0 0-9,0 0 0,-124 66-1,110-66 4,5 0 4,3 0 12,6-4 8,0-8-5,4-2-24,19 0 2,3 1-3,8 4 0,1 2 0,-1 7 3,-3 0 0,-8 0 3,-6 20 8,-8 7-1,-9 2 18,0 8-2,-6 0-7,-20 7-5,-4-5-8,-3 0-5,2-10-1,4-9-2,6-8 0,6-8 3,8-4 1,7 0 3,0 0 0,0-2-2,7-8-6,15 4-1,5 2 1,2 1 3,2 3 3,6-1 21,4-5-2,6-1 1,0-5 6,-5-2-16,-8-4-6,-6 4-8,-10-1-2,-7 1-7,-4-3-33,-2-2-43,-3-8-85,0-10-177,0-9-198</inkml:trace>
  <inkml:trace contextRef="#ctx0" brushRef="#br0" timeOffset="98110.746">13742 10092 1236,'0'0'18,"0"0"-16,0 0 4,170 97 23,-110-32-6,-12 16 4,-13 9-9,-15 9-8,-12 3 0,-8 0-2,-3 0 5,-22-6-1,-6-11-5,-2-15 3,0-16-3,4-18 5,7-14-8,8-10 0,4-8-4,5-4-2,-2 0-29,2-9-35,1-18-127,2-11-392</inkml:trace>
  <inkml:trace contextRef="#ctx0" brushRef="#br0" timeOffset="98907.2407">14748 10050 358,'0'0'108,"0"0"40,0 0 29,0 0-18,0 0-34,0 0-31,0 0-33,-32 34-49,-10 17-2,-1 4 2,7-1 7,12-1-11,10-10-2,10-6-5,4-9-2,9-8 1,22-13-4,10-7-11,1 0 9,0-17 1,-7-5 0,-10 1 1,-9 6 4,-9 7 1,-5 8 1,-2 0-2,0 0 0,0 0-4,0 2-6,4 14 5,8 2 4,5-8 0,8-4-2,4-6 3,2 0 2,-3-12 1,-4-8 2,-9-2 14,-11-2 4,-4-5-7,0 2-6,-9 3-5,-11 7-5,-4 10-2,0 7-12,1 0-44,5 16-101,5 7-93,9 6-90</inkml:trace>
  <inkml:trace contextRef="#ctx0" brushRef="#br0" timeOffset="99233.4334">15068 10503 856,'0'0'129,"0"0"-38,82-112 13,-45 60-59,-4-6-27,-8 3-6,-15 2-5,-10 8-4,0 18-2,-18 6-1,-5 15-5,-2 6 2,7 0-7,7 0-11,9 20-11,2 1-10,8 0-9,28-1 27,7-3 13,5-1 9,-3-2 4,-5 2-1,-8 1 21,-11 3 7,-7 3-8,-14-1-8,0 2 0,-2 2-10,-16-5-3,3-2-4,6-9-81,2-6-90,7-4-53,0-4-147</inkml:trace>
  <inkml:trace contextRef="#ctx0" brushRef="#br0" timeOffset="99547.5843">15571 10136 604,'0'0'253,"0"0"-232,0 0 90,0 0-44,23 118-42,-16-90-9,0-5-7,-5-9-6,0-7-1,1-2-1,-1-5 1,0 0 1,2-24 8,3-10-11,7-4-5,1 1 5,5 5 2,-2 6 0,0 13 3,-2 3 26,-3 10-3,3 0-12,1 10-4,-5 13-4,-4 5-5,-1 4-1,-5 2-2,-2 3-38,0-9-72,0-6-135,0-10-142</inkml:trace>
  <inkml:trace contextRef="#ctx0" brushRef="#br0" timeOffset="99721.5514">15942 10128 933,'0'0'203,"0"0"-178,0 0-23,0 0 5,0 0-4,24 103-3,-24-67-3,0-2-69,0-2-95,0-10-79,0-12-125</inkml:trace>
  <inkml:trace contextRef="#ctx0" brushRef="#br0" timeOffset="99882.3977">16121 10080 994,'0'0'74,"0"0"-71,0 0 31,6 114-19,-1-69-15,-5-3-1,1-2-34,-1-8-81,0-2-87,0-10-104</inkml:trace>
  <inkml:trace contextRef="#ctx0" brushRef="#br0" timeOffset="100066.7019">15891 10011 922,'0'0'115,"0"0"-77,0 0-8,0 0-8,164-77-19,-87 69-3,-11 4 0,-14 4-58,-25 0-105,-21 10-60,-6 11-60</inkml:trace>
  <inkml:trace contextRef="#ctx0" brushRef="#br0" timeOffset="100271.0451">15806 10550 827,'0'0'148,"0"0"-145,0 0 57,136-8 2,-54-15-42,5-6-11,0 6-3,-18 5-3,-19 6-3,-24 5-13,-19 7-116,-7 0-159,-11 0-215</inkml:trace>
  <inkml:trace contextRef="#ctx0" brushRef="#br0" timeOffset="100720.7407">16194 10822 216,'0'0'584,"0"0"-546,0 0 45,-96 106-30,65-84-45,2-5 1,2-9-9,5-8 4,4 0 8,9-11 2,9-9 7,0 1 7,2-2-14,23 3-11,6 3-2,2 2 4,1 6 2,3 7 11,-5 0 12,0 0 2,-8 21-10,-12 6-5,-12 6 1,0 6-13,-19 3 5,-21 0-6,-2-8-3,-3-6-1,9-10 4,5-11-3,7-7 2,10 0 0,7 0 3,7 0 6,0-3-1,0-1-6,23 0-3,8 4-2,7 0 1,4 0 3,3 0-3,-2 11 0,-8-2-1,-8-1-11,-6-6-46,2-2-79,0-2-108,1-24-119</inkml:trace>
  <inkml:trace contextRef="#ctx0" brushRef="#br0" timeOffset="100975.0014">16512 10040 1119,'0'0'69,"0"0"-2,0 0-26,0 0-22,0 158 23,0-83-22,0-3-10,8-4-2,3-10 1,1-10-7,7-14 0,3-14-1,5-13-2,4-7-1,3-5-21,-4-20-39,-11-10-94,-10-1-211,-9 4-363</inkml:trace>
  <inkml:trace contextRef="#ctx0" brushRef="#br0" timeOffset="101133.9125">16483 10367 997,'0'0'152,"0"0"-91,0 0 7,0 0-51,0 0-17,174-56-1,-99 32-118,-11-2-295</inkml:trace>
  <inkml:trace contextRef="#ctx0" brushRef="#br0" timeOffset="101441.7462">18435 9786 1228,'0'0'32,"0"0"-21,-77 164 60,46-58-29,0 20-12,-5 15-9,-3 3-6,-4 0-9,-4-1-2,-13 2-1,-12-7-1,1-16-1,11-28-1,16-36-2,28-32-9,11-24-15,5-2-24,0-35-34,7-20-178,9-14-249</inkml:trace>
  <inkml:trace contextRef="#ctx0" brushRef="#br0" timeOffset="101694.0903">18595 9985 1181,'0'0'75,"0"0"-59,0 0 24,-36 159 34,5-54-39,0 6-7,-7 10-6,-3 4-8,-5-3-4,-8-11-4,7-18 1,1-17 5,8-15-5,7-20-5,8-16-1,11-13-1,6-12 0,6 0-25,0-28-29,0-20-90,0-17-289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13:29.4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4186 671 535,'0'0'127,"0"0"-73,0 0 60,0 0-17,0 0-32,0 0 0,0 0-19,107 2 5,-107-2 2,0 0 3,0 0-6,0 0-5,0 0-1,0 0-5,0 0-3,-3 0-19,-17-7-10,-9-4-5,-5 9-1,-6 2-1,-4 0 0,0 16-1,1 9 2,3 8-3,9 8-3,4 5 5,7 10-2,9 2 0,4 0 0,5 4 2,2-1-2,0 3-1,2-2 3,11-4 0,0-4 0,-1-6 1,-5-5-1,2-5 0,-5-3 0,-2 2 0,-2-1-21,0 2-22,0-1-23,0 4-52,-8-7-127,-10-10-126</inkml:trace>
  <inkml:trace contextRef="#ctx0" brushRef="#br0" timeOffset="174.3992">3628 1489 850,'0'0'9,"0"0"23,125-126 1,-44 68-20,11-2-12,0 6-1,-7 9-41,-11 9-89,-14 9-126,-10-1-67</inkml:trace>
  <inkml:trace contextRef="#ctx0" brushRef="#br0" timeOffset="384.8326">4515 793 757,'0'0'251,"0"0"-79,0 0-65,0 0-44,0 0-41,0 0-7,-60 101-13,32-33 9,8 4 15,3 4 4,11-3-11,6-7-5,0-5-11,3-8-3,21-4-1,-3-8-7,6-6-58,0-7-58,-5-12-119,-5-14-227</inkml:trace>
  <inkml:trace contextRef="#ctx0" brushRef="#br0" timeOffset="796.6469">4604 1296 966,'0'0'53,"0"0"13,0 0 0,123-102-23,-78 93 4,-1 9-26,-6 0-17,-11 28 0,-11 11-2,-14 12 5,-2 4-2,-14 1-2,-12-7-3,-3-8-3,2-11-7,11-14-12,10-11-2,6-5-2,0-20-3,24-21 5,10-12 10,3 0 14,-1-2 2,-1 7-1,-8 6 3,-4 12 11,-15 14 25,-5 8 3,-3 6 16,0 2 6,0 0-15,0 0-20,-13 7-16,2 18-10,1 8-4,8 6 0,2 1 0,0 0 0,21-2-4,10-3 3,2-7-7,3-3-42,-3-4-58,-9-13-121,-14-8-339</inkml:trace>
  <inkml:trace contextRef="#ctx0" brushRef="#br0" timeOffset="1066.8209">5104 909 1053,'0'0'278,"0"0"-275,121-15-3,-46 15 14,10 24-3,-12 27 3,-17 19-10,-23 13 8,-21 18 10,-12 3 8,-14 0-4,-24-5 6,-8-11 4,-1-12-16,0-10-6,5-16-7,6-13-7,8-17 0,15-10-18,5 4-32,-1-4-75,1-10-226,-2-6-205</inkml:trace>
  <inkml:trace contextRef="#ctx0" brushRef="#br0" timeOffset="13524.9713">8301 923 513,'0'0'136,"0"0"-127,0 0 4,0 0 8,0 0-5,0 0 10,0 0 27,0 0 23,10 0 6,-10 0-21,0 0-11,0 0-8,0 0-10,0 0-4,0 0-1,0 0 3,0 0 3,0 0 1,0 0-11,0-2-11,-4-5-4,-2 5 5,-2 0-5,2 1-1,1 1-1,-1-3 0,-3 0 0,1 0-1,0-1 2,2 4-4,-1 0 3,-1 0-6,-2 0-3,-3 0 3,1 0 0,-3 7 0,-1 4 1,3-1-1,-6 1 1,7 1 1,-1 1-3,-2-4 1,5 3 0,-1-3 1,2-1-1,-1 4 0,5-2 0,-1 0-1,2-1 1,-1 3-5,2 0 3,-2 3 2,1 2 4,0-3-4,1 1-2,3 0 2,-3 1 0,3 0-2,0 0 6,0 0-7,0 0 6,0-4-6,0 2 0,0-2 3,8 0 0,3 0-1,4-2-1,1-2 2,2 0-2,1-5 0,2-3 2,3 0 2,0 0 6,1-7-1,-2-3-7,-11 2 5,0 2 0,-5 2-3,-7 2-2,2 2-2,3 0-59,8 0-141,0 0-198</inkml:trace>
  <inkml:trace contextRef="#ctx0" brushRef="#br0" timeOffset="13752.0448">8674 1391 922,'0'0'36,"0"0"-34,0 0 63,0 0-40,0 0-17,0 127 2,0-102-10,-1 1-3,-6-9-143,3-15-120,-3-2-269</inkml:trace>
  <inkml:trace contextRef="#ctx0" brushRef="#br0" timeOffset="14080.7598">9366 906 1118,'0'0'58,"0"0"-51,0 0 17,0 0-24,0 0 5,0 0-9,-112 18 8,79 18-4,0 10 0,8 11 2,10 1 5,10-2 1,5-7-3,5-8-5,22-10 1,6-12-1,2-9 1,7-7-2,6-3-1,-2-13-79,2-19-147,-8-6-207</inkml:trace>
  <inkml:trace contextRef="#ctx0" brushRef="#br0" timeOffset="14292.492">9742 884 1245,'0'0'59,"0"0"-56,0 0-3,0 0 3,0 0-3,26 136 3,-13-93 2,-7-4-2,3-5-2,-5 1 0,1-7-1,-2-1-14,-2-1-79,-1-7-97,0-6-186</inkml:trace>
  <inkml:trace contextRef="#ctx0" brushRef="#br0" timeOffset="14485.6785">9663 1233 565,'0'0'477,"0"0"-477,0 0 4,91-114-9,-37 76 1,1 1-63,-1 1-38,-7 0-22,-7 6-85,-7 4-142</inkml:trace>
  <inkml:trace contextRef="#ctx0" brushRef="#br0" timeOffset="15076.1326">10238 851 602,'0'0'125,"0"0"-85,0 0 48,0 0 27,0 0-75,0 0-15,-31 116-5,6-95-11,-2-3-3,2-6-1,3-7 2,4-5 0,5 0-1,5 0-3,5-10-3,3-7-5,0 2-4,0-4 6,0-3 3,16 3 1,1-2-1,2 3 0,2 4 1,2 4 1,-1 3-1,-1 2 0,-4 5-1,-3 0 0,0 0-5,1 5-2,-4 10 6,-3 5 1,-2 6 4,-2 0-1,-4 3 4,0 2-2,0 5 3,-16 6 3,-9 6-4,-4 5 0,-5-4-6,1-4 1,2-9-1,2-10 1,7-10 0,4-7 2,4-9 3,8 0 3,2 0-4,4-4-5,0-11 7,0 1-1,0-1 4,17-2-4,2 1 12,7 3 2,1 4 2,0 3-10,-3 6-2,-2 0-5,-2 0-5,-1 0-1,-3 8-3,1 4 0,0 3-25,-1 0-67,4-4-80,-2 0-107,0-1-144</inkml:trace>
  <inkml:trace contextRef="#ctx0" brushRef="#br0" timeOffset="15430.7341">10490 1385 501,'0'0'315,"0"0"-150,0 0-78,0 0-5,84-126-34,-56 66-16,0-8-7,-1-3 0,-10 4 5,-6 9 0,-4 11 2,-7 3-6,0 10-12,-4 8-5,-12 10-4,3 8-4,-1 6-2,4 2-1,-6 0-1,-2 13-2,-2 22 2,2 10 1,5 4 1,8 11 0,5-2 1,0 0 0,9 1 0,14-9 1,6-6-1,4-10 1,9-8-1,3-10 3,-1-8-1,-1-8 0,-5 0-2,-7-14 0,-6-14-42,-12-4-125,-11-8-325</inkml:trace>
  <inkml:trace contextRef="#ctx0" brushRef="#br0" timeOffset="15699.3004">10915 572 639,'0'0'645,"0"0"-637,0 0 10,174 1 20,-99 27-24,2 20 2,-8 15 1,-11 7-5,-23 8-7,-16 0 7,-17 4 11,-2-3-5,-16-3 8,-13-4-11,-6-9-7,1-14-7,-2-13-2,1-12-8,-4-9-61,-1-11-134,-4-4-423</inkml:trace>
  <inkml:trace contextRef="#ctx0" brushRef="#br0" timeOffset="16360.7303">8082 618 686,'0'0'177,"0"0"-43,0 0-44,0 0-17,0 0-7,0 0-21,-82-35-25,32 46-10,-9 36-2,-4 24 4,0 25-2,8 19 0,19 8 5,22 2 8,14-12-4,7-21-5,31-20-4,7-18-7,4-14 2,0-10 1,-7-10-2,-9-8-2,-8-3 5,-5-6-7,-7-3-62,-5 0-119,-8-8-330</inkml:trace>
  <inkml:trace contextRef="#ctx0" brushRef="#br0" timeOffset="17626.6784">6379 1074 686,'0'0'178,"0"0"-28,0 0-26,0 0-45,0 0-28,0 0-39,0 0-12,-29 45-3,20-1 3,3 2 10,5 0-3,1-5-2,0-6-3,1-5 0,16-10-2,1-6 0,0-6-4,7-8-7,-4 0 0,4-10 6,-2-18 4,-3-7-4,-7-10-11,-5-1 9,-6-2 2,2 8 4,-4 13 0,0 16 0,0 7 1,0 4 0,0 0-18,0 10-27,0 16 17,0 2 23,2 0 4,-2-8 1,0-10 2,0-8-2,0-2-10,0 0 10,0-10 0,4-14-4,5-7-20,4 6 22,5 3 2,0 10 4,4 5 1,3 7-3,1 0 7,-1 3 3,0 16-5,-8 2-6,-3 5-1,-7 2-2,-7 6 2,0 0-66,-9 2-159,-22-9-114</inkml:trace>
  <inkml:trace contextRef="#ctx0" brushRef="#br0" timeOffset="17898.5082">6516 619 508,'0'0'285,"0"0"-274,0 0 25,0 0-8,0 0-23,0 0 25,-8 62 34,-18-45-27,-1-12-14,2-5 4,8 0 21,5-7 16,8-12-25,4 1-14,0 0-17,4 4-8,20 5-5,8 4 3,1 5-16,-2 10-148,-10 16-223</inkml:trace>
  <inkml:trace contextRef="#ctx0" brushRef="#br0" timeOffset="18759.4476">1847 2919 1052,'0'0'179,"0"0"-153,0 0 14,0 0-25,0 0-10,0 104-5,9-27 15,4 1 5,-2 0-7,3-1-11,-3-1 2,1-2-4,-2-8 0,-5-6-28,-1-14-80,-2-13-74,-2-22-154,0-11-159</inkml:trace>
  <inkml:trace contextRef="#ctx0" brushRef="#br0" timeOffset="18924.7166">1749 2992 947,'0'0'98,"52"-109"-86,8 51 38,11 0 0,7 8-40,-5 13 0,-8 20-10,-16 17-25,-13 0-163,-16 29-123,-20 12-324</inkml:trace>
  <inkml:trace contextRef="#ctx0" brushRef="#br0" timeOffset="19281.7319">1798 3377 1047,'0'0'7,"0"0"4,0 0-10,136-68 5,-62 43-3,-3 9 0,-13 14-3,-12 2 2,-15 12-2,-8 20 0,-7 7 0,-7 8 16,-3-1-6,-5 0-1,5-11-6,-1-12-2,6-12-1,4-11-3,7 0 2,5-32 1,4-14 17,-4-12-6,-6-3-1,-13 10-2,-8 6-3,0 13 13,-18 12 14,-11 10-20,-7 8-12,1 2-7,2 8-32,4 16-64,11-2-82,13-6-59,5-4-152</inkml:trace>
  <inkml:trace contextRef="#ctx0" brushRef="#br0" timeOffset="19620.6689">2534 3302 576,'0'0'112,"0"0"-50,0 0 38,0 0-17,0 0-50,8 128-21,-3-99-1,-2-5-7,5-8-1,-1-6-3,2-8 0,4-2-7,3-4 7,2-22 14,1-13-14,4 2-2,-5-1 2,-3 5 1,-3 9 9,-9 8 36,0 9 38,-3 4-15,0 3 9,0 0-21,0 0-45,0 0-12,0 8-22,0 16 22,7 10 1,1 5-1,4 2-67,1 0-67,1-12-78,-7-9-89,-3-20-311</inkml:trace>
  <inkml:trace contextRef="#ctx0" brushRef="#br0" timeOffset="19972.129">2855 3278 693,'0'0'118,"0"0"-115,0 0 36,0 0 2,123 56-11,-97-19 6,-4-1-10,-8-2-8,-7-4-6,-7-8-3,0-6 11,0-4-9,0-6-5,-9-4 4,1-2 5,4 0-1,4-27 17,0-8-27,2-9-4,22-2 0,4 3-3,1 10 3,0 7 0,-6 15 5,-4 7-3,-6 4 4,-1 0-3,-4 20 9,0 6 8,-2 2-2,-4 5-2,-2-4-5,0 2-8,0 1-3,0-3-15,-8-3-114,-6-6-232</inkml:trace>
  <inkml:trace contextRef="#ctx0" brushRef="#br0" timeOffset="20116.762">3171 3055 1212,'0'0'18,"0"0"-18,0 0-47,0 0-267,0 0-94</inkml:trace>
  <inkml:trace contextRef="#ctx0" brushRef="#br0" timeOffset="20686.6961">3564 3389 870,'0'0'121,"0"0"-105,37-102 3,-28 73-6,-9 8 7,0 4 43,0 5 15,-16 6-15,-8 6-25,-2 0-16,1 0-17,0 15-4,5 12-2,2 11 1,6 4-6,11 6 5,1 3 0,1-7 1,27-6 0,6-9-1,1-12-3,3-9 2,3-8 2,-2-8 2,3-30 10,1-13-2,-5-11 4,-7-5-12,-10-2 1,-15 10 4,-6 8-7,0 17-1,-6 15-1,-6 12-3,1 7-11,2 0-18,0 0-13,4 0-9,5 10-4,0 4-32,0-2-1,21-3 66,4 4 23,1 1 4,3 4 0,-3 8 2,-1 4 10,-5 8 21,-7 7 34,-3 3-34,-1-5 17,-3-1-10,1-7 3,2-12-14,2-8-9,3-7-9,1-6 5,8-2-2,6 0-4,4 0-10,0-14-23,-12-14-298</inkml:trace>
  <inkml:trace contextRef="#ctx0" brushRef="#br0" timeOffset="22298.5055">4636 3367 902,'0'0'44,"0"0"-27,66-123 40,-35 67-12,-5-2 12,-6 8-7,-14 9-6,-6 14-12,0 9 0,0 5-5,-13 9-23,-3 2-4,3 2-6,-1 0-8,6 6-26,5 15-27,3 5-11,0 1-16,21-1 31,9 3 19,9 3 13,-4 2 1,-2 7-2,-12 0-11,-10-3 23,-11-1 19,0-10 1,-3 0 0,-12-11 10,4-2 0,4-8 0,4-4-5,3-2-3,0 0-2,16-22-4,15-10 4,8-8 8,3-3-6,-5 1 0,-3 4 3,-9 6 7,-12 8 18,-6 6 30,-7 4 26,0 7 32,0 2-28,-9 5-42,-7 0-26,1 0-19,1 10-3,5 14-3,5 5-2,4 0 0,0 1 1,4 0 1,21-2 2,6-6-6,3-9 2,3-10-12,3-3-1,1-7 10,-1-28 8,-7-9 0,-8-5 2,-12-4-2,-11 3 2,-2 10-2,0 10 2,-11 9 1,0 12-3,0 5 0,6 1-8,1 3-4,4 0-23,0 0-65,0 4-48,16 10 101,6-1 43,-2-2 4,3 4 2,-2-1 0,0 1 3,-3 5 14,-1-1 4,-3 5 6,-3 5-7,-3 3-3,2-1-3,-3-3-13,1-10 3,1-6-6,3-8 2,3-4 6,3 0 4,9-16 2,8-12 1,1-6-4,4-1-3,-4-2-3,-12 7 0,-6 2-2,-10 7 4,-3 9 9,-5 4 30,0 8 20,0 0-15,0 0-38,-7 0-13,-5 11-1,-5 10-3,4 12 2,2 5-1,4 2-1,7-1 4,0 0-1,0-11-2,21-7 3,3-10-8,5-8-10,9-3 10,4-14 8,7-23 7,-1-7-5,-4-4-2,-9-1-2,-6 9 2,-10 3 0,-9 12 1,-10 7 0,0 7 3,0 3 4,-5 4 3,-5 4-8,-4 0-3,-3 4-14,1 17 11,5 8-1,2 7-3,4 3 6,5 0-5,0-3 5,0-4-5,14-10 5,10-8 1,5-10 0,2-4 2,6-2 4,0-24 0,-1-10 0,-1-1 0,-8-4-6,-7 3-1,-7 6-5,-10 4 4,-1 7 2,-2 11 4,0 6 14,0 4 10,5 0-28,10 0-3,6 7-12,12 17 15,2 2 5,5 6 8,-6 2-1,-5 0 12,-11 4-1,-12-1-2,-6 6-12,-2-2 5,-27-1-8,-17-4-6,-14-6-10,-12-10-83,-11-15-155,-3-5-205</inkml:trace>
  <inkml:trace contextRef="#ctx0" brushRef="#br0" timeOffset="22560.839">6043 2632 1119,'0'0'81,"0"0"-81,0 0-26,0 0 20,0 0-8,0 0 14,-25 41 20,-4-34 3,0-2-1,9-5 25,7 0 21,5 0-3,6-12-34,2 3-21,0-2-5,5-1-3,15 2-2,9 3-12,4 7-85,-8 0-229,-11 0-557</inkml:trace>
  <inkml:trace contextRef="#ctx0" brushRef="#br0" timeOffset="23146.4126">7645 3108 522,'0'0'597,"0"0"-583,0 0-9,55-134 13,-36 95-11,-8 9 6,-9 8 11,-2 8-9,0 8 8,0 5 11,-17 1 5,-12 0-21,-7 21-18,2 15 4,7 8-3,8 5 1,14-1-1,5-7 0,0-6-1,29-9 0,7-4 0,6-10 2,3-3-2,-1-9-21,-5 0-111,-2 0-189,-13-20-227</inkml:trace>
  <inkml:trace contextRef="#ctx0" brushRef="#br0" timeOffset="23879.6718">7946 2879 693,'0'0'70,"0"0"-33,0 0 5,0 0-28,129-10 29,-100 41-18,-4 17-21,-19 1 1,-6 2 0,0-5 4,-11-8 1,-6-8 2,1-10 0,9-8-12,5-10-31,2-2-65,0-5 60,5-27-29,12-14-22,8-1 69,1 1 18,4 1 2,-6 8 18,-1 4 63,-8 9-12,-7 12-12,-4 8 12,-4 4 20,0 0-47,0 3-44,0 18-11,0 7 11,0 6 3,0 3-3,0-5-1,0-4 0,17-7 1,14-6-4,5-7-13,2-8-9,-2 0 9,-7-14 17,-8-12 2,-9-8 9,-5 0 19,-7 3 39,0 8 30,0 9-12,0 10-13,0 4-29,0 0-29,0 7-16,0 30-18,0 16 18,0 22 1,6 9 1,10 8 0,-1 4-2,3-3 1,-7-11-1,-4-16-36,-7-18 2,0-20-21,0-17-32,0-11-10,-11-21 66,-4-29-47,-4-24-9,7-23 81,-2-14 6,12-6 13,2 16 15,0 18 37,24 23-2,12 20-27,4 10-13,5 11 14,-8 15-14,-6 4-8,-8 0-8,-12 26-7,-11 10-11,0 6 11,-13 7 8,-18-1-8,-5-4-57,4-10-76,5-14-70,10-18-124</inkml:trace>
  <inkml:trace contextRef="#ctx0" brushRef="#br0" timeOffset="24802.6641">9126 2805 804,'0'0'305,"0"0"-254,0 0 5,0 0-37,-121 70-15,85-26-3,-1 4 3,1 1-4,4 1 1,10-8 0,9-8 0,13-8-2,0-10-2,11-9-19,24-7-32,12-7 10,5-25 35,0-10-3,-7-8 5,-13-1-13,-12 1 20,-11 5 0,-7 8 11,-2 17 33,0 10 17,0 8-7,0 2-22,-2 0-21,-4 12-11,-1 20-5,0 9 5,5 3-2,2 3 1,0-6 1,0-5-1,20-10-7,6-11 0,3-8-20,5-7 1,1 0-7,-1-26 7,0-4-4,-13-8 5,-7-2 18,-11 2 8,-3 8 1,0 9 11,0 14 22,0 7 5,0 0-36,0 5-3,0 25-23,0 7 23,0 3 0,0-4 1,0-10-1,0-8 1,0-13 1,0-5-2,0 0 1,0-7 1,13-25 1,5-10-3,4-2-9,4 4 4,-1 9-2,0 14 5,-3 15 1,-6 2-3,1 16-15,-6 19 2,1 12 9,-5 3 8,1-4 1,-1-6-1,2-13 0,4-10 0,4-15 2,6-2 5,4-14 3,3-23-4,2-6 2,-4-7-7,-4-4 1,-11 0 0,-4 5-2,-9 14 0,0 14-2,-6 13 2,-17 8-17,-4 0-5,3 18-1,11 8-24,11 0-67,2 3-47,27-7 5,12-3 59,8 2 97,-2-7 10,-8 4 86,-8-3 30,-10 3-32,-15 0-15,-4 6-10,-7 3 3,-24 1-48,-16 2-24,-6-2-72,6-2-74,2-8-44,14-10-82</inkml:trace>
  <inkml:trace contextRef="#ctx0" brushRef="#br0" timeOffset="25642.4935">10144 2875 1224,'0'0'87,"0"0"-67,0 0-18,0 0-2,0 119 6,0-75-3,0-1-2,0-4 3,0-9-4,11-6 0,10-16 0,3-8-25,10-6-27,3-28-7,-3-10 6,-3-4 0,-7-3 4,-6 8 22,-6 4 27,-11 17 25,2 10 44,-3 10 12,0 2-13,-3 2-33,-10 22-30,0 8-4,4 6 4,2 3-4,7-4-1,0-4-1,5-8 1,14-13-2,9-7-13,5-5 7,2-6-1,4-24-12,-10-7 6,-8-2 15,-9-4-3,-12 6 3,0-1-2,-12 7-7,-15 9 4,-3 12-7,2 10-12,-4 0-14,10 5 0,4 8-8,17-5-8,1-3-42,11-4 22,26-1 65,5 0 6,9 0 3,5 2 1,-5 8-1,0 2 4,-5 9 26,-9-1 1,-8 2-17,-16 2 57,-11-5-42,-2 0-19,0-3-8,-13-7 8,-5-6-4,5-3 4,3 0-9,10-26 1,0-6-2,11-8 0,23-5 0,6 5 3,0 4 11,-1 10 15,-2 16 17,-1 10-10,-7 0-22,-4 32 24,-10 14-29,-10 11 11,-5 2 7,0 8 8,-3-6-10,-4-3-14,7-15 10,0-11-15,10-15-3,21-16 0,9-1 3,9-20 2,4-16-3,-8-1-4,-9 2 1,-16 3-2,-18 6-42,-2 3-94,-45-2-230</inkml:trace>
  <inkml:trace contextRef="#ctx0" brushRef="#br0" timeOffset="25923.0304">10159 2484 973,'0'0'120,"0"0"-92,0 0 17,125-17-41,-119 26-4,-6 9 0,-17 4 2,-28-1 50,-5-6-31,0-7 2,10-8 12,14 0 17,12 0-16,9 0-21,5-14-6,0-4-8,25-2-2,6-2 0,3 12-26,-5 8-149,-11 2-527</inkml:trace>
  <inkml:trace contextRef="#ctx0" brushRef="#br0" timeOffset="26468.5377">12206 2755 1258,'0'0'49,"0"0"-27,0 0-12,0 0-6,-9 145 6,7-86 0,2-4-9,0-12 4,0-8-5,16-14 0,3-12 0,6-9 1,6-4 2,5-27-1,4-18-2,2-9-3,-7-3-8,-7 4-2,-10 12 0,-7 17 13,-8 18 5,0 10-5,7 0 0,5 10-12,5 14 5,5 5 7,-3-2 12,-4 2 1,-7-4-3,-9 3-3,-2 5 0,-11 1-2,-22 3-5,-15-4-98,-4-11-298</inkml:trace>
  <inkml:trace contextRef="#ctx0" brushRef="#br0" timeOffset="26612.0746">12306 2376 126,'0'0'941,"0"0"-941,0 0-2,125-46-107,-78 64-114,2 14-387</inkml:trace>
  <inkml:trace contextRef="#ctx0" brushRef="#br0" timeOffset="27532.6463">13671 2631 1016,'0'0'120,"0"0"-18,0 0-14,0 0-58,0 0-13,-154 51 3,109-8-11,5 5 1,7 6-5,6 0-4,14-8-1,8-8 0,5-14-2,9-16-10,29-8-13,13-16 14,8-26 10,-2-6-8,-10-6 1,-14 1-3,-10 4 4,-15 5 6,-3 13 2,-5 17 8,0 11 17,0 3 7,0 5-25,0 32-8,0 21 0,0 24 0,0 14 3,20 18 3,7 15-1,4 12 4,-6 3-5,-10 2-2,-15-6-1,0-15 0,-23-23 1,-23-26 1,-13-33-2,-4-28 0,-9-15 2,1-25-3,4-33-1,8-20-3,20-6-1,18-1 2,21 0 2,0 1-3,43-6-1,14-7-7,16-7 1,4 0 2,2 2 5,-6 8 4,-11 11 1,-15 14 1,-20 11-2,-14 14 0,-9 11 1,-4 5 0,0 12 2,0 5 1,-6 7-4,-3 4 1,-5 3-1,-3 23-1,0 14-2,3 2 2,4 4 0,8 0 0,2-6 1,0-5-1,21-10 0,4-11-7,5-7-5,2-7-5,-1-4-19,-3-23-11,0-9 19,-9-2 5,-7-2-2,-8 8 24,-2 9 2,-2 12 7,0 9 14,0 2 6,0 8-27,0 28 0,0 8 0,0 2 7,7-5 0,13-12 4,8-10 15,2-7 16,4-11 1,-5-1-9,-2-10-6,-3-20-3,-2-11-9,-8-10-11,-8 1-5,-6 9-5,0 7-37,0 22-30,0 7-116,0 5-279</inkml:trace>
  <inkml:trace contextRef="#ctx0" brushRef="#br0" timeOffset="28088.1114">14467 2726 29,'0'0'872,"0"0"-801,0 0 40,0 0-67,0 0-7,0 0 1,12-71-14,-31 75-4,-4 19-15,1 10 2,0 7 5,8 6 1,6 0-6,8-2-5,0-5-1,0-7-1,20-13 1,4-4 0,5-14 3,6-1 2,2-5-4,0-20 8,1-8-10,-5-8 5,0-5 4,-3-8-7,-6-4 8,1 5-5,-8 14 2,-7 17 6,-3 14 11,-5 8-5,-2 0-17,0 8-2,0 16 0,-11 6 2,-2 0-1,3-10-1,4-7 0,4-6-1,2-7 1,0 0-9,0 0 5,0-12 1,13-12-1,9-5-1,5 8 4,0 5-1,2 5 4,0 11-2,3 0 0,3 4 5,-2 23 4,-4 2 1,-4 10-5,-12-1 4,-8 0-9,-5 2 2,0-2-4,-28 0-29,-12-5-75,-11-8-152,-14-10-302</inkml:trace>
  <inkml:trace contextRef="#ctx0" brushRef="#br0" timeOffset="28372.6334">13967 2184 1196,'0'0'7,"0"0"-7,0 0-6,0 0 0,38 118 6,-73-82 5,-13-11 2,-1-11 6,5-14-2,4 0 31,13-19 23,9-15-27,16-5-15,2 0-16,18 1-5,24 6-2,10 9 0,8 18-2,4 5-60,5 7-150,-1 18-482</inkml:trace>
  <inkml:trace contextRef="#ctx0" brushRef="#br0" timeOffset="28762.0337">15456 2285 1306,'0'0'42,"11"103"-38,0-35 46,-6 1-20,0-6-16,-5-5-1,0-10-6,0-13 0,0-17-4,0-10 1,0-8-1,0 0 0,10-20-2,19-6 4,5-3-3,-1 9-2,-2 13-1,-5 7-1,-2 0 2,-5 6-2,-3 17 0,-11 8 2,-5 3 2,0 3 4,-29-2 0,-13-3 3,-8-8-6,-4-6-2,2-11-1,2-7-14,13 0-5,12-23-33,16-15-26,9-12-129,15-4-205,26 6-276</inkml:trace>
  <inkml:trace contextRef="#ctx0" brushRef="#br0" timeOffset="29174.6071">15902 2605 775,'0'0'222,"0"0"-45,0 0-68,14 118-73,-4-98-15,4-8-14,6-8-2,3-4 2,10-2 10,4-24 0,2-6-8,-7-3-2,-4 7-1,-11 6 0,-8 9 6,-3 9 11,-2 4-7,4 0-2,8 20-11,4 23 1,9 28 11,2 25 0,0 21 9,-6 13-9,-12 8 4,-13-3-10,-5-7 0,-34-18-7,-15-28 0,-11-32-1,-9-28 4,-8-22 3,4-23-5,5-34-3,21-15-1,23-10 1,25-2 8,8 0 13,58 3 5,30-1-9,17 4-2,16 3-11,-9 3-4,-11 6-12,-14-4-84,-31-8-120</inkml:trace>
  <inkml:trace contextRef="#ctx0" brushRef="#br0" timeOffset="30143.6691">2587 5066 1150,'0'0'94,"0"0"-64,0 0 81,0 0-62,-145-75-27,100 75 4,3 0-11,5 2 0,1 25-3,5 20-9,8 15-2,9 18 0,12 11-1,2 1 0,2 0 0,19-3 0,1-1-1,-4 0-22,-9 5-35,-9-6-57,0-9-156,-18-19-186</inkml:trace>
  <inkml:trace contextRef="#ctx0" brushRef="#br0" timeOffset="30436.5789">1994 5895 902,'0'0'160,"0"0"-92,-33-120 43,60 76-85,28-7-26,19-9 0,13-3 0,6-10 0,1-2-5,-7 6-12,-20 13-8,-21 15-5,-20 23 13,-18 10 17,-8 8 16,0 0 74,0 0-10,0 0-48,-18 28-17,-4 18-10,2 12 2,2 9 1,5-1 0,6-3-6,7-4 0,0 0-2,5-1-14,13-4-60,8-6-105,-2-12-166,1-14-138</inkml:trace>
  <inkml:trace contextRef="#ctx0" brushRef="#br0" timeOffset="30826.6195">2823 5608 1095,'0'0'130,"0"0"-95,0 0-24,0 0-11,0 0 0,118-32-4,-97 52-7,-5 13 2,-12 4-41,-4 6-1,0-2 21,-12 0 14,-6-11-33,5-9-31,6-16 12,7-5-7,0-5 31,0-21 1,23-13-66,4-5 85,0-2 24,-4 5 23,-6 8 54,-11 6 48,-4 7 54,-2 8-23,0 4-46,0 7-25,0 1-24,-5 0-19,2 0-30,-2 0-12,3 24-2,2 6-5,0 7 5,5 4-1,14 1 2,7 4-45,2-2-86,-8-8-175,-9-12-258</inkml:trace>
  <inkml:trace contextRef="#ctx0" brushRef="#br0" timeOffset="31070.15">3040 5342 1268,'0'0'108,"0"0"-103,0 0-4,133-68 2,-53 68 4,0 24 21,-7 22 10,-11 14-23,-18 10-14,-19 8 3,-25 6-3,0 9 6,-36-5-3,-9-5 0,3-17-4,5-21-20,10-18-62,10-24-127,13-3-236</inkml:trace>
  <inkml:trace contextRef="#ctx0" brushRef="#br0" timeOffset="31240.5408">4094 5615 1412,'0'0'10,"0"0"-9,0 0-1,170-65 0,-112 43-17,-7 7-141,-23 6-269</inkml:trace>
  <inkml:trace contextRef="#ctx0" brushRef="#br0" timeOffset="31387.5723">4156 5799 1301,'0'0'97,"0"0"-97,0 0 1,0 0-1,121-26 7,-59 3-7,-6 2-74,-15 1-331</inkml:trace>
  <inkml:trace contextRef="#ctx0" brushRef="#br0" timeOffset="32017.4643">5619 5111 502,'0'0'553,"0"0"-511,0 0 36,0 0-7,0 0-60,0 0-8,-137 8-2,91 26 1,4 12 2,6 11-3,9 7-1,16-2-1,11-6-1,0-12 1,21-13 0,14-14-23,3-13-4,2-4 23,3-18 4,-3-19 2,-7-10 1,-8-3 2,-10 0-3,-6 0 3,-9 3 1,0 10 13,0 12 24,0 14 23,-5 8-21,3 3-9,0 0-20,2 0-15,0 18-11,0 16 10,0 7 2,0 5 0,14-2 0,1 4-2,5-4-55,4-6-64,0-14-175,6-20-185</inkml:trace>
  <inkml:trace contextRef="#ctx0" brushRef="#br0" timeOffset="32296.7125">5950 5316 901,'0'0'245,"0"0"-185,0 0-52,0 0-1,0 116-6,0-69 7,6-1-6,11-7-2,3-11 0,5-10 2,6-15-2,4-3 4,1-13 3,2-23-4,-5-6 0,-4-8-1,-14-6 1,-11-4-3,-4 2 11,-17 9 18,-16 17 12,-7 16-12,-6 16-26,-6 0-3,3 16-56,3 21-84,3-3-215,7 0-384</inkml:trace>
  <inkml:trace contextRef="#ctx0" brushRef="#br0" timeOffset="32535.5218">5356 5997 1097,'0'0'7,"0"0"9,220 0 107,-95-30-35,17-5-19,4-11-16,-1-3-12,-14 1 1,-24 8-24,-31 10-16,-30 11-2,-25 14-25,-21 5-51,-21 0-111,-39 14-382</inkml:trace>
  <inkml:trace contextRef="#ctx0" brushRef="#br0" timeOffset="33054.2748">6029 6370 1051,'0'0'34,"0"0"-23,0 0 2,0 0-5,-116 104 1,89-104 1,-2 0 2,5-15 8,8-3 12,12-2 1,4-2-7,0-3-14,10 0-12,17 0 0,9 8 0,5 8 0,1 9 0,3 9 0,-10 26 3,-3 14 3,-15 9-2,-10 8 15,-7 2 11,-9-2-7,-27-7-3,-6-11-7,-7-15-7,4-8 1,7-15-3,9-9 2,10-1-3,12 0-3,7 0 0,0 0-6,4 0-13,28 0 14,10 0 5,11 0-1,3 0 0,2 11 2,-5 2-1,-6 1 5,-5-7 14,-3-7 0,-4 0 27,3-16-13,2-13 2,-2-3-14,-6 0-14,-7 0-7,-11 0 0,-11-2-28,-3-4-95,-7-14-531</inkml:trace>
  <inkml:trace contextRef="#ctx0" brushRef="#br0" timeOffset="33416.2112">7773 5400 1139,'0'0'194,"0"0"-151,0 0-21,0 0-6,0 0-13,21 159 17,-7-101-9,1 2-10,-3-2-1,-1 0-13,-3-2-71,-8-10-167,0-12-354</inkml:trace>
  <inkml:trace contextRef="#ctx0" brushRef="#br0" timeOffset="33579.6048">7582 5789 1214,'0'0'132,"0"0"-120,0 0-3,162-107 1,-69 71-4,3 7-6,-5-2-83,-11-3-372</inkml:trace>
  <inkml:trace contextRef="#ctx0" brushRef="#br0" timeOffset="33874.5836">9279 5107 853,'0'0'113,"141"-29"42,-39 8-24,4-2-88,4-3-9,-9 3-8,-19 0-20,-24 10-6,-25 5-5,-23 2-82,-10 3-69,-29 3-156,-27 0-182</inkml:trace>
  <inkml:trace contextRef="#ctx0" brushRef="#br0" timeOffset="34268.1395">9264 5046 764,'0'0'144,"0"0"-81,0 0 16,0 0-4,0 0 22,160 120-25,-87-102-11,1 1-29,-3 3-18,-10 5-10,-16-1-1,-22 0-2,-15-1-2,-8 6 1,-25 4-9,-24 6 2,-11 2-7,-9 3 13,0 2 0,3-1 1,9-1 0,16 0 1,14-1-1,21-9 0,6-6-1,27-11 0,33-7 1,27-12 5,25-7 16,17-24 2,15-10 2,7 1 4,-9 4-3,-24 10-1,-33 7-16,-36 10-9,-34 9-7,-15 0-44,-47 18-35,-35 22-139,-28 6-491</inkml:trace>
  <inkml:trace contextRef="#ctx0" brushRef="#br0" timeOffset="34622.293">9101 6365 1233,'0'0'50,"0"0"-44,-7 148 41,20-90-26,3-4-8,0-6 11,-9-13-8,-5-15-5,-2-13 1,0-7-9,0 0 9,2-30 0,2-13-5,3-10-5,7 5-1,5 4 0,1 13 0,5 10-1,0 9 0,-4 9-4,1 3 4,-2 0 3,-1 11-3,-3 9 1,-1 2 3,-1 0-4,-8 2 1,-1 2-1,-1-2-5,-3 2-28,5-1-64,-4-4-120,-2-5-175</inkml:trace>
  <inkml:trace contextRef="#ctx0" brushRef="#br0" timeOffset="34795.3834">9648 6555 1182,'0'0'84,"0"0"-80,152-101 16,-83 75-8,-3 5-12,-14 6-3,-11 2-133,-19 2-206,-17 6-324</inkml:trace>
  <inkml:trace contextRef="#ctx0" brushRef="#br0" timeOffset="34960.8238">9794 6687 1206,'0'0'30,"0"0"-24,0 0 3,0 0 0,160-42-9,-92 10-44,-10 0-61,-8-6-212,-12 3-313</inkml:trace>
  <inkml:trace contextRef="#ctx0" brushRef="#br0" timeOffset="35115.7858">10282 6404 897,'0'0'238,"0"0"-159,0 0 17,0 123-30,4-69-26,4 1-16,-4-2-13,-1-4-8,1-8-3,-4-6-16,0-15-66,0-18-147,0-2-306</inkml:trace>
  <inkml:trace contextRef="#ctx0" brushRef="#br0" timeOffset="35678.5989">9854 4261 780,'0'0'285,"0"0"-262,0 0-20,0 0 10,-22 139 13,-5-90 12,-1 1 2,-9-7 0,0-7-18,5-13-7,3-8-10,5-9 0,6-6 6,4 0-4,8 0 6,6-9-11,0-6-2,9 1 1,22 4-2,10 3 0,6 4 1,12 1 0,6-3 2,-3-2 7,-4-7 5,-9-5 3,-13-1 3,-9-3-5,-11-2-1,-12 1 6,-4-3 8,0 0-7,-20-2-11,-9 6-6,0 3-4,-5 10-3,1 10-17,2 0-76,4 4-151,9 6-461</inkml:trace>
  <inkml:trace contextRef="#ctx0" brushRef="#br0" timeOffset="36444.795">11524 4892 401,'0'0'380,"0"0"-262,0 0 38,0 0-93,0 0-41,0 0-6,-119 50 2,79-4 20,7 5-17,4 7-1,10-2-9,14-3-6,5-7-4,0-14-1,10-14 0,15-15 0,8-3-6,8-23 5,3-19 0,-4-9-10,-9 1-1,-10-2 10,-13 2 2,-8 1 1,0 10 0,0 8 1,0 17 15,0 10 24,0 4 6,-4 0-26,0 13-19,4 16-1,0 10-1,0 3 0,0 2 1,18-2-1,1 2 0,4 1 0,-1-8-18,1-5-96,-1-11-128,-8-20-197</inkml:trace>
  <inkml:trace contextRef="#ctx0" brushRef="#br0" timeOffset="36737.1145">11765 5157 670,'0'0'270,"0"0"-263,0 0 67,47 160 3,-34-97-43,-2-9-11,-6-16 0,-5-14-9,0-12 10,0-12-3,0 0 2,0-20 40,2-27-23,5-19-39,8 1 0,3 7-1,4 14 1,2 18 1,3 14 8,2 9 3,2 3-3,0 6-3,-6 20 0,-5 4-5,-7 8 0,-6 0-2,-7 5-9,0-3-69,0-7-116,0-8-303</inkml:trace>
  <inkml:trace contextRef="#ctx0" brushRef="#br0" timeOffset="37456.1663">12743 4949 657,'0'0'138,"0"0"86,0 0-88,0 0-60,0 0-51,0 0-14,-127 85 22,87-40 2,4 5-20,8-2-4,10-4-6,9 1-4,9-7-1,2-10-1,29-12-21,18-16-30,14-4 6,7-35-13,6-10 27,-6-6-18,-10 4-8,-20 5 38,-15 17 20,-17 13 17,-8 10 44,0 6 43,0 0-38,-10 13-48,-6 16-18,3 14 1,1-2 2,10-4-2,2-6-1,0-11 0,9-9 0,15-11 0,7 0 4,6-24 0,-4-10 8,-6-2-3,-10-1 8,-13-1 2,-4 0-8,0 8-2,-17 6-8,-12 10-1,-2 14-9,-4 0-29,-2 28-99,6 14-185,7 2-184</inkml:trace>
  <inkml:trace contextRef="#ctx0" brushRef="#br0" timeOffset="37807.575">13254 5395 1151,'0'0'82,"0"0"-52,120-160 26,-68 95-27,-10-4-3,-17 9 0,-15 4-17,-10 13-6,-6 12 9,-21 11 6,-2 10-8,0 8-10,-1 2-5,9 0-13,5 10-7,12 8-16,4 0-38,0 2-7,29 0 34,8-2 34,13 2 18,4 2 0,-4 4 1,-5 1 0,-17-1 3,-12 1 13,-16 1 2,0 4 7,-16 6 15,-19 0-27,-5 0-14,0-3-12,4-12-74,10-8-122,10-15-106</inkml:trace>
  <inkml:trace contextRef="#ctx0" brushRef="#br0" timeOffset="38168.2943">13915 4913 1055,'0'0'85,"0"0"-76,0 0 41,40 133-3,-23-87-22,-6-5-6,-5-4 4,-4-11-8,-2-14-6,0-7-4,0-5 1,0 0 0,2-17 10,4-22 3,-2-11-19,7-6 0,3 5-2,5 10 2,1 9-1,1 14 1,0 9 0,-2 9 0,-2 0-3,1 23 3,-2 9 2,-1 1-2,-4 2 2,-6-1-2,0-4 0,-5-4 0,0-3-48,0-9-114,0-9-212,0-5-269</inkml:trace>
  <inkml:trace contextRef="#ctx0" brushRef="#br0" timeOffset="38349.9169">14397 4914 1043,'0'0'148,"0"0"-99,0 0-48,0 0 3,0 0 8,0 0-12,45 135 3,-45-99 0,0 0-3,0-4-58,0-10-79,0-6-146,4-16-165</inkml:trace>
  <inkml:trace contextRef="#ctx0" brushRef="#br0" timeOffset="38537.6934">14603 4945 984,'0'0'168,"0"0"-50,0 0-55,0 0-53,0 0-9,0 0 2,0 78 4,0-38-2,2 1-3,1 5 0,5-5-2,-4-3-49,0-6-79,-4-5-165,0-17-206</inkml:trace>
  <inkml:trace contextRef="#ctx0" brushRef="#br0" timeOffset="38709.5925">14213 4792 1019,'0'0'225,"0"0"-213,0 0-6,137-101-6,-48 78-5,1 9-110,-19 6-126,-20 8-194</inkml:trace>
  <inkml:trace contextRef="#ctx0" brushRef="#br0" timeOffset="39144.311">14890 4863 1103,'0'0'49,"0"0"-37,0 0 40,127 40-13,-98-16-27,-13 6-8,-16 8-3,0 1 5,-23-2-6,-10-4-1,4-6-6,11-15-3,11-8-4,7-4-5,0-18-13,27-16-15,6-8 14,4-3 3,4-1 21,-5 2 9,-4 5 4,-8 9 7,-13 7 23,-7 13 35,-4 8 16,0 2-1,-10 0-38,-15 24-28,-2 12 0,7 8 3,9 3-8,9-1-3,2-6-4,13-6-4,25-10-1,11-9 1,9-14-1,4-1 1,-4-4-2,-8-16-12,-17 0-38,-20 5-13,-13 2-53,0 9-111,-29 4-187</inkml:trace>
  <inkml:trace contextRef="#ctx0" brushRef="#br0" timeOffset="39436.299">14107 5578 888,'0'0'324,"0"0"-307,0 0-9,166 3 37,-58-13-17,13-9 8,11-8 5,8 2 4,-6-8-4,-11 7-13,-28 1-11,-31 7-15,-30 8-2,-23 5-7,-11 5-18,-9 0-22,-28 7-98,-15 15-301,-8 7-404</inkml:trace>
  <inkml:trace contextRef="#ctx0" brushRef="#br0" timeOffset="39877.7842">14429 6705 1113,'0'0'50,"0"0"57,131-84-31,-69 22-57,-2-12-2,-6-7-4,-8-7-1,-14 1 3,-12 3-7,-18 9-3,-2 12-2,-2 15 0,-21 10 2,2 14-5,-2 10 6,3 14-6,1 0 4,-2 17-3,5 22-1,3 15 5,9 15-4,4 7 3,4 3-2,26 0 6,15-8-4,7-13-4,8-16 2,9-19 3,3-13 4,-1-10 19,-6 0-7,-12-17 7,-18-1-16,-12 6-11,-14 1 3,-9 4-4,0 0-32,-9 2-78,-20-4-365</inkml:trace>
  <inkml:trace contextRef="#ctx0" brushRef="#br0" timeOffset="40599.436">16123 4981 1064,'0'0'80,"0"0"20,0 0-44,0 0-43,0 0 1,0 104 27,10-50-9,-1 1-14,1-4-9,1 0-7,2-5 0,-5-2-2,6-2-27,-3-8-80,1-4-134,-9-6-229</inkml:trace>
  <inkml:trace contextRef="#ctx0" brushRef="#br0" timeOffset="40780.197">15971 5386 1081,'0'0'51,"0"0"-46,0 0 11,153-111-4,-72 76-9,-5-2-3,-3 4-32,-8 2-107,-7 1-63,-7 2-97</inkml:trace>
  <inkml:trace contextRef="#ctx0" brushRef="#br0" timeOffset="41459.5852">16821 4730 1135,'0'0'115,"0"0"-113,0 0 13,15 151 31,3-79-25,-1 2 1,2-2-8,-3-1-6,-3-10-3,-7-14-5,-2-18 0,-4-14 3,0-13-3,0-2 0,3-7 4,1-24-4,10-8-19,5-2 5,8 6 11,3 9 2,2 8-3,3 8 4,-9 10 0,-4 0 0,-6 2 0,-11 18-9,-5 7 9,0 6 9,-25 6-4,-8 1 0,-7-2-4,-1-8-2,8-8-17,6-10-36,9-10-55,11-2-45,7-8-90,0-20-176</inkml:trace>
  <inkml:trace contextRef="#ctx0" brushRef="#br0" timeOffset="41745.3225">17299 5249 806,'0'0'107,"0"0"6,0 0 4,9 126-79,-4-101-33,0-11 3,-5-7-7,2-7 0,-2 0 5,4-12 27,2-23 14,8-10-44,9 5-2,1 7 4,3 6 0,2 14 26,0 3 8,-3 10-19,-1 0 2,-4 14-1,-4 11-14,-3 5-3,-4 0 3,-5 2-4,-3 1-3,-2-1-38,0-6-115,0-10-295</inkml:trace>
  <inkml:trace contextRef="#ctx0" brushRef="#br0" timeOffset="42098.5548">18011 5175 1205,'0'0'47,"67"-141"-31,-25 69 42,-13 9-49,-11 9-3,-16 18-4,-2 11 7,-6 11 5,-19 10 0,-6 4-11,-3 0-3,1 14 0,8 6-18,14 8-29,11 0-8,0 2-8,34-2-7,9-3 42,12-5 22,1-4 6,-10 2 3,-5 2 19,-20 4-1,-9 2-6,-12 3 1,0 4-4,-27 1-4,-8 1-8,1-9-60,3-11-142,6-12-29,14-3-120</inkml:trace>
  <inkml:trace contextRef="#ctx0" brushRef="#br0" timeOffset="42564.2322">18447 4871 1058,'0'0'99,"0"0"-31,0 0-37,0 0-27,-5 105-1,5-70-1,0-5-1,0 0 0,0-4-1,3-6 0,15-6 0,4-7 2,3-7-4,2 0-6,-1-11-4,-1-12 8,-2-8 3,-6 1 0,-1-2 0,-7 6 0,-3 10 2,-2 8 4,-4 6-4,0 2-1,0 0-1,0 3-5,0 11 6,-8 1 0,4-9 0,1-4 0,3-2 1,0 0-1,0 0 0,7-16-4,12-6 2,9 2 2,-4 2 0,5 9 0,-4 9 5,-1 0 9,1 21 5,-8 9-5,-1 5-3,-5 2 3,-10-1-9,-1-2-5,0-2-4,-23-4-73,-9-11-199,-7-12-288</inkml:trace>
  <inkml:trace contextRef="#ctx0" brushRef="#br0" timeOffset="42834.2135">18601 4536 656,'0'0'527,"0"0"-527,0 0 27,0 0-7,0 0-11,0 0 0,25 114 0,-69-96 1,-3-10 8,7-8 12,6 0 16,10-12-7,12-12-20,12-3-12,0 1 2,20 1-9,17 2-5,9 8 5,6 7-34,0 8-66,-2 0-114,-6 4-328</inkml:trace>
  <inkml:trace contextRef="#ctx0" brushRef="#br0" timeOffset="43147.5132">19152 4772 593,'0'0'490,"0"0"-428,23 146 71,-10-93-92,-9-7-26,-4-12-7,0-12-3,0-12 0,0-10 7,-2 0 14,-3-17 10,3-22-25,2-9-9,0-4-2,12 2 3,12 7-1,2 11-2,1 12 0,0 10 3,-2 10 6,-5 0-3,-3 10-2,-2 17 0,-5 5-2,-6 4-1,-4 0-1,0-2 0,0-5-54,0-8-76,-4-13-231,2-8-208</inkml:trace>
  <inkml:trace contextRef="#ctx0" brushRef="#br0" timeOffset="43315.1315">19554 4720 1188,'0'0'71,"0"0"-60,0 0 7,22 111 3,-15-63-11,-7-4-7,0-8-3,0-10-11,4-12-80,2-14-116,5 0-153</inkml:trace>
  <inkml:trace contextRef="#ctx0" brushRef="#br0" timeOffset="43493.1925">19776 4648 868,'0'0'295,"0"0"-181,0 0-95,0 0 16,9 113-9,1-62-10,-2 0-7,1-5-1,-1-6-8,2-8 0,-4-6-23,-6-8-98,0-6-247,-4-8-360</inkml:trace>
  <inkml:trace contextRef="#ctx0" brushRef="#br0" timeOffset="43660.1156">19428 4613 639,'0'0'603,"0"0"-587,0 0-14,165-133 0,-80 99-2,-3 9-76,-14 11-44,-20 12-268</inkml:trace>
  <inkml:trace contextRef="#ctx0" brushRef="#br0" timeOffset="44130.5236">20108 4650 1263,'0'0'20,"0"0"-16,0 0 3,154 34 1,-120-10-5,-16 6-2,-18 2 2,0 5 0,-18-2-2,-9-3 2,4-10-3,10-7-9,9-12-27,4-3-28,0 0-5,10-23-27,18-13-40,3-10 26,2-2 55,-4 1 15,-4 7 40,-7 8 60,-9 8 78,-7 7 9,-2 8-44,0 7-2,0 2-39,0 0-15,-5 28-32,-3 8-6,5 6 14,3 0-2,5-5-6,23-5-8,11-11-2,9-11-1,10-10-1,10 0 6,-4-14-6,-11-8 1,-16 0 0,-22 5-4,-15 3-6,-11 7-50,-40 7-107,-21 0-238</inkml:trace>
  <inkml:trace contextRef="#ctx0" brushRef="#br0" timeOffset="44365.6199">19356 5307 1191,'0'0'17,"0"0"18,196-18 57,-67-14-55,16-5-1,-3-4-6,-6 3-6,-23 6-4,-26 8-12,-29 10-6,-31 9-2,-18 2-16,-9 3-40,-8 4-69,-22 16-172,-14 6-350</inkml:trace>
  <inkml:trace contextRef="#ctx0" brushRef="#br0" timeOffset="44724.2409">19928 5927 1109,'0'0'137,"0"0"-121,135-94 65,-72 38-40,-12-4-32,-13-3-2,-22 1 0,-16 4 1,0 3 10,-25 10 6,-4 15-2,0 12-7,7 12 4,0 6-9,6 22 2,5 24-11,5 20 2,6 12-2,2 8 10,27 1 0,8-10-3,10-12-7,2-19 4,6-20 1,4-20 6,-3-6-1,-5-10-3,-10-16-6,-15-2-2,-9 0-26,-7-2-51,-10-5-102,0 0-612</inkml:trace>
  <inkml:trace contextRef="#ctx0" brushRef="#br0" timeOffset="45706.2373">11437 4543 973,'0'0'139,"0"0"-90,0 0 5,0 0 15,0 0-42,0 0-1,-13-4-7,-23 13-9,-13 5-5,-7 2-5,-6-2 3,1 2-3,6 0 2,8 0 0,10 0 0,8 2 0,2 4-2,0 12 5,4 14 2,3 19-2,5 13 16,6 20 5,9 22 5,0 15-8,0 13 0,9 4 1,6-4-1,3-7-5,2-4-5,-2-9-3,-4-10 2,-6-6-5,1-15-7,-5-17 6,-2-20-6,4-22-2,-4-18 2,2-8 4,3-8-4,10 0 0,19 4 1,22 7-1,22-3 4,14 1-2,7 2 0,-10-12-1,-14 2-1,-13-5-2,-14-2-39,-10 0-34,-13-6-77,-13-16-402</inkml:trace>
  <inkml:trace contextRef="#ctx0" brushRef="#br0" timeOffset="46847.526">20675 3930 1075,'0'0'118,"0"0"-106,0 0 7,125 0 29,-36-2 2,13-5-4,-1 0-17,-6-1-19,-12 0 1,-23 5-6,-23 3-2,-16-3 0,-17 3-1,-4 0 4,0 0 30,0 0-4,0 0-10,0 0-8,0 0-9,0 24-5,0 22 0,2 26 7,5 25 6,2 19 0,4 14 0,3 13 1,4 5-4,0 5 4,1 9-8,0 10 8,2-3-6,1-9-4,1-15-3,-3-24 5,0-20-5,-10-20 1,-6-30 0,-6-14-1,0-16 0,-24-7 3,-26 1 3,-21-6-5,-18 2 0,-9-5-2,-4 4-2,5 2-3,10 3-21,19 2-22,21-5-25,17-3-71,15-9-394</inkml:trace>
  <inkml:trace contextRef="#ctx0" brushRef="#br0" timeOffset="55491.4567">1429 8289 775,'0'0'182,"0"0"-32,0 0-25,0 0-39,0 0-26,0 0-17,0 0-28,0 0-12,-39 79 2,30-25 0,3 2 0,6-3 0,0-10-3,0-9-1,4-10-1,12-11 1,5-9 0,7-4-1,3-7-6,0-20-1,-4-14-5,-5-2 6,-9-6 4,-6 0-2,-6 11 3,-1 8 1,0 12 0,0 13 1,0 5 1,0 0-2,0 0-11,0 9-21,0 21 23,8 9 9,1 3 0,4 0 0,3-8 1,-2-8-1,1-8 0,-2-10 0,-1-6 0,-1-2 1,-1-2 2,4-22-2,-1-8-1,-1-3-11,-6-4 2,1-1 6,-1 2 3,4 0-2,5 0-3,6-3 4,3-1-3,5-2 3,-1 1 1,-3 2-1,-7 7 1,-9 8 2,-9 8 2,0 8 12,0 3 25,-11 7-16,-5 0-21,-3 0-4,0 17-6,4 15-6,1 12 5,8 8 7,6 6 0,0 9 0,0-4 0,4 4 0,9-3 1,1-10-1,-3-10 1,-5-14-1,2-18-4,-4-10-10,3-2-5,1-3 5,4-26 14,3-7 0,-1-3 0,-1 5-5,2 10 5,1 3-1,2 5 0,0 4 1,2 6-2,-2 6-1,-1 0-5,-5 0-4,-1 21 0,-5 11 4,-2 5 5,-1 3 1,-1-6-7,3-6-29,4-12-17,2-9 2,7-7 5,7-11 17,3-21 27,4-10 2,-3-4 4,0-2-2,-10 2 0,-2 2 0,-12 10 0,-5 10 14,0 3 38,0 11 11,-10 5-3,-2 5-25,4 0-35,-2 0-1,2 22-2,1 7-3,5 11 1,2 5 5,0 1 0,11-6 2,11-8-1,7-13 1,0-10-2,7-9 2,-3-4 4,-4-27-1,-1-8-1,-2-5-2,-12 0-1,-8 4-1,-6 1 0,0 9-7,-2 7-8,-10 11-5,4 3-1,3 9-51,3 0-20,2 0-86,0 0 61,7 3 42,15 4 0,0 4 71,0 1 4,-3 7 16,-2 7 5,-3 6 22,-6 9-11,1-2-13,-1-4-6,-2-7 2,3-10 8,1-9 13,9-9 10,5-3 9,10-26 32,3-8-31,-1-3-26,-5 1-21,-13 12-1,-7 8 2,-11 11 33,0 7 53,0 1-6,-6 0-59,-9 11-28,-4 18-2,6 7 0,2 4 6,8-5 4,3 2-3,0-5-5,16-6 1,8-8-1,7-7 3,6-11-6,4 0-28,-1-7-110,-8-21-629</inkml:trace>
  <inkml:trace contextRef="#ctx0" brushRef="#br0" timeOffset="56143.4938">4112 8286 933,'0'0'88,"0"0"51,0 0-28,0 0-71,0 0-13,0 0-13,-94-16-14,62 44 0,0 7 1,1 6-2,6-1 1,7 2 0,11-4 0,7-6-4,0-8 2,9-10-2,18-14-38,6-4-3,6-28 12,1-14-20,-5 3 16,-6-1 37,-11 7 3,-7 11 10,-4 5 51,-7 11 15,0 7-22,0 1-10,0 2-21,0 0-18,0 5-8,2 23-5,0 12 1,3 13 4,4 5 0,2 0-45,6-2-50,5-12-137,1-19-172</inkml:trace>
  <inkml:trace contextRef="#ctx0" brushRef="#br0" timeOffset="56438.1096">4401 8606 1070,'0'0'25,"0"0"-16,0 0 1,-4 145-6,4-102-2,14-9 0,1-9 3,3-13-2,6-10 0,6-2-1,5-18 11,3-17-7,-2-9 4,-7-2-1,-11 3 0,-12 0 25,-6 11 27,-2 4 1,-23 10-14,-6 13-18,-6 5-24,-6 0-6,3 15-5,2 11 4,7-2-15,11 3-49,11-3-98,9-9-192</inkml:trace>
  <inkml:trace contextRef="#ctx0" brushRef="#br0" timeOffset="56649.7643">5019 8462 865,'0'0'393,"0"0"-387,0 0 20,175-67-7,-109 41-12,-6 8-7,-11 3-35,-17 8-211,-23 6-298</inkml:trace>
  <inkml:trace contextRef="#ctx0" brushRef="#br0" timeOffset="56822.4593">5088 8724 1184,'0'0'68,"0"0"-62,0 0 0,118-16 3,-59-2-5,-8 3-4,-16 3-103,-19-1-372</inkml:trace>
  <inkml:trace contextRef="#ctx0" brushRef="#br0" timeOffset="64356.5865">6783 8047 104,'0'0'901,"0"0"-763,0 0-62,0 0-33,0 0-31,0 0-5,-6 104 21,6-52 4,0-3-14,0-1-5,0-4-8,0-6-2,0-8-3,0-1-26,0-8-126,0-9-255</inkml:trace>
  <inkml:trace contextRef="#ctx0" brushRef="#br0" timeOffset="64809.5278">6321 8847 796,'0'0'167,"0"0"-116,0 0-24,0 0 17,204-19 32,-85-2-6,11-5-23,5-2-8,4-3 3,-12 4 0,-21 7-11,-23 2-1,-31 6-15,-19 2-6,-18 3-6,-5 3 1,-6 2-2,-4-2-2,0 3-27,0-1-46,0 2-130,-22 0-255</inkml:trace>
  <inkml:trace contextRef="#ctx0" brushRef="#br0" timeOffset="65440.467">6795 9610 775,'0'0'106,"0"0"-40,0 0 44,0 0-69,0 0 6,0 0 18,62 61-1,-32-83-7,9-20-20,2-13-14,7-8-7,-8-8-11,-9 4 2,-11-2-6,-16 11 4,-4 6-4,0 11-1,-16 16-2,0 9-3,-4 11-7,-2 5 2,1 5 6,-6 29-4,4 16 0,9 16 5,10 8 2,4 4 1,8-3 1,25-10 3,9-10 1,12-15 2,4-10-1,2-12-2,-3-13 7,-8-5-7,-11 0 2,-9-9-6,-13-9-48,-12-11-200,-4-6-865</inkml:trace>
  <inkml:trace contextRef="#ctx0" brushRef="#br0" timeOffset="66244.0974">8662 8008 485,'0'0'189,"0"0"-38,0 0 16,0 0-55,0 0-32,0 0-19,46-76-11,-46 65-5,0-3-6,0-3-2,-14-3-7,-7 0-17,-6 2-6,-2 6 1,-5 6 2,-3 6-3,-1 0-7,-5 30-1,3 23 1,1 19 0,9 20 1,14 17-1,14 12 4,2 12-4,9 3 3,25-3-3,2-10 2,4-7 0,-9-12 2,-9-14-4,-11-16 0,-11-13 3,0-15 2,-7-13 1,-26-8-6,-12-13 6,-13-11 5,-6-1-6,-1-10-3,5-10-2,6 4 0,16 6-20,14 7-29,22 3-75,2 0-303</inkml:trace>
  <inkml:trace contextRef="#ctx0" brushRef="#br0" timeOffset="66647.5928">8448 9878 103,'0'0'1050,"0"0"-1019,0 0 48,0 0-1,0 0-57,-127 100-4,107-38 11,4 2-13,9-6 4,7-8-2,0-13-3,20-13-8,18-12 2,14-12-7,6 0 3,6-27-1,-4-10-3,-9-6-72,-12-3-181,-25-8-544</inkml:trace>
  <inkml:trace contextRef="#ctx0" brushRef="#br0" timeOffset="67150.3676">9194 7715 637,'0'0'256,"0"0"-129,0 0-2,0 0-34,0 0-46,0 0-31,-89 25 0,47 16 6,2 6 2,5 3 1,10 3-1,11-1-2,12-6-9,2-9-6,14-8-4,19-9 0,9-11-1,5-9 0,0 0-41,2 0-102,-5-20-243</inkml:trace>
  <inkml:trace contextRef="#ctx0" brushRef="#br0" timeOffset="67348.2011">9457 7798 793,'0'0'356,"0"0"-341,0 0 42,0 0-34,0 0-7,-26 113 7,32-71-6,8-1-12,-3 0-4,-3-5-1,0-6-16,-4-2-88,-2-6-170,-2-5-246</inkml:trace>
  <inkml:trace contextRef="#ctx0" brushRef="#br0" timeOffset="67520.3792">9283 8089 1174,'0'0'18,"0"0"-5,0 0-7,0 0-6,174-128-3,-111 98-91,-7 2-128,-12-1-158</inkml:trace>
  <inkml:trace contextRef="#ctx0" brushRef="#br0" timeOffset="68020.0795">9868 7761 456,'0'0'457,"0"0"-389,0 0 11,0 0-13,0 0-36,0 0-14,-52 83-6,32-69-1,3-4-6,-1-6 3,5-4-2,1 0 3,4 0 1,5-14-1,3-4-5,0-2-2,3 0-6,17 1 1,0-1 4,4 3-1,0 5 2,-1 6-1,-1 4 2,0 2 1,1 0-2,-4 8 1,-1 14 1,-7 6-2,-3 4 13,-8 4 5,0 0-5,-3 3-8,-17-2 2,-5-2-1,-2-3-4,-4-4 0,2-7-2,-2-6 3,6-9-2,3-6 0,7 0 3,6 0-3,7 0 0,2 0 7,0 0-7,4 0 1,21 0-2,6-2 21,5 0-2,-3 2-11,-2 0 1,-5 0-8,-5 0-1,-2 0-5,1 0-70,4 0-112,-5 4-186</inkml:trace>
  <inkml:trace contextRef="#ctx0" brushRef="#br0" timeOffset="68327.3686">10271 8089 946,'0'0'133,"0"0"-30,78-144-14,-37 76-54,-6-7-8,-6-5-22,-14 6 1,-15 13-1,0 15-2,-11 16 21,-18 16-9,-2 12-14,-2 2 0,2 16-2,4 19-2,6 9-1,11 6 3,10 1 1,0 4 0,0-5 16,22-2-2,5-6 11,4-3-12,0-6-10,-2-1 4,-4 1-6,-3 2-1,-8 6-47,-10-9-171,-4-10-488</inkml:trace>
  <inkml:trace contextRef="#ctx0" brushRef="#br0" timeOffset="68799.3721">11609 7928 1070,'0'0'49,"0"0"71,0 0-22,0 0-70,0 0-7,0 0-7,-119-70-11,88 97 2,0 11 7,6 10 6,7 8 3,14 6-5,4-2-8,0-1-4,18 5-1,5 1-2,-2 10-1,-5 3-21,-10-2-53,-6-11-93,0-21-143,-12-21-27,-22-16-64</inkml:trace>
  <inkml:trace contextRef="#ctx0" brushRef="#br0" timeOffset="69069.5858">11183 8594 456,'0'0'143,"0"0"16,-65-102 20,65 74-74,29-3-86,24-4-15,19-9-2,13-3-2,4-4-16,3-2-33,-11 1 32,-14 8 17,-20 8 2,-20 10 45,-16 12 5,-11 8 62,0 4 2,0 2-43,0 0-37,-11 14-21,-7 18-9,1 10 3,3 6 11,5 1-8,5 8-6,4 1-3,0 7-3,2 3-1,14 0-25,4-8-102,-2-17-270</inkml:trace>
  <inkml:trace contextRef="#ctx0" brushRef="#br0" timeOffset="69475.4041">11874 8256 269,'0'0'947,"0"0"-934,0 0 2,142-42 16,-95 42-23,-9 19-3,-21 18-4,-13 7 2,-4 7 0,-23 0-2,-10-5-1,4-9-4,8-14-3,12-11-20,9-12-37,0 0-21,17-26 0,12-14 30,6-10-15,1-3 55,-3 3 15,-4 2 8,-12 9 32,-9 6 73,-8 11 13,0 8-27,0 11-9,-8 3-33,-5 1-32,0 24-18,2 8-2,8 5 1,3 5-2,0 3-3,14 2-1,6-2 0,7-4-3,-3-9-54,-1-8-82,-8-15-187,-11-10-258</inkml:trace>
  <inkml:trace contextRef="#ctx0" brushRef="#br0" timeOffset="69687.771">12273 8011 1214,'0'0'59,"0"0"-16,0 0-2,173-17-23,-94 54-3,-8 10 4,-18 4-12,-15 3-5,-25 5 3,-13 2-5,-8 8 0,-26-1 0,-6-11-22,5-18-85,10-23-94,12-16-202</inkml:trace>
  <inkml:trace contextRef="#ctx0" brushRef="#br0" timeOffset="70084.0917">13111 8110 997,'0'0'210,"0"0"-146,0 0-2,0 0-32,0 0-21,0 0 3,-134 143-9,118-95 2,8-2-5,3-5 1,5-11-1,0-8-1,21-18-15,11-4-16,11-26 1,2-18-1,-3-7 19,-13 0 2,-11-6 4,-16-5 5,-2-8 2,-4-5 2,-14 7 7,-2 14 23,7 22 23,1 18-4,5 14-1,1 0-12,4 34-30,2 17-3,0 10 6,0 2-1,15 1-4,7-4-3,1-2-3,-3-1 0,2-3-13,-6-1-35,-7-7-96,-7-11-295</inkml:trace>
  <inkml:trace contextRef="#ctx0" brushRef="#br0" timeOffset="70534.52">13461 8207 1174,'0'0'79,"0"0"-29,129-50 15,-75 50-38,-10 11-18,-19 24-6,-24 15-3,-1 8 1,-32 5-1,-10-1 1,1-12 0,7-10 2,15-18-3,12-13-9,7-9-12,7-17 7,29-24-1,5-12 0,5-3-5,-7 2 1,-5 1 13,-7 10 6,-7 2 0,-9 12 24,-9 6 4,-2 12 5,0 11-3,-13 0-7,-12 15-20,1 21 3,3 8 11,15 8 2,6-3-9,0-3 4,29-6-9,6-10 0,12-13 0,4-10 5,5-7-4,-2-4 1,-9-16-4,-14 2-2,-17 4-1,-11 2-19,-3 6-44,-13-2-144,-24-4-555</inkml:trace>
  <inkml:trace contextRef="#ctx0" brushRef="#br0" timeOffset="72258.4327">3809 11935 618,'0'0'167,"0"0"-121,0 0 90,0 0-9,0 0-35,0 0-9,0 0-31,-34-89-23,-3 89-12,-13 19-14,-5 20 2,-4 12-1,6 7-1,9 9-3,11-4 0,18-6-1,15-10-2,0-14 2,27-15-6,18-16-13,9-2-21,3-34 3,-3-11 14,-11-8 14,-14 2 3,-14 7 7,-9 10 5,-6 8 10,0 12 31,0 8 4,0 4-17,0 2-21,0 0-12,0 20-13,0 16 7,0 10 6,0 4 0,0 3 0,8-2 0,3 0-9,-1-7-85,7-10-118,-5-12-207</inkml:trace>
  <inkml:trace contextRef="#ctx0" brushRef="#br0" timeOffset="72579.4922">3969 12279 1093,'0'0'35,"0"0"-34,0 0 40,29 109-5,-22-75-14,-2-8-8,-3-10-5,-2-5-4,0-10-2,0-1 6,0 0 3,0-14 15,0-16-27,0-4-3,9 2 2,4 6-4,3 8 5,0 4 1,7 6 5,4 4 7,0 4 4,-4 0-1,-3 0-11,-3 12-2,-4 5-1,-3 0-1,-4 4-1,-1 1-2,-3-1-49,2-1-84,0-5-165,-4-10-121</inkml:trace>
  <inkml:trace contextRef="#ctx0" brushRef="#br0" timeOffset="72740.3137">4571 12201 1168,'0'0'69,"0"0"-65,123-89 16,-63 60-8,-2 7-12,-10 9-20,-9 12-140,-16 1-253</inkml:trace>
  <inkml:trace contextRef="#ctx0" brushRef="#br0" timeOffset="72898.3136">4698 12404 1083,'0'0'214,"0"0"-200,0 0 10,0 0-7,0 0-7,127-62-6,-60 30-4,-2 2-60,-13-3-271</inkml:trace>
  <inkml:trace contextRef="#ctx0" brushRef="#br0" timeOffset="73265.4178">6428 11511 1315,'0'0'18,"0"0"-12,0 0-6,0 0 11,33 145-5,-23-89-1,3 3-5,-5 3 0,0-4-36,-4-5-113,-4-1-170,0-11-157</inkml:trace>
  <inkml:trace contextRef="#ctx0" brushRef="#br0" timeOffset="73509.9693">6162 12288 1210,'0'0'77,"0"0"-75,119-9 16,-10-23 38,26-6-2,9-5-4,1-1-12,-1 5-11,-12-1-10,-18 8-13,-34 6 5,-29 6-9,-28 10-1,-19 8-4,-4 2-42,-13 2-27,-30 26-103,-15 4-345</inkml:trace>
  <inkml:trace contextRef="#ctx0" brushRef="#br0" timeOffset="73869.3477">6622 13147 1267,'0'0'24,"0"0"-4,0 0 42,147-127-29,-89 55-25,-8-7-6,-15-1 1,-17 3 0,-18 7-2,0 17 1,-14 14-2,-8 19 4,-2 15-1,-1 5-2,2 4-1,1 29 0,5 15-6,8 13 4,9 7 2,0 2 0,13-1 2,20-10 0,10-4 1,6-15 1,2-12 4,-2-8-2,-4-13-2,-8-7-4,-10 0-9,-6-5-84,-8-25-289</inkml:trace>
  <inkml:trace contextRef="#ctx0" brushRef="#br0" timeOffset="74478.1115">8949 11350 905,'0'0'65,"0"0"-52,0 0 103,0 0 12,0 0-41,0 0-33,-14-101-24,-30 99-12,-5 2 0,-2 0-6,-3 14-9,8 18 10,1 17-4,7 19 0,11 33-5,16 30-1,11 24 1,7 10 5,28-4-5,8-11-3,-4-13 2,-7-17-2,-13-23 0,-19-21 1,0-18 3,-25-18-1,-21-18 7,-16-13-4,-9-9-4,-5-7 0,-1-14-3,5 1 0,11 8-2,17 10-30,22 2-42,18 0-84,4 14-259</inkml:trace>
  <inkml:trace contextRef="#ctx0" brushRef="#br0" timeOffset="74859.5974">8924 13597 1275,'0'0'65,"0"0"-62,-131 10 5,98 23 57,2 9-52,4 6-6,12 4 7,7-6-7,8-6-6,0-12 2,20-12-2,14-16 2,11 0 0,8-26 2,3-14-4,-1-1-1,-5-2-14,-8 7-57,-11 1-165,-15 2-475</inkml:trace>
  <inkml:trace contextRef="#ctx0" brushRef="#br0" timeOffset="75388.2517">9522 10818 1034,'0'0'164,"0"0"-145,0 0 43,0 0-4,0 0-44,-129 112-5,113-56 8,9 2-10,7-6-5,0-12 1,16-5-2,22-15-1,12-11-1,7-9-34,8 0-79,-5-20-155,-8-12-331</inkml:trace>
  <inkml:trace contextRef="#ctx0" brushRef="#br0" timeOffset="75550.9633">9869 10810 1189,'0'0'66,"0"0"-62,0 0 37,-28 118-4,28-63-15,2-3-6,11-4-13,3-2-1,-3-7-2,-2-2-44,-3-7-103,-8-8-222</inkml:trace>
  <inkml:trace contextRef="#ctx0" brushRef="#br0" timeOffset="75718.1244">9703 11131 1134,'0'0'13,"0"0"-13,124-76 0,-47 38-13,-2-4-56,-6-1-124,-13 1-198</inkml:trace>
  <inkml:trace contextRef="#ctx0" brushRef="#br0" timeOffset="76218.6033">10300 10747 775,'0'0'205,"0"0"-160,0 0 15,0 0 24,0 0-21,-22 116-31,-1-85-14,-2-4-4,4-9-9,5-11-5,3-7 4,-1 0 9,7-16-4,1-14-8,6-6-1,0 0-7,0 1 0,20 3 5,4 6 2,5 5-1,-2 7 1,2 3 0,-1 11 0,-2 0-1,-4 0 0,-2 12-3,-7 15 4,-3 3 2,-2 5 2,-8 2 0,0 5-1,0 4 1,-8 3 1,-11 5-4,-9-2-1,1-3 1,0-12-4,5-14 4,9-11-1,3-9 1,4-3 5,4 0 4,2-15-10,0-6 6,0 2-4,0-1 2,16 5 7,5 5 6,2 3 3,1 6-11,-1 1-6,-4 0-2,-1 0-1,2 8-20,0 5-55,5-1-97,0 2-198,-6 3-143</inkml:trace>
  <inkml:trace contextRef="#ctx0" brushRef="#br0" timeOffset="76526.255">10679 11119 764,'0'0'134,"0"0"-45,51-144 31,-26 78-32,2-4-37,-8-1-5,-11 13-11,-8 8-15,0 14 12,-23 9-9,-4 10-4,-4 10 8,0 7-19,2 0-1,2 31-2,7 15-1,11 12-3,9 8 0,0 0-1,9-2 1,18-8-1,7-8 0,12-13 0,6-11 5,0-13-1,4-8 7,-11-3-7,-7 0-3,-9 0-1,-14-5-8,-6 2-39,-6-6-89,-3 0-246</inkml:trace>
  <inkml:trace contextRef="#ctx0" brushRef="#br0" timeOffset="77463.6664">11999 11285 953,'0'0'122,"0"0"-39,0 0 63,0 0-87,0 0-29,0 0 2,-70-94-1,42 94-17,-7 30-3,7 14-4,2 14 3,8 9 2,13 1-1,5 3-3,0-2-5,17 1 0,8 2-3,2-1-7,-6-3-40,-6-6-63,-13-6-122,-2-12-213</inkml:trace>
  <inkml:trace contextRef="#ctx0" brushRef="#br0" timeOffset="77739.8383">11646 11927 871,'0'0'34,"0"0"-10,67-134 25,3 66-45,13-7-2,7 3 3,-3 4-5,-18 12 0,-18 12 0,-19 13 0,-21 16 21,-9 5 115,-2 10 6,0 0-44,-2 6-48,-16 26-39,-2 12-7,3 10 8,3 4-1,5 0-10,5 0 0,4 4 0,0-3-1,0-1-38,8-10-79,6-14-209,-3-18-331</inkml:trace>
  <inkml:trace contextRef="#ctx0" brushRef="#br0" timeOffset="78100.3207">12277 11644 1054,'0'0'89,"0"0"-84,0 0 37,136-50 0,-85 50-33,-11 30-3,-17 13-6,-21 4 0,-2 2 0,-19-5-4,-8-12 4,6-11-1,11-9 0,10-12-43,0-3-10,6-33-43,25-14-10,11-8 40,3 1 49,-9 10 18,-9 10 10,-14 15 89,-11 10 21,-2 5-3,0 7-33,-7 0-32,-6 12-33,-2 19-15,8 7 4,5 9-5,2 4 1,0 0-4,6 1-1,12-5-26,0-8-127,0-11-169,-10-14-259</inkml:trace>
  <inkml:trace contextRef="#ctx0" brushRef="#br0" timeOffset="78319.9485">12734 11373 93,'0'0'1233,"0"0"-1221,0 0 12,172-48 30,-101 60-33,-4 23-3,-13 12-7,-17 10-3,-18 5-4,-19 8-3,0 4 1,-32-2-2,1-5-1,2-19-24,13-16-57,16-22-133,0-10-314</inkml:trace>
  <inkml:trace contextRef="#ctx0" brushRef="#br0" timeOffset="78962.1871">13787 11364 818,'0'0'81,"0"0"2,0 0 79,0 0-43,0 0-40,0 0-26,-45 15-41,1 33-3,-2 10 11,7-3 2,9-3-8,15-8-4,15-8-7,0-10-3,15-12-1,23-12-1,12-2-3,3-21-5,0-16 4,-3-1-11,-15 2 7,-12 9 9,-14 12 1,-5 7 0,-4 8 2,0 0-1,0 2-1,0 19-1,-5 10 0,3-2 0,2 0 1,0-5 0,18-12-3,11-12-8,5 0 5,1-16 4,-7-13 1,-4-8 1,-13 1 2,-11 0 0,0 7 5,-5 6-4,-13 9-1,1 14-2,-6 0-8,1 8-40,-1 21-67,8 6-106,11 2-91</inkml:trace>
  <inkml:trace contextRef="#ctx0" brushRef="#br0" timeOffset="79270.1464">14148 11794 806,'0'0'213,"0"0"-99,98-140 15,-54 80-55,3-4-46,-9-2-8,-16 2-9,-17 14-7,-5 15 0,-18 16-1,-18 15 1,-4 4-3,5 1-2,6 21-13,13 6-12,14 1-21,2-1-33,13-2-41,23-6 25,10-2 75,0-2 21,-3-2 13,-9 3 52,-14 1-4,-11 3-12,-9-2-20,0 8-11,-2 1-13,-18-4-5,-4-1-99,3-12-144,6-11-159</inkml:trace>
  <inkml:trace contextRef="#ctx0" brushRef="#br0" timeOffset="79588.0377">14645 11393 1053,'0'0'133,"0"0"-120,0 0 75,0 0-18,49 125-46,-42-85-7,-1-4-10,-2-9-4,-1-13-3,-3-11 2,0-3-1,0-14 6,4-21-5,6-14-2,2 3-4,9 0 1,4 12 2,-4 12 0,4 9 0,-8 13 1,-1 0 0,-2 17 0,-7 9 2,-1 6 1,-6-1-3,0 2 0,0 1 0,0-4-42,0-6-81,0-9-188,2-15-165</inkml:trace>
  <inkml:trace contextRef="#ctx0" brushRef="#br0" timeOffset="79750.0124">15104 11330 1080,'0'0'218,"0"0"-180,0 0 3,0 0-25,0 0-11,16 130-3,-14-79-2,0 0 0,3-7-44,1-14-84,3-14-138,2-16-156</inkml:trace>
  <inkml:trace contextRef="#ctx0" brushRef="#br0" timeOffset="79923.5517">15272 11275 1151,'0'0'82,"0"0"-45,0 0 27,-25 111-44,25-61-15,6-1-2,5-5-3,1-5 0,-4-6-36,-2-4-101,-6-12-179,0-12-291</inkml:trace>
  <inkml:trace contextRef="#ctx0" brushRef="#br0" timeOffset="80081.0586">14946 11217 992,'0'0'285,"0"0"-283,0 0-2,116-102-5,-49 90-112,-9 8-121,-12 4-313</inkml:trace>
  <inkml:trace contextRef="#ctx0" brushRef="#br0" timeOffset="80478.1812">15467 11211 1004,'0'0'49,"0"0"-8,0 0 55,123 73-72,-96-39-19,-17 3-2,-10 6 1,0-4-3,-24-4-1,-4-7-3,4-14-1,11-6-7,9-8-9,4-2 3,4-24-50,21-14-8,6-9 40,5-5 13,0 3 20,-8 2 2,-3 13 13,-12 12 61,-6 10 3,-7 12 20,0 2-3,-13 10-45,-16 22-28,2 12-1,8 5 4,14-4-6,5 0-8,4-9-6,25-7-2,13-6-1,7-9 1,5-10-2,2-4-22,-5 0-34,-13-14-81,-18-2-247,-20 0-275</inkml:trace>
  <inkml:trace contextRef="#ctx0" brushRef="#br0" timeOffset="80711.4705">14892 12115 1210,'0'0'15,"198"-46"15,-55 0 88,8-6-91,-5-1-3,-25 10-7,-31 14-17,-39 12-20,-37 14-51,-14 3-43,-29 13-121,-25 13-179</inkml:trace>
  <inkml:trace contextRef="#ctx0" brushRef="#br0" timeOffset="81040.3195">15338 12700 1234,'0'0'33,"0"0"-20,147-150 50,-94 87-42,-12-3-15,-19-4 1,-17 7-4,-5 7-1,-3 15 1,-17 20 11,0 14 23,-3 7-11,6 13-20,1 23-3,7 16 2,9 10 0,0 4 5,19 0-9,15-8 1,11-10 0,7-11 4,-3-16-6,0-14 0,-8-7-3,-8-2-29,-2-26-63,-2-10-127,-3-15-262</inkml:trace>
  <inkml:trace contextRef="#ctx0" brushRef="#br0" timeOffset="81460.2886">16604 11269 1245,'0'0'69,"0"0"-60,0 0 3,-134 70 23,112-19-30,5-2-5,7 0 2,6-5-2,4-12 0,0-6-7,2-15-6,22-11-1,3 0-2,7-21 0,-3-16 2,-2-6 13,-9-11-2,-9-9 3,-11-2 2,0-7 0,-10 6 8,-7 15 15,6 19 10,3 18 19,2 14-10,2 0-15,2 22-20,2 21-6,0 14 5,0 3 3,20-2-7,3-2-3,-1-3-1,-2-5-10,-2-2-49,-7-6-103,-2-14-273</inkml:trace>
  <inkml:trace contextRef="#ctx0" brushRef="#br0" timeOffset="81887.0651">16861 11388 1097,'0'0'110,"0"0"-96,0 0 30,146-27-21,-116 54-22,-15 8 1,-11 7 0,-4-1-2,-2 1 0,-19-6-12,0-10-1,7-10-13,12-16-19,2 0-13,10-22-12,21-16 27,7-8 31,-1-3 12,-2-3 1,-7 5 14,-10 7 45,-7 4 17,-9 13 16,-2 15-25,0 8-1,-25 7-31,-3 26-12,1 12 3,7 3-6,13 2-4,7-8-7,8-6 1,28-10-9,14-14 7,5-12-4,5 0 9,3-18-8,-5-11 0,-11-3-2,-15 3-4,-15 5 0,-17 4-19,0 6-44,-23 8-82,-16 2-387</inkml:trace>
  <inkml:trace contextRef="#ctx0" brushRef="#br0" timeOffset="89868.0274">3218 15651 1174,'0'0'53,"0"0"-27,0 0-20,0 0 25,0 0-20,0 0-11,0 0-10,-18 61 5,27 2 5,5-1 8,-4 7 0,-1-12 0,-1-4-1,-6-7-2,-2-16 0,0-12-2,0-8-3,0-10 1,0 0 2,1 0 2,2 0 9,4-18-1,6-9-5,4-4-6,9-1-2,-1 6 4,8 11-4,0 12-3,-2 3 1,0 0-2,-2 3-2,-9 16 4,-8 3 0,-11 2 2,-1 6 0,-15 6 6,-23 4 1,-4-8-4,-4-2-1,5-11 1,3-12-3,9-7-6,5 0-35,10-7-85,10-25-237,4-5-232</inkml:trace>
  <inkml:trace contextRef="#ctx0" brushRef="#br0" timeOffset="90181.2444">3685 15968 467,'0'0'234,"0"0"-166,0 0 104,26 110-57,-26-78-85,0-6 2,0-2-8,0-16-14,0-2 0,0-6-5,0 0 8,0-6 36,6-20 14,7-10-55,8-8-7,1 8 1,1 5 0,-2 14 10,-3 7 21,2 5-10,-2 5-13,1 0-3,-4 0-4,-1 8-3,1 11 1,-6 4 0,2 12-1,-4 1-11,-1 4-58,-2 1-88,4-10-212</inkml:trace>
  <inkml:trace contextRef="#ctx0" brushRef="#br0" timeOffset="90334.2459">4359 15945 628,'0'0'530,"0"0"-516,163-116-10,-91 84-4,-17 12-48,-15 13-266</inkml:trace>
  <inkml:trace contextRef="#ctx0" brushRef="#br0" timeOffset="90484.2469">4397 16172 1190,'0'0'102,"0"0"-63,0 0-22,0 0-6,0 0-3,131-60-8,-48 6-83,-7-6-444</inkml:trace>
  <inkml:trace contextRef="#ctx0" brushRef="#br0" timeOffset="90761.8647">6127 15232 1104,'0'0'132,"0"0"-117,0 0-3,0 0 10,20 128 11,-7-64-14,-1 6-14,-1 2-5,-3 4-65,-2-6-114,-6-5-333</inkml:trace>
  <inkml:trace contextRef="#ctx0" brushRef="#br0" timeOffset="90987.9847">5943 16044 1230,'0'0'120,"0"0"-91,0 0-21,121-49 14,-7 8 18,18-16-9,2-1-8,-3-2-11,-15 8 3,-22 5-15,-28 21 1,-28 9-1,-22 17-54,-14 0-74,-2 14-305,-33 18-206</inkml:trace>
  <inkml:trace contextRef="#ctx0" brushRef="#br0" timeOffset="91330.2271">6442 16779 1254,'0'0'69,"0"0"-49,0 0 19,133-102 16,-66 32-44,-5-10-5,-10-2 0,-19-7-4,-19-1 1,-14 6-3,-5 12-1,-24 16-1,-4 24-3,3 18-4,0 14 8,2 9-1,0 36-4,8 21 5,9 14 0,11 5 1,0 10 8,22 2-3,18-7-1,13-14-1,5-13-1,7-19 0,-7-18 2,-7-16-3,-3-10-1,-11-4-22,-3-37-123,-11-13-391</inkml:trace>
  <inkml:trace contextRef="#ctx0" brushRef="#br0" timeOffset="91818.2202">9143 15071 1010,'0'0'130,"0"0"-27,-31-112 4,-18 90-55,-11 14-25,-9 8-11,-3 21-14,1 32-1,6 22 0,9 24 1,19 26 3,16 27 3,21 9 0,7 3 5,36-6 0,10-11 3,2-13-7,-1-18-8,-16-14 1,-22-18 2,-16-11 6,-20-15 9,-33-5-5,-15-17-10,-7-14-2,-1-12-2,4-10 0,11 0-1,23-23-20,16-5-23,22 6-44,16 5-169,27 8-461</inkml:trace>
  <inkml:trace contextRef="#ctx0" brushRef="#br0" timeOffset="92153.1572">9098 17529 962,'0'0'161,"0"0"-126,0 0 105,0 0-66,-156 43-49,114 9-1,9 6 7,8 0-12,16-8-4,9-6-5,12-12-3,27-10-6,19-18 2,19-4 0,5-22 1,5-18-4,-8-14-19,-11 1-79,-19-10-301</inkml:trace>
  <inkml:trace contextRef="#ctx0" brushRef="#br0" timeOffset="92637.9911">9625 14454 480,'0'0'480,"0"0"-394,0 0-11,-132 40 8,101 0-50,4 6-12,9 7 1,11-6 3,7-5-11,10-6-6,32-11-4,14-11-4,15-14-8,5 0-61,-3-27-98,-8-6-180</inkml:trace>
  <inkml:trace contextRef="#ctx0" brushRef="#br0" timeOffset="92807.183">9943 14425 868,'0'0'198,"0"0"-97,0 0 57,0 0-105,0 0-37,0 0-5,-31 118 16,31-60-11,11-3-11,1 1-5,2-2 0,1-4-53,-4 3-130,-9-11-248</inkml:trace>
  <inkml:trace contextRef="#ctx0" brushRef="#br0" timeOffset="92966.8383">9789 14770 1087,'0'0'50,"0"0"-50,130-125 1,-45 74-1,4 5-49,-11 2-200,-15 4-292</inkml:trace>
  <inkml:trace contextRef="#ctx0" brushRef="#br0" timeOffset="93416.1851">10448 14339 763,'0'0'206,"0"0"-180,0 0 61,0 0-14,0 0-52,-79 115-3,59-93 1,0-8-6,6-7-12,8-7 0,-2 0 3,5-3 3,3-20-7,0-7-18,0 2 6,9-6 0,11 6-1,7 9-2,1 3 4,4 16 11,4 0-3,-5 0 3,-2 17 0,-10 15 3,-9 11 2,-10 7 8,0 4 1,-18 4-4,-18 5 4,-9-5-9,-4 5-3,-2-5 2,5-13-3,7-14 0,10-15 1,13-16 3,11 0 1,5-35 27,4-4-17,23 4 9,6 1 21,5 10-4,9 5-7,-1 5-12,-1 8-10,-7 6-13,-7 0 0,-6 10-20,-6 16-72,0 10-132,-9 1-291</inkml:trace>
  <inkml:trace contextRef="#ctx0" brushRef="#br0" timeOffset="93716.4071">10828 14807 992,'0'0'150,"36"-109"-121,-3 44 53,1-16-36,-10-7-27,-8-2-5,-16 7-6,0 15-2,-11 22 5,-16 14 17,-4 21-7,-7 11-5,0 3-13,4 31-3,10 20 1,11 10 4,11 11 2,2 2 16,9-2-9,20-7-3,8-7-3,4-6-5,1-6-3,-2-10-1,1-2 0,-4-9-19,-6-4-58,-4-6-183,-5-14-506</inkml:trace>
  <inkml:trace contextRef="#ctx0" brushRef="#br0" timeOffset="94367.2117">12315 14650 892,'0'0'206,"0"0"-121,0 0 30,-67-102-57,37 100-31,-4 2-9,-6 15-6,-5 22-10,4 10-1,11 16 1,14 8 1,14 7 0,2 6-3,7 0-2,17-8-16,-4-5-47,-5-10-87,-7-10-72,-8-15 15,0-12-39,-27-8 95,-9-16 147,-6 0 6,-3-9 141,0-14 0,10-3-22,10 0 17,16 0 6,9-3-64,23-2-45,32-5-26,19-11-1,11 1 1,2-7-3,-5-5 0,-6 3-1,-16 6 6,-18 10 14,-17 11 15,-19 11 3,-6 12 24,0 0 9,0 2-23,-2 3-24,-12 0-11,4 3-9,-1 28-7,2 15 0,2 8 0,7 13-3,0 3 2,0 1-23,14 1-65,8-9-102,-2-13-207</inkml:trace>
  <inkml:trace contextRef="#ctx0" brushRef="#br0" timeOffset="94727.2241">12527 15054 966,'0'0'132,"0"0"-104,0 0 57,158-69-40,-109 69-38,-11 10 0,-13 20-5,-17 11-2,-8 2 0,0-1-2,-19-3-13,-4-11-11,7-14-9,12-6 9,4-8-2,0-7-61,25-22-19,7-12 17,7-10 48,-3-4 43,-11 1 0,-4 1 26,-12 12 92,-9 9 42,0 16-33,0 10-29,-13 6-25,0 10-53,4 22-9,6 10-7,3 4-2,0 3-2,14 0 0,6-3-12,-2 2-55,-7-4-129,-9-11-225</inkml:trace>
  <inkml:trace contextRef="#ctx0" brushRef="#br0" timeOffset="94946.55">12917 14737 1020,'0'0'118,"0"0"-70,145-53 53,-67 53-45,-2 24-9,-12 22-8,-22 16-8,-19 17-11,-23 8-9,0 2-1,-29-5-5,-5-9-5,3-21 0,9-13-10,13-24-25,9-13-85,0-4-339</inkml:trace>
  <inkml:trace contextRef="#ctx0" brushRef="#br0" timeOffset="95401.4063">13955 15066 1205,'0'0'101,"50"-116"-80,-4 45 20,-1 3 2,-9-6-36,-13 11-2,-22 13-3,-1 13-2,-22 14-8,-11 13-7,-3 10-5,6 0-3,7 4-9,12 18-7,11 8-10,0 0-36,23 6 37,20 2 43,5 5 5,-2-5 1,-11 6 3,-16-4 8,-18-1 0,-1 5 1,-15-7-6,-19 1-5,2-9-2,9-4-67,5-11-179,12-14-127</inkml:trace>
  <inkml:trace contextRef="#ctx0" brushRef="#br0" timeOffset="95882.2283">14339 14730 879,'0'0'205,"0"0"-143,0 0 3,0 0-35,0 0-14,0 0 7,0 113-17,0-75-3,0-4 0,16-4-3,2-13 0,9-3 4,2-8-4,-1-6 5,4 0-4,-5-15 0,-6-13 0,2-7-1,-7 0 6,-5-4-6,-3 6 1,-6 6 1,1 9-1,-3 10 2,0 6 10,0 2 3,0 0-16,0 10-2,-5 8 2,-8 7 0,5-9 0,0-6-1,6-2 0,2-8-1,0 0 1,0 0-1,3-18 1,17-5 0,4 1 2,5 8-2,-2 2 2,2 12-1,-3 0 2,-3 14 2,-5 15 4,-7-1-5,-7 7 1,-4 0-3,0 0-1,0-1-7,-20-2-97,-6-6-193,-5-9-265</inkml:trace>
  <inkml:trace contextRef="#ctx0" brushRef="#br0" timeOffset="96151.2297">14608 14321 1069,'0'0'46,"0"0"1,0 0 12,0 0-48,28 104-2,-73-70 4,-11-10-2,0-12 3,4-12 0,9 0 7,9-7 4,19-17-12,11-4-7,4 1-2,15 6-4,23 7-2,13-1-8,9 11-47,7 4-68,-2 0-175,-5 0-302</inkml:trace>
  <inkml:trace contextRef="#ctx0" brushRef="#br0" timeOffset="96443.7159">15093 14610 727,'0'0'341,"0"0"-244,24 127 8,-15-84-31,0 2-53,-2-15-7,-5-10-2,-2-8 0,0-12-6,0 0 3,0-18 19,0-26-12,4-5-16,12 3 0,4 7 3,4 4-3,5 15-1,0 4 1,0 10 0,0 6 3,-8 0-3,-3 6 1,-7 19 0,-9 4-1,-2 11 0,0 7-13,0 3-65,-11 0-116,-1-12-186,6-21-195</inkml:trace>
  <inkml:trace contextRef="#ctx0" brushRef="#br0" timeOffset="96625.9037">15509 14541 1051,'0'0'194,"0"0"-132,0 0-12,0 0-25,0 0-5,47 121-13,-47-66-3,0-2-4,0 2-19,0-10-72,0-14-87,0-19-180,9-12-261</inkml:trace>
  <inkml:trace contextRef="#ctx0" brushRef="#br0" timeOffset="96789.8721">15731 14554 356,'0'0'816,"0"0"-681,0 0-83,0 0-22,0 0-7,0 0-13,17 137-5,-14-86-3,3 4-2,-1 3-29,-5 2-81,0-6-128,0-8-301</inkml:trace>
  <inkml:trace contextRef="#ctx0" brushRef="#br0" timeOffset="96941.1868">15454 14508 714,'0'0'464,"0"0"-445,61-125-19,5 97 0,4 10-82,-13 14-202,-15 4-272</inkml:trace>
  <inkml:trace contextRef="#ctx0" brushRef="#br0" timeOffset="97352.071">15913 14529 926,'0'0'60,"0"0"51,123 55 0,-79-21-61,-13 6-22,-15 5-19,-16 4-6,-4 6-1,-30-7-2,0-11 0,11-11-5,9-17-11,12-9-2,2-4-12,6-32-19,23-17 1,9-2 35,6-6 13,1 5 0,-6 4 0,-6 6 2,-14 11 35,-7 18 47,-12 9-6,0 8 6,-14 4-22,-15 28-40,0 12-1,8 12 12,6 2-18,13 1-2,2-5-3,19-12-3,25-8-4,12-17 0,10-17-2,2 0-2,-3-3 0,-13-17-26,-15 8-19,-22-6-20,-15 10-54,-4 8-163,-44 0-291</inkml:trace>
  <inkml:trace contextRef="#ctx0" brushRef="#br0" timeOffset="97591.2341">15102 15357 1131,'0'0'116,"0"0"-105,153 6 49,-26-7-20,22-27-31,3-8 6,-3-10 14,-10 7 8,-18 1 0,-33 13-7,-28 7-20,-31 10-10,-24 8-4,-5 0-25,-15 0-47,-25 26-145,-12 6-324</inkml:trace>
  <inkml:trace contextRef="#ctx0" brushRef="#br0" timeOffset="97922.0327">15754 16017 980,'0'0'201,"0"0"-136,0 0 44,138-97-60,-77 34-34,-5-4-5,-10-14 2,-19 0 0,-17 1-9,-10 12 1,-9 14-2,-11 20 5,-5 20 5,0 14-1,1 5 1,4 30-6,4 20-4,10 10 4,6 4 4,0 1-4,15-6 2,16-8 1,4-14 1,6-6-3,-5-12-1,-5-8-1,-4-8-5,0-8-29,0 0-49,-4-14-168,-4-21-624</inkml:trace>
  <inkml:trace contextRef="#ctx0" brushRef="#br0" timeOffset="98567.1899">16932 14584 745,'0'0'198,"0"0"-121,0 0 41,0 0-28,0 0-59,0 0-16,-148 23 0,110 15-4,5 8-4,11 0 2,13-3-4,9-2-3,7-11 1,26-12 0,10-15-2,3-3-1,1-14-2,-2-19-6,-12-9-2,-8-4 9,-14-5-2,-8-2 3,-3-10 6,0-5-5,-6 3 9,-7 11 2,4 18 4,3 18 28,1 12-8,5 6 11,0 9-32,0 26-15,2 18 0,16 7 12,1 1 1,2 2-12,-3 1-2,1-2 1,-5 5-34,-3-6-80,-3-6-222,-2-18-411</inkml:trace>
  <inkml:trace contextRef="#ctx0" brushRef="#br0" timeOffset="98963.6604">17278 14570 1104,'0'0'24,"0"0"30,142-15 43,-97 22-69,-12 18-18,-16 10-9,-17 1 3,0 2-4,-13 0 0,-13-6-11,1-10-9,10-8 3,8-9-20,7-5-31,5-14-11,20-21-36,14-6 39,-3 0 56,-1 1 20,-6 4 4,-8 6 60,-9 8 65,-7 12-20,-5 10-5,0 0-36,-13 20-32,-11 14-23,8 7 2,12-6 3,4-3-11,10-6-1,32-3 4,14-14-5,15-6 0,8-3-3,-1 0-2,-9 0-11,-17-9-72,-21 6-133,-23-6-320</inkml:trace>
  <inkml:trace contextRef="#ctx0" brushRef="#br0" timeOffset="102558.1868">20090 7305 320,'0'0'154,"0"0"-89,0 0 3,0 0-16,0 0 0,0 0 18,0 0 20,29-32 11,-27 29-8,-2 0-29,0 3-4,0 0-15,0 0-13,0 0-9,0 0-7,0 0-4,0 0-2,0 0-2,0 0 1,0 0 5,-6 0-1,-10 0-8,-1 0-2,2 8 3,-4-1 2,1 6 3,1 5-5,-6 11-2,1 12-2,3 11-2,4 12 1,7 7 0,3-1 1,5-2 5,0-8 6,7-12-2,11-8 0,-1-10-7,2-8 3,-6-7-5,-2-3-1,-2-7-1,0 0-1,-1-1-54,2-4-102,-6 0-263</inkml:trace>
  <inkml:trace contextRef="#ctx0" brushRef="#br0" timeOffset="102963.1969">20215 7689 507,'0'0'166,"0"0"-97,0 0-22,0 0-25,0 0 46,0 0 14,99 7 18,-49-7-16,8-6-15,-6-7-4,-10-2-22,-11 5-15,-15 3-25,-11 7 0,-3 0-3,-2 0-16,0 0-74,-2 0-144,-11 0-216</inkml:trace>
  <inkml:trace contextRef="#ctx0" brushRef="#br0" timeOffset="103381.5349">20655 7900 941,'0'0'138,"0"0"-117,0 0 83,0 0-60,0 0-36,122-102 17,-80 53-7,3-11-5,-3-4 1,-11 0-4,-8 2-6,-14 8-3,-9 9 1,0 12 1,0 6-1,-18 10-2,-4 5 0,-3 8-2,-2 4-5,0 0 2,0 0 0,6 14 4,0 14 1,6 12-6,6 10 2,7 10 4,2 2 2,0-3 6,22-8 2,7-4-2,5-9-1,1-8-3,2-6-3,0-7-1,-6-11-21,2 0-138,-5-6-230</inkml:trace>
  <inkml:trace contextRef="#ctx0" brushRef="#br0" timeOffset="103541.1781">21301 7881 1003,'0'0'76,"0"0"-61,0 0 57,-20 105-62,12-71-10,2-3-19,0-4-121,-3-8-160</inkml:trace>
  <inkml:trace contextRef="#ctx0" brushRef="#br0" timeOffset="103937.8945">21613 7878 1167,'0'0'85,"0"0"-78,82-112 34,-30 66 3,-4-3-41,-3 2 0,-13-3-3,-14 0 6,-14 0-6,-4 1 0,0 10 2,-12 4-1,-7 12 0,-1 10 0,-1 9-2,0 4 0,0 5-2,-1 32 1,2 16 2,6 8 0,12 8 0,2-3 2,2-6-2,25-10 0,9-13 3,7-14-2,5-11 3,4-8-2,-8-4-2,-3 0-4,-10-4-96,-14-10-185,-17-4-309</inkml:trace>
  <inkml:trace contextRef="#ctx0" brushRef="#br0" timeOffset="104209.2977">22090 7146 1142,'0'0'33,"0"0"-14,187 46 80,-106 5-67,-8 13 0,-16 15-9,-18 5-7,-30 7-8,-9 4 7,-28-2 3,-22 2-2,-1-7 2,-1-14-10,9-16 6,12-25-8,8-13-4,9-15-2,7-5-26,3-21-85,0-15-251</inkml:trace>
  <inkml:trace contextRef="#ctx0" brushRef="#br0" timeOffset="108023.7527">19968 9064 714,'0'0'148,"0"0"-132,0 0 64,60-109-28,-11 61-37,0-2 8,-4 0 4,-14 4-21,-16 2 0,-12 3-4,-3 5 0,-3 6 1,-18 6-1,-6 8-1,2 8 2,5 8-3,2 0 4,4 4-1,4 28-3,5 12 4,5 14-4,0 7 7,0 3 8,5 2 4,3 0-5,0 0-2,0-3-2,-1-9-6,-3-12-4,0-16 2,-1-13-2,-1-17 0,5 0 2,6-12 8,5-25-3,2-7-6,2-2 0,1 6 4,2 6-5,-6 11 1,-2 9 5,-1 9 11,-4 5-7,1 0-6,-4 13 0,-2 16-2,0 5-1,-3 3 0,0 1 0,1-6-1,0-3-5,3-9-10,5-9-6,6-11-1,5 0 15,5-17 5,7-17 0,-3-4-1,-4 0-4,-8-1-10,-8 7 5,-11 5 10,-2 9 2,0 7 2,0 9 6,0 2 8,-5 0-5,-3 10-7,2 16-1,4 5-2,2-4 1,0 1-2,0-3 3,10-8-3,9-5 0,4-7 1,4-5-1,2 0 5,-4-18-4,-5-12 1,-1-4 0,-6-7 1,-5 0-2,-7 0 2,-1 9-3,0 10 0,0 8-1,0 8-7,0 6-12,0 0-9,0 0-26,12 4-21,4 15 72,1 0 4,1 5 0,5 5 0,-6 0 0,-1 0 0,-1-8 1,-3 0-1,1-12 0,7-7 0,4-2 1,5-4 4,4-20 1,2-6-2,-6-3 2,-6 1 2,-9 5 9,-7 8 5,-7 6 6,0 12 41,0 1 6,-9 0-18,-9 14-33,1 9 0,3 3-2,10 3-6,4-5-9,0-5-5,2-1 0,16-6-1,3-5-1,6-5-25,2-2-107,0 0-225,-2-7-502</inkml:trace>
  <inkml:trace contextRef="#ctx0" brushRef="#br0" timeOffset="108244.1711">21637 8815 1151,'0'0'107,"0"0"-100,-135 62 62,112-24 3,15 2-61,8 0-7,0 1-2,26-12-2,4-4 0,3-16-5,2-9-23,5 0-29,3-12-74,-1-11-138,-7-5-166</inkml:trace>
  <inkml:trace contextRef="#ctx0" brushRef="#br0" timeOffset="108399.1319">21978 8860 1014,'0'0'84,"0"0"-82,114-59 10,-59 35-9,4 3-3,-7 4-125,-13 2-270</inkml:trace>
  <inkml:trace contextRef="#ctx0" brushRef="#br0" timeOffset="108573.1812">22088 8939 1104,'0'0'124,"0"0"-121,0 0 19,0 0-6,0 0-16,159-56-13,-104 33-106,-10 0-145,-16 0-326</inkml:trace>
  <inkml:trace contextRef="#ctx0" brushRef="#br0" timeOffset="108729.0935">22527 8903 1068,'0'0'88,"0"0"-82,0 0 14,145-82-20,-96 54-19,-9 2-170,-9 3-306</inkml:trace>
  <inkml:trace contextRef="#ctx0" brushRef="#br0" timeOffset="109074.0155">22946 8819 925,'0'0'37,"0"0"41,0 0 19,130-153-56,-93 93-5,-9-8-10,-9-8-7,-19 4-8,0 5 7,-7 14 10,-12 16 0,1 15 10,-1 12-16,3 10 3,-1 2-15,2 30-8,-1 21 1,7 17-1,9 16-1,0 4 1,2 0 0,25-11 0,15-17-1,14-16-1,15-17 7,10-14 3,-2-15 9,-5 0-11,-16-22-5,-12-9-2,-21 4-1,-15 8-38,-10 6-65,-14 9-280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16:56.0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2118 742 602,'0'0'480,"0"0"-448,0 0 102,0 0-45,0 0-51,0 0-15,0 0-22,0 0 0,13 68 3,-5 6 17,1 0-11,-3-2-1,4 0 2,-5-6-5,5 1-3,-6-4 1,-2-5-4,2-5-10,-2-9-40,0-3-63,-2-14-108,0-13-142,0-11-166</inkml:trace>
  <inkml:trace contextRef="#ctx0" brushRef="#br0" timeOffset="182.4194">1961 1046 929,'0'0'60,"0"0"-21,105-152 59,-34 92-50,11-3-7,3 7-11,-11 17-12,-18 12-18,-21 19-1,-15 8-39,-11 7-103,-9 22-160,0 14-83</inkml:trace>
  <inkml:trace contextRef="#ctx0" brushRef="#br0" timeOffset="547.3321">2102 1330 114,'0'0'786,"0"0"-736,0 0 47,0 0-82,0 0-1,157-129 12,-103 101-7,-8 12-10,-12 14-9,-12 2-3,-5 12 3,-7 22 6,-2 10 19,1 4 3,-1-2-10,-1-4-7,3-9-7,4-13-3,1-10-1,8-10 0,6 0 6,2-25 1,7-17 10,-5-8 1,-6-4 3,-10 4 4,-11 7-4,-6 6-6,0 9 4,-21 8-13,-5 10-6,2 8 0,-3 2-15,6 0-48,6 7-64,6 9-87,5 2-68,4-3-93</inkml:trace>
  <inkml:trace contextRef="#ctx0" brushRef="#br0" timeOffset="900.2882">2839 1160 672,'0'0'104,"0"0"12,0 0-27,0 0-26,0 0-24,0 0 16,9 99-23,-6-53-10,1-2-11,3 0-6,2-6-5,3-6 4,6-10-1,3-8-3,4-9-6,3-5-10,4-5 7,-1-22 6,-10-6 3,-4-3 0,-11-2 5,-6 6 2,0 6 35,0 8 28,-4 6-17,-3 6-4,2 6-19,3 0-7,2 0-22,0 0-1,0 0-11,-2 10-5,2 16-22,0 6-26,0 6-85,0-8-171,0-6-121</inkml:trace>
  <inkml:trace contextRef="#ctx0" brushRef="#br0" timeOffset="1300.1119">3161 1271 1161,'0'0'30,"0"0"-19,0 0-4,0 0 11,120 28-14,-92 12-3,-6 1 5,-5-2-4,-13-5 0,-4-10 1,0-7 0,0-7 3,0-6 3,-2-3 12,-4-1 12,0 0 0,1-7-17,3-18 0,2-3-15,0 0-1,0 7 0,13 4 0,6 5-2,-1 4 0,-3 6 1,-1 2 1,-3 0 0,-3 0 2,2 0 0,-1 0 0,1 10 0,2 0-1,-3 2 3,2 0-2,-2 2-3,-2 5 1,-1 1-18,-4 6-30,-2 4-90,0-6-148,0-10-161</inkml:trace>
  <inkml:trace contextRef="#ctx0" brushRef="#br0" timeOffset="1441.8401">3441 1180 1257,'0'0'55,"0"0"-28,0 0-27,0 0-45,0 0-153,0 0-322</inkml:trace>
  <inkml:trace contextRef="#ctx0" brushRef="#br0" timeOffset="1950.3594">3793 1427 528,'0'0'693,"0"0"-677,0 0-1,52-112-3,-39 84-5,-8 8 6,-5 0-6,0 8 17,-8 0-1,-12 6-7,0 4-5,1 2 2,1 0-13,4 4 0,3 16-1,0 4-2,3 6-2,8 4 1,0 2-4,0-4 4,6-1-2,16-9-1,4-7-3,8-8-3,2-7 8,4 0 5,2-21 5,-1-14 1,-4-8-2,-9-3 1,-8-2-5,-7 6-7,-13 8-6,0 10-2,0 10 6,0 6-1,0 4 4,0 1-6,0 3-15,0 0-8,0 0-3,0 3 9,7 10 24,10 8 5,-4 5 6,1 4 31,-3 4 14,0 1-17,-5 4-6,2 0-12,-8 3-8,0-5-8,1 2-6,6-15-158,4-20-347</inkml:trace>
  <inkml:trace contextRef="#ctx0" brushRef="#br0" timeOffset="2384.1753">5209 1395 984,'0'0'128,"56"-114"-124,-21 54 35,-12 10-9,-13 10-6,-10 10 49,0 10-26,-22 8-18,-7 7 2,-5 5-17,-3 2-3,-5 24-10,3 13 3,9 7-4,12 3-2,13 0 0,5-3 1,0-6 0,27-3 1,9-5-1,4-4-19,5-5-69,-3-8-167,-8-9-189</inkml:trace>
  <inkml:trace contextRef="#ctx0" brushRef="#br0" timeOffset="3142.2598">5396 1163 1043,'0'0'99,"0"0"-91,0 0-1,134-58 3,-79 58-1,-8 14-3,-13 22-6,-17 8-10,-17 6 10,0-1-2,-11-2 0,-13-7-8,4-13-16,6-12-10,10-12-3,4-3-37,0-13 41,2-27-85,20-12 19,6-6 87,7 4 14,-6 8 11,-2 14 45,-9 10 21,-12 11 15,-4 10-11,-2 1-28,0 0-36,0 8-17,0 18-7,0 7 7,0 12 6,0-1-5,7-5 3,10-5-3,11-10 2,8-10 2,8-14-5,7 0 6,3-17 5,-3-21-4,-8-4-7,-12-3 3,-18 2 2,-13 8 3,0 9 27,0 10 66,-10 12-21,1 4-28,3 0-27,-1 13-25,1 20-4,2 24 2,4 17 2,0 15 0,6 10 2,15 10-2,0 0 0,2-7 0,-3-10 0,-9-20-10,-5-14-33,-6-21 9,0-20-23,0-17-6,-15-12 33,-9-40-7,-3-34-40,0-26 56,7-18 17,11-9-2,9 16 6,0 27 20,22 28 29,14 22 11,7 15-26,1 16-7,-4 13-9,-6 2-1,-16 9-11,-7 22-6,-11 11-8,0 10 8,-32 0 0,-7-4 0,3-7-39,0-14-52,14-13-50,11-14-88,11-2-17</inkml:trace>
  <inkml:trace contextRef="#ctx0" brushRef="#br0" timeOffset="4027.6218">6640 1069 1012,'0'0'142,"0"0"-56,0 0-59,0 0-25,0 0-1,-87 128 2,65-87 2,6-6 1,7-7-6,7-4-5,2-5 4,0-9-7,15-6-34,14-4 14,5 0 15,-1-19-1,0-10-7,-8-4-3,-9-3 21,-10 1 3,-6 4 5,0 7 31,0 12 24,0 6 1,0 6-9,0 0-15,0 0-37,0 12-11,0 16 8,0 8 3,0 7 0,7-6 4,5 1-4,1-6-1,3-8 1,-2-7 0,5-8-12,-2-6-8,-1-3-7,0 0 18,-4-27 3,-2-9 5,-1-3-3,-5-2-7,-1 11 8,-1 12 3,-2 10 1,0 8 10,0 0 4,2 0-15,1 16-24,1 16 6,2 10 18,1 0 0,0-7 3,0-10-3,-3-13 0,-2-10 1,0-2 2,3 0 12,4-24 6,2-13-15,4-8-5,3 5-1,-8 12 0,3 12 0,-5 13 0,1 3-10,1 0-6,1 26 1,-1 6 3,0 5 6,-3 1 5,1-4 1,-1-8 0,1-11 0,0-10 3,0-5-1,6 0 0,10-25 2,5-13 1,2-8-5,-6-5-1,-9 7-9,-5 6-17,-9 8 10,-2 11 11,0 10 4,0 6 1,0 3-3,0 0-21,4 0-54,15 10 22,7 12 55,3 4 4,-4 1 1,-1 1 33,-6 2-6,-7 4 7,-9 0-6,-2 4-8,-5 0-13,-25 1-10,-6-7-65,1-12-178,3-16-114</inkml:trace>
  <inkml:trace contextRef="#ctx0" brushRef="#br0" timeOffset="4783.0574">7527 1171 1188,'0'0'50,"0"0"-46,0 0-1,3 136 7,1-84-7,-2-6 0,5-5-1,0-11-2,8-17-21,5-10-59,4-3-21,7-27-58,5-15-24,-3-4-122,2 0 40,-6 8 265,-6 9 226,-8 12-82,-7 8 17,-6 6 7,-2 3 26,0 0-73,0 0-63,0 17-44,0 8-14,0 8 8,0-1 10,0-5-14,0-5-2,7-4-2,11-10 0,4-6 0,5-2 3,-3-5 7,3-21-2,-9-8-5,-7-3-3,-11 4 0,0 1-7,-11 9-3,-20 7-1,-5 9-1,-2 7-8,2 0-12,7 7 0,12 3 11,10-7-32,7-3-54,9 0-43,27-3 61,10-11 89,6 2 3,3 6 10,-3 6 43,-4 0 25,0 15-2,-13 12-6,-6 3-6,-17 3-34,-6-4-22,-6-3 0,0-8 3,0-7 7,-6-11 4,1 0 14,3-17 8,2-21-35,0-10-10,16-3 0,9 10-1,4 9 1,3 12 1,-3 11 10,0 9-3,-5 0-10,-1 19 4,-8 18-3,-3 9 4,-6 9 10,-4-1-1,-2-1-4,0-3-6,0-8-2,0-11-1,0-4-2,-10-10-41,-14-8-82,-4-7-277</inkml:trace>
  <inkml:trace contextRef="#ctx0" brushRef="#br0" timeOffset="5041.6566">7832 722 1129,'0'0'174,"0"0"-174,0 0-11,0 0-7,0 0 12,0 0 6,-46 90 9,6-72 0,1-10-2,10-8 10,10 0 12,7 0 14,10-7-18,2-5-20,0-2-5,27-7-6,16-2-28,5 0-134,4-3-487</inkml:trace>
  <inkml:trace contextRef="#ctx0" brushRef="#br0" timeOffset="5931.724">9742 1051 796,'0'0'557,"0"0"-514,0 0-43,0 0-4,0 152 4,0-34 2,0 23 6,0 15-5,6 4-1,11-6 3,12-15-5,5-26 0,13-26 0,-1-28 0,2-33-2,3-26-8,-5-12-1,-8-47 8,-16-14 1,-20-13 4,-2-11-2,-44 3 0,-14 4 0,-9 11 0,0 19-1,3 16 1,19 16 1,8 4 0,14 2 2,16-4-6,7-8-3,0-6-25,26-4-12,9 0 8,4 5 3,1 5 26,0 6 5,-1 4 0,-6 4 1,-6 4 0,-13 3 1,-3 6 0,-9 5 6,-2 0 30,0 2 28,0 0-13,0 0-36,-5 0-7,-8 4-9,-4 16-2,5 5-3,-1 4 1,7 1 2,6-4-7,0-4-5,8-4 3,7-7-13,3-6-4,2-5-16,-2 0-16,0-7-26,-3-18-16,-1-4-70,-1 0 46,-4 5 69,5 8 57,1 8 1,2 8-1,9 0 0,-2 8 0,10 24 17,-9 8-5,-4 6 14,-11-4 2,-10-7 19,0-11 20,0-10 67,0-8-7,0-6-13,0 0-24,0-12-26,0-25-34,0-16-30,25-14 0,10-5-17,16 2-59,8 2-188,2 4-415</inkml:trace>
  <inkml:trace contextRef="#ctx0" brushRef="#br0" timeOffset="6524.0957">11806 1358 1140,'0'0'17,"4"-106"-11,11 51 22,-2 4-13,-10 11 4,-3 10-3,0 13 18,-15 6 11,-9 11-15,-7 0-15,-2 18-13,-3 22-2,9 9-2,7 2-1,13 2-3,7-5 4,0-8 2,32-6-1,8-12-1,9-11 0,7-11-12,0 0-4,0-21 7,-8-14 4,-9-8-9,-13-3 0,-13-4 15,-9 2-1,-4 10 4,0 14 4,0 14 25,0 8 2,0 2-27,0 2-6,-1 20-10,-2 5 8,3 5 2,0-9 1,0-7 5,0-6 1,9-4 22,0-3 0,-2-2-10,2-1-5,-1 0-8,2-10 1,1-10-7,0 0-12,-2 8-96,-7 6-161,-2 6-317</inkml:trace>
  <inkml:trace contextRef="#ctx0" brushRef="#br0" timeOffset="7154.3213">12306 1223 762,'0'0'170,"0"0"-124,71-113 31,-50 84-45,-6 7-16,-10 5 0,-5 12 29,0 2 11,-3 3-4,-10 0-20,-7 7-26,-3 15-6,6 7 0,-1 6-3,7 2 2,6 5 1,5 1-1,0-5 0,5-8-1,15-10 2,6-10-3,6-6 3,6-4 2,4-4 1,1-20-1,-5-6 5,-9-4-7,-10-6 1,-7 1 3,-8 4-2,-4 9-1,0 9-1,0 10 5,0 4 5,0 3-4,0 0-6,0 13-2,0 15-10,-2 3 12,0 4 1,2-3-1,-2-6 0,2-6 0,0-8 2,0-5 1,0-5-3,0-2 1,0 0 2,0 0 2,0 0 0,0 0 5,0-2 0,0-15 7,2-10-11,11-4-6,2-3 0,3-2 0,4 6-1,-2 10 1,1 6 0,-3 12-3,2 2 0,-1 2-2,2 21 4,-3 10 1,-5 4 0,1 2 3,-8-1 0,-1-4-3,-5-6-3,0-2-31,-21-8-173,-14-16-413</inkml:trace>
  <inkml:trace contextRef="#ctx0" brushRef="#br0" timeOffset="7568.2472">11914 1037 820,'0'0'210,"0"0"-127,0 0-73,0 0-7,0 0 9,33 136 31,-10-88 0,-2-5-5,4-6-7,-2-11-12,-4-9 0,-1-12 0,3-5 0,4-7 7,4-32 15,2-15-7,-5-10-20,-6-2-11,-10 6-3,-8 11-5,-2 15-37,0 18-69,-5 6-404</inkml:trace>
  <inkml:trace contextRef="#ctx0" brushRef="#br0" timeOffset="8220.1625">13951 1052 1161,'0'0'103,"0"0"-81,0 0-1,0 0-18,0 0-2,-82 147-2,69-94 3,8-9-4,5-13 3,0-9-2,22-12 1,7-10 0,2 0 2,3-17 3,-8-18 4,-7-9-3,-11-2-3,-8-4 0,0 4-3,-2 10 0,-11 11-3,4 9 1,4 13-4,5 3 0,0 0-14,12 0-29,19 0 38,9 15 11,7 10 0,-1 9 1,-3 4 0,-9 6 9,-15 0 1,-11-1-4,-8-10 1,0-8 1,-15-13 8,3-8-1,2-4 15,8-14 17,2-27-21,0-13-21,24-4-3,8 6 1,6 14-4,-2 11 0,-1 16-3,-3 4-48,-1 3-119,-2 4-259</inkml:trace>
  <inkml:trace contextRef="#ctx0" brushRef="#br0" timeOffset="8410.1846">14647 986 983,'0'0'254,"0"0"-221,0 0-30,0 0 22,125 90 14,-96-37-14,-9 1-16,-18-2-2,-2 0-4,-20-6-1,-25-2-2,-10-4-61,-14-11-110,-12-13-227</inkml:trace>
  <inkml:trace contextRef="#ctx0" brushRef="#br0" timeOffset="8641.9748">13750 950 1146,'0'0'61,"0"0"-57,0 0 12,0 0-16,-44 151 13,44-79 11,0 0 7,0 2-11,8-5-7,18-9-11,16-11-2,16-11-84,11-18-231,15-20-310</inkml:trace>
  <inkml:trace contextRef="#ctx0" brushRef="#br0" timeOffset="9141.9828">15935 1063 853,'0'0'152,"0"0"-98,0 0 22,0 0-45,0 0-26,0 0 0,-138 134 5,116-90 2,7-6 4,12-7-6,3-6-6,0-9-3,22-8 0,9-8 0,5 0 1,5-22 8,-2-10-5,-7-9 0,-14-2-2,-14-7 1,-4 0 2,-4 2 1,-17 9-1,-3 18-1,4 13-5,0 8-1,7 0-45,7 11-77,6 12-145,0-3-85</inkml:trace>
  <inkml:trace contextRef="#ctx0" brushRef="#br0" timeOffset="9524.3072">16395 1063 769,'0'0'431,"0"0"-403,0 0 10,0 0-7,-147 90-23,104-46-1,1 0-1,11 2-5,10-8 5,21-5-6,0-10-7,21-9 3,18-9-26,9-5-4,2-17 10,0-21 7,-10-9-18,-16-8 22,-12-11 13,-12-6 7,0-5 2,-12 7 27,-3 15 7,1 20 14,3 18 2,7 12-15,2 5-10,2 0-28,0 14-6,0 24-9,0 16 9,2 14 4,13 7-3,5 3 0,1-2-1,-2-6-5,4-13-94,-3-17-102,2-21-170,4-19-275</inkml:trace>
  <inkml:trace contextRef="#ctx0" brushRef="#br0" timeOffset="9900.265">16790 1119 1193,'0'0'37,"0"0"24,0 0-33,0 0-21,0 0-5,-128 110-2,110-70 0,7-6-2,11-4-1,0-4-2,7-9 0,18-12-28,10-5 6,3 0 10,0-25 9,-5-10 2,-10-7 5,-13-11 1,-10-10 4,0-13 12,-8 2 7,-15 9 19,2 19 8,2 18 14,9 19-9,4 7-17,4 2-11,0 7-27,0 33-10,2 15 10,0 14 1,0 7-1,9 3-1,11 1-1,7-4-35,4-14-59,9-20-112,7-24-179,5-18-319</inkml:trace>
  <inkml:trace contextRef="#ctx0" brushRef="#br0" timeOffset="10469.92">17420 952 1286,'0'0'86,"0"0"-86,0 0 8,18 114-8,-9-23 17,-8 15 3,2 11-5,-3 12-3,2 6-11,3-4 3,8-17-3,10-20-1,6-31 1,2-24 0,7-23-1,4-16 0,1-14 0,-8-27 2,-12-10-1,-21-7 2,-2-10-3,-34-14 0,-15-5-3,-6 3-5,5 6 0,6 7 4,15 13 3,12 5 0,17 2-2,0 5-6,23 4-6,14 8-1,-4 8 0,2 12 7,-1 14 8,-6 0-2,2 20-5,-6 14 2,-4 7-4,-6-2 6,-8-1 1,-4-9 2,-2-12 1,0-9 0,0-8 3,0 0 0,0-10 14,0-26-11,0-10-6,0-2-2,13 10 2,3 11 0,-3 14 1,-1 8 7,-1 5-3,1 0-3,3 7 1,1 15 1,-1 4-3,3 6-2,-9 4 0,-5 5 0,-4-4-82,0-8-283,0-14-518</inkml:trace>
  <inkml:trace contextRef="#ctx0" brushRef="#br0" timeOffset="10598.1292">18354 1299 1015,'0'0'442,"0"0"-422,0 0 0,0 0-20,0 0-48,0 0-267</inkml:trace>
  <inkml:trace contextRef="#ctx0" brushRef="#br0" timeOffset="11519.9872">3253 1932 761,'0'0'219,"0"0"-84,0 0-53,0 0-60,0 0-21,0 0 10,180 17 33,-41-10 35,42-2-29,39-5-9,33 0-20,29 0-6,15-5-1,2-2 3,-9-1-3,-23 2 1,-32 1-9,-50 0-6,-52 3 3,-53-3-3,-42 5 1,-27 0-1,-11-1-12,-4 1-17,-38-3-15,-23 3-62,-23 0-143,-16 0-285</inkml:trace>
  <inkml:trace contextRef="#ctx0" brushRef="#br0" timeOffset="11880.0286">3512 2363 734,'0'0'76,"0"0"-58,0 0 71,201-15 41,-72 5-3,31 6-43,24 1-35,25 3-16,19 0-5,5 0-6,15 13-7,-1-1-8,-6-5 16,-10-7-17,-30 0 8,-34-9-2,-35-9 7,-44 4-3,-40 4-7,-25 5-3,-21 5 1,-2 0-7,0 0-3,0 0-29,0 0-93,0 0-327</inkml:trace>
  <inkml:trace contextRef="#ctx0" brushRef="#br0" timeOffset="12455.2748">9364 1616 877,'0'0'137,"0"0"-125,0 0 47,0 0 46,0 0-95,0 0 7,156 30 38,-8-28-16,33-2-4,18 0-3,10 0-2,7-12-3,-7 0 3,-32 1-10,-38-1-13,-48 7-6,-46 3-1,-25 0 0,-18 0-5,-2 0-25,-27 0-18,-29 2-48,-25 0-119,-23 0-128</inkml:trace>
  <inkml:trace contextRef="#ctx0" brushRef="#br0" timeOffset="12756.336">9322 2063 1101,'0'0'115,"0"0"-103,0 0 5,0 0 2,145 0 1,-14-3 33,23-6-25,17-3 4,10 0-4,4-2 1,-9-2-8,-9 4 0,-29 0-7,-35 4-8,-36 2-6,-34 2-1,-23 4 1,-10 0-2,0 0-6,-32 0-43,-19 0-76,-6 0-321</inkml:trace>
  <inkml:trace contextRef="#ctx0" brushRef="#br0" timeOffset="13326.0355">12491 1664 739,'0'0'108,"0"0"-71,0 0 113,0 0-61,0 0-54,0 0-13,52 36 14,83-36 12,57-4-23,46-18-2,46-6 2,28 2 1,14 2-3,-17 4-6,-24 6 0,-37 2-11,-54 0 0,-52 4 0,-49-1-2,-45 4-4,-25 3 3,-23-4 0,0-3-3,-27 4-4,-31 3-73,-21 2-118,-12 0-196</inkml:trace>
  <inkml:trace contextRef="#ctx0" brushRef="#br0" timeOffset="13641.2756">12988 2041 702,'0'0'520,"0"0"-520,0 0 0,0 0 3,137-12 18,16-4 10,45-6 3,26 0-3,14 0-6,8 5-1,-15 4-4,-26 3 3,-33-1-9,-47 4-7,-38 1-7,-37 2 0,-25 2-1,-23-3-24,-2 0-43,-32-6-126,-5-8-490</inkml:trace>
  <inkml:trace contextRef="#ctx0" brushRef="#br0" timeOffset="14212.1652">16584 1763 552,'0'0'57,"0"0"-50,0 0 73,0 0 64,0 0-35,0 0-15,-109-37-31,125 37-37,34 0 0,37 8 45,34-2-15,35-6-13,29 0-1,16 0-6,4 0-17,-2-11-2,-22 1 1,-28-3-7,-37 3-8,-40 4-3,-38 1-3,-22 5-24,-16-3-21,-16 1-31,-43 0-93,-25 2-226,-23 0-185</inkml:trace>
  <inkml:trace contextRef="#ctx0" brushRef="#br0" timeOffset="14465.8113">16615 2104 1004,'0'0'107,"0"0"-101,127-3-2,2-11 79,33-4-28,17 0-8,11 1-3,0 4-7,1 1 0,-21 2-4,-27 2-12,-35 0-15,-45 1-6,-36 7 0,-20 0 0,-7-5-44,-22-3-70,-30-11-366</inkml:trace>
  <inkml:trace contextRef="#ctx0" brushRef="#br0" timeOffset="25757.9405">3004 3435 925,'0'0'105,"0"0"-75,0 0 88,0 0-54,0 0-36,0 0-7,0 0-13,0 0-4,-13 99 11,13-38 9,0 1-9,4-3-9,2-4-2,4-2-2,-1-7 1,-3-7-3,-2-2-21,-2-7-61,-2-7-107,0-16-145,0-7-107</inkml:trace>
  <inkml:trace contextRef="#ctx0" brushRef="#br0" timeOffset="25944.9341">2926 3499 758,'0'0'380,"0"0"-365,0 0-2,96-103 6,-42 76-12,6 3 0,-6 10-6,-11 7-1,-7 7-53,-7 0-107,-13 0-140,-16 14-192</inkml:trace>
  <inkml:trace contextRef="#ctx0" brushRef="#br0" timeOffset="26124.1439">3024 3756 1078,'0'0'67,"0"0"-67,0 0 8,0 0 0,0 0-5,169-67 4,-104 35-6,-7 8-1,-11 9-90,-18 12-163,-18 3-167</inkml:trace>
  <inkml:trace contextRef="#ctx0" brushRef="#br0" timeOffset="26298.1808">2980 4117 1087,'0'0'49,"0"0"-49,0 0-6,0 0 6,171-43 18,-86 15-18,-5 0-2,-11 0-173,-15 2-210</inkml:trace>
  <inkml:trace contextRef="#ctx0" brushRef="#br0" timeOffset="26544.1815">3508 3747 384,'0'0'764,"0"0"-751,0 0 7,0 0-20,0 0-8,0 116 8,22-58 12,5 1-1,4-7 3,1-10 8,-7-13-10,-2-15 5,-7-10 10,-1-4-5,8-22 19,0-25 5,3-15-22,-6-12-24,-4 4 0,-8 8-46,-1 17-89,-4 22-115,3 19-158</inkml:trace>
  <inkml:trace contextRef="#ctx0" brushRef="#br0" timeOffset="27075.1389">4018 3884 802,'0'0'169,"0"0"-150,38-102 32,-22 67-1,-9 12-20,-3 7 4,-4 7 13,0 3 7,-6 6-10,-8 0-25,-4 0-12,-2 24-5,2 6-2,0 11 0,4 8 0,12-4 0,2 3-2,0-6 1,10-8 1,9-8 0,8-8-3,2-8 0,5-8-5,-1-2 1,0-3 7,2-22 1,-6-5 5,-6-10 0,-4-3 2,-9-3-2,-2 13-1,-4 11-5,-4 18 3,0 4-3,0 0-3,0 4-11,0 19 4,0 8 9,-7-3 1,-2-9-9,5-12-6,4-7-3,0 0 18,0-12 4,0-18-4,13-5 0,9 4-2,4 9-2,0 9 3,1 12-1,0 1-4,-2 4 5,-2 22-2,-3 6 0,-7 6 2,-5 8-6,-8 4-100,0-5-218,0-13-243</inkml:trace>
  <inkml:trace contextRef="#ctx0" brushRef="#br0" timeOffset="27690.2277">4895 3575 1017,'0'0'293,"0"0"-293,0 0-6,13 155 6,-5-71 1,4 8-1,-1 25 4,-3 19-3,2 12 3,1 1-4,3-21 2,3-26-1,6-25-1,3-24 1,3-20-1,3-24 1,3-9 3,1-25 2,-1-24-6,-10-11-1,-15-2-2,-10-2-1,-12 4-2,-26 2 4,-12 1 1,-1 1-1,-4 0 1,1-5-7,5-4-10,17-3-1,15-4-7,17 6 7,0 8-10,26 9 1,11 15 15,1 12 9,1 11 3,2 11-4,-1 0 5,-5 20 9,-6 11 5,-6 5-8,-12 0 1,-9-2 3,-2-9-1,0-13 3,0-9-9,0-3 5,-4-12 14,1-25-22,3-16-5,0-1-2,11 6 6,10 9 1,-1 18 0,4 10 3,0 9 7,3 2 4,0 0-4,-4 22-6,-1 5-3,-2 6 2,-9 6 0,-2-1-3,-2 6-60,-7-5-147,0-13-259</inkml:trace>
  <inkml:trace contextRef="#ctx0" brushRef="#br0" timeOffset="27827.9074">5797 3924 1285,'0'0'54,"0"0"-29,0 0-18,0 0-7,0 0-40,0 0-206,-38-3-616</inkml:trace>
  <inkml:trace contextRef="#ctx0" brushRef="#br0" timeOffset="28267.4124">2972 4555 972,'0'0'63,"0"0"-52,0 0 7,0 0-7,117 7 54,-8-7 24,45 0-15,44-7-30,37-19-13,40-7-5,26-12 0,9-3 3,-1-1-13,-24 6-3,-45 5-4,-53 12-5,-60 8-4,-55 7-3,-44 6-4,-28 1-24,-17 2-4,-47 2-14,-31 0-165,-27 10-117,-17 11-31</inkml:trace>
  <inkml:trace contextRef="#ctx0" brushRef="#br0" timeOffset="28584.0052">2901 4867 932,'0'0'55,"0"0"-5,0 0-41,0 0 71,0 0-68,0 0 14,181 14 46,6-42-7,47-13-22,36-1-13,29-8-12,16-2-2,-2-3-3,-13 4-7,-27 0 3,-39 7-3,-49 7-6,-56 7 0,-52 11 0,-40 9 0,-26 4 0,-11 4-5,-4 2-14,-27 0-78,-16 0-256</inkml:trace>
  <inkml:trace contextRef="#ctx0" brushRef="#br0" timeOffset="36045.5242">7995 4425 744,'0'0'213,"0"0"-173,0 0 8,0 0 18,0 0-21,0 0 7,0 0 2,34-5-14,-28-8-1,-4-3-7,-2 2 1,0-2-10,0 2-3,-11 4-12,-7 3 1,-3 0-4,-4 7-2,-2 0-2,-4 0-1,-2 19 0,-3 4 1,1 7-1,2 7-1,6 1 0,2-1 1,6 4 0,11-2 1,3 6-1,5 3 0,0 2-1,16 4 1,6 0-3,5 0 3,-2 1 0,-4-5 0,0-1 1,-4-12-1,-5-3 1,-2-6-1,-3-3 0,-2-1 0,-3-2-5,-2-3-46,0 2-29,-2-2-75,-16-5-163,-7-12-190</inkml:trace>
  <inkml:trace contextRef="#ctx0" brushRef="#br0" timeOffset="36206.1288">7532 5147 942,'0'0'99,"0"0"-79,0 0 19,111-148-14,-29 90-15,10-2-2,-5 7-8,-10 7-18,-11 7-188,-18 4-189</inkml:trace>
  <inkml:trace contextRef="#ctx0" brushRef="#br0" timeOffset="36429.7828">8365 4349 1262,'0'0'27,"0"0"-1,0 0 22,0 0-39,-118 160 0,101-82 6,5 1-6,8-2-2,4-6 1,0-6-4,4-7-1,18-7-3,5-10 0,4-7-19,1-5-62,-1-14-101,-11-7-267</inkml:trace>
  <inkml:trace contextRef="#ctx0" brushRef="#br0" timeOffset="36864.1549">8436 4788 872,'0'0'241,"0"0"-238,0 0 4,0 0 25,163-80-22,-114 80 5,-6 9-4,-12 23-8,-16 11-3,-11 6 1,-4 1-2,-15 0 0,-18-6-5,0-9-8,6-12-19,8-15 7,13-8 2,6-8 3,0-27-87,6-8 8,26-8 63,3 2 16,2 0-10,-2 5 26,-6 6 5,-6 7 11,-8 10 31,-11 7 54,-4 10 22,0 4-23,-2 0-5,-18 16-63,-4 16-18,4 12 17,7 0-4,7 1-12,6-8-5,8-5-5,23-4 1,6-5-2,8-7-5,-2-6-49,-6-4-52,-10-6-180,-16 0-201</inkml:trace>
  <inkml:trace contextRef="#ctx0" brushRef="#br0" timeOffset="37135.4272">8860 4506 1115,'0'0'60,"0"0"-51,151-36 46,-74 36-16,-4 18 6,-11 26-15,-13 11-19,-17 17-5,-24 9-4,-8 7 11,-15 2-5,-26-3 4,-5-11 4,1-14 0,3-16-2,11-14-9,6-11-4,14-14-1,5-7-7,6 0-47,0 0-81,0-20-260</inkml:trace>
  <inkml:trace contextRef="#ctx0" brushRef="#br0" timeOffset="39227.4088">5244 6537 1119,'0'0'55,"0"0"-24,0 0 44,0 0-50,0 0-23,0 0-2,-19 88 14,19-43-6,0 0-6,0 4 0,0 1-2,0 4-24,0 2-81,-10-13-137,-1-8-212</inkml:trace>
  <inkml:trace contextRef="#ctx0" brushRef="#br0" timeOffset="39468.0928">4912 6604 834,'0'0'98,"0"0"-73,0 0 43,0 0-42,0 0-15,0 0 24,156-121 1,-91 92-12,3 3-11,2 7-6,-8 2-6,-10 7-1,-14 9-52,-12 1-49,-15 0-147,-11 11-70</inkml:trace>
  <inkml:trace contextRef="#ctx0" brushRef="#br0" timeOffset="39715.2298">4869 7303 952,'0'0'90,"0"0"-90,0 0 0,0 0 9,0 0 18,144 0 11,-77-21-11,-1 2-18,1 1-9,-7 4-67,-13 0-194,-13 0-283</inkml:trace>
  <inkml:trace contextRef="#ctx0" brushRef="#br0" timeOffset="40194.0918">5534 6771 1014,'0'0'93,"0"0"-82,0 0 23,0 0-14,0 0-15,0 0 1,23 167 27,-6-53 16,1 26-19,-5 17-13,3 7-11,2-7 1,5-23-6,7-30 0,4-26 0,6-21 0,3-22 0,1-20-1,3-15 4,-7-6 4,-5-32 1,-12-12-4,-15-10-2,-8-9 3,-33-8-1,-27-6-3,-13 4-2,-6 9 0,4 20 2,10 17 0,12 10 7,13 7-3,14 4-3,15 0 7,11-6-1,8-8-8,30-10-1,7-6-3,5 2 1,0-1 2,-9 10-3,-7 7-51,-14 1-173,-14 11-453</inkml:trace>
  <inkml:trace contextRef="#ctx0" brushRef="#br0" timeOffset="40733.992">7362 6462 811,'0'0'118,"0"0"-8,0 0 12,0 0-56,0 0-19,0 0 5,-100-70-28,69 70 1,-1 0-6,1 8-8,7 20-2,1 16-9,12 11 1,7 8-1,4 9 0,0-3 6,17 0-4,6-6 1,-1 2-3,-4-7-2,-10-2-6,-3-6-39,-5-3-59,0-8-96,-13-10-213</inkml:trace>
  <inkml:trace contextRef="#ctx0" brushRef="#br0" timeOffset="40891.6974">6865 7057 863,'0'0'270,"0"0"-263,0 0-4,129-139 7,-33 91-3,4 2 1,-1 4-8,-15 9-10,-14 8-167,-20 3-208</inkml:trace>
  <inkml:trace contextRef="#ctx0" brushRef="#br0" timeOffset="41117.7345">7773 6430 1210,'0'0'55,"0"0"-28,0 0 18,0 0-26,-139 159-3,110-86 8,9 0-14,7-1-1,6-4-6,7-9-2,0-9-1,13-6 0,9-6-4,6-8-55,1-6-80,-3-12-203,-4-10-200</inkml:trace>
  <inkml:trace contextRef="#ctx0" brushRef="#br0" timeOffset="41327.6749">7808 6895 1003,'0'0'125,"0"0"-114,0 0 1,0 0 7,129-51-1,-79 31-10,-5 3-8,-4 3 0,-10 5-154,-11-4-193</inkml:trace>
  <inkml:trace contextRef="#ctx0" brushRef="#br0" timeOffset="41759.933">8222 6627 1059,'0'0'20,"0"0"-14,0 0 6,0 0 6,118-14 10,-91 28-21,-11 16-1,-7 7-5,-9 11 3,-2 3-4,-23 3-8,-4-3-8,4-13-7,6-12-4,7-14 2,10-12-39,2 0-18,7-26-18,19-16 55,13-8 18,1-3 4,0 4 1,-1 3 19,-6 8 3,-14 11 18,-10 11 40,-9 8 39,0 8 60,0 0-46,-16 0-44,-5 6-30,1 19-6,0 9-8,11 6-9,3 3-6,6 2-2,0 1-1,19-6-4,12-2-1,4-12 5,4-12-5,-4-6-3,-8-8-41,-10 0-104,-14-8-199</inkml:trace>
  <inkml:trace contextRef="#ctx0" brushRef="#br0" timeOffset="42030.2503">8390 6418 446,'0'0'763,"0"0"-757,0 0-2,174-2 2,-90 36 16,2 16 40,-9 11-21,-17 11-29,-24 12-5,-30 13-4,-6 5-1,-35-4 1,-17-13 6,1-21 7,5-18 2,8-20-7,11-14-9,9-12-2,9 0-15,9-14-55,0-19-125,9-6-227</inkml:trace>
  <inkml:trace contextRef="#ctx0" brushRef="#br0" timeOffset="42309.9869">9256 6761 939,'0'0'111,"0"0"-103,0 0 82,150-26-22,-90 8-31,-4 3-7,-4-2-21,-15 7-9,-12 5-5,-13 2-60,-7 3-86,-5 0-171,-8 0-185</inkml:trace>
  <inkml:trace contextRef="#ctx0" brushRef="#br0" timeOffset="42497.4743">9246 7042 864,'0'0'210,"0"0"-205,121-26 80,-51 4-16,1-2-57,-5 2-3,-15 6-9,-18 4-70,-17 6-207,-16 6-254</inkml:trace>
  <inkml:trace contextRef="#ctx0" brushRef="#br0" timeOffset="43148.1469">10720 6407 276,'0'0'570,"0"0"-517,0 0 49,0 0 17,0 0-50,0 0-4,-48-112-26,13 105-9,0 7-1,1 0-13,-3 10-4,4 20-1,4 12-6,5 13-1,10 6 1,8 4 4,6 1 2,0-1 2,9-2-7,7 6-6,-1 3 1,-3 0-1,-6 1-43,-2-8-52,-1-12-126,-3-13-199</inkml:trace>
  <inkml:trace contextRef="#ctx0" brushRef="#br0" timeOffset="43486.0848">10195 6978 997,'0'0'41,"0"0"-35,91-122 16,-12 73-12,10-2-6,8 0-2,4 3-2,-8 4-1,-12 6-39,-19 4-81,-19 4 17,-19 5 42,-10 8 62,-12 5 19,-2 4 98,0 4 41,-8 1-39,-12 3-36,-1 0-32,-4 19-15,-3 17-8,2 10-11,7 6 3,10 3-12,7 6-1,2 3-4,0 1-1,15 1-4,6-7 2,-1-6-41,-3-9-85,-1-16-203,-7-15-235</inkml:trace>
  <inkml:trace contextRef="#ctx0" brushRef="#br0" timeOffset="43705.7392">11046 6743 1007,'0'0'44,"0"0"-35,0 0 59,148-46-47,-115 51-18,-13 26 1,-15 14-8,-5 6-25,-9 0-21,-18-7-19,3-12-4,8-14 11,11-14-11,5-4 3,0-20-52,27-20-100,6-6-18</inkml:trace>
  <inkml:trace contextRef="#ctx0" brushRef="#br0" timeOffset="43875.9501">11408 6647 388,'0'0'274,"0"0"-77,0 0 14,0 0-104,0 0-55,0 0-6,-87 68-17,78-26-8,9 4-14,0 3-2,23-3-4,12-4-2,5-4 0,1-10-32,-7-9-74,-6-10-138,-16-9-238</inkml:trace>
  <inkml:trace contextRef="#ctx0" brushRef="#br0" timeOffset="44123.8322">11357 6461 1225,'0'0'37,"0"0"-32,0 0-2,194-45 21,-94 45-11,1 29 23,-15 19-19,-21 10-9,-29 10-6,-28 7 1,-8 5-2,-33 2 0,-16-8-1,0-16 0,4-18-2,14-16-33,11-16-53,9-8-172,4-12-386</inkml:trace>
  <inkml:trace contextRef="#ctx0" brushRef="#br0" timeOffset="47573.8103">12666 6467 542,'0'0'190,"0"0"-28,0 0 17,0 0-53,0 0-52,0 0-27,0 0-23,0 60-13,0 0 19,-8 0-6,6-4-14,2-2-8,0 1-2,0-2-2,2 0-47,10-7-96,-6-10-197,-6-14-230</inkml:trace>
  <inkml:trace contextRef="#ctx0" brushRef="#br0" timeOffset="48556.0387">12514 6647 903,'0'0'37,"0"0"-21,86-104 52,-10 64-58,3 2-3,-4 5-6,-15 10 2,-15 9-3,-19 8 0,-12 1 0,-12 5 2,-2-2 5,0 2 66,-10 0-8,-13 0-36,3 0 0,0 17 4,6 7-14,8 7-5,3 8-13,3 7 7,0 0 1,9 2 4,1-4-2,-2-1-2,-3-6-4,-5-5-2,0-7-1,0-11-1,0-8 3,0-6-3,0 0-1,0-6 6,11-22-2,5-6-4,5-3-4,4 10 1,4 4 3,0 7 0,0 10 0,-2 6-2,-5 0-1,-6 6-2,-3 16-2,-2 13-1,0 4-7,-2 2-4,1-7-24,5-10-11,5-14 2,2-10 27,7 0 14,0-28 11,3-9 0,-3-5 3,-7 1-3,-7 3 0,-6 5 5,-9 9-1,0 10 18,0 7 12,0 4 3,-15 3-1,1 0-22,-1 3-13,1 17 1,3 5-1,7-1 0,4 2-1,0 0 0,0 1 3,15-1-3,5-4 0,1-5-2,-2-6 4,1-5-2,1-6 0,0 0 1,4 0 2,0-20 13,-3-8 8,1-4 4,-6-1-8,-3 6-1,-5 6-3,-5 10 0,-4 6-8,0 5 1,0 0-1,0 0-7,2 0 0,0 14 0,0 6-1,1 2 0,-1-7 1,-2-8 3,0-4-4,0-3 0,2 0-3,2 0-1,6-14 2,5-11 2,3-1 0,3 6 1,-2 8-1,-2 7 1,3 5-1,-8 0-1,1 3 1,-3 15 3,-5 4-1,1 7 2,-6 3-4,0 2 1,0-3-3,-6-2-24,1-14-50,3-10-100,0-5-251</inkml:trace>
  <inkml:trace contextRef="#ctx0" brushRef="#br0" timeOffset="49319.9969">14858 6360 198,'0'0'901,"0"0"-856,0 0 45,0 0-27,0 0-48,38 109 37,-31-9-16,-7 18-21,0 17-5,0 3 1,0-3-8,2-19-2,12-28 1,4-26-2,6-26-1,3-24 0,4-12-5,2-20-1,-4-29-6,-8-12 5,-17-11-7,-4-11-4,-16-7 1,-16-4 1,-5 12 0,10 10 13,12 11 3,15 11-1,0 6-1,13 10-7,18 8-6,4 12 13,0 12 0,-2 2-4,-4 11 3,-4 22 0,-10 4 4,-8 2 0,-7-3 2,0-4 1,0-5-1,0-11-1,0-6 0,0-10-1,0 0-5,0-25 0,0-15-11,16-2-6,3 6 18,-1 10 4,3 12 2,-4 5 14,4 9 4,-5 0-3,3 9 2,-3 11-11,-5 4-4,-3 3-1,-3-2-2,-4 1-1,-1 3-27,0 0-73,0 0-144,0-11-200</inkml:trace>
  <inkml:trace contextRef="#ctx0" brushRef="#br0" timeOffset="49463.9225">15583 6713 1117,'0'0'115,"0"0"-105,0 0 47,0 0-47,0 0-10,0 0-100,-8-22-254</inkml:trace>
  <inkml:trace contextRef="#ctx0" brushRef="#br0" timeOffset="49911.9989">16053 6471 1268,'0'0'44,"0"0"35,0 0-17,0 0-49,0 0-12,0 0 4,-21 146-1,21-92-3,0-1 2,0-7-1,6-11-2,14-8-1,5-17-6,13-10-8,0-10 5,6-29-1,-4-9 5,-2-3-2,-5 0 6,-10 12 2,-8 8 0,-6 13 1,-5 14 3,-1 4 8,3 0-5,8 8-6,6 11 6,3 7 1,-2 3 1,-1-5-4,-9 1-4,-5-2 0,-6 1 0,-4 4-1,-24-1-7,-10-6-44,-7-2-72,-2-14-170,-3-5-278</inkml:trace>
  <inkml:trace contextRef="#ctx0" brushRef="#br0" timeOffset="50033.4307">16123 6342 68,'0'0'1043,"0"0"-968,-10-102 14,20 84-46,12 8-43,6 10-51,2 0-235,3 17-383</inkml:trace>
  <inkml:trace contextRef="#ctx0" brushRef="#br0" timeOffset="50512.0326">16865 6525 1086,'0'0'82,"69"-102"-68,-38 47 64,-11 3-42,-11 6-23,-9 12 6,0 15 5,-15 18 16,-14 1-19,-5 10-12,3 18-4,4 13 4,5 5-8,9 5 0,5 7 1,8-1-4,0-5 2,4-10-12,21-10-10,14-16-10,7-12 3,6-4 28,4-17 0,-8-22-3,-7-7 4,-10-2 0,-13 4 0,-9 8 1,-7 12-1,-2 14 8,0 7 11,0 3 3,0 10-13,0 22-7,0 9-2,0 1 8,0-4-4,11-9-1,14-10 3,4-9 16,6-10 3,5 0 1,-8-15-11,-2-16-5,-7-10-6,-12 2-4,-4-1 0,-7 8-22,0 12-28,0 12-65,2 8-157,-2 0-318</inkml:trace>
  <inkml:trace contextRef="#ctx0" brushRef="#br0" timeOffset="51029.7429">17513 6414 776,'0'0'118,"0"0"18,0 0-60,95-114-14,-82 96-17,-7 8-14,-6 6 18,0 4 10,-6 0-14,-16 12-31,-1 15-9,3 7 1,2 4-2,7 4-3,3 2 2,2 2-3,6-2 0,0-9-1,0-6-3,18-12-5,10-10 4,9-7 4,6 0 1,1-12 1,-4-12 3,-3-5-2,-4-4-2,-12-9 2,-5-7 0,-7-1 0,-8 6-1,-1 17 0,0 10 1,0 15 3,0 2 4,0 5-9,-1 17 1,-10 5-1,-3-3 0,8-7-1,1-10-3,2-7-1,3 0-5,0 0 0,16-17 6,8-3 1,8 4 3,2 9-1,0 7 1,1 0 1,-3 16 6,-9 11 6,0 2 1,-7 4-6,-5-1 0,-10 2-3,-1-4-5,0-2 0,-8-4-57,-16-9-130,1-15-404</inkml:trace>
  <inkml:trace contextRef="#ctx0" brushRef="#br0" timeOffset="51173.9098">18425 6486 1007,'0'0'306,"0"0"-306,0 0-18,0 0-96,0 0-453</inkml:trace>
  <inkml:trace contextRef="#ctx0" brushRef="#br0" timeOffset="52874.8077">11299 8243 159,'0'0'525,"0"0"-409,0 0-16,0 0 33,0 0-52,0 0-17,0-10-23,0 10-10,0 0-3,0 10-12,0 19 2,0 9 13,0 12-12,0 14 5,0 9-4,2 2-4,0 5-3,3 3-1,-3 3-6,2 8-1,-2 15-2,0 9-3,3 6 3,-3 4 4,3 5-3,2-1-1,0-4-1,4 1 2,-1-5-4,-1 0 1,-2 3 3,-3-5-2,-1 4 0,-1 3-2,3 5 2,-1 7-1,0 3 0,1 2-1,1 0 1,-3-5 0,2-7 0,-2-3-1,2-5 1,2-2-1,-1-1 0,2 1 2,-6-2-2,4 4 1,-1 3-1,-1-4 0,2-1 2,2-6-4,-2-8 4,-1-4-2,-1 9 1,0-3 1,0-3-4,0-10 2,-4-18 0,0-11 1,0-8-1,0-8 2,0-1-2,0-3 1,0 11 0,0 8 0,0 1 2,0 6-2,0-4-1,-12-8 2,0 1 0,7-14-2,-3-4 0,4-10 2,4-5-1,-3-15-1,3-8-1,0-8-3,0-1-3,-1-1-6,-4-34-24,1-14-18,0-14-86,-6-13-216,-3-5-215</inkml:trace>
  <inkml:trace contextRef="#ctx0" brushRef="#br0" timeOffset="54060.0064">6047 12252 704,'0'0'0,"0"0"-8,0 0 8,0 0 43,0 0-28,0 0 4,102-14 24,-68 14 4,3 0-12,6-3-2,6 3 5,7 0-4,8-3-10,8-1-7,8 0 0,9-2 2,7 0 0,9 0 10,7 0-8,12 0-1,5-1 0,5 2-4,3 0-5,3 0 0,6 3 3,6-2-4,2-2 0,7-3-6,1 4 2,6-3 2,9 1 4,6 2-8,3 2 1,2-1-1,0 2-3,-3-1-1,0-1 4,-2-1-3,-2 1 2,6 0 3,5 0-5,2-4 6,7 3-2,-1-2-5,-1 2 4,1 3-4,-2-3 1,-6 3 0,-3 0 1,6 0 2,-6-6-1,-2 0-1,0 0-1,-5 0 1,-1 4-1,2-2 6,-4 1-5,-1 0-1,-2-1 2,5 0 1,-3 0-3,-4 0-2,-2-2 2,-7 1-2,-5 0 2,-4 3-2,-4 1 1,-1-3 0,-6 1 1,-2-1 0,-3 3 1,-3 3 0,-6 0-2,-8 0 0,-14 0 0,-4 0 0,-3-3-1,-3 3 1,-2 0 2,-5 0 2,-5 0 4,-5-4-1,-13 2 2,-9-1-1,-13 0-5,-9 1 2,-14 0-2,-8 0 5,-9 0-7,-5 2 0,-2-2 1,0 1-2,-24-2-19,-14 3-73,-18 0-178,-7 0-342</inkml:trace>
  <inkml:trace contextRef="#ctx0" brushRef="#br0" timeOffset="60817.5829">11464 12069 188,'0'0'35,"0"0"-17,0 0 23,0 0-16,0 0 6,0 0 14,0 0 1,-11 0 0,11 0 1,0 0 11,0 0 11,0 0-8,-2 0-9,2 0-13,-3 0 4,3 0-3,0 0-6,0 0 9,0 0 6,0 0-25,0 0 1,0 0 7,0 0 0,0 0-6,0 0-6,0 0-3,0 0-5,0 0-1,0 0 1,0 0-1,0 0 1,0 0-2,0 0 5,0 0-10,0 0 2,0 0 1,0 9 0,0 0 1,0 4 0,0-3-5,5 2 4,1-3-6,-1 1 4,-1 0-6,0 2 1,4 2 5,-3 0-6,5 3 1,-4-1-1,4 2 4,1-2-1,-3-1-1,2 2 5,1 1-6,-3-4 2,2 3 1,-1-5-3,1 3 0,2 2 1,1 0-2,3-1 6,-1 4-5,1-1-1,2-2 3,-2 0-1,-1 0 0,1 2 0,1 1 0,3 4 1,1 0 1,0 2 1,4 0-3,0 0-1,0-4 1,1 0 0,3 1-2,0-6 2,7 0 0,-3-2 1,7 2-3,-2-5 1,3 0 2,-2-1-2,-1-3-1,1 0 1,2-1-1,2-4 1,0-3-1,2 0 0,1 0 1,2 0 1,2-1-2,-3-5 2,-1-1-4,2-2 2,-2-5 0,1-7 0,-4-5 0,5-6 0,3-2 1,1-4 0,1-2 1,1-4-2,-3-2 1,-2 2-1,-7-2 2,-3-7-2,-2-3 1,-3-6-1,-3 2 1,0-3-1,-2 0 1,-2-3-1,4-6 0,-4-3 1,1-1 0,-3 2 0,2-1-1,-3 3 0,0 0 0,4-2 1,-1-2-1,4-3 1,0 4 0,2 0-1,5 3-1,-2-5 1,1-3 2,2-8 1,2-8-3,5-4 0,5-4 1,9 0 0,7-3-1,4 4 1,0 10-1,-1 9 0,-11 6-2,-2 11 2,-2 4 0,-3 3 0,4 2-4,2 2 4,3 2 2,7-2-2,-2 6 0,-5 1 0,-3 8 0,-7 0 0,-9 5 0,-4 2 0,-7 7 0,-6 1 0,-7 6 0,-5 8 1,-13-2 0,0 7-2,0 5-9,-36 2-63,-15 0-147,-24 23-332</inkml:trace>
  <inkml:trace contextRef="#ctx0" brushRef="#br0" timeOffset="62668.6205">11472 12110 428,'0'0'51,"0"0"-25,0 0 126,0 0-75,0 0-28,0 0 14,0-10 18,0 10-3,-2 0-23,-3 0-3,1 0-18,-4 0-7,-2 8-1,2 6-5,-2 0-5,2 8-2,-4 2-3,0 3-2,0 2 4,-1-1-2,2-1 1,-5-2-1,0 5 6,-3-2-10,-4 2 3,0 3-1,2-4 2,-2 2-5,3-4 0,-5-1-2,1 1 2,0-3-1,-1 0 0,2-4 1,2 1-1,0 0-2,1-3 0,3 1 1,-4-2-1,1-1-1,-2 4 1,0-3-2,-1 1 0,-1 0 0,0-4 1,-5 4 5,0-3-5,-2 2 5,2-1-6,4-5 2,5 0 0,0-6 0,2 0 3,-2-3 3,-5-2-4,1 0 1,-4 0-2,0 0-2,-1 0 1,-5 0-2,4 0 2,0 0-2,4 0-1,-1 0 2,2-2-1,1-1 0,2-1 2,-1-1 2,3-5-4,3-3 1,-4-3 4,3-3-5,-1-1 0,-4-2-1,-4-1 0,0 3 1,-2-2 0,0-2-1,-4-4 1,-2-4-2,1-4 1,3-1 0,4 2-1,-2 1 1,4-1 0,2 1 1,-2-2-1,-2-5 0,5-3 0,-3-9 0,0-3 1,4 1 1,-3-1-2,5 0 0,1 4 0,0-2 1,1 0-1,1-1 0,-5 0 3,2 1-2,-4-1-1,-3-1 0,-1-4 1,-4-6 0,-3-6-1,-1-6 0,-3 3-1,-2 5 1,6 2 1,-6 7 2,-5 1-5,1 1 4,-4 0-1,2-2 0,-3 0 3,-2-5-4,-3-3 1,-1-1 1,-3 2 1,-3 2 1,-3 4 0,-3 1 1,-5 6-3,-1 6 0,4 3-2,6 8 8,4 6-6,3 4 0,4 4-1,6 4 3,3 4-2,5 2-2,-4 5 6,-4-3-4,-5-1-2,1 3 1,-1-2 0,9 3 0,3 7-1,10-1 1,10 3 0,5 0 0,1 0-1,4 0 1,-3-2-1,6 2 0,0 0 0,3 0 0,1 0 1,2 0-1,0 0-5,0 0 4,0 0-26,0 0-37,13 2-40,27 12-172,16-11-289</inkml:trace>
  <inkml:trace contextRef="#ctx0" brushRef="#br0" timeOffset="64573.898">17253 11555 547,'0'0'326,"0"0"-301,0 0 75,0 0 14,0 0-92,0 0 6,0 0 9,5 53 0,32-33-15,6 2-6,7 1-3,6 0-3,2 2 2,-2-6-7,-6-1-2,-10-1-1,-7-3-1,-8 4 1,-8 4-1,-8 6 1,-9 6-2,0 8 9,-22 4 3,-18 4 1,-9-1 3,-5-4 1,-2 2-2,8-9-1,5-2-6,9-7-7,12-2-1,9-11-8,9-6-34,4-10-51,0 0-166,11-30-250</inkml:trace>
  <inkml:trace contextRef="#ctx0" brushRef="#br0" timeOffset="65045.8891">18241 11689 1152,'0'0'45,"0"0"-43,124-30 18,-84 30 26,-8 12-43,-10 20 6,-11 5-8,-11 8 6,0-1-5,-14-4-1,-10-5 0,-3-9-1,4-6-5,13-8-6,6-10-20,4-2 6,0-13-1,28-23-23,13-10 14,4-9 30,5-5 5,0 0 2,-10 6-1,-16 15 24,-9 10 27,-10 12-7,-5 10-4,0 7 3,-18 0-2,-8 18-22,-1 20-2,2 12 4,12 6-2,11 1-7,2-10-7,17-6-6,26-15 1,13-14 0,9-12 2,3 0-1,1-18 0,-13-10-4,-18 0-2,-22-2-29,-16 2-43,0 4-176,-41-5-468</inkml:trace>
  <inkml:trace contextRef="#ctx0" brushRef="#br0" timeOffset="66013.9543">10980 8376 402,'0'0'361,"0"0"-254,0 0 24,0 0-45,0 0-58,93-143-11,-64 99-10,3 0-3,-6 0-2,1 7 0,-4 5 18,-6 11 21,-3 3 4,-3 4 4,-3 2-18,2 6-9,-1 6-7,4 0-15,5 11-2,4 25 2,5 13 3,-3 5-1,-4-2 0,1-1-1,-4-5 0,-3-3-1,1 0-15,-1-7-87,1-11-153,3-14-241</inkml:trace>
  <inkml:trace contextRef="#ctx0" brushRef="#br0" timeOffset="66440.6661">11698 8133 136,'0'0'648,"0"0"-571,0 0-48,0 0 53,0 0-42,15 116-21,5-91-10,3-10-4,4-6 3,4-9-5,0 0 2,0-19 0,-4-11 0,-7-4-1,-4-8 1,-8 2 2,-5 4 24,-3 10 19,0 13 7,0 12-9,0 1-11,0 18-33,0 34-4,10 24 0,6 24 23,5 15 8,3 1 6,5-3-20,-3-17-13,-1-16 8,-9-14-8,-15-11 3,-1-16-6,0-15 0,-26-16 0,-9-8 3,-10-18-1,-4-24-2,6-10-1,8-2-9,8 2-16,12 8-7,13 8-46,2 4-116,0-3-206</inkml:trace>
  <inkml:trace contextRef="#ctx0" brushRef="#br0" timeOffset="66631.8167">12346 8243 980,'0'0'105,"0"0"-90,0 0 35,125-70-32,-67 50-16,-4 3-2,-7 0-111,-17 9-226</inkml:trace>
  <inkml:trace contextRef="#ctx0" brushRef="#br0" timeOffset="66793.917">12478 8410 1040,'0'0'85,"0"0"-2,0 0-4,0 0-61,0 0-11,0 0-7,156-90-30,-118 59-164,-7 5-252</inkml:trace>
  <inkml:trace contextRef="#ctx0" brushRef="#br0" timeOffset="67063.9231">13216 7816 1002,'0'0'41,"0"0"31,0 0 28,0 0-76,0 0 5,0 0 7,-115-50-22,95 66-3,1 9-1,3 4 1,8 9-2,5 6-1,3 3-6,5 5 2,17 2-4,3 4 0,-4 4-3,-4 3-60,-11-6-113,-6-2-172,0-11-148</inkml:trace>
  <inkml:trace contextRef="#ctx0" brushRef="#br0" timeOffset="67341.4031">12986 8456 604,'0'0'180,"0"0"-4,-65-120-21,65 80-84,17 0-30,31-5-30,16-3-5,17-2-5,4-2 0,-5 4-1,-13 7 0,-20 8-16,-18 7-19,-16 3 33,-10 7 2,-3 5 9,0 2 41,0 8 1,-10 1 0,-3 0-27,0 24-23,-1 12 6,2 9 9,6 5-7,6 3-5,0-3-3,3-2-1,17-2-1,6-6-51,1-8-136,-2-13-330</inkml:trace>
  <inkml:trace contextRef="#ctx0" brushRef="#br0" timeOffset="67724.0579">13659 8007 653,'0'0'503,"0"0"-494,0 0 13,123-35 19,-83 46-33,-6 19-7,-19 10-1,-13 6-2,-2-2-18,-7-5-10,-17-10 11,9-9 15,3-9-30,12-11-20,0 0-4,3-28-13,16-15 10,6-4 38,2-4 23,-4 5 14,-4 5 46,-7 12 43,-6 4-18,-6 9-2,0 8-6,0 8 0,0 0-28,-14 5-29,6 22-12,3 7-4,5 5 0,0 3-4,13-2 2,10-2-2,-3-1-8,1-8-41,-2-9-72,-3-8-180,-7-12-197</inkml:trace>
  <inkml:trace contextRef="#ctx0" brushRef="#br0" timeOffset="67949.3477">14028 7732 1053,'0'0'68,"0"0"-11,0 0 24,151-70-55,-91 78-9,-3 34 18,-9 20-3,-21 14 3,-19 14-1,-8 7-16,-24 2-1,-18 3-5,-5-12-5,9-11-6,11-18-1,12-18 0,4-20-10,3-17-53,2-6-70,-3-6-252</inkml:trace>
  <inkml:trace contextRef="#ctx0" brushRef="#br0" timeOffset="70707.3864">11337 8300 586,'0'0'24,"0"0"-19,0 0-4,0 0 0,0 0 3,0 0 5,-5 0 19,5 0 2,0 0-1,0 0-2,0 0 0,0 0-7,0 0-6,0 0 9,0 0-4,0 0-7,0 0 4,-2 6 20,2 6 6,0-2-4,0 2-2,-2 2-10,2 0-4,0 1-1,0 4-2,0-3-8,0-7-5,0 4 0,0-3 1,0 4 0,0 2 3,0 1 2,0 2 3,0-1-5,0 3-2,0-4-4,0 1 0,0-2 0,0-2 4,0 1-6,0-3 0,0 2 2,0 0-1,0 0 1,0 4-2,0 4-1,0 0 0,0 0 0,0-1 0,2 0 1,-2-3-2,0 0 1,0 0-1,0-4 3,0 0-1,0 0 0,0 2-1,0 1-1,0 4 1,0 4 0,0-4 0,2 2 0,-2 0 1,0 2-1,0-3 2,0 2 1,0-4 0,0-2-1,0 0-3,0 1 2,3 0-1,-1 3 1,0-2 2,0 4-2,1 0 1,3 3 0,-4 1-1,3-1 2,-1 2 0,-1-4 1,-2 1-3,2 1 4,1-5-4,-2 4 2,5-2-4,-5 0 3,3-2-3,0 2 2,-1 1-1,-2-2 1,-2 1-1,2-4 1,0 2-2,0 5 1,1-1 0,1-3-1,1 2 2,0-7-2,-3-1 0,2 2 1,0 1-1,-1 1 1,1 6 0,-4-1-1,0 6 2,0-1 1,0-2 0,0-5 0,0-8 3,0-5-2,0-6 3,0 0-1,0-4-3,0-1-1,0 0 5,0 0-7,0 0-1,-2 0-55,-3 2-184,-2 4-379</inkml:trace>
  <inkml:trace contextRef="#ctx0" brushRef="#br0" timeOffset="74047.5251">11270 8828 252,'0'0'0,"0"0"-32,0 0 15,-2-120-87</inkml:trace>
  <inkml:trace contextRef="#ctx0" brushRef="#br0" timeOffset="75793.8452">11289 8601 13,'0'0'43,"0"0"-37,0 0 30,0 0-8,0 0-25,0 0-1,32-83-2,-25 62 0,2-2 0,1-1 5,0 0-3,-3 2 8,-3 4 21,-2 6-2,-2 6 15,0 2 37,0 4 5,0-4-27,0 0 5,2-1 18,-2 1-14,2 3-29,-2-1-5,0 2-4,3 0-4,-1 0-5,0 0-19,0 7 7,-2 14-3,0 2 8,0 4 43,0 4 4,0-2-26,0 0-13,0 3 5,0-3-8,0 2-2,0 2 7,-2 2-12,-2-1 7,-1 1-5,1 2-3,1-3-7,2-5 3,-2 3-2,3-7 0,0 1-3,0 0-1,0-4 3,0 2-3,0 0 1,3-2 1,-2 5-3,2 2 1,-1 5 2,-2-3-3,2 3 0,-2 2 1,0-2 3,0-2-3,0 0 1,0-4 3,0 2-1,-2-2 4,-3 2-4,1 0 0,0 0 0,2 3 2,-1 1-5,3 3 1,0-2 6,0 0-6,0-1-1,0-6 1,-2-1 0,-4-3 1,5 2-1,1 2 4,0 6-5,0-1 3,-2 4-1,2 4-2,0 3-1,0 4 3,0 3 0,0-5 1,0-3 1,-2-4-4,0-3 0,2-2 2,-2-2 2,2-2-1,0 0-3,0 4 1,0 4-1,0 4-1,0 2 6,0 2-5,0 1 1,0-3-1,0-3 5,0 0-3,0-9 1,0-2-4,0-2 2,0-2 3,0 4-5,0 1 1,0 7-1,0 2 4,4-1-3,-2-2 0,0-5-1,-2-4 1,0-6-1,0-2 2,0-2-2,0-2 1,1 2 2,2 2-1,2 5-2,-2 8 2,1 7 4,-2 3-4,2 1 1,-1-10 0,-3-5 1,2 0 0,0-5-3,-2 1-1,5 2 1,-3 2-1,2 0 3,1 4-1,0-1 1,-1 4-2,-2 2 1,2 2 2,-2-2-4,3-2 0,-3-4 3,3 0 0,-3 1-2,1-4 1,-3 3 0,2 1-2,-2 3 1,4 8 2,-4 2 0,2 5 1,0-4-3,-2-1-1,0 1 1,3-10 0,-1-1-1,0-1 1,2-7 2,-1 2 0,2 5 0,-1-6 0,0 3-1,-2 2-2,-2-4 4,0 2-4,3 7 4,1 1-3,2 6 1,4 0-1,-1-2-1,-3-4 5,0-4-4,0 0-1,-2 3 1,0 0 0,-1-1-1,-3 3 1,2-2-3,-2 5 2,0 2 0,0-3 1,0-2 2,0-4-3,0-1 1,0 4-1,4-1 0,-2-4-2,0-4 2,-2-1 3,0-4-2,3 3-1,0 2-1,-1-1-1,0 2 2,-2 5 0,0 0 2,0 6-2,0 1-2,0 2 2,0-4 1,0 0 2,0-5-3,0 2 0,2-3 0,2-2-2,-1 3 2,1-5 0,-2 0 3,0 0-3,-2-3 1,2 4-3,-2-3 4,0-2-3,0 2 3,0-1-2,0-4 4,0 1-2,-2-4-1,-2-4 4,0 0-3,-1-8 0,3-1-1,2-9 0,-2 0 0,-5 0-1,-4-12-13,-8-22-49,-4-23-110,-11-37-281</inkml:trace>
  <inkml:trace contextRef="#ctx0" brushRef="#br0" timeOffset="76289.5775">11598 9196 107,'0'0'110,"0"0"-99,0 0-9,0 0-1,0 0-1,0 0-12,-139-2 6,108 2 6,-2-5 5,-1-2 1,3-3 8,2 2-14,4-2-5,5 1-35,7 0-80</inkml:trace>
  <inkml:trace contextRef="#ctx0" brushRef="#br0" timeOffset="77420.5079">11218 9048 144,'0'0'104,"0"0"7,0 0-10,0 0-36,0 0-13,0 0-8,0-12 25,-2 12-3,2 0-10,0 0-9,0 0-22,0 5-4,0 14 0,0 8 20,0 5 8,0 3-18,0 0 1,0 6 3,0-3-6,0 1-14,0 2 8,0 1-11,5 0-8,-2 5 9,2-1-6,-3 4 0,2-1-1,-2 0 5,-2 1-4,0 1 0,0-2-5,0 4 10,0-3-3,0 0 1,0 5-3,0-2-5,2 1 1,-2 2 1,0-1 3,2-3-5,-2 0 0,0-2-1,0 0 0,2 0 2,-1 4-3,2 0 1,-3 3-1,5-1 6,-3 0-5,0 3 1,0-1 0,-2-2-2,2-5 5,2 2-4,-3 0 4,2 0 0,-1-1-1,2 0-2,-2 0 1,3 1 2,-2-2 1,2 4-2,1-3 1,-4 2-2,2 0 2,3 1 8,-1 3-12,1 0 5,-3 2-5,3-2 6,0 0-4,1 0-1,2 0 0,-3 4 0,-1 1-2,1 4 2,-1-2-2,-1 1 2,2 0-1,-3 1 5,2 1-2,1-2-4,0-2 2,-1 0 1,4-2 4,1 3-2,-2-5-4,0 0 5,-1-2-2,4 2-2,-1 5-2,-1 2 2,-2 9-2,-2 3 1,-1-3 0,-4-6-1,2-12 2,-3-5-1,0-5-1,2-8 0,-2-2 3,0 0-2,2 0-1,1 7 2,4 6-2,-3 7 1,1 3 1,-3-3-2,0-8 0,2-6 1,-2-2-1,1-2 0,-2 4 1,-1-1-1,0-5 1,0-2 0,0-6-1,0-6 0,0 2 0,0-1 1,0 4 0,0 1-1,0-4 0,0-4 0,0-4 1,0-4 1,-1 0-1,1-1 0,-3 1 0,1 2-1,2 0 1,0-3-1,0 4 2,0-12-3,0 0 2,0-5-1,0 0 1,0 0 0,-2-5-1,-7-22-3,-7-13-25,-1-19-38,-1-13-122,1-6-210</inkml:trace>
  <inkml:trace contextRef="#ctx0" brushRef="#br0" timeOffset="79287.0667">11401 8615 193,'0'0'143,"0"0"-63,0 0 7,0 0-10,0 0-4,0 0-7,4-26-1,-4 26-12,0 0 3,0 0-11,0 0-13,0 0-13,0 0-12,0 0-7,0 14 0,0 11 5,0 10 7,0 5 10,0 1-1,0 4-6,0 1 5,0 0 0,0 3-8,0 2 0,0 2-2,0-2-2,0 2 6,0-2-4,0 2 3,0-2-1,-2 7-3,-2-5 2,0 3-5,2-3 0,-1-2 2,1-2-3,-1 1-1,1 1 5,-2-4-4,2 2-3,-1-5 1,1 2 4,2-2-6,0 2 4,0 7-5,0 0 1,0 3 2,0 2-3,0 0 1,-2 0 2,0 1-2,-2-3 0,1-2-1,1 1 1,2-4 2,-2 2 0,0-4-3,-3 0 2,-1 1 2,3-1-1,-1 0-1,2 1-2,-1 1 2,3-3 0,0 0-2,0-2 0,0 0 4,0-4-3,0-1-1,0-2-1,0 5 1,3 2 6,1 3-6,0 5 2,0-3-1,-1 4 5,-3 3-3,2-1-3,-2 1 6,3-1-5,1-2 7,1-3-4,1 2-1,1 0-2,-1 1 1,-1 1 0,2 4-2,-3 4 1,-2-3 2,0-2-3,-2-2 1,2-9 1,1 1-2,-1-4 2,0-3 1,0 0-1,-2-2 0,0 6 1,3 3 0,-3 1-3,2 2 5,-2 2-5,3-2 1,-3 8 1,2-6 0,-1-4-1,2-1 0,-1-7 4,3 1-4,-1 7 3,0 1 0,1-7 0,0 0-3,-1-3-1,3-5 1,-3 4 0,0 0 4,-2 1-4,2 4-1,-2-6 2,-2 2 1,2-4-3,0 6 1,-2 3 0,4 3-1,-2-1 0,3 2 0,-3-4 0,0 1 1,2-1 0,-2 0-1,2-8 0,2-6 2,-2-5-1,1-3-1,-1 5 0,0-3-1,2-2 1,0 6 3,-2-2-3,1-3-2,-1 6 2,-2 1 0,0-6 4,1-2-3,-3-6 1,0-10-2,0 0-3,0-3 3,0-2 5,0-1-4,0 3-1,0-5 0,0 3 0,0-3 0,0 0-2,0 0-17,0 0-40,0-30-123,-3-20-219</inkml:trace>
  <inkml:trace contextRef="#ctx0" brushRef="#br0" timeOffset="85453.9141">17549 8673 1171,'0'0'54,"0"0"-42,0 0 54,30-165-29,3 81-29,4 0-1,-7 4-5,-13 11 0,-14 19 0,-3 16 1,-10 12-3,-16 15 0,-6 7-10,-1 5-4,2 23-1,4 6-1,14 3-3,13 0-10,2-4 2,40-3 7,14-6 20,0-1 0,-7 2 3,-13 2 8,-19 6-5,-15 6 7,-2 5-1,-10-1-6,-15-3-2,3-7-4,6-14-26,10-16-129,6-3-154,0-41-248</inkml:trace>
  <inkml:trace contextRef="#ctx0" brushRef="#br0" timeOffset="85819.7792">17928 8229 806,'0'0'121,"0"0"-74,0 0 12,0 0-12,0 113-30,0-69-9,0-8-1,12-10-7,14-14 1,3-12 1,4-7 3,1-32 0,-2-10-3,-11-2-2,-9 2 0,-8 10 0,-4 8 0,0 18 2,0 8 3,0 5 9,0 20-10,0 30-2,2 26-2,16 23 3,6 13 9,2 8 10,0-1 9,-6-9 2,-13-14-1,-7-18 2,0-21 1,-14-23-17,-10-22 0,-5-12-7,-5-20-5,-2-37-6,3-16-26,8-12-65,10-3-116,11 0-137,4 0-126</inkml:trace>
  <inkml:trace contextRef="#ctx0" brushRef="#br0" timeOffset="86247.2227">18312 8197 132,'0'0'705,"0"0"-698,0 0 97,0 0 9,46 149-75,-42-103 1,-4-8-8,0-12-16,0-10-5,0-12 0,0-4-2,0-16 21,0-24-22,0-11-7,0 0-1,12 7 0,8 8 0,4 12 0,3 17 1,-2 7-7,-2 7 1,-4 28 6,-3 4 0,-5 2 1,-5-1-1,-4-11 1,-2-11 0,0-14 0,0-4 1,0-14 16,0-23-14,0-9-4,0 0-2,8 7 1,11 6-1,8 13 1,2 6 1,4 14 0,-1 0 0,-4 18 1,-7 16 1,-6 8 2,-7 0-1,-8 5-3,0-9-17,0-10-94,-5-16-184,-6-12-256</inkml:trace>
  <inkml:trace contextRef="#ctx0" brushRef="#br0" timeOffset="87387.5779">18833 8168 319,'0'0'655,"0"0"-640,0 0 67,0 0 1,50 132-60,-46-99-6,-2-8-5,-2-9-11,0-9 2,0-7 4,0-5 9,0-24-7,0-11-8,0-2-2,13 5-1,3 3-1,4 10 3,4 5-1,-3 11-1,1 8-3,-3 0 2,0 16 2,-6 12 1,-4 2 2,-4-2 0,-5-1 0,0-11 1,0-8-2,0-6 1,0-2 1,0-12 9,0-21-12,0-12-4,15 0 1,5 4-1,3 8-2,-1 9 4,0 8-2,3 14 1,-7 2 1,4 10-2,-8 20-1,-9 7 5,2 0 1,-5 1-1,1-2 0,1-10-2,6-8-4,0-15-21,11-3-5,8-12 6,5-27 21,9-7 5,0-3 2,-5 2-1,-11 7 0,-14 11 2,-11 12 8,-2 8 27,-2 9 5,-22 0-19,4 17-14,-3 13 0,5 4 0,7 6-1,7 2-6,4-2-2,0-4-1,11-8 1,18-12-1,16-14 0,6-2 0,10-14 1,-1-22-1,-8-10-7,-14-4-5,-15-5 1,-19-6 5,-4-6 2,-2-6 2,-21 4 4,-1 10-1,2 18 4,4 16 5,7 16 15,4 6-6,3 3-11,1 7-7,-1 18-1,4 14 0,0 7 0,0 8 0,18 7-1,4 3 1,-1 0 2,5-5-2,1-8-2,-1-13-10,6-18-4,1-18 9,2-2 3,-1-22 3,-6-16-3,-5-6-14,-12 2 8,-4 7 8,-7 9 2,0 15 1,0 11 0,0 0 1,0 10-2,0 17-3,0 0 3,0 4-1,0-5 0,7 1-1,16-5 1,3-4 1,5-7-2,3-11-5,-4 0-17,0-3 17,-8-17 7,-2-8 1,-5 1 0,-3 1 1,-5-1 6,-1 8 18,-2 7-4,-4 7 5,2 5 4,6 0-22,1 14-7,4 12 1,5 2 0,2 0-1,0-3-1,-2-2-1,-5-5-18,-4-1-69,-9-14-130,0-3-313</inkml:trace>
  <inkml:trace contextRef="#ctx0" brushRef="#br0" timeOffset="87517.228">20345 7714 1039,'0'0'104,"0"0"-95,0 0 16,0 0-25,0 0-92,0 0-282</inkml:trace>
  <inkml:trace contextRef="#ctx0" brushRef="#br0" timeOffset="87667.2304">19697 7820 1221,'0'0'83,"0"0"-75,0 0 3,0 0-11,0 0-5,195-94-110,-119 59-431</inkml:trace>
  <inkml:trace contextRef="#ctx0" brushRef="#br0" timeOffset="88429.1108">20742 7849 716,'0'0'429,"0"0"-397,0 0 66,0 0-44,0 0-45,-125 87-7,107-44 2,7-2-2,3 3 0,8-7-1,0-9 0,10-12-2,19-12-8,7-4-9,8-13-3,5-22-3,-3-9-16,0-5 8,-7-1 15,-3 5 14,0 2 3,-9 9 6,-7 8 25,-9 12 13,-8 11-12,-3 3 5,0 0-14,-14 17-16,-13 15-7,-2 7 0,2-2 0,7-1 0,7-7-2,10-5 1,3-11-13,0-6-18,25-7 1,3 0-2,4-20 7,-4-8 11,-4-2 13,-5 2 2,-9 6 2,-6 9 1,-2 8 35,-2 5 14,0 0-12,0 0-21,0 22-15,0 10-2,0 2 1,0-3-2,5-6-1,19-11 0,9-10 0,5-4 0,5-16 0,-4-18-5,-5-9-19,-9-4 8,-10-7-6,-8-9 12,-7-5 7,0-5 3,-7 11 0,-6 18 6,0 18 41,2 19 7,0 7 6,-1 11-36,3 29-19,9 13-4,0 5 2,3 0-3,17 2 0,3 4 0,-6 4-33,-9 7-55,-8-2-141,0 2-375</inkml:trace>
  <inkml:trace contextRef="#ctx0" brushRef="#br0" timeOffset="89105.4941">20162 9050 1101,'0'0'61,"0"0"-21,0 0 59,-138 69-75,96-22-19,3-1 4,8-4-2,7-10-1,12-4-5,10-10 0,2-8-1,2-6 0,25-4-2,6-2 1,5-23-2,3-4-8,-1 0 5,-11 6 5,-7 7 0,-11 9 2,-7 4-1,-1 3 0,-3 0 1,5 0 1,-1 2 0,0 14 3,5 1-2,3-3-3,3-3 0,8-9 0,6-2 0,4-6 0,5-27 1,-1-6-1,-1-13 0,-9-5-8,-5-3 5,-9 0-3,-8 12 5,-5 12 0,0 13 1,0 10 0,0 11 3,0 2 6,-2 0-3,-7 6-6,-2 15 0,6 4 0,5-1 0,0-1-3,0 0 0,27-2 1,9 1-2,8-7-7,5 6 2,-4-6 1,-7 4 7,-15 2 1,-13 2 1,-10 7 1,-6 2-2,-28 2 5,-8 0-1,-2-6-4,3-10 0,10-13-16,11-5-74,13-19-98,7-18-130,9-4-85</inkml:trace>
  <inkml:trace contextRef="#ctx0" brushRef="#br0" timeOffset="89358.9944">20784 8997 844,'0'0'61,"0"0"26,0 0 57,0 0-87,16 129-21,-8-99-15,7-6-14,8-13-1,8-11-5,10 0 8,1-17-5,0-19 4,-1-6-4,-18 2 5,-11-1 16,-12 5 8,-6 8 1,-25 9-14,-10 8-11,1 9-9,2 2-3,7 0-14,11 4-31,11 5-61,9 0-100,0-6-187</inkml:trace>
  <inkml:trace contextRef="#ctx0" brushRef="#br0" timeOffset="89757.769">21118 8969 746,'0'0'84,"0"0"118,0 0-102,0 0-56,25 106-20,-23-87-17,4-9-6,4-10-2,1 0 2,7-5-2,4-16-1,2 0-3,1 5 0,-2 9 4,-2 7 1,-3 0 0,1 0 1,-9 2 8,-1 8-5,0-5 2,0 0-1,0-5-3,2 0 3,4-10 1,1-19 0,-2-7-4,-1-1 1,-9-10-2,-4-1 1,0-2 5,0 7 43,0 13 24,0 19 1,0 6-4,0 5-23,0 2-31,0 25-14,4 9 2,5 10 0,1 2-5,-2 2-1,2 2-46,-2 1-61,-5-9-128,-3-13-556</inkml:trace>
  <inkml:trace contextRef="#ctx0" brushRef="#br0" timeOffset="89871.5301">21404 9006 136,'0'0'1062,"0"0"-1060,0 0-2,82-127-106,-13 85-433</inkml:trace>
  <inkml:trace contextRef="#ctx0" brushRef="#br0" timeOffset="90199.4434">22071 8717 1193,'0'0'72,"0"0"14,-56 114-19,56-73-47,0-7-18,0-13 0,23-13-2,10-8-6,6-12-3,5-25-4,-1-10-4,-7-1-7,-7 1 11,-7 3 9,0 12 4,-6 13 2,1 17 18,2 5-3,-1 42-8,3 18 26,0 22-9,-6 13 11,-5 7-3,-10 1 8,0-16-15,-35-16-3,-7-18-2,-8-24-11,-8-20-11,2-12-9,1-16-58,12-33-27,14-21-65,15-22-363</inkml:trace>
  <inkml:trace contextRef="#ctx0" brushRef="#br0" timeOffset="90329.4068">22448 8736 1002,'0'0'185,"0"0"-177,134-94 8,-76 65-16,-2 5-165,-6-3-354</inkml:trace>
  <inkml:trace contextRef="#ctx0" brushRef="#br0" timeOffset="90619.4243">22973 8432 822,'0'0'259,"0"0"-133,0 0-41,0 0-35,0 0-28,-92 123-6,67-77-9,8-7-3,8-6-4,9-16 0,0-11-9,9-6-18,16-6 0,6-23 11,-4-10-9,-3-3 15,-6 5 7,-7 8 3,-4 9 17,-5 14 36,-2 6 3,0 0-11,0 9-23,0 12 6,3 9-16,-3-2-10,0 2-2,0 0-26,0 0-70,0-6-207,0-9-744</inkml:trace>
  <inkml:trace contextRef="#ctx0" brushRef="#br0" timeOffset="91235.4204">23259 8395 1146,'0'0'45,"0"0"35,120-5-1,-85 21-61,-8 10-13,-20 6 0,-7 3-4,-11 2 1,-23-4-2,0-8-2,11-13-3,11-12-11,12 0-5,0-22-12,18-19-42,15-10 7,3-1 43,-1 4 25,-6 12 0,-6 13 60,-10 12 18,-9 7-6,-4 4-19,0 0-26,-8 19-2,-10 12-3,4 3-10,10 3-5,4-6-7,0-2 1,4-4-1,17-9-1,4-11-3,4-5-7,4-13-5,0-25 0,-4-6 7,-1-4 4,-8 2 5,-3 8 0,-11 9 2,-4 14 14,-2 6 10,0 9-5,0 0-9,5 2-12,4 19 0,0 6 3,2 2-3,0-4 1,2 1-1,-2-11 0,1-9-1,2-6-5,7 0-8,6-18 2,5-6-7,-3 4 6,-3 8 10,-1 3 0,-4 9 3,2 0 1,-5 0 1,-5 13 5,-8 1-7,-5 2 0,0 3-4,-18 2-56,-11-5-119,-7-4-329</inkml:trace>
  <inkml:trace contextRef="#ctx0" brushRef="#br0" timeOffset="91364.2769">24000 7981 317,'0'0'815,"0"0"-815,0 0-15,0 0-95,0 0-693</inkml:trace>
  <inkml:trace contextRef="#ctx0" brushRef="#br0" timeOffset="91505.7847">24671 8418 687,'0'0'494,"0"0"-494,0 0-75,0 0-177</inkml:trace>
  <inkml:trace contextRef="#ctx0" brushRef="#br0" timeOffset="116252.8203">552 14119 733,'0'0'127,"0"0"-82,0 0 80,0 0-9,0 0-52,0 0-16,0 0-14,0 0-8,0 0-6,0 0-2,-7-12-14,4 46-1,2 10 5,1 4-4,0-2 4,0-9-5,9-6-2,13-4 1,7-18 0,4-4-1,8-5 2,-1-6 2,2-19-4,-5-7 0,-5-9-1,-12 0 2,-12-2-1,-8-3 6,0 7-3,0 11-4,0 10 3,-6 11 5,4 7 5,-1 0-12,3 4-1,0 35-14,0 19 8,0 24 6,19 10-1,6 3 3,2-5-4,2-8 5,-6-10-5,-2-9 4,-15-12-1,-6-4 2,-2-5 5,-29-3 6,-9-4-3,-9-9-6,0-10 5,2-8-4,5-8 0,5-15-6,12-23-1,7-13-19,18-11-31,0-9-45,22-4-130,13-6-189</inkml:trace>
  <inkml:trace contextRef="#ctx0" brushRef="#br0" timeOffset="116435.4595">1120 14122 908,'0'0'223,"0"0"-203,0 0-8,0 0 0,0 0-3,0 0 5,130-60-14,-85 32-1,1 0-239,-11 4-358</inkml:trace>
  <inkml:trace contextRef="#ctx0" brushRef="#br0" timeOffset="116599.2866">1205 14316 336,'0'0'879,"0"0"-879,0 0-6,0 0-1,0 0 7,0 0-5,110-55-44,-66 25-249,-8-1-203</inkml:trace>
  <inkml:trace contextRef="#ctx0" brushRef="#br0" timeOffset="117032.5384">1536 13958 897,'0'0'105,"0"0"-94,0 0 36,0 0 4,140-107-12,-100 104-13,-7 3-9,-8 6-16,-15 26-1,-10 11-1,0 4 1,-8 6 10,-19-6 0,0-4-6,8-13 0,5-11-1,5-10-3,9-7 0,0-2 0,0-8 2,25-22-2,6-18 0,9-7-7,-3-3-5,-3 7 9,-4 2 2,-9 11 1,-10 10 3,-9 10 18,-2 10 9,0 6 33,-15 2-21,-7 0-27,-5 32-15,5 10-3,4 7 3,9 4 0,9-7-2,0-6 1,29-8-1,15-9 1,8-13-2,0-10-6,-6 0-43,-9 0-66,-12-20-158,-18 0-284</inkml:trace>
  <inkml:trace contextRef="#ctx0" brushRef="#br0" timeOffset="117408.7428">1954 13256 836,'0'0'234,"0"0"-228,121-130 37,-68 108 25,-8 12-34,-12 10-12,-13 0-15,-13 27-6,-7 16 3,-9 18 20,-24 9 9,-6 0-15,4-10-9,8-12-2,12-18-3,8-10 4,7-9-8,0-8 0,29-3 0,17 0 6,13-6 7,12-17-11,6-14 3,1-4 7,-1-2 0,-13 2 5,-16 4-2,-19 12-5,-19 13-4,-8 6 0,-2 5 2,0-3-8,0-1-21,-4 5-68,-7 0-209,4 0-279</inkml:trace>
  <inkml:trace contextRef="#ctx0" brushRef="#br0" timeOffset="117566.4503">3012 13363 1221,'0'0'33,"0"0"-31,0 0-2,0 0-14,0 0-223,0 0-424</inkml:trace>
  <inkml:trace contextRef="#ctx0" brushRef="#br0" timeOffset="121060.3486">2012 15360 993,'0'0'57,"0"0"5,0 0 40,0 0-60,0 0-20,0 0-18,-116-40 11,89 62-6,0 14-2,5 15 0,11 14 3,9 2 1,2 0-2,0 0-1,18-4-7,2 8 1,0 1-2,-5 3-12,1 1-63,-7-12-118,-7-8-128,-2-24-112</inkml:trace>
  <inkml:trace contextRef="#ctx0" brushRef="#br0" timeOffset="121331.5401">1724 16138 628,'0'0'99,"0"0"-7,-100-104 48,93 68-38,7-3-29,19-5-55,38-9-17,21-5 1,16-5 5,-5 1-7,-9 8 3,-24 8-3,-25 15-1,-17 13 1,-12 8 9,-2 6 53,0 0 22,-2 0-25,-8 4-20,-3 0-19,-2 4-8,-5 18-11,-1 10-1,4 17-2,3 5 0,14 8-10,0 4-43,16-1-80,12-9-129,2-17-276</inkml:trace>
  <inkml:trace contextRef="#ctx0" brushRef="#br0" timeOffset="121699.3988">2157 15727 883,'0'0'88,"0"0"-86,0 0 17,0 0 6,134-54-15,-99 58-2,-12 19-8,-10 8-6,-11 1 4,-2 2 1,0-6-7,-7-5 3,-1-14-41,4-1 5,4-8-14,0 0 17,0-28-46,4-10-40,9-8 116,-1 2 8,-2 4 31,-5 8 58,-3 14 51,-2 14 35,0 4-24,0 0-94,0 0-57,0 18-6,0 10 6,0 11 1,9-4 0,4 5-1,2 1-1,6-2-51,-1 1-95,-5-12-152,-5-11-156</inkml:trace>
  <inkml:trace contextRef="#ctx0" brushRef="#br0" timeOffset="121903.1805">2440 15429 835,'0'0'179,"0"0"-148,0 0 50,165-69-17,-103 69-41,-8 18-3,-11 19-3,-16 10-11,-8 13 6,-12 6-3,-7 7-4,0-3-2,-3-4-3,-5-12-69,-1-14-115,3-22-179</inkml:trace>
  <inkml:trace contextRef="#ctx0" brushRef="#br0" timeOffset="122044.4703">3142 15388 996,'0'0'247,"0"0"-245,119-100-2,-66 78-29,-11 18-206,-13 4-214</inkml:trace>
  <inkml:trace contextRef="#ctx0" brushRef="#br0" timeOffset="122185.1611">3265 15637 1042,'0'0'219,"0"0"-202,0 0-16,0 0 1,0 0-2,116-58 0,-54 19-109,-6 1-255</inkml:trace>
  <inkml:trace contextRef="#ctx0" brushRef="#br0" timeOffset="122560.4736">3709 15159 1206,'0'0'59,"0"0"-45,0 0-10,125-52 2,-88 52-6,-6 5 0,-8 24-1,-17 12 1,-6 10 0,-5 4 1,-21-6-2,1-8-1,8-19-6,10-7-2,1-12 5,6-3-1,0-18 0,10-20-39,13-12-15,6 0 39,-7 1 21,-6 18 2,-5 3 48,-9 15 27,-2 5-9,0 8-9,0 0-19,0 0-22,0 14-17,-4 12-1,4 9-3,0-3 1,0 0 1,17-2-4,17-7-27,7-6-42,5-11-106,-8-6-187</inkml:trace>
  <inkml:trace contextRef="#ctx0" brushRef="#br0" timeOffset="122891.5719">4103 14659 1187,'0'0'83,"0"0"-72,121-75 17,-66 71-9,-7 4-12,-11 20-4,-19 20-3,-18 11 0,0 10-3,-25 6 3,-5 1 9,4-5-7,7-22-2,9-12 4,10-15-4,5-14-3,44 0 3,26-31 2,22-19 2,9-6-3,2-2 0,-11 7 21,-14 3 12,-22 12 4,-24 14-20,-19 12-12,-13 2-3,-5 8-3,-5 0-30,-21 0-104,-11 8-472</inkml:trace>
  <inkml:trace contextRef="#ctx0" brushRef="#br0" timeOffset="124511.5234">16785 13462 145,'0'0'630,"0"0"-508,0 0-27,0 0 11,0 0-47,0 0-16,0-39-18,0 39-6,0 0 2,0 0-5,0 4-4,0 26-4,0 9 24,0 11 4,0 8-8,0 6-12,0 6 0,0 4-8,0 6 8,0 4-8,0 1 1,0 3-1,0 2 2,0 4 1,0 3-4,0-1-2,0 0 0,5 0-1,1 11 5,3-3-3,-3 10-3,2 2 3,-2 1-3,1 9-3,-1 1 1,6 3 1,-4 1-2,0-3 1,0-2-1,-8-2 4,0-11 0,0 3-1,0-5 2,0-7-2,0 2 0,0-13 1,0 6-3,0-1 2,0 0 2,4 5-3,-1-10 0,1 2-1,-2-6 1,3-5 0,1-9-2,-4-6 3,3-14-3,-5-16 1,0-13 0,0-7 0,0-16 1,-2-3-2,-18 0-8,-7-8-32,-4-24-44,0-12-60,0-10-348</inkml:trace>
  <inkml:trace contextRef="#ctx0" brushRef="#br0" timeOffset="125425.3933">14018 16092 566,'0'0'111,"0"0"-87,0 0 108,0 0-11,0 0-61,0 0-26,-40-5 6,40 5 5,0 0-10,25 0 14,13 0 13,11 0-19,13 0-12,12 0-8,13 0-1,13 0-8,7 0-2,4 0-2,9-3-7,10-3 1,12-2-3,15 0 4,6 2 0,4 2-5,4 0 0,-6 4 5,-2 0-4,-3 0 1,-6 0 0,-2 4-2,-2-4-1,7 0 0,-1 0 1,5-8-1,2 2 1,-7 2 2,-7 4-1,-8 0-1,-9 0 0,-4 0 1,2 0-1,-6 0 2,4 0-2,3-12-1,3 2 0,-3-2 1,-6 2 0,-15 6 1,-10-1-1,-9 2 0,-8 3 1,-6-2 0,-5-1-1,-3 1 5,-2-1-2,-1-2 9,2 5 7,-13-4-4,-14 2-9,-13 2 0,-16 0-6,-12-2-2,0 1-32,-45-8-41,-23-4-152,-23-22-616</inkml:trace>
  <inkml:trace contextRef="#ctx0" brushRef="#br0" timeOffset="128807.2697">15480 13520 413,'0'0'163,"0"0"-82,0 0-20,0 0-25,0 0-7,0 0-1,0-5 11,0 5-1,0 0 1,0 0-7,0 0-1,0 5 0,0 6-1,0 4-10,0 0 3,0 4-6,0-3-8,0 0-1,0 3 2,0 0 6,0 1-3,0-3 0,0 4-2,0-3 3,0 2-10,3 0 6,-3 0-1,2-1-7,-2 1 4,3-1-2,-3 3 1,2 0 3,-1-1-7,-1 4 3,3-2-2,-3 0 2,2 1-2,0-2 0,-2-1 1,0-4 1,0 2-2,3-1-1,-1-4-1,4 4 0,0 0 4,-2 2-2,0 0 0,0 1-2,3-2 0,-1-1 4,-2 0-3,0-1 3,-2 0-4,-1-2 1,4 2 0,-2 0 1,-1 0 0,2 2 0,-2 3-1,0 0-1,0 2 0,4 0-1,-4 0 4,0-2-3,3 0 0,-1 2 3,0-7-3,0 0 5,1 1-3,-2-4-1,1 4 1,3 0 2,-1 1 2,1-2-2,0 5-2,0-3-1,-1-2 1,0 5-1,1 1 0,0 0 0,2 1 2,-2 5 2,-2-5 1,6-2-3,-5 2 0,-2-2-2,1-4 4,-1 2-5,1 0 0,1-2 2,1 2 0,0 0 2,-2 0-3,4 2 0,-3 0 5,3 1-4,-5-1-2,4 0 2,-4-4 1,2 1-1,1-3 2,-1 3-3,2-5 0,-2 2 4,1-2-5,-1 4 1,1 0-1,2-1 0,0 3 2,1 1-1,0 1-1,0 0 4,2 0-3,-3 0 1,0-3-1,-3-1 0,1-9-1,0 4 0,-2 0 1,1-4 0,1 5 0,2 0-1,0 4 0,0-6 1,1 2 0,2 4-1,1-4 1,1 4-1,-3-7 3,0 4-3,2-7-1,-4 1 1,3 0 1,-1 2-1,-5-8 1,6 6-1,-1 0 0,2-1 0,1 2 1,-2-2-1,5 6 0,-5-8 0,2 2 2,-1 1-1,-2-4 0,-1 3-1,1-4 0,-3 0 0,4 0 0,-1 3 0,3 2 0,-1-1 0,0 5 1,0-8-1,0 4 0,-1-2 0,1 4 0,-2-8 0,1 2 0,-4-1 1,1 2-1,1-6 0,0 4 1,-1 0 0,3-4-1,-4 4 0,3 1 0,1-5 0,0 5 0,3-1 0,-2-3 0,-3 8 1,2-5-1,-2-1 0,3 2 0,-2-5 0,2 4 0,-2 2 0,0-6 1,-2 4-1,0-4 1,2 4-1,0-2 0,3 0 0,-1 4 0,2-2 0,-1 0 0,0 1 1,-2-5-1,0 3 0,-1-1 0,0 2 1,1-1-1,-4-3 0,3 5 0,1-5 0,-1 0 0,-3 2 0,4-2 1,-3 4-1,2 0 0,0-4-2,0 4 2,-2-4 3,2 0-3,-2 4 0,2-2 0,3-1 0,-3-1 2,0 0-2,-2 0 0,2 0 0,3 0 1,-4 0-1,0 0 0,5 0 0,-2 0 1,0 0-1,3 0 1,-2 0-1,-1 0 1,1 0 0,-1 0 0,3 0-1,-3 0 0,0-1-1,3-1 2,-4 2-1,3-4 0,0 4 0,1-4 0,1 4 1,4-6-1,1 2 0,-2-1 0,4 2 0,-3-6 0,-1 9 1,0-9-1,-2 5 0,-1-2-1,1-2 2,-2 0-1,4-3 2,0 4-1,-3-3-1,4-4 0,-1 6 0,0-6-1,0 1 2,-2 4-1,-2-8 0,4 7 0,0-4-1,2 2 2,0-2-1,1-4 0,1 0 0,-2 0 0,3 1 0,-3-2 1,3-3-1,-1 5 1,0-6-1,1-3 4,-1 4-4,2-2 0,0-1-3,-4 2 3,1-4 0,-1 4 0,-1-4 0,2 1 1,-2-6-1,3-2 2,-2 3-2,1-6 2,-1 3-2,-2 1 1,0 1-1,-2-3 0,-5-1 1,1 0-1,-1 0 1,-2 1-1,3-5 0,-4-1 0,2 0 1,1-2-1,1-5 1,-3 6 0,4-4 0,3 3-1,-3-2 0,4 5 3,-6 1-1,-2-2 0,-2 4-1,-3-1 0,2 3 3,-2 1-3,-2-5 2,3 4-3,-1-7 1,1 1 0,3 3 1,-4 4-1,3 2-1,0 4 2,0 0-2,-3 2 3,2 0-1,0-3-1,-1 0 0,1-8 1,0 1-2,1-3 1,-3 4 1,1 1-1,-3 2 2,1 3 0,0-4 1,-3 3-3,0 0 0,0-1-1,0 0 0,0-1-1,0-3 1,1 5 2,-2 2-2,-1 2 0,3 3 0,-1-2-2,0-1 1,1 2 1,0 0 0,-3-4 3,2 0-5,-2-1 2,2 3 0,-2 8-1,0 6 1,0 5 1,0 0-1,0 0 0,0 0 2,0-1-2,0 0-2,0 4 2,0-2 0,0 2 1,0 0-1,0-2 0,0 2 0,0-1 4,0 2-4,0 1 5,0 0-3,0 2 0,0 0-2,-2 0-7,-14 14-48,-4 12-94,-5 8-465</inkml:trace>
  <inkml:trace contextRef="#ctx0" brushRef="#br0" timeOffset="129843.0525">16528 13662 473,'0'0'236,"0"0"-151,0 0 15,0 0 8,0 0-67,0 0 5,0 0-2,-14 0 5,25-7 3,15-12-6,5-12-17,7-5-9,2-8-9,3-5-4,-4-4-1,-3 1-2,-9 2-2,-6 5-1,-7 13 1,-4 6-1,-4 8 3,-4 7 3,-2 2 2,0 3 6,0 3-6,0 3 4,0 0-8,0 0-5,3 3-2,5 26 0,4 10 2,5 6 0,4 1 1,3-2 0,2-3 0,3-4-1,-1-4 0,8-1-9,-1-11-75,3-11-221</inkml:trace>
  <inkml:trace contextRef="#ctx0" brushRef="#br0" timeOffset="130713.1426">19486 15731 252,'0'0'42,"0"0"14,0 0 28,0 0 13,0 0 30,0 0 9,0-44 6,0 44-20,0 0-29,0 0-35,7 0-12,0 13-22,4 4 33,7 4-26,7 2-14,10-3 2,9 1-13,10-7 2,8 3-2,1-7 2,-3-2-7,-11-2 0,-13 2-1,-14-4 0,-9 1 0,-8-4 0,-5 5 0,0 4 0,0 8 1,-25 10 4,-9 6 4,-12 3-2,-10 3-4,-2-1 0,3-6-2,3-1-2,12-7 1,13-11-4,12-5-27,11-5-47,4-4-124,8 0-244</inkml:trace>
  <inkml:trace contextRef="#ctx0" brushRef="#br0" timeOffset="131155.4426">20420 15797 771,'0'0'365,"0"0"-362,0 0 2,137-7 12,-110 28-7,-10 4-3,-8 1-1,-9 3-1,0-2-2,-5 0 2,-10-9-4,-1-5 5,10-8-4,3 0-2,3-5 1,0-5 6,25-22-7,15-14-1,9-3-4,0-4-3,-5 4 5,-10 5 2,-11 10 1,-12 7 2,-11 8 24,0 10 22,0 4 6,-23 0-27,-4 11-10,0 21 2,8 9 6,6-4-8,13-2-4,0-3-2,20-8-8,20-8 4,15-7 2,7-9 2,-1 0-5,-8 0-3,-13-15-3,-15-1-13,-20-2-41,-5-2-83,-14-1-322</inkml:trace>
  <inkml:trace contextRef="#ctx0" brushRef="#br0" timeOffset="132144.4744">17110 12956 34,'0'0'820,"0"0"-739,0 0 34,0 0-26,0 0-80,0 0-9,-9 22 3,9 2 3,0-2-5,3-3 1,19-7-2,7-7 3,2-5 3,3 0-2,-1-17 1,-2-10 0,-4-4 1,-8 0-4,-2-3 5,-11 5 16,-2 10-1,-3 6 5,-1 13 17,0 0-21,0 17-23,0 23 1,9 24-1,4 16 1,0 16 1,5 6 3,-2 0 1,-5-12-4,-9-15-1,-2-15 0,-4-16-1,-30-11 4,-11-11 0,-4-12 2,-1-10-3,7 0 1,9-17 1,11-9-2,18 2-3,5-6-6,11-1-86,20-4-305</inkml:trace>
  <inkml:trace contextRef="#ctx0" brushRef="#br0" timeOffset="134651.47">16898 13491 154,'0'0'169,"0"0"-83,0 0 1,0 0-2,0 0-53,0 0 36,0 0-8,-27-26-12,22 23-15,0 3-3,-2 0-11,3 0-13,-2 0 9,4 0-1,0-3 10,2 1 12,0 2 6,-2-2 5,2 0 3,-2 2-5,0 0-17,2 0-1,0 0-22,-2 0 4,-1 0-9,0 0 2,0 9 5,-1 5 4,-2-1-2,2 6 9,0-2-4,2 5-6,-1 2 5,3 2-9,-2 1 12,2 0-7,0-1-4,0 1 0,0 1 4,0-2-8,0 0 7,0 2-7,0-3 4,-2-2 2,0 3-7,2-3 6,-2 4-5,2-1 10,0-1-10,0 1 3,0 4 0,0-4 5,0 1-8,0 2 4,0 0-1,0-4 1,0 1-4,0-2 0,0 5 6,0-8-6,0 5 3,0-2 5,0 4-7,0 1-1,0 0 1,0 0-2,0-2 2,0 2-2,0 0 2,0-3-2,0 3 0,0 1 6,0-4-5,0 2 1,0 2-1,0 2 1,0-1 0,0 1 3,0 4-5,0-4 1,0 4 0,0 0 0,0-2 1,0 2 0,0-8 3,0 7-3,0-8-1,0 9 1,2 0-1,0 3-1,-2-3 1,2-4 1,-2 4-2,0-7 2,0 3-2,0-6 6,2-3-3,1 0 2,-1 2-4,-1 3-1,2-2 4,1 1-3,2 5 0,-4 0 0,0 2 1,-2 0-2,2-1 1,-1-4 1,-1-3 2,3 0-4,0-3 1,-3 0 0,2 0 0,-2 2 1,2 1-2,0 1 0,-2 1 3,2-1-6,-2 7 6,2 3-1,0 3-1,0 4-1,-2-3 1,0-2-1,4 1 1,-4-8 0,2-4-1,-2 3 1,2-9 0,0 4-1,3 1 1,-3 10 2,0 3 0,-1 4-2,2-3 1,-1 2 0,1-1 1,-1-4-3,0-1 1,-2-9 0,0-3 1,0 1-1,0-3 0,0 0 0,0 0-1,0 7 1,0-5 0,0 4-1,0 12 1,0-6-1,0 2 1,0 2 0,0-8 0,0 5 0,0-4-1,0 4 2,0-6-2,0-4 0,0-2 0,0 2 1,0 4 0,0 2-1,0 4 1,0 5-1,0-5 1,0 4 0,0-5 0,0 6 4,0 3-5,0-8 4,0-2 0,0-6 1,3-2-2,1-2 2,-2-7-2,-2-8 2,0-4-5,0-1 2,0-4 1,0 0 0,0 0-2,0 0-1,-11-18-18,-4-31-46,-8-31-47,-4-36-220</inkml:trace>
  <inkml:trace contextRef="#ctx0" brushRef="#br0" timeOffset="136143.6492">16866 13413 375,'0'0'111,"0"0"-24,0 0 2,0 0-33,0 0-7,0 0-10,-1-4-2,1 4-3,0 9 0,0 8 14,-2 7 2,0 2-18,-1 6-6,1 0 19,0 4-23,2 1-3,0-1-1,0 0-6,0 2-1,0 0 2,-2 2-1,2-2 1,0 0-8,-2 0 4,2 0-3,0-1-2,0-2 3,0 2 5,0 0-6,0 2 4,0-1-6,0 2 6,-4-4-6,2 0 4,0-1 0,0-3-4,-2 1 1,2 6-1,2-4 2,0 2-4,0 1 3,0-2-2,0 2-2,-2-2 2,2-1 0,-3 4-2,0 1 4,2-3-1,1-1-2,0 0 3,-2 0-2,2 4-1,0-4 0,0 2-2,0-1 6,0 2-4,0 6-1,0-1 4,0 6-5,0-4 3,0 6 3,0 1-5,0 0 4,0-2 0,0-5-1,0-4 0,3-2 1,5-2-1,-2 0-2,-2 3-1,4-2 2,-6 3 1,2 2-1,-1-4 0,-1 5 1,1-1 0,0 2-3,-3-6 5,2 0-4,3-4 3,-3 4-4,1-5 4,-1 2-4,-2 7 2,4 1-2,1 3 3,-3 2-3,4 8 1,-1 0-2,2 0 3,-3 4-3,1-8 1,0 1 1,3 1-1,-1-1 2,-1 6-3,-1 1 3,-1-4 5,-2-3-6,1-11 1,-3-4 3,0-8-1,0-9-4,0-14-1,0-6 0,0-3 0,-9-9-34,-2-31-39,-5-27-83,1-23-259</inkml:trace>
  <inkml:trace contextRef="#ctx0" brushRef="#br0" timeOffset="138063.3339">16903 15923 235,'0'0'134,"0"0"-94,0 0-2,0 0-10,0 0-14,0 0 8,0 0 27,-13 14 4,10-10 0,1 5 4,0-4-4,2 3-21,0 2-2,0 3 14,0 1-4,0-1 0,0 0 3,7-3-8,1 2-18,0-6 6,0 2 4,1 0 5,2-3-5,0-2-4,2 3 1,1-6 0,1 3-6,2-3-2,-2 0 3,1 5-5,-1-3-7,-3 0 1,1 4-5,-1-6 7,0 4-5,1-4-2,3 0 4,-3 0-3,4 0 2,-3 0 2,2 0-5,-3 0 1,-2 0 0,1 0-3,-3 0 1,2 0 1,2 0-2,-3 0 2,9-4 1,-4-4-1,4 1 1,-3 0-2,-1 2 3,-2 0-4,1 5 1,1-4-1,0 0 3,-1-2-3,4 2 2,-3-4-2,3 0 0,1 1 1,-3-5-1,1 3 0,-4 1-1,-2 2 0,5 2 0,-5-5 0,5 4 0,2-3 2,-5-1-2,3 0 0,-1-1 1,-4 2-1,3-1 1,-6 1-1,4 2 0,-1-6 4,2 2-3,1-3 0,1-2-1,1 4 0,-1-4 0,-1 3 0,-5 2 0,1 1 1,0-3-1,-1-1 1,4-1-1,1 0 0,-2 2 0,0-2 0,-1 0 0,2 5 1,-1-5-2,-2 1 2,2 3-2,1-2 2,0-1-2,3-2 2,2-1-1,-2-3 0,4 1 0,-3 0 0,1 0 0,1 0 0,-4 2 1,-3-2 0,3 2-2,-5 4 3,2-6-3,-1 4 2,0 0-1,1 1 2,-3 1-2,1-2 1,1 2 0,-2-3 2,1 3-2,1-2 2,0 0-1,2-4 2,-2 0-2,0 2-1,1-2 0,-4-2 1,3-1-1,-1 0 0,-2-2-1,-1 0 1,-1-4 0,4 3-1,-4 0 0,0 0 0,1-4 0,0-2 0,2-4 1,-2-2 0,-3 4-1,2-4 0,4 4 0,-3 1 1,1-1-1,-1 6 1,0-2-1,-2 4 0,-1 1 0,0 0 0,-2-5 0,1 4 1,-1 0-1,2 2 0,4-5 0,-2 1 0,1 3 0,-1-5 0,1-1 0,0 1 1,-3 0-1,3-2 0,-2 0 0,4 0 0,-1 0 0,1 4 0,-1 3 0,2 0 0,-3 2 1,1 4-2,-3-1 2,2-2-2,-3-2 2,1-3-1,1-4 0,3-9 0,-2 3 0,4 1 0,-3 4 0,0 8 0,-2 0 0,0 3 1,-1-1-1,2-1 0,-3 1 0,4-4 0,0 0 0,0-5 0,2-3-2,-3-4 2,-1 4-1,1 2 2,-5 4 1,0 0-2,-2-3 0,0 0 0,0-3-3,2 2 4,3 2-1,-2-3 1,3 5-1,-5 4 0,3 7-1,-2 1 1,0 0 2,2-1-1,-2 3-1,4 2 0,-6 3-2,2-2 2,-2 6 3,0 3 2,0-3-3,0 3-1,0 0-2,0 0-4,0 0-51,0 0-120,-16 0-440</inkml:trace>
  <inkml:trace contextRef="#ctx0" brushRef="#br0" timeOffset="139871.4089">19275 13746 283,'0'0'119,"0"0"-68,9-115 51,-1 69-30,5 0-34,-5 0 6,-5 3-1,-3 2 29,0 3-8,-3-2 4,-11 2 2,-1-2-29,1-1 8,-1 3-11,-1-3-7,1 6-10,-4 1-5,4-1 0,-3 3-12,0 3 8,1-3-10,0 4 1,0 1-1,-3 1 9,-1 6-9,0 3 1,-6-2-2,-2 1-1,0 4 1,-3-2-1,4 4 0,-4 2 1,4 2-1,-4 4-1,-1 2 1,-5 2-1,-2 0 1,-5 0 0,0 4-1,1 8 1,1 0 0,3 0 3,5 5-3,2-2-2,-3 5 2,3 3 0,-5 5 0,4-3-1,1 4-1,-3 0 2,3 1-1,-3 3 0,3 1 1,-4 6 0,0 0 1,1 13-2,-1 1-2,5 1 3,5 2 0,3-3 0,3-2 0,2 1 1,-4-2 0,3 6-1,1 1 2,-2 1-1,3-1 3,1 0-2,3 3-1,-1-1-1,1 3 1,1-1 0,-3 2 1,1 1-1,2 2 2,-3-3-2,0 6 5,-2-3-6,2-4 5,3 4-3,5-5 4,-2-2-3,4 8 1,0 2 2,3 1-1,1 1-1,0-7 0,2-2 1,0 0-2,0-5 2,2 5 1,9-5-2,3 0 3,-2 0 0,5-10 0,-2 1 0,3-8 0,-1-1 1,4-5-4,0-2 1,-2-3-1,3 2 1,3-3-5,-1 0 5,0 1-4,3-2 3,0-6-2,0 1-2,4-5 1,2-4 3,0-2 0,1-8 1,-3 2-1,-2-2-1,0-1-2,4 2 1,0-5 2,6 4-4,2-4 3,8 0-1,-5 0 0,3 0 1,-1-4-3,4-8 1,-5 2-2,5-2 3,-2 2-1,-5 0 0,5-2-1,4-1-2,5-5 2,1-4 5,4-2-1,-4-10 2,-2 2-2,-5-3 0,-8-6-1,-4-3-1,-5 2-1,-3-1 0,0-2 0,-2-6 0,0-7 2,2-2 0,0-4-2,-2-2 4,-5-5-3,0 7-1,-11-2 0,1-1 2,-6-2 1,1-1 1,0-2-3,0 5 4,0-7-5,-4-2 2,4 2-3,-5 4 0,0 1 1,-2 9 0,-2 4 0,0 5 1,0-8-1,-4-2 0,-14 2 0,-2-5 0,0-1-1,0 5 0,0 7 0,0 12-1,2 12 0,5 11-13,0 13-48,-3 3-93,-5 0-476</inkml:trace>
  <inkml:trace contextRef="#ctx0" brushRef="#br0" timeOffset="141543.4658">16279 13980 111,'0'0'463,"0"0"-311,0 0-83,0 0 45,0-116-37,-5 82-25,-4-5 9,-2 2-14,-3-1-5,1 2-2,-2 2-8,-3 2-4,0-2 3,-2 1-16,0-1-7,-3-3 1,-3 2-5,0-7-4,-7 0 6,0-3-6,-7-4 3,-4 0 2,-3 1 2,-2 3 0,0 11-7,-2 2 2,2 6-1,0 6-1,1 5 4,4 1-3,-1 5 1,5 2-2,5 1 0,-3 2 0,1 4 3,2 0-3,2 0 0,1 0-1,2 5 2,1 10-2,-3 1 1,-1 2-1,0 6 1,-3 6 0,3 4-1,0 6 1,1 8 0,1 5 0,2 7-1,4 6 1,3 1 0,1 6 0,4-1 2,-1 11-2,3-1-1,2 6 1,5 0-2,6-5 3,2-2-2,0-2 1,0-5 0,5 0 1,5-2-1,4 4 0,-3 3 2,3-3-2,-1 5 1,1 0 3,1 8-2,3 0 2,2-6-3,2-4 2,1-5 0,4-10-1,4-2-1,3 0 2,3-6 2,3 8-3,0-6 4,0 1-2,0-1-3,-1-8 3,-4-6-2,-5 0 0,3-8-1,-4-2 1,4-2-1,0-5 3,0-9-3,-1-4 5,-1-1-5,2-4 4,1 1-2,2-2-2,-1 0 0,1-2 0,0-2 0,1-4 0,0 0 0,-4 0 0,-4 0 0,0 0 1,-3 0-1,1 0-1,0-10 0,2 2 2,2-6-2,2-9 1,6 2 1,-1-11-1,-1 1-1,1-8 5,-1-2-4,-8-5 0,-5-3-1,-5 2 0,-10-3 1,0-8 4,-2 0-5,-3-5 1,1 5-1,2-4 3,1 4-1,2 0-1,-4-1 1,-4-4 0,-2-7 0,0-9 3,0 3-1,0-5-1,0 12 0,0 6-2,0 5 1,0 10-1,2 4 0,3 8 2,-3 0 1,0 6-3,-2-1-1,0-1 0,0 0-2,-4-3 2,-11 0 0,-4-1 0,-3 0-1,2 7-8,-2 3-23,1 5-24,7-2-63,9 1-268</inkml:trace>
  <inkml:trace contextRef="#ctx0" brushRef="#br0" timeOffset="146807.0578">3973 16262 136,'0'0'637,"0"0"-544,0 0-38,0 0-22,0 0-23,0 0-2,0 0 16,0 94 11,0-53-4,8-7-8,5 2 11,0-4-13,5-6-8,0-8-11,2-4 9,-2-10-7,2-4 10,0 0 0,2-7 8,1-27-7,-4 1-6,-3-4-2,-5 6-3,-7 9 1,-2 12 3,-2 10 16,4 0-6,-2 0-18,1 0-1,9 0-8,6 0 6,7 0 3,-1 10 2,2-3 2,-3 8 0,-8-7 0,-3 6-1,-7-5 0,-2 8 0,-3 3-2,0 13 0,-6 8-1,-21 3-49,-3-4-78,0-12-156,-1-14-241</inkml:trace>
  <inkml:trace contextRef="#ctx0" brushRef="#br0" timeOffset="146945.4368">4054 16116 942,'0'0'67,"0"0"-66,0 0-2,0 0 1,0 0-121,0 0-195</inkml:trace>
  <inkml:trace contextRef="#ctx0" brushRef="#br0" timeOffset="147466.3613">4758 16252 656,'0'0'136,"0"0"-124,81-119 44,-64 80-11,-10 3-11,-7 7 11,0 8 22,-3 3 7,-14 9-12,-1 6-22,1 3-17,-6 0-12,3 12-11,0 14-2,2 10-3,7 4 1,7 1 0,4 0 2,0-4 1,17-8 0,12-7-1,7-14-1,2-8 1,4 0 1,0-12 1,1-20 0,-7-3-3,-7-6-19,-11-7-4,-10 2-3,-3 6 18,-5 10 11,0 7 0,0 17 5,0 6 25,0 0-30,0 14-3,0 18-26,0 17 29,0-3 1,16-2 5,8-14 8,5-6 8,4-12 16,-2-8 12,-4-4-1,-2-4-2,-4-25-10,0-12-12,-5-5-14,-8-6-10,-3 6-1,-5 6-55,3 18-135,1 10-306</inkml:trace>
  <inkml:trace contextRef="#ctx0" brushRef="#br0" timeOffset="147992.3688">5499 15968 972,'0'0'15,"0"0"-12,0 0-1,0 0 0,0 0 16,0 0 38,8-91 12,-28 91-33,-6 10-24,4 12-8,1 6-2,8 3-1,6 4 1,5-4-2,2 1 3,0-6-2,18-8 0,9-8 0,4-2 1,9-8-1,2 0 7,3-16 3,-5-9 3,-5-8 6,-7 1-4,-9-9-6,-8 1 2,-6 8 4,-5 10 11,0 12-7,0 8 3,0 2-16,0 0-6,0 0-7,0 0-1,0 2 4,0 4 4,0-2-7,0-4-2,0 0 3,0-12-1,11-12-7,9-2 1,2-2 9,5 12 2,-1 10-3,4 6 1,-1 0-3,0 8 2,-2 16 5,-8 2 3,-5 6-1,-7 0-2,-7 7-1,0-4-43,-23-3-272,2-18-500</inkml:trace>
  <inkml:trace contextRef="#ctx0" brushRef="#br0" timeOffset="148152.3239">6332 15825 1285,'0'0'93,"0"0"-92,0 0-1,0 0-5,0 0-65,0 0-200,18 8-356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06:58:17.6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1811 1139 597,'0'0'497,"0"0"-474,0 0 86,0 0-50,0 0-43,0 0-10,0 0-4,-34 82 7,34-19 14,0 0-9,0-1-8,0 1-3,5-1-1,0 2-2,-1 2-36,-4 1-58,0-9-153,-4-14-254</inkml:trace>
  <inkml:trace contextRef="#ctx0" brushRef="#br0" timeOffset="307.6153">1466 1470 806,'0'0'140,"-14"-139"-119,16 69 116,40 3-85,15 9-33,10 17 4,6 19-7,-1 15-8,1 7-6,-6 19 1,-7 18-3,-11 16 0,-13 7 0,-13 4 0,-21 10 4,-2 1-2,-36 3-1,-20 0 16,-9-8-2,-4-8-6,7-11-6,11-15 5,10-8-8,14-12 0,10-9-2,11-7-48,3 0-49,3 0-75,13-18-200</inkml:trace>
  <inkml:trace contextRef="#ctx0" brushRef="#br0" timeOffset="505.0926">2222 1528 1025,'0'0'40,"0"0"-5,0 0-13,0 0-15,0 0 26,31 118-14,-25-74-13,-1-1-2,-1-3-4,-3-7-19,5-2-82,1-8-97,0-9-113</inkml:trace>
  <inkml:trace contextRef="#ctx0" brushRef="#br0" timeOffset="719.2519">2463 1489 1083,'0'0'11,"0"0"-11,0 0 3,0 0-3,0 0 12,50 112 1,-40-75-1,-6-1-3,3-2-3,-5 2-3,0-3-3,-2-1-20,0-1-94,0-2-108,0-9-113</inkml:trace>
  <inkml:trace contextRef="#ctx0" brushRef="#br0" timeOffset="1057.6326">2513 1504 574,'0'0'392,"0"0"-383,87-116 95,-37 89-76,-6 11-18,-6 8 0,-12 8-10,-13 0-5,-7 12-2,-6 16-1,0 4 8,-23 8 5,-4-1-1,-4-1-1,2-7 1,2-4-2,6-3 1,5-5 2,7-4-5,6 2 3,3-3-3,0 3 1,26-1 9,7-3 11,2-3 0,3-3-1,3-3-3,-4 0-15,-3 4 1,-1 3-3,-4 3-36,-6 3-128,-13-2-231</inkml:trace>
  <inkml:trace contextRef="#ctx0" brushRef="#br0" timeOffset="1765.8716">3105 1484 882,'0'0'162,"0"0"-120,0 0-13,0 0-27,0 0 1,0 0 7,13 129-5,-11-88-1,-2-1-3,0-5-1,2-4-31,-2-4-86,2-8-87,5-9-78,0-10-119</inkml:trace>
  <inkml:trace contextRef="#ctx0" brushRef="#br0" timeOffset="2003.6654">3454 1506 371,'0'0'562,"0"0"-549,0 0 161,0 0-126,0 0-28,0 0-5,-91 42-12,61 2 3,9 2-1,5-2 5,10-4-1,6-7-6,0-4-2,3-4-1,27-8-1,12-6 0,9-10-23,7-1-74,5-10-167,-12-13-189</inkml:trace>
  <inkml:trace contextRef="#ctx0" brushRef="#br0" timeOffset="2169.3058">3734 1542 925,'0'0'131,"0"0"-37,0 0-42,0 0-52,0 0 1,0 0-1,-4 85 2,4-44-1,10-1-1,3-4-32,5-7-104,4-11-104,-2-8-91</inkml:trace>
  <inkml:trace contextRef="#ctx0" brushRef="#br0" timeOffset="2369.8012">3979 1509 1120,'0'0'14,"0"0"38,0 0-39,0 0-12,0 0 4,0 0-2,10 137-1,-1-98-1,0 0 1,2 1-2,-4 1-38,-3 1-76,-4 2-128,0-5-105</inkml:trace>
  <inkml:trace contextRef="#ctx0" brushRef="#br0" timeOffset="2708.1067">3809 1813 857,'0'0'48,"0"0"-47,0 0-1,89-142-16,-24 101-62,-5 3-35,-4 6-39,-10 7-26,-5 10 28,-10 3 150,-6 3 4,-10 7 142,-5 1 19,0 1-22,-6 0-40,5 3-1,-2 19 2,-2 7-6,0 7-40,-5 5-8,0 3-15,0-1-11,3-2-12,0-7-8,5-9-3,4-4-1,5-9 0,10-8-11,6-4-39,4-2-44,3-24-97,-7-8-114,-2-4-184</inkml:trace>
  <inkml:trace contextRef="#ctx0" brushRef="#br0" timeOffset="2859.4016">4596 1610 681,'0'0'213,"0"0"4,0 0-117,0 0-60,0 0-23,0 0-13,0 52 7,2-14 1,4 0-9,1 1-1,5 0-2,1 0-20,0-1-73,-2-8-114,-4-9-218</inkml:trace>
  <inkml:trace contextRef="#ctx0" brushRef="#br0" timeOffset="3006.9524">4616 1652 974,'0'0'130,"0"0"-122,0 0 10,67-102-18,-9 63-4,-3 9-83,-8 9-77,-16 12-141</inkml:trace>
  <inkml:trace contextRef="#ctx0" brushRef="#br0" timeOffset="3168.2325">4665 1813 609,'0'0'362,"0"0"-360,0 0 9,0 0-8,0 0 5,151-55-8,-95 33-56,-12 6-108,-13 8-109</inkml:trace>
  <inkml:trace contextRef="#ctx0" brushRef="#br0" timeOffset="3315.513">4662 2123 319,'0'0'483,"0"0"-483,0 0 0,0 0 16,0 0-15,168-50-1,-108 11-160,-13 4-308</inkml:trace>
  <inkml:trace contextRef="#ctx0" brushRef="#br0" timeOffset="3615.4698">5019 1680 1072,'0'0'4,"0"0"-4,138-67 0,-57 35 5,-3 6-5,-11 1 0,-21 9-97,-21 8-69,-19 6 86,-6 2 42,-18 0 38,-14 0 8,-7 2 41,1 15 39,6 8-6,6 1-28,7 6-2,4 1-11,12 4-19,3-1-6,0 3-7,0 2-1,10 2-8,3 5 0,6-4-54,-3-15-204,-3-12-235</inkml:trace>
  <inkml:trace contextRef="#ctx0" brushRef="#br0" timeOffset="3937.8426">5823 1646 1250,'0'0'20,"0"0"39,0 0-30,0 0-29,0 0-6,-118 44 3,99-17-3,1-8-8,9-3 1,9-4-2,0 1-1,11-3-4,24-1 13,13 1-1,2-2 5,0 1 2,-10 3 1,-11 2-1,-13 4 1,-12 10 2,-4 7 1,-9 11 1,-24 5 3,-10-1-7,-1-4-1,-1-14-42,0-18-78,4-14-123,-2-12-166</inkml:trace>
  <inkml:trace contextRef="#ctx0" brushRef="#br0" timeOffset="4105.922">5458 912 1254,'0'0'85,"0"0"-85,0 0-2,0 0 1,33 132 1,-10-74 0,0 7-22,-13-1-97,-10-6-274</inkml:trace>
  <inkml:trace contextRef="#ctx0" brushRef="#br0" timeOffset="4635.7332">6636 1261 921,'0'0'174,"0"0"-118,0 0 32,0 0-69,-128 95-14,81-24 4,7 10 7,7-1-3,10-9 7,17-11-11,6-13-6,6-8 0,32-11-3,14-10-3,8-14-29,9-4-72,1-17-121,-10-23-239</inkml:trace>
  <inkml:trace contextRef="#ctx0" brushRef="#br0" timeOffset="4889.8315">6849 1576 906,'0'0'32,"0"0"21,0 0-12,-72 146-16,67-98-10,2-5-7,3-9-6,0-10-2,22-11 2,4-8-2,8-5 3,0-15 1,1-17 8,-8-8-2,-7 1-1,-15-7-2,-5 0 9,-7 5 23,-21 12-27,0 9-9,-4 19-3,9 1-10,3 0-51,11 18-89,9-8-159,0-2-115</inkml:trace>
  <inkml:trace contextRef="#ctx0" brushRef="#br0" timeOffset="5041.4869">7101 1632 673,'0'0'20,"0"0"133,0 0-66,0 0-56,0 141-20,0-98-8,0 0-3,0-6-113,0-8-114,2-13-102</inkml:trace>
  <inkml:trace contextRef="#ctx0" brushRef="#br0" timeOffset="5207.5885">7144 1638 665,'0'0'212,"0"0"-193,0 0-6,0 0 26,143 126-12,-99-88-21,-2-5-3,1-8-3,-10-6-131,-8-14-142,-10-5-102</inkml:trace>
  <inkml:trace contextRef="#ctx0" brushRef="#br0" timeOffset="5369.2326">7433 1560 590,'0'0'436,"0"0"-386,0 0 14,0 0-62,0 0 5,0 0-1,-14 146 1,14-100-7,0-2-28,10-5-110,4-14-179,2-13-123</inkml:trace>
  <inkml:trace contextRef="#ctx0" brushRef="#br0" timeOffset="5537.3693">7676 1576 1116,'0'0'42,"0"0"-20,0 0-22,0 0 0,0 124 2,2-72-2,3 2-28,-2-4-108,-3-1-141,0-12-115</inkml:trace>
  <inkml:trace contextRef="#ctx0" brushRef="#br0" timeOffset="5769.2206">7740 1555 890,'0'0'64,"0"0"-40,133-17 35,-80 18-27,-8 24-18,-16 12-9,-21 4 0,-8 7 3,-16 2 22,-28-1 20,-7-1-21,-2-8-15,5-8-11,15-9-3,10-13-71,13-10-114,10-12-138</inkml:trace>
  <inkml:trace contextRef="#ctx0" brushRef="#br0" timeOffset="5919.0023">8169 1608 1029,'0'0'11,"0"0"9,0 0 2,0 125-18,7-81-4,4 2-81,-3 0-213,-2-10-412</inkml:trace>
  <inkml:trace contextRef="#ctx0" brushRef="#br0" timeOffset="6216.5824">8347 1596 12,'0'0'1110,"0"0"-1109,120-57-1,-54 39 4,-2 3-4,-11 5-83,-16 2-97,-22 5-20,-15 3-15,0 0 73,-21 0 142,-7 0 44,1 0 75,5 0 1,1 11-13,6 19-31,0 8-3,8 8-28,5 8-4,2-1-14,0 0-8,0-2-12,0-1-7,8-4-33,4-10-229,1-16-171</inkml:trace>
  <inkml:trace contextRef="#ctx0" brushRef="#br0" timeOffset="6369.7205">8770 1700 945,'0'0'187,"0"0"-185,0 0-1,0 0 3,0 138-4,0-81-71,0-3-140,0-12-184</inkml:trace>
  <inkml:trace contextRef="#ctx0" brushRef="#br0" timeOffset="6653.2267">9026 1710 214,'0'0'914,"0"0"-892,0 0-17,0 0-2,0 0 1,-13 127-2,13-93-4,12-9-10,8-8-24,6-9 4,13-8 4,-1 0 12,2-14 11,-12-16 5,-11 0 1,-11-7 10,-6-5 18,0 3 11,-14 0-11,-13 13-12,-6 16-8,-2 10-9,-1 2-18,3 24-78,6 2-82,12-5-160</inkml:trace>
  <inkml:trace contextRef="#ctx0" brushRef="#br0" timeOffset="6827.2543">9484 1659 1187,'0'0'12,"0"0"-6,0 114 20,0-68-22,0 2-4,0-1-3,-6 2-66,-5-10-101,1-16-222</inkml:trace>
  <inkml:trace contextRef="#ctx0" brushRef="#br0" timeOffset="7021.9632">9427 1724 1047,'0'0'115,"0"0"-110,0 0 35,135 51 4,-79-30-20,-6 6-16,-5-1-5,-9 2-3,-6-7-1,-11-2-56,2-15-95,-3-4-201,-6-7-232</inkml:trace>
  <inkml:trace contextRef="#ctx0" brushRef="#br0" timeOffset="7187.2506">9883 1574 486,'0'0'723,"0"0"-686,0 0 16,0 0-14,0 0 1,0 0-12,23 124-21,-23-84-2,0 4-5,0 0-7,-2 7-61,-19-7-67,-1-12-280</inkml:trace>
  <inkml:trace contextRef="#ctx0" brushRef="#br0" timeOffset="8049.1679">2350 2270 828,'0'0'14,"0"0"-6,175 8 71,-25-8 58,37 0-46,37-12-23,28-2-22,16 0-17,-3 3 2,-18 1-10,-33 5-4,-39-1-8,-46 1-6,-42 2-2,-38 3-1,-27 0-1,-15 0-25,-7 0-33,-12 3-20,-36 20-42,-25 2-148,-22 2-186</inkml:trace>
  <inkml:trace contextRef="#ctx0" brushRef="#br0" timeOffset="8342.0654">2598 2622 536,'0'0'214,"0"0"-203,0 0 84,0 0-18,0 0-51,0 0 50,257 5-12,-84-10-21,14-8-8,6-4-3,-4 6-1,-8-6-4,-15 1-17,-14 0 2,-24 0-5,-28 4 4,-20 4-6,-29 2-5,-22 4 0,-15 2-9,-14 0-49,0 0-53,-8 6-149,-4 1-322</inkml:trace>
  <inkml:trace contextRef="#ctx0" brushRef="#br0" timeOffset="9053.8964">6936 2319 601,'0'0'183,"0"0"-183,0 0 17,0 0-12,206-23 59,-59 12 11,30-1-11,31-4-2,19 1-6,4-3-18,-2 0-7,-26 1-17,-36 4 1,-43-4-10,-32 10-5,-36 0 0,-29 5-31,-25 2-69,-11 0-142,-47 0-47</inkml:trace>
  <inkml:trace contextRef="#ctx0" brushRef="#br0" timeOffset="9332.1557">6916 2578 745,'0'0'51,"0"0"-46,161 7-5,-23-7 42,32-11 26,27-15-2,11-2 16,-1 1-27,-12 1-21,-20 7-11,-28 1-1,-28 4-4,-37 4-2,-27 2-11,-28 6-4,-15 2-1,-12 0-8,0 0-66,-29 0-109,-17 0-291</inkml:trace>
  <inkml:trace contextRef="#ctx0" brushRef="#br0" timeOffset="25266.2202">5271 3770 5,'0'0'908,"0"0"-853,0 0 38,0 0-16,0 0-45,0 0-19,0 0-5,-15 108 5,13-65-4,-2-2-1,4-7-4,0-5-4,0-2 0,0-3-15,0-1-79,-2-5-102,0-11-134,-3-7-260</inkml:trace>
  <inkml:trace contextRef="#ctx0" brushRef="#br0" timeOffset="25931.837">5562 3739 360,'0'0'462,"0"0"-451,0 0 64,0 0 26,0 0-44,0-115-9,-8 90-19,-4 6-3,-2-4 2,-7 0-6,-1 6 1,-5-3 4,-4 6-7,4 2 3,-4 4-7,2 7-11,-2-2 2,-1 3-7,-5 0 1,1 0 0,-1 12 1,-6 2 1,1 3-2,-1 4 4,1 2-1,4 4-1,3 4 5,1 8-4,0 9-2,8 4-1,4 7 0,3-1-1,9 3 0,0 2 1,9 3 0,1 2 0,0 3-1,8-3 1,15-2-1,3-8 0,5-9 4,3-8-2,8-6-1,2-7 2,6-7-3,1-12 4,0-7-3,3-2 2,4-11-2,3-20 0,-1-12 2,6-6 2,-8-12-3,-11-3-1,-7-5 0,-17-5 1,-13 2-2,-10 0 5,0 7-2,-13 5-2,-13 7 5,-3 4 3,-3 10 0,1 2-4,2 8-5,4 7 1,6 6-2,7 5-2,4 5-15,8 2-26,0 4-28,0 0-118,13 19-395</inkml:trace>
  <inkml:trace contextRef="#ctx0" brushRef="#br0" timeOffset="26545.5454">6972 3770 211,'0'0'189,"0"0"-41,0 0 13,0 0 14,0 0-26,0 0-52,16-117-34,-27 93-11,-3 4-12,-8 3-11,-2 6-4,-2 7-6,0 4-9,-2 0-3,5 12-2,0 24-5,1 16 0,9 13-2,4 3 2,9 2 0,0-6 0,0-4-1,9-2 1,7-2-1,-1 3-19,-9-1-43,-6 3-66,0-6-123,-19-6-194</inkml:trace>
  <inkml:trace contextRef="#ctx0" brushRef="#br0" timeOffset="26861.0765">6504 4333 783,'0'0'113,"0"0"-104,65-115 37,6 64-3,14-2-32,10-1-6,1 2-3,-5 2-2,-10 6-32,-12 2-41,-22 1-38,-16 6 45,-18 6 63,-13 8 3,0 6 97,-4 8 60,-9 0-27,-5 7-44,-3 0-33,4 17-28,-6 19-19,8 8 2,4 5 0,2 4 2,9-2-5,0 0-1,0 2-4,1 0-1,13 3-27,2-3-63,-3-11-157,1-16-221</inkml:trace>
  <inkml:trace contextRef="#ctx0" brushRef="#br0" timeOffset="27235.4086">7371 4013 856,'0'0'123,"0"0"-123,0 0 46,0 0-13,122-46-20,-88 46-5,-11 25-6,-10 8-2,-13 10 0,0 3-5,-14-1-6,-13-7-11,8-14 19,7-10-7,6-11-23,6-3-1,6-17-7,21-24-3,5-7 10,5-1 18,-6 0 15,-9 11 1,-5 9 26,-14 12 53,-3 9 17,0 8 4,0 0-24,-17 11-40,-1 16-25,2 9-2,10 3-4,6 5-5,0-2 0,7-3 0,15-1-32,3-3-84,-4-7-141,-5-13-205</inkml:trace>
  <inkml:trace contextRef="#ctx0" brushRef="#br0" timeOffset="27469.6539">7777 3789 886,'0'0'186,"0"0"-179,0 0 19,113-40 14,-57 50-3,-2 23 5,-5 9-20,-16 10-10,-13 12-5,-20 9-3,0 3-3,-27-7 2,-9-4-3,3-17-15,8-12-26,15-18-49,7-18-79,3 0-153,11-32-146</inkml:trace>
  <inkml:trace contextRef="#ctx0" brushRef="#br0" timeOffset="27775.3754">8483 3950 800,'0'0'164,"0"0"-145,0 0 74,0 0-2,-4 128-44,2-88-24,2-1-16,0-11-7,0-8 2,9-12-4,13-8 1,11-4-8,0-28 6,10-6 3,-5-5-4,-2 11 1,-5 9 0,-6 12 3,-6 11-1,2 0-3,-6 22 4,1 14 11,-5 7 4,-9 1-9,-2-2-1,0-4-1,-9-2-4,-18-8-15,-8-10-77,-1-13-139,-4-5-255</inkml:trace>
  <inkml:trace contextRef="#ctx0" brushRef="#br0" timeOffset="27913.3509">8634 3688 1038,'0'0'128,"0"0"-110,0 0 17,0 0-35,0 0-43,0 0-183,-57 47-343</inkml:trace>
  <inkml:trace contextRef="#ctx0" brushRef="#br0" timeOffset="28415.6927">9600 3944 947,'0'0'114,"0"0"-18,0 0-28,0 0-42,0 0-2,0 118 19,0-46-14,3 7-16,-1 4-10,-2-2-3,0 1-15,0-12-63,0-7-87,0-17-219,-2-22-233</inkml:trace>
  <inkml:trace contextRef="#ctx0" brushRef="#br0" timeOffset="28617.3991">9694 3960 900,'0'0'120,"0"0"-97,0 0 70,133-86-33,-104 86-32,-6 15-4,-13 20-10,-10 8-5,-8 10 0,-32 5-2,-9-2-7,5-3-8,4-9-55,12-12-69,16-14-160,12-12-181</inkml:trace>
  <inkml:trace contextRef="#ctx0" brushRef="#br0" timeOffset="29387.8012">10153 4105 732,'0'0'136,"0"0"-118,37-117 125,-37 82-71,0 3-28,-2 7 1,-15 7-16,-4 15-14,1 3-7,0 5-3,0 24-5,-1 6 1,7 8-1,5-5 2,4 5-2,5-2 0,0-5 1,18-6-2,9-14 1,9-8-3,4-8 1,7-2-1,-1-28 1,-1-8-2,-5-7 1,-9 2 0,-8 2 2,-12 8 0,-7 12 0,-4 7 2,0 8 0,0 6 2,0 0-3,0 18-1,0 10-1,0 6 1,0 1 1,12-3 0,1-2 0,7-9 0,3-4-1,0-9 1,2-8-3,0 0-4,4-10 1,-6-16-1,0-4 2,-6-1 2,-2 2 3,-6 6 1,-5 11 2,-4 8-1,0 4 13,0 0-4,0 12-10,0 15-1,0 7 0,4-4 2,13-3-2,-2-2 0,11-11 0,6-10-1,1-4-3,10 0 0,-3-16-5,-3-4-7,-3 2 10,-14 3 2,-11 8 3,-7 7 0,-2 0 1,0 2 0,0 15 4,1 4 3,8-1-1,6-8-6,7-8 1,12-4 0,5-4 1,6-25-1,2-3 0,-10-1-1,-10 2 3,-13 5-2,-14 3 2,0 2 2,-20 9-3,-11 8-2,-1 4-16,6 2-74,7 14-97,18-2-136,1-8-208</inkml:trace>
  <inkml:trace contextRef="#ctx0" brushRef="#br0" timeOffset="29763.6128">11613 3856 787,'0'0'83,"0"0"69,0 0-54,0 0-47,0 0-13,-139 65-18,106-26-9,9 1-8,12-2-3,12-5-1,0-9-2,14-13-17,22-11-12,12 0-1,6-19-6,2-16-14,-4-3 26,-17-6 13,-10-5 13,-17-6 1,-8-15 12,0-10 25,-8-12 11,-11 2-13,4 24 6,2 25 8,4 24 6,5 17-2,1 4-24,3 38-28,0 23 2,0 18-1,0 2 4,16 1-6,0-5 0,-4-9-5,8-12-52,-2-7-61,4-20-150,3-16-216</inkml:trace>
  <inkml:trace contextRef="#ctx0" brushRef="#br0" timeOffset="29907.5826">12003 3874 723,'0'0'260,"0"0"-184,0 0-19,0 0 4,0 0-31,0 149-24,0-99-6,0-1-47,0-3-123,0-14-202</inkml:trace>
  <inkml:trace contextRef="#ctx0" brushRef="#br0" timeOffset="30047.6531">12032 3549 935,'0'0'2,"0"0"-2,0 0-24,0 0-225,0 0-207</inkml:trace>
  <inkml:trace contextRef="#ctx0" brushRef="#br0" timeOffset="30283.2776">12478 3767 740,'0'0'360,"0"0"-321,-130 76 54,95-24-24,10 1-35,12 5-12,13-4-12,0-11-9,27-14 0,15-15 1,12-14-2,10 0 3,1-22-3,-7-11-16,-11-6-21,-21 3-36,-18 4-79,-16 4-238</inkml:trace>
  <inkml:trace contextRef="#ctx0" brushRef="#br0" timeOffset="30432.7991">11013 3423 1191,'0'0'7,"0"0"0,0 0 2,0 0-9,0 0-141,0 0-547</inkml:trace>
  <inkml:trace contextRef="#ctx0" brushRef="#br0" timeOffset="32155.0693">10601 3333 198,'0'0'690,"0"0"-676,0 0-13,0 0 47,0 0-7,0 0-9,0 0 0,78 67-3,-78-44 1,-15-4-3,-19-5 6,-2-2 0,-2-7-7,5-5-1,8 0-7,10 0-2,9-8-5,6-8 0,0-3-11,17-4 0,20-2-1,11 2 1,10 2-50,6-1-110,1 0-345</inkml:trace>
  <inkml:trace contextRef="#ctx0" brushRef="#br0" timeOffset="32725.3414">12329 3360 865,'0'0'145,"0"0"-133,0 0 47,0 0-1,0 0-43,0 0-11,-25 21 7,11 8 11,-9 2-2,-12-1-11,-2-2 2,-3-10-1,0-8-7,6-8 4,11-2 10,10-16-1,13-14-1,0-11-4,21 2-6,18 0-3,7 8-1,-2 7-1,-1 9 0,-4 13-1,-3 2-55,-3 0-98,-6 18-230</inkml:trace>
  <inkml:trace contextRef="#ctx0" brushRef="#br0" timeOffset="50142.6807">5117 5395 590,'0'0'89,"0"0"-86,0 0 0,0 0 43,0 0 17,0 0 6,0 0-13,0 0-27,-89 84-4,64-71-3,8-3 11,1-4-2,5-3 0,7-3-5,2 0-11,2 0-2,0 0-3,0-3-3,0-9 1,7-5-8,9 0 0,5-1 2,-1 8-3,0 4 1,-2 4-4,2 2 3,-5 0 1,-5 0 0,3 12 2,-11 8 0,-2 12 0,0 12 2,-16 6 1,-15 0-1,-3-4-2,3-11 0,8-9 0,2-9-1,5-5 1,5-7 0,5-3 2,4-2 1,2 0-3,0 0-1,0-7 1,10 0-2,13 5-2,2 2 0,6 0 1,-2 2 1,2 14 2,-7-2-2,-4 4 0,-7-1-25,-3 0-69,0-8-94,0-9-118,3 0-139</inkml:trace>
  <inkml:trace contextRef="#ctx0" brushRef="#br0" timeOffset="50576.8144">5510 5296 650,'0'0'138,"0"0"-123,0 0 66,0 0 32,-25-114-41,-4 95-22,-9 1-21,-15 2-7,-8 4-1,-8 4-1,-6 6 0,-1 2 2,-5 2-3,0 34 1,0 22-10,5 17 0,15 21-3,15 9-6,19 16 0,17 5 1,10-5 0,4-10-2,31-23 0,9-21 0,20-21 1,11-17-1,12-21 0,11-8 0,4-30 4,1-28-4,-3-16-2,-10-11 2,-14-7 0,-30-4-1,-29 1 1,-17 2 1,-30-1 1,-28 10 1,-9 9-2,7 19-1,9 17 2,13 17-2,13 13-18,19 9-38,6 0-95,2 2-322</inkml:trace>
  <inkml:trace contextRef="#ctx0" brushRef="#br0" timeOffset="51027.1728">6849 5366 872,'0'0'50,"0"0"-45,0 0 71,-120-29 6,86 29-30,5 26-16,5 13-5,4 12-14,6 7-10,6 0 4,3 2-5,5-7-1,0 3-5,0 2 0,7 0-4,4 5-52,-2-5-63,0-4-109,-4-11-66,1-14-68</inkml:trace>
  <inkml:trace contextRef="#ctx0" brushRef="#br0" timeOffset="51296.6186">6548 6009 400,'0'0'141,"0"0"-50,-13-112-6,31 66-56,27-4-27,15-2 0,7-2-2,6 4 2,-1 4-1,-12 4 0,-16 13-1,-15 9 1,-14 11 0,-10 6 8,-5 3 123,0 0 5,-16 0-67,-5 24-38,-4 13-13,1 6 0,7 6-1,4 2-3,9 2-11,4 1-4,0-2-2,2-6-55,16-7-106,4-17-181,3-17-119</inkml:trace>
  <inkml:trace contextRef="#ctx0" brushRef="#br0" timeOffset="51656.6536">7150 5668 415,'0'0'354,"0"0"-317,0 0-8,0 0 34,127-36-29,-96 36-16,-4 18-7,-9 12-8,-12 11-1,-6-1-1,0-2-1,-1-9-7,-11-3 6,5-15 0,7-5-16,0-6-23,0 0-16,5-22-1,17-16 16,10-8-11,-3-7 6,-3 7 24,-7 9 22,-9 11 0,-7 11 47,-3 10 43,0 5 58,-5 0-76,-9 13-36,6 20-16,6 2-3,2 10-4,0 1-12,2-2 0,14 2-1,-1-5-78,-4-10-133,-2-4-72</inkml:trace>
  <inkml:trace contextRef="#ctx0" brushRef="#br0" timeOffset="51878.1942">7674 5398 761,'0'0'141,"0"0"-118,165-35 74,-104 44-21,-15 31-28,-13 12-9,-15 9-10,-15 13-11,-3 5-11,-21 6-4,-14-6-3,-1-12-26,5-17-20,8-16-49,13-16-81,10-18-115,0 0-131</inkml:trace>
  <inkml:trace contextRef="#ctx0" brushRef="#br0" timeOffset="52714.8993">8398 5861 998,'0'0'87,"0"0"-79,0 0 32,0 0-7,0 0-15,0 0-4,76-103-5,-40 48-6,-7 1-2,-6 8 1,-15 16-2,-5 11 1,-3 15 4,0 4-3,-3 0-2,-8 7 0,0 10-4,0 5 3,7-1 0,4-2 1,0-5 0,0-1-1,0-1 0,0-5-1,11 0 1,-2-7 0,4 0-1,0 0-2,-4 0-11,2-4 5,-4-8 4,1-4 1,-1 4-1,-2-2 5,-3 0 1,3 0 0,-5 2 0,1 2 1,-1 2 0,0 1 5,0 7 2,0 0 0,0 0-3,0 0-3,0 0-2,0 0 0,0 0 0,0 0 0,0-2 0,0 2 1,0 0 1,0 0 0,0 0 1,0 0 0,0-2-3,0 2 1,0 0 0,0 0 1,0 0-2,0 0 5,0 0-3,0 0 1,0 0 0,0-2-1,0 2-2,0-1 1,0 1-1,0 0 2,0 0-2,0 0-2,0 1 1,3 10 0,4 2 1,2 7 1,2-2 0,4-1 1,3 3-1,7-2 1,0 0 2,-2 2-2,0-2-2,-5-2 2,-7 2 5,-9 2-2,-2 2 9,-6 4-5,-21 4-4,-6-2-3,1-4-2,-1-2-7,0-10-16,-1-10-39,1-2-69,2-6-144,-6-29-166</inkml:trace>
  <inkml:trace contextRef="#ctx0" brushRef="#br0" timeOffset="52956.6735">8552 5305 568,'0'0'211,"0"0"-127,0 0 24,0 0-20,0 0-53,0 0-12,98-23 10,-109 57-15,-20-2-10,-7-5-2,2-7-3,6-15 1,7-3 1,11-2 7,6 0 1,6-10 2,0-8-11,16-5-4,11 9-2,0 6-27,-1 8-89,-2 0-192,-5 5-258</inkml:trace>
  <inkml:trace contextRef="#ctx0" brushRef="#br0" timeOffset="53457.7229">9711 5891 912,'0'0'145,"0"0"-130,0 0 6,70-118 29,-35 64-22,1-4-11,-3-3-3,-10 9-11,-12 12 0,-11 14-2,0 11 1,-20 12-2,-11 3-2,-5 3-8,7 24 2,13 1 2,12 2 1,4 2-10,17 2-12,20 1 12,5-6 14,-2 4 1,-7-1 1,-10 2-1,-15-2 0,-8 0-4,0-3-17,-4-8-37,-9-7-13,3-10-70,8-4-30,2-13-115</inkml:trace>
  <inkml:trace contextRef="#ctx0" brushRef="#br0" timeOffset="53617.3612">10173 5610 813,'0'0'75,"0"0"3,0 0 43,0 0-63,3 121-30,-3-77-17,6-3-9,2-6-2,1 0-52,-3-14-108,-4-7-169,0-12-175</inkml:trace>
  <inkml:trace contextRef="#ctx0" brushRef="#br0" timeOffset="53742.9947">10255 5467 666,'0'0'237,"0"0"-213,0 0 2,0 0 3,0 0-29,0 0-157,-29-41-181</inkml:trace>
  <inkml:trace contextRef="#ctx0" brushRef="#br0" timeOffset="54049.0589">10463 5622 696,'0'0'130,"0"0"-45,0 123 12,4-81-52,2-4-29,0-9-5,-2-9-2,3-13-8,-1-7 0,6-4 2,1-28 16,3-14-15,5-6-4,-2 2 2,3 7 0,0 16-2,-8 10 1,-7 13 23,-1 4 13,-4 11-16,-2 17 14,2 7-6,-2 7-16,0-1-8,0-1-5,0-4-5,0-10-52,14-12-61,8-12-70,12-2-103,6-24-25</inkml:trace>
  <inkml:trace contextRef="#ctx0" brushRef="#br0" timeOffset="54816.3493">10973 5639 241,'0'0'334,"0"0"-179,0 0 44,0 0-84,0 0-53,0 0-8,-147 78-8,113-40-15,10-6-17,13-3-12,11-10-2,0-9-1,31-10-15,5 0-16,4-14-1,3-18 5,-8-6-11,-6 3 16,-12 8 22,-7 5 1,-10 9 2,0 12 28,0 1 31,0 5-26,-6 30-16,2 19 0,4 17 3,0 22 2,15 11-7,11 9-9,-3 7-2,-8 4-3,-9-1-1,-6-4-2,0-15-11,-27-20-5,-8-18 5,-11-26 11,-2-26 0,0-14 0,-4-37 0,9-29-2,11-20 1,16-14-1,16-11 2,13-3 0,39-6 0,16 0 1,13-8-1,3-2 0,4-1-1,-4 6 1,-10 9 0,-19 12 0,-19 18 2,-20 17-2,-16 18 1,0 16 3,-7 17 8,-20 8 3,-4 10-1,0 14-6,-3 30-2,10 19-3,7 13-1,7 2 1,10-3-2,0-5-1,14-16-1,19-14-4,7-18-10,14-14-2,6-8 9,0-8 1,-6-25 6,-12-3-4,-17-2-5,-15 7 2,-10 8 8,0 11 1,0 12 5,-17 4 10,-3 27-4,4 9 5,9 1 2,7 2-7,0-2-9,16-9 4,11-9-5,8-7-1,5-12-1,3-4-2,-3-4-32,-11-24-46,-6-8-171,-15-10-425</inkml:trace>
  <inkml:trace contextRef="#ctx0" brushRef="#br0" timeOffset="55213.1789">11981 5541 880,'0'0'181,"0"0"-167,0 0 34,0 0 19,107 144-23,-80-108-12,-5-4-7,-4-8-9,-7-10-6,-7-6-4,-2-8-2,-2 0 2,0-12 3,0-26-9,0-14-4,8 0-43,9 10-27,8 10-81,6 9-206,2 7-224</inkml:trace>
  <inkml:trace contextRef="#ctx0" brushRef="#br0" timeOffset="56187.6232">12545 5500 854,'0'0'57,"0"0"47,-151 86-5,112-52-49,13-1-20,15-4-14,11 0-15,0-11-1,20-6-3,13-10-34,7-2-8,1-5-19,5-22 5,-11-2 18,-6-3 24,-6-1 17,-19 2 3,-4-1 18,0 8 40,-6 8 4,-10 4-4,-2 12-13,9 0-20,4 6-13,3 23-9,2-2-5,0 0 0,19 0 0,10-4-1,6-7-3,5-10-14,4-6-15,1 0-7,-2-17-4,-3-11-24,-9-7-19,-9-7 43,-11-7 18,-11-5 25,0-6 6,-8 4 36,-13 8 26,6 17 5,1 19-3,4 12-13,-1 14-27,1 27-18,7 15-5,3 6-1,0 4-4,19-2-2,6-3 0,4-11 0,2-8-13,5-18-22,1-11-4,-1-13-18,-1 0 1,-4-17 19,-9-12 1,-7 0 26,-6 0 10,-9 5 3,0 9 34,0 5 20,0 8 2,-7 2-23,-3 5-24,6 21-3,4 1-7,0-1-2,0-6 0,18-6-6,7-6-9,6-8-7,5 0-5,1-4-13,-3-16-12,-5-2 4,-7-5 37,-11-3 11,-4 0 1,-7 5 14,0 6 36,0 9 15,-9 10-8,-4 0-20,-1 14-15,6 16-10,3 6-6,5 3-3,0-9-3,7-5 0,14-7-1,7-7-6,3-5-13,7-6-5,0 0-8,1-20 5,-2-2-19,-8-4 24,-10-1 16,-12 5 6,-7 5 2,0 8 15,-9 9 31,-13 0-9,0 10-2,-1 10-6,13 5-11,8 0-9,2-4-9,4-4-2,25-6-1,9-10-24,6-1-43,4 0-59,5-15-105,-1-11-101,3-5-24</inkml:trace>
  <inkml:trace contextRef="#ctx0" brushRef="#br0" timeOffset="56517.3314">14022 5525 455,'0'0'287,"0"0"-92,0 0-61,0 0-47,0 0-26,-108 104-16,83-69-11,11-2-23,10-4-10,4-5-1,0-9-3,22-13-9,12-2-9,3-10-5,6-23-3,-5-4-8,-8-8 12,-9-5 16,-12-5 8,-9-15 1,0-7 8,-13 7 20,-5 14 9,7 25 13,2 26 2,0 5 2,9 46-31,0 24-16,0 20 7,6 4-5,10-2-6,0-8-3,2-6-1,-5-6-29,1-10-22,-8-15-34,-5-11-58,-1-11-157,0-15-213</inkml:trace>
  <inkml:trace contextRef="#ctx0" brushRef="#br0" timeOffset="58009.6093">17534 2481 448,'0'0'86,"0"0"-82,0 0 3,0 0 111,0 0-66,0 0-15,-42 0 4,42 3-23,7 6-10,25 0 19,13 2 21,15-4-2,18 1 4,20-2-10,14 1-8,5-4-11,2 5-6,-8 0 1,-6 6-7,-11 0-3,-13 3-1,-21-5 0,-16-2-2,-19-5-3,-12-3 0,-13 0 0,0-2 0,-11 0-44,-27 0-93,-13 0-132,-5 0-105</inkml:trace>
  <inkml:trace contextRef="#ctx0" brushRef="#br0" timeOffset="58519.6688">18036 2455 200,'0'0'139,"0"0"-109,0 0 34,0 0 68,0 0-52,0 0-22,-16-34 4,16 34-6,0 0-9,0 0-6,0 0-10,-3 0-2,3 0-3,0 0-2,0 0-3,0 0-4,0 0 1,-2-3 2,2 3-9,0 0-6,0 0-5,23 14 0,12 9 2,12-6 6,4 4 1,9-6-1,-4 2-7,-2-3 3,-10-2-1,-11 0-3,-9-1 2,-14 5-2,-10 11-6,-15 7 6,-35 9 3,-16 10 2,-8-4-4,-2 2 1,5-9-2,12-5 1,13-10-1,15-6-5,24-10-55,7-8-73,29-3-191,25-8-285</inkml:trace>
  <inkml:trace contextRef="#ctx0" brushRef="#br0" timeOffset="59457.3978">21653 2653 339,'0'0'115,"0"0"-101,0 0 5,0 0 30,0 0-12,0 0 25,53 0-3,-8 0-13,13 0-7,13 2 4,15-2 4,14 0-1,9 0-4,4 0 5,1 0-5,-5-2-1,-9 0-8,-10-1-9,-16 0 1,-16 3 1,-18-2-15,-18 0-3,-13 0-3,-7 2 3,-2-3-2,0-1-6,-27-1-8,-6-5-90,-7 3-126,-1-1-120</inkml:trace>
  <inkml:trace contextRef="#ctx0" brushRef="#br0" timeOffset="60027.6295">22150 2481 288,'0'0'107,"0"0"-95,0 0 76,0 0-2,0 0-36,0 0-9,-9-11-11,9 11 4,0 0 11,0 0 5,0 0 7,0 0-12,0 0-8,0 0 1,0 0-7,0 0-12,0 0-9,0 0-8,11 14-1,16 6 0,6 2 2,10-4 2,4 1 1,2-6-4,2-4 1,-5-2 1,-7 0 0,-13-5-3,-10 2 1,-13 1-2,-3 7 0,-16 12 3,-28 12 4,-15 11-1,-12 3-2,2 1 0,6-4-4,10-3 0,8-2-62,14-6-129,6-12-138</inkml:trace>
  <inkml:trace contextRef="#ctx0" brushRef="#br0" timeOffset="66386.8289">17573 2484 18,'0'0'67,"0"0"-48,0 0 9,0 0-6,0 0 3,0 0-1,0 0 3,-2 0 6,2 0 9,0 0-5,0 0-2,0 0 1,0 0-9,0 0-2,-2 0 4,2 0 4,0 0 6,0 0 3,0 0-12,0 0-1,0 0 1,0 0-2,0 0-4,0 0-9,0 0-3,0 2-8,0 5 7,0-2 1,0-1-3,0-2 1,0 4 1,0-3-2,0 0-1,4-1 3,-1 0-1,0-2-1,-1 3 2,0-1-3,2-2 2,-2 1 0,-2-1-4,3 0 0,-1 2 1,0-2-2,0 2 0,-1 0-1,5 0-2,-1 3 2,-1-3-1,3 1 0,-3 1 1,5 0-3,0 0 2,0 3-2,-2-6 1,4 4-2,0-1 3,0-1 0,0 2-3,-2-3 1,0 0 0,-3-2 0,2 2-1,-3-1 2,3 3-2,-2 1 0,-2-1 0,4 0 0,-2 0 0,3 0 1,0 0-1,0-2 2,2 1-2,-2-1 0,0 3 0,0 0 0,-1-3 0,4 1 2,-3-1-2,-3 0 0,1 0 0,-6-1 0,7 1-1,1-2 1,-3 3 0,6-3 3,-3 2-3,2 2-1,-2-2 0,-4-2 1,3 1 0,-3-1 0,6 3 0,2-2 1,-4-1-1,0 3 0,0-3 0,0 1 1,-1 4-1,-2-3 0,-1-2 0,3 2 0,-2-2 0,4 3 0,-4-3 0,1 2 1,1-2-1,0 3 0,-1-3 0,1 0 0,0 2 1,0-2-1,-2 2 0,3 0 0,-3-2 0,6 0 0,-3 0 0,2 0 0,5 1 0,-3 1 0,1-2 0,1 0 1,-1 0-1,-1 0 0,0 0 0,3 0 0,-4 0 0,0 0 0,1 0 0,-1 3 0,-1-3 1,2 0-1,4 2-1,0-2 1,0 0 1,4 0 0,-4 2-2,3 0 1,-1 0 0,-2-1 0,1-1 1,-4 3-2,1-3 1,-4 0 0,1 0 1,-6 0 2,-2 0-3,-4 0 0,0 0 0,3 0 3,-3 0-3,0 0 3,0 0-2,0 0-1,0 0-6,0 0-47,-17 0-90,-6 0-123,-7 0-274</inkml:trace>
  <inkml:trace contextRef="#ctx0" brushRef="#br0" timeOffset="67265.251">18153 2486 98,'0'0'88,"0"0"-67,0 0 30,0 0 31,0 0-34,0 0-10,-9-7 8,9 7-7,0 0-5,0 0-6,0 0 6,-3-3 3,2 3 0,1 0-10,-4 0-4,4 0 1,-3 0-1,3 0-4,0 0-4,-2 0-3,2 0 1,0 0 0,0 0-1,0 0 3,0 0-6,0 0-2,0 0-3,0 0-3,0 0 1,0 0-2,9 6 3,4 2 3,5 4 0,0-1-4,2 2 2,2 2-1,1-1-2,-1 0 0,0 0 0,-2-2 0,-4-2 1,-3 2-2,-2-5 0,-1 1 0,-2-1 1,1-3 0,-2-2-1,0 1 1,-1 0-1,1 1 0,2-2 2,-2 1 1,-3-3-2,-1 3 2,-1-3 0,-2 0-2,0 0 3,0 0 4,0 1 9,0 3 6,-9 8-8,-18 2-12,-9 5-2,-8 6 0,-8 0 1,-6 1-1,-7 2 5,3 0-2,8-5 5,8-3 10,13-8 6,10 0-10,12-5-10,7-5 3,-1 3-4,3-5-4,-1 0-1,3 0 1,0 0 1,0 0 2,0 0-6,0 0-9,0 0-57,14 0-75,15-12-72,6-4-241</inkml:trace>
  <inkml:trace contextRef="#ctx0" brushRef="#br0" timeOffset="81971.3342">18461 4911 424,'0'0'172,"0"0"-54,0 0 20,0 0-49,0 0-25,0 0-28,0 0 6,-14-20-22,26 11-8,5 4-2,6 0-3,-3 4 5,0 1-3,0 0-4,-3 0 1,2 0-1,-1 13 1,-3 6 0,1 8-4,-5-2 6,-3 3-4,-3 2-3,-5 0 3,0 6 3,-7-4-3,-14 2-2,-6 3 0,0-8 0,2-7 1,9-8-3,8-7 2,6-5 0,2-2-2,0 0 1,0-9 1,16-17-1,7-8 0,6-3-1,8 4-1,-4 3 1,3 2 1,-1 3 0,-5-2-1,-2 8 0,-6-2-1,-6 4 2,-5 2-1,0 5 0,-6-1 0,-1 6 1,-4 0-1,0 0 0,0 1 1,0 0 0,0 4-1,-4 0 2,-9 0-2,-8 0 0,-1 18-1,-1 12 1,-1 7 1,6 7-1,8 3 1,2-3-2,8-5 2,0 0 2,14-8-2,13-8 1,4-2 6,2-10 2,-2-2 4,-1-5 0,-6-4-5,-4 0-6,-6 0-2,-8 0-1,-2 0-6,-4 0-33,2-6-42,3-10-113,1-3-205</inkml:trace>
  <inkml:trace contextRef="#ctx0" brushRef="#br0" timeOffset="82587.4292">19275 4792 358,'0'0'98,"0"0"-84,0 0 92,0 0 5,0 0-46,0 0-3,0-14 16,0 14-13,0 0-3,0 0-10,0 0-12,0 0-9,0 0-12,0 0-9,0 0-7,0 0 4,0 0-3,0 0-2,0 0 1,0 0-2,0 0 3,0 0 1,0 0 0,0 0 0,-1 9-3,-1 11 1,0 1 9,2 4 0,0 3 1,0 2-4,0 4 2,0 2 6,0 0-5,0-2 0,0 2-6,0 4 1,2 0-1,1 4 2,4-1-2,-5-1 1,-2-1-3,0-3 1,0-7-3,0-11 1,0-4-2,0-8-1,0-5 0,0-3-4,0 0-26,-2 0-18,0-23-53,2-12-145,0-2-221</inkml:trace>
  <inkml:trace contextRef="#ctx0" brushRef="#br0" timeOffset="83187.2718">19330 5073 235,'0'0'105,"0"0"-96,0 0 38,0 0 23,0 0-27,0 0 4,-19-6 7,9 6 16,4 0 7,3 0 11,1 0-18,2 0-25,0 0-10,0 0-8,0 2-1,7 2 5,17 1 21,6-4-20,11-1-5,11 2-2,10-2-5,17 4-2,7 3-6,8 2 0,4 5-6,-4-2-5,-2 0 0,5-6 0,1-4 2,-2-2-3,-7 0 4,-8 0 5,-13-9-1,-12 2 10,-13 1-4,-9 2-5,-14 4-1,-5 0-3,-10 0 0,-1 0-5,-2 0 1,-2 0-1,0 0-12,0 0-29,0 0-31,-6-2-77,-8-4-152,-2-3-160</inkml:trace>
  <inkml:trace contextRef="#ctx0" brushRef="#br0" timeOffset="83591.4141">20531 4925 773,'0'0'27,"0"0"-23,0 0 120,0 0-66,0 0-48,0 0-9,5-11 12,18 24 28,4-1-17,4-1 3,3 1 1,5 2-10,2 1 1,3 1-2,-2 0-4,-1 2-4,-7 0-5,-4-2-2,-10 4-1,-6 0 0,-12 3 1,-2 5 2,-7-3 2,-22 5 1,-6 3 4,-4-3 2,2 0-4,3-7-1,3-2-3,6-5-4,7-8-1,6-4-8,9-4-45,3-6-110,3-32-258</inkml:trace>
  <inkml:trace contextRef="#ctx0" brushRef="#br0" timeOffset="84168.5919">21851 4682 519,'0'0'159,"0"0"-147,0 0 94,0 0 34,0 0-69,0 0-32,-17-46-4,-3 40 0,-7 4-7,0 2-2,-2 0-3,0 0-3,3 0-3,1 0-6,3 12 3,3 10-1,2 7-6,9 9 3,2 5 2,6 8 1,0 3-1,2-4-4,12 2-3,-1-2-5,3-1 3,-3-6-3,-1-1 0,-1-2-2,-6-3 1,-2-3-21,-3-6-25,0-1-43,-6 0-101,-14-5-150,-7-5-156</inkml:trace>
  <inkml:trace contextRef="#ctx0" brushRef="#br0" timeOffset="84520.9439">21388 5252 681,'0'0'141,"0"0"-124,0 0 76,80-119 0,-9 83-75,8 2-14,-4 0-4,-6-2-10,-9 4-90,-10-4-85,-6 0 25,-10 3-16,-3 0 69,-7 5 75,-4 3 32,-1 4 95,-9 6 52,-5 7-4,-3 4 3,-2 4-1,0 0-28,-11 0-64,-11 14-21,-3 18 0,0 9 6,6 5-7,6 3 4,5 0-7,6-2-8,2-4-9,0 1-9,2-2-1,14-4-1,-1-6-30,6-3-48,-5-8-100,3-13-212</inkml:trace>
  <inkml:trace contextRef="#ctx0" brushRef="#br0" timeOffset="84963.2003">22146 5037 470,'0'0'409,"0"0"-391,0 0 44,120-75 53,-68 72-70,-10 3-28,-7 6-14,-12 17 2,-19 9-3,-4 1-2,-9 1-2,-20-2 2,0-6 2,5-5-1,11-10-1,5-4 0,8-7 0,0 0-2,25-13-1,11-15-5,6 0-5,-2 0-15,0 2 1,-6-1 12,-10 6 8,-8 1 7,-11 6 2,-5 4 12,0 0 28,-9 6 7,-11 2-11,-1 2-5,0 0-1,2 6 2,9 16-10,3 10-7,7 4-4,0 7-4,15 1-6,18-5-2,10-1 0,-3-6-2,-2-6-22,-11-4-38,-7-10-45,-9-10-144,-11-2-213</inkml:trace>
  <inkml:trace contextRef="#ctx0" brushRef="#br0" timeOffset="85242.3554">22652 4750 840,'0'0'114,"0"0"-97,123-28 90,-54 28-28,4 32-39,3 14-2,-16 12-5,-16 7-8,-23 0-12,-21 0-1,-2 3 1,-34 2 6,-9-4-3,-3-6 3,-2-9 1,3-10-6,6-14-2,13-10-9,11-12-3,2-5-3,11 0-35,2-5-39,2-20-123,0-3-329</inkml:trace>
  <inkml:trace contextRef="#ctx0" brushRef="#br0" timeOffset="88002.2944">19787 7582 211,'0'0'53,"0"0"-22,0 0 32,0 0-29,0 0-25,0 0-7,-22 17 9,22-14 5,0-3 8,0 0 16,0 0 8,0 0-8,0 0 7,0 0-10,0 0-15,0 0-11,0 0-4,0 0 4,0 0-1,0 0 2,0 0 4,0 0 7,0 0-3,0 0 2,0 0 3,0 0 0,0 0-5,0 2-2,0-2-4,0 0-1,-3 0-5,3 0-3,0 0-1,0 0-3,0 0 0,0 0-1,0 0 2,0 2-2,0 0 0,0-2 2,0 3-2,0-3 0,10 0 0,1 0-20,3 0-75,1 0-99,-1-12-212</inkml:trace>
  <inkml:trace contextRef="#ctx0" brushRef="#br0" timeOffset="91183.3602">21577 6749 174,'0'0'0,"0"0"-60,0 0 60,0 0 4,0 0-4,0 0-70</inkml:trace>
  <inkml:trace contextRef="#ctx0" brushRef="#br0" timeOffset="207016.2887">4743 7258 938,'0'0'40,"0"0"-39,0 0 49,0 0-9,113-97-16,-79 93 1,-10 4-20,-8 0-6,-12 6 0,-4 16 2,0 4 0,-8 6 4,-15-2 5,1-1-5,7-3 4,1-7-4,11-3-6,3-2 0,0-5-7,17 2 7,9-1 3,0 3 2,-3-4 0,-4 1 1,-9 0 1,-10 6-5,0 7 1,-4 0 1,-19 5 1,-4-3-5,3-10-33,1-8-85,8-7-107,8-19-142</inkml:trace>
  <inkml:trace contextRef="#ctx0" brushRef="#br0" timeOffset="207376.4829">5198 6932 828,'0'0'45,"0"0"115,0 0-44,-152-115-89,94 103 6,-8 12-16,-7 0-2,-2 29-4,1 23 2,2 15-6,12 18 10,10 13-12,22 16-1,22 5-1,6-5-3,27-11-2,24-25 0,18-24 2,12-23-1,10-19 1,3-12-4,-3-12 2,-13-34 2,-9-15 2,-18-16 0,-18-13 6,-21-10 7,-12-8 11,-18-5 1,-20 4-16,1 12-11,5 27-2,10 26-19,9 25-42,10 19-110,3 0-467</inkml:trace>
  <inkml:trace contextRef="#ctx0" brushRef="#br0" timeOffset="207915.9197">6675 7209 552,'0'0'546,"0"0"-539,0 0 77,0 0-22,-140-52-46,113 52-12,-2 28-4,7 14-2,5 16 0,0 8 2,11 10 0,4 3 4,2-2-3,0 6 0,0 0-1,6-2-35,-6 0-82,0-9-129,-4-12-82,-23-20-52</inkml:trace>
  <inkml:trace contextRef="#ctx0" brushRef="#br0" timeOffset="208186.7273">6181 8020 14,'0'0'613,"0"0"-534,-13-113 76,59 66-86,23-9-56,13-6-9,12-3-3,2-1-2,-7 5-1,-16 4-13,-13 13-36,-23 6-9,-17 10 60,-11 5 8,-9 3 100,0 8 36,0 7-20,-9 5-38,-3 0-46,-5 8-26,-3 24-4,-1 14-9,4 6-1,11 7 0,6 3-3,0 1-32,8-2-54,19-6-111,-5-14-149,-3-15-136</inkml:trace>
  <inkml:trace contextRef="#ctx0" brushRef="#br0" timeOffset="208515.5223">6976 7578 586,'0'0'276,"0"0"-264,0 0 76,0 0-33,152-81-42,-117 81-11,-8 23-2,-13 7-2,-14 7-6,0 1-1,-14-6 9,-5-7-9,0-11 17,13-7-17,6-7-10,0 0-16,0-25-20,25-11-27,3-10 15,4 0 67,-5 3 1,-12 14 48,-9 15 73,-6 7 4,0 7-15,0 0-49,0 18-51,-2 14 0,-4 11-4,1 6-6,5 4-1,0-2-16,3-5-105,9-7-90,2-13-113</inkml:trace>
  <inkml:trace contextRef="#ctx0" brushRef="#br0" timeOffset="208706.5762">7530 7321 855,'0'0'124,"0"0"-122,0 0 82,153 58-19,-121-4-8,-11 12-24,-13 10-19,-8 5-8,0-5-6,-16-10-40,-3-20-85,9-20-54,7-19-159</inkml:trace>
  <inkml:trace contextRef="#ctx0" brushRef="#br0" timeOffset="209506.7801">8336 7435 1042,'0'0'119,"0"0"-89,0 0 45,0 0-35,-129 118-25,104-74-5,5 1-8,7-5-2,4-7 0,9-4-3,0-7-16,0-10-9,9-6-10,22-6 6,11 0 7,8-26 13,3-10-6,0-4 5,-1-6 4,-1 0 9,-5 4 1,-3 5 5,-11 14 13,-17 10 3,-6 8-3,-9 2 10,0 3 2,0 0-8,-22 21-12,-8 11-8,0 1-2,0 8-1,4-2-1,5 5 0,6-6-2,9-1-7,6-7-14,0-10-8,15-12-20,14-8 17,8 0 14,0-26 2,-7-9 9,-12 0 10,-9-5 1,-9 4 2,0 4 25,0 8 19,0 9-8,0 8-7,0 7-4,0 0-16,0 0-12,0 15-4,0 14 3,0 3 0,0-2 1,0-2 0,18-2 0,5-8 0,6-7-2,2-4 1,7-7-1,-1 0 0,0-14-4,-2-13 4,-8-2 2,-10-3 1,-6 9-1,-10 7 1,-1 9-1,0 7 13,0 0-10,-5 10-3,-15 8 0,7-2 0,4-4-1,6-8 0,3-4 0,0 0-2,0 0 0,7 0 1,16 0 0,6-4 1,4 4 2,-2 0 1,-3 0 0,-4 6-2,-9 4 0,-5 1-11,-2 1-99,1-12-185,4 0-286</inkml:trace>
  <inkml:trace contextRef="#ctx0" brushRef="#br0" timeOffset="210024.7213">9427 7360 1100,'0'0'18,"0"0"38,0 0 23,24 147-44,-24-97-21,0-3-7,0-11-3,0-10-4,0-12 0,0-11-11,0-3-2,11 0 1,16-1 9,8-10 0,-4 4 4,-2 7-1,-5 0 13,-12 0 1,-10 7 4,-2 18 3,-15 7-8,-21 1-7,-1 1-6,0-7-18,7-9-33,14-5-44,9-8-92,7-5-58,0 0 38,32-9 98,10-16 71,14-9 37,4-2 1,0-4 33,-6-3 60,-6 3 42,-12-1 9,-14 11-26,-8 8-9,-14 12-8,0 10-4,-3 0-32,-19 29-34,-5 13-5,7 7 3,11 3-11,9-8-5,0-6-1,11-8-6,23-9-5,6-5 2,5-11-1,2-5-2,-7 0 0,-9 0-32,-11-18-48,-18 1-107,-2-7-586</inkml:trace>
  <inkml:trace contextRef="#ctx0" brushRef="#br0" timeOffset="210446.5353">10936 7724 975,'0'0'95,"0"0"22,0 0-53,0 0-43,0 116 19,-3-38-21,1 7-4,-6 1-12,5 0-3,-8-5-5,2-8-36,-3-10-37,4-11-86,-3-20-119,1-26-202</inkml:trace>
  <inkml:trace contextRef="#ctx0" brushRef="#br0" timeOffset="210612.2956">10933 7812 697,'0'0'132,"0"0"19,119-104-8,-75 104-77,-9 0-30,-14 14-20,-17 20-5,-4 8-3,-13 9-8,-18 0-14,-1-4-64,8-9-111,4-16-205</inkml:trace>
  <inkml:trace contextRef="#ctx0" brushRef="#br0" timeOffset="210766.3706">11368 7742 1074,'0'0'86,"0"0"-85,0 0 30,-11 108-14,1-58-14,2 11-3,1 1-44,0-7-147,3-14-247</inkml:trace>
  <inkml:trace contextRef="#ctx0" brushRef="#br0" timeOffset="210904.1178">11347 7561 937,'0'0'42,"0"0"-41,0 0-2,0 0-24,0 0-232,0 0-173</inkml:trace>
  <inkml:trace contextRef="#ctx0" brushRef="#br0" timeOffset="211876.5858">11716 7854 795,'0'0'66,"0"0"-44,0 0 40,65-108-49,-65 84-3,0 8 9,-12 13 26,-19 3 6,-7 9-18,0 21-9,1 2 13,10 2-19,9-2-9,11 0-7,7-1-1,0-7-1,15-6-2,21-10-19,13-8-7,9 0 5,7-21 3,-3-4 6,-3-5 11,-4-5 3,-11 3 2,-10 6 2,-17 3 14,-8 11 9,-9 3 15,0 5 4,-2 4-9,-19 0-24,-6 13-8,-2 10 0,6 5 0,5 0-5,7 2 0,9-6-1,2-2 0,4-3-7,25-14-10,12-5-1,9 0 0,5-5-12,-2-19-7,-4-5 21,-12 1 3,-10 2 10,-11 8 4,-12 6 2,-4 8 14,0 4 34,0 0-11,-22 0-18,-1 18-4,4 9 2,1 0-8,10 1-4,7 3-6,1-5-1,0-7 0,25-5 0,13-7-1,9-7-1,8 0-1,2-21-8,-5-9-7,-8-1 1,-12-1 8,-14 0 2,-9 6 6,-9 3 1,0 9 1,0 5 12,-9 6 12,-4 3-10,-3 3-4,-1 20-6,1 3-2,9 3-2,7-1 0,0-7-1,0 2-4,17-7 3,12-7 1,5-9-12,9 0 9,1 0-5,-3-15-4,-6-6-4,-8-2 3,-8-4 6,-3 5 7,-9 8 2,-5 4-2,-2 6 19,0 4 12,0 0-4,0 4-18,0 19-5,-4 6-1,4 3-2,0-2 0,8-3-1,18-11 0,14-5 0,8-11 0,5 0 3,-6-7 2,-10-15-5,-11-5 1,-15 3-2,-8-1 0,-3 2-13,0 6-26,-3-2-34,-1 7-151,4 2-158</inkml:trace>
  <inkml:trace contextRef="#ctx0" brushRef="#br0" timeOffset="212087.4474">13276 7756 681,'0'0'116,"0"0"64,0 0-45,0 0-75,20 104-17,-20-65-22,0-2-19,0-2 2,0-3-3,0-8-1,5-10-10,14-6-8,8-8-3,4-6-16,3-20-19,-3-10-35,-9-2-40,-9-2-52,-8-5-99</inkml:trace>
  <inkml:trace contextRef="#ctx0" brushRef="#br0" timeOffset="212252.6788">13405 7560 682,'0'0'101,"0"0"23,0 0-62,0 0-57,0 0-5,0 0-113,18-32-161,-18 54-168</inkml:trace>
  <inkml:trace contextRef="#ctx0" brushRef="#br0" timeOffset="212770.2094">13555 7981 178,'0'0'584,"0"0"-527,0 0 101,0 0-82,129-49-42,-100 12-10,-5-5-15,-7-1 4,-11 7-2,-6 11 6,0 8 2,-10 9-5,-9 8-11,-1 0-3,-1 0-2,8 18 1,9 1-4,4 8-13,0-3-2,15 0 13,16 0-1,6-2 6,0 3 2,-3-4 2,-10 0-1,-11-3 2,-11-4 6,-2-1 3,0 0-1,-10-3-7,-1-2-3,6-8-1,5 0-1,0-12-7,22-24-3,10-13 3,9-1 4,-1 4 2,-6 9 2,-9 10 3,-12 8 23,-9 16 15,-4 3 7,0 0-8,-8 28-15,-11 8-3,9 8-2,3-1-6,7-5-3,0-6-5,13-9-4,12-10 0,2-5-1,0-8-1,0 0-11,-5-8-39,-9-14-43,-9-9-214</inkml:trace>
  <inkml:trace contextRef="#ctx0" brushRef="#br0" timeOffset="213422.4953">15187 7728 268,'0'0'517,"0"0"-434,0 0 99,0 0-62,0 0-61,0 0-22,-110-34-21,66 82-9,-1 8-2,6 0-1,15-3-2,14-7-2,10-10-1,4-8 1,26-13-3,15-12-4,9-3-17,4-24-5,-4-16-7,-10 1 8,-15 10 18,-12 8 9,-9 13 1,-8 8 0,0 0 7,0 16-4,0 10 3,-3 5 1,3-4-5,0-2-1,9-9-1,17-6 0,8-10 1,2-5 2,-6-18 3,-2-9 0,-15-1 2,-10 1 7,-3 2-4,-7 4-4,-19 9-6,-1 6-1,0 9-16,9 2-49,7 0-73,9 2-112,2 6-44,0-5-169</inkml:trace>
  <inkml:trace contextRef="#ctx0" brushRef="#br0" timeOffset="214921.4803">15527 7827 117,'0'0'450,"0"0"-343,0 0 74,0 0-86,71 101-32,-71-60-4,0-3-31,0-4-13,-8-10-5,1-11-4,5-6-4,2-7-2,0-7 7,10-26-1,18-13-6,4-3-6,5 6-15,-2 8 5,-4 16 14,-6 10 2,-5 9 0,-7 5 1,-7 23 1,-6 11 8,0 10-2,0-1 1,0-4-7,0-8 0,10-14-2,6-13 1,6-9 0,14-7 4,7-32-4,7-10-1,0-9-4,-12-9-10,-3-5 10,-15-11-4,-9-4 8,-11 7 0,0 11 3,0 23-1,-17 23 16,-6 16 3,1 7 16,-4 16-15,-3 26-14,4 11 2,9 9 6,7 5-12,9 5 5,0-2-9,5-3 1,21-4-1,14-12-3,10-10-1,6-17-13,6-11-12,-4-13 0,-10-7 8,-5-23 6,-16-11 3,-14-1 12,-11 2 0,-2 8 6,0 14 20,-4 10 16,-9 8-7,2 0-17,4 17-15,4 10-2,3 8-1,0-2 1,0 1-1,14-11 0,10-5-2,3-8-1,6-6-3,0-4-6,1 0-10,-5-8-8,-2-14 3,-7-6 2,-4-4 16,-7 0 4,-5 4 5,-4 7 3,0 12 12,0 9 17,0 0-7,0 11-16,0 22 1,-4 4 2,-1 1-8,5-6-3,0-6 0,0-6 0,0-13-1,18-7 1,5 0 2,7-30-3,6-10 0,-2-4-3,-1 4-5,-4 9-7,-9 12 14,-4 10-1,-5 9 2,-6 0-2,-1 28 2,0 8 3,1 7 4,2-2-3,-1-3-4,3-6 0,4-9-1,7-14-1,9-9-1,9-5-1,4-27 0,1-8 0,-6-6 0,-7-3 4,-8 2 0,-9 7 0,-5 10 0,-8 16 17,0 11 7,0 3 10,-13 8-20,-3 21-8,-5 3 3,6-1-4,6 2-3,4-5-2,5-5 0,0-3 0,5-3 0,19-9 0,10-6-5,6-2 0,2-2-2,-2-20-3,-4-4 0,-12 1 7,-8 2 3,-10 5 0,-6 1 4,0 7 8,0 6 9,0 4 1,-3 0-6,-6 8-12,-1 12-4,6 2 1,4 0-1,0-1-1,2-1 0,16-6 1,7-4-5,6-6-1,5-4-1,-1 0-2,-1 0-2,-5 0-6,-7 0-3,-5 0 8,-8 0 7,-4 0 5,-2 0 0,-2 0 0,4 0 1,0 2 3,10 2 1,7-4-1,9 0 1,8 0 1,-5-22-1,3-3-2,-10-3 8,-12 3 4,-14 1 1,-1 0 2,-6 7 0,-25 9-10,-6 8-8,-11 0 0,6 4 0,5 17-15,6-4-26,12-2-29,13-6-103,6-9-189,2 0-176</inkml:trace>
  <inkml:trace contextRef="#ctx0" brushRef="#br0" timeOffset="215440.4641">18009 7881 719,'0'0'211,"0"0"-172,0 0 92,0 0-51,0 0-46,0 113-22,-9-75-8,8-1-3,1-7 0,0-5 3,21-13-4,10-9 0,4-3 1,8-3-1,1-20-1,-6-12-4,-2-2 4,-7-10 1,-7 3 1,-6 8 0,-9 8 4,-6 16 23,-1 10 23,0 2-14,0 2-21,-6 23-9,0 4 4,4 4-1,2 0-9,0-2-1,0-3 2,13-6-2,8-10 0,7-6-5,3-6-7,0-6-3,5-23 0,2-9 0,-5-3 8,-2-7 2,-2 5 4,-2 5 1,-2 12 4,-5 12 19,-1 11 4,0 3-8,2 7-1,2 21 4,-3 8 1,-5 7-9,-5-3-4,-10-1-4,0 0-5,-10-5-2,-16-4 1,-8-2-43,-8-6-42,-9-4-12,-8-6-174,-5-6-300</inkml:trace>
  <inkml:trace contextRef="#ctx0" brushRef="#br0" timeOffset="215666.2885">16368 7720 1058,'0'0'27,"0"0"-23,0 0 23,0 0-10,136-100-12,-83 88-5,-15 1-49,-15 4-221,-21-8-272</inkml:trace>
  <inkml:trace contextRef="#ctx0" brushRef="#br0" timeOffset="215882.6633">16771 7367 792,'0'0'134,"0"0"-134,0 0 36,0 0 18,0 0-14,0 0-9,-82 94-9,57-94 11,8 0 3,8-8 3,9-20-21,0-2-18,17 4-1,17 4-6,1 10-47,2 12-109,-8 0-332</inkml:trace>
  <inkml:trace contextRef="#ctx0" brushRef="#br0" timeOffset="216460.468">13922 8964 1015,'0'0'41,"0"0"-35,0 0 49,0 0-7,-93 160-31,79-95 1,7-7-6,5-9-8,2-9 0,0-13 1,8-12-4,12-8-2,10-7 1,0-11 0,3-17-16,-9-2 0,-5 7 5,-14 6-1,-2 13 5,-3 4 4,0 0 3,0 12-14,0 9 11,0 0 2,5-5-1,11-5 2,3-10 4,8-1 23,0-3 8,-3-24-3,-1-4-12,-8-6-13,-8 9-7,-7 8-10,0 12-48,0 8-56,0 12-204,-6 20-89</inkml:trace>
  <inkml:trace contextRef="#ctx0" brushRef="#br0" timeOffset="216841.546">14319 9404 769,'0'0'65,"0"0"47,74-143-4,-65 97-89,-5 8-11,-4 11 7,0 15 11,-4 12 10,-17 0 3,4 14-27,-1 14-8,5 7 3,8 6 1,5-1-5,0-2-2,20-4-1,11-8 0,9-7 0,5-9-3,7-10-5,-1-7 2,2-23-4,-11-10 0,-8-10 4,-12-6 3,-12-8 1,-10-4 2,0 6 0,-6 11 1,-5 21 3,3 18 12,-1 12 1,0 0-12,0 26-5,0 12-2,7 10-7,-1 1-44,3 3-54,0-3-95,0 0-67,-2-6-117</inkml:trace>
  <inkml:trace contextRef="#ctx0" brushRef="#br0" timeOffset="217231.6996">14566 9339 538,'0'0'96,"0"0"-20,14-150 34,23 92-51,11 2-30,7 5-11,3 8-11,-8 9 1,-15 10-7,-10 8 2,-15 8-3,-7 2 2,-3 4 9,0 2 25,0 0 13,-9 2 1,-2 32-24,2 15-5,7 13 15,-1 8-8,3-2-16,0-2 0,0-10-6,5-14-5,0-15 0,1-17-1,5-10 0,4-14 0,8-25 3,4-7-3,2 3-2,0 11 1,-7 18 1,1 9 0,-6 5 0,1 5 1,0 24 7,-4 5 1,-10 2-7,-4 0-2,0 0-8,-27-2-72,-13-7-161,-9-9-199</inkml:trace>
  <inkml:trace contextRef="#ctx0" brushRef="#br0" timeOffset="217488.3893">14674 8736 958,'0'0'28,"0"0"-24,0 0 11,0 0-1,0 0 1,0 0 9,-43 111-12,3-98 0,6-13 9,10 0 21,11-9-3,13-19-10,0-6-9,25 3-10,12 9-7,8 10-3,8 12-2,-5 0-34,-6 23-133,-9 5-381</inkml:trace>
  <inkml:trace contextRef="#ctx0" brushRef="#br0" timeOffset="219024.3164">16221 9224 498,'0'0'692,"0"0"-692,0 0 8,-27 153 9,27-45 6,0 12 8,0 8-8,0 3-17,9-1-1,7-11-3,5-24-2,6-21-3,4-31 0,1-28-5,-1-15-3,-2-21 8,-11-30 3,-12-12-4,-6-14 2,-22-3-4,-20 0-9,-10 5-9,2 15 8,2 13 15,13 10 2,22 5-2,13-3 0,7-4-11,32-7-9,13-4-12,2 2-4,-4 6 4,-2 1 15,-13 7 17,-7 6 1,-12 8 3,-8 5-1,-6 8 11,-2 2 13,0 5-8,-6 0-6,-11 0-6,-1 15-2,-1 11 8,5 4-6,5 3 2,7 0-5,2-1 0,2-2-2,15-4-1,10-7-1,6-6-1,4-11-12,5-2-8,-4 0 13,-2-19 2,-9-10 1,-3-6 6,-10-5 0,-8 1 2,-6 7 0,0 13 0,0 8 2,0 11 9,0 0 0,0 14-11,0 12-2,0 8 0,0-2 0,0-8 1,0-7 0,0-9-1,4-8 0,5 0-1,3-7 1,3-16 5,1-5-5,1 0-1,1 2-2,1 8-2,0 9 4,-3 5-3,-4 4 0,0 9 0,-3 16 3,-2 10 1,2 0 0,-2 1-1,2-7 0,1-8-12,4-8-12,4-13-4,2 0 2,6-18 17,4-20-2,-3-6 2,-4-9 0,-4 7 7,-9 7 3,-5 13 1,-5 14 24,0 12 34,0 0-1,-15 12-41,-1 21-9,7 6 4,5 0-4,4 1-4,0-3-3,16-7 0,10-9-1,13-10 0,4-11-1,7 0 0,-2-25 0,-3-10-5,-7-4-6,-12-5 2,-10-8 2,-11-3 3,-5-14 4,-2-3 1,-17 5 2,2 16-2,-1 20 16,3 21 10,1 10 8,-4 14-19,5 27-9,7 10 1,4 7 1,2 5-4,2-1-1,15 0-3,10-6 2,4-10-2,9-9-9,7-19-12,-3-16 2,2-2 14,-3-17 1,-6-14-2,-9-8 5,-10 4 0,-14 5 1,-4 7 2,0 9 6,-4 10 11,-16 4 0,-2 9-7,2 23-2,5 9-2,5 10 0,10-4-5,0-2 0,25-9-3,15-14 0,9-14 2,13-8-2,3-8 1,2-21-3,-9-6-4,-18 3-17,-18 6-12,-22 3 0,-4 7-27,-43 5-70,-20 3-147,-15-1-205</inkml:trace>
  <inkml:trace contextRef="#ctx0" brushRef="#br0" timeOffset="219318.3537">17021 8840 268,'0'0'422,"0"0"-419,129 9 112,-100 14-5,-20 0-91,-9 5 4,-16 0 12,-26-3-3,-11-11-17,1-12-5,8-2 22,8-19 6,12-10-13,13 0-2,11 3-6,4 0-5,25 3-12,9 8 1,-5 5-4,-6 9 1,-10 1-75,-13 0-109,-4 14-133,-10 5-274</inkml:trace>
  <inkml:trace contextRef="#ctx0" brushRef="#br0" timeOffset="219579.6813">16399 8883 870,'0'0'5,"0"0"-2,0 0 39,0 0-16,0 0-19,0 0-2,78 8 9,-103 4 15,-6 0-2,0-6-7,2-6 0,11 0 6,10 0-9,8-6-9,8-8-8,33 2-8,14 2-24,8 8-52,-1 2-122,-1 6-238</inkml:trace>
  <inkml:trace contextRef="#ctx0" brushRef="#br0" timeOffset="219762.4275">17297 9101 1095,'0'0'57,"0"0"-57,123-16 41,-59 4 25,4 4-53,-15 3-13,-4 5-7,-16-4-90,-14-1-278</inkml:trace>
  <inkml:trace contextRef="#ctx0" brushRef="#br0" timeOffset="220540.265">18651 9228 181,'0'0'888,"0"0"-888,0 0 0,0 0 25,29 137 2,-29-98 8,0-3-7,0-5-13,0-13-6,0-8-3,0-6-3,0-4 1,3-14 8,13-20-7,4-8-4,9-1-2,3 5 0,-1 8-1,2 9-3,-4 8 4,-6 13-1,-8 0 1,-8 25-9,-2 14 10,-5 7 0,0 1 3,0-5-2,0-6-1,0-10-5,4-12-17,7-13 12,9-1-2,7-17 9,2-21 2,0-7 0,-4 0-1,-12 6 2,-5 18 1,-6 10 1,-2 11 3,0 0 9,0 23-13,-4 8 0,-4 10-1,4-4 2,4-4-1,0-8-1,16-8-1,13-15 1,3-2 0,-1 0 3,0-24 2,-8-6 1,-7-5 17,-13 0 2,-3-4-8,-3 5-2,-20 4-7,1 13-7,-1 10-1,6 7-3,3 0-37,7 7-67,7 7-140,0-5-209</inkml:trace>
  <inkml:trace contextRef="#ctx0" brushRef="#br0" timeOffset="220780.7646">19488 9377 700,'0'0'37,"0"0"7,0 0 111,0 0-111,-21 102-4,16-96-6,-1-5-16,5-1-2,-3 0 14,1-3-4,1-20-16,2-2-8,0 1 2,0 7-2,0 8-2,2 2-5,6 7 0,7 0-91,-2 0-179,7 0-218</inkml:trace>
  <inkml:trace contextRef="#ctx0" brushRef="#br0" timeOffset="221334.203">19968 9176 992,'0'0'48,"0"0"-44,0 0 52,0 0-20,-71 105-25,60-62 0,3 0-7,8-8-3,0-9 1,3-11-3,19-10 1,7-5-6,2-5 2,4-22 1,-3-8-9,-13-6-1,-10 1 0,-9-2-6,0-1 8,-14 8-10,-11 11 17,4 10 2,9 8 2,3 6 0,9 0-8,0 6-10,5 21 18,24 12 1,4 7-1,5 14 7,4 11 5,-2 13 7,-6 13 12,-15 17-20,-16 12-2,-3 7 0,-12-3-4,-6-10 0,7-16 1,11-25 9,0-21-5,36-19-6,16-25-2,6-14 0,2-14 4,-6-37 0,-17-14 4,-14-18 16,-23-12 15,-5-14-12,-40 5-9,-17 10-4,-7 12-8,1 15-2,11 13-6,13 13-2,24 16-24,12 7-39,8 1-91,21-8-249</inkml:trace>
  <inkml:trace contextRef="#ctx0" brushRef="#br0" timeOffset="221836.445">20915 9128 794,'0'0'30,"0"0"86,0 0 41,0 0-100,-138 44-3,89-4-9,9 4-30,9-2-8,15-6-4,11-10 0,5-5-3,10-12-8,25-9-4,5 0-8,8-5-9,-4-24-17,-7-5 3,-5-12-2,-14-8 14,-10-11 21,-8-7 10,0 0 4,0 8 31,-4 16 10,-5 14 15,1 16-2,0 8-11,4 10 2,0 8-28,4 31-19,0 19 0,0 13 0,0 4 0,0 3-2,8-4 0,2-6-10,-1-11-32,5-15-42,5-19-56,6-20-38,8-3-57,0-33-27,3-11 11,-3-2 193,-4 2 58,-6 11 170,-5 10 41,-7 14-14,-5 9-37,1 3-65,-2 21-38,-1 7-30,-2 4-27,-2 1-7,0-1-104,0-14-186</inkml:trace>
  <inkml:trace contextRef="#ctx0" brushRef="#br0" timeOffset="221982.4439">21180 8867 844,'0'0'65,"0"0"-50,0 0 76,0 0-91,0 0-51,0 0-192,-17-24-112</inkml:trace>
  <inkml:trace contextRef="#ctx0" brushRef="#br0" timeOffset="222302.3799">21414 9278 659,'0'0'33,"0"0"44,0 0 69,123-133-99,-108 80 1,-9 0-15,-6 9-16,-10 13 6,-25 14 14,-14 11-19,-5 6-16,14 0-2,8 10-1,24 10-7,8 4-25,8 5-11,35 0-8,18 1 9,5 2 19,0 1 20,-7 1 4,-16-1 2,-21 6 16,-20-5 27,-2 0 13,-27 0-29,-13-8-18,-6-4-11,7-13-27,18-9-81,8-9-96,13-28-112</inkml:trace>
  <inkml:trace contextRef="#ctx0" brushRef="#br0" timeOffset="222766.3043">21965 8930 808,'0'0'55,"0"0"51,0 0 28,0 0-69,-44 102-24,24-51-18,6-1-12,7-1-8,7-5 1,0-12-3,2-8 0,21-13-2,6-11-14,9 0-7,7-23-4,-1-12-12,-3-6 8,-8-3 12,-6 0 12,-6-2 6,-9 10 2,-5 11 25,-7 11 15,0 14 5,-2 0-16,-17 25-20,4 11 0,-1 1 3,12 8-12,4-5 1,0-5-2,1-6-1,23-12-1,5-8-1,6-9-8,3 0 1,-5-20-2,-2-8 3,-13-6 8,-13-4 0,-5-1 1,-7 1 3,-22 6-2,-7 10 6,-5 14-5,1 8-3,6 0-2,5 7-32,16 0-98,10-3-207,3-4-245</inkml:trace>
  <inkml:trace contextRef="#ctx0" brushRef="#br0" timeOffset="224371.4263">22518 8993 915,'0'0'110,"0"0"-79,0 111 71,4-70-57,1 3-26,0-9-7,1-5-9,-4-12 0,3-12-2,3-6 0,8-4 1,3-28 1,1-7-3,6-7-9,-6 0 2,-2 10 0,-5 12 5,-6 11 2,-7 13 3,0 0 8,0 18-3,0 20 19,-3 8-4,-3-4-11,6 0-8,0-14-2,0-8-2,13-11 0,14-9 0,2-5 0,8-22-1,4-10-4,2-7-3,-4-6 3,-3-11 1,-9-6 2,-13-10 0,-13-8-1,-1-3 2,0 9 1,-8 16 0,-10 23 1,-2 14 3,2 18 2,-2 8 0,2 0 0,0 31-4,4 6 2,4 13 0,8 6 2,2 7 3,0-1-3,0 1 0,16-5-1,5-3-3,4-4-1,-1-5-1,3-11-2,-2-6-9,-1-12-5,0-10-8,3-7-7,5-4 4,-3-22 0,-6-6 2,1-3 12,-9 1 11,-6 3 2,-4 6 0,-3 9 25,-2 6 0,0 8-4,0 2 2,0 0-14,-2 16-9,-5 12 1,7 0-1,0-1 2,0-1-2,7-6 0,8-6-2,1-4-6,6-10-11,2 0-4,1 0-7,0-23 2,-5 0 19,-2-8 6,-6-3 2,-2 0 1,-6 2 0,1 6 13,-1 10 15,-2 6 7,2 8-9,2 2-5,-4 6-20,4 22 0,1 9 2,-3 0 1,3 1-4,-2-6 2,0-6-2,3-6 0,-2-9 0,1-8 1,-2-3-1,6 0 0,2-19 3,-1-6-3,1-1-2,-5 7 2,0 4 0,-2 6 0,-6 6 0,3 3 0,3 0-1,2 5-1,6 9 2,1-2 2,-1-3-2,1 2 0,2-8-4,3-1 4,4-2 0,2 0-2,1-17 3,-4-8-1,-1-1 0,-2-10 1,0 2-1,-7 0 0,-5 7 1,-8 10 4,0 8 0,0 6 8,-11 1 3,1 2-4,-4 0-2,8 14-4,-1 16-2,3 3-3,2 4 0,2 0-1,0-5 0,0-2 0,2-6 0,9-10-2,7-6-7,3-8-7,2 0-2,2-15-1,2-11 7,-5-4 3,-7 0 8,-1 5 1,-8 2 0,1 9 5,-5 4 9,-2 8 7,0 2-1,0 0-9,0 5-7,3 15 0,1 4 4,6-2-8,-2-7 0,3-1 0,1-7-1,-1-5-1,5-2-3,0 0-6,3-7-5,1-9-3,-4 4 8,-8 2 10,0 6 0,-6 4 1,-2 0 2,0 0-1,0 0 1,2 8 2,0 2-1,7 0 1,-1-1-3,6-6-1,4-3 4,2 0-4,0-7 3,4-14 0,-3 3 0,-5 1 12,-6 0 1,-10 9-1,0 1-5,0 7-10,-13 0-2,0 0-5,-5 0-20,4 3-20,4 3-58,0 0-188,6-6-239</inkml:trace>
  <inkml:trace contextRef="#ctx0" brushRef="#br0" timeOffset="224620.4291">22785 8895 1043,'0'0'40,"0"0"-32,0 0 41,0 0-47,0 0-2,152-106-115,-112 84-294</inkml:trace>
  <inkml:trace contextRef="#ctx0" brushRef="#br0" timeOffset="224745.3803">23292 8620 1089,'0'0'23,"0"0"51,0 0-20,0 0-54,0 0-60,0 0-335</inkml:trace>
  <inkml:trace contextRef="#ctx0" brushRef="#br0" timeOffset="225593.8148">24310 8845 189,'0'0'98,"0"0"-41,0 0 73,4-112 9,6 87-43,-1 3 14,-3 9 0,-6 6-13,2 5-22,-2 2-36,0 0-17,0 12-17,0 19-1,0 9 6,0 4-6,0 2 0,0-4-1,0-6-3,8-7 0,7-9 0,3-8-6,1-10-3,8-2-3,4 0 7,5-13 0,-2-3 1,-3 4 3,-11 5 1,-3-2 0,-8 6 0,-6 0 0,-1 1 1,-2 2 0,0 0-1,0 0 0,4 0-4,4 0 2,5 0 2,0 0 0,3 0 0,0 0 0,-5 0 0,-1 0-30,-3 0-97,-7 0-129,0 0-200</inkml:trace>
  <inkml:trace contextRef="#ctx0" brushRef="#br0" timeOffset="225737.6979">24623 8787 921,'0'0'60,"0"0"-55,0 0 36,0 0-41,0 0-7,0 0-112,17-61-302</inkml:trace>
  <inkml:trace contextRef="#ctx0" brushRef="#br0" timeOffset="226876.27">4399 10215 1071,'0'0'99,"0"0"-89,0 0 46,-33 140-17,13-84-15,0-6-4,4-9 7,9-12-14,5-7-3,2-11-8,0-7-2,29-4-5,14 0 3,3-11 1,2-15-26,-8-3-31,-14 0-23,-13 3-32,-11 4-31,-2 8 96,0 4 48,-6 10 66,-5 0 63,2 0-56,2 17-45,-1 14-11,3 15-1,3 10 0,0 7-13,2 0-3,0-2-6,0-13-116,0-16-237</inkml:trace>
  <inkml:trace contextRef="#ctx0" brushRef="#br0" timeOffset="227258.4062">4621 9916 1079,'0'0'49,"0"0"-46,0 0 103,-146-83-51,88 83-43,-10 21 5,-9 31-9,-2 30-3,7 22 4,7 21 5,19 11 2,17 0 2,23-7-10,6-15-5,50-24-3,33-24-1,23-32-2,24-28 3,8-8-1,-4-46 1,-9-25-3,-21-18 0,-21-4 3,-31 0 3,-35 3 2,-17 3 3,-44-7 5,-24-1-1,-12 9-8,0 20-4,9 25-7,11 22 5,19 13-10,19 8-37,22 0-54,2 0-222,36 0-375</inkml:trace>
  <inkml:trace contextRef="#ctx0" brushRef="#br0" timeOffset="231473.4496">7594 10522 365,'0'0'146,"0"0"-70,0 0 85,0 0-2,0 0-54,0 0-28,0 0-34,42-99-3,-42 91-8,-2-2 0,-16 0-11,-6 1-5,-5 2-8,-7 7-3,0 0-2,1 0 0,-3 12 2,2 12-2,5 12-1,2 8-2,5 14 1,10 7 1,5 3 3,7 0 2,2-3 4,0-6-9,0-7 0,2-1 0,2-7-2,-2-2 0,-2-4-3,0-1-18,0-4-38,-15 1-63,-14-5-119,-10-7-126</inkml:trace>
  <inkml:trace contextRef="#ctx0" brushRef="#br0" timeOffset="231625.6537">6916 11145 613,'0'0'126,"0"0"-100,0 0 65,87-116-22,-4 76-34,17-3-10,9 1-18,-2 1-7,-11 0-28,-16 9-135,-15 2-119,-14 5-100</inkml:trace>
  <inkml:trace contextRef="#ctx0" brushRef="#br0" timeOffset="231797.9697">7823 10580 680,'0'0'172,"0"0"-79,0 0 30,0 0-64,0 0-26,-116 104-1,89-41-8,7 0-5,7 4-7,9-8-5,4-2-6,0-7-1,11-6-9,13-6-73,7-8-102,-4-14-172</inkml:trace>
  <inkml:trace contextRef="#ctx0" brushRef="#br0" timeOffset="232207.3774">7817 10904 890,'0'0'38,"0"0"-24,0 0 46,127-62-31,-84 62-5,-10 4-10,-12 24-12,-11 8-2,-10 9 0,-2 1 1,-23-4 0,-4-7-2,7-8 1,9-13-2,4-8-18,9-6-4,0-3-7,20-22-11,11-5-36,6-8 13,-1 2 36,0 1 2,-9-1 17,-7 8 10,-9 8 6,-8 6 55,-3 5 46,0 9-5,-20 0-33,-3 3-29,-4 23-15,7 8-5,4 7 2,12 1-10,4-2-4,6-2-5,23-3-1,6-9-2,2-1-5,-5-6-44,-9-6-74,-11-6-171,-12-7-264</inkml:trace>
  <inkml:trace contextRef="#ctx0" brushRef="#br0" timeOffset="232450.259">8124 10694 689,'0'0'389,"0"0"-384,0 0 6,139-14 20,-64 46 9,-4 12 14,-11 16-26,-21 4-12,-24 9-11,-15 6 1,-17-1 2,-26 3-4,-8-9-1,2-7-2,7-20 0,8-18-1,14-17-13,12-10-50,8-5-78,0-27-288</inkml:trace>
  <inkml:trace contextRef="#ctx0" brushRef="#br0" timeOffset="233284.2816">8826 11099 515,'0'0'91,"0"0"14,0 0 19,0 0-78,0 0-8,0 0 32,141 37-13,-68-37-22,1 0-7,-13 0-14,-15 0-8,-17 0-6,-9-1 0,-9-5-68,-7-6-128,-4-8-160</inkml:trace>
  <inkml:trace contextRef="#ctx0" brushRef="#br0" timeOffset="233477.8203">9235 10860 853,'0'0'55,"0"0"-36,0 0 94,0 0-51,79 134-19,-66-89-24,-13 3-6,0 1-8,-13 0-2,-13-5-3,0-6-7,1-12-51,11-8-72,7-11-139,7-7-86</inkml:trace>
  <inkml:trace contextRef="#ctx0" brushRef="#br0" timeOffset="234872.4813">9865 10906 1123,'0'0'38,"0"0"-31,0 0 11,-2 109 18,-9-31-2,-4 16-15,-6 12-3,3 13-7,3 12-6,9-6 0,6-6-3,0-21 0,8-26 1,23-18-1,9-22 0,5-20-1,6-12-6,-4-12-3,-7-23 3,-11-8-1,-17-1 6,-12-5-1,-25-4 2,-24-10-9,-11 3-1,-3 4 2,5 8 6,12 11 3,15 2 0,17-3-2,14 0 1,2-5-15,30-3-22,14 1 12,5-4-9,3 2-8,-5 4 28,-5 1 14,-6 3 1,-6 10 1,-13 3 14,-10 8 6,-9 9 10,0 4 0,0 5 3,-11 0-18,-8 10-11,-4 18-5,5 6 2,3 4-1,5-3 3,10 2-3,0-3 0,0-6 2,23-3-2,6-12 0,9-6 0,2-7-1,0 0-10,-2-19-5,-5-8-2,-6-5 7,-9-2 9,-9-1 1,-9 5 0,0 5 1,0 11 8,0 11 16,-2 3 0,-7 0-21,1 14-4,0 12 0,4-3-1,4-4 1,0-6 0,0-6-3,0-7-3,6 0-9,11-7 8,9-18-5,1-3-5,-3 3 1,-2 10-9,-3 4 15,-7 11 6,-2 0-3,-1 19-5,-9 15 5,0 8 7,0 2 7,0-1-5,1-10 0,11-7 2,6-13-3,9-13 1,7 0-2,11-31-3,3-7-7,-9-8-3,-1 2-2,-13-2 13,-13 6 2,-10 10 1,-2 12 10,0 11 24,-14 7 1,-3 0-16,-4 21-8,3 9-3,7 4 6,5 2-6,6 0-6,0-4 0,0-4-1,13-8 0,12-10-2,18-8-1,9-2-2,4-14-5,2-18 1,-9-4-14,-7-6 7,-13 0-5,-8-10 11,-15-7 8,-6-9 0,0-3 1,-12 2 1,-7 15 9,3 20 12,3 20 13,-2 14-4,5 9-14,-3 26-14,2 19 2,8 10-1,3 4 3,0 5-2,3-4-3,15-6-2,11-10 0,6-12-1,7-17-3,9-18 2,9-6-3,3-18 1,0-18 1,-9-7-4,-15-2 5,-12 5 0,-18 6 1,-9 14 3,0 7-2,-22 13 7,-7 0-3,-2 18 3,6 17 4,7 0-4,14 6-4,4-5-3,6-2 0,28-8 0,11-12 1,6-14-2,2 0 2,-4-10-4,-7-15-11,-15-1-15,-13 1-22,-14 4-42,-18-2-112,-36 2-279</inkml:trace>
  <inkml:trace contextRef="#ctx0" brushRef="#br0" timeOffset="235133.5688">10843 10476 695,'0'0'52,"0"0"-35,0 0 90,0 0-35,0 0-11,0 0-14,112 63-31,-114-29-2,-34-3 2,-15-7-9,-2-16 3,10-8 10,5-7 19,18-23-3,14-4-15,6-2-9,14 6-12,19 7-2,9 16 2,5 5-16,-6 2-59,-2 6-68,-12 14-218,-13 9-223</inkml:trace>
  <inkml:trace contextRef="#ctx0" brushRef="#br0" timeOffset="235269.7363">10940 10714 811,'0'0'132,"0"0"-85,0 0 37,133-4-56,-77-10-19,-9-2-9,-20 4-38,-24 1-211,-3 4-185</inkml:trace>
  <inkml:trace contextRef="#ctx0" brushRef="#br0" timeOffset="235427.3233">10290 10469 1025,'0'0'29,"0"0"30,0 0-11,0 0-47,0 0 7,0 0-8,117 70-177,-79-56-498</inkml:trace>
  <inkml:trace contextRef="#ctx0" brushRef="#br0" timeOffset="236214.3377">12556 10948 731,'0'0'31,"0"0"-25,0 0 14,-100 130 58,86-75-16,11-3-1,3-11-24,3-12-22,22-9-9,7-16 0,4-4 2,1-12 4,-9-20-3,-9-3-7,-8-2 4,-11 1-6,0-1 0,-20 6-8,-7 2 0,2 7-5,7 11 7,11 7 6,7 1 0,0 3-9,19 0-22,16 4 31,8 15 1,-1 3-1,2 10 6,-7 11 14,-14 18-10,-9 15 2,-14 12 0,0 23 3,-10 7-4,-10 11-1,3-10-3,10-13 1,7-21-6,3-22 2,28-17 2,6-25-5,9-16 2,-2-5 4,-3-30 12,-12-12 4,-19-9-1,-10-9 2,-8-6 7,-31-9-18,-7 1-4,-4 6-8,2 14 1,5 12-2,12 2 0,8 12-15,21-4-56,2 0-90,8 0-297</inkml:trace>
  <inkml:trace contextRef="#ctx0" brushRef="#br0" timeOffset="237208.1809">13426 11129 700,'0'0'24,"0"0"15,0 0 107,0 120-81,7-85-18,-1-4-6,-2-4-13,-2-9-13,-2-9-2,2-5-2,-2-1-7,3-3-2,-1 0 7,3-21 11,6-16-15,4-9-5,5 0-3,5 11-3,-3 12-5,1 10 7,-3 13 2,-2 0-6,-6 22 3,-1 15 1,-3 6 3,-6 5-1,2-3 4,-2-5-2,3-11 0,2-9 0,2-9 1,2-7-1,1-4 3,8-3 2,8-18-1,-1-11-3,-2-5 2,1-3-3,-9 6 0,-5 4 1,-7 8 0,-3 10 0,-2 4 0,0 4 0,0 2 5,0 2 1,0 0-3,-2 0-2,-5 17-2,2 10 0,5 5-1,0 1 1,0-4 2,3 0 0,12-7-2,10-6 0,-1-8 0,10-8 0,-3 0 2,-2-8 1,-8-16-1,-2-8-1,-11-3 4,-8-1-1,0-4 7,-4 7 12,-13-1-7,1 11 3,3 11-10,1 3-4,8 9-5,4 0-2,-2 0-2,-1 0-11,-2 0-21,0 15-5,2-1-24,3 1-72,0-2-131,0-3-93</inkml:trace>
  <inkml:trace contextRef="#ctx0" brushRef="#br0" timeOffset="238702.0828">11862 10906 573,'0'0'90,"0"0"-46,0 0 66,0 0-24,0 0-29,0 0 20,-42 133-18,42-99-23,0-4-17,6-6-5,-1-4-4,0-6-2,-3-7-7,5-2 1,4-5 4,2-2 4,5-22 0,5-8-10,-4 0-1,-3 4-8,-4 5-2,-3 12 6,-8 8 4,-1 3 0,0 0-17,0 19 12,0 8 6,0-2 0,0-1 1,3-4-1,8-8-4,5-4-1,3-8-3,-1 0 6,-2 0 0,0-2 2,-6-7 0,-2 0 2,-4 7-2,-2 2 0,3 0-5,-1 0-4,2 14 0,4 2 5,1-4 3,4-5 1,5-7 3,3 0 3,-1 0 2,-2-21 4,-4-2 1,-7-3-4,-5-1 1,-4 1-1,0 4 0,-4 5-8,-15 7-1,0 10-8,-6 0-13,0 0-64,1 15-62,9-3-121,3 0-117</inkml:trace>
  <inkml:trace contextRef="#ctx0" brushRef="#br0" timeOffset="239010.4465">12396 11061 617,'0'0'236,"0"0"-207,0 0 80,0 0-34,0 0-47,0 0-1,0 0-6,-23-12-11,12 10-2,2 2-5,0 0-3,5 0 1,2 0 1,2 0-1,0 0-1,0-3 1,0-2 7,0-2-1,2 2 2,-2 3 8,2 0-6,-2 2 0,0 0-11,0 0-1,0 0-64,0 2-232,0 5-273</inkml:trace>
  <inkml:trace contextRef="#ctx0" brushRef="#br0" timeOffset="239893.6999">13533 11143 314,'0'0'244,"0"0"-167,0 0 60,0 0-2,0 0-90,0 0 10,-55 118 10,50-68-10,2-1-15,-4-9-17,1-10-4,1-4-1,0-8-5,5-10-9,-2-5-1,2-3 0,0 0 0,0-13 7,0-20-1,18-10-8,7-3 0,0 6-1,-2 9 0,-2 13 0,-1 17 0,-4 1-3,2 3 0,-1 26 1,-5 0 2,-8 4 3,-2-6 3,-2-1-1,0-6-2,0-8-3,0-7 2,0-5-1,0 0 1,0-12 10,9-20-6,2-8-6,9-2 1,0 5-1,3 13 0,-4 10 0,-1 11-1,1 3 0,0 0-1,-3 23 1,-3 1-1,-1 3 1,-3 1 1,-5 3-3,0 0-40,-2 1-61,3-8-95,1-4-150,6-12-88</inkml:trace>
  <inkml:trace contextRef="#ctx0" brushRef="#br0" timeOffset="240238.3889">14175 11243 672,'0'0'93,"0"0"-7,0 0 53,0 0-49,-134-17-47,96 44-6,5 9-16,4 0-7,8 0-9,10-5-2,9-7-2,2-3 0,0-7-1,26-7-1,11-7-10,2 0-8,6-19 9,-5-4 2,-6-1 7,-7 0 1,-10 3 1,-5 6 1,-8 6 15,-2 5 17,-2 4-5,0 0-15,0 0-14,0 11 0,2 6 0,-2 12 0,0 0-10,0-2-65,0-3-111,7-8-186,-3-14-114</inkml:trace>
  <inkml:trace contextRef="#ctx0" brushRef="#br0" timeOffset="240711.4993">14350 11279 703,'0'0'72,"0"0"71,0 0-32,0 0-59,123-30-15,-99 48-5,-11 12-21,-13 5-10,0 1 2,-13-4 3,-9-6-2,3-8-4,7-8 0,7-8-8,5-2-26,0 0 6,18-22-13,18-8-9,6-2 21,-3-3 23,-5 5 6,-6 7 0,-15 8 25,-6 3 38,-7 10 20,0 2-2,0 0-25,-16 8-34,0 16-11,0 7-5,5 1-1,9-1-2,2 2-3,0-5 0,0-6-16,12-6-39,8-8-42,4-8-57,5 0-111,-1-8-4,0-14 23,-6-4 103,-8-1 143,-10-2 103,-4 0 64,0 3 10,0 9-20,0 6-26,-6 5-36,1 6-64,-2 0-31,2 0-85,-1 10-169,-1 7-346</inkml:trace>
  <inkml:trace contextRef="#ctx0" brushRef="#br0" timeOffset="240921.3233">14805 11335 1053,'0'0'8,"0"0"24,0 0 46,0 0-41,-17 129-14,17-96-13,0 2-7,0-5-3,0-8-31,-2-5-76,-6-14-127,-3-3-136</inkml:trace>
  <inkml:trace contextRef="#ctx0" brushRef="#br0" timeOffset="241168.2863">14805 11015 576,'0'0'329,"0"0"-303,0 0 65,0 0-16,0 0-38,0 0-8,49 20-1,-69-3 0,-7-2-14,0-9-7,0-6 4,10 0-1,3-14-5,12-2-1,2-2-4,2 4-8,27 7-22,0 7-32,2 0-86,-2 21-142,-4 3-186</inkml:trace>
  <inkml:trace contextRef="#ctx0" brushRef="#br0" timeOffset="241617.2923">15015 11277 920,'0'0'46,"0"0"12,0 0 48,0 137-62,0-93-18,0-2-14,0-6-3,0-12-4,0-12-5,0-9 5,0-3-3,14-23 12,5-21-9,8-8-5,2 0-1,-2 12-4,0 11 4,-5 13 1,0 16 0,-2 0 1,1 9-1,-4 18 0,-5 10 6,-4-2-2,-8-2 10,0-8-4,0-13-5,0-5-3,0-7 0,0 0 4,0-28 8,9-9-14,9 2 0,4-4 0,7 9 0,0 10 0,-2 10 0,-3 10 0,1 0 1,-3 6 3,-4 16 7,-2 5 0,-10 3-7,-4-1-2,-2 6-2,0-4-25,0-6-70,-4-12-137,4-13-232</inkml:trace>
  <inkml:trace contextRef="#ctx0" brushRef="#br0" timeOffset="241977.9529">15962 11277 684,'0'0'155,"0"0"-9,0 0 9,0 0-88,0 0-44,0 0-9,-127 23-1,89 14 0,5 2-2,15-3 0,13-9-9,5-2-1,25-13 2,17-10-2,10-2 1,-1-7-2,-9-18-3,-12 2 1,-13 7 2,-12 7 2,-3 3 1,-2 4 27,0 2 7,0 0-18,0 10-17,0 13 0,0 4 0,2-5-1,17-6 0,16-10 1,13-6 1,10 0 0,7-6-3,-7-10-20,-9 2-63,-9-7-148,-4-4-446</inkml:trace>
  <inkml:trace contextRef="#ctx0" brushRef="#br0" timeOffset="242504.4746">17567 11301 890,'0'0'68,"0"0"-58,0 0 49,0 0 4,-85 135-44,39-99 2,-4-4-11,-3-7 0,2-14-3,6-11-3,7 0-2,11-4 3,12-22-4,11-13-1,4-14-12,0-7 6,9-2 6,4 1 1,-2 11 1,-11 10-2,0 20 15,0 10 20,-9 10 6,-10 0-24,4 36-16,9 16 0,6 12 2,0 1 1,21-5 0,18-8-4,5-6-1,8-7-15,3-13-64,2-13-95,-4-12-140,2-1-214</inkml:trace>
  <inkml:trace contextRef="#ctx0" brushRef="#br0" timeOffset="244099.3115">17812 11233 814,'0'0'102,"0"0"-66,0 0 20,0 0 12,18 122-9,-18-63-19,0-9-23,0-6-16,0-18 5,0-14-5,0-10 1,0-2-1,9-18 12,0-15-13,7-18-2,0-2-7,4 6-3,4 11 9,-2 13 0,0 15 2,0 8-1,-1 8 0,1 23 2,-2 5 4,-2 2 3,-5-4 2,-3-4-6,-8-4 1,0-14-3,0-6-1,-2-6 0,0-15 14,1-12-3,7-15-11,8-1-7,3 0 1,2 5-11,-1 11 4,-4 15 7,4 12 4,-5 0-1,-1 22-3,-6 13 1,-3 2 5,-5 9-1,0-5 1,2-4 0,2-11-1,8-12 1,5-8-1,7-6-6,10-20-13,-1-13 3,3-8 6,-7 6 10,-9-7 1,-7-3 1,-7 7 0,-6 8 8,0 14 14,0 13 12,-3 3-19,-13 7-7,-2 25-6,3 7 0,4 2-3,6-1 6,5-6-3,0-4-3,16-5 1,13-7 0,4-8 2,9-10-3,-1 0-1,-1-8-1,-5-12-3,-6-8 2,-8-5 1,-9 0-2,-5-10 4,-4 5 1,-3 8 1,0 11-1,0 12-1,0 7-2,0 8-3,0 22-2,0 8 7,0 2 1,0-1-1,0-6 1,0-1 1,0-9-2,0-9 1,7-5 1,-3-9-1,3 0 1,-1 0 3,6-17-2,-1-12-2,-1 1 1,2-2-1,-1 5-1,0 3 2,5 6-2,-2 5 0,1 7-1,3 4 1,-5 0-4,1 4 2,-4 12 0,-3 3 2,0 0-1,-3 4 0,1-5 1,2 0 0,-1-4 1,3-6-2,3-4 1,1-4 0,5 0-1,7-4 1,-2-18 0,2-3 0,-2-1 0,-5-1 1,-7-2-1,-7 4 1,-4 4 0,0 7 3,0 10 12,0 4 6,0 0-8,-7 14-13,-4 15-1,0 4 2,7 6-2,4-3 2,0-6-2,0-1 0,15-10 1,7-3-1,5-11 2,2-5 1,2 0-3,-4-5 0,-4-16 0,-4-2-1,-9-5-1,-5-1 2,3 0 0,-6-1 0,2 12 0,-2 8 1,-2 7-1,0 3-1,0 0-4,0 17-5,0 11 10,0 0 1,0 0 0,0-8 1,0-8-2,0-4 0,0-8 0,0 0 1,14-2-1,1-16-2,4-6-2,-3 2-9,3 4 6,-1 1-1,0 9 6,-7 7 1,2 1-2,0 8-3,-4 17 6,3 8 0,-6-8 4,2 3-2,-2-11 2,-2-5-1,-2-9-1,1-3 0,-1 0 4,6-12 7,8-15-13,3-5 0,2 2 0,6 6-1,-1 3 1,0 12 0,1 9 0,-1 0-2,0 13 2,1 13 6,-6-2 0,-5 5-2,-14-3-3,-2-1-1,0-4-4,-14-9-57,5-10-137,7-2-210</inkml:trace>
  <inkml:trace contextRef="#ctx0" brushRef="#br0" timeOffset="244490.3063">20249 11219 707,'0'0'310,"0"0"-268,0 0 62,0 0-45,0 0-30,-138 85-6,100-39-13,11 2-4,7-7-5,13-9 3,7-9-4,2-11 0,26-12-8,9 0-2,3-12 0,3-17 2,-8 1 4,-6 1 4,-8 3 0,-11 6 1,-3 8 2,-5 7 15,-2 3 9,0 3-8,0 18-12,0 7 14,0-3-5,7-6-6,29-5-1,8-14-1,14 0-2,2-14-2,-7-15-4,-12 0 0,-22 5-30,-19 5-21,-17 6-52,-43 6-226,-25-2-266</inkml:trace>
  <inkml:trace contextRef="#ctx0" brushRef="#br0" timeOffset="244769.3022">19311 10854 513,'0'0'349,"0"0"-339,0 0 108,0 0-41,0 0-57,0 0 13,-39 89-15,-9-74-13,5-11 2,7-4 4,14-2 16,9-18 15,13-6-15,0 0-13,22 3-8,9 4-5,1 9-1,-12 8-1,-7 2-12,-13 2-93,-18 22-154,-37 2-111</inkml:trace>
  <inkml:trace contextRef="#ctx0" brushRef="#br0" timeOffset="245009.4993">18572 10839 330,'0'0'556,"0"0"-539,0 0 50,0 0 25,0 0-57,0 0-12,110 61-3,-129-40 11,-18-3-6,-7-11 1,3-7-5,10 0 10,11-14 0,9-9-2,11-4-16,2 1-13,25 12-1,10 12-18,0 2-119,-4 2-330</inkml:trace>
  <inkml:trace contextRef="#ctx0" brushRef="#br0" timeOffset="261782.1779">9333 15360 569,'0'0'93,"0"0"-89,0 0-1,0 0 106,0 0-26,0 0-55,0 0-7,0 0 7,-23 18 7,23-18 10,0 0 8,0 0-1,0 0-5,0 0-6,0 0-6,0-8-2,0-5-12,0-12-10,2-3-5,10 0-2,-3-4 1,6-4-2,-1 0 1,-1 0 1,3-5-2,-5 12 6,2-6 1,-2 3-3,2 0-2,1 1 1,0-6-3,12-5 0,-1-3-2,5-1 1,-2 6 0,-1 0-1,-5 6 3,-2 6 0,0 0 0,-5 7-2,1-2 1,1 5 2,2-4-5,1-7 1,5 5-1,-2 1 0,4-5 0,0 6 1,-2-2 1,0 4-2,-6 7 3,-1 0-3,0 6-2,0-5 2,2-4 1,5 0 0,1-2-2,6 2 2,-2-3-1,4 7 0,-2-3 0,-3 7 0,-4-1 0,4 6-1,1-1 1,1-3 0,-2 4 0,0 3 1,0 0-1,-2 0-1,-1 0 1,-3 0 0,2 0 1,-2 0-1,7 3 0,0 4 0,2 3 2,4-4-2,0 2 0,-1 0 0,1-1 0,-7 0 0,-4 5 0,-3-2 0,-2 6 0,-4 2-1,1 0-1,-1 8 2,-1 4-1,2-3 0,3 0 1,-3 4 1,-1-3-1,1 5 0,-3 1 0,5 1 1,-2-3-1,-2-2 0,1-2 0,-1 6 0,3 2 0,-2 1 1,1 2-1,2-2 0,-2-5 0,-1 2 1,1-2-1,4-2 0,-1-4 0,2 3 0,0-6-2,1 1 4,-3 8-2,-3-4 1,2 4-1,-4 3 0,2 1 0,-1 0 0,0 1 0,-3 0 2,-1-3-2,1-4 0,1-7 0,-1-2 0,5 5 0,-3-6 0,8 10 0,-1-4 1,3 2 2,7 2-3,2 1 0,-2 1 0,-1-5 0,-2-1 2,0-3-2,2-5 0,-2-1 1,2-6-1,0-2 1,-2-6 0,-1 1-1,2-2 0,-4-2 1,1 0 1,-2 0-2,2 0 0,0-2 1,0-12 0,4-8 0,0 2-1,4 0 4,-1-1-4,-1-2 0,-2 0 0,0-6 0,2 0 2,-5-2-2,-1 0 0,-3-4 0,-2-6 0,-3 1 1,5-9-1,-2-4 1,7-5-1,7 8 0,1 1-1,3 9 1,-3 4 0,-2 0 0,1 0-3,-3-2 3,5-6-1,-3-2 1,4 0 0,-1-1 0,-1 6 0,-4 0 0,-1 1-1,-3 5 1,0-2 1,0-1-1,0 0 0,2-2 0,0-3 1,0 6-1,0-1-1,-4 8 1,-2-3 0,-5 4 0,-2 2 0,0 1 1,-1-2-1,1 2 0,1 4 0,-2-4 0,3 0 0,-2 1 0,0 4-1,0-1 1,-3 7 0,-4 3 0,3 2-1,-3 2 1,-1 0 0,4 7-1,2-2 1,2 1-1,6 2 1,8 0 0,3 0 0,3 0 0,3 0-1,-6 13 1,3 2 0,-1 1 0,4 7 1,-3-4-1,-1 2 0,4 6 0,-1-4 1,0-1-1,3 3 0,-3 9 0,-1-8 0,4 6 0,-5-1 1,-3-1-1,-1 1 0,-5 1 1,0 4-1,2-8-3,2 2 3,1-6 0,-3 2 0,-1 3 0,2 3 0,-5 3 2,2 1-2,-2 4 0,-2 2 2,2 6 1,-3-7-1,2-5-1,1-2-1,-4-6 2,1 0 0,-1 2-1,-4-2 0,4 2 0,-7 2 0,-1 5-1,0-2 1,-1 5 0,2-1 0,1-3-1,2 0 0,0-9 0,1-6 1,-3 2 0,1-6 0,1-3 3,1 4-4,0 0 1,-2 4 0,2 2-1,2-2 0,3 0 1,4-1 0,4-3 0,2-4-1,5-6 1,-1-2 1,1-3 0,0-3 0,-4 0-1,0 0 1,-3 0-2,-2-13 1,-4 0 1,2 0-1,-2-6 2,4-3 1,0-7-2,5 0-2,4-7 1,0-3-1,6-2 0,1-3 0,3 4 0,-3 0 0,-3-5 0,-4 4-1,-2-4 1,-2 1 0,-3-4-2,1-2 1,-5-4 1,-3 2 0,-1 1-1,-8 3 1,2-1 0,-2-6 0,1-6 1,2-2-1,2-3 0,3-1 0,4-1 0,4-4 0,8-2-1,2 10 1,5 10-4,-1 9 3,-1 10 1,1 4 0,-8 4 0,-6 1 0,-13 7 0,-13-1-13,-7 1-20,-10 6-40,-34-1-64,-26 0-275</inkml:trace>
  <inkml:trace contextRef="#ctx0" brushRef="#br0" timeOffset="262959.4446">10210 14108 134,'0'0'411,"0"0"-234,0 0-33,0 0-47,0 0-2,0 0 1,0 0-25,113 51-28,-58-42-7,5-9-5,8 0-16,-11 0-6,-6 0-4,-15 0-2,-14-2-2,-15 2 0,-7-3 2,-7 3 7,-33 0 3,-18 0-12,-10 0 0,-13 0 2,-4 0 8,0 3-1,3 8 0,6 1 0,18-1 2,18-6-6,20-5 3,18 0 0,2 0-9,37 0-4,29 0 4,18-2 6,9-12-6,0-4 2,-12 1-2,-22 8 3,-20-2-3,-26 6 0,-13 3 0,-3 2-1,-45 0 1,-20 7-1,-19 13 1,-7 3 0,1-7 0,6 8 1,15-2-1,23-10 0,22-2 0,27-8 0,3-2-2,52 0-1,26 0 3,16-10 1,8-14 0,-2 2 0,-13 0-1,-22 2 0,-23 6 0,-27 5-7,-18 8 5,-18 1 1,-33 0 0,-19 0-2,-12 0 3,0 0 0,6 8 0,20 2 0,18-10 1,22 4-2,16-1 1,23 4-52,42 0-48,24-4-144,15-3-705</inkml:trace>
  <inkml:trace contextRef="#ctx0" brushRef="#br0" timeOffset="263800.1626">11742 15829 522,'0'0'164,"0"0"-105,0 0 108,0 0-47,0 0-68,0 0-3,16 26 0,30-19-15,10-7-9,11 0-9,9 0-1,5 0 7,-4-11-2,-8 3-5,-13 2-7,-24 2-7,-12 4 3,-20-4-3,0 4 3,-25 0 9,-25 0-8,-12 0 0,-11 4 6,-8 14 4,4-4-2,5 2-2,17-2 2,16-3 1,24-8 0,15-3-6,15 0-8,39 0-2,17-18 2,14-8 0,-2-6-14,-10 6-28,-13-2-41,-29 7-98,-25 7-350</inkml:trace>
  <inkml:trace contextRef="#ctx0" brushRef="#br0" timeOffset="264459.8716">10128 14225 338,'0'0'161,"0"0"-42,0 0 13,0 0-16,0 0-37,0 0 1,141-48-10,-76 30-7,1 0-9,-12-1-12,-14 5-14,-18 7-16,-13 2-9,-9 5 1,-13 0 5,-34 0-7,-18 12-2,-8 11 0,-5-3 1,5 0 0,5 0-1,13-4 8,19-4 3,18-5 2,18-2-5,2-5-8,43 0-1,31 0 1,24 0-18,16-14-79,4-3-295</inkml:trace>
  <inkml:trace contextRef="#ctx0" brushRef="#br0" timeOffset="265343.1751">13604 14043 419,'0'0'90,"0"0"-10,0 0 55,-121-5 19,111 5-85,10 0-19,0 0-18,28-1-7,19-6 16,9-2-9,6-10-8,1 4-10,-3-4-2,-2-1 5,-14 6 1,-8 4 7,-16 2-4,-16 6-12,-4 2-1,-16 0 17,-28 0-10,-20 12-15,-9 3 1,-7 6 2,8-4 3,12-6-1,17 1 9,22-10 6,21-2-9,10 0-9,44 0-2,17-7 4,9-10-3,1-1 0,-1 2-1,-14 2 0,-16 6 0,-19 2 0,-25 4-1,-6 2-2,-35 0 2,-30 10-2,-15 8 3,-3 5 1,8-8 1,14 2 0,18-3 5,24-6-1,19 0-6,6-4-4,46-3-37,17-1-75,12 0-393</inkml:trace>
  <inkml:trace contextRef="#ctx0" brushRef="#br0" timeOffset="266387.9382">15456 15603 441,'0'0'140,"0"0"-106,0 0 46,0 0 73,0 0-80,0 0-30,34 2 25,7-2-20,9 0-8,-1 0-13,-2 6-1,-7-6-10,-11 4-10,-9-4-3,-11 0 1,-9 5-3,0-2 5,-11 7 18,-25-5-13,-11 2-1,-9-1-1,-2-3 1,1 2 7,6-3-3,8 2-1,11 4-4,17-8 4,15 6-6,3 1-6,35-6-1,21 3 2,10-4-1,8 0 0,-4-4 0,-11-10 0,-10 4-1,-22 1 1,-16 6 3,-14-1-4,-15 4 1,-39 0-1,-17 0 0,-14 4 0,-2 14 0,2 4 0,8-4 2,14 0 3,18-4 11,26-6-3,19 1-4,27-9-5,39 0-3,27 0 4,14-21-5,1 3 1,-15 4 0,-20 4-1,-21 6-9,-21-1-31,-22 2-28,-9 3-39,0 0-133,-15 0-271</inkml:trace>
  <inkml:trace contextRef="#ctx0" brushRef="#br0" timeOffset="267970.096">12072 15758 298,'0'0'92,"0"0"-73,0 0 54,0 0 40,-131-9-60,113 9-12,9 0 19,5 0 10,4 0-26,0 9-14,0 0 10,24-1 16,12-2-3,11 3-17,15-9-11,7 0 1,0 0-19,2 0-1,-6-6-2,-9 5-2,-13-1-1,-20 2-1,-9 0 2,-14 0 0,0 0-1,-31 0 8,-21 2-3,-12 8-3,-9 1-2,-10 1 16,-6 5 0,-3 5 0,4-2-9,16 0 4,23-9 6,22-4-2,27-5-12,2-2-1,50 0-4,19-2 2,18-14 0,12-4-1,-3 0 0,-11 2-2,-18 4 0,-25 5-2,-27 9-9,-17 0 3,-19 0 9,-44 0 1,-16 13 1,-15 9 0,-3-4 6,10 0 4,12-4-2,16-2-1,24-2 2,25-10-4,10 0-6,23 0-2,33 0-6,16-10-26,6 3-69,-7 2-221,-13 5-357</inkml:trace>
  <inkml:trace contextRef="#ctx0" brushRef="#br0" timeOffset="269213.4791">10110 14101 356,'0'0'105,"0"0"-57,0 0 39,0 0 2,0 0-41,0 0-18,-30 21 1,68-12-7,6-3 51,12-2-22,8-4-2,3 0-3,-2-4-10,-10-8-10,-16 6-11,-20 0-9,-15 6-5,-4 0 2,-23 0 16,-35 6-4,-21 9-15,-10 10 1,-5-5 4,7 1 7,16 2 5,10-5 0,27-1-2,18-12 3,16 7-15,24-8-5,39 1 0,26-5 0,15 0-11,7-5-94,0-13-257</inkml:trace>
  <inkml:trace contextRef="#ctx0" brushRef="#br0" timeOffset="270069.7382">13588 14057 239,'0'0'133,"0"0"-76,0 0 17,0 0 33,0 0-13,0 0 26,156-2-33,-94-6-30,3-5 7,-9 1-9,-11 3-23,-18 2-14,-17 5-7,-10 2-7,0 0 9,-22 0 21,-22 0-26,-14 9-5,-7 4-2,-1 4 1,-2-5 1,8 4 0,5-4 5,12 1-3,12-4 3,12-6 0,11-1-3,8-2-5,8 0 0,37 0-2,22-3 2,14-3-19,6 1-104,-5 5-221,-7 0-285</inkml:trace>
  <inkml:trace contextRef="#ctx0" brushRef="#br0" timeOffset="270715.1148">15230 15717 435,'0'0'169,"0"0"-124,0 0-32,0 0 33,150-14 38,-54 6-46,14-7-23,1 8-1,-9-5-10,-18 10-4,-27 2-137,-24 0-188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19:28.8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8425 1215 233,'0'0'649,"0"0"-560,0 0 22,0 0-15,0 0-47,0 0-30,0 0 3,-135-88 9,97 88 4,4 0-12,-2 21-4,3 11-6,4 11-4,9 5-6,7 8 0,10 5-3,3 4 0,5 3 1,17 5-1,2-1 0,-4 5-22,-6 1-56,-11 2-81,-3-2-98,-8-14-47,-24-18-75</inkml:trace>
  <inkml:trace contextRef="#ctx0" brushRef="#br0" timeOffset="254.3856">7968 2092 406,'0'0'114,"0"0"-55,-68-109 110,68 65-65,26-9-74,27-7-11,20-6-17,13-6-2,6-6-12,-1 0-4,-7 9 3,-15 13-15,-22 18 23,-20 18 5,-22 13 17,-5 7 107,0 0 15,0 0-49,0 0-58,-9 19-26,-12 13 0,2 13 5,1 6-6,9 2-5,9-1-1,0-2-5,6 0-70,19-4-82,4-11-92,-7-12-117</inkml:trace>
  <inkml:trace contextRef="#ctx0" brushRef="#br0" timeOffset="613.7461">8658 1557 1073,'0'0'10,"0"0"-2,0 0-8,122-39-5,-82 39-2,-9 28-10,-18 7 1,-13 11 16,0-2 1,-19-5-1,-6-9-2,4-7-4,11-16-27,10-7-44,0 0-12,4-19 5,23-22-105,6-10 81,-2-2 108,-8 4 76,-10 13 103,-8 11-34,-5 14 22,0 7-39,0 4-40,0 0-34,0 0-54,-3 15-6,-6 19-11,5 12 10,4 8 4,0-2 1,21-1-2,12-6-55,0-7-177,-6-9-85</inkml:trace>
  <inkml:trace contextRef="#ctx0" brushRef="#br0" timeOffset="833.7619">9052 1358 1042,'0'0'138,"0"0"-136,0 0-2,133-23 0,-68 47 5,-9 17 4,-19 7-8,-16 8 7,-19 6-4,-2-1 2,-16 0 0,-10-9 0,1-8-6,7-14-20,9-9-134,9-16-192</inkml:trace>
  <inkml:trace contextRef="#ctx0" brushRef="#br0" timeOffset="991.4704">9749 1528 1213,'0'0'52,"0"0"-50,134-58-2,-68 41-1,-3 5-79,-20 6-276</inkml:trace>
  <inkml:trace contextRef="#ctx0" brushRef="#br0" timeOffset="1154.5475">9728 1752 775,'0'0'407,"0"0"-404,0 0-3,0 0-8,0 0 8,186-32 0,-105 6-34,-14-2-234,-23-2-528</inkml:trace>
  <inkml:trace contextRef="#ctx0" brushRef="#br0" timeOffset="2474.3663">11218 1197 978,'0'0'91,"0"0"-91,0 0-3,0 0 3,0 0 2,0 0-1,-62 88 3,40-75 1,-3-6 1,3-7 6,2 0 14,2 0-8,5-16 2,6-10-5,7-2-9,0-1-1,0 3-5,23-1 0,5 7-4,8 4 2,0 8-3,-1 8-3,2 0 3,-5 15-5,-1 21-7,-8 9 12,-12 9 5,-11 6 6,0 2 6,-24 3-3,-13-2 1,-5-6-3,0-10-3,4-10 0,7-13-2,7-13 1,6-8-2,5-3 8,4 0-1,9 0-8,0-12-10,6 2-1,20 3 1,11 4 6,5 3-3,12 0 7,6 6 8,9 3 9,-1-7 8,1-2 17,-5-2 4,-14-23 3,-7-8-5,-14-4-2,-9-4-13,-9 3-7,-6 3-14,-5 3-3,0 7-5,0 8-35,0-2-93,-5 1-445</inkml:trace>
  <inkml:trace contextRef="#ctx0" brushRef="#br0" timeOffset="4071.3471">12342 2711 595,'0'0'235,"0"0"-87,0 0-38,0 0-34,0 0-45,0 0-14,-11-2-15,11 31-2,0 8 10,0 13 22,0 6-2,7 4 6,3 6 0,0 7-17,-4 6-2,1 6-2,2 8-7,-2 7 1,4 12-3,0 6-3,-2 7 1,0-3-3,-3-2 0,0-1 3,-1-1-3,0 2 2,2 3 0,-4 1-2,5 4 0,-2 6 3,2 9 3,0 8-2,-1 3 6,1 2-6,0-3-3,-1-9 2,1-8 1,0-6-1,2-11-3,1-7 1,3-3-1,-1-9 0,-5-3 0,6 2 1,-5 3 0,0 5 3,0 3-3,-2-1-2,1-4 0,1-2 2,1-3-2,-2-1 1,-2-6-1,1-9 0,-2 1-1,0 0 1,1-3 3,-4-2 0,0 0-3,1-4 0,-3-4 2,2 2-1,-2-1-1,0-5 0,2-3 1,-2-10 1,0-2 0,0-9-2,0-7 3,0-4-2,0-16 1,0-6-2,0-7 1,-2-4-1,-3 0-1,-2-2-16,-1-20-36,-6-12-37,-1-17-99,-8-21-332</inkml:trace>
  <inkml:trace contextRef="#ctx0" brushRef="#br0" timeOffset="5250.3919">8287 6441 501,'0'0'230,"0"0"-209,0 0-12,0 0 82,0 0-46,0 0-33,11-38 7,21 31 40,3 0-5,15-1-12,8-1-4,10 2-22,12-2 0,14 2-5,20-1-1,16-3-2,16 0 8,11-1 1,3 1-7,7 3 0,2 2-6,1 2-4,-3 1 7,-5 0-7,0 1 8,4 0 4,2-2-5,5-2 4,3-2-4,3-2-2,-3 2-2,0 0-3,-7 4 5,-5 1-5,-12 2 1,-7-1 0,1 0 0,-1-2 1,1-1 0,0-4-1,-2-1-1,-1-3 0,2 1-1,5 3 2,-4-1 1,4 3 1,1 4-2,2-2 0,5 4 2,6-3-2,3 0 3,10-1-4,-4 2 0,4 1-1,1 0 3,-2 2-3,3 0 3,-6 0 1,1 0-2,5 0-1,-5 0 2,-5 0-2,-4 4-2,-10-1 2,-2 4 0,-5-1 1,-8 2-4,-5-2 4,-6-2-1,-8-1 4,-5-3-4,-10 0 5,-7 0 4,-12 0 8,-16 0-7,-17 0 6,-23 0-1,-16 0-1,-11 0 11,-4 0 4,0 0-7,0 0-9,0 0-7,0-3-4,0-3-2,-24-5-7,-16 2-47,-18 1-54,-15 1-176,-1 3-327</inkml:trace>
  <inkml:trace contextRef="#ctx0" brushRef="#br0" timeOffset="8492.1585">17937 5859 878,'0'0'75,"0"0"-67,0 0 98,0 0-20,0 0-43,0 0-19,0 0-12,-63 2-7,63 14-4,16 10 2,9 6 11,4 0 6,7 0-4,6-3-4,5-5 0,4-2-7,2-9-2,-1-1 4,-10-1-7,-8-5 0,-10 0 4,-12 2-3,-8 2-1,-4 7 0,0 14 2,-25 10 13,-15 5 3,-7-1-2,-2 3 1,0-3-8,6-4-3,6-7-6,12-9 0,8-7-2,8-10-33,9-6-66,0-2-137,28-2-147</inkml:trace>
  <inkml:trace contextRef="#ctx0" brushRef="#br0" timeOffset="8911.3295">18668 6148 975,'0'0'46,"0"0"-41,0 0 60,126 8-33,-107 22-19,-8 6-1,-11 3-7,0 0 0,-1-5 0,-18-5-2,3-10 0,6-9-3,6-7 3,4-3-1,6-11 0,25-24 5,16-14-7,9-5-1,-6 4 1,-6 6 1,-15 12 3,-16 11-2,-11 12 6,-2 9 58,-9 0-25,-20 6-22,-6 22-8,1 10 6,7 3 6,13-2-12,14-3-2,0-4-2,34-6 0,28-12-7,19-8 5,8-6-2,-3 0-2,-14-11 0,-24-6-1,-20-1-43,-23-1-47,-5-6-109,-48-1-298</inkml:trace>
  <inkml:trace contextRef="#ctx0" brushRef="#br0" timeOffset="9782.2412">12030 2801 670,'0'0'189,"0"0"-78,0 0-5,0 0-46,0 0-50,75-124 7,-34 61 1,-1-5-8,-8 1-2,-4 9 9,-16 11 20,-3 19-2,-7 13-6,-2 12 1,0 3 1,0 0-31,4 23 0,5 15 0,2 15 0,7-1 1,2 0 0,0-6-1,2-2 3,-1-3-2,-2-5 0,-1-4-1,-3-8-37,3-9-103,-4-10-120,-3-5-197</inkml:trace>
  <inkml:trace contextRef="#ctx0" brushRef="#br0" timeOffset="10682.2604">13397 918 909,'0'0'105,"0"0"-73,0 0 22,-135 61-17,95-13-20,3 3 3,6 0-14,10-7 3,13-4-7,8-10 0,0-6 1,24-6-3,12-12 0,11-6 0,10 0 0,3-27-14,-4-6-15,-9-4-1,-13-6 21,-9 2 9,-15 12 1,-3 8 2,-7 13 15,0 8 10,0 0-27,-2 21-1,-17 16-5,2 10 2,5-1 3,12-6-2,0-6 1,4-8 0,25-12-2,8-10 3,8-4 1,8-16 3,-9-16 1,-7-6-1,-14 2 0,-11-3 5,-12 1 23,-2 3-5,-27 3-22,-9 11-4,-7 12-1,3 9-9,4 0-17,9 7-65,11 7-100,14-4-138</inkml:trace>
  <inkml:trace contextRef="#ctx0" brushRef="#br0" timeOffset="11178.0155">13949 1001 872,'0'0'39,"0"0"-30,0 0 54,6 116-15,-6-73-26,0 0 0,0-8-10,0-10-4,0-11-8,3-7 3,-1-7 4,2 0 3,10-11 20,4-21-5,6-10-24,5-2-1,-4 6 2,-3 9 0,-6 14-2,-7 8 2,-2 7-2,-3 0-17,-4 17 11,0 9 6,0 8 2,0-4-1,2-2 2,7-6-3,4-10 0,3-8 4,6-4-3,7 0 8,3-24 3,3-11-8,1-6-4,-2-1 1,-3 4 1,-6 11-2,-8 8 2,-6 11 13,-4 5 12,-2 3-3,5 3-23,1 22 1,3 5 1,-8 2-1,-3 3 0,-3-5-2,0-2 3,-15-7-3,-6-1-11,1-15-114,7-5-135,9-5-79</inkml:trace>
  <inkml:trace contextRef="#ctx0" brushRef="#br0" timeOffset="11344.0762">14647 764 236,'0'0'686,"0"0"-555,0 0-18,0 0-73,0 0-18,0 0 0,78 159-7,-75-88-9,-3-1-6,0-3-6,0-7-138,0-13-190,-6-18-239</inkml:trace>
  <inkml:trace contextRef="#ctx0" brushRef="#br0" timeOffset="11471.0039">14694 976 818,'0'0'81,"0"0"-41,0 0-18,100-118-22,-51 111-26,-6 7-243</inkml:trace>
  <inkml:trace contextRef="#ctx0" brushRef="#br0" timeOffset="12279.9142">15218 906 682,'0'0'307,"0"0"-279,0 0 6,0 0 12,-141 112-22,108-74-10,4-4-4,6-2-5,10-9-1,5-5-3,8-6-2,0-7 1,6-2-15,19-3-22,8 0 9,3-23 6,1-8-45,-6-8 12,-2-5 51,-8 0 4,-8 9 7,-7 10 39,-6 11 18,0 10 16,0 4-25,0 0-21,-4 6-15,-10 16-17,4 5 3,3 2-5,7 4 1,0-3 0,0-4-1,16-4 0,15-8-1,7-8-2,5-4 3,-1-2-3,-3 0-14,-7-12-7,-8-7-8,-8-3 20,-9-3 12,-3-6 6,-2 1-2,-2 7-1,0 9 1,0 7 9,0 5 7,0 2-15,0 0-5,0 0-13,0 9 7,0 7 6,0-3 0,0-1 0,2-3 1,3-8-1,4-1 0,4 0 1,6 0 0,0 0 3,1 0 1,-3 0-5,2 0-1,-1 0-6,1 7 6,4 2 1,-1 0 0,5-9 0,5 0 11,1-11 1,0-18-2,-2-12 0,-6-1-5,-8-4-1,-7-2 5,-7 0-2,1 3 8,-4 12 3,0 12 12,0 13 19,0 8-10,0 0-22,0 20-17,-7 21-7,-3 13 7,8 4 2,2-2 0,0-4-1,0-8 0,10-4-2,1-5-18,-8-3-79,-3-9-148,0-8-462</inkml:trace>
  <inkml:trace contextRef="#ctx0" brushRef="#br0" timeOffset="12424.3056">15870 969 1140,'0'0'149,"0"0"-131,0 0-8,162-95-7,-102 77-3,-10 2-46,-19-5-329</inkml:trace>
  <inkml:trace contextRef="#ctx0" brushRef="#br0" timeOffset="13112.1657">17077 712 1084,'0'0'45,"0"0"-7,0 0-18,0 0-15,-2 132-5,-6-36 7,5 5-4,-3-1 2,6-15-5,0-12 3,0-21-2,9-15-1,3-18 2,-6-10 1,-1-9-2,2 0 4,0-25 11,-1-19-15,5-16-1,-4-10-5,2-12 2,4-2-12,3 7 6,6 15 9,5 22 0,-1 19-1,0 18-1,4 3 0,-3 12-2,-3 20 4,-5 6-1,-8 1-2,-7-7 3,-4-6 0,0-12 1,0-7 0,0-7 1,2 0 2,7-16 15,9-18-11,9-6-8,4 6-2,-4 10 2,-4 14 0,-4 10-2,2 0-6,1 8-2,-5 15 8,1 6-1,-7 5 3,-2 0-112,-5-8-245</inkml:trace>
  <inkml:trace contextRef="#ctx0" brushRef="#br0" timeOffset="13257.9597">18111 1034 1079,'0'0'199,"0"0"-190,0 0-2,0 0-7,0 0-22,0 0-194,-83 29-393</inkml:trace>
  <inkml:trace contextRef="#ctx0" brushRef="#br0" timeOffset="17943.5989">11999 2784 486,'0'0'61,"0"0"-57,0 0-2,0 0 3,0 0 7,0 0 28,0 0-1,0 0 23,-32 39 23,32-39-6,0 0 7,0 0-23,0 0-30,5-13-12,10-1 4,-1-7 6,1 1-9,6-4-9,-3-4-5,1-2 5,-1-2-10,0-3 2,-4 5 4,-1 0-9,-2 7 7,-2 1-4,0 3 8,-5 4-9,1 0 5,0 1 3,-1 4-6,2-4 3,1 2-3,-1-4 0,4 2-3,-1 0 2,-1 0-3,0 4 1,-4 2-1,0 4 2,-4 1 0,2 3 9,-2 0-7,0 0-4,0 0 2,0 0 0,0 0-2,0 0 0,0 0-4,0 0 2,3 5 1,3 11 1,0 2 1,8 6 1,-1 3-1,1-1 0,0-1 1,3 3 2,-1 0-2,4 2 1,-2-2-2,2-1 2,2-4 0,3 1 2,4 1-2,0 3 5,2-3 1,-4 1 3,-1-3-6,-5-5 2,0-4-2,-7-2 0,-5-6 3,-6-4-5,-1-2 2,-2 0-2,0 0-3,0 0 2,0 0-1,0 0-4,0 0-24,-2 0-128,-24 0-326</inkml:trace>
  <inkml:trace contextRef="#ctx0" brushRef="#br0" timeOffset="22010.3394">8448 4400 266,'0'0'131,"0"0"-74,0 0-13,0 0 7,0 0 11,0 0-23,-2-7-4,2 7 3,0-2 2,0 0-6,0 1 0,2-1 3,2 2-2,3 0-14,-1 0-5,2 0-3,0 0 3,3 0 0,3 0 1,-1 0-3,7 0-3,3 0 3,3 0 0,7 0 1,6 0 6,5 0-3,5 0-6,5 0-2,6 0-2,-2 0 3,5 0-7,-6 0-4,3 0 2,-4 0 0,2 0 2,0 0 0,0 0-4,2 0 3,9 0 4,5-5 2,3-5-3,8 2-1,0 0-1,-1 0 1,-4 3-2,-1 0-3,-3 3 5,-2 2-4,-3 0 4,0 0-3,-1 0-2,-2 0 3,1 0-1,3 0-1,-1 0 2,4 2 1,4 0-3,0 1-1,-2 0 0,-5-1-1,-3 0-1,-6 0 2,5 1 1,-2-2 1,-1 1-2,0-2 0,0 2 1,0-2 0,-3 2-1,-2 0 2,-2-2-1,-2 2-1,2 0 0,-5-2 2,-2 1-2,-3-1 3,0 3-2,-2-3-1,2 0 1,3 0 0,-1 0 1,0 0-2,4 0 2,2 0 0,6 0 2,7 0-3,5 0 0,1 0-1,-2 0 0,0 0-1,-5-3 1,2 0 0,6-3 2,-2 4-1,5-1-1,2-2 2,-2 3-2,2 0 2,2 2-2,-1-3 0,-2 3 1,3 0 0,-1 0-1,2 0 2,4 0-2,-3-5 3,0 3-2,2 0 0,4-1 1,7-4-1,-2 0 0,1-2-1,-1 1-1,-4 0 1,1 1 0,-2-2 1,-1 1 1,-4 4-2,0 0 0,-4 4 0,0 0 3,3-2-2,4 0 3,3 0-3,1-2 1,0 2-1,3 0 1,-3 0 4,5-3-5,-3 5-1,-3-5 0,-1 1-2,-4 0 2,2-3 1,3 2-1,-1-5 1,3-1 0,2-1-1,-3 0 1,-2 3 1,-3-4-2,-7 4 7,-4 1-5,-9-3-1,-7 3 1,-12 3 0,-9-1 0,-13 3-1,-9-1 1,-9 3-1,-8 1-1,4 0 0,-1 0-1,6 0-2,1 0-3,-5 0-14,-6 5-42,-6 5-216,-54-6-203</inkml:trace>
  <inkml:trace contextRef="#ctx0" brushRef="#br0" timeOffset="22995.0004">12273 5380 340,'0'0'211,"0"0"-68,0 0-26,0 0-29,0 0-46,0 0-13,0 0-13,40 0 11,0 0 16,9 0-12,3 0 0,0 0 4,-2 0-3,-8-2-7,-10 2-8,-10 0-11,-4 0-6,-8 0 4,-1 0-3,-1 0 0,-2 0 1,-4 0-2,0 0 0,3 0-8,1-3-92,8-2-104,3-2-116</inkml:trace>
  <inkml:trace contextRef="#ctx0" brushRef="#br0" timeOffset="23375.8524">13081 5332 580,'0'0'99,"0"0"-18,0 0 57,0 0-79,0 0-52,0 0 12,66-123-15,-46 98 4,-2 3 0,-3 1-6,-1 4 6,-3 4-1,-5 3 4,-5 4 2,-1 6 17,0 0 8,0 0-22,0 0-16,3 16-1,-3 14 1,0 8 5,0 8 2,0 0 3,0-1-3,0-3 2,0-5-2,0-6 2,0-4-6,0-4-3,0-5 1,0-4-3,0-2 2,0-2-74,0-2-71,0-1-72,0-6-168</inkml:trace>
  <inkml:trace contextRef="#ctx0" brushRef="#br0" timeOffset="23587.6992">13071 5613 784,'0'0'113,"0"0"-48,0 0 18,0 0-62,133-44 0,-59 21 15,2-3-20,-4 0 8,-10 2-12,-17 7-10,-17 5-1,-18 3-1,-10 5-15,-3 2-130,-33-3-262</inkml:trace>
  <inkml:trace contextRef="#ctx0" brushRef="#br0" timeOffset="24525.1528">12433 4395 106,'0'0'196,"0"0"-121,0 0-25,0 0 18,0 0 5,0 0 8,-4 0-20,4 0-17,0 0-13,0 0-8,0 0-1,0 0 17,0 0 10,0 0 13,0 0 1,6-9-32,11-10-24,0 1-3,3 2 0,3 4 4,-8 0 0,1 8 3,-10 0-8,-3 4-3,-3 0-1,0 2 1,-3 16 7,-19 0-2,-3 2 0,-4-4-2,0 0 1,8-7-2,0 0 0,8-5 1,1-4 3,4 0 7,1 0 5,7-10-6,0-5 6,0-5-9,5 1-1,15 5-8,2 4 0,2 8-3,1 2-3,2 0-27,2 0-105,4 2-96,5-2-132</inkml:trace>
  <inkml:trace contextRef="#ctx0" brushRef="#br0" timeOffset="25162.2087">12975 3820 573,'0'0'151,"0"0"-90,0 0-10,0 0-28,0 0-16,0 0 6,4 5 0,-14 12 1,-9-5-5,1-3-4,3-9-1,2 0 5,1 0 6,4-5-1,3-13 4,5-8 5,0-3-17,0 0-5,18 0 1,2 5-4,4 6 1,-1 6 1,1 10 0,3 2 1,-2 0-1,-3 9 2,-5 10 0,-7 7-2,-10 6 1,0 4 2,-2 5 3,-23-1 3,-4 0 6,-3-4-9,2-6 4,3-6-9,7-10 4,9-7-1,4-4 0,5-3 4,-2 0 12,4 0 5,0-8-14,0 1-4,11 2-7,10 5-1,8 0-8,6 0 9,7 0-2,7 2 2,8-2 18,1 0 16,-4-18 20,-9-4-7,-14-2-16,-14-1-4,-10 2 3,-7-1-6,0 4-12,0 3-9,-9 4-3,1 9-2,8 1-32,0 3-75,31-5-274,20-5-397</inkml:trace>
  <inkml:trace contextRef="#ctx0" brushRef="#br0" timeOffset="25934.1361">17658 3778 478,'0'0'152,"0"0"-7,0 0-28,0 0-70,0 0-34,0 0 41,54 32 24,-6-8-9,11 5-28,8-4-13,2 5-2,0-4-8,-9-3-7,-11 0-4,-15-7-3,-14-4-3,-15-2 1,-5 0-1,-12 7 4,-35 9 8,-21 6 5,-22 4-10,-1 4-2,2 0-2,8 1-4,15-4-5,10 1-64,12-9-125,4-12-301</inkml:trace>
  <inkml:trace contextRef="#ctx0" brushRef="#br0" timeOffset="26833.8793">8693 3967 197,'0'0'467,"0"0"-359,0 0-40,0 0 14,-131 111-25,86-68-19,-5-1-14,-2-5 2,-2-2 11,2-6-1,4-2-8,3-5-7,5-2 3,9-2-7,4-2-7,11 0 0,6 1 3,10 4-10,0 4-1,22 3 1,16 0 10,17-6 12,7-4 2,5-5-2,-2 2-9,-5-1-15,-11 0 0,-7 1 1,-11 6-2,-8 4-65,-8 4-156,-15-7-395</inkml:trace>
  <inkml:trace contextRef="#ctx0" brushRef="#br0" timeOffset="28326.7671">13258 2278 555,'0'0'191,"0"0"5,0 0-148,0 0-26,0 0-7,0 0 6,0 0 1,-2 90-10,24-78-6,10-6 3,3-6 3,5 0-1,-4-14-1,-5-12-6,-5-6 1,-12-2-1,-5-7 0,-5 10 1,-4 4 0,0 13 12,0 13 17,0 1-7,0 33-26,0 24 1,0 21-2,0 9 1,12 5 2,1-8 0,-1-8 2,-8-14-1,-4-13 0,0-12-2,-7-9 5,-13-9-2,-6-10-2,3-9 4,-6 0-6,2-9-1,3-20-2,4-7-52,13-6-95,7-8-144,0-6-316</inkml:trace>
  <inkml:trace contextRef="#ctx0" brushRef="#br0" timeOffset="28537.7442">13972 2284 674,'0'0'88,"0"0"-65,0 0 36,0 0-25,122-71-30,-81 66-4,-4 0-20,-8 5-171,-14 0-224</inkml:trace>
  <inkml:trace contextRef="#ctx0" brushRef="#br0" timeOffset="28693.0036">14009 2506 695,'0'0'67,"0"0"-25,0 0 16,0 0-18,114-44-40,-51 17-2,-3 1-229,-4-6-253</inkml:trace>
  <inkml:trace contextRef="#ctx0" brushRef="#br0" timeOffset="28920.1438">14794 1896 819,'0'0'58,"0"0"55,0 0-4,0 0-57,-120-33-16,86 66-18,2 12-11,9 9 5,4 4-7,13-2 1,6 1-6,0-1 2,16 2-1,8 2-2,-2 4-16,-1-1-125,-8-10-157,-9-13-97</inkml:trace>
  <inkml:trace contextRef="#ctx0" brushRef="#br0" timeOffset="29187.6941">14545 2583 415,'0'0'107,"0"0"-11,-54-127 48,54 77-40,23-2-54,20 0-35,14-3-15,9-1 2,5 0-2,-3-2 2,-13 10-1,-17 10 2,-18 8 3,-18 13 39,-2 8 52,0 6-18,-15 3-32,-12 7-27,2 23-5,4 8-8,3 8-1,9 5-2,9-2-2,0-1-1,0 0 0,9-4-2,12-1-35,4-3-115,2-12-169,-3-11-221</inkml:trace>
  <inkml:trace contextRef="#ctx0" brushRef="#br0" timeOffset="29540.9276">15133 2191 711,'0'0'51,"0"0"34,0 0 35,0 0-81,0 0-23,117-41-7,-109 76-7,-8 4 7,0-4-8,-9-5 0,-10-5 1,7-9-1,2-8 0,8-4-2,2-4-22,0 0-66,10 0 26,13-18 30,0-8-20,-3-6 20,-7-3 33,-7 0 2,-6 3 60,0 7 36,0 12 2,-14 6-36,5 7-23,-3 0-6,8 4-28,4 21-7,0 7 3,0 3-3,12-1-1,4-1-6,4-8-98,-1-6-145,-5-11-158</inkml:trace>
  <inkml:trace contextRef="#ctx0" brushRef="#br0" timeOffset="29753.9261">15463 1883 896,'0'0'45,"0"0"60,116-60-7,-58 60-79,4 26 6,-7 28 1,-7 12-2,-22 11-5,-19 7-6,-7-8-11,-25-2 3,-21-6-1,-6-10 0,-1-2-4,9-10-30,4-10-107,9-9-189</inkml:trace>
  <inkml:trace contextRef="#ctx0" brushRef="#br0" timeOffset="37976.5637">12095 4891 649,'0'0'88,"0"0"-76,0 0 36,0 0-14,0 0-21,0 0 5,44-113 3,-26 87 9,-3-2 6,1-2 2,-6 0 2,3-2 0,-9 0-1,-2-2 0,-2 0-12,0-5-3,0 4-7,0-3-5,-9-3-2,-4 1-1,0-3 0,-3-3 0,3 1-3,-1-1 0,1 0 3,-3 4 2,1 3-2,-1 7-2,-5 4 6,0 0-8,-6 5 2,-2-2-4,-5-3 1,1 2 0,-2 0 3,1 2-6,1-2 3,-4 3 4,4 1-1,-3 0-3,-1 3-1,-3 2 1,1-1-4,4 0 5,-1 4-5,2-2 1,0 2 1,-3 4-2,4 0 1,-5 4-1,3 2 1,-3 2-1,-3 0-1,-1-1 0,-7 3 2,-5 0-2,-3 0 2,-3 0-1,0 0 1,6 0-1,0 0-1,4 0 0,-2 0-1,3 5-1,-2 3 3,-4 2 0,3 1 0,-4-2-1,0 1 2,-2 0-2,3 2 1,-3 2 0,6 1 0,1-3 0,2-1 0,2 1 0,-2 2 0,2 0 0,-2 0 0,5 1-1,-1-3 1,5 1 0,4 2 4,3-1-8,2 0 6,0-2-4,-1 3 4,1-2 0,2 3-2,-4 0 0,4 4-2,-5-1 1,3-2 1,0 3 3,-3 1-3,-2 0-2,1 4 2,-1-2-1,0 2 1,-1-2 0,-1 2 4,-2 0-4,-2 4-3,5-1 3,4-2-3,2 2 2,2-1 1,2 0 0,3 1-1,1 0 1,5-4 0,1 5 0,1-3 0,1 3-1,3 0 1,-1 3 0,1 2 0,4 2 0,-2 6-1,5 2 0,0 2 1,2-2-1,3-3 0,0-4 1,0-1 0,0-2 0,13 3 0,5-4 0,3 6 0,4 0-1,1-2 5,8 5-4,-1 0 0,7-1 0,4-3 0,5-4 1,5-6-1,0-2 0,0-4 1,-8-4-1,-1-3 2,-3 0-2,-5-1-1,2 0-1,-3-2 2,0 0 0,7 0 2,0-1-2,4 0 0,4 4 2,3-2-2,2-1 0,2 2 1,-3-4 2,0-1-1,-3-5-1,0-3-1,-4-1 2,-3 0-1,-1 0 0,4 0 0,-4 0 2,5 0-3,-2 0 3,0 0-2,-3 0-1,-2-1 6,3-6-6,0-2 1,1-5-1,4 2 0,-5-3 0,5 3 1,0 2 0,-2-2 0,4 3-1,-3-6-1,-2-2-1,-2-2 2,-1-3 0,-4 2 2,-3-3-2,0 3 0,-6 3-3,-4-1 4,-2 4-1,0-2 0,0-3 0,2-3 3,2-6-4,0-3 2,2-8-1,0 1 3,3 0 0,-1 1 0,-4 6 4,-2 4-3,-7 4-2,-9 3-2,-2 5 0,-4-2 0,-1 0-33,9-7-91,10-12-399</inkml:trace>
  <inkml:trace contextRef="#ctx0" brushRef="#br0" timeOffset="39737.6218">16705 3372 724,'0'0'92,"0"0"-77,0 0 59,0 0 19,0 0-51,0 0-9,-120-104 5,90 92-13,-5-2-6,-15 1-3,-6-4 2,-6 3 2,-7-2 2,0 2-5,-3 0-3,6-1 1,-1 6-7,5 3-2,2 0 2,-1 1-2,-1 5-5,0 0 0,-3 0 1,3 0-1,-6 0-1,1 0 1,-1 0 0,-1 0 0,-1 0 1,1 0-1,-5 0-1,1 0 0,0 3 0,1-1-1,5 2 1,5-1 1,1 4 0,1 0 0,0 4 0,-2 1 0,-1 0-1,1 2-4,0 3 4,1-5 0,1 8 0,2-5 1,-1 1-2,2 0 1,-1 1 0,3 1-1,-3-3 2,5 3-2,5 1 0,6-3 1,4 2 1,2 0 0,3-2-1,-1 4 0,1 0-1,0 1 1,-3 2 0,-2 0 0,-3 4 0,1-1 0,1 4 0,4-2 3,-1-1-3,11-2-1,0-3 1,3 3-5,-3-1 5,1 1 2,2 4-2,-3 0 1,1 4-1,-1-1 0,0 4-1,4 2-1,0 1 2,1-2-2,5 3 2,1-4 0,3 5 0,2-1 1,0 0-3,2 4 2,3 0 0,0-2 0,4 2 0,0-1 0,0-3-2,0 0 2,11-2 0,4 0-1,3 0 0,4 0 1,7 1 4,5-2-3,1 4 0,8-1 2,6-3-2,4 6 3,8-4-1,3 2-2,-2-3 1,1-4 1,-1-2-3,-2-2 3,6-7-3,-2-1 4,4-7-4,0-3 0,1 0 1,3-1 2,-6-3-3,3-4 0,-2 0 4,1-2-3,0-2-2,3 0 4,8 0-1,-3 0-1,2 0-1,-1 0-2,-3 0 1,7-2-1,0-2 0,9-4 2,8 0 0,0-4 1,2 1-1,0-1 1,-1-2-1,-7 0 0,-4-2 2,-5-1-2,-7 0 0,-3 2 1,3-4 0,6-1 1,7-1 0,7-4-2,1 3 1,-7-2-1,-5-2-1,-6 0 0,1 1 0,-3-6 1,6 0 0,-6-4 1,0-3-1,-4-3 3,-3-1-2,-5 1 2,-5 0-2,-6-2 1,-8 2 0,-11-3 1,-8-2-2,-11-3 2,-7-4 1,-7-5-4,-2-5 5,0-3-1,-4-2 2,-17-6 1,-3 5-1,-10 1 0,-3 5-1,-13 2 4,-10 3-8,-4 0 5,-10-5-6,-11 5-7,-10 10-44,-17 14-122,-21 14-411</inkml:trace>
  <inkml:trace contextRef="#ctx0" brushRef="#br0" timeOffset="41245.9603">12308 2854 89,'0'0'327,"0"0"-199,0 0-41,0 0-23,0 0 4,0 0-6,3-17 10,-3 15 2,0 2 3,0 0-4,0 0-28,0 0-12,0 0-10,0 0-8,0 0-4,0 0-3,0 0-7,0 0 3,0 2-3,0 16 2,0 6 4,2 2 4,2 4-6,1 2 4,-3 3-2,5 1 2,-5 2-1,3-1 0,-1 2-6,0 1 2,-2 2-2,-2-1 2,0 3-2,0 0 1,0 0-2,0-2 1,0 0-1,0 4 0,0 4 0,3 2 0,-1 0 0,-2-5 0,2-3-1,-2-1 1,3 0 0,-2-2 1,-1 0-1,0 1 1,0 0-2,3 2 2,-1-1-1,1-1 0,1 2 0,0-1 1,-2 6 0,1 1 0,-3-1 0,0 4-1,0 0 5,0 0-4,0 0 0,0-4-1,0 2 1,0 2-1,0-4 0,0 2 0,0-3-1,0 0 3,0-2-2,0 2 0,0 6 1,0 6 1,0 6-1,0 3 0,0-8-1,0-8 0,0-7 0,0-6-1,0-1 1,0-2 0,0 3 1,0 3-1,0 5 1,7 4 1,0 0-2,-3-4 0,0-2 0,-2-4 0,0-1-1,1 1 1,-3-7 1,0-3 1,0-1-1,0-4 0,0 10 0,0 5-1,0 4 2,0-2-2,0 2 4,2-2-3,2 1 1,4-3 1,-2-8 4,0-6-5,1-10 1,-3-2-1,-1-8 2,0-4-5,-3-2 2,0-2 0,0 0-2,0-9 0,0-24-10,-10-23-60,-7-24-80,-9-29-274</inkml:trace>
  <inkml:trace contextRef="#ctx0" brushRef="#br0" timeOffset="42484.1958">12394 3144 210,'0'0'174,"0"0"-52,0 0-5,0 0-30,0 0-40,0 0-13,-19 2-8,15 18-1,0 8 15,4 4 4,0 6-9,0 4 9,0 1-12,0 3-5,6 4-5,1 4 6,0 7-10,0 10-4,-3 1-2,-3 5 6,2-6-3,-1-1 0,0-1 3,3 3-5,-1 3-3,-1 3 1,2 6-3,-1 3 0,2 5-1,-4 4-4,1 1-1,-2 0 0,2-2-2,-3-5 2,0-6 0,0 3 3,2-2 4,6 2 4,-4-1-2,4-6-1,1-1 0,3 0-4,1 1 0,-1 2-1,-4-1-3,-1-5 3,-1-6 1,-2-12-4,4-5 2,1-7-1,-2-2 2,4-2 2,2 2-4,-2 1 0,0-2-1,0 3 2,0 0-4,-2 5 1,0 0-1,-2-4 1,-3 1-1,3 0 3,2 6-2,-5 0-1,5 0 2,-2 3 0,0-3-1,-1-2 0,1 1-1,-1-2 1,2 3 2,-2 7-2,1 2 0,-6 2-1,4-1 4,-3-1-1,0-1 3,-2 1-4,0-2 1,0 3 4,0-1 0,0 4-1,0 5 0,0 3-2,0 2-1,0 0 2,0-3-5,0-7 2,0-5-2,0-2 2,0 2-2,0 4 1,0-1 5,0-5-2,0-7 0,0-7-2,0-2-1,0-7 3,0-2-3,0-10 0,0-6 0,0-10-1,0-2 1,0-7-1,-6 0 0,-11 0-17,-4-19-21,3-10-27,-1-14-47,-4-13-149,-4-16-223</inkml:trace>
  <inkml:trace contextRef="#ctx0" brushRef="#br0" timeOffset="43089.9626">12324 6414 151,'0'0'29,"0"0"-25,0 0 5,0 0 16,0 0-11,0 0-1,9-1 21,-9 1 11,0 0 12,0-2-31,0 0-16,0 2-8,0-2 5,0 2 6,0 0 2,0 0 18,0 0 31,0 16 14,0 10-21,0 10 1,7 13-6,4 14 5,2 11-7,7 11 8,0 11-7,1 5-19,0 0-1,2 2-11,-3-2 0,1 8 11,-8 3-9,-3 5-2,-3-5-3,-4-4-1,1-10-1,-4-9-3,0-11 1,0-10-4,0-9 2,0-4-4,0-4 1,0-1-3,0-2 1,0 2 2,0-6-4,0-5-3,0-15-1,0-13 0,2-11-10,5-10-53,2-38-108,-4-24-262</inkml:trace>
  <inkml:trace contextRef="#ctx0" brushRef="#br0" timeOffset="47423.8416">1065 4238 987,'0'0'32,"0"0"-1,38-116 30,-16 54-32,-2-5-6,-4-2 1,-5-5-7,-11 8-7,0 7-5,-11 18 8,-15 12-9,0 13 5,-3 15-3,3 1-6,3 10-6,8 22-2,8 9 0,7 5 5,2-1-11,34-7 2,10-8 4,8-4 8,-6-6 0,-5 0 0,-14 1 1,-13 2 0,-13 5-2,-3 9-1,0 3 1,-21 2-4,-1-6-109,2-17-105,2-16-118</inkml:trace>
  <inkml:trace contextRef="#ctx0" brushRef="#br0" timeOffset="47813.8083">1383 3828 938,'0'0'79,"0"0"-79,0 0 3,0 0-3,0 0 10,0 0-6,87 93-4,-64-84 1,-1-9 4,-1 0-3,3-18 2,-4-20 5,-7-8-4,-4-4-3,-5 6 2,-2 11 0,-2 16-1,0 14-1,0 3 1,8 31-3,5 31-13,11 22 13,12 16 10,11 18 5,4 5-6,-4-9-2,-10-14 0,-16-28 29,-19-23-10,-2-16 39,-17-14-13,-20-12-11,-12-7-13,-6-9-22,-5-33-6,-3-20-29,10-13-41,8-5-68,16-2-67,13 3-5,16 7-82</inkml:trace>
  <inkml:trace contextRef="#ctx0" brushRef="#br0" timeOffset="48225.8105">1682 3716 757,'0'0'107,"0"0"56,0 0-99,138-27-53,-111 54 2,-7 3-3,-5-1 3,-3 1-3,-8-7-1,-4-5 5,0-8-3,0-8-4,0-2 0,0-2 17,0-23-9,-10-8-15,4-6-6,6 5 5,0 5-2,14 9-3,11 10 2,2 10-4,3 0-4,-2 19 5,-9 9 3,-3-6-2,-5-1 6,-5-10 0,-1-7-2,-5-4 6,0 0-1,0-25 13,0-20-16,0-3-9,0 7 7,0 9 1,5 11 1,10 13-3,4 8 3,2 0-2,4 4-5,0 22 6,-5 2-2,-7 4 3,-7 0-19,-6-7-132,0-11-178</inkml:trace>
  <inkml:trace contextRef="#ctx0" brushRef="#br0" timeOffset="49305.7445">2306 3400 791,'0'0'234,"0"0"-229,0 0-3,72 107 0,-57-75-1,-3-11 4,-8-4-2,-4-11-3,0-6 3,0 0 1,-9-17-4,-7-20-8,8-4-20,6 4-2,2 4 25,0 11 3,12 7-4,11 8 2,4 7-2,2 0-1,2 7 6,0 15-1,-8 5 4,-4-4-2,-8-3 5,-4-5-2,-4-10-3,-3-5 6,0 0 1,0-2 11,0-22-18,0-6-21,6 0 7,5 2 10,1 8 1,1 6 0,1 3 3,-2 8-1,0 3-2,3 0 1,-2 0 2,0 11-2,3 10 2,0-3 0,2-4 0,2-6 0,3-8 1,1 0 1,-1-19 5,5-9-3,-8-7 1,-5-4-1,-7 1 3,-8 8 6,0 10 27,0 10 27,0 8-1,-8 2-15,0 0-47,-1 16-4,3 10-13,4 4 12,2 4 0,0-3-1,2-5 2,21-7-4,10-11 0,4-8-3,3-1 5,5-29-12,-5-13-10,-9-7 2,-10-4 4,-17-2 2,-4-6 16,-8-7 4,-23-3-4,-4 5 3,-1 9 2,5 23 7,6 12 33,10 18 15,3 5-36,6 5-9,4 36-15,2 13-8,0 11 8,8 4 0,19-2-1,9-5 1,5-8 0,3-16-6,5-11-30,-5-19 5,1-8 0,-7-7-2,-5-25-2,-9-4-15,-8-1-9,-8 12 30,-6 6 29,-2 12 5,0 7 42,0 0-17,2 0-30,2 10-20,7 10 19,7-2 0,5-6 1,4-8-2,3-4-5,4-2 5,0-24 1,-5-6-21,-8-4 13,-9 0 9,-10 4 9,-2 7 32,0 11 47,0 9-12,0 5-8,0 0-57,0 11-11,2 15-5,15 9 4,6-5 1,4-7 0,0 2-1,-4-11-39,1-4-168,-15-10-240</inkml:trace>
  <inkml:trace contextRef="#ctx0" brushRef="#br0" timeOffset="49449.9093">3393 2513 1204,'0'0'6,"0"0"-6,0 0-59,0 0-257,0 0-362</inkml:trace>
  <inkml:trace contextRef="#ctx0" brushRef="#br0" timeOffset="50153.7628">3956 2660 1269,'0'0'19,"0"0"6,0 0-22,0 0-3,-64 141 1,50-91-1,5 2 0,7-4-1,2-7 0,0-15-30,8-10-3,19-16-13,7 0-30,5-14 12,4-22-24,-1-13 45,1-7 33,-7-2 11,-3 0 7,-4 6 8,-6 9 47,-6 14 24,-5 12 11,-8 12-40,-4 5-15,0 0-29,0 4-12,-10 21-1,-10 6 0,3 5 0,4-4-2,5-4-3,8-2-23,0-8-25,0-5-16,12-12-11,13-1-8,2-8 44,-6-19 41,-2-10 3,-9 1 14,-6 5 45,-4 12 43,0 6 9,0 10-40,0 3-27,0 0-30,0 0-14,0 7-3,8 16-3,3 1 6,4-4 0,10-6-2,6-12 0,4-2-2,6-7 1,-6-22-3,-1-11 6,-11-9-10,-13-7 10,-10-8 0,0-8 0,-19-4 6,-9 7-4,4 22 4,8 22 36,8 20 17,6 5-12,-1 27-47,3 31-9,0 17 9,5 9 0,19-6 0,10-9 0,1-8-2,-1-6-1,-10-9-49,-15-4-73,-9-6-205,-36-10-308</inkml:trace>
  <inkml:trace contextRef="#ctx0" brushRef="#br0" timeOffset="50305.7372">2952 2927 1297,'0'0'3,"0"0"-3,43-166-2,42 90-91,4 4-85,-18 18-307</inkml:trace>
  <inkml:trace contextRef="#ctx0" brushRef="#br0" timeOffset="51631.7855">2603 4712 1040,'0'0'93,"0"0"-80,0 0 49,0 0-42,0 0-8,-140 68-12,105-14-4,7 1-1,10-5 5,10-10-1,8-12 0,0-6-2,17-12-8,16-10-15,6 0-48,3-10 35,-5-19 10,-9-4 11,-7-2 13,-12 2 5,-6 2 8,-3 12 15,0 4 43,0 9 3,0 6-22,0 0-30,0 0-17,0 0-16,0 6-7,0 16 14,4 4 9,12 1 0,7-11-11,0-4-17,6-10 4,2-2-1,1-7 12,-2-21 3,-4-11 6,-8-7 4,-14-9 0,-4-4 5,0-1 2,-13 7 19,-2 16 11,3 20 12,8 11-18,0 6-7,3 0-24,1 6-19,0 18 2,0 4 15,0-2-6,9-8-39,6-4-1,8-6 9,8-5 14,9-3 14,4 0 5,-1 0 5,-8 3 0,-10 9 0,-16 6 0,-9 4 1,0 6 21,-13 5 20,-14 1-13,-2-7-17,2-5-11,6-9-15,4-13-105,9-3-96,8-31-221</inkml:trace>
  <inkml:trace contextRef="#ctx0" brushRef="#br0" timeOffset="51878.8843">3161 4539 910,'0'0'46,"0"0"-11,0 0-10,-12 107-6,12-73-9,0-8-3,8-6-5,15-10 1,4-10-3,6 0 0,3-16 9,-7-16 0,-7-2 6,-13 2 0,-9 0 1,0 2-6,-17 8-9,-10 5-1,0 12-2,4 5-70,8 0-133,6 0-106,9 0-105</inkml:trace>
  <inkml:trace contextRef="#ctx0" brushRef="#br0" timeOffset="52335.7875">3416 4483 798,'0'0'132,"0"0"-19,0 0-75,0 0-29,0 0-9,0 0-1,-10 110 0,10-83 0,0-9 0,15-10-7,8-8-10,7 0-14,8-22 25,0-16 7,-3-5 1,-3 4 3,-10 6-1,-10 13 2,-8 12 2,-4 6 41,0 2 16,0 0-42,0 0-22,2 2-9,7 16 3,5 2 3,5-4 1,7-6 0,11-10-3,3 0 4,3-14-12,-4-21-12,-8-10 4,-12-13 14,-15-8 7,-4-10 6,-4 2 19,-21 9 23,0 19 22,8 20 3,5 17-1,6 9-18,6 0-45,0 20-9,0 22-12,11 16 12,13 6 0,7 4-10,10 0-73,-3-4-133,-11-9-223</inkml:trace>
  <inkml:trace contextRef="#ctx0" brushRef="#br0" timeOffset="52495.7486">3840 4257 1296,'0'0'69,"0"0"-63,78-154-2,9 89-3,9 7-2,-8 16 0,-18 20-103,-28 20-217,-33 4-238</inkml:trace>
  <inkml:trace contextRef="#ctx0" brushRef="#br0" timeOffset="52868.0982">3493 5282 1061,'0'0'93,"0"0"-91,-12 110-2,14-74 5,18-8-3,-2-10-2,-2-13 0,2-5-3,-3 0 3,6-31 13,-4-17 18,-5-3-7,-6 12-16,-2 8 3,-4 22 21,0 6 14,4 3-24,11 8-22,14 31-11,8 17 11,7 16 2,-5 11 3,-15 0 0,-12 4 2,-12-7 29,0-16-21,-23-14 0,-15-18-3,-7-16-12,-3-14-8,-4-2-62,5-23-109,9-14-270</inkml:trace>
  <inkml:trace contextRef="#ctx0" brushRef="#br0" timeOffset="52996.9216">3880 5414 1129,'0'0'23,"0"0"-13,65-116-10,-39 79-86,-5 5-173,-3 2-345</inkml:trace>
  <inkml:trace contextRef="#ctx0" brushRef="#br0" timeOffset="53303.7198">4145 5063 857,'0'0'242,"0"0"-209,0 0-14,0 0-6,-49 131 9,38-78 1,3-2-15,5-5-3,3-12-5,0-14 0,5-16-7,17-4-33,2-12-15,5-27 32,-2-8 23,-7-8 0,-11 4 6,-7 8 7,-2 15 8,0 14 66,0 8 16,0 6-38,0-3-23,0 3-26,0 0-16,0 0-6,0 13-3,18 15 4,7 9-14,7 5-52,-2 0-129,-6-6-200</inkml:trace>
  <inkml:trace contextRef="#ctx0" brushRef="#br0" timeOffset="54002.0065">4393 5097 1081,'0'0'157,"0"0"-133,0 0 1,0 0-20,120-80-2,-82 80-3,-9 3-5,-7 28 5,-11 5 0,-8 6-3,-3 0-10,0-7-17,0-12-17,-5-12-32,2-11 2,3-11-10,0-27-28,0-10-9,13 0 108,-3 2 16,-3 12 92,-5 10 46,0 9 27,-2 12-40,0 1-41,0 2-47,0 0-18,0 2-11,0 18-7,0 2-1,0 2 2,0-4-3,10-6 1,5-4-1,5-4-2,7-6-8,2 0-8,0-18 5,2-12-4,-7-4 8,-4-4 10,-11-1 1,1 1 5,-8 6 6,-1 14 18,2 9 4,-3 4 1,0 5-2,0 0-29,2 0-4,7 0-4,7 0 1,9 6 3,4 2 3,0-5-1,-3-3-1,-6 0-1,-2 0 0,-7 0 0,0-12-2,-6-11-2,2 1 2,-3-3 0,-2 0 1,2 7 0,-4 3-1,0 6 1,0 5 1,0 4 0,0 0-3,0 0-1,0 0-4,5 0 0,-1 0 3,1 0 5,0 6-1,-4 1-19,-1-2-23,0 7-41,0-2-73,0-2-124,-4 1-163</inkml:trace>
  <inkml:trace contextRef="#ctx0" brushRef="#br0" timeOffset="54175.0347">4901 4645 928,'0'0'100,"0"0"-100,0 0-12,0 0-175,0 0-154</inkml:trace>
  <inkml:trace contextRef="#ctx0" brushRef="#br0" timeOffset="54976.3554">5005 4807 98,'0'0'476,"0"0"-393,0 0 7,0 0 0,0 0-16,79-139-2,-66 99-18,-4 4-4,-9 1-1,0 7-14,0 10-3,-7 9-8,-12 4-19,-4 5-5,-4 0-6,0 14-3,10 13-1,7 2-1,10 4-3,14 1 1,28-6-9,21-8-21,13-6 26,3-4 16,-4 1 1,-22 1 1,-21 2 3,-22 6-4,-10 5 26,-8 6 30,-26 5-17,-9-5-21,4-4-15,10-10-3,8-8-11,16-9-78,5 0-176,9-23-366</inkml:trace>
  <inkml:trace contextRef="#ctx0" brushRef="#br0" timeOffset="55118.762">6154 4628 1319,'0'0'15,"0"0"-15,0 0-27,0 0-209,0 0-571</inkml:trace>
  <inkml:trace contextRef="#ctx0" brushRef="#br0" timeOffset="59797.491">2669 8845 549,'0'0'71,"0"0"-52,0 0 117,0 0-46,0 0-14,0 0-2,0 0-23,37 0-2,-37 0-7,0 0-2,0 0 5,0 0-6,0-8-11,-16-4-19,-5 1-5,-2-1-4,-6 9 1,-8 3 2,-3 0-3,0 0 0,-3 17 0,8 10-3,4 9 3,4 8 0,8 9 3,2 5-2,9 4 2,3 2 5,5 0 0,0-2-6,0-4 4,0-2-2,9-3-2,0-5-2,-5-2 3,1-6-3,-2-5 0,-1-6 0,-2 0-12,0-4-37,0 1-85,-2 0-159,-17-8-222</inkml:trace>
  <inkml:trace contextRef="#ctx0" brushRef="#br0" timeOffset="60038.9355">2003 9617 940,'0'0'93,"0"0"-86,0 0 8,114-42 25,-42 16 17,3-3-15,-2-1-19,-5 2-2,-14 5-5,-15 2-10,-16 12-3,-15 4-3,-8 5-27,0 0-225,0-2-447</inkml:trace>
  <inkml:trace contextRef="#ctx0" brushRef="#br0" timeOffset="60570.5975">3276 8906 780,'0'0'91,"0"0"0,0 0 32,0 0-40,0 0-13,0 0-25,-55-13-38,16 35 5,-3 22-3,-7 19 3,0 21-3,4 13 14,5 7 0,11 2-6,12-11-10,16-6-5,1-18 2,8-13-4,23-12-1,4-15-7,5-13-37,2-9-48,-3-9-112,-6-5-313</inkml:trace>
  <inkml:trace contextRef="#ctx0" brushRef="#br0" timeOffset="60895.0821">3278 9506 730,'0'0'130,"0"0"-65,0 0 31,0 0-46,0 0-47,0 0 5,49-3-3,-9 1 11,-1-2 3,-1 1-6,-5-1-5,-7 0-7,1 1-1,-2-1-5,1-4-145,-4-3-179</inkml:trace>
  <inkml:trace contextRef="#ctx0" brushRef="#br0" timeOffset="61351.1347">3738 9346 1041,'0'0'136,"0"0"-130,0 0-4,0 0 4,122-44-6,-82 44 0,-11 12-2,-13 16-3,-5 11 1,-11 5 4,0 3 0,-16 6 2,-9-9-1,6-8-1,5-14-11,10-10-15,4-10-33,0-2-23,6-14 24,19-23-28,10-4 21,4-7 17,-6 2 38,-4 2 10,-9 7 22,-11 7 65,-2 12 46,-7 6 3,0 8-35,0 4-20,0 0-41,-2 0-26,-7 18-11,-1 17-3,4 4 1,6 3 1,0-1-2,9-8-1,17-4 1,11-5-2,4-8-18,-1-8-28,-2-8-74,-17 0-208</inkml:trace>
  <inkml:trace contextRef="#ctx0" brushRef="#br0" timeOffset="61630.0134">4139 9007 1214,'0'0'53,"0"0"-52,127-46 0,-34 46-1,13 29 5,-11 27 9,-17 13-1,-20 16 2,-31 11 9,-27 12 0,-5 6 6,-42-1-4,-8-15-11,-3-17 12,11-22-5,11-18-9,14-15-5,7-12-8,7-6-4,5-4-52,3-1-73,0-3-230,0 0-397</inkml:trace>
  <inkml:trace contextRef="#ctx0" brushRef="#br0" timeOffset="62793.6081">5209 9486 850,'0'0'116,"0"0"-80,0 0 3,0 0-6,0 0 5,0 0 21,152 3-21,-93-7-8,-5-2-18,-14-1-7,-12 4-3,-11 3-2,-6 0-26,-9 0-86,-2 0-89,-4 2-56,-27 13-200</inkml:trace>
  <inkml:trace contextRef="#ctx0" brushRef="#br0" timeOffset="62979.9423">5250 9767 727,'0'0'202,"0"0"-173,0 0 0,0 0 65,179-2-38,-109-6-20,-7 0-5,-15 2-23,-19 6-6,-13 0-2,-12 0-32,-4 0-102,0 0-116,-17 0-203</inkml:trace>
  <inkml:trace contextRef="#ctx0" brushRef="#br0" timeOffset="66233.8716">6914 9078 539,'0'0'124,"0"0"-16,0 0 4,0 0-26,0 0-27,0 0 0,0 0-4,3-21-10,-6 14-10,-20-4-9,-3 1-10,-5 3-6,-8 0-1,1 7 3,-3 0-2,-2 4 0,1 23 0,4 9-3,5 13-3,8 6-4,6 8 2,14 7 1,5-4 2,0-5-1,0-4-2,4-9 0,10 0-1,-1-8-1,-2-2 2,-4-1-2,-3-6-2,-4 3-32,0 1-56,0-2-84,-2-2-149,-14-5-239</inkml:trace>
  <inkml:trace contextRef="#ctx0" brushRef="#br0" timeOffset="66423.3355">6305 9814 788,'0'0'165,"0"0"-149,0 0-8,143-137 20,-68 91-19,4 0-6,-8 5-1,-17 8-2,-15 5-100,-12 7-131,-13 5-193</inkml:trace>
  <inkml:trace contextRef="#ctx0" brushRef="#br0" timeOffset="66698.4367">7139 9115 279,'0'0'745,"0"0"-707,0 0 4,0 0 31,0 0-50,0 0-14,-134 120 3,109-55 17,3 9 2,5-4-3,8-1-4,5-4-17,4-10-3,0-6-1,2-5-3,17-9 0,-1-7-25,5-6-56,-4-12-116,0-6-197</inkml:trace>
  <inkml:trace contextRef="#ctx0" brushRef="#br0" timeOffset="67154.853">7194 9455 990,'0'0'113,"0"0"-105,0 0 1,135-74 3,-89 74-9,-5 0 0,-12 13-3,-15 18 2,-11 9 2,-3 8-2,-13 0 2,-18 1-1,-5-6 0,7-14-2,11-8 2,12-13-2,6-8-1,0 0-3,0-20-1,29-18-14,8-8-7,8 0 8,0 0 7,-6 2 7,-4 1 3,-7 7 0,-12 4 2,-9 11 4,-1 6 42,-6 7 5,0 8 4,-2 0-6,-18 0-28,0 26-13,-1 14-2,6 9 5,11 1-7,4-2 2,0-2-6,22-6-1,11-8 1,8-6-2,-4-12-1,-4-7-23,-8-7-50,-12 0-100,-7-9-198</inkml:trace>
  <inkml:trace contextRef="#ctx0" brushRef="#br0" timeOffset="67413.5725">7660 9111 1042,'0'0'104,"0"0"-99,0 0 13,177-15 7,-99 52 10,-1 16 19,-14 10-9,-23 7-16,-24 10 5,-16 4-5,-16 4-4,-28 2-10,-7-8-4,-1-11-7,4-11 1,9-22 1,10-11-6,8-16-3,10-11-17,7 0-49,4-11-96,0-10-347</inkml:trace>
  <inkml:trace contextRef="#ctx0" brushRef="#br0" timeOffset="74609.4798">3871 11642 343,'0'0'268,"0"0"-140,0 0 8,0 0-8,0 0-45,0 0-11,0 0-18,0 0-7,-16-21-1,-4 14-14,0 6-18,-7 1-7,1 0 4,-3 11 3,-1 21-4,2 17-7,4 11-3,6 6 0,11 1 1,7-3 0,0-4-1,4 0 0,7 5 1,-7 6-3,-4 7-26,0 6-66,-11 0-129,-20-7-219</inkml:trace>
  <inkml:trace contextRef="#ctx0" brushRef="#br0" timeOffset="74917.645">3307 12368 844,'0'0'74,"0"0"-67,183-136-7,-67 74 3,11 0 0,-5-5 2,-14 5-5,-25 4-10,-21 9-35,-29 11 33,-20 11 12,-13 11 72,0 5 87,-4 7-35,-11 4-39,-6 0-47,-4 17-29,-1 23-8,-6 12 2,6 7-1,6 2 1,6-2-1,9-6 0,5 2-2,0-3-1,15 3-15,6-6-89,2-11-122,-3-14-242</inkml:trace>
  <inkml:trace contextRef="#ctx0" brushRef="#br0" timeOffset="75307.6916">4177 12041 1166,'0'0'0,"0"0"1,0 0-3,155-60 2,-105 60-2,-13 8 0,-14 20-3,-17 10-3,-6 8-20,-12 4 20,-20-1 1,1-11-22,9-12-4,10-14-38,12-12 0,0-3 10,16-30 18,13-16-46,4-1 45,-2 5 29,-4 6 15,-12 16 39,-7 4 70,-6 12 4,-2 7 24,0 0-1,0 0-73,-2 5-28,-10 16-24,4 9-9,3 6-2,5 4-6,0 2 4,9 0 2,11 0 0,5-6-66,-1-6-82,-2-11-148,-11-16-257</inkml:trace>
  <inkml:trace contextRef="#ctx0" brushRef="#br0" timeOffset="75527.2034">4587 11823 1105,'0'0'90,"0"0"-72,0 0 4,0 0-14,150-38-3,-93 72 27,-8 12-18,-13 10-3,-16 6 1,-16 2-12,-4 4 4,-4-1-3,-19-9 5,6-14-12,5-16-57,10-15-93,2-13-183,0-20-333</inkml:trace>
  <inkml:trace contextRef="#ctx0" brushRef="#br0" timeOffset="75685.0765">5280 11979 1047,'0'0'129,"0"0"-121,121-72 0,-64 48-6,-5 6-2,-10 10-55,-20 8-207,-18 0-333</inkml:trace>
  <inkml:trace contextRef="#ctx0" brushRef="#br0" timeOffset="75816.5122">5306 12187 84,'0'0'1080,"0"0"-1036,0 0-44,0 0 1,0 0-1,162-46 0,-88 15-188,-4 1-387</inkml:trace>
  <inkml:trace contextRef="#ctx0" brushRef="#br0" timeOffset="76223.4593">5826 11915 1137,'0'0'117,"0"0"-110,0 0-2,172-72 8,-110 66-3,-10 6-4,-17 12-4,-14 26-2,-21 10-1,0 6 1,-21-2 2,-10-4-2,2-9-2,11-16-13,9-11-6,9-12-5,0 0-3,9-30 0,25-18-49,7-12 28,2 0 0,-5 6 34,-12 15 16,-9 10 4,-11 15 55,-6 8 58,0 6-20,-4 0-21,-19 6-50,-4 22-15,-2 12-7,8 4 3,7 6 0,14-2-5,0-2-2,25-3-1,14-9-1,13-5-6,-1-8-17,-4-12-31,-9-9-93,-14-12-277</inkml:trace>
  <inkml:trace contextRef="#ctx0" brushRef="#br0" timeOffset="76807.6593">6576 10999 812,'0'0'230,"0"0"-230,0 0 0,0 0 4,0 0 8,0 0-4,-12 98 0,-4-85-1,1-1-3,-2-12 0,5 0 11,0 0-3,4-23-2,6-3-4,2-4-6,0 4-4,6 2-4,14 3 6,5 7-1,2 9-6,2 5 5,-2 0 2,3 7-5,-3 22 7,-7 5 2,-7 7 3,-7 5 9,-6 1 2,-8 10 3,-21 2-3,-10 3-7,3-7-3,0-13-4,7-12-1,7-16 0,9-12 4,3-2 5,6 0 2,4 0 2,0-7-9,0 1-1,8 6-4,23 0-4,10 0 4,8 0 1,2 0 7,3-1 4,-5-7 25,-11-4 14,-4-2-11,-15 0 1,-5-4 9,-8-1-12,-1-5-12,-5 2-14,0 3-10,0 2-2,0 12-19,0 5-63,-11 0-169,-14 15-945</inkml:trace>
  <inkml:trace contextRef="#ctx0" brushRef="#br0" timeOffset="78181.4217">3133 13471 959,'0'0'157,"0"0"-76,0 0-12,0 0-50,0 0-14,-4 122 12,-1-52 4,1 11-13,-1 3-4,2 4-4,2-10-25,1-11-113,0-18-100,0-18-55,0-25-315</inkml:trace>
  <inkml:trace contextRef="#ctx0" brushRef="#br0" timeOffset="78369.8293">3098 13684 673,'0'0'35,"11"-157"-16,18 111 30,9 18 43,1 16-32,7 10-30,-9 2 4,-10 2-11,-11 22-8,-16 12-2,0 12 13,-18 3-5,-13 0-12,0-6-9,8-11-110,12-12-100,9-18-108</inkml:trace>
  <inkml:trace contextRef="#ctx0" brushRef="#br0" timeOffset="78825.4604">3416 13582 580,'0'0'107,"0"0"-65,0 0 74,0 0-16,-39 126-52,34-94-19,5-6-9,0-8-10,9-4-6,18-10-2,9-4 4,7 0-3,0-14 4,-5-15-6,-7-4 0,-8-7-1,-8 0 2,-9 9 0,-4 12 3,-2 12 27,0 5 38,0 2-19,0 0-48,-2 20-3,-2 20-8,4 9 2,0 1 4,0-10-4,20-10 2,9-16 1,5-14-5,6-2-15,0-35-18,-4-16-15,-5-10 4,-15-8 52,-5-6 2,-11 0 4,0 18 9,0 19 36,0 23 19,0 17-6,0 7-46,0 31-18,0 18-1,0 10 1,0 4 7,15 2-2,3 1-5,-2 4-12,2-6-186,-15-13-330</inkml:trace>
  <inkml:trace contextRef="#ctx0" brushRef="#br0" timeOffset="78954.4607">3956 13658 925,'0'0'0,"0"0"-130,0 0-37</inkml:trace>
  <inkml:trace contextRef="#ctx0" brushRef="#br0" timeOffset="79335.4917">4544 13435 1154,'0'0'54,"0"0"-51,0 0-3,145-17 3,-105 29-2,-11 20-2,-13 11-2,-16 9-14,-2 0-29,-27-2 2,-5-11 19,12-11 17,8-21-13,14-7-33,0-7 41,14-33-49,20-15-5,3-7 61,4 1 6,-8 6 3,-11 9 64,-10 18 63,-12 14 19,0 9-42,-3 5-39,-17 5-46,-5 25-8,-2 12-9,4 6 1,7-4-6,13 0 2,3-5-2,9-5-3,29-5-30,9-6-26,7-9-79,-6-5-188</inkml:trace>
  <inkml:trace contextRef="#ctx0" brushRef="#br0" timeOffset="79487.7487">5223 13527 1184,'0'0'84,"0"0"-84,0 0-1,168-132 0,-101 100-72,-11 8-230,-18 10-388</inkml:trace>
  <inkml:trace contextRef="#ctx0" brushRef="#br0" timeOffset="79635.4519">5296 13682 1303,'0'0'9,"0"0"-9,0 0 0,0 0-7,193-78-19,-110 38-200,-18 1-513</inkml:trace>
  <inkml:trace contextRef="#ctx0" brushRef="#br0" timeOffset="79787.4865">5797 13465 644,'0'0'582,"0"0"-582,0 0-35,136-88-57,-76 57-226</inkml:trace>
  <inkml:trace contextRef="#ctx0" brushRef="#br0" timeOffset="80219.4644">6268 13104 1078,'0'0'95,"0"0"-95,0 0 0,151-17 9,-113 28-9,-13 27 0,-19 17-2,-6 8 2,-4 6 5,-27-5-5,-1-10-27,3-16 22,11-18 1,14-11-23,4-9 3,4-12-9,27-25 9,10-13-3,3-6 14,-3-4-4,-8 4 17,-6 10 3,-12 11 56,-6 17 30,-9 10 3,0 8-19,0 0-24,-17 15-27,-8 24-12,-2 14-7,14 3-2,11-3-1,2-10 0,22-14 0,16-8 1,15-13 9,5-8 0,6 0 4,-1-24 0,-15 0-7,-11 0-7,-19 6-2,-18 7-39,0 4-102,-41 7-664</inkml:trace>
  <inkml:trace contextRef="#ctx0" brushRef="#br0" timeOffset="82936.399">8132 11756 817,'0'0'88,"0"0"-57,0 0 52,0 0-43,-59 104-26,15-51-14,-6 7-21,4-4-286</inkml:trace>
  <inkml:trace contextRef="#ctx0" brushRef="#br0" timeOffset="83843.8035">9771 11584 803,'0'0'93,"0"0"-10,0 0-6,0 0-11,0 0 8,157-22-37,-98 10-19,0 0-12,-10 6-6,-7 0-46,-3 3-237,-10 2-248</inkml:trace>
  <inkml:trace contextRef="#ctx0" brushRef="#br0" timeOffset="84127.7074">10448 11714 1057,'0'0'45,"43"-106"-32,-5 41 47,5 0-21,-5 1-23,-7 1 4,-15 4-10,-16-2-5,0 10 0,-15 7-3,-13 18-2,-3 19 8,-4 7-7,-3 16 0,5 24 1,7 8-2,15 5 2,11-3 1,0-2-1,31-5 2,8-2-4,5-1 1,1 1-1,-3 11-51,-6-3-211,-1-6-248</inkml:trace>
  <inkml:trace contextRef="#ctx0" brushRef="#br0" timeOffset="84256.4826">11049 11739 363,'0'0'657,"0"0"-642,0 0 22,0 0 31,-28 133-58,14-92-10,1 1-30,2-8-292</inkml:trace>
  <inkml:trace contextRef="#ctx0" brushRef="#br0" timeOffset="84547.7926">11419 11566 1191,'0'0'13,"61"-144"-10,-17 64 2,-7-2 2,-10 9 0,-13 17 12,-14 22 21,0 13-8,-9 18-2,-20 3-21,-5 17-2,1 28-4,4 17 0,14 2 3,15 0 0,0-6 2,25-9-6,16-3-2,11-7-1,2-4-16,1-12-87,-10-16-205,-16-7-364</inkml:trace>
  <inkml:trace contextRef="#ctx0" brushRef="#br0" timeOffset="84743.6511">12007 11032 1237,'0'0'31,"117"-11"-19,-40 13 47,4 30-15,-10 12-14,-13 10-12,-27 10-13,-31 8-5,-17 8-1,-50 5-44,-30 4-32,-18 4-66,-21-3-134,-22-11-209</inkml:trace>
  <inkml:trace contextRef="#ctx0" brushRef="#br0" timeOffset="85035.8053">9668 11203 907,'0'0'83,"-169"-28"-77,80 33 50,6 53 97,18 27-92,17 29-18,30 24-11,18 1-5,29-10-21,39-15-3,30-20-3,18-14-29,5-11-115,-1-19-239</inkml:trace>
  <inkml:trace contextRef="#ctx0" brushRef="#br0" timeOffset="86879.688">4257 15159 559,'0'0'180,"0"0"-45,0 0 6,0 0-41,0 0-26,0 0-19,-12-110-15,-17 104-5,-1 6-14,-2 0-7,-1 0-7,4 23 2,3 16-8,6 7 4,13 7-4,4 5-1,3 0 2,0 5-2,0-5 0,10 8-16,0 2-47,-3-1-97,-7 0-97,0-13-79</inkml:trace>
  <inkml:trace contextRef="#ctx0" brushRef="#br0" timeOffset="87187.876">3780 15731 703,'0'0'89,"0"0"50,0 0-84,85-135-48,-8 82-4,17-3-3,5-5 0,-4 5-6,-10 6-68,-16 6-18,-21 4 6,-15 12 27,-20 6 47,-9 1 12,-4 10 101,0 4 79,0 5 1,-11 2-54,-5 0-71,-7 23-31,-2 18-12,-4 16-5,2 5-1,6 2-4,13-2-1,8 0-2,0-3-2,22-11-47,12-2-71,1-15-136,-6-22-208</inkml:trace>
  <inkml:trace contextRef="#ctx0" brushRef="#br0" timeOffset="87413.2153">4604 15596 725,'0'0'117,"0"0"-104,0 0-2,139-70 3,-91 46-14,-5 4-146,-14 11-458</inkml:trace>
  <inkml:trace contextRef="#ctx0" brushRef="#br0" timeOffset="87795.5267">4930 15404 363,'0'0'678,"0"0"-666,0 0-8,0 0-1,156-54 11,-118 54-1,-9 0-13,-15 24 0,-12 8-1,-2 10-6,-5 4 7,-15-10 0,-2-5-6,6-13-15,9-14 14,5-4 6,2 0-2,2-18-17,23-18-27,10-13 9,6 1 15,-1 2 6,-7 8 17,-8 10 2,-12 12 31,-13 14 67,0 2 0,0 0 4,-2 0-46,-16 18-39,-2 6-14,5 10-5,7 3 0,8-6 0,0 3-3,17 2-1,12-4-36,6 3-56,-4-7-132,-6-14-145</inkml:trace>
  <inkml:trace contextRef="#ctx0" brushRef="#br0" timeOffset="88021.3187">5333 15119 985,'0'0'191,"0"0"-182,0 0 6,127-82 0,-50 82 3,-2 6-10,-11 26-3,-12 17 2,-19 13-5,-15 10 1,-15 12 3,-3-2 1,-19-2-4,-10-9-3,2-19-43,10-14-91,3-23-158,14-15-513</inkml:trace>
  <inkml:trace contextRef="#ctx0" brushRef="#br0" timeOffset="88163.0971">6281 15258 1190,'0'0'12,"0"0"-12,149-68-21,-106 60-223,-16 3-357</inkml:trace>
  <inkml:trace contextRef="#ctx0" brushRef="#br0" timeOffset="88310.9703">6265 15468 1162,'0'0'57,"0"0"-57,0 0-2,114-20 2,-38-4 0,0 0-4,-18 2-241,-18-10-551</inkml:trace>
  <inkml:trace contextRef="#ctx0" brushRef="#br0" timeOffset="88629.0904">7462 15267 986,'0'0'242,"0"0"-205,0 0-34,0 0 4,0 0 13,154-22-3,-90 7-14,0 3-3,-14-1-167,-9 2-256</inkml:trace>
  <inkml:trace contextRef="#ctx0" brushRef="#br0" timeOffset="88995.5187">7917 15034 810,'0'0'125,"0"0"-96,0 0 15,120-46 0,-73 46-23,-2 9-4,-10 19-8,-12 13-4,-19 12 0,-4 5-3,-13 5-2,-14-15-11,5-11-20,7-16 6,8-10-4,7-11-24,0 0 0,4-32-8,20-5 16,3-7 15,0-9 20,0 9 10,-10 4 8,-5 12 59,-8 15 48,-4 4 18,0 9-8,-2 0-45,-13 4-56,3 18-23,6 14-2,6 4 0,0 5-1,12 1 1,21 2 1,6-4-9,3 0-52,-4-4-134,-9-12-237</inkml:trace>
  <inkml:trace contextRef="#ctx0" brushRef="#br0" timeOffset="89220.5111">8570 14891 1225,'0'0'50,"0"0"-39,0 0-2,152 36 30,-106 16-17,-3 6-7,-16 10-7,-14-1-2,-13 1-6,0-3 0,-27-4-4,-10-5-50,-3-16-84,-3-15-180,1-22-309</inkml:trace>
  <inkml:trace contextRef="#ctx0" brushRef="#br0" timeOffset="89715.7521">8878 14309 836,'0'0'198,"0"0"-194,125-18 2,-105 43 4,-18 10-8,-2 5-2,-25-8 1,-12-1-3,-4-14-16,6-10 2,1-5 16,12-2-2,9-9-9,8-23-8,5-6 3,0 1 2,20 2 1,5 5 10,4 12 3,4 12 3,2 6 17,4 0 6,-8 4 11,-4 18-14,-10 6-7,-11 5 2,-6 0 23,0 8-12,-23 5-2,-18 1-14,-3-1-10,1-14 3,8-6-3,8-9 2,14-11-4,4-4 2,9-2 7,0 0 0,13 0-6,23 6-3,15 2 13,14-8 0,9 0 9,1 0 15,-3 0-10,-10-14-15,-19 6-12,-21 3-1,-20 5-19,-4 0-141,-49 17-352</inkml:trace>
  <inkml:trace contextRef="#ctx0" brushRef="#br0" timeOffset="89963.8648">7429 14855 1181,'0'0'28,"0"0"2,0 0 10,-114 162-20,86-64 8,5 5 12,17-5-14,6-5-6,26-12-17,41-14-3,27-28 0,24-20-25,13-19-129,3-45-687</inkml:trace>
  <inkml:trace contextRef="#ctx0" brushRef="#br0" timeOffset="90286.7481">9540 14959 1137,'0'0'72,"0"0"-57,0 0-2,128-68 9,-42 46-12,-8 6-10,-16 16-19,-23 0-290,-24 16-414</inkml:trace>
  <inkml:trace contextRef="#ctx0" brushRef="#br0" timeOffset="90437.2867">9613 15204 996,'0'0'156,"0"0"-140,0 0 1,0 0-2,154-45-5,-65 23-10,-8 0-121,-17-2-408</inkml:trace>
  <inkml:trace contextRef="#ctx0" brushRef="#br0" timeOffset="90988.7463">10556 14770 1112,'0'0'35,"0"0"-6,0 0 23,132-36-24,-79 44-11,-6 26-12,-15 15-4,-24-2-1,-8 8 0,-17-3 0,-22-4-4,-1-9-10,5-12 0,12-11 1,13-10 6,10-6-13,0-10 5,37-29-24,17-10 5,8-9 20,1 3 9,-12-3 5,-11 9 3,-15 13 13,-12 7 42,-13 17 10,0 4-7,-6 8-7,-17 0-21,-6 0-18,-7 27-7,7 9-1,2 10 8,11 2-8,16 1-3,0 0-4,16-8 0,25-2 0,5-11 0,8-10-8,-2-6-33,-8-12-44,-11 0-186,-8-10-394</inkml:trace>
  <inkml:trace contextRef="#ctx0" brushRef="#br0" timeOffset="91597.2983">11167 14165 921,'0'0'20,"0"0"-15,0 0 6,0 0 3,0 0-6,0 0-2,7 105 2,-34-91 8,1-5 3,1-5 7,2-4-11,8 0-9,0 0 1,12-18-5,3-10 2,0 3-4,0 2-3,20 7 1,4 6 4,1-1-4,6 11 2,0 0-5,4 0 5,-2 11 5,-2 7-5,-9 4 1,-4 2 2,-12 5-1,-6 8 2,0 3-3,-10 1-1,-15-7 1,0-2-1,6-15 0,5-6-2,5-5 2,7-6 0,2 0 6,0 0-4,0 0-2,0 0-5,2 0-5,19 0 8,8 0 2,8 0 0,5 0 0,0-10 7,-5-2 16,-11 1 20,-10 2 4,-10 0 0,-6-1 8,0-4 8,0-4-30,-2 0-25,-7 3-4,5 4-3,2 5-1,2 3-1,2 0-58,27-3-193,9-2-395</inkml:trace>
  <inkml:trace contextRef="#ctx0" brushRef="#br0" timeOffset="92087.7384">12063 14811 931,'0'0'82,"0"0"-56,0 0 54,138-35-23,-88 13-30,-5 5-16,-12 6-10,-11 3-1,-9 7-103,-13 1-144,0 0-199</inkml:trace>
  <inkml:trace contextRef="#ctx0" brushRef="#br0" timeOffset="92257.4834">12003 15078 952,'0'0'112,"0"0"-69,0 0-18,0 0 46,154-27-37,-87 7-21,-5 0-13,-6 4 0,-11 0-233,-13-1-377</inkml:trace>
  <inkml:trace contextRef="#ctx0" brushRef="#br0" timeOffset="92685.4621">13640 14263 834,'0'0'48,"0"0"61,0 0 21,0 0-45,0 0-47,0 0 15,-79-95-12,37 95-20,-4 23 6,3 11-1,6 16-6,9 7-3,10 11-4,13-2 4,5 2-6,0-8-9,21 4 2,-2 4-4,0 1-1,-8 1-29,-7-5-30,-4-2-75,0-9-127,-23-18-202</inkml:trace>
  <inkml:trace contextRef="#ctx0" brushRef="#br0" timeOffset="92976.7427">13091 14930 682,'0'0'82,"0"0"-9,85-137-3,-3 78-25,19-3-28,5 0-11,0 4-6,-13 3 6,-17 12-4,-23 11 0,-19 5-2,-21 9 6,-11 5 12,-2 4 79,0-1 22,-15 8-54,-10 2-17,-4 4-17,0 26-5,6 6-5,6 9-11,7 3-2,10 4-7,0 4-1,4 4 0,17 5-9,8-6-66,-3-4-108,0-17-165,-8-20-430</inkml:trace>
  <inkml:trace contextRef="#ctx0" brushRef="#br0" timeOffset="93358.9307">13931 14628 873,'0'0'48,"0"0"0,0 0 38,163-53-51,-116 53 3,-13 7-22,-10 21-12,-18 7-1,-6 14 0,-15 6 0,-20-2-3,-1-9-1,11-18-12,11-11-18,12-15-13,2 0-17,12-22-39,17-22 31,4-7 12,1-7 24,-4 2 33,0 7 4,-10 6 27,-7 13 49,-8 12 74,-5 10-16,0 8-16,-13 0-57,-10 9-41,3 22-17,7 8 4,13 2-10,0 7 3,13-2-4,20 2 1,10-7-1,1-6-12,-4-11-76,-12-7-174,-15-16-311</inkml:trace>
  <inkml:trace contextRef="#ctx0" brushRef="#br0" timeOffset="93592.7323">14381 14258 1096,'0'0'52,"133"-33"-12,-40 33 42,7 14-27,-6 26-15,-16 9-14,-25 6-10,-28 8-10,-25 3 2,-25 9 13,-30 10-1,-11-5-13,3-3-5,13-15-2,5-8-8,9-11-70,10-14-191,1-12-603</inkml:trace>
  <inkml:trace contextRef="#ctx0" brushRef="#br0" timeOffset="94149.3861">7445 16987 1041,'0'0'155,"0"0"-148,0 0 3,135-87 17,-79 65-23,4 4-4,-6 10-48,-14-2-239,-20 10-284</inkml:trace>
  <inkml:trace contextRef="#ctx0" brushRef="#br0" timeOffset="94297.3367">7464 17223 592,'0'0'463,"0"0"-462,0 0 9,0 0 27,166-72-3,-87 36-34,-13 5-152,-24 4-267</inkml:trace>
  <inkml:trace contextRef="#ctx0" brushRef="#br0" timeOffset="94553.3524">7493 16695 1020,'0'0'76,"0"0"-50,0 0-21,114 14 42,-33 8 10,4 10-25,-10 7-10,-8 7-10,-22 6-9,-18 6 1,-25 0 1,-2 5 0,-41 0 4,-12-5 2,-5-5-5,7-11 3,11-8-9,15-12-1,23-16-80,2-6-201,29-28-517</inkml:trace>
  <inkml:trace contextRef="#ctx0" brushRef="#br0" timeOffset="94919.352">9333 16387 201,'0'0'617,"0"0"-583,0 0 98,0 0-16,-135-99-45,96 99-16,1 24-17,0 17-10,11 7-10,7 13 5,10 4-5,10 1-2,0 0-7,0 1-2,22 1-5,-3-2-1,4 6-2,-3 0-48,-7-10-102,-11-8-136,-2-13-162</inkml:trace>
  <inkml:trace contextRef="#ctx0" brushRef="#br0" timeOffset="95218.5843">8862 17052 62,'0'0'900,"0"0"-825,0 0 9,53-142-54,35 80-19,16-2-8,5 1-3,-6-2-4,-18 10-72,-19 11-84,-18 4-19,-19 10 62,-14 5 76,-10 10 41,-5 4 97,0 4 92,-2 7-16,-16 0-44,-5 12-42,2 20-46,-4 15-8,4 4-4,8 2-3,2-7-8,9 2-14,2 1-3,2 4-1,22-4-8,10 0-67,1-9-109,4-16-291</inkml:trace>
  <inkml:trace contextRef="#ctx0" brushRef="#br0" timeOffset="95379.6282">9767 16878 1130,'0'0'70,"0"0"-63,0 0-5,122-99 2,-55 78-4,-6-1-122,-16 4-313</inkml:trace>
  <inkml:trace contextRef="#ctx0" brushRef="#br0" timeOffset="95781.1927">10166 16598 997,'0'0'126,"0"0"-111,0 0 3,0 0 11,0 0-16,152-58-6,-120 61-2,-9 25-4,-18 8-1,-5 8 1,-11 4 3,-20-3-4,-4-13 0,10-6 3,8-17-6,8-4 3,9-5-11,0-5-13,15-20-63,16-12-23,9-3 56,-3 1-5,1-2 56,-9 10 3,-9-1 21,-9 6 76,-9 6 42,-2 8-28,0 7-25,-6 5-33,-13 0-27,-2 5-16,1 22-7,9 4 0,9 4-3,2 5-2,4 1 1,23-2-1,11 2-35,-1-5-40,0-9-91,-11-4-213</inkml:trace>
  <inkml:trace contextRef="#ctx0" brushRef="#br0" timeOffset="96031.7205">10423 16244 1062,'0'0'52,"0"0"-31,131-50 47,-55 50-24,4 36-17,-4 24-2,-13 19-9,-19 7-4,-26 6 8,-18 2-4,-18 1 7,-35 3-2,-5-14-11,0-12-10,6-22 0,19-20 0,13-11-14,17-19-106,3-5-241</inkml:trace>
  <inkml:trace contextRef="#ctx0" brushRef="#br0" timeOffset="96450.7153">11370 16593 803,'0'0'168,"0"0"-123,0 0-24,0 0 25,162-76-30,-101 58-11,-8 4-5,-15 10-140,-22 4-249</inkml:trace>
  <inkml:trace contextRef="#ctx0" brushRef="#br0" timeOffset="96607.4146">11412 16825 940,'0'0'119,"0"0"-97,0 0-1,0 0 30,120-27-9,-41-4-28,-4 8-14,-7-7-103,-18 7-341</inkml:trace>
  <inkml:trace contextRef="#ctx0" brushRef="#br0" timeOffset="96869.6649">12516 16214 912,'0'0'281,"0"0"-253,0 0 48,0 0-3,0 0-50,0 0 5,-132-81-19,103 102-3,3 11 5,8 8-6,9 4 1,9 6-2,0 8-3,2 0-1,21 1 0,-2 0-7,0 6-34,-3 2-44,-11 5-114,-7-14-176</inkml:trace>
  <inkml:trace contextRef="#ctx0" brushRef="#br0" timeOffset="97161.4853">12128 16772 972,'0'0'95,"0"0"40,0 0-85,42-131-44,26 77-6,11-4 0,3-4-15,0 4-11,-9 5 1,-13 9-1,-20 16-7,-16 10 23,-15 4 10,-9 6 5,0-1 22,-2 4 30,-15 5 2,-2 0-14,-3 7-8,2 14-15,7 11-3,0 10-7,8 9-8,5 7-3,0 0-1,2 4-11,18 1-78,7-14-135,-3-17-252</inkml:trace>
  <inkml:trace contextRef="#ctx0" brushRef="#br0" timeOffset="97529.7147">12857 16462 853,'0'0'107,"0"0"-47,0 0 5,127-79-49,-86 79-11,-10 5 2,-10 26-7,-11 5-4,-10 0 4,0 2 0,-14-6 4,-3-14-4,5-8-1,9-10-8,3 0 1,3-14-31,24-21-46,10-10 43,2-9 19,-6-4 19,-6 5 4,-12 7 16,-8 11 84,-7 16 2,-4 3-6,-25 16-1,-7 0-40,3 26-23,6 15-13,14 8-9,13 4-8,0 0-1,19-8-1,15-9-1,8 1-19,-2-8-42,-2-5-98,-16-7-236</inkml:trace>
  <inkml:trace contextRef="#ctx0" brushRef="#br0" timeOffset="97757.4852">13216 16066 37,'0'0'1225,"0"0"-1204,152-68 13,-48 68 17,3 10-28,-13 26-3,-21 18 1,-25 13-17,-27 12-1,-21 11 3,-21 12-6,-29-3 0,-10-10 0,-1-4-33,-1-22-58,2-13-171,-8-16-474</inkml:trace>
  <inkml:trace contextRef="#ctx0" brushRef="#br0" timeOffset="98851.8627">15661 15605 940,'0'0'22,"0"0"-14,0 0-6,0 0-2,0 0-103,0 0-191</inkml:trace>
  <inkml:trace contextRef="#ctx0" brushRef="#br0" timeOffset="98993.3973">15440 16145 1059,'0'0'41,"0"0"-40,0 0-2,0 0-11,116-70-213,-71 61-507</inkml:trace>
  <inkml:trace contextRef="#ctx0" brushRef="#br0" timeOffset="99126.6397">15916 16016 687,'0'0'451,"0"0"-441,0 0-10,0 0 0,0 0-77,0 0-163,53-26-507</inkml:trace>
  <inkml:trace contextRef="#ctx0" brushRef="#br0" timeOffset="99711.4601">16803 15487 884,'0'0'23,"0"0"-20,0 0 33,126 21-2,-90 11-5,-14 7-12,-13 1-10,-9 0-1,-6 1-3,-23-6 0,-3-7 3,8-8-6,11-10 0,11-6-6,2-4-42,8-16-33,23-20 35,9-9 29,-2-10 12,1 3 5,-8-1 6,-11 13 31,-10 16 24,-5 6 18,-5 10 25,0 8-18,0 0-36,-11 12-29,3 20-20,8 4-1,0 9 0,4-5 2,23-1-2,7-2-1,1-5-88,-4-10-127,-11-9-255</inkml:trace>
  <inkml:trace contextRef="#ctx0" brushRef="#br0" timeOffset="99959.2594">17195 15033 920,'0'0'43,"0"0"44,143-80 54,-101 80-81,-17 0-24,-19 26-23,-6 12 8,-6 6 14,-21 0 2,-3-4-15,8-8-12,9-1-1,8-9-9,5-7 0,14-2-1,28-9-17,16-4-47,7 0-112,-3 0-256</inkml:trace>
  <inkml:trace contextRef="#ctx0" brushRef="#br0" timeOffset="100245.67">17915 15383 779,'0'0'149,"0"0"-57,0 0 37,-36 129-58,34-98-48,2-8 0,0-6-18,0-7-3,18-10 0,4 0 3,7-18-5,3-12 2,-1 1-2,-2-3-7,-8 10 7,-5 6 2,-7 6-1,-2 10 7,2 0 2,2 0-6,3 18 0,1 12-1,-2 6 1,-3 1-2,-10 2-2,0-2-16,-3-1-112,-26-10-189,-4-16-397</inkml:trace>
  <inkml:trace contextRef="#ctx0" brushRef="#br0" timeOffset="100380.8237">17819 15066 1037,'0'0'46,"0"0"-20,0 0 12,0 0-38,0 0-72,0 0-289</inkml:trace>
  <inkml:trace contextRef="#ctx0" brushRef="#br0" timeOffset="100987.6419">17552 16615 681,'0'0'146,"0"0"-82,50-116 55,-18 66-29,-8 5-53,-5 10-10,-13 9-7,-6 12 3,0 10 2,-18 4-6,-8 4-11,-5 18-2,2 14-5,6 4 0,9 2-1,12 6 0,2-8-2,12-4-2,17-5 4,6-10 2,5-10-2,7-11-1,-1 0-2,4-19-6,-6-11-3,-7-6-7,-9-4-8,-12-2 19,-10 0 6,-6 10 1,0 5 2,0 17 7,0 10 29,-8 0-23,-1 19-11,2 15-2,1 12-1,6-6 0,0 0 0,15-14 2,16-8-1,7-14 7,2-4 16,1 0 13,-6-16-1,-6-12-20,-7-4-10,-4 2-6,-9 4 0,-2 3-57,0 18-90,-3 5-199,0 0-247</inkml:trace>
  <inkml:trace contextRef="#ctx0" brushRef="#br0" timeOffset="101467.6559">18389 16441 703,'0'0'125,"0"0"-93,0 0 75,56-109-69,-56 97-22,0 8 57,-3 4-13,-14 0-17,-5 9-19,0 12 2,6 8-2,7 0-12,5 3-6,4-1-6,0-3 0,0-6 0,20 1 1,7-9-1,6-2 0,9-12 0,6 0 1,-2 0-1,-3-5-1,-6-16 1,-5-6 0,-10-5 1,-7-4 4,-6 2-4,-7 11 4,-2 13 4,0 10 0,0 0 4,-2 0-13,-13 10 0,-1 6-5,3-1 4,8-7-3,5-8-2,0 0 1,0 0-4,27-8 3,9-10 6,7 0 0,3 5-1,-4 8 2,-4 5-2,-7 0 2,-9 4-2,-9 14-1,-7 4 1,-4 2-7,-2 2-129,0 0-166,0-8-263</inkml:trace>
  <inkml:trace contextRef="#ctx0" brushRef="#br0" timeOffset="101588.6565">19351 16508 1175,'0'0'69,"0"0"-69,0 0-61,0 0-335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21:41.1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1905 1434 781,'0'0'178,"0"0"-159,0 0 83,0 0-31,0 0-40,0 0 0,0 0-1,0 0-11,0 0-13,-111 55-2,74 8 2,9 9 0,8-4 0,11-5-6,9-16 0,0-14 0,24-13-6,15-15 3,11-5 3,13-25 5,-1-23 0,-2-17-1,-12-3-2,-17 0 0,-16 2 6,-15 8-4,0 8 5,-19 11-3,-13 15-6,-3 17-5,-6 7 5,1 9-29,3 25-74,7 4-104,19 1-28,11-9-167</inkml:trace>
  <inkml:trace contextRef="#ctx0" brushRef="#br0" timeOffset="428.0057">2420 1453 636,'0'0'428,"0"0"-392,0 0 47,0 0-70,0 0-13,0 0-5,-127 89 5,102-47 0,6 1-2,9-4 2,8-9-4,2-7-7,2-9 0,21-11-6,8-3 15,2-7 2,0-28 0,-1-11 0,-10-6-5,-9-2 5,-13-4 3,0-7 3,-8 4 0,-10 6 6,2 16 27,6 18-3,4 13 21,2 8-20,4 0-35,0 3-2,0 26-10,0 14 10,16 15 3,-1 1 2,5 3-2,3 9 0,2 1-2,-4-2-1,-2-8-36,-7-10-98,0-13-74,-1-20-115,0-16-263</inkml:trace>
  <inkml:trace contextRef="#ctx0" brushRef="#br0" timeOffset="832.1605">2899 1506 479,'0'0'679,"0"0"-649,0 0 41,0 0-52,0 0-19,0 0-1,-131 95-2,104-50 2,5-1 1,9-10-2,7-6 0,6-10-8,0-6-5,11-5-39,15-7 2,3-2-16,0-29 54,-1-11 2,-8-4 2,-8-9 10,-12-3 5,0-3 11,-5-3 24,-15 5 11,1 11-2,3 12 2,4 18 1,4 12 5,3 6-15,3 0-23,2 6-19,0 30-8,0 17 8,15 12 0,10 6 2,2 4-1,2-2-1,-1-1-1,4-6-60,-4-13-117,0-22-140,-4-18-236</inkml:trace>
  <inkml:trace contextRef="#ctx0" brushRef="#br0" timeOffset="1852.2287">3685 1423 646,'0'0'142,"0"0"11,0 0 1,0 0-58,0 0-31,0 0-32,0 0-33,-13 40-3,13 35 3,3 33 10,-3 30 10,0 20-10,0 6-6,0-9 2,3-16-4,7-29-1,9-21 0,2-29-2,8-20 0,-1-22 1,7-16-5,3-2 5,-2-22 0,-4-22 1,-14-10 3,-12-8-2,-6-8 2,-29 3-4,-17-2 0,-5 11 0,0 5 0,3 0 0,8 1 3,10-8-3,12-10-7,15-6 0,3-9-10,23 5 0,19 9 5,4 16 9,2 18 2,-1 18-1,-3 14 0,-3 5 0,-6 12 4,-9 23 0,-5 7-2,-7 2-3,-12-3 0,-2-8 0,0-10 6,0-12 6,0-7-4,0-4 0,0-4 6,0-30-10,0-16-1,16-5-10,3 6 7,6 11 2,-2 16 1,1 10-1,-8 12 1,4 0 0,-5 0 0,-3 14 0,-2 10-5,-3 6 4,-3 8 1,-4 8-28,2 0-149,0-5-150,4-13-223</inkml:trace>
  <inkml:trace contextRef="#ctx0" brushRef="#br0" timeOffset="1982.2722">4582 1674 1103,'0'0'135,"0"0"-78,0 0-19,0 0-35,0 0-3,0 0-99,-36 0-337</inkml:trace>
  <inkml:trace contextRef="#ctx0" brushRef="#br0" timeOffset="2481.4952">1765 2464 783,'0'0'106,"0"0"-16,0 0-39,117-22-27,7-2 68,36-6-5,27-10-36,23-1-14,17 0-3,13-3 3,8-2 2,2-3-6,-9 5-17,-18 4 0,-34 8-9,-43 9-3,-35 8-4,-45 7 0,-32 6-7,-24 2-41,-10 0-39,-30 4-20,-31 22-67,-30 10-180,-20 2-333</inkml:trace>
  <inkml:trace contextRef="#ctx0" brushRef="#br0" timeOffset="2850.0617">1936 2717 747,'0'0'57,"0"0"65,0 0-24,0 0-22,210-44 30,-63 5-14,40-5-46,37-4 0,29 2-21,23-2-3,19-2-6,6-6-1,-4-8 2,-15-2-9,-38 2 6,-51 8-5,-54 17-6,-55 17-3,-42 12 0,-28 3-1,-12 7-32,-2 0-22,0 0-35,-13 0-120,-18 0-214</inkml:trace>
  <inkml:trace contextRef="#ctx0" brushRef="#br0" timeOffset="10786.0371">5750 2634 695,'0'0'83,"0"0"-45,0 0 78,0 0-51,0 0-23,0 0-23,0 0-12,0 5 2,0 33 7,0 4 14,0 2 0,3 0-7,1-2-7,-2-2-5,0-2-4,0-6-5,3-2-2,0-5-22,-1-4-121,-2-1-95,-2-8-86</inkml:trace>
  <inkml:trace contextRef="#ctx0" brushRef="#br0" timeOffset="10986.8563">5518 2796 975,'0'0'60,"0"0"-47,12-119 66,40 69-50,19-1-16,8 5-2,2 12-7,-8 12-4,-13 10 0,-17 12-24,-16 0-92,-19 19-101,-8 14-79</inkml:trace>
  <inkml:trace contextRef="#ctx0" brushRef="#br0" timeOffset="11145.8387">5599 3260 892,'0'0'6,"0"0"9,0 0 10,0 0 19,178-28-24,-102 1-20,-10-4-108,-14 1-354</inkml:trace>
  <inkml:trace contextRef="#ctx0" brushRef="#br0" timeOffset="11580.1643">6184 2749 1109,'0'0'103,"0"0"-103,0 0-21,0 0 7,34 119 14,-17-34 18,-3 26 0,-2 17-4,-3 17-6,-1 1-3,4-14-4,1-22 2,5-30-3,4-22 2,7-25-2,0-20 0,4-10 0,2-3 9,0-28-1,-3-16 0,-4-11-4,-16-3 2,-12-3-4,-3-4 5,-41 3-5,-16 8 1,-10 6-3,1 16 2,9 8-2,10 6 13,19 2-6,16-3-2,13-4-2,2-12-3,21-5-7,18-2 2,10-2 5,-2 4-2,-3 5-13,-8 8-84,-14 5-155,-22 6-400</inkml:trace>
  <inkml:trace contextRef="#ctx0" brushRef="#br0" timeOffset="12126.1246">7868 2382 708,'0'0'445,"0"0"-428,0 0 65,0 0-13,0 0-44,0 0-5,-103-63-2,82 63-10,-4 12-1,-2 23-3,0 11 0,7 18 2,7 6-2,9 6 3,4-4 2,0-9-8,4-5-1,13-4 0,1-2-1,-2-1-15,-7 0-38,-9 0-36,0-1-148,0-8-96,-25-10-367</inkml:trace>
  <inkml:trace contextRef="#ctx0" brushRef="#br0" timeOffset="12277.166">7385 3062 952,'0'0'113,"0"0"-103,0 0 17,115-135-23,-33 85 2,14-2-6,1 0-5,-6 2-90,-16 7-175,-19-1-141</inkml:trace>
  <inkml:trace contextRef="#ctx0" brushRef="#br0" timeOffset="12473.6921">8140 2424 816,'0'0'291,"0"0"-183,0 0-51,0 0-30,0 0-12,-88 152 7,68-82 2,8 3-8,5-8-5,7-7-7,0-7-2,3-3-4,13-4 1,7-1-45,0-7-67,-6-10-167,-3-16-297</inkml:trace>
  <inkml:trace contextRef="#ctx0" brushRef="#br0" timeOffset="12632.0823">8211 2921 1039,'0'0'124,"0"0"-124,0 0-7,125-90-3,-75 72-143,-9 1-145</inkml:trace>
  <inkml:trace contextRef="#ctx0" brushRef="#br0" timeOffset="13041.7018">8544 2692 219,'0'0'888,"0"0"-851,0 0-20,0 0-11,0 0-6,122-60-1,-91 60 1,-6 14-1,-13 17-1,-9 7-4,-3 6 5,-8 2 1,-15-2 1,-2-10-1,6-8-21,5-14-12,10-7 6,4-5-17,0-5 20,0-27-59,22-8-38,5-6 64,2 2 57,-4 8 7,-6 4 42,-5 9 25,-5 8 27,-9 8-15,0 4 19,0 3-23,0 0-42,0 3-25,-5 22-15,-4 5 5,2 7-4,5-2-1,2-1 1,7-2-1,19 0-14,8-3-46,2-6-67,-2-8-149,-15-12-218</inkml:trace>
  <inkml:trace contextRef="#ctx0" brushRef="#br0" timeOffset="13290.8775">8860 2394 1146,'0'0'95,"0"0"-95,0 0-9,149 6 9,-73 29 12,-9 11 10,-15 7-14,-17 12 1,-24 3-1,-11 5-3,-2 0 11,-34-7-12,0-10 0,1-10 4,6-9-8,9-17-13,9-12-81,9-8-207,2-18-178</inkml:trace>
  <inkml:trace contextRef="#ctx0" brushRef="#br0" timeOffset="13485.4913">9727 2745 1150,'0'0'111,"0"0"-109,0 0 7,148-22 0,-84 2-9,-2 2 0,-15 6-105,-20 3-250,-20 8-321</inkml:trace>
  <inkml:trace contextRef="#ctx0" brushRef="#br0" timeOffset="13679.5965">9748 3034 1051,'0'0'138,"0"0"-134,0 0 25,141-16 12,-62 0-7,-8 2-6,-11 6-22,-22 2-6,-18 4-24,-15 2-97,-5 0-211,-25 0-209</inkml:trace>
  <inkml:trace contextRef="#ctx0" brushRef="#br0" timeOffset="16747.8257">10583 2809 669,'0'0'128,"0"0"-81,0 0 60,0 0-44,0 0-37,0 0-7,0 0-9,-13 6 2,49 0 5,15-4 16,8-2-4,13 0 4,-3 0 7,-4 0 2,-9 0-8,-17-4-3,-14 2-8,-11 0-9,-10 2-6,-4 0 0,0 0-5,0 0-3,0 0 0,0 0-15,5 0-71,8 0-143,7-16-446</inkml:trace>
  <inkml:trace contextRef="#ctx0" brushRef="#br0" timeOffset="17653.9032">11894 2384 496,'0'0'107,"0"0"-2,0 0 52,0 0-15,0 0-61,0 0-11,13-48-40,-13 31-4,0 3-5,0-3-3,-9 2 11,-8 1-9,-6 4-3,-6 7-8,-4 3-8,-7 0 0,0 1 0,4 16 0,2 3 4,7 1-4,6 8 4,5 7-5,5 10 5,4 10 1,7 4-2,0 3 1,0-3-5,9-4 1,2-3 2,-2-4-2,0-7 0,-2-2-1,-1-5-1,-4-3 1,-2-5 0,0-2-1,0-4-16,0-1-24,-8 1-66,-8-5-58,-6-7-84,-5-9-187</inkml:trace>
  <inkml:trace contextRef="#ctx0" brushRef="#br0" timeOffset="17827.9067">11341 2965 723,'0'0'188,"0"0"-109,0 0-16,0 0-50,118-111-1,-52 78 6,7 3-16,-2 2 3,-4 3-5,-9 6-50,-11 3-167,-12 2-166</inkml:trace>
  <inkml:trace contextRef="#ctx0" brushRef="#br0" timeOffset="18075.727">12130 2400 1096,'0'0'52,"0"0"-20,0 0 19,0 0-31,0 0-11,-127 159 3,107-87 4,4 0 0,5-8-5,7-8-5,4-8-4,0-5 0,4-6-4,19-4-42,1-5-70,1-10-172,-10-13-289</inkml:trace>
  <inkml:trace contextRef="#ctx0" brushRef="#br0" timeOffset="31303.6961">13655 2446 1069,'0'0'96,"0"0"-62,0 0 3,0 0-35,0 0 2,0 0-4,0 141 23,0-73-10,0-6-4,0-10-1,0-11-1,0-12-6,7-13 0,17-12-2,9-4 3,8-12-7,3-25-4,-1-9 0,-7-5-6,-17-3-1,-6-3 10,-13 3-10,0 4 16,0 10 0,-3 8 1,-7 12 3,2 10 0,7 8 9,-1 2-11,0 10-2,2 26-8,0 17 8,0 5 5,0 1-3,11-1 6,-2-3-2,0-7-2,0-10 5,-3-10-9,-1-10 0,-2-10-1,-3-8 2,2 0 3,2-4 2,3-24-6,3-7-4,4-2-13,1 7 13,1 10-3,-5 8 4,3 7-3,-1 5-4,1 0 3,-1 14 7,1 9-3,-3 3 1,-1 3-4,2-8-10,1-5-23,3-7-3,4-9 18,4 0 24,3-25 1,2-5 2,-4-7-3,-8 5 1,-5 1 2,-6 7 4,-3 9 1,-3 8 13,0 5 16,0 2-2,0 0-28,-3 0-7,-5 12-2,-2 4-2,4 6 3,6-2-2,0 2 3,0-1-1,6 2-8,12-2 9,3-4 0,3-3 4,-3-8-7,5-4 4,-4-2-1,0 0 3,-1-8 0,-1-11-2,-5 4 4,-1-3-4,-3 0 7,-3 2-6,0 2 0,-2 2 0,-4 6-1,0 3 0,-2 1-1,0 2 0,0-1-2,0-3 2,4-6 5,1-4-5,0-6-1,8-1-2,0 4-4,2 2 7,4 8-1,1 7-4,5 0-5,-1 4 10,0 18 2,-1 5 9,-5 1 3,-3 0-13,-5 1 5,-8-1-4,-2 2-2,0 1-15,-18 4-98,-12-3-136,-12-6-121</inkml:trace>
  <inkml:trace contextRef="#ctx0" brushRef="#br0" timeOffset="31462.6877">13316 2747 1237,'0'0'0,"0"0"-39,139-120 37,-39 71-142,-3 3-219</inkml:trace>
  <inkml:trace contextRef="#ctx0" brushRef="#br0" timeOffset="32166.3676">15527 2414 1225,'0'0'49,"0"0"-48,0 125 19,-10-33 6,0 12-17,-1 3 3,5 4-5,4-9-7,2-15 5,0-19-5,6-18 0,17-18 0,0-15-1,4-17 1,0 0-2,0-27-2,-2-15-5,-15-13 5,-10-6-8,0-15-6,-12-10-3,-11-1-8,8 8 18,5 8 11,10 13-3,0 13 2,23 11 0,9 12-8,8 11 4,0 11 3,-5 0-1,-6 16 0,-12 12 2,-9 5 1,-8-1 2,0-2 0,0-9 0,0-10-2,0-8 0,0-3 8,0-18-8,6-25-21,21-3-10,2 5 23,2 8 8,-4 19 7,-3 12 13,1 2-7,-3 5-2,-1 18 7,-6 5-11,-9 8-6,-6 3-1,0 1-35,0-5-163,0-14-223</inkml:trace>
  <inkml:trace contextRef="#ctx0" brushRef="#br0" timeOffset="32495.7126">16508 2467 1055,'0'0'72,"0"0"-54,0 0 40,0 123-24,0-74-26,2-8-1,6-2-5,5-13 0,-1-10-2,7-13 2,3-3 4,3-14-4,6-21-2,0-12-2,3-2-1,-7 11 1,-8 9 2,-4 16 4,-3 8 7,2 5 7,0 0-7,5 8-4,0 16 1,-2 2 4,-9 3-11,-6 1 1,-2 1-4,-6 4-35,-23-3-83,-7-6-191,1-12-208</inkml:trace>
  <inkml:trace contextRef="#ctx0" brushRef="#br0" timeOffset="32625.6134">16655 2266 257,'0'0'759,"0"0"-733,0 0 11,0 0-37,0 0-39,0 0-207,110-72-211</inkml:trace>
  <inkml:trace contextRef="#ctx0" brushRef="#br0" timeOffset="32931.6435">17523 2317 1029,'0'0'90,"0"0"-44,0 0-13,0 0-23,-125 138-1,98-77-7,11-4-2,12-9-7,4-14-14,13-16-1,28-11 14,7-7 8,7-9 0,-5-23 4,-9-8 3,-13-7-2,-15-3 4,-13-2 12,0 4 3,-15 9-10,-21 10-5,-9 19-9,-3 10-11,3 0-62,9 18-134,17-4-115</inkml:trace>
  <inkml:trace contextRef="#ctx0" brushRef="#br0" timeOffset="33327.945">18104 2374 810,'0'0'225,"0"0"-160,0 0 24,0 0-42,-126 82-26,80-37-21,11 2 2,8 0-2,16-10 0,11-6-6,0-9-12,31-8-9,16-12 3,6-2-7,3-14 28,-4-22 3,-10-9-5,-15-5-12,-16-10 8,-11-10 4,0-10 5,-11-7 3,-10 1 7,4 17 23,1 25 27,4 21-8,7 20-14,3 8-10,2 31-25,0 22-3,0 10 8,6 1-3,15 1-5,2-6 2,-2-1-4,-1-5-39,2-12-102,2-16-154,1-21-36</inkml:trace>
  <inkml:trace contextRef="#ctx0" brushRef="#br0" timeOffset="33703.7042">18715 2392 522,'0'0'517,"0"0"-502,0 0 36,-147 66 11,118-23-51,9 4-7,9-3-3,9-4-1,2-9-26,0-14-24,24-10 14,9-7 35,7-7 1,3-22 2,-3-12-1,-11-9 0,-11-8 1,-11-12 0,-7-11 8,0-4 24,0 10 18,-4 22 9,-4 22 8,3 16 2,4 15-32,1 0-20,0 29-19,0 23 3,0 13-2,6 2 2,17-2 4,-1 0-6,1 1-1,-6-1-25,-3-2-48,-5-10-115,-3-9-301</inkml:trace>
  <inkml:trace contextRef="#ctx0" brushRef="#br0" timeOffset="33854.6892">19363 2921 1269,'0'0'127,"0"0"-103,0 0-8,0 0-16,0 0-27,0 0-144,-21 0-578</inkml:trace>
  <inkml:trace contextRef="#ctx0" brushRef="#br0" timeOffset="53114.6886">12583 10082 199,'0'0'0,"0"0"-71</inkml:trace>
  <inkml:trace contextRef="#ctx0" brushRef="#br0" timeOffset="53887.03">10193 6474 375,'0'0'120,"0"0"-48,0 0-40,0 0-14,0 0-13,0 0-3,0-2 2,0 2 3,0 0 4,0 0-4,0 0-2,2 9 2,2 9 16,6 3-23,3 4-79,1 5-136</inkml:trace>
  <inkml:trace contextRef="#ctx0" brushRef="#br0" timeOffset="54263.997">10730 7291 197,'0'0'33,"0"0"-24,0 0 34,0 0-43,0 0-78</inkml:trace>
  <inkml:trace contextRef="#ctx0" brushRef="#br0" timeOffset="54389.7859">10928 7587 159,'0'0'39,"0"0"-39,0 0-64</inkml:trace>
  <inkml:trace contextRef="#ctx0" brushRef="#br0" timeOffset="54538.4691">11121 7832 324,'0'0'26,"0"0"-13,0 0 13,0 0-26,0 0-49,0 0-62</inkml:trace>
  <inkml:trace contextRef="#ctx0" brushRef="#br0" timeOffset="76965.4874">12151 2725 597,'0'0'285,"0"0"-174,0 0-45,0 0-32,0 0-15,0 0-2,126-40 0,-101 40-7,-9 9-2,-3 14-8,-11 5 4,-2 2 3,0 4-1,-18-1 1,-9 2-5,0-7 3,8-6-5,5-8 2,10-7-2,4-7-23,0 0 7,0-17 2,27-19 7,8-8-21,8-4 24,-5 0 4,-1 8 2,-10 5 0,-9 12 0,-8 7 7,-10 9 6,0 7 14,0 0-1,-5 0-17,-14 11-8,-1 11-3,4 3 1,6 2 8,5-1 4,5-4-8,0-5-2,15-2-1,15-5-2,3-4-3,4-4-43,-5-2-76,-14 0-209</inkml:trace>
  <inkml:trace contextRef="#ctx0" brushRef="#br0" timeOffset="77192.8621">12456 2372 840,'0'0'233,"0"0"-231,158-9 63,-75 30 15,-8 21-37,-15 14 0,-19 14-15,-28 7-6,-13 5-7,-26 0-2,-24-6-3,-13-7-3,-1-10-4,0-4-3,10-9-4,8-10-98,14-14-247</inkml:trace>
  <inkml:trace contextRef="#ctx0" brushRef="#br0" timeOffset="78105.4871">10940 4182 752,'0'0'197,"0"0"-102,0 0-52,0 0-37,0 102 23,0-19 31,0 16-17,0 13-2,0 15 2,0 10-6,0 18-11,0 11 1,0 8-3,0 14-7,9-2-1,7 3-2,1 7-1,4-5-3,5-2 1,-1 8-4,-1-2-2,-8 1 2,-5 3-2,-7-7 3,1 1-3,-1-1 2,1-5-2,-1 5 1,0 3 3,-4-6 2,0 5 6,0-8-2,0-3-3,-2-7-3,0-10 2,2-13-2,0-11-3,0-13 1,0-15-3,-3-22-2,0-22-2,-2-29 0,1-27 0,-6-14-13,-5-41-21,-12-32-24,-4-24-25,-2-4-63,0 8-255</inkml:trace>
  <inkml:trace contextRef="#ctx0" brushRef="#br0" timeOffset="79141.0184">7464 7932 426,'0'0'218,"0"0"-192,0 0-18,0 0 91,0 0 7,0 0-28,-33-25-33,33 25-9,0 0-11,12 0-7,9-3 8,8 3 3,12-1-4,7-2-2,13 0-4,11-4 10,12-1-14,7 0-3,11 2-5,10 1 8,6-2 3,12 4-2,4 0-9,1-1-5,10 2 1,4 0 2,7-4-4,4 2 1,-2-4-1,0 3-1,-2 0 2,-1 1 0,-1 4 2,-2 0 3,-7 0-6,0 0 4,2 0 2,5 2-5,2-2 4,2 0-1,-3 0-4,-1 0 3,2-5-4,-1-2 4,-3 2 0,-5 3 0,-8 2-3,-2 0-1,-8 0 6,2 0-4,0-5 0,1 1 4,1-2 0,0-2-2,1-1-3,4-3 2,0 5 0,-4 0 0,-3 1-3,-5 3 0,-5 1 2,-5 0-2,-7 0 5,-3-3-5,4 2 0,-2-1 2,-1-1-1,-4 2 0,-6 1-1,-5 0 0,-3 2-1,-6-5 1,-2 4 1,-6-6 3,-11 2 4,-6-2 4,-15 2-7,-17 1 1,-12-1-5,-12 4-1,-3 1-7,-37 0-36,-25 0-52,-19 0-172,-25 0-292</inkml:trace>
  <inkml:trace contextRef="#ctx0" brushRef="#br0" timeOffset="83685.1108">11167 7778 283,'0'0'92,"0"0"-19,0 0 42,0 0-50,0 0-7,0 0-15,0 0 1,-3 46 3,3-46 4,0 0 5,0 0-1,0 0-12,0 0-3,0 0 10,0 0-8,0 0-17,0-4-10,0-8-4,3-6-8,9 2 3,-7-2 2,7-2-4,0 2-2,-2-2 4,1 2-6,1 0 2,-3 1 3,-1 4 5,-1-4-7,0 1 2,4-1-4,-2-4 2,2-2 0,0-2 0,3 0-2,1-5 1,1 1-2,2 0 2,0 3-2,-1-3 1,-1 3 0,-1-2-1,3 2 1,-1-3 0,2 2 0,-1-4-1,-1 3 4,2-2-3,1 0-1,2 0 0,0 1 1,-1-2-1,0 1 1,2 0-2,-3-3 2,3 0 2,-2-1-3,1 4-2,-1 4 1,-2 1 1,1 4 1,1-2 0,-2 2-1,2 0 1,-1-2-2,2 4 2,1-1 0,1-1-1,-1 2-1,2-1 1,-2 3 2,2 3 1,0-3-3,0 2-1,-3 3 1,0 3 1,-2-4 1,0 4-2,0 1-2,0-1 2,1 6 0,-2 1 0,-1 2-2,2 0-3,-4 0 2,-1 0 3,3 0 0,-2 0 0,1 4 0,2 1 0,-2 2 0,3 1-1,1 2 0,-2 2 1,2 2-2,-1 2 2,-1 2-2,2 2 2,-1 0 3,0 1-3,-4 2-3,-1 3 3,1 2 0,-3 1 1,1 0 1,-4 0 1,4 0 0,-1 2 1,0 1 0,0 2-2,1-2 1,2 2 0,-3-1-2,3 2 3,-1 1-1,-1 3-1,-2-1-1,3-3 3,-4 2 0,0 0-2,0 4-1,2 1 1,-2 2 0,3 2 0,-1-2 1,3 5-2,-3-3 1,5-3-1,1 0 1,0-1 1,1 2-1,1 2 1,0-2 0,-2 0-1,3 0 0,-2 1-1,0-4 1,3 2 2,-1-5-2,6-1 5,-1-3-4,4-1 1,-2 4 2,-2 0-6,2 6 4,0 5-3,-2 2 2,0 2-1,0-4-2,-4-4 1,2-8 0,4-2 1,0-3-1,0-3 1,0 0 1,-2-3-2,0 1 0,0-1-1,0-4 1,-1 0 1,5-3 1,0 1 2,3-4-3,4-3 8,0-2-4,1-3 2,4-5 0,-1-2-4,3 0 2,-1 0-5,-1 0 3,-6-9-1,-5-1-2,-7 2-1,-3-2 0,-6 1-13,-6-3-22,-5-2-12,-5 3-76,-24-3-195,-28-2-455</inkml:trace>
  <inkml:trace contextRef="#ctx0" brushRef="#br0" timeOffset="86317.0496">11308 7638 293,'0'0'79,"0"0"-36,0 0-6,0 0-23,0 0-5,0 0 3,-21 7-3,17 0 7,0 1 1,-1 2-1,-1 2 14,3-4-8,2 5 4,-3-6 13,2 3-13,-2-1 8,0 2-14,-3 3 3,1-2 8,-2 0-6,2 3-4,1-4 0,-1 1 7,0 0-9,-2-1-3,4-1-2,-3-1 2,3 1-2,0-1-4,-1-1-5,2-1 3,-1 1-4,0-1 4,1-3 1,-1-1 1,4-1-4,0 3 7,0-3 1,-2-2-6,2 4 3,-2 0-5,0 1-4,-1 2 0,-1-3 0,1 2 1,1-2-1,-2 1 2,-1 2 0,3 1-4,-2 0 2,2 0 2,-1-1 4,1 4-7,-2-2 8,-1-2-2,0-2-3,-1 4 5,2-3 0,1 0-6,-3 2 3,1 2 4,0 0-9,-1 2 9,-1-1-5,-1 2-1,-2-3 7,1 2-7,0-2 1,2 2 3,-1-2 0,-1 2-4,1-4 3,-1 4-4,4 0-1,-4 2 4,-3 0-4,1 0-1,1 1 0,-3 1 4,5-3-5,0 1 3,-4 3 1,0-5 4,4 4-6,-5 0 5,4 0-4,-2 2-2,-1 2 0,2-2 3,-4-1-3,0 3 2,0-6 0,0 1 0,1-1 0,3-2 4,-1 0-4,1-2-1,-2 2-1,1-2 1,2 2-1,0-2-1,-2 2 1,2-2-1,-2 2 0,-2 0 2,3 2-2,-1-2 1,-2 3-1,2-1 0,0-2 0,0 0 1,4-3-1,-3 2 0,4-4 0,2 5 1,0-7-1,-4 2 1,0 4 0,-1 1 1,-3-3 0,2 0-1,1-1-1,-1 0 0,4 0 1,-1 2 0,-1 0 0,-1 0-1,2-1 1,-4 4-1,2-3 0,-4 2 0,6-1 0,0-6 2,0-1-2,5-4 2,-3 3-1,-1 2 2,-1-1-2,-4 2 0,0-1-1,0 0 1,-3-1 0,1 2-1,2 0 0,2-1 0,-4-3 1,1 1-1,1-1 1,1 0-1,-2 1 1,3-3 0,-5 1 1,3-1-1,1 0 1,-2 0 0,1 0 1,0 0 0,0 0 0,-2 0 3,-1-6-6,-2 1 3,1-4 3,2 4-5,-3-4 1,5 1 0,0 0 0,-1-1-1,1 0 1,-3-3 0,2-2-2,-1 0 4,-1-2-4,-1 0 0,-1-2-2,0-4 3,-2 0-1,3-4 0,-4-2 0,7 2 0,-4 0 2,4 4 0,1-1-2,-2 1 0,2-2-2,-2-4 2,1-2-1,1-5 1,-2 0 2,-1-5-1,-1-1-1,-3-3 0,-2 3 1,2-2-1,0 5 0,-1 4 1,0 0-1,3 0 0,-1 4 0,0-2 0,-6-1 0,1 1 1,-3-1-1,2-3 0,-1 0-1,0-5 1,1 3 0,-1 3 0,4 0 0,0 4 2,2 6-2,-3 1 0,2 0-1,-8-4 3,0 0-1,-2-5-1,-2 4 0,-2-2 0,-5-1 0,1 3 6,1-3-2,5 6-3,2 1 1,-1 1-2,-1 1 0,-4 0 0,0 0 5,0-2 0,2 5-4,-1-1 5,1 4-6,2 3 0,-3 1 0,-1 6 1,-2-1-1,0 4 2,4-1-1,-3 3 0,3 0-1,-3 1 0,0-1 3,0 0-3,5 2 4,0 0-4,2 0 0,2 0 2,0 0-1,6 0-1,2 0 2,8 0-2,5 0 2,1 0-1,3 0-1,2 0-3,-5 0-14,5 0-41,0 0-101,0-7-469</inkml:trace>
  <inkml:trace contextRef="#ctx0" brushRef="#br0" timeOffset="87449.1502">15097 7367 519,'0'0'136,"0"0"-113,0 0 91,0 0 43,0 0-91,0 0-28,0 0-19,-18 7 10,38 18 43,10 5-19,7-1-12,5 3 3,5 2-23,3-2-11,3-1-6,-1 0-2,3-4 0,-5-6-1,-14-4 1,-6-2-1,-17 1-1,-11 5 1,-2 5 0,-17 8 3,-26 7 1,-13 4-2,-1-1 1,-1 2-3,7-6-2,9-4 1,15-5-11,11-12-45,16-3-98,0-12-201,16-4-58</inkml:trace>
  <inkml:trace contextRef="#ctx0" brushRef="#br0" timeOffset="87899.122">16018 7572 1101,'0'0'64,"0"0"-60,0 0 38,0 0-20,0 0-11,0 0 1,127 92-7,-116-53-4,-8 0 1,-3 1 0,-17-6-2,-9-1-7,-1-12-11,9-6-1,10-12 1,6-3 3,2 0 14,0-28 1,12-12-18,15-10 10,5-6-2,-5 2 10,-6 9 8,-5 16 0,-9 13 20,-7 10 5,0 3-1,0 3-12,0 3-13,-15 19-2,-4 6-2,6 3 0,11-2 0,2 0 0,7-6 2,28-5-2,15-10 2,14-6 11,9-2-3,1 0-4,-9-14-6,-15-2-3,-18 2-11,-21-2-56,-11-1-92,-13-6-257</inkml:trace>
  <inkml:trace contextRef="#ctx0" brushRef="#br0" timeOffset="89099.784">10762 4339 385,'0'0'174,"0"0"-17,0 0-31,0 0-22,0 0-58,102-114-14,-71 66-6,-4-7-7,-6-1-6,-1 0 9,-12 4 7,-4 8 6,-1 12-8,-3 13 5,0 10 4,0 6-7,0 3-11,0 0-18,0 21 1,2 16-1,6 7 2,4 2 0,3-3 0,3 2-2,3-3 0,-2-3 0,0-2 0,-4-4-35,1-7-63,-1-1-68,-1-9-92,1-5-60</inkml:trace>
  <inkml:trace contextRef="#ctx0" brushRef="#br0" timeOffset="90651.3046">11432 3866 173,'0'0'171,"0"0"-86,0 0 35,0 0-31,0 0-8,0 0 12,0 0 10,0-20-14,-2 20-36,0 0-14,2 0-18,0 2-21,0 20 0,0 4 1,0 6 9,0-4-4,0 0-2,0-2 1,9-6-3,2-2 0,2-6 1,4-6 0,2-6 4,8 0-5,2 0 2,2-18-2,-2-5-2,-2-2 0,-7-3 1,-2-6-1,-10-2 0,0 0 2,-6 1 1,-2 9-3,0 6 1,0 6 0,0 9 3,0 5 1,0-2 8,0 2 3,0 0-11,0 6-5,0 24 0,2 16 0,4 12 5,10 14 0,4 11 7,2 3 7,3 7-7,-6 2 5,-5-1-13,-8-1-2,-6-15 2,0-14-3,-14-12 4,-17-16-1,-8-11 1,-3-9-1,-5-16 0,0-7 3,5-34-6,10-14 7,19-13-7,13-13-1,32-5 5,34 0-5,23-2-6,11 4-18,-1 6-85,-15 2-271</inkml:trace>
  <inkml:trace contextRef="#ctx0" brushRef="#br0" timeOffset="91667.3367">12255 3924 452,'0'0'287,"0"0"-162,0 0-3,0 0-58,0 0-26,0 0-1,0 0-5,132-28-22,-88 18-10,-6 2-36,-9 4-123,-13 4-111,-14 0-169</inkml:trace>
  <inkml:trace contextRef="#ctx0" brushRef="#br0" timeOffset="91809.5396">12293 4146 589,'0'0'82,"0"0"31,0 0 43,0 0-98,0 0-36,0 0-4,169-62-18,-88 30-88,-8 0-224</inkml:trace>
  <inkml:trace contextRef="#ctx0" brushRef="#br0" timeOffset="92054.7684">13096 3509 791,'0'0'83,"0"0"88,0 0-44,0 0-84,-121-50-3,87 70-16,1 15-12,4 11 2,9 7-4,9 0 0,11 1-1,0-3-5,5 2-3,19-3 0,-1 4-1,1 5-12,-7 4-63,-8 0-106,-6-9-161,-3-12-105</inkml:trace>
  <inkml:trace contextRef="#ctx0" brushRef="#br0" timeOffset="92325.5793">12790 4238 518,'0'0'118,"0"0"-16,0 0 32,-51-143-63,84 93-46,19-5-18,8-5-4,6-2-3,5-6 0,-1 2-17,-10 9-6,-15 13 13,-21 16-2,-13 12 12,-11 4 32,0 8 72,0 4 1,-4 0-36,-13 7-47,-2 20-10,1 11 1,5 5 1,4 3-2,7 2-8,2 0-1,0 2-3,2 2 0,18 3-79,1-12-147,5-13-224</inkml:trace>
  <inkml:trace contextRef="#ctx0" brushRef="#br0" timeOffset="92693.198">13368 3800 917,'0'0'32,"0"0"-1,0 0 39,0 0-58,139-62-5,-100 67-7,-17 23 0,-11 6-4,-11 3-5,0-4 0,-16-2 5,-3-9 0,7-9-13,6-10-23,6-3-35,0-2-6,20-24 23,8-12 20,4-6 33,-5-2 5,-10 4 23,-5 9 65,-12 13 30,0 12-7,0 8-6,-7 0-42,-11 14-48,4 21-12,4 5 1,5 2-4,5-2 1,0-4-1,11-4 0,12-6-26,4-4-101,-8-10-165,-5-9-188</inkml:trace>
  <inkml:trace contextRef="#ctx0" brushRef="#br0" timeOffset="92921.924">13731 3437 947,'0'0'59,"0"0"26,152-5-13,-71 54-13,6 16 7,-10 10-13,-24 10-11,-21 5-15,-30 3-19,-2 6 0,-41-3-7,-10-9 2,-2-15-1,3-14-2,5-14-3,8-12-53,4-11-108,1-16-245</inkml:trace>
  <inkml:trace contextRef="#ctx0" brushRef="#br0" timeOffset="95385.4809">11256 7726 163,'0'0'299,"0"0"-219,0 0-18,0 0 3,0 0-18,0 0 18,14-23 2,-14 18 25,0-2-10,0 2-29,0-1-8,0 0-17,-5 0-6,-4 2-8,-3 0-4,-1 0-4,3 2 1,-5 0 0,-2 0 8,2 0-7,-1-1 9,1 3-11,-1 0 5,-2 0 6,3 0-5,-4 3-2,2 5-5,1 4-3,1 0 0,-1 6 2,1-1-1,-1 4 0,3 1-2,3-2 1,4 6 0,4-2 0,-4 2 0,6 2 1,0-2-3,0 1 2,0 0 2,0 0-4,8 1-1,6-2 1,-1-3 3,3 1-2,-3-1 0,1-5 1,1-2-2,3-2 2,-1-2-1,6-2 1,-1-4 0,2-1 2,0-5-4,4 0 3,-2 0-3,3-15 3,-2-5 1,0-6-2,-3-3 1,-5 0-1,-2-7 2,-8-4-4,-5-5 4,-4-2-2,0-4 0,-2 5 6,-18 6-1,-4 10 7,-5 5-11,0 10 9,2 5-9,0 6-2,3 4-1,-1 0 0,5 0-27,4 0-74,9 0-330</inkml:trace>
  <inkml:trace contextRef="#ctx0" brushRef="#br0" timeOffset="100096.5137">9424 5886 313,'0'0'66,"0"0"7,0 0 19,0 0-41,0 0-3,0 0 15,0 0-12,0 0-4,0 0-20,0 0-8,0 0-7,0 0-8,0 0 3,7 9 18,3 5 2,2 2-13,-1 0-4,3-2 0,-3 2-1,3-2-6,-2-2-2,-1 2 1,1 3-2,-2 3-11,2 2-68,2 2-28,-2-2-46,5 0-112</inkml:trace>
  <inkml:trace contextRef="#ctx0" brushRef="#br0" timeOffset="100553.1715">9877 6295 200,'0'0'165,"0"0"-94,0 0 19,0 0-17,0 0-36,0 0 12,0 3-23,0 3-3,2 2 0,2 4-4,5 0 16,0 2-11,2 4 2,2 0-8,1 3 10,1-1-16,3-5-2,-3 4-8,-1-6 3,-1 3-3,1-3-2,-3-1-2,5 4 2,-5 2-50,5 2-35,-1 3 20,1-2-83,-1-3-31,1-2 3</inkml:trace>
  <inkml:trace contextRef="#ctx0" brushRef="#br0" timeOffset="101041.2888">10315 6844 105,'0'0'128,"0"0"-23,0 0 16,0 0 5,0 0-47,0 0-20,0 0-2,0 0 5,0 0-13,0 0-8,0 0-15,0 0-9,3 0-5,-1 5-3,7 4 5,0 5-2,2 4-3,5-1 1,-1 6-8,1-3 7,4 2-3,-2 0-4,2 0 4,-3-1 7,-1-6-9,-2 3-1,1-2-3,0 1 1,-1-2 2,-3-2-3,1-5 0,-6-1 0,1-3-3,-1 3-1,1 2-27,1 3-62,2 2-18,-1 3-12,0 1-83,0 0 1</inkml:trace>
  <inkml:trace contextRef="#ctx0" brushRef="#br0" timeOffset="101430.4803">10795 7371 279,'0'0'102,"0"0"-70,0 0 33,0 0 18,0 0-48,0 0 0,0 6 4,4-2-8,3 1 12,2 0-3,0 1-11,-1 4-14,6 3-4,-3-4-2,3 6-7,1-1 3,2 6-4,0-1-1,1-1-2,-5-1-7,-4-3-59,2 1 15,-2 2-18,3 1-54,-2 0 3,-3-1-18</inkml:trace>
  <inkml:trace contextRef="#ctx0" brushRef="#br0" timeOffset="101822.321">11171 7749 351,'0'0'55,"0"0"-8,0 0 63,0 0-58,0 0-9,0 0-12,50 17 22,-34-9-19,-1 4-18,1 0 2,0 4-9,6 3 0,-5 2-3,3-3-2,-2-2-3,-5-4-1,-2-4-2,3 0-37,-5 1-23,2-3-21,-2-1-32,-2 4-25,-1-1 0</inkml:trace>
  <inkml:trace contextRef="#ctx0" brushRef="#br0" timeOffset="102131.1307">11559 8141 289,'0'0'18,"0"0"59,0 0 1,0 0-6,0 0-14,0 0-14,60 32 2,-48-26-4,3 2-21,-1 0-11,-1 2-4,0-1-6,1 0 0,-1-3-7,0 3-32,1 0-35,0 1-53,-3 0-11,-1 2-68</inkml:trace>
  <inkml:trace contextRef="#ctx0" brushRef="#br0" timeOffset="102279.5931">11872 8390 282,'0'0'65,"0"0"-41,0 0 31,0 0-26,0 0-18,0 0 2,60 46-10,-51-38-3,0-2-6,1 0-49,0 2-29,1 0-75</inkml:trace>
  <inkml:trace contextRef="#ctx0" brushRef="#br0" timeOffset="102422.6188">12126 8649 293,'0'0'18,"0"0"-18,0 0 0,0 0-23,0 0-57,0 0-128</inkml:trace>
  <inkml:trace contextRef="#ctx0" brushRef="#br0" timeOffset="102541.5309">12126 8649 254,'109'107'27,"-104"-102"-20,-1 1-7,5-3-31,-1 4-94</inkml:trace>
  <inkml:trace contextRef="#ctx0" brushRef="#br0" timeOffset="102692.339">12418 8851 421,'0'0'53,"0"0"-48,0 0 12,0 0-17,0 0 0,0 0-90,65 28-99</inkml:trace>
  <inkml:trace contextRef="#ctx0" brushRef="#br0" timeOffset="102832.7064">12676 9017 555,'0'0'37,"0"0"-35,0 0-2,0 0 0,0 0-69,0 0-82</inkml:trace>
  <inkml:trace contextRef="#ctx0" brushRef="#br0" timeOffset="102984.9984">12875 9261 491,'0'0'8,"0"0"-8,0 0-11,0 0-79,0 0-123</inkml:trace>
  <inkml:trace contextRef="#ctx0" brushRef="#br0" timeOffset="103127.6035">13087 9458 453,'0'0'105,"0"0"-105,0 0-18,0 0-66,0 0-155</inkml:trace>
  <inkml:trace contextRef="#ctx0" brushRef="#br0" timeOffset="103283.9684">13320 9636 617,'0'0'25,"0"0"-24,0 0-1,0 0-11,0 0-93,0 0-23,58 46-98</inkml:trace>
  <inkml:trace contextRef="#ctx0" brushRef="#br0" timeOffset="103419.662">13552 9810 176,'0'0'0</inkml:trace>
  <inkml:trace contextRef="#ctx0" brushRef="#br0" timeOffset="105646.4252">11033 7997 301,'0'0'55,"0"0"-16,0 0 47,0 0-4,0 0-27,0 0-2,-20 0-13,16-7 2,2 0-7,-2-7-14,1 2 6,-1-2-8,0-4 1,4 4 5,-4-5 3,2 5-4,2 1-14,0-2 12,0 1-3,0-2-12,10-4-2,-3 2 2,5 2 3,0-1-1,1-3-4,1 3 2,1-1 1,-1 2 11,-1 2-3,0 0 5,1 6-7,1-2-5,-1 2-9,3 4 5,1-2 1,-2 3-1,2 2-1,2-1-3,-5 2 6,-3 0 5,1 0-2,-2 0-10,3 0 4,3 16 1,1 2 4,2 2-9,-4 0 7,-3 1-6,-4-2 8,-3-1-6,-3 0-1,-3-2-2,0 3 5,0 0 3,0-1-1,-5 1-6,-5-3 3,-2-3 1,-4 4-2,-6-4 0,-5 4-2,-5-2 1,0-1-1,-2-1 0,5-8 0,3-3 0,3-2 0,4 0 2,-2-2 1,4-13-2,1-3-1,1-5 3,5-3-4,4-1 0,3-4-1,3 1 1,0 0 0,0 0 4,0 2-4,10 5 1,7 3 2,1 6-2,2 2-1,6 5-1,6 2 0,1 4 0,2 1 0,-3 0-1,-1 6 0,-4 12 2,-4 6 0,-3 6 0,-5 6 1,-2 2-1,-3 2 1,-6-1-1,-2-2 2,-2-1-1,0-1 0,0 0 0,-13-4 1,-7-2-2,-5-5 2,0-3-1,-1-8 0,-6-8 3,3-5-2,-2 0 1,2-12-3,1-16 3,3-4-3,5-5-1,6-4 0,10 1-1,2 0 2,2 4-4,0 1 5,16 5-1,6 2 0,2 0-2,5 6 2,2 5 0,-2 5-1,0 10-6,0 2 5,-2 0 1,-4 17 0,-5 9 1,-5 3 0,-9 0 1,-4 3-1,0 0 1,-20 0 0,-7-4 1,1-6-1,-1-5-1,-1-13-1,8-4-8,4 0-54,6-21-116,6-11-127,4-5-248</inkml:trace>
  <inkml:trace contextRef="#ctx0" brushRef="#br0" timeOffset="108660.5329">17797 5342 687,'0'0'116,"0"0"14,0 0-12,46-136-93,-3 63-10,3-1 16,2-4-17,-6-4-5,-9 7-6,-15 15 1,-16 20-1,-2 21 7,-8 10 10,-26 9-14,-4 4-6,-4 26-1,4 12-1,9 7-2,20-2-3,9 1-13,20-5 8,23-3 12,12-5 1,-6-2 1,-12-1-1,-9-2 3,-17 0 1,-11 9-2,0 1-2,-7-4-1,-10-3-25,-1-11-135,9-17-105,5-5-135</inkml:trace>
  <inkml:trace contextRef="#ctx0" brushRef="#br0" timeOffset="109020.6925">18279 4959 214,'0'0'693,"0"0"-626,0 0-22,0 0-27,0 0-4,0 0 17,10 114-20,2-92-8,5-4 2,7-14-4,6-4 9,-1-4-3,2-28-6,-7-3-1,-6-4-8,-10 3 8,-5 7 2,-3 12 1,0 10 11,0 7 45,0 5-28,0 34-31,10 30 0,9 27 10,8 20 7,2 13-1,2-1 0,-9-10-7,-8-12-4,-14-13-5,0-21 1,-9-22 1,-18-22 3,-2-21-4,-2-7 0,-7-40-1,7-25-68,4-20-92,10-8-214</inkml:trace>
  <inkml:trace contextRef="#ctx0" brushRef="#br0" timeOffset="109454.9349">18659 5049 941,'0'0'19,"0"0"-8,0 0 64,36 126-55,-27-81-13,-2-6 0,-5-12-7,0-15 2,-2-6 0,0-6-1,0-18 14,0-23-15,0-15-11,8-2-13,9 5 13,5 12-2,2 15 13,3 15 0,0 11-1,-3 8-4,-1 27-1,-8 9 3,-3 0 3,-8-4 4,-4-10-2,0-10 5,0-10-5,0-10 2,0-3 7,0-31-8,0-13-3,0-5-21,5 3 10,12 11 8,3 13 1,3 13 1,4 12 1,-4 2 3,2 28 7,-8 8 7,-5 6-12,-8 2-4,-4-6-1,0-5-14,0-17-212,0-17-149</inkml:trace>
  <inkml:trace contextRef="#ctx0" brushRef="#br0" timeOffset="110551.4927">19228 4985 772,'0'0'100,"0"0"-67,0 0 66,20 119-66,-9-90-28,-5-12-1,-3-10-4,-1-7 0,-2 0 1,0-16 16,0-16-17,5-6-20,10 4 18,4 5-2,2 9-21,2 8 20,0 9 1,1 3 3,-2 3-5,-9 20 4,-2 3 2,-6 0 14,-3-6-8,-2-4-1,0-11-1,0-2-2,0-3 2,0 0 4,0-3-2,2-18-6,10-9-19,3 4 4,3 4 11,-3 5 4,3 10 0,-3 3 7,4 4 0,-1 0-2,-6 14-5,-3 10 3,1 4-1,-6 2-2,1 1 0,-1-6-3,0-11-34,6-9-2,4-5 1,14-11 35,7-15 3,2-7 3,4-4 2,-9 7-5,-7 4 0,-10 8 6,-13 8 19,-2 4 40,0 2 0,-7 4-32,-11 0-2,-1 0-19,1 10-2,6 12-4,9-1-6,3 4 0,0-1-1,3 0-1,16-6 1,9-5-2,5-10 0,6-3 3,2-3-8,2-26-5,-2-5 11,-8-7 1,-9-6 0,-8-5 1,-10-9 6,-6-3-5,0-4 0,0 10 6,-4 12 11,-5 18 11,-1 12 15,2 11-12,2 5-7,-1 5-14,-3 29-11,1 14-5,6 8 5,3 7 1,0-3-1,0-2 0,14-4-1,5-13-1,10-10-7,7-17-7,4-13 3,6-1-13,-2-20-2,-5-7 0,-7-4 1,-12 5 16,-9 8 11,-6 9 3,-5 6 5,0 3 24,0 0-14,0 3-18,0 12-1,0 6 1,6-7 0,5-4 0,7-6-5,4-4 5,7 0-3,2-9-2,-2-9-5,-8 0-4,-8 3 13,-7 5 1,-4 4 7,-2 4 34,0 2 5,0 0-9,0 0-18,2 0-19,4 0-1,-2 8-8,5 10 9,-1 4 0,0 2-23,-4 2-88,-4-2-113,0-9-198</inkml:trace>
  <inkml:trace contextRef="#ctx0" brushRef="#br0" timeOffset="110680.4239">20601 4552 570,'0'0'485,"0"0"-472,0 0 38,0 0-51,0 0-110,0 0-260</inkml:trace>
  <inkml:trace contextRef="#ctx0" brushRef="#br0" timeOffset="111382.5349">20944 4634 1210,'0'0'49,"0"0"-40,0 0 18,0 0-17,-73 112-2,48-70-4,2-2-3,8-3-1,5-7 1,3-11-1,7-8-9,0-9-26,13-2 6,15 0-10,11-24 13,8-8-20,1-6 0,2 1 24,-8 4 22,-8 2 1,-8 5 4,-8 6 19,-7 5 27,-7 10 1,-2 3-14,-2 2 1,0 0-16,0 0-17,-12 18-6,-11 6 0,0 6 0,6 2-1,5-2-1,8 0-2,4-3-25,0-11-31,14-8-2,13-8 3,3-2 25,2-25 11,-3-7 23,-10-2 1,-2 5 11,-9 4 23,-5 13 33,-3 11 14,0 3-35,0 0-31,0 1-16,0 17-3,0 1 3,0 1 0,6-11-2,17-6-2,10-3 4,8-7-1,5-23 0,-3-10 1,-8-4-13,-13-9-5,-15-6 9,-7-9 9,0 1 0,0 11 5,-7 18 30,-2 21 19,5 12 1,0 5-2,-5 28-44,2 24-8,4 18 4,3 5 2,0-4-2,23-6-4,4-7 0,2-4-1,-4-9-24,-18-5-55,-7-8-134,-23-13-293</inkml:trace>
  <inkml:trace contextRef="#ctx0" brushRef="#br0" timeOffset="111542.4271">19905 4674 1221,'0'0'9,"0"0"0,69-142-9,26 95-20,0 11-57,-26 10-325</inkml:trace>
  <inkml:trace contextRef="#ctx0" brushRef="#br0" timeOffset="112509.1879">19567 6004 739,'0'0'378,"0"0"-360,0 0 35,0 0 12,-148 37-56,111 8-8,-1 5 5,3 2-3,6-8-1,12-8 1,10-9-3,7-12-3,3-9-2,22-6 2,7-2-16,7-28 3,-2-10 10,-3-6 1,-12 4 4,-8 8 1,-7 9 1,-7 12 6,0 7 33,0 6-13,0 0-8,0 0-17,0 12-2,-2 9-2,-1 1 2,3 1-4,0-5 2,0-1 2,16-5-2,4-7-8,7-5-2,0 0 0,0-2 5,-2-16 3,-4-4 4,-3-4 0,-3-6 1,-6-9 1,-2-2-2,-5-2 2,-2 10 3,0 8 5,0 15 4,0 7 2,0 5-4,0 0-8,0 0-4,0 0-3,0 0 1,0 9-1,0 9 3,0 2 0,-2 3-1,0-3-2,-1 4-1,3-6-3,0 0-5,0-1 6,0 0 2,5 3 3,10 1 1,1 2 0,-6 3 0,0 0 0,-3-2 0,-5-2-1,-2-4 1,0-4-1,0-1 1,-9-6 1,-11-1-1,-2-1-26,1-5-25,4 0-22,10-25-52,7-7-125,0-4-84</inkml:trace>
  <inkml:trace contextRef="#ctx0" brushRef="#br0" timeOffset="112884.0883">19970 6072 666,'0'0'269,"0"0"-235,0 0 1,0 0-18,0 0-14,0 0-1,0 22 3,0-19-2,0 1 4,-2-4-4,2 0 7,0 0 12,0 0 2,-2 3-11,-1 6-7,-3 8 0,-2 5-1,5 4-4,-5-1-1,6 1 2,2-5-1,0-3-1,0-8-2,5-6-1,11-4-3,6 0-3,0-18 9,1-10 7,-8-5-2,-10 1-2,-5-1 1,0-1-4,-10 4-1,-9 6-10,2 8-12,5 7-15,8 9-123,4 0-82,0 0-142</inkml:trace>
  <inkml:trace contextRef="#ctx0" brushRef="#br0" timeOffset="113362.9051">20173 6041 749,'0'0'173,"0"0"-122,0 0 10,0 0-22,0 0-15,0 111-15,0-85-4,0-4-3,6-6-2,11-6 0,4-10-10,8 0-3,5-14 13,4-14 4,-6-4 1,-6 2 0,-9 5-3,-7 7 6,-8 6 17,-2 9 29,0 3 9,0 0-24,0 0-17,0 0-18,-7 14-4,5 2-1,2-2 0,0-2 0,0-4 0,18-6-1,13-2 1,4 0-2,5-14 2,-1-12-6,-10-11-5,-7-7 10,-13-7 2,-7-4 3,-2 6 9,0 18 18,-6 13 11,-6 14 14,-1 4-18,-1 12-27,1 22-10,5 10 5,3 4-4,5-2 1,0-3-1,13-1-1,4-1-1,4 2-27,-3-3-69,-7-10-178,-7-16-480</inkml:trace>
  <inkml:trace contextRef="#ctx0" brushRef="#br0" timeOffset="113499.8269">20591 6038 1299,'0'0'23,"0"0"-14,0 0 4,57-109-13,6 85-27,-2 8-130,-4 2-323</inkml:trace>
  <inkml:trace contextRef="#ctx0" brushRef="#br0" timeOffset="113970.5569">21270 5745 1180,'0'0'52,"0"0"-34,0 0 10,-32 116-6,26-74-15,4-4-3,2-8-3,0-9-1,6-14-5,19-7-2,2 0 3,2-20-1,-2-13-4,-8-10-16,-5-3-13,-12 0-17,-2 8 17,0 10 29,0 9 9,2 8 6,7 7 9,7 2-2,6 2-7,4 0 6,10 10 4,-5 14-11,0 8 7,2 2-4,-12-1-1,2-6 1,-10-7-8,-2-14 0,-2-6 0,2-9 5,5-30 6,6-12-6,0-2-5,3 9 1,-7 13 2,-5 16 8,1 12 25,-2 3-21,7 0-9,0 21-3,0 3 2,-4 3-4,-6 1-1,-6 1-24,-3-3-71,0-3-129,-3-14-242</inkml:trace>
  <inkml:trace contextRef="#ctx0" brushRef="#br0" timeOffset="114084.1364">21892 5421 802,'0'0'122,"0"0"-114,0 0-8,0 0-85,0 0-266</inkml:trace>
  <inkml:trace contextRef="#ctx0" brushRef="#br0" timeOffset="114885.4512">22329 5434 846,'0'0'169,"0"0"-120,0 0 43,-74 114-41,45-70-27,5 3-10,3-4-12,11-8-1,6-11 1,4-12-2,0-10-11,16-2-6,13-12 15,6-22 2,2-7 0,-9-3 2,-5 3 0,-11 4 1,-8 5-3,-2 12 23,-2 12 38,0 4-15,0 4-6,5 8-31,3 32-5,10 21-2,6 19 8,6 14-5,6 8 4,-5 16-6,-7 3 3,-13-1-5,-11-4-1,0-17 1,-27-20-1,-10-26 0,-3-27 2,-3-26-5,1-2-1,7-40 1,7-20-1,17-18 2,11-17-2,0-5 4,29-4-8,16 0 5,9 4-2,8 9-2,5 8 7,-3 9 1,-3 8-1,-12 12 0,-18 10 2,-14 12-2,-8 13 4,-9 2 3,0 9 5,0 4-9,0 2 6,0 4-7,0 0-2,-6 0-2,-1 13-1,3 16 1,2 3 1,2 2-1,0 1 2,2-8-2,15-1 1,7-4 1,2-9 0,-1-8-1,5-5 1,-3 0 0,-2-14 1,-3-7-1,-2-3 0,-5 2 0,-1 3 3,-5 9-3,2 4-4,2 3 4,8 3 0,2-3 0,12 1 8,0-2-7,5-7 9,-4 4-3,-5-5-5,-9 2-2,-10 2 0,-12-2-19,0 2-40,-16-4-143,-24 0-271</inkml:trace>
  <inkml:trace contextRef="#ctx0" brushRef="#br0" timeOffset="115006.4162">22997 5155 614,'0'0'347,"0"0"-218,0 0 14,0 0-84,-15-106-46,15 103-13,7 3-48,6 5-151,3 13-287</inkml:trace>
  <inkml:trace contextRef="#ctx0" brushRef="#br0" timeOffset="115172.0632">23813 5467 1369,'0'0'26,"0"0"-3,0 0 4,0 0-27,0 0-37,0 0-198,-51 0-665</inkml:trace>
  <inkml:trace contextRef="#ctx0" brushRef="#br0" timeOffset="121575.3307">4145 8666 488,'0'0'136,"0"0"-105,0 0 23,0 0-5,0 0-5,0 0 4,0 0 10,0 24 7,1-6-19,7 0-19,-1 5-4,4 7 12,2 6 0,-1 9-7,3 6 1,-1 7-3,-1 2-6,3 3 5,-4 1-8,5 4-4,-2 4-3,3 4 1,0 7-1,2 9-4,0 10-1,0 14 3,2 17-4,-3 12 8,-2 10-7,1 7 3,1-5-3,4 2 0,2-3-2,-3 2-2,-4 0 6,-5-1 1,-2 3-5,-5 8 6,4-3-7,0 2 6,2-3-3,0-5-3,3-4 2,-1-5 2,1-5-1,5-2 2,1 0-6,0 1 10,2 4-7,-3-2 5,2 4-2,-2-10-1,-3-9-2,4-8-2,-3-10 1,-1-9 2,-3-4-1,-3 2 2,-2 2-1,-2-7 0,2 3-4,-1 7-1,4 5 3,-1-3-1,1-4 1,1-12-3,-5-13 0,1-3 3,-2-6-1,-3-3-1,-4-5 2,0-13 2,0-2-3,0-8 3,-2-5-2,-4 2-3,-4-3 1,6-2-1,-2-6 1,1-12-3,3-5-1,2-4 3,-2-5-6,-3 0-21,-6-23-31,-2-30-27,-11-28-128,1-20-281</inkml:trace>
  <inkml:trace contextRef="#ctx0" brushRef="#br0" timeOffset="122700.362">1075 12755 79,'0'0'87,"0"0"-68,0 0-15,0 0 92,0 0-11,-113 3-26,102-2-14,3-1 23,-1 2 4,8-2 23,1 0-18,0 0-19,0 0-9,0 0 0,0 0-7,0 0-10,16 0-3,13 0 10,7 0 2,12-6-11,10-2-4,12-6-2,7-2-5,8 2-6,7-4 1,5 1-9,9-2 7,14-3-5,7 0 0,9-7 11,9 3-16,4-2 5,5 0-1,6 2-3,1 1 5,4 0-1,-3 5-4,5-2 2,8 4 3,-2 0 0,6 0-7,3 1 1,-3-6 2,1 1 1,1-3 1,0 2-5,-7-2 1,2 1 1,-1 4 2,2 3-2,-5-1 0,-3-1-2,-6 3 0,-11 0-2,-3 2 2,-5 0 1,-2-4 2,4-2 0,4-4-2,1 0 5,9 2-7,1 2 2,-2 2-1,-8 4-2,-7 0 1,-5 2-2,-6 2 4,-5-2 0,-5-2 1,-6-4 4,-2-4 7,-6 2 2,-9-1-6,-20 3-8,-22 6 0,-23 5-2,-30 2-6,-10 5-39,-50 0-52,-31-4-157,-17-4-214</inkml:trace>
  <inkml:trace contextRef="#ctx0" brushRef="#br0" timeOffset="125166.7386">6798 9682 360,'0'0'125,"0"0"-42,0 0-3,0 0-25,0 0-17,0 0 12,-21 56 6,13-38-5,-1-2-1,-4 3-4,-1 1-10,-3 4-1,-1 2-2,-4 1-4,4-1-8,0-1-5,-2 1-6,4-1-3,1-1 1,-1-2-2,0 2-1,1 2 0,-6 3 0,2 0 1,-4 0 0,-1 1 3,3-7-2,2 0-2,3-2 3,2-2-4,1-3-3,4-2 0,1 0 1,-4 0 0,1 2 3,0 0-3,-3 2 8,-1 0-2,-3-1 1,1 4-5,1-3 8,0 1-10,-2 2 5,2-1-1,1 0-5,-1 0 7,5 1-3,-3-2 1,3 1-2,-1 3 2,-2-1-2,-1-2 0,1-1 1,1 1 0,-3-3-1,3 1 4,-2 0-1,-4-1 0,1 0-2,1 3-1,1-2-1,-2 2 2,5-3-4,0-4 2,1 2-1,1-1 1,-2 2 0,-3 0 1,1 2 0,-3-1 0,0 4 0,-4-1 0,4 0 0,-3-2 0,6-2-2,-2 0 1,3-4-3,0 2 1,-1 0 0,-2 0 0,1 2 2,0 0-1,3 0-2,-6 3 3,3 0-3,-1-1 2,2-1-1,-1-4 0,3 1 1,-3 0-1,3 3 1,-1-3-2,-5 1 2,0-1 0,-1 3-1,3 0 2,-1 2-2,-2 0 1,2 1-1,-3 1 1,2-1 1,3 0-2,-1-4 2,-2 4-1,7-1 2,-5-2-1,5 1-1,0-4 1,-1 3-3,-1-4 1,1 5 0,-3 2-1,-1 1 1,1 3 0,0-4-1,-1 4 0,3-5 2,-4 4-2,-2 0 2,2-2 0,-2 1-1,3-2 1,3 0-2,-3 1 1,-2 0 0,-1 5-1,-4 2 0,-1 1 2,3 3-2,-1-3 0,3 3 0,-2 3 0,2-3 0,1 0 2,-4-2-1,3-2 1,-1 0-1,2 0 4,-4 0-5,1-1 1,0 3-1,-5 2 2,3 2-6,-5 0 8,2 0-4,0 0 0,2-5 0,4 3 1,0-3-1,3 1-1,1 2 1,1 0 0,0 0 0,-2 4 0,1 3 0,-3-1 0,-3 0 0,0-1 0,1-5 1,-2 3 0,-3 2-1,-3 0 0,2 8 0,-5 6 0,0 8 0,-3 6 0,-2-2 0,2-3 2,3-4-2,-3-10 1,5-2-1,-6-5 2,3-4-2,-9 6-1,1 1 1,-5 0 0,2 4-2,4-2 2,0-2-2,5-3 2,3-2-1,2-2 1,2-1 0,-1 0 0,0 0 0,-4-4 0,1 2 0,-6 0 1,2 0-1,-1 2 0,0-2 0,3 0 1,-2 3-1,2-3 0,2 1 0,-3 4 0,5-1 4,2-5-4,0 0 0,1 1 1,-2-1-1,0 2 0,-3 2 0,0 4 0,-2 2 0,-5 9 0,0 1 0,-1 4 1,0-9-1,6-3 0,4-7 0,6-4 0,6-6 0,0-2-1,2 2 1,1 0 0,1 4-1,1 0 1,1 0 1,-2 0-1,5-2 2,0 2-2,-2-2 0,1 2 0,-5-2 0,5-1-1,5-13-15,6-10-41,0-4-51,13-54-195,16-39-302</inkml:trace>
  <inkml:trace contextRef="#ctx0" brushRef="#br0" timeOffset="126516.8608">8734 11520 801,'0'0'149,"0"0"-68,0 0 74,0 0-64,0 0-58,0 0-15,-8-23-10,52 34 11,19 3 3,9-2 1,3-3-11,-3 3-7,-17 1-4,-12 5-2,-18 4 1,-15 12-1,-10 14 2,0 10 4,-35 11 7,-14 1 4,-10-6-5,1-4-3,4-7-3,6-12-5,19-6-1,9-15-6,13-10-40,7-10-82,7 0-234,29-29-257</inkml:trace>
  <inkml:trace contextRef="#ctx0" brushRef="#br0" timeOffset="126923.0667">9551 11735 681,'0'0'511,"0"0"-501,0 0-4,143-25 45,-103 44-36,-9 17-10,-11 10 0,-18 10-4,-2 0 1,-16-3 3,-7-10-5,3-11 0,11-15 0,6-16-1,3-1-12,5-34 1,26-25 0,13-19-5,6-6 4,-7 5 5,-7 12 8,-15 21 9,-15 20 7,-6 16 22,-3 10 17,-27 12-16,-8 32-16,3 12 10,10 7 4,16-1-19,9-13-9,22-8-9,29-15 0,18-15 0,14-11 0,2-7 0,-10-18-21,-15-8-31,-19 1-49,-29-7-168,-12-7-406</inkml:trace>
  <inkml:trace contextRef="#ctx0" brushRef="#br0" timeOffset="128033.049">3938 8781 1146,'0'0'92,"0"0"-87,33-118 18,1 44-5,4-11-12,2 11 10,-9 13 0,-8 25 3,-10 18 13,-7 13 0,-6 5 5,2 0-23,1 0-14,6 12-4,6 15 4,3 12 0,6 6 0,4 10-34,1 0-33,0-9-38,4-17-104,3-20-104,-3-9 16,3-35 70,-9-14 82,-9-9 145,-10-3 279,-5 2-64,-3 1-35,0 14-26,0 12-21,1 18-40,-1 12-26,0 2-29,0 0-24,3 0-14,4 11 0,8-2 0,5-1 1,9-8 0,2 0 4,3 0-2,-2-15 0,-7-8-1,-4 3 3,-7 6 1,-8 6 18,-4 8 21,3 0-10,5 16-26,9 26-7,3 19 18,0 17 8,-6 10-14,-12 0-5,-4-9-5,-6-12 9,-25-16 9,-8-11-6,-3-14-3,-4-14-7,-4-12-6,1 0-11,7-22-70,13-23-261</inkml:trace>
  <inkml:trace contextRef="#ctx0" brushRef="#br0" timeOffset="129061.0813">6275 11073 1021,'0'0'115,"0"0"-111,0 0 1,0 0 17,0 0-21,0 0 0,26 92-1,-6-84-1,2-8 1,3 0 4,-3-5 5,1-21 0,-11-9-2,-2 1 1,-1 8 3,-7 8 5,-2 12 27,0 6-1,0 0-3,2 0-27,9 21-12,6 18 0,13 13 4,4 4 6,-1 2 5,-2-2-8,-9-3 0,-8-10-2,-8-8 0,-6-11-3,0-8 0,-17-10 6,-10-6-8,-9 0-1,-1-11-29,-2-18-35,6-6-82,6-4-243</inkml:trace>
  <inkml:trace contextRef="#ctx0" brushRef="#br0" timeOffset="129212.3189">6766 10976 1129,'0'0'67,"0"0"-67,0 0-1,99-125-81,-59 100-244,-9 9-253</inkml:trace>
  <inkml:trace contextRef="#ctx0" brushRef="#br0" timeOffset="129367.3026">6916 11073 1172,'0'0'61,"0"0"-61,0 0-4,0 0 1,0 0-17,132-98-184,-105 69-143,-14 4-191</inkml:trace>
  <inkml:trace contextRef="#ctx0" brushRef="#br0" timeOffset="129742.9807">7126 10740 722,'0'0'219,"0"0"-138,0 0-3,113-78-15,-63 66-21,-4 10-13,-10 2-17,-9 16-12,-15 20 0,-6 8 0,-6 2-8,0-2 3,-6-13-1,-5-11-8,7-15-2,4-5 7,0-22-25,3-22 9,17-8 14,2-5 9,0 6 2,-6 6 1,-3 13 11,-9 14 25,-1 10 8,-3 8 12,0 0 6,0 0-24,-11 24-31,-2 10 0,3 4 11,10-1-4,0-7-9,23-7-3,22-12-3,12-11 6,13 0-2,5-16-3,-3-14-1,-14 0-9,-16 3-50,-22 3-56,-20 4-239</inkml:trace>
  <inkml:trace contextRef="#ctx0" brushRef="#br0" timeOffset="133312.7795">4616 12066 44,'0'0'69,"0"0"-53,0 0 6,0 0-6,0 0 30,0 0 7,0 0-17,0 21 11,0-21-5,0 0-7,0 2-16,0 5-16,0 1-3,0 5-14,0 8-26,5 3-2,-1-2 3,2-2 3,1-3 9,-3-8 7,3-4 16,0 0 2,-5-3 2,2 0 0,1 1 1,-1 2 16,6 1-2,-2-2 7,-1 0 0,1-4 33,-3 0 21,0 0 53,-3 0-15,3 0 4,-5 0 6,2-2-37,-2-6-31,0-1-9,0 2 0,0 2-8,0-2 11,0 3-16,-5 2-7,-1 1-4,-2 1-3,2 0-7,-3 0-4,-1 1-8,-2 19-1,1 5 3,2 6-3,4 1 0,3-2 1,2-4-1,0-3-1,0-11 0,12-4-2,3-8 3,1 0 2,-1 0 4,3-17-1,-7-7 4,-5-1-3,-6-6-1,0 4 7,-2 1 12,-13 3-6,-3 9-6,1 7 0,1 7-8,-5 0 1,4 0-4,-3 19-1,2 6-3,2 4 2,5 3 0,7-6-1,4 0 0,0-6 0,0-10-5,13-3-11,7-7 10,2 0 4,1-7 4,-3-15 3,-9-6 4,-5 0-5,-6-4 5,0-1-1,-13-2 2,-14 5-2,1 7-3,1 12 2,5 8-1,0 3-1,5 3-3,1 21-2,5 7 1,5 4-3,4 0-1,0-1 5,17-13-8,12-5-6,5-12-2,-1-4 6,3-2 1,-4-20 7,-9-4-4,-6-2 2,-11 2 4,-6-3 5,0 3-1,-19 1 8,-8 5-2,-5 7 4,4 12-9,3 1-2,0 0-1,5 15-1,5 14-1,6 7-2,9 4-2,0-2 0,0-7 4,21-6-8,6-13-12,2-12 9,5 0 2,-1-17 5,-2-20 4,-4-4 5,-7-2-2,-11 2 0,-9 8 3,0 8 3,-11 10 13,-11 5-5,-3 10-7,-2 0-3,-2 0-7,6 15-2,-2 10 2,7 3-2,11-1 1,7-1-5,0-9 0,2-2-3,23-10-15,4-5 5,4 0 13,-2-12 3,-6-8 3,-10 0 2,-9 4 1,-6 1 0,0 5 13,-16 3 1,-9 5-6,-4 2-11,-2 0-1,-3 5-3,7 17-35,12 4-108,8-17-411</inkml:trace>
  <inkml:trace contextRef="#ctx0" brushRef="#br0" timeOffset="134174.2928">4197 12019 166,'0'0'123,"0"0"-20,0 0 11,0 0 17,0 0-26,0 0-4,0 0-19,0 0-6,0 0-26,0 3 4,10 6-9,7 3-13,-2 0-11,3 2-14,4 0-3,0 0-4,4 1-3,0-1-56,-1-2-45,1 0-98,-6-2-15,0-2-21</inkml:trace>
  <inkml:trace contextRef="#ctx0" brushRef="#br0" timeOffset="134483.225">4500 12191 192,'0'0'433,"0"0"-314,0 0-6,0 0 1,0 0-54,0 0-23,7 7-16,-3-1-3,2 2-9,5 2-6,1 0-3,1 2-39,2 2-23,4 0-95,1 0-15,0-2-32,0 2 34,-2-4-50,-4-4 220,-4 0 157,-3-1 15,-5-4 34,0 1-30,-2-2-29,0 0-45,0 0-27,2 0-37,4 4-28,2 1-10,5 0-9,7 2-72,3 1-40,1-1-81,1 1-70,-1-2-78</inkml:trace>
  <inkml:trace contextRef="#ctx0" brushRef="#br0" timeOffset="134612.1368">4934 12397 286,'0'0'262,"0"0"-120,0 0 13,0 0-46,0 0-44,0 0-37,23 33-23,-12-24-5,1 0-37,3 5-147,-2-4-39,3 3-66</inkml:trace>
  <inkml:trace contextRef="#ctx0" brushRef="#br0" timeOffset="134730.0699">5140 12543 552,'0'0'133,"0"0"-25,0 0 20,0 0-46,0 0-42,0 0-28,33 21-12,-22-14-78,1 1-230</inkml:trace>
  <inkml:trace contextRef="#ctx0" brushRef="#br0" timeOffset="134882.4054">5549 12654 1082,'0'0'130,"0"0"-92,0 0 35,0 0-46,0 0-24,0 0-3,36 1-41,-26 1-174,-10-2-327</inkml:trace>
  <inkml:trace contextRef="#ctx0" brushRef="#br0" timeOffset="136619.8847">4874 12571 387,'0'0'180,"0"0"-167,0 0 57,0 0 49,0 0-41,0 0 15,-75-77-11,57 70-46,-5-1-1,-2 0 4,-4-3-13,-2 4-1,-2-2-3,-3 4 1,-1-2 2,1 1-3,1 2-9,-2 3-1,2-2 4,-2 3-11,-1 0 5,-4 0-1,-1 0-3,-7 8-4,2 5 1,-6-2-2,-2 3 3,0 5-2,1-1 2,-1 2 1,5 0 0,-2-2 6,2-2-2,5 0-4,-1 0 1,0 2-5,3 2-1,2 3 0,2 4 0,1 4 0,2-2-1,1 3 1,1-1 0,-1-2 0,-6 5 0,4 5 1,-10 3 0,-2 0 1,-2 2-2,-2-2 0,5-2 1,-2 4-1,0 4 2,2 1 2,-2 3-3,-1 6 2,2-2 3,0 4-5,-1 2 3,2-6-3,0 1 1,5-3 0,1-4-1,-1 6 1,6 2 0,2 5 3,1-1-3,7 3-1,4 4 0,4 1 1,8 2-2,5 4-1,7 3 1,0-1 1,0-2-1,19-4-1,1 0 0,6-1 1,5 1-1,10-4-1,1 2 1,8-6 1,-4-3 0,1-7 0,2-13-2,-4-2 0,-1-11 1,1-3-1,-3-2 1,1-5 0,-1-6 1,7-2 0,3-6-1,11-4 1,7 0 1,5-9 4,2-8-3,-4-4 0,-6-6-4,-5-1 1,0-2 1,2 2 4,2-8-2,3 0-1,0-11-1,5-7-1,-1-9-1,1-12 2,0-1 0,-6 2 0,-3 9 0,-7 1 2,-6 8 0,-5-4-2,-7 0 0,-6-3 0,3 3 2,-6-11-2,0-1 0,-6-3 2,-1-1-2,-3-1 0,-2 2 1,-3 12-1,-5 7 1,-2 4 2,-4 3-3,-1-7 0,-4-2 3,0-6-3,0-8 1,2 4 0,-2 2 3,0 5-3,0 10 7,0 0-1,-6 3-2,-12 6-4,-5 2-2,-2 6-3,0 0-43,-4-1-74,4-9-423</inkml:trace>
  <inkml:trace contextRef="#ctx0" brushRef="#br0" timeOffset="138082.4222">4803 12013 589,'0'0'114,"0"0"-71,0 0 55,0 0 17,0 0-42,0 0-7,0 0 5,0-2-13,0-13-17,0-12-13,0-7-5,0-10 2,0-7-6,0-4-7,0-4-7,0 1-1,0 0-1,0-2-1,11 0-1,0-4 0,3-2 1,3-5-1,1 3-1,3 2 2,-4 1-2,3 7 1,-2 5-1,4 2 0,1 3 1,-1 2-1,-2 5 2,3-3-2,1 7 0,2-3 0,6 1 0,1-2-2,5-1 2,3-1 0,5 1 0,3 0-1,2 2 2,1 0-1,-5 2 0,-4 0-2,0 2 1,0-5 1,-1 0-1,1 0 1,3-3-1,6 0-2,4 2 2,4 3-2,2 0 3,-4 7 0,-2 6-1,-3 3 0,-6 5 1,-1 4-3,4 1 2,-1-4 2,6 3-2,3 2 0,0-2 1,5 6 0,-5 4-1,-3 4-1,-5 0 1,-10 0-2,-5 10-1,-8 8 0,-2 1 3,-1 3 0,-3 0 2,5 3 1,-4 1-2,1 3 0,-2 2 0,-4 3 0,0 1 0,-3 0 0,-1 2 1,-2 4-1,-4 1 0,-1 0 1,-3-3-3,1 2 3,-4-3-1,0-1 3,0 2 1,-7-1-2,-9-2 2,-1 4 0,2 3-3,-5 1 1,-1 2-1,0 2 2,-6 0-2,-2 2 2,0-3-1,0 4 2,-4 0-1,1-3 1,-4 1 0,0 0-2,1-1 0,-1-3 0,0 4 1,1 0-1,-1-3 2,-3-3 1,5 0-3,-4-3 1,2-2 0,-2-2-2,-2-2 5,2-2-5,1-1 1,-4-6 6,1 3-3,-3 1-2,-4 0 4,-3 0-1,3 0-1,-5 0-3,3-4 4,3 0 2,-2-5-2,4-5-3,-2-2 2,1-3 0,-5-1-3,0 0 1,-5 3-1,-5-2 3,1-1-4,-1 0 0,4-5 4,2-2-2,-2-2 3,5 0-2,0-16-1,5-6-3,7-1-2,8 6-32,8 1-58,4 4-340</inkml:trace>
  <inkml:trace contextRef="#ctx0" brushRef="#br0" timeOffset="142530.7751">6854 10960 287,'0'0'72,"0"0"-60,0 0 40,0 0-1,0 0-19,0 0 11,0 0-17,0 0-11,-11 0 12,11 0 30,0 0 2,0 0 12,0 0 3,0 0-5,0 0-10,0 0-14,0-2-2,0-1-6,0-6-12,13-1-3,5-4 8,4-2 0,-4 0-6,2 3-1,-7 1-12,-3 7 4,-6 1-9,-2 2 2,0 2-1,-2 0-7,0 0 0,0 0-26,0 0-47,0 0-46,0 0-82,0 14-70,0 0-46</inkml:trace>
  <inkml:trace contextRef="#ctx0" brushRef="#br0" timeOffset="142630.5983">6854 10960 275</inkml:trace>
  <inkml:trace contextRef="#ctx0" brushRef="#br0" timeOffset="142936.9913">6854 10960 275,'116'81'104,"-116"-78"-54,0 4 49,0-3-18,0-2-18,0 0-2,0-2 24,4 0 7,8 0-6,-1 0-23,1-10-15,0 2-3,-1-1-17,-7 6-8,1 1-13,-5 2 5,0 0-2,0 0-3,-5 0-4,-16 16 1,-8 5 0,-6 0-3,7-1 1,10-6 0,7-6-1,4-4 1,7-2 3,0-2-4,0 0-1,0 0 0,18 0 4,7-11 5,3-8 0,0-1-1,-9 6-8,-3 4-1,-9 3-76,-5 2-101,0-1-185,-2-3-309</inkml:trace>
  <inkml:trace contextRef="#ctx0" brushRef="#br0" timeOffset="147307.1381">14429 10631 636,'0'0'44,"0"0"92,0 0 53,0 0-114,0 0-1,0 0 6,0 0-20,81-51-10,-81 36 4,-13 1-10,-17 0-22,-6 6-5,-7 8-5,-3 0 2,0 17-3,5 19 0,9 10-9,14 12-2,9 5 5,9 4-3,0-1-2,5-2 1,10-2-1,3 3 0,-6 1-19,-3 2-25,-3 4-33,-6-1-63,0-9-167,0-20-151</inkml:trace>
  <inkml:trace contextRef="#ctx0" brushRef="#br0" timeOffset="147606.0943">13970 11311 159,'0'0'704,"0"0"-679,84-131 12,3 68 45,18-5-65,11-9-13,-3 2-4,-12 6 3,-26 11-3,-25 18 0,-21 11 0,-21 17 2,-6 3 63,-2 5 64,0 4-31,-12 0-48,-11 6-25,0 27-7,3 13-2,3 12 3,8 3-5,9-1-7,0-1 1,0-1-6,20-5-4,9 2-3,2-6-50,1-12-50,0-13-228,-5-22-283</inkml:trace>
  <inkml:trace contextRef="#ctx0" brushRef="#br0" timeOffset="147975.0875">14949 10899 1068,'0'0'71,"0"0"-64,0 0 59,159-71-40,-117 71-22,-10 26-4,-19 19-6,-13 4-47,0 6 2,-22-7 23,-12-9 24,7-10-8,8-13 0,9-9 5,10-7 3,0-7-9,16-25-8,16-14-6,3-5 27,-1 5 0,-12 8 10,-7 15 45,-13 6 23,-2 12 17,0 0-18,0 5-26,0 0-21,0 0-17,0 27-8,0 6-5,0 7-2,0 5 2,0 2 0,14-1-24,5-1-61,-4-9-105,1-12-121,-10-16-195</inkml:trace>
  <inkml:trace contextRef="#ctx0" brushRef="#br0" timeOffset="148187.1188">15358 10669 1087,'0'0'120,"0"0"-98,0 0 28,130-29-1,-88 69-36,-7 20 1,-10 12 2,-12 10-6,-10 0-4,-3-1-6,0-9 3,-18-14-3,5-12-20,3-12-12,10-16-94,0-16-151,0-2-183</inkml:trace>
  <inkml:trace contextRef="#ctx0" brushRef="#br0" timeOffset="148337.028">16005 10880 1116,'0'0'70,"0"0"-67,137-113 7,-81 90-10,-8 14-43,-13 9-97,-16 0-225</inkml:trace>
  <inkml:trace contextRef="#ctx0" brushRef="#br0" timeOffset="148467.9701">16136 11071 671,'0'0'171,"0"0"-88,0 0 21,0 0-76,0 0-12,0 0-16,162-54-33,-110 27-244,-5 1-181</inkml:trace>
  <inkml:trace contextRef="#ctx0" brushRef="#br0" timeOffset="148919.2998">16718 10682 1016,'0'0'155,"0"0"-138,132-54 17,-77 54 12,-10 0-34,-16 17-12,-16 22-1,-13 5-5,-9 6-1,-24 0 1,-5-10 6,11-11-4,11-16-7,12-9-22,4-4 23,4-15-14,30-24 16,10-14 7,13-2-1,-3-1 1,-5 5 1,-6 12 3,-18 11-1,-14 11 2,-11 11 25,0 6 20,-19 0-22,-9 5-8,-5 25 4,-3 13-1,9 13-2,7 2-3,13 2-13,7-7-3,5-7 2,30-12-3,15-7 1,10-13 0,7-14 0,1 0 5,-5-9 0,-16-10-5,-20 5-1,-21 1-23,-6 9-48,-10 4-167,-31 0-546</inkml:trace>
  <inkml:trace contextRef="#ctx0" brushRef="#br0" timeOffset="149446.9713">13964 12330 1075,'0'0'95,"0"0"-63,0 0 16,0 0 7,-10 116-25,10-37-9,0 3-12,0 4-6,0-2-3,6 1-2,-2-8-36,-4-8-65,0-17-91,0-25-104,-4-24-56</inkml:trace>
  <inkml:trace contextRef="#ctx0" brushRef="#br0" timeOffset="149634.8458">13918 12513 715,'0'0'128,"46"-123"-33,-1 84 53,5 13-72,0 11-23,-7 13-14,-16 2-11,-12 8-25,-15 27 0,0 11 1,-15 5-4,-9 0-24,3-9-50,8-10-92,4-12-84,9-17-32,0-3 14</inkml:trace>
  <inkml:trace contextRef="#ctx0" brushRef="#br0" timeOffset="150083.0973">14350 12421 692,'0'0'44,"0"0"4,0 0 111,0 0-77,0 141-49,0-100-11,0-3-17,0-6-1,14-8-4,8-9-2,7-13-14,9-2-9,2-19 4,0-21 6,-7-6 15,-8-6 2,-13 3 3,-8 12 19,-4 10 15,0 17 18,0 10 8,0 0-22,-7 24-37,-2 15 0,5 7-4,4 0-2,0-13 5,13-4-8,16-15 3,9-14-8,9 0-18,4-26 2,-2-17 5,-11-6 6,-11-11 13,-14-3 6,-9 2-1,-4 3 17,0 17 24,0 17-13,-2 14 13,-2 10 4,2 0-34,0 32-16,-1 11 1,3 16 1,0 3-2,0-1-5,9 2-46,8 2-82,4-5-170,-7-9-248</inkml:trace>
  <inkml:trace contextRef="#ctx0" brushRef="#br0" timeOffset="150210.2284">15081 12404 1073,'0'0'24,"0"0"-24,0 0-7,0 0-243,149-92-216</inkml:trace>
  <inkml:trace contextRef="#ctx0" brushRef="#br0" timeOffset="150562.3453">15583 12209 1152,'0'0'22,"0"0"-18,123-11 44,-75 21-27,-3 22-9,-13 8-9,-19 8-3,-13-2-3,-3-4-19,-23-8 5,0-12 14,7-11-5,9-11-11,4 0-5,6-23-37,8-15-146,22-12-27,9 0 133,-4 4 101,-10 17 127,-14 10 61,-11 15 22,0 4-55,0 0-60,-15 23-43,-10 12-37,0 8-5,6 0 1,7-1-5,10-2-6,2-1-2,4-7-27,29-8-52,15-14-125,5-10-223</inkml:trace>
  <inkml:trace contextRef="#ctx0" brushRef="#br0" timeOffset="150713.9253">16310 12224 319,'0'0'945,"0"0"-927,0 0-17,121-91-1,-50 73 0,-1 4-99,-7 10-239,-22 4-335</inkml:trace>
  <inkml:trace contextRef="#ctx0" brushRef="#br0" timeOffset="150855.0579">16419 12378 1311,'0'0'15,"0"0"-12,0 0-6,0 0-16,186-66-95,-109 34-274</inkml:trace>
  <inkml:trace contextRef="#ctx0" brushRef="#br0" timeOffset="151044.9443">16966 12305 166,'0'0'1041,"0"0"-1040,0 0 0,135-7-2,-69-19-96,-7-6-169,-18 0-374</inkml:trace>
  <inkml:trace contextRef="#ctx0" brushRef="#br0" timeOffset="151588.223">17348 12031 13,'0'0'851,"0"0"-751,0 0 12,0 0 6,0 0-70,132-60-11,-93 60-14,-9 0-9,-6 0-8,-5 22 0,-13 16-6,-6 11 2,0 9 3,-29 2-5,-4 0-17,-1-13-22,8-12-11,9-17 19,16-16-38,1-2 8,13-26-23,24-18-4,11-11 35,4-7 19,-4 8 34,-5 4 8,-12 10 48,-12 14 53,-10 12-17,-9 8 1,0 6-3,-9 5-36,-15 20-33,-7 13-12,4 8 12,9-2-3,17-1-4,1-11-8,17-8-2,28-17-4,19-7 5,10-7 11,6-25-7,-11 0-2,-17-1-3,-23 9-4,-21 6-14,-8 10-45,-21 8-149,-35 0-507</inkml:trace>
  <inkml:trace contextRef="#ctx0" brushRef="#br0" timeOffset="152218.9032">14215 13950 709,'0'0'201,"0"0"-130,0 0 31,0 0 6,-45-106-34,13 102-22,-3 4-5,-3 16-18,1 26-12,2 17-10,9 9 0,8 3 1,14 1-6,4-1 1,0-3 0,19 4-3,4 4 0,-1 3-31,-1-3-36,-10-2-108,-11-9-127,0-17-90</inkml:trace>
  <inkml:trace contextRef="#ctx0" brushRef="#br0" timeOffset="152512.9168">13793 14626 678,'0'0'106,"0"0"-88,85-129 6,-5 73 10,17-2-28,11-2-1,2 7-3,-12 8-4,-21 11-1,-23 8-25,-27 6 25,-17 4 3,-10 2 71,0 0 69,-2 2-21,-15 3-9,-3 8-31,-1 1-30,-1 8-18,2 24-14,2 8-11,5 6-4,11 7-1,2-6-1,0 3-5,11-5-34,16-1-36,2-8-114,2-8-143,0-12-156</inkml:trace>
  <inkml:trace contextRef="#ctx0" brushRef="#br0" timeOffset="152664.9477">14611 14401 1133,'0'0'54,"0"0"-52,0 0 0,0 0-2,119-122-3,-53 96-109,-4 8-204,-15 2-245</inkml:trace>
  <inkml:trace contextRef="#ctx0" brushRef="#br0" timeOffset="153028.9223">15015 14141 1034,'0'0'91,"0"0"-82,0 0 30,0 0-13,0 0-18,160-45 6,-111 50-11,-13 16-2,-14 11-1,-15 5-18,-7 1-1,-5 0 1,-17-6-4,3-12 2,6-11-3,9-9-10,4 0 4,0-12-50,13-20-39,14-13 48,8-5 50,-6 3 20,-4 10 8,-8 15 45,-11 10 56,-6 7 11,0 5 14,0 5-47,-20 25-51,0 6-18,6 10 7,10-3-9,4-2-12,9-7-4,22-3-1,14-8-25,0-9-45,1-6-99,-11-8-186</inkml:trace>
  <inkml:trace contextRef="#ctx0" brushRef="#br0" timeOffset="153265.1736">15372 13784 1085,'0'0'148,"0"0"-148,0 0 1,151-51 34,-62 74-19,1 26 10,-15 20 1,-24 12-19,-21 7-6,-26 6-2,-4 0 1,-27 3 6,-13-7-7,-5-11-4,3-12-10,6-21-38,10-20-112,11-24-242</inkml:trace>
  <inkml:trace contextRef="#ctx0" brushRef="#br0" timeOffset="153600.0042">16514 14066 1085,'0'0'99,"0"0"-98,0 0 4,0 0-3,133-62 4,-56 33-6,-3 7-31,-20 8-205,-25 7-260</inkml:trace>
  <inkml:trace contextRef="#ctx0" brushRef="#br0" timeOffset="153757.1781">16508 14289 1130,'0'0'22,"0"0"-11,0 0-10,156-50-1,-67 23-4,2 0-204,-3-7-341</inkml:trace>
  <inkml:trace contextRef="#ctx0" brushRef="#br0" timeOffset="154080.8211">17511 14043 1032,'0'0'123,"0"0"-121,0 0 1,0 0 33,0 0-23,170-49-13,-116 34-12,-10 3-181,-17 2-257</inkml:trace>
  <inkml:trace contextRef="#ctx0" brushRef="#br0" timeOffset="154536.4103">17899 13837 729,'0'0'155,"0"0"-150,0 0 8,147-23 69,-102 34-37,-7 15-9,-16 19-20,-13 3-9,-9 7-4,-9-4-3,-17-8-16,1-14 6,6-10-9,13-15 0,6-4-16,0-4 12,25-29 7,13-6 11,4-5 3,5-1 2,-5 1 0,-7 8 16,-10 8 26,-9 10-1,-14 15 7,-2 3 34,0 0 5,-18 20-31,-11 13-32,-2 13-9,6 1 17,12 1-17,13-4-6,0-4 0,21-10-6,27-12 1,20-12 0,14-6 12,5 0-5,-2-10 0,-21-4-9,-20-4 1,-21 10-3,-21 4-27,-2 4-17,-29 0-49,-26 2-290,-23 21-242</inkml:trace>
  <inkml:trace contextRef="#ctx0" brushRef="#br0" timeOffset="154846.964">16404 15633 1071,'0'0'75,"0"0"-74,0 0 22,0 0 29,121-95-37,-62 73-15,-1 10-10,-7 7-102,-8 0-170,-18 5-168</inkml:trace>
  <inkml:trace contextRef="#ctx0" brushRef="#br0" timeOffset="155039.2506">16417 15891 1042,'0'0'86,"0"0"-81,0 0 0,0 0 39,0 0 3,134-22-31,-72 8-16,5 2-28,-3 2-142,-8-7-253</inkml:trace>
  <inkml:trace contextRef="#ctx0" brushRef="#br0" timeOffset="155514.9215">17402 15601 983,'0'0'62,"0"0"-61,0 0 56,0 0 30,0 0-24,121 2-14,-68-7-13,-2-6-15,-8 3-10,-13-1-5,-5 1-6,-11 3-1,-1-4-38,-5-5-91,6-4-195,-5-4-213</inkml:trace>
  <inkml:trace contextRef="#ctx0" brushRef="#br0" timeOffset="156142.8409">18563 15154 862,'0'0'76,"0"0"-74,0 0 78,0 0-19,0 0-17,0 0 11,27-41-14,-54 41-31,-6 0 0,-4 6 9,0 8 3,3 7 9,6 7-12,8 3-8,4 14 1,10 2-5,6 10-5,0 3 0,2 0 0,12-2-2,0-2-7,-2-1-18,-7-3-27,-5-2-20,0-6-58,-7-8-54,-17-7-3,-5-12 53,-9-5 53,0-12 81,-4 0 44,-1-4 47,6-14 19,9-8 41,16-1 3,12-12-68,12-1-50,40-6-31,19-8-2,14-4 1,6 3-4,-4 7 0,-16 8-8,-18 10-28,-15 7 32,-16 2 4,-10 3 1,-10 8 6,-2 1 37,0 9 12,0 0 6,-7 0-13,-9 0-26,1 26-16,0 9 1,6 9-3,4 6-4,5 4-1,0 0-17,0 0-59,2-1-94,10-13-96,-1-12-137</inkml:trace>
  <inkml:trace contextRef="#ctx0" brushRef="#br0" timeOffset="156495.1668">18851 15500 893,'0'0'33,"0"0"-27,128-59 103,-92 59-81,-6 5-25,-17 29-2,-11 2-1,-2 9-1,-15-8 0,-15-2 0,4-14 2,4-6 0,11-7 0,9-8-2,2 0-14,13-23-57,18-12 29,10-5 22,-5 4 18,-6 5 3,-9 13 25,-13 4 33,-5 10 6,-3 4 18,0 0 5,0 0-29,-5 4-30,1 15-20,4 2-4,0 11-4,0-1-1,19 1-26,6 4-55,2-8-106,-5-4-142</inkml:trace>
  <inkml:trace contextRef="#ctx0" brushRef="#br0" timeOffset="156728.7592">19226 15213 1192,'0'0'63,"0"0"-59,158-77 37,-78 77 18,0 9-29,-4 36 2,-18 23-16,-20 11-5,-25 8-2,-13 5-2,-22-3-6,-23-8 10,-5-14-11,-2-13-1,7-13-8,3-15-66,4-17-147,5-9-510</inkml:trace>
  <inkml:trace contextRef="#ctx0" brushRef="#br0" timeOffset="157312.0343">10436 16495 1058,'0'0'114,"0"0"-94,0 0-5,0 0 8,0 0-23,0 0-100,-27 0-110,27 30-252</inkml:trace>
  <inkml:trace contextRef="#ctx0" brushRef="#br0" timeOffset="157454.1275">10336 16906 1144,'0'0'39,"0"0"-25,0 0-14,0 0-2,0 0-122,0 0-161</inkml:trace>
  <inkml:trace contextRef="#ctx0" brushRef="#br0" timeOffset="157591.2773">10766 16874 1165,'0'0'37,"0"0"-27,0 0 41,0 0-51,0 0-59,0 0-277,-11-12-465</inkml:trace>
  <inkml:trace contextRef="#ctx0" brushRef="#br0" timeOffset="158265.1936">11629 16762 791,'0'0'225,"0"0"-155,0 0 22,0 0-38,0 0-21,109-111 4,-60 107-12,-10 4-10,-9 26-9,-17 22-6,-13 15 4,0 9 0,-19 1-4,-11-12-4,6-13-16,9-16-3,7-22-3,8-10-19,2 0-19,27-32-32,12-17 91,5-18-14,0-5 9,-7 6 10,-10 8 14,-8 17 48,-13 19 7,-8 12-14,0 10 18,0 0-27,0 2-30,-10 28-12,-7 11-4,9 7 1,6 2-3,2 4 2,0-1-3,29-4-38,11-8-105,6-15-88,3-21-229</inkml:trace>
  <inkml:trace contextRef="#ctx0" brushRef="#br0" timeOffset="158564.7203">12475 16740 1050,'0'0'147,"0"0"-120,0 0 28,0 0-27,0 0-21,-37 116-1,37-72 0,0-8-6,8-8-1,8-12-1,3-9 1,-1-7-3,10-7-5,3-27 3,7-10 3,2-2 0,0 1 3,-4 13 2,-9 11 1,-7 12 11,-7 9 0,-1 0-7,-1 23-7,-3 13 5,-4 8-4,-4 4-1,0 2-42,0-1-111,-17-14-165,-5-12-211</inkml:trace>
  <inkml:trace contextRef="#ctx0" brushRef="#br0" timeOffset="158699.4123">12589 16489 1050,'0'0'79,"0"0"-79,0 0-12,0 0-72,0 0-154,0 0-202</inkml:trace>
  <inkml:trace contextRef="#ctx0" brushRef="#br0" timeOffset="159148.657">13557 16790 829,'0'0'181,"0"0"-154,0 0 55,0 0-7,0 0-34,0 0 4,-7-6-9,-10 6-16,-1 0-16,-11 14 3,-2 13-7,4 4 1,4 1-1,15-2 0,4-2 0,4-1-5,0-10 2,6-3 1,14-10 1,2-4-7,5 0 6,2-18 2,2-11 3,-7-3 0,-3-2 0,-11 5-1,-7 0-1,-3 3 6,0 5-1,-4 3 4,-7 4 15,-1 9-13,8 1-8,-1 4-4,3 0-3,2 0-58,0 0-100,0 9-193,17-4-95</inkml:trace>
  <inkml:trace contextRef="#ctx0" brushRef="#br0" timeOffset="159489.4479">13637 16467 1048,'0'0'104,"0"0"-67,0 0 35,0 0-34,0 0-28,-49 122 1,49-60 8,2-4-5,12-4-3,-3 3-7,2-8 5,-4 11-9,0-9 0,-3 0-59,1-12-117,3-13-201,-5-16-258</inkml:trace>
  <inkml:trace contextRef="#ctx0" brushRef="#br0" timeOffset="159907.1085">14020 16772 980,'0'0'225,"0"0"-189,0 0 25,0 0 7,0 0-47,0 0-20,-87 22 0,54 9-1,2 6 2,7-4-2,6 4 0,11-1-3,7-10-10,0-4-16,17-12-15,17-10-3,7-4 0,1-31 26,-5-11 6,-8 0 15,-11-7 5,-11-5 10,-7-8 8,0-11-3,-11 7 7,-5 16 2,3 22 18,1 20 14,8 12-6,2 0-17,0 0-23,-3 22-9,0 12-4,4 12 2,1 8-4,0 4-2,6 0 1,17 5 1,-2-2-9,2-1-36,-5 1-40,-8-11-106,-5-10-272</inkml:trace>
  <inkml:trace contextRef="#ctx0" brushRef="#br0" timeOffset="160400.9553">13158 16941 660,'0'0'209,"0"0"-142,0 0 56,0 0-46,0 0-66,0 0-11,-52 90 0,47-55 8,5-3-7,0-6-1,15-3-5,13-19 5,10-4 0,0 0 0,0-27 9,-7-4-7,-10-14 6,-15 5-4,-6-4 12,-9 12 6,-20 6 4,-4 15-12,-2 11-12,1 5-4,9 24-80,14-4-152,11-6-278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24:27.4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5676 1502 551,'0'0'171,"0"0"-38,0 0 54,0 0-87,0 0-29,0 0-12,0 0-22,-23-93-37,23 119 1,0 13-1,0 7 9,0-2-7,17-10 4,12-8-5,4-14 1,10-12-2,8 0 3,2-35-3,1-14-13,-12-7-4,-13 1 5,-13 9 12,-12 9 0,-4 10 3,0 13 1,0 12 25,0 2-17,0 27-12,10 33-16,10 27 16,7 20 0,-1 5 15,2 1-11,-7-9 12,-9-12-4,-12-14-3,0-14 6,-19-20 8,-12-16-5,-3-13-7,-3-15-1,-4 0-10,4-24-42,3-36-50,12-22-124,9-15-327</inkml:trace>
  <inkml:trace contextRef="#ctx0" brushRef="#br0" timeOffset="129.9245">6419 1552 1031,'0'0'14,"0"0"-14,134-85-12,-92 66-253</inkml:trace>
  <inkml:trace contextRef="#ctx0" brushRef="#br0" timeOffset="277.9749">6562 1743 1094,'0'0'136,"0"0"-96,0 0-35,0 0-3,0 0-4,125-77-74,-71 45-143,-15-1-315</inkml:trace>
  <inkml:trace contextRef="#ctx0" brushRef="#br0" timeOffset="638.112">6947 1435 1065,'0'0'41,"0"0"-22,0 0-19,116-12 3,-69 12 2,-9 21-5,-13 12-11,-21 10 7,-4 3-12,-11-4 10,-16-8-2,6-14-6,11-8-5,10-12-27,0-1-45,26-34-36,15-11 2,2-11 51,-3 6 72,-14 8 2,-15 14 116,-8 10 107,-3 15-27,0 4-50,0 0-64,-5 2-58,-11 23-23,-2 8 2,5 12-3,13 3-1,0-4 0,18-6-2,22-6-4,9-12-43,4-11-41,-3-9-89,-15 0-236</inkml:trace>
  <inkml:trace contextRef="#ctx0" brushRef="#br0" timeOffset="997.3767">7520 923 396,'0'0'810,"0"0"-802,0 0 9,174-95-6,-107 95-11,-13 3-2,-25 31-2,-29 7-42,-7 11 5,-39 0 14,-9-3 27,5-9 1,13-18 7,18-10-5,14-6-3,5-4-1,13 0-44,29 3 42,18 2 3,8-2 8,1 6 1,-11-2 11,-20 2 13,-19 1-2,-19 2-5,-5 12-6,-45 12 35,-21 6-9,-14 4-27,-2-5-13,9-6-5,12-9-1,19-1-12,18-14-149,17-13-354</inkml:trace>
  <inkml:trace contextRef="#ctx0" brushRef="#br0" timeOffset="1755.7272">11015 1630 413,'0'0'421,"0"0"-281,0 0-82,0 0-56,0 0 6,0 0-8,6 143 32,-3-56 29,0 34 11,1 24 1,-2 21-17,-2 21-13,7 7-17,2 10-7,7 13-3,6 15 2,9 15 0,5 20-9,4 15 11,5 9-1,-3 2-1,-2 12-6,-9-4-3,-4-3 0,-9-5 2,-1-18-1,-3-18-5,-1-13 10,-3-17-4,-4-15 14,1-14-11,-6-22 2,-1-23-9,0-30 2,0-33-8,0-34 4,-1-23-5,-10-22 0,-1-11-19,-5-11-38,-6-41-24,-4-33-27,-6-31-86,-11-28-369</inkml:trace>
  <inkml:trace contextRef="#ctx0" brushRef="#br0" timeOffset="2432.0821">8044 5053 802,'0'0'38,"0"0"-30,0 0 64,0 0 21,0 0-55,0 0 11,-73-14 8,73 14-45,31 0-8,22 0 6,23 0 11,25 0 16,26-2-16,20-1-3,26 3-7,23 0 0,14 0-3,15 0 0,9-5-8,3-7 0,10-6 4,5-8 3,13 0 4,5-7 5,11-2-7,6-3-7,-4-5 2,1 3-4,-4 4 4,-8 6 4,-8 6-1,-17 4-2,-18 4-2,-19 0 1,-16 0 8,-11-2-3,-9-2 10,-5 0-1,-10 2-6,-23 5-6,-32 4-6,-48 4-3,-34 4 2,-22 1-20,-33 0-28,-30 1-8,-15 11-105,-11-4-198</inkml:trace>
  <inkml:trace contextRef="#ctx0" brushRef="#br0" timeOffset="3983.811">11374 4842 159,'0'0'54,"0"0"-32,0 0-13,0 0-5,0 0 6,0 0 8,-33 0 25,33 0 12,0 0-2,0 0 12,0 0-5,0 0-16,0 0-4,0 0 1,0 0-15,0 0-5,0 0-8,14 0 3,5 0 32,4 0 5,4-8-21,2 2-2,-2-1-3,2 2-1,-3-2-10,3 0-3,0 0 8,0-4 4,6-1-12,4-2 11,3-2-7,5-2 1,4 0-6,-2 3-2,0-5 0,2 1-3,-2-1-1,1-2 2,0-2 1,2-2 4,0-2-4,0 0 0,6-5 1,5-3-3,1-4 4,4-1-5,-6-6-1,-1-1 4,-6-2-8,-4-2 6,-2-2-2,0 1 0,-2 2 0,-3-4-2,-1-3 1,-3-3-3,-5-5 6,-1-5-3,0-5 1,-3-2-2,3 0 6,-1 3-6,0 3-1,-1 0 0,-3 6 0,-3-5-2,-4 3 0,1-2 2,-5-3-4,-3 1 3,1 4-1,-5-1 0,-3 3-1,2 4-1,-5 6 2,1 6 0,-2-2 2,4 0-2,0-5 0,3-2 3,5 0-2,1 5-1,-3 10 1,-1 16-3,-10 8 5,1 12-3,-4 6 0,0 2-5,0 0-10,0 6-97,0 18-98,-11 12-152</inkml:trace>
  <inkml:trace contextRef="#ctx0" brushRef="#br0" timeOffset="5865.611">11609 4792 118,'0'0'90,"0"0"-48,0 0 10,0 0-21,0 0-6,0 0 1,-36 41-1,28-33 7,0 0 32,-1 1-3,-1 4-27,-3-2-7,1 6-3,-2-3-10,5-4 8,1-1 0,0-2 1,2-4 10,-3 0 8,3 1-2,-4-3-1,4 4 3,-6-3-5,4 2-5,-4 0-16,0 0-5,-4 2 0,3-2-2,-1 0 3,3 1 4,0-5 0,4 3-4,-2-1 1,0 2 4,1-1-4,-6 4-3,1-3 1,-5 2-1,-1-3-3,2 2-2,-1 1 3,3 0-3,-2-2 1,7 1 0,-1-5 1,-1 3 1,2 1-2,-6 0-1,3-2-1,-4 2 2,0-1 1,1 0 3,-2-1-2,3 0-2,0 0 0,3 1 1,3-3-1,-4 1 3,2 1-2,0 0-6,-4 2 3,3-2-1,-2 1 0,-3 0 0,-1 3-1,-4-3 2,2 4-3,-3-3 5,-2 0-5,-6 4 2,-2 1 0,-5 0-1,0 1 0,0-2 3,0 0 3,3-2 3,1 2-1,3 1-7,6-2 7,3 1-7,0 0 0,2 0 0,2-2 1,0 1-2,0 0-1,1 2 1,1-2 2,-1 3-1,-2 1 0,-3 3 0,-1 0-1,-3 4 0,-3 3 1,-2 0-1,-2 4-1,1 1 1,1-1 1,-1-1-1,6 2 4,-5-2-5,2 2 5,-2 2-5,0 2 2,-3 0 2,2 4-1,1-2-2,-1 1 6,2 4-7,0-2 5,0 2 1,-2 4-1,-1-1-3,-2 4 7,1 3-2,-1-1-3,3-2 0,4 2-1,1-2 0,6 2-2,2 5 2,-1-1-1,-1 1-1,4-1-1,-1 1 5,3-1-5,3-1 0,-1 0 3,1 5-3,1 7 0,0 0 1,2 5 6,0-9-4,3-3 1,-1-2-1,2-3-3,-1-3 3,2-2-1,3-5 0,1 2-2,0-1 0,0 2 1,0-3-2,0-2 1,0-3 0,0-3 3,0-4-2,-4-3-1,2-2 0,-3-5 0,3-3 1,2-4-3,-2-4 4,-1 0-2,-1 0 0,-3 5-4,-1 3-1,-1 3-3,1 4-4,4 4 0,0-4 5,2-1 2,2-5 3,0-9 1,0-2 1,0-4-1,-2 0-4,2 0-5,0 0-39,0-22-95,2-27-229</inkml:trace>
  <inkml:trace contextRef="#ctx0" brushRef="#br0" timeOffset="9015.7196">9204 7648 391,'0'0'36,"0"0"30,0 0 21,0 0-31,0 0-11,0 0 13,0 0-3,-23-76 19,21 60-12,2-2-6,0-5-18,0-4-8,0-6-9,0-2 5,0-4-8,0 5-7,2-2 4,2 0-6,1 4 3,-1 0-3,0-1-1,4-3 2,-2-2-5,-2-4 6,3-2 0,1 0-2,-4 2 2,2 5-4,-1 0-1,1 4-1,2 4-2,-4-1 0,4-1-1,-1 1-1,5-2 4,-1-5 1,-1-2-2,4-3 1,-5 2-4,-1 1 5,2 8-2,-3 2-2,-3 4 2,2 1-1,-1 2 1,4-3-1,2 0-2,0-4 6,5-1-2,-1 2-2,-1 0-1,-3 4 0,1 0 2,-2 2-2,-1 4-1,1 1 0,-2-1-1,3 2 1,-2 0 0,2-2-1,0 1 2,3-3 0,-3-3-1,2-1 0,-1 1 0,-2-3 1,4 3 0,-3 3 0,-2 2 0,0 4-1,2-3 1,-2 2-1,5-2-1,-4-2 0,6-1 0,0-4 2,4-2 0,-4-3-1,3 3 1,-1 4 4,-2 2-5,-3 2 1,1 0 0,3-2-2,3-2 0,1-2 2,3-2 0,2-4-1,3-2 2,3-6 0,1 0-3,-1 4 4,-4 1 0,-3 10 0,-3 2-3,-3 4 3,-5 0-1,3 5-1,0-2 0,1 2 0,3 1-1,0-1 0,0-2 1,-1 2 0,-3 1 0,1 2-1,2 2 2,-2-1-3,5-3 0,1 2 2,-2 1-1,2-2 2,-1 0-2,-6 2 0,2 2 2,-3-1-3,-3 6 3,-1-3-3,7 0 0,-4 1 1,2 0-1,7-2 1,-5 2 0,4-1-1,-1 1 0,-1 1 0,-4-1 0,-2 1 0,1 0 0,0 0 0,-3-1 0,1 3 0,-1-2-1,1 2 1,-1-2-2,0 2 2,3-1 0,-1-1 0,-1 0 1,1 0 0,-1-1 0,-1 3-1,3 0 0,-1 0 0,-1 0 0,1 0 0,1 0 1,-1 0 1,1 0-2,0 0 1,-5 0-1,2 0 0,-2 0 1,3 0 0,-1 0-1,3 0-1,-3 0 1,-1 0 0,3 0 1,1 0-1,-1 0 2,1 0-2,-2 0 0,3 0 1,-2 0-1,4 0 0,1 0 0,-3 0 1,4 0 1,-2 0-2,-1 0 1,-5 0 3,3 0-3,-5 0-1,1 0 0,-4 0 2,1 0-2,-3 0-1,4 0 1,0 0 1,7-1 1,-2-3 1,3 0-1,2 0-2,-2-1 1,2 0-1,0 1 0,0-1 1,3 0-1,-4 1 4,2-3-4,-3 4 0,-1-1 0,-1-3 1,-3 1-1,3 1 1,-3-3-1,3-1 2,-1 0-2,1 0 0,2 1 1,-2 0-1,1 0 0,1 0 0,0-2 0,0 2 0,4-4 1,1 2-1,-4-2 0,2 0 0,-3 3 1,-3-2-1,-2 2 0,1 0 0,-3-1 1,3 3-1,-2-4 0,2-1 0,-1 3 0,0-3-3,1 4 6,-1 1-6,1-4 3,-3 3 0,3-4 0,-1 3 1,1-3-1,1-1 0,1 1 0,-1 2 0,1 0 0,-1-1 0,-1 0 0,-2 2-1,2-1 1,0-3 2,1 1-2,2-2 0,2-2 0,1 2 2,-2 2-2,-3 0-4,-1 2 4,-3 0 3,3 0-3,-1-2-1,0 0-1,1 0 2,1 0 0,-1-1 0,-4-1 0,4 2-1,-1 3 1,0-5 0,1 2 0,1 0 0,-1-2 0,-1 0 0,2-4 1,3-3-3,3 2 4,-3 1-4,1-1 5,-2 3-4,0 1 2,-1-2-1,-2 3 0,3-2 0,-4 2 0,-2-2 0,3 0 1,0 2-1,1-4 0,1-2 1,1 0 0,-3-2-1,-1 3 0,-1 0 1,-4-1 0,1 2-1,3-2 0,-5-4 0,5 2 0,0-5 0,-1-1 0,0 2 0,2 0-1,0 0 1,3 4 0,0 0 0,-2 0 0,-2 1 2,-2 4-2,0-3 0,-1-1 2,-2 0-3,-1-4 1,2 4 0,-2-1 0,3 0 0,-4-1 0,6 2 1,-4-2-2,-1 1 1,0 2 0,2-2 0,-2 2 1,3-2-1,-3 0 0,-1-2 0,0 0 0,2 0 0,-3 0 0,0-2 0,2 1 0,2 1-1,-1 1 1,-1 0 1,-2 4 0,1-4-1,-5 7-2,2-3 2,-2-2 0,2 1 0,1-6 1,1 1 0,-1-4 0,1 0-1,-1 4 0,5 1 1,-4-2 1,3-1-2,0 1 0,-1 0 0,1 4 1,-3 0 0,2 0 0,-2-3 4,0 2-3,-1-3 5,1-2-7,0 1 3,-2-2 1,0 3-2,0 2 1,-2 2-2,0 4-1,0 2 1,0-4 1,0-3 1,0 3-3,0-4 2,0 0-2,-2-1 0,0-1 1,-2 5-1,2 5 2,2 2-1,0 7-1,-4 0 4,4 5-3,-1 0-2,-3 2-4,-8 0-3,-3 11-22,-5 22-56,-2 7-90,4-2-635</inkml:trace>
  <inkml:trace contextRef="#ctx0" brushRef="#br0" timeOffset="9750.3522">14315 4235 430,'0'0'126,"0"0"2,0 0 42,0 0-35,0 0-56,0 0 14,-49-68-30,48 68-31,1 0-23,6 6-8,27 18 2,15 5 30,13 2-5,5-4-6,8-8-6,7-3-6,1-2-2,-6-5-2,-14 4-5,-13 0 0,-20 2-1,-15 9 1,-14 6-2,-4 13 4,-40 9 1,-11 2 1,-10-2-1,5-4-1,7-8 3,12-5-6,14-12-2,15-9 0,12-10-59,0-4-98,26-11-165,12-28-107</inkml:trace>
  <inkml:trace contextRef="#ctx0" brushRef="#br0" timeOffset="10177.7184">15394 4195 1095,'0'0'34,"0"0"-32,0 0 42,0 0-12,140-13-20,-118 44 1,-7 6-12,-7 4 1,-8-1-2,0-3-2,-23-5-9,-6-5 4,5-6-1,9-11 1,7-7 3,8-3 3,0-5-12,25-28-12,16-15-4,4-10-3,5-2 20,-8 8 10,-13 10 2,-13 11 6,-12 13 31,-4 10 31,0 7 12,-6 1-40,-16 12-22,-7 21-12,2 9 3,6 1-1,13-3-2,8-6-5,12-6 2,38-10 2,17-14 0,16-4 4,6 0-3,-12-14-6,-16 0-2,-30 2-52,-31-2-101,-16-4-263</inkml:trace>
  <inkml:trace contextRef="#ctx0" brushRef="#br0" timeOffset="11076.8427">10712 1826 607,'0'0'134,"0"0"-53,0 0 14,74-104-43,-32 53-4,1-12-19,-5-2-6,-7-1 2,-8 6-3,-8 14 18,-10 12 16,-2 14-9,-3 10-1,0 8-12,0 2-8,0 0-17,0 0-9,12 25-2,3 10 2,10 5 3,6 4 0,5-1 0,3-3 0,4-3 0,-3-2-3,-2-5-26,-4-10-95,-5-15-122,-10-5-240</inkml:trace>
  <inkml:trace contextRef="#ctx0" brushRef="#br0" timeOffset="11489.6807">11461 1078 1030,'0'0'58,"0"0"-48,0 0-9,0 0-1,0 0 5,32 116-4,-8-95 1,3-10 2,0-11-4,0 0 0,-3 0 8,0-23 1,-1-7-2,-8-7 1,-3-4-3,-8 1 2,-2 0-1,-2 11 0,0 13 2,0 11 19,0 5 4,0 11-31,4 33-4,10 21 4,6 14 13,9 12 2,4 3-8,3-2 3,-5-10 0,-13-13-6,-9-19-1,-9-10 3,-9-10 10,-24-9 0,-11-14-11,-6-7-1,-1-4-4,2-34-32,13-16-109,14-18-124,15-11-290</inkml:trace>
  <inkml:trace contextRef="#ctx0" brushRef="#br0" timeOffset="11649.445">12088 998 981,'0'0'28,"0"0"-28,140-104-17,-88 78-200,-19 12-306</inkml:trace>
  <inkml:trace contextRef="#ctx0" brushRef="#br0" timeOffset="11790.04">12172 1252 957,'0'0'119,"0"0"-66,0 0-47,0 0-6,116-95-70,-60 53-175,-2-4-127</inkml:trace>
  <inkml:trace contextRef="#ctx0" brushRef="#br0" timeOffset="12022.7782">13001 572 1038,'0'0'57,"0"0"20,0 0-17,0 0-30,0 0-15,-133-31-2,109 63-5,1 13 0,9 3 0,12 6-3,2-3-2,2 0-3,21 1 0,2 6-26,-3 6-43,-4 4-99,-14 1-149,-4-8-54</inkml:trace>
  <inkml:trace contextRef="#ctx0" brushRef="#br0" timeOffset="12293.387">12726 1241 616,'0'0'120,"0"0"41,-16-124-56,45 76-97,22-8-8,14-5-4,10-1-5,1 3-2,-3 8 4,-14 6 7,-21 13 0,-18 10 6,-14 12 15,-6 5 64,0 5 29,0 0-52,-2 0-35,-16 19-21,0 13 0,3 9 0,1 6-6,12 2 0,2 6 0,0-2-35,2 0-123,14-12-80,0-10-23,-3-17-179</inkml:trace>
  <inkml:trace contextRef="#ctx0" brushRef="#br0" timeOffset="12637.3738">13301 834 642,'0'0'112,"0"0"4,0 0-26,0 0-52,129-73-19,-96 73-6,-6 23-13,-12 9-6,-13 6 6,-2 2-2,0 1-12,-17-11-11,5-12-32,12-13 10,0-5-6,14-7-1,17-27 47,7-11-2,-2-6 7,-7 5 2,-9-3 43,-9 6 53,-9 11 39,-2 10-24,0 15 3,0 7-46,-4 0-28,-9 21-31,4 14-9,2 6 0,7 6-2,0-7 2,20-2-8,7-6-37,-2-8-104,-6-7-125,-7-14-139</inkml:trace>
  <inkml:trace contextRef="#ctx0" brushRef="#br0" timeOffset="12827.7209">13845 491 984,'0'0'73,"0"0"28,151-32-42,-92 61 3,-5 18-26,-11 21-1,-20 6-6,-23 7-11,-3 7-17,-41 4 2,-9 2-3,-2 1-34,-3-13-121,1-20-324</inkml:trace>
  <inkml:trace contextRef="#ctx0" brushRef="#br0" timeOffset="13554.9397">11470 4763 264,'0'0'23,"0"0"-17,0 0 5,0 0-11,0 0-2,0 0-11,-38 0 5,38 5-4,0 2 12,0 2-2,0-1-4,0 0-75,0 1-85</inkml:trace>
  <inkml:trace contextRef="#ctx0" brushRef="#br0" timeOffset="14205.0548">11470 4763 245,'-56'97'93,"56"-97"-67,0 0-5,0 0-2,0-11-2,3-4 22,-1-3 42,-2 4-7,0 3 4,0 0 20,0 3-10,-7 2-21,-8 3-23,-1 1-15,-1-1-17,-4 3-1,-1 0 7,-4 0 8,1 5-12,-1 14 3,5 6 3,6 4 5,5 3-10,6 3-2,4-3-8,0 0 0,0-4 0,6-6-2,12-8-2,3-6-1,0-8-1,11 0 1,-1-16 11,3-14-5,-8-2-1,-8-4-1,-11 0 0,-7 0 0,0-3 11,-7 3-1,-13 1 5,-4 9-7,2 12 0,-3 7 2,-2 7-5,0 0-8,-2 24 1,5 12 2,4 4-1,8 9-3,10-2 1,2-2-2,0-7 1,18-13 0,9-8-5,9-14 2,1-3 0,6-9 3,-1-21 1,-4-9 0,-7 1 0,-8-3-1,-17 1 0,-6-1 2,-5 5 5,-23 7-4,-8 6 1,0 17 0,1 6 6,0 4-9,5 21-1,6 1 0,10 6 0,8 3-5,6 4-42,0-2-124,6-7-340</inkml:trace>
  <inkml:trace contextRef="#ctx0" brushRef="#br0" timeOffset="14875.4345">10880 4664 355,'0'0'121,"0"0"11,0 0-7,0 0-14,0 0-24,0 0-23,0-5-32,6 5-19,8 0 6,-1 7 5,5 3-18,0 2-1,2-4-5,3-1-22,-2-4-91,2 1-101,-1-2-73</inkml:trace>
  <inkml:trace contextRef="#ctx0" brushRef="#br0" timeOffset="15285.5395">11163 4752 271,'0'0'292,"0"0"-198,0 0 53,0 0-20,0 0-52,0 0-28,29 58-35,-18-49-2,4-2-10,6 0 0,0-2-38,6 2-75,0-2-19,0 1 13,0-2 25,-5 1 27,-4-2 67,-4 0 0,-6 0 64,-3-3 39,-3 5-2,2-3-2,-2 1-11,1 4-37,-1-2-37,3 6-8,1-4-6,5 6-30,3 1-89,5-2-16,3 2-12,6-5-1,1 3 84,-5-3 64,-1 1 11,-8-2 76,-2 0 42,-4 3-18,-2-2-4,-2 5-1,-1-2-40,3 2-39,0 4-12,-1 0-15,3 2-1,3 0-133,3 0-111,3 0-38</inkml:trace>
  <inkml:trace contextRef="#ctx0" brushRef="#br0" timeOffset="15407.4654">11881 5270 166,'0'0'353,"0"0"-213,0 0 51,0 0-52,0 0-72,0 0-26,122 9-36,-111-2-5,-4 3-86,-7 1-240,0-2-248</inkml:trace>
  <inkml:trace contextRef="#ctx0" brushRef="#br0" timeOffset="17009.7471">13996 2180 100,'0'0'625,"0"0"-583,0 0 53,0 0 7,0 0-57,-58-111-9,44 85 15,-1-3-17,-3 3 4,-4-6-8,-5 6 8,0-3-13,-1 5-11,-3 2-11,-1 5 9,-2 3-5,-1 6-5,-3 2 2,-2 1-2,-5 2 5,-5 3-6,-4 0 1,-6 0 0,-3 0-1,-1 7 0,-4 5 0,3 5 2,1 1 0,6 5-3,0 3 0,0-1 2,3 6-1,-3-1 0,4 2 0,0 2-1,3 4 1,-4 10-1,-1 3 0,0 7-4,2 4 4,8 0-1,5 2 1,4-2 0,1 0 0,3-2 0,-3 3 0,0-3 0,-4 2 0,2 4 0,-1 0 0,-2 7 3,-1 1-3,2 2 0,1 2 4,6-4 0,8-6-3,8 1 3,3-2 1,6 5 2,5 6-5,3 1 6,0 3 4,0-4-4,5 1 1,13-5-1,7-4 1,0-5-3,7-7-2,2-6-1,1-5 0,5-6 0,2-1 4,6-4-4,1-3 4,-1-5-5,6-3-1,2-4 2,6-7-3,9-5 2,8 0 0,0-6-2,2-3 0,-5 0 0,-5 0 1,-6 0-3,2-5 2,5-13 0,2-6-1,7-8 2,4-6-1,-3-7 1,-3 3 3,-8 0-3,-5 0-1,-3-2 0,-3-6 2,2-4-2,-4-9 1,5-3-1,-8-8 2,-3 0-1,-8-6-1,-10-2 6,-8 1-6,-5-1 2,-3 2-2,-7-5 2,0-4-2,-2-12-1,-5-11 1,1-4 1,-5-3 1,0 3 2,-2 5 5,-23 13-2,-6 10 2,-3 12 2,0 11-5,6 7 0,1 12-6,7 12-2,7 15 1,4 16-23,-3 3-43,0 44-97,-18 19-264</inkml:trace>
  <inkml:trace contextRef="#ctx0" brushRef="#br0" timeOffset="18434.8783">10960 5735 608,'0'0'98,"0"0"-44,0 0 66,0 0-4,-9-132-51,-2 95 12,-3-4-31,-3-8 0,-6-6-11,-4-6-12,-4-6-5,0 3-6,-2 6-2,-1 11-6,3 10 5,-2 5 4,2 8-3,2 1-3,2 3-4,-2 1 4,-2-3 1,2-2-4,-5 1-3,3 4 3,-3 1-1,1 5 4,-5 4-7,-2 2 1,-4 7 0,-6 0-1,1 0 0,0 0 0,0 0 0,3 7 0,2-2 1,4 5-1,3 5 0,-1 0 2,-2 10-2,-2 1 0,-3 2 0,-4 7-2,-2 4 2,-5 7 0,0 7 2,0 5-2,3 2 1,4 4-1,3 2 0,1-2 0,7 2 0,0 6 0,2 1 0,5 4-1,-1 2 0,-1 4 1,0 0 0,-3 1 1,-3 1-1,-2-1-1,1 0 1,4 3 0,3-4 0,2 2 1,6-3 0,3 1 0,9 2 1,-2 4 0,9 3-1,2-2 1,0-4-1,4 2 0,0-5-1,0-1 0,6 0 3,15-3-3,2-1 2,8-3-1,6-4 0,7-1 1,9-2-1,6 1 0,3-7 0,3-4 1,-3-11-2,3-12-1,-3-7-2,4-11 3,2-14 0,1-3 1,4-10 1,1-22 2,2-6-1,-3-2 0,1-4-3,-1 2 0,-1-2 1,1-4-1,4-6 1,-5-11-1,1-7 3,-5-8-1,-9-3 1,-8-3 3,-2-6-4,-10-4-2,2-12 1,-3-11-1,2-3 1,-3 3-1,-2 10 1,-2 8 0,-6 11 0,-1 2 1,-4 0 0,-1 0-1,-1-7 6,2-4-5,-2 3 3,0 11 0,-5 18-3,-6 21 4,-4 16 2,-5 11-2,0 7-4,0-1-2,-7 3-8,-6 1-34,4-3-40,0-2-167,0-6-439</inkml:trace>
  <inkml:trace contextRef="#ctx0" brushRef="#br0" timeOffset="22179.8216">17188 2418 921,'0'0'39,"74"-162"-29,-41 70 14,-15 1 41,-13 17-55,-5 19-6,0 28-2,0 15-2,-11 12-3,-1 0-21,1 20 5,7 14 4,4 9 7,6-2-2,32 1 8,5-1 2,-2-1 30,-5-3-9,-13 4-1,-14-1-9,-9 2-4,-11-2-1,-20-4-6,-4-6-14,12-12-54,5-10-141,17-8-103</inkml:trace>
  <inkml:trace contextRef="#ctx0" brushRef="#br0" timeOffset="22508.9135">17612 2121 861,'0'0'131,"0"0"-126,0 0 27,0 0-6,0 0-19,0 0 1,24 103-5,-1-96 0,10-7 1,-2 0 2,-5 0 2,-1-16-6,-9-1 6,-3-1 0,-2-5 0,-1 7 16,1 6 8,5 10 3,7 8-21,6 38-6,3 16 7,-5 10-2,-16 1-2,-11-5 3,0-5 6,-9-12 1,-20-8-7,2-15-9,-2-16-4,-2-12-1,2-11-46,0-26-105,7-17-149,10-11-217</inkml:trace>
  <inkml:trace contextRef="#ctx0" brushRef="#br0" timeOffset="22930.0163">18138 1991 745,'0'0'102,"0"0"-66,0 0 155,62 110-100,-55-63-74,-3-4 1,-4-12-7,0-11-10,0-10 2,0-10-2,0 0 3,2-17 9,7-22-13,3-18-5,10 1 3,4 7 1,8 10 1,2 20 0,-3 16 3,-2 3-3,-2 12-2,-8 26 1,-6 2 1,-6 3 0,-6-4 2,-3-11-1,0-5 1,0-13-1,0-10 1,-8 0 9,4-22-4,4-17-6,0-5-1,6 3 2,17 10-2,4 15 0,2 10 0,0 6 4,-2 4-2,-5 19 0,-7 6-2,-8 3-1,-5 0-16,-2-2-85,0-7-175,0-15-148</inkml:trace>
  <inkml:trace contextRef="#ctx0" brushRef="#br0" timeOffset="23995.7382">18802 1937 788,'0'0'186,"0"0"-176,0 0 22,0 0 4,78 104-13,-69-62-7,-7-6-7,-2-5-6,0-15 1,0-13 6,0-3 0,0-10 1,0-23-6,0-16-5,0-5-10,16 4 8,4 9-2,5 18 4,2 9 0,-4 12 0,6 2 0,-4 14 0,0 21-5,-5 11 5,-7 0 4,-4-5 1,-9-10-1,0-10-3,0-15 0,0-6 0,3-10 11,-1-28-6,4-10-6,3 2-6,2 8 5,0 10 0,-1 13 1,3 14 0,-2 1-5,-2 1-10,4 21 5,-2 7 4,2-2 5,3-4-1,3-9-7,2-10-6,2-4 10,6-6 5,0-24 4,0-4 2,0-4 3,-7 0 17,-4 4 1,-10 9 14,-3 10 0,-5 7 16,0 5-9,0 3-16,0 0-25,0 18-7,-9 15-7,-2 7 5,9 3 0,2-2-1,0-5-1,5-11-13,23-13-6,14-12 12,8 0 5,3-27-4,-2-16-5,-4-6 6,-13-6 9,-14-4 1,-9-10 8,-9-4 10,-2-12 0,0 1 5,-9 13 2,-9 20-9,5 22 24,4 17 1,-2 12-30,6 0-12,-3 24-1,-4 29-9,10 15 8,2 12 2,0 0-1,18-10 0,15-9-8,6-13-23,7-15 9,6-12-3,-1-15 4,0-6-4,-5-9 9,-7-20-3,-12-3 18,-12 1 2,-11 12 2,-4 7 9,0 7 25,0 5-11,0 0-19,0 0-6,0 0-2,0 5-11,5 8 7,6 1 2,4-1-20,10-10-1,6-3 7,3 0 6,-1-7 7,0-14 5,-4-2 0,-8 0 2,-3 8 10,-9 4 14,-3 9 6,-4 2 1,5 0-33,5 8-5,3 9 5,5-1 1,0-5-1,-2-4-8,-4-6-37,-1-1-84,-7 0-213,-6-21-262</inkml:trace>
  <inkml:trace contextRef="#ctx0" brushRef="#br0" timeOffset="24117.9694">20374 1345 1103,'0'0'91,"0"0"-82,0 0-2,0 0-7,0 0-183,0 0-350</inkml:trace>
  <inkml:trace contextRef="#ctx0" brushRef="#br0" timeOffset="24789.8483">20884 1477 336,'0'0'998,"0"0"-988,0 0 0,0 0-5,0 0-1,-53 117-4,33-73-1,3-6 0,9-2-4,6-8-24,2-5-20,0-13-20,22-10-65,12 0 25,5-15 78,4-17 17,-1-9 14,0-6 8,-5 1 33,-7 4 47,-4 8 2,-12 12-13,-7 9-11,-5 9-16,-2 4-7,0 0-22,0 0-21,0 0-5,-2 11-1,-11 10 4,-3 8-9,8-5-13,3-2-13,5-5-4,0 0-28,0-8-54,9-9 3,11 0 17,5 0 64,-4-19 39,-1-3 3,-3 5 21,-6 3 46,-7 7 20,-2 5-17,-2 2-20,0 0-52,2 0-1,2 0-9,6 0 8,8 0 1,4-11 13,9-10 7,3-12-8,-3-7 4,-2-1 11,-9-10 18,-5-5 8,-5-4-10,-6 4-7,-4 12-5,0 20 7,0 16 2,0 8-17,0 4-23,0 34-14,0 18 7,0 9 7,0 2 0,0-9 0,0-1-16,0-4-46,0 3-42,-23-3-146,-30-7-441</inkml:trace>
  <inkml:trace contextRef="#ctx0" brushRef="#br0" timeOffset="24941.9983">19988 1518 672,'0'0'700,"0"0"-700,89-155-23,23 102 22,7 6-153,-18 13-267</inkml:trace>
  <inkml:trace contextRef="#ctx0" brushRef="#br0" timeOffset="25681.7192">19631 3171 970,'0'0'76,"0"0"-3,0 0 80,0 0-107,0 0-37,-145 3-9,107 47-2,3 1 2,6-7 0,16-11 0,8-11-4,5-9-22,0-9-19,22-4-5,12 0 39,4-19 0,2-6 9,-5 2-3,-3 4 2,-12 6 3,-11 8-1,-5 5 1,2 0-9,5 0 1,3 1 8,4 2 0,7-3 5,4 0 1,4-23 8,5-13 1,-5-5-10,-2-11-1,-6 1-1,-10-3 2,-7-3 4,-4 7 3,-4 12-3,0 14 5,0 14 3,0 10 5,0 0-21,0 0-1,-2 14-6,-8 15 0,2 8 2,3 3-5,5-3-13,0-1-1,0-6 7,18-8 5,16-4 9,6-9 2,4-2 1,-6-3 1,-14 0 0,-12 0 0,-12 4-2,0 4 0,-17 7 8,-11 4-3,-7-1-5,3-2-18,7-6-78,13-12-141,12-2-49,0-8-185</inkml:trace>
  <inkml:trace contextRef="#ctx0" brushRef="#br0" timeOffset="25947.6694">20155 3080 347,'0'0'617,"0"0"-538,0 0-36,0 0-7,0 0-31,0 0 8,3 82 3,-3-60-10,4-6-6,16-8 0,11-8 0,12 0 7,5-17 1,-5-12 0,-7-1 3,-16-1 1,-16 4 11,-4-1 13,-9 3-16,-20 3-10,-7 12-8,2 6-2,4 4-7,5 0-61,8 14-73,10 7-133,7-3-22,0-4-142</inkml:trace>
  <inkml:trace contextRef="#ctx0" brushRef="#br0" timeOffset="26460.9677">20472 3108 635,'0'0'152,"0"0"-1,0 0-21,0 0-79,0 0-36,0 0-6,44-28-9,-34 28-6,4 12 3,9 12 2,2 4-1,8-8 2,9-10-6,6-10 1,4-8 5,2-28 5,-5-10 3,-13-4-5,-11-4-1,-17 4 41,-8-1 6,0 14-4,0 5-4,-11 18 7,2 9-3,0 5-24,-2 5-15,3 29-6,0 11-2,4 6-1,4-2 3,0-4-1,17-8 3,15-7-7,2-16 8,6-2-3,-1-12 0,2 0-3,-3-19-6,-7-13-7,-6-10 3,-10-6-1,-6-12 11,-6-10 3,-3 3 2,0 5 9,0 20 6,0 19 14,-5 18-1,5 5 8,0 0-33,0 10-5,0 22-8,0 8 8,0 6 0,7-4-2,8-1-27,1-2-24,-1 3-48,-5-3-130,-8-7-275</inkml:trace>
  <inkml:trace contextRef="#ctx0" brushRef="#br0" timeOffset="26591.1238">21247 2958 966,'0'0'143,"0"0"-121,0 0 47,0 0-69,89-135-3,-17 96-94,4-2-199,-10 1-222</inkml:trace>
  <inkml:trace contextRef="#ctx0" brushRef="#br0" timeOffset="26747.4578">21859 2488 1095,'0'0'145,"0"0"-132,0 0-6,0 0 16,35 111-6,-23-67-14,3-2 1,-8-1-4,-3 0-55,-2-3-122,-2-8-176</inkml:trace>
  <inkml:trace contextRef="#ctx0" brushRef="#br0" timeOffset="27279.6055">21853 2651 1021,'0'0'80,"0"0"-79,0 0 13,116-103-2,-47 73-10,-1 5-1,-12 4 2,-14 7-1,-20 4-1,-11 6 0,-11 0 7,0-1 35,0-2 6,0 0-20,0-2-8,0 1-12,-2 4-2,2 2 5,0 2-1,-2 0-11,2 11-8,0 22 0,0 7 8,0 6 2,0-3-1,0-5-1,4-4 0,3-9 0,-4-6-1,3-9-25,-4-6-4,3-4-22,6 0 28,9 0 16,7-2 8,8-10 1,5-7 0,3-1 2,-1-6 12,2-4-3,-7 1 11,-8-2 10,-9 9-3,-9 8 6,-7 8 2,-4 4 12,0 2-19,0 0-31,4 0-6,5 13 5,7 0-1,11-4 4,13-9-2,6 0 6,6 0-6,-5-15-20,-21 3-54,-21 9-125,-10 3-269</inkml:trace>
  <inkml:trace contextRef="#ctx0" brushRef="#br0" timeOffset="27805.7198">20314 3912 1154,'0'0'48,"0"0"-47,0 0 6,-121 116 7,110-71-12,6-8 0,5-6-2,0-13-1,5-17-2,21-1 3,5-11 4,3-21-4,-5-12-4,-6-4-12,-10-1 4,-11 1-14,-2 8-14,0 8 13,0 13 25,0 4 0,10 5-11,16 3-6,7 7 18,8 0-1,3 2-1,-4 31 3,-4 9 3,-12 6-3,-8-2-2,-9-8 2,-7-11 6,0-13-6,0-14 0,2 0 7,5-30 19,3-21-25,11-11 0,6 1 2,2 10 9,2 10 7,0 20 10,0 13 9,-5 8-13,2 9-16,-9 23-7,0 7-1,-9 1-2,-3 2-9,-7-6-93,0-6-106,0-12-290</inkml:trace>
  <inkml:trace contextRef="#ctx0" brushRef="#br0" timeOffset="27942.6477">20871 3497 1113,'0'0'0,"0"0"-7,0 0-77,0 0-238,0 0-136</inkml:trace>
  <inkml:trace contextRef="#ctx0" brushRef="#br0" timeOffset="28637.5356">21336 3566 771,'0'0'157,"0"0"-106,0 0 25,-89 107-31,58-63-14,2 1-8,7-2-5,6-8-7,12-7-9,4-8-2,0-12-2,25-8-19,12 0-6,5-16 3,5-14 0,-7-3 16,-9-2 7,-10 5 1,-10 5 12,-11 7 19,0 12 29,0 4 13,0 2-27,0 8-26,0 30-20,9 20 2,6 11 3,8 13 0,-1 14 3,2 12-6,-3 7-1,-13-2 4,-8-4-4,-7-8-1,-30-11-3,-10-17-3,-6-24-1,0-23-7,5-21-1,8-5 15,7-39 0,10-23 0,15-16-2,8-9 2,1 4 0,35-2-1,12 1-3,12-4 2,9 2 2,2-1 0,-4 7 1,-12 10 2,-16 6-3,-20 14 1,-12 11 2,-7 15-1,0 13 9,0 4 4,0 7-2,0 0-7,0 0-6,0 21-3,0 0 0,0 5 1,0-4 0,11-4-2,10 0-6,1-5-6,7-6 3,4-7 6,2 0-4,4 0 7,-1-5 4,1-10 0,9-4 2,-2-3-1,3-2 4,-7 0-2,-13 0-3,-13 0-31,-16 2-53,0-3-89,-35-1-249</inkml:trace>
  <inkml:trace contextRef="#ctx0" brushRef="#br0" timeOffset="28758.7258">21843 3421 500,'0'0'514,"0"0"-487,0 0 21,0 0-48,0 0-35,0 0-277</inkml:trace>
  <inkml:trace contextRef="#ctx0" brushRef="#br0" timeOffset="28915.4977">22634 3739 1307,'0'0'101,"0"0"-92,0 0 7,0 0-16,0 0 0,0 0-76,64-46-181,-77 54-321</inkml:trace>
  <inkml:trace contextRef="#ctx0" brushRef="#br0" timeOffset="100582.9564">1682 9791 929,'0'0'130,"0"0"-80,0 0 44,0 0-62,0 0-26,0 0-2,0 0 11,-8 157 8,11-85-3,4-3-8,-4-4 2,-3-12-7,0-16 5,0-11-9,0-15 3,0-10-4,0-1 6,2 0 6,0-14 1,2-25-4,8-17-4,3-13-6,8 3 0,1 10-1,1 13-1,1 14 0,-4 11 1,1 7-1,-6 8-2,-3 3-1,-3 0-6,5 26-1,-3 11 3,5 12 6,-5 4 1,-3 5-4,3-10-2,0-12 3,5-13-6,4-10-8,10-13-11,5 0 3,5-32 8,-1-15-1,-5-6 15,-8-4-10,-10 1 7,-9 2 7,-6 10 2,-3 12 3,0 11-1,0 14 19,0 3-2,0 4-21,-7 0-7,-6 26-6,3 12 8,0 10 5,5 2 0,5 0 0,0 0-1,5-8-1,14-11 2,10-12-8,5-14-3,9-5-11,1-21 15,1-18 5,-10-12-7,-8 0 9,-12 2 6,-13 3-5,-2 8 18,0 9 30,0 13-4,-4 8-9,2 6-10,0 2-26,0 0-1,-1 9-10,1 19 7,2 7 4,0 9 2,0 2-2,5-9 0,13-4-1,8-14-8,5-11-9,8-8 6,5-13-14,3-28-10,-3-9-9,-8-6 12,-12-2 28,-15 0 5,-8 4 9,-1 9 40,0 13 28,-1 16-12,-3 13-9,1 3-29,1 0-27,2 0-7,0 29-7,0 15 14,0 11 3,0 1-3,7 6-2,9 1 0,1 10-59,-1-1-76,-7-4-122,-7-15-224</inkml:trace>
  <inkml:trace contextRef="#ctx0" brushRef="#br0" timeOffset="101537.345">2739 9962 1068,'0'0'72,"0"0"-67,0 0 0,69-118-5,-11 75-1,0 2-28,-4 2-12,-10 7-3,-15 8-12,-11 10 56,-11 6 0,-7 4 17,0 1 86,0 3 4,0 0-28,0 0-32,0 0-31,0 0-16,0 21-1,0 23-8,0 18 9,0 10 0,0 5 1,10-4 0,2-6-1,-3-9 0,-4-16 0,1-13 0,-2-16 6,-4-11-6,2-2 4,0-2 5,5-26-2,0-7-1,5-2-4,3 5-2,-2 13 0,3 8-1,-3 10-4,3 1-4,-1 3-1,3 27 0,2 14 2,-2 7-1,0-2-2,-3-6-2,0-15-14,4-14-13,-1-14 39,9 0 1,4-35 2,2-13-1,1-10 2,-7-2-2,-5 6-1,-13 8 5,-7 7-3,-2 13 14,0 13 24,-2 3 6,-10 6-18,3 4-22,0 0-6,1 0 0,-2 22-5,2 9-1,3 13 3,5 5 3,0 3-1,0-1 1,21-11-1,7-10 1,4-14 0,4-16-4,-1 0 8,-5-16-4,2-22 4,-5-7 1,-2-9-3,-10-2 1,-6 4-3,-9 4-6,0 12-8,0 11 8,-8 11-2,-4 9-5,3 5-28,-2 0 2,3 1-17,8 12-21,0-1-45,0-3-24,19-2 84,1-2 62,3 2 0,-1 0 6,0 8 47,0 2 59,-6 8-16,0 3-35,-3 6 8,0 2-19,0-4-17,-1-4-8,3-6-13,-1-10 1,1-8 2,6-4-10,-1 0 4,2-22 2,-2-8 0,-11-4-8,-9 3-3,-13 8-51,-40 9-136,-23 10-304</inkml:trace>
  <inkml:trace contextRef="#ctx0" brushRef="#br0" timeOffset="101814.753">2515 9593 149,'0'0'631,"0"0"-601,0 0 70,125-50-47,-107 50-32,-13 0-10,-5 1-3,0 12 58,-27-4 30,-2 0-25,0-6-26,1-3-13,10 0-5,4 0-1,6-5-16,7-2-9,1 5-1,0-1-1,1-1-44,29-1-137,8-3-230</inkml:trace>
  <inkml:trace contextRef="#ctx0" brushRef="#br0" timeOffset="102459.4781">4667 9918 980,'0'0'131,"0"0"-64,0 0-37,92-127-22,-60 83 3,-11 6-2,-10 9 1,-11 8 2,0 7 0,0 5 25,-9 9-8,-9 0-21,-4 0-8,0 27 0,-3 9-3,2 8-1,6 4 3,11-4-2,6-1-1,0-5-4,13-8 4,16-8-8,7-10 2,10-12 0,3 0-11,-2-24-15,-5-8-22,-13-6-16,-11-4 43,-13 4 31,-5 6 5,0 10 25,0 8 28,0 11-4,0 3-14,0 0-40,0 12-28,0 10 23,4 5 5,5-5 0,7-7 16,-1-2 7,1-8 3,4-2 4,-2-3-11,-2 0-2,-1-10 1,1-15-7,-3-3-4,-2-3-7,0 4-60,-4 11-105,-3 16-252</inkml:trace>
  <inkml:trace contextRef="#ctx0" brushRef="#br0" timeOffset="102960.1381">5396 9830 856,'0'0'188,"0"0"-179,60-143 36,-42 97-31,-11 15-9,-7 10 23,0 10 9,0 11 14,-13 0-20,-6 0-31,-1 17 0,-4 12-3,6 12-2,-2 5 1,7 3 3,13-3 0,0-8 1,0-6 1,22-10 0,9-8 0,4-10 0,10-4 5,5-4-1,-5-22 0,-3-6 2,-9-8-1,-8-7-1,-10 1 9,-7 7 2,-6 10-3,-2 15 9,0 11-3,0 0-16,0 3-3,0 0-6,0 0-8,0 0-6,0 0 5,0 0 4,0-2-2,4-5-2,8 0-6,8 0 7,8 7 13,4 0-4,3 0-4,-2 21 9,-6 4-4,-12 6 4,-9 3 0,-6 6 10,0 5-7,-8-5-3,-12-5 0,0-16-142,6-19-331</inkml:trace>
  <inkml:trace contextRef="#ctx0" brushRef="#br0" timeOffset="103555.2089">6829 9543 627,'0'0'297,"0"0"-196,0 0 4,0 0-47,0 0-50,0 0-8,-42 81-2,17-23 2,6-5 4,7-4 0,6-12 4,6-7-1,0-9-3,0-10-4,6-4-2,8-7-8,-2 0-1,0-4 10,-5-18 1,-7-2 5,0-2-2,0 3 1,0 9 0,-4 4-1,1 6 7,0 4-10,1-2 0,2 2-1,0 0-12,0 0-24,0-1-12,-2-3-70,2-5-162,-2 4-124</inkml:trace>
  <inkml:trace contextRef="#ctx0" brushRef="#br0" timeOffset="104363.1127">6757 9619 263,'0'0'502,"0"0"-390,0 0 49,0 0-51,0 0-84,0 0-26,0 8-11,0 33 11,0 14 21,3 3 7,-3 1-1,0-4-10,0-9-10,0-9-3,0-11-3,0-16-1,2-6 4,2-4 1,2-12-5,-1-26 8,7-14-4,4-4-3,-1 3 0,8 11-1,-1 8 0,0 14 0,0 10 0,-1 10-1,-2 0-4,-3 8-2,3 14-2,-2 8 5,-1 2 3,-3-4 0,0-5 2,-1-7-2,-2-8 1,3-8-3,6 0-9,7-17 12,6-16 4,-1-10 0,-4-1-4,-5 7 0,-7 8 5,-7 11 1,-4 12 9,-4 6-2,0 0-3,0 8-10,2 23-11,5 6 11,1 6 5,6-10-4,1-5-1,10-9 5,1-10-3,4-4-2,-1-5 5,0-8 0,-4-24-1,-6-5-4,-12-5 5,-7 1-2,0 6 0,-18 7 2,-11 12-5,2 11-2,-4 5-4,4 0-13,3 7-3,6 5-8,12-5 8,6-4-14,0-3-16,13 0 5,20 0 41,13-6 6,14-5 1,8 4 1,4 7 4,4 0 22,-11 18 5,-10 17-10,-24 0-9,-17 5-4,-14-2 17,0-8 13,-7-6-3,-16-12 1,2-8-6,7-4 9,1-5-4,3-31-20,10-14-10,0-13-7,18-7-5,24 4-12,12 6-35,6 2-80,-2 7-353</inkml:trace>
  <inkml:trace contextRef="#ctx0" brushRef="#br0" timeOffset="104799.4338">8666 9476 1073,'0'0'54,"0"0"-17,0 0 1,-67 141-27,56-90-7,9-5 0,2-8 0,0-13-3,18-13 2,15-12-1,11-3 9,8-34-8,-3-11 3,-7-6-4,-15 0 2,-20-2-2,-7 8 8,-13 7-9,-19 16 3,-1 11 6,4 14-9,7 0-1,3 12-47,15 10-85,4-5-162,4-5-126</inkml:trace>
  <inkml:trace contextRef="#ctx0" brushRef="#br0" timeOffset="105181.3214">9225 9399 542,'0'0'426,"0"0"-279,0 0-24,0 0-80,0 0-21,-120 80 9,82-39-14,7 3-6,8 2-7,15-9-4,8-7-2,2-10-7,33-12-13,11-8-5,5-8 7,4-30-10,-6-11-12,-9-9 16,-11-8 9,-19-6 17,-10-3 0,0-3 3,-25 6 11,3 19 27,1 18 23,8 21-1,5 12-22,0 2-14,8 21-27,0 21 1,0 16-1,0 10 1,10 2 5,9 7-5,4 1 1,-3-2-2,-3-4-17,2-14-58,-2-18-48,3-20-70,5-20-133,4-4-156</inkml:trace>
  <inkml:trace contextRef="#ctx0" brushRef="#br0" timeOffset="105533.4041">9809 9372 919,'0'0'190,"0"0"-49,0 0-37,0 0-72,0 0-27,0 0-4,-96 136-1,77-80 3,7-5-3,12-10 0,0-15-3,14-14-2,18-12 3,8 0-4,8-35-3,-3-14 0,-7-9-1,-16-8 2,-13-7 7,-9-14 1,-5-7 2,-19 6 4,0 15 10,1 26 18,8 26 20,3 21-1,6 10-32,1 50-21,5 27 0,0 19 3,3 10-2,15 3 3,1 2-3,2 0-2,-4-6-18,-5-9-84,-10-22 14,-2-31-481</inkml:trace>
  <inkml:trace contextRef="#ctx0" brushRef="#br0" timeOffset="106217.2742">3278 10976 358,'0'0'306,"0"0"-259,0 0 93,0 0 11,0 0-98,0 0-13,65-58-4,19 44 8,37-4-4,34-5-19,49-8 20,41-8-8,43-12-13,44-9-9,42-7 8,41-6-8,30-8-2,28 1-5,11 0 6,6 0 2,-8 1 2,-24 6-9,-31 6 6,-49 13 11,-54 8-16,-59 9-6,-67 9-2,-77 10-2,-70 6-45,-51 11-62,-82 1-132,-54 0-86,-45 9-97</inkml:trace>
  <inkml:trace contextRef="#ctx0" brushRef="#br0" timeOffset="106793.2374">3483 11238 441,'0'0'28,"0"0"12,0 0 109,0 0-46,0 0 8,-116 51 6,112-44-48,4 1-36,0 2-13,18-3 9,30-3 9,37-4 5,44-2-5,53-29 4,67-21-8,59-13 9,62-17-13,68-8-17,48-13-2,35-1-1,13 2-10,-6 4 9,-17 7 2,-20 9-7,-37 8 9,-39 7 4,-52 9-9,-60 10-7,-66 10-1,-75 8 0,-68 12 0,-54 8-26,-40 10-76,-19 0-154,-38 0-510</inkml:trace>
  <inkml:trace contextRef="#ctx0" brushRef="#br0" timeOffset="109059.2431">7443 11372 452,'0'0'203,"0"0"-120,0 0 6,0 0-11,0 0-10,0 0 17,8-97-25,-16 85-9,-11 4 7,1 4-19,-3 2-23,-2 2-2,3 0-12,-3 0 0,2 11 1,-2 14-3,-2 13 0,6 11 3,-2 9 0,5 6-1,10 6 3,4 6 4,2-4-1,0-8-1,6-7-3,10-9-1,-1-6-2,1 0-1,-5-6 1,-2 0-2,1 0-45,-8-1-119,-2-3-200,0-12-325</inkml:trace>
  <inkml:trace contextRef="#ctx0" brushRef="#br0" timeOffset="109245.2919">6899 12100 636,'0'0'243,"0"0"-205,0 0 50,81-129-47,6 65-9,17-4 5,-4 0-16,-13 11-14,-16 11-7,-24 16-48,-16 13-165,-8 0-148</inkml:trace>
  <inkml:trace contextRef="#ctx0" brushRef="#br0" timeOffset="109519.2367">7841 11379 995,'0'0'51,"0"0"-11,0 0 57,-113 89-52,85-14-14,8 15 4,5 7-6,10-2-9,5-15-6,0-14-11,12-14-3,10-14 0,7-10-42,9-16-90,1-12-145,0-1-244</inkml:trace>
  <inkml:trace contextRef="#ctx0" brushRef="#br0" timeOffset="109682.1655">7964 11915 1120,'0'0'68,"0"0"-64,0 0-8,131-86 1,-68 54-135,-10 2-274</inkml:trace>
  <inkml:trace contextRef="#ctx0" brushRef="#br0" timeOffset="110092.847">8373 11575 1031,'0'0'85,"0"0"-71,0 0-2,0 0-3,125-23 1,-82 43-2,-10 12-2,-8 11-6,-20 6-3,-5 6 3,-14-1 2,-17-8-2,-1-10-10,11-12-4,7-12-6,10-10-3,4-2 1,0-14 10,26-25-16,10-12-9,4-7 32,-2-7-9,-4 9 14,-9 12 3,-10 10 13,-9 18 26,-6 11 34,0 5 11,-19 0-27,-8 9-36,-1 21-3,8 9 0,8 0-11,12 1-4,0-1-4,4-3-1,21-4 1,4-5-4,2-6 1,2-7-29,-4-6-37,-4-4-107,-12-4-197</inkml:trace>
  <inkml:trace contextRef="#ctx0" brushRef="#br0" timeOffset="110373.4526">8726 11284 1128,'0'0'38,"0"0"-30,181 3 56,-90 33-15,-1 13 1,-17 11-21,-22 16-21,-28 14-3,-23 15-2,-12 9 8,-36-1 0,-17-4 7,-7-19-3,1-18 10,11-19-5,11-23-7,15-14-7,15-11-6,5-5-11,7 0-34,7-12-33,0-9-109,-2-4-289</inkml:trace>
  <inkml:trace contextRef="#ctx0" brushRef="#br0" timeOffset="111497.0444">9843 11555 307,'0'0'278,"0"0"-161,0 0 2,0 0-44,0 0-38,0 0 33,90 13 5,-38-13-10,11 0-5,-1-8-4,-1-9-2,-4 3-13,-9-1-8,-14 5-13,-8 3-13,-13 2-6,-6 5-1,-5 0-2,-2 0-3,0 0-50,-2 0-52,-25 12-64,-6 4-178,-10 4-229</inkml:trace>
  <inkml:trace contextRef="#ctx0" brushRef="#br0" timeOffset="111743.8474">9814 11901 798,'0'0'141,"0"0"-128,0 0 61,0 0 15,171-24-33,-99 14 2,-1 3-19,-2 0-7,-11 1-12,-15 2-18,-12 0 3,-13-1-5,-7 4-2,-9 1-12,-2-4-40,0-2-28,-4-6-131,-21-2-150,-1-4-236</inkml:trace>
  <inkml:trace contextRef="#ctx0" brushRef="#br0" timeOffset="112044.6475">10075 11314 704,'0'0'65,"0"0"38,0 0 43,0 0-114,0 0-8,-20 168 41,20-74-5,0 10 6,0 9-10,2-1-26,3-4-12,-3-7-1,-2-11-8,0-12 1,0-18-2,0-19 4,0-15-1,0-14-11,0-11 4,0-1-4,0 0-5,0-24-40,0-20-191,0-17-522</inkml:trace>
  <inkml:trace contextRef="#ctx0" brushRef="#br0" timeOffset="112683.3103">11147 11606 688,'0'0'123,"0"0"-65,0 0 78,0 0-94,0 0-18,0 0 19,40 8 29,-3-8 7,13 0-25,4-13-17,-5-2-14,-7 4-4,-15 2-16,-14 5-1,-7 4-2,-3 0-33,-1 0-97,0 2-91,4 2-191</inkml:trace>
  <inkml:trace contextRef="#ctx0" brushRef="#br0" timeOffset="113297.3934">12322 11148 1050,'0'0'50,"0"0"-35,0 0 22,0 0 27,-32-101-35,9 89 7,-6 4-22,-3 6-10,1 2-1,-3 0-2,5 10 1,3 14-1,6 10 0,9 12-1,6 9 7,5 11 0,0 2-1,3 4-4,11 0-2,0 4 0,-3 6-19,-8 0-56,-3-5-55,-7-11-56,-20-17 13,0-16 29,-4-15-15,2-11 132,-2-7 27,2-9 45,6-21 48,11-6 52,12-4 1,0-9-38,10 2-37,33-8-39,10-3-15,17 0-3,7-2 0,4 2-6,4-3-5,-6 7-1,-10 11 2,-16 6-4,-21 13 0,-18 7 0,-12 6 9,-2 1 36,0 5 47,-12 5-35,-7 0-7,-6 0-26,3 26-18,2 9-2,4 8 2,6 7-2,10 1-4,0 6 0,0 7 0,6 4-35,11-3-50,4-10-125,-1-16-149,-3-21-155</inkml:trace>
  <inkml:trace contextRef="#ctx0" brushRef="#br0" timeOffset="113679.3064">12658 11460 833,'0'0'221,"0"0"-201,0 0 31,118-48 4,-73 48-26,-3 4-12,-10 24-13,-16 8-4,-16 10-2,0 0-7,-19-3-2,-5-6-2,4-16 4,11-8-17,4-13-5,5 0 25,0-27 0,16-19-32,15-5 6,1-1 19,-1 6 7,-6 9 6,-13 8 30,-7 10 51,-5 9 14,0 9-9,0 1-20,0 0-38,-9 0-18,3 13-7,2 13 2,4 4-5,0 1 0,0 1 0,4 0 0,13 0-2,3-2-30,-1-2-49,-5-8-90,-7-12-192,-7-8-229</inkml:trace>
  <inkml:trace contextRef="#ctx0" brushRef="#br0" timeOffset="113921.1571">13162 11107 1072,'0'0'112,"0"0"-81,152-10 42,-74 35-14,0 21-15,-12 7-12,-16 11-14,-28 6-7,-22 11-2,-11 5 5,-36 0-3,-10-5 4,0-14-5,3-18-4,11-15 0,7-10-6,11-12 0,7-8-28,12-4-51,3-7-124,3-26-629</inkml:trace>
  <inkml:trace contextRef="#ctx0" brushRef="#br0" timeOffset="114810.3085">10373 13334 1056,'0'0'79,"0"0"-79,0 0 0,0 0 10,-124 139-5,111-90-2,5-7-3,8-13 2,0-7-2,0-11-2,0-10-8,10-1-18,-1-12 16,-1-20 12,2-17 0,3-2-4,5-2 2,4 2-2,2 15 4,3 12 3,0 17 6,0 7-3,-5 19 0,0 21 8,-4 7 1,-9-3-6,-3-3 2,-5-10-7,-1-16-2,5-9-1,-3-6-1,2-4 8,5-27 16,7-10-18,8-8-5,5 6 0,4 11 6,3 11 5,-3 18 3,-1 3-5,-3 22-7,-12 16-3,-9 10 6,-8 6-1,-6 2-5,-21-8-1,-2-7-67,-5-16-70,4-13-170,-3-12-190</inkml:trace>
  <inkml:trace contextRef="#ctx0" brushRef="#br0" timeOffset="114993.0314">10290 13121 288,'0'0'777,"-143"96"-773,71-4 29,17 10 89,16 0-79,22-6 9,17-5-9,0-12-30,37-14-13,26-19-4,22-14-46,15-22-102,7-10-271</inkml:trace>
  <inkml:trace contextRef="#ctx0" brushRef="#br0" timeOffset="115330.6573">12284 13383 84,'0'0'1070,"0"0"-1044,0 0-26,0 0 54,145-30 9,-51-7-22,1 8-15,-3 7-22,-16 10-4,-22 10-53,-13 2-89,-22 0-250</inkml:trace>
  <inkml:trace contextRef="#ctx0" brushRef="#br0" timeOffset="115516.0113">12293 13721 1044,'0'0'128,"0"0"-122,0 0 4,0 0 40,142-44 3,-37 8-16,0 9-29,-16 6-8,-23 11-31,-22 9-126,-25-1-110,-14 2-162</inkml:trace>
  <inkml:trace contextRef="#ctx0" brushRef="#br0" timeOffset="115770.8685">12514 13043 947,'0'0'87,"0"0"-33,0 0 20,0 0-54,-12 175 53,37-68 7,0 5-37,-1 10-17,-4-1-7,-9-3-5,-6-7 5,-5-18-3,0-16-2,0-29-9,0-21-3,0-16-2,0-11-6,2-11-33,20-33-32,5-19-94,9-17-276</inkml:trace>
  <inkml:trace contextRef="#ctx0" brushRef="#br0" timeOffset="116349">13750 13159 890,'0'0'10,"0"0"-2,0 0 117,0 0-86,0 0 16,0 0 7,-133-45-18,102 76-21,0 13-8,8 11-2,8 8 1,11 2-11,4 4 0,0-2 0,10 3-3,0 2-9,-4-1-59,-6-2-42,-6-8-75,-20-14-33,-9-13-36,-5-13 119,-7-16 135,1-5 6,-2 0 108,13-17 73,10-6 7,21-9 1,4-8-99,37-8-63,32-10-23,24-7-7,9-5-1,4 2-2,-9 7-3,-14 3-22,-24 19-14,-18 9 21,-22 10 18,-11 10 3,-8 3 49,0 7 54,-6 0-36,-15 4-34,-2 26-18,-2 7-1,6 10-1,5 4-2,5 2-10,7 5-2,2 0-2,0 1-19,7-2-53,9-9-114,-3-16-185,-2-20-301</inkml:trace>
  <inkml:trace contextRef="#ctx0" brushRef="#br0" timeOffset="116700.605">14061 13582 1034,'0'0'21,"0"0"-8,0 0 62,0 0-49,114-13-17,-101 49-4,-13 6 0,0 11-3,-9-6 0,-9-4-2,2-15-1,9-14-22,7-14-27,0 0 15,10-27 12,21-16-28,6-11 19,8-3 21,-6 10 8,-8 7 3,-14 15 58,-10 9 27,-7 8 2,0 6 12,0 2-23,-16 0-40,0 14-27,8 14-6,8 4 0,0 3-5,8 2 2,19 2-1,7-2-35,-2 2-49,-4-8-107,-15-11-223</inkml:trace>
  <inkml:trace contextRef="#ctx0" brushRef="#br0" timeOffset="116948.2421">14316 13256 1125,'0'0'86,"0"0"-70,0 0 31,201-97 19,-104 97-42,-3 35 22,-6 29-20,-19 19-20,-25 6 8,-28 12 5,-16 1-7,-33-3-1,-23-6 30,-8-18-33,0-17-4,9-17-3,10-19-1,13-13-23,12-9-33,13 0-67,5-19-285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27:03.6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18563 7106 928,'0'0'24,"0"0"-19,0 0 2,0 0 22,0 0-12,-51 141 1,47-69 15,4 9-6,0 9 2,0 2 4,4 3-1,7 3-7,-2 9 5,-2 8-9,-1 7-9,-4 16 8,2 12-5,-2 13 3,0 18-1,2 5-5,3 13-1,1 4-4,0 1 5,-2 5-4,-4 1-2,-2-10-2,0 1 2,0-7-5,0-2 4,-4 12-2,-6 0-1,0 7-1,-3 11 2,-1 2 0,1 13-1,3-2-1,6-8 1,4-14-1,0-21-1,0-26 3,0-18 0,0-20-3,7-19 2,0-19-1,-1-23 0,-1-20 0,-3-15-2,-2-11 0,0-14-3,0-7-14,0 0-9,-20-35-43,-12-32-78,-3-23-173,-1-16-120</inkml:trace>
  <inkml:trace contextRef="#ctx0" brushRef="#br0" timeOffset="644.2023">14883 10735 562,'0'0'21,"0"0"-21,0 0-8,0 0 8,0 0 91,0 0-15,90 21 39,-34-16 0,8 1-56,18-1-23,17-3 6,21-2 11,20 0-21,20 0 0,24 0-6,25 0-6,23-6 0,31-15-7,21-8-1,27-12-4,23-3-3,23-4 2,19 0 5,17 4-8,1 6 0,3 10 3,-11 6 2,-18 6 3,-14-1-11,-28 5 8,-25-3-5,-22-2 11,-34 0-3,-26-1-2,-29 0-5,-39-4 3,-27 4-6,-47 5-1,-32 3 0,-31 5-1,-14-2-12,-19 0-16,-22-4-33,-15 0-111,-9-8-255</inkml:trace>
  <inkml:trace contextRef="#ctx0" brushRef="#br0" timeOffset="2885.8394">21170 8673 491,'0'0'172,"0"0"-116,0 0 16,0 0 82,0 0-79,0 0-8,3-16 0,-3 11-35,-1 0-3,-8 0-4,-3 3-12,-3-2-9,-5 4 0,-1 0 0,-2 0 1,-4 0 0,-5 0 0,4 0-5,-6 4 9,1 5-5,-1-1 3,-2 1-2,-1 3 0,-5 0-2,-4 3 0,4 1-1,2-2 0,2-2 0,3-1 4,-2 1-6,5 0 5,3 0-2,2-1-2,2-2 4,3-2 0,0 0 0,-2 4-5,1-1 2,-5 1-1,0 3 0,-1 1 1,-2-1-2,2 4 4,-4-2-4,3 0 1,1 2 0,2-1 1,3-2-1,0 1 0,-3-1 2,-3 1-1,6-1-2,-3 3 0,6-2 0,-2 0 0,-4 2 1,5-1 0,-5-1-1,2-2-1,1 0 0,-2 0 2,-1 2-1,2-2 3,0 0-3,6 2 1,-4-2-1,1 2 0,-5 5 0,-2-1 0,2 1 2,-1 0-2,1-2 0,3-1 1,-1 0-3,2 1 5,-1-3-4,2-1 3,2 2 0,-1-3-2,2 1 0,-2 4 1,1 1-1,-2-1 1,0 1 1,2 1-2,-2-3 1,2 1-1,-1 2 0,2-1 0,1 0 1,-1 0-1,2-6 0,3 0 1,1-2-1,0 0 0,1 2 0,4-1 0,-4 1 1,3 0-1,-1 4 0,-4 0 0,1 0 0,-3 2 0,-2-2 1,0-1-1,1 3 1,-1-6-1,3 5 2,-5-3-2,-1 6-1,-2 0 1,0 1 1,2 0-1,3 0 0,5-2 0,4 0 0,0-3 0,4-3 0,3 2-1,2 2 1,-2 0 0,2 1-1,0 2 2,0-4-1,0 5 0,0-4 0,0 1 0,0-1 0,0 0 0,0 1 0,0-1 0,0 4 1,0 2-1,0 2 0,0 2 0,0 1 0,0-4 0,0 2 0,7 0 0,4 0 0,0-1 0,0 2 0,4 0 0,4 0 1,-4 2-1,6 3 0,-4-1 0,1-1 0,-1 1 0,0-3 1,-1-2-1,-1-2 1,1-2-1,1-2 0,-1-2 1,-1 1 1,3 0-2,0 1 0,0-2 0,0 0 0,2 2 0,0 2 1,3 0-1,-2 1 0,4-2 1,2 4-1,-3-4 0,3 2 1,-3-4 0,1-1-1,-3-3 1,2-1-1,2 0 0,1-4 1,-2 0-1,2-1 0,-2 6 2,0-2-2,4-1 0,0 6 0,2-7 0,2 3 0,5 0 0,3-2 1,3 2-1,-3-4 0,3 3 0,-7-1-1,1-4 0,-5 4 1,1-2 1,4-1-1,-2 5 1,-1-1-4,3-4 4,-1 2-1,2-6 1,4 5-1,6-3 0,-3-1 0,0 0 0,4-7 0,-3-1 1,2 0-1,0 0 2,-3 0-3,3 0 1,-1 0 0,-8 0 1,0 0 0,-2 7-1,-3-1 0,-1 1 0,-1-2 0,1-1 0,-4-1 1,2 0-1,2 1 1,-3 0 1,5-1-3,-5 3 2,0-5 2,0 5-3,-2-1 3,-2 2-3,-3-3 0,1-1 1,-1-3-1,1 0 6,0 0 3,-6 0 3,-5 0-6,-7 0 3,-3 0-2,-2 0-5,-2 0-2,0 0-3,-9 0-29,-13 0-74,-3-35-317</inkml:trace>
  <inkml:trace contextRef="#ctx0" brushRef="#br0" timeOffset="3570.0041">22193 9840 667,'0'0'102,"0"0"-93,0 0 69,0 0 13,0 0-28,0 0 10,82-5-11,-51 26-23,8 6-3,4 6-4,5 2-10,0 2-2,4-3-4,1-4-1,3-6-6,0-4-3,-3-3 2,-11-10-2,-11 4-2,-12-6-3,-16 3-1,-3 12 0,-12 14 8,-31 12 6,-10 12-3,-9 3-6,0-3-2,1-3 1,8-2-3,8-4-1,9-9-2,14-13-43,13-8-93,6-15-196,3-4-342</inkml:trace>
  <inkml:trace contextRef="#ctx0" brushRef="#br0" timeOffset="7634.3145">21132 8671 260,'0'0'173,"0"0"-64,0 0-2,0 0-15,0 0-16,0 0-4,0 0 3,0-8-24,0 8-21,-12-2-19,-3 0 6,-1 0 1,0 2 2,-1 0-6,4 0-5,-3 0 1,2 0-1,1 0 1,0 0 0,-3 0-1,1 0-4,-4 6-4,2-1 3,-3 2 0,-3-1-2,2-1 4,-3 4 1,3-4 7,-2 3-4,1 1-3,2-4 1,2 2-2,3-1-2,1-1 4,-1-1-5,1-1 0,-5 3 3,2-1-2,-5 2-3,0 1-1,-5-2 1,-2 0 0,-2 2 0,-2 1-1,2 3 0,-1-5 2,5 3-1,3-2 3,1 2-4,-2-2 3,2 2 4,0 0-7,0-1 7,4 4-7,-2-1 2,1 0-2,1 0 1,1 0 3,0 0-4,2-2-2,0-1 2,1 1 3,-1-3-3,3 1 0,-1-1 1,4-4 1,-1 1 0,-1 1-1,1-2-1,-2 4 1,2-1-1,-6-1 0,4 3 0,-2-2 1,-3 1-2,3-2 1,-1 1 0,1 2-1,1 1 1,-1-2-1,1 0 4,-3 1-4,-2 0 2,-2 1-2,0 2 0,1 1 1,0 0 0,5-2 0,-6-2 0,1-1 0,0 2 0,-3 1 0,2 0 0,2 0 0,0 2 1,-3-2-2,3 2 1,4 0 0,-3-2 0,5-3 0,0 5 1,-1-3-1,-1 1 0,1 2 0,-5 0 0,4 0 0,-2 2 0,-1 0 0,-3 2 0,4-2 0,-1 0 0,1 0 0,-4 0 0,1 0 1,-2 2-1,0 0 0,-3 1 0,2-1 0,4 0 0,3-2 0,3-2 0,1-3 1,2 6-1,-3-3-1,0 0 1,3 0 0,-4-2 0,3 0 0,-3 2 1,-1 0 0,0 4-2,-3-2 4,2-3-5,5-2 3,5-1-1,-1 1 0,0-4-1,1 3 1,3 1 1,-4-2-1,3 3 0,-2 0 0,-2 3 1,2-2-1,-1-1 0,-2 4 0,2 1 1,-3 2-1,-1-3 2,-3 7 0,-1 2-2,-1 2 2,1-1 1,2-4 1,7-4-2,0-2-2,2 0 0,-1 0 1,2 0-1,-1 0 1,2 0 0,-1 2-1,-1 2 2,0 2-1,-1-1-1,1 0 1,-1 2 3,-2-3-4,-1-3 0,-1 4 0,0 1 0,0-2 2,2 6-1,1-2 1,-1 2-2,2 2 0,3-1 0,2 0 2,0-1-2,0-2 0,0 0 0,0-1 1,0 1-1,0 0 1,0-1 0,0 1-1,0 2 0,0 1 0,0 3 2,0 2-2,0 2 1,0 1 1,2 1-1,5-1-1,2-3 0,2 0 0,-2-2 0,5-3 4,-2-2-4,2-1 0,-1-1 0,-1 1 2,-1-6-2,-2 0 1,-1 1 0,0-6-1,0 3 0,1-2 1,0 0 0,5 4 0,-2 0-2,2 2 2,5-1-2,-4-2 3,3 1-2,-3-1 0,1 1 0,-3-5 2,1 3-2,-1-2 1,2 1-1,1 1 1,5 1-1,-2 4-2,1-1 0,3 0 4,-2-1 0,2-3-1,2 3-1,-1-2 1,1-2-5,-1-1 8,1 0-4,-1-3 0,0 3 1,2-1-1,-5-2 0,4-2 1,0 1-1,-2 0 0,3-2 0,-4 4 1,0-2-1,3 0 0,-3 0 0,4 1-1,-1 0 1,4-3 0,0 3 1,2-1-2,0-3 2,1 4 0,-3-4-1,-2 0 0,-3 0-1,-2-1-1,-3 1 2,2 0 1,-1 3-1,3-1 1,1-1-4,3 2 3,2-3-1,-4 7 1,0 0 0,-4-1 1,2-4-2,-3 2 1,3-4 0,-2 2 1,2-1-1,2-2 1,-3-2-1,2 0 0,2 2 0,4-1 0,-3 4 0,-3-1 0,-1 1 0,-2-2 0,-2 2 1,1-2-1,-1 1 0,-1-2 0,2 2 0,-2-4 0,1 0 1,-4 2-1,1 0 0,-1-2 1,1 2-1,1-4 0,1 2 0,3 3 0,-2-5 2,4 5-2,1-3 0,-2-2-1,1 2 1,-1 1 0,1-3 4,-4 3-4,4 1-1,-4-2 1,0 2 0,1-4 1,0 0-1,0 0 0,0 0 0,0 0 0,1 0 0,-1 0 0,1 0 0,-3 0 0,0 0 0,-1 0 0,0 1 0,1 5 0,-1-6 0,-2 3 0,1-1 0,-2 0 1,-1-2-1,3 0 0,-3 0 0,0 0-1,2 0 2,-1 0-1,4 0 0,-5 0 1,-1 0 0,-1 0 0,-3 0 0,4 0 1,-3 0 1,5 0-2,-4 0 1,3 0 1,1 0 2,-1 8-3,3-2-2,-3-1 1,1-2 0,-3-1 3,0 2 0,1-1 3,-2-2-2,-1 3 2,1-1-3,-4-2 1,-4-1-4,0 2 2,-2-2-2,0 0-1,0 0 0,0 0-1,0 0-20,-6-16-41,-12-16-89,-9-6-313</inkml:trace>
  <inkml:trace contextRef="#ctx0" brushRef="#br0" timeOffset="13827.1858">18786 10483 117,'0'0'114,"0"0"-72,0 0 27,0 0-19,0 0-8,0 0-16,0 0 0,0 0-1,0 0 5,0 0 3,0 0 0,0 0-1,0 0-11,0 0 0,0 0 16,2 0 8,6 0-2,0 0 11,1 0-3,1 5-9,0-3-2,3 1-15,3 1 9,0 1-8,4-2-2,0-3 6,0 0-2,2 0 4,3 0-11,-2 0 8,-2 0-12,2 0-7,-5 0 0,1-2-3,2 1 2,-3-2-4,1-1 0,2 2 2,-1-2-1,0 0-2,0 2 0,3-2-2,-6 4 0,1-3 0,-1 3 1,-1-3-3,2 3 1,1 0 1,0 0 1,-2 0 0,2 0 0,1 0 1,0 0-1,0-2 0,5-2 0,2 1 0,2-2 1,-5 1-4,4 2 0,-3 0 0,0-2 0,-1 1 2,1 0-1,-1-1-1,1-1 0,-1 3 0,-2 2-1,0-5 0,1 5 1,-3-2 0,0 0 0,0 2 1,3-3-1,-3 0-1,0-1 1,2 0 0,1-4 1,0 0-1,4 0 0,0-1 1,-4 2 0,-1 3-1,-6 1 0,4-2 0,-3 3 1,1 0-2,0 0 2,2 0-1,2-2 0,1-2 0,6-3 0,0 4 1,0 1-1,0 1 0,-3 3 1,-1 0-1,-3 0 0,-4 0-1,-2-2 1,0 2 0,-3 0 0,-2 0 1,4 0 0,-2 0 0,3-3-2,0 3 2,2-2 0,4 2 0,-2 0 0,1 0 1,3 0-3,-2 0 1,0 0 0,0 0 0,1 0 1,-4 0 1,0 0-3,-1 0 2,-3 0-1,1 0 0,-3 0 2,1 0-1,3 0-1,1 0 0,1 0-1,4 0 1,-2 0 0,0 0 0,2 0 1,0 0-1,-1 0 0,0 0 1,-2 0 4,0-2-5,-4 0 1,0-1-1,-3 3 0,-1 0 0,2 0-1,5 0 1,0 3 1,1 3-1,3-3 0,-4 2 0,6-5 1,0 0-1,0 0 0,4 0-1,-3 0 2,-2 0-2,3 0 2,-4-3-1,-1 1 0,-1 2-1,-4 0 0,3 0 1,0 0-1,2 0 1,3 0 0,-5 0-1,4 0 1,-2 0 0,3 0 0,1-5 0,2-2 0,1 2 0,0 1 1,2 0-1,-4 4-1,4 0 1,3 0 0,-5 0 0,2 0 0,-4 0 0,-1 0 1,-2 0-2,-1 0 2,-5 0-1,-4 0 1,1-2-1,0-3 0,1 2 0,-2-3 0,7 1 0,-3 2 0,2-1 0,-1-1 1,-4 3-1,1-1 0,1 1 0,-2 2-1,1-2 3,-2-1-2,1 3 0,4 0-1,-4 0 1,3-1 0,-5-2 0,-2 2 1,3-2-1,-6 2 0,2 1-1,-6-2 1,-2 2 1,-2 0 1,0 0-1,0 0-2,0 0-1,0 0 2,0 0 0,0 0-1,0 0 1,0 0 1,-14 0 2,-7 0-2,-6 6-1,-2 2 0,0-1-1,0 2 2,-1 1-1,0-4 2,1 4-1,-3-5 1,1 6-1,-2-2-1,0 0 3,-5-1-3,1 1 5,0 2-3,1-2 1,3 0 1,4-1 1,0 0 2,2-2-1,4-2 2,2-4-5,0 2-1,1-2 3,3 0-1,-4 2-3,-1-2 0,-2 0-1,4 0 0,-5 0 2,-2 0-1,2 0 0,-1 0 2,-1 0-1,1 0-1,1 0 1,3 0-1,-1 0-1,8 0-2,-1 0 2,2 0 1,1 0-1,0 0 0,0 0 0,-1 0 0,1 0 0,-1 0-1,-1 0 1,-1 0 2,1 0-2,-5 0 0,5 0 0,-4 0 0,1 0 1,3 0-1,-3 0 0,-1 2 0,0-2 0,-3 4 1,0-4 0,-3 0 1,2 0 0,-1 0-2,1 0 3,0 0-2,0 0 3,-2 0 0,2 0 0,2 0 3,1 0 0,-3 0-1,4 0-2,-1 0-2,-3 0 1,4 0-2,-4 4 0,-2 2-1,-3 0 0,5-2 1,-2-2 0,-1-2 3,-1 0-2,-2 0 0,-4 0 0,0 0 1,-2 0-1,4 0-1,2 3 4,3-3-3,1 0-1,5 0 0,3 0-1,-1 0 1,-1 0 0,2 0-1,-3 0 0,-1 0 0,2 2 0,-8 1 0,0-3 3,0 0-3,-1 0 0,5 2 0,-5-2 0,-3 2 0,-2 0 0,2 1 0,-2 0 0,1-1-1,-1 2 1,0 0 0,-1-2 0,-1 3 0,0-2 0,-4 1 1,-1 1-1,0 2-2,5-2 1,2 0 0,6-1 1,2 1 0,7-4 0,4 1 0,5-2 0,1 0 0,-1 0 0,-2 2 0,-3-2 0,1 0 0,-5 0-1,-5 0 1,-3 4-2,-6-2 0,-1 2 1,-3 3 1,1-4 0,2 1-1,4 0 0,6 0 1,4 0 0,-2 1 0,3 0 0,3 2-1,-1-3 1,-1 0-1,1-1 1,-5 1 0,6 1-1,-1-3-1,-1-1 1,1 1 2,-2 0-3,-2 1 2,0 1-1,-2-2-3,2-1 2,-3 1 2,4-2-5,-3 0 4,3 0 0,2 0-4,2 2 1,5-2 0,4 3 1,3-3 3,-2 0-1,3 0 1,0 0 0,0 0 0,-1 0 0,-4 0 0,1 0-1,-3 0-2,0 0 2,3 0 1,1 0 0,3 0 0,0 0-1,2 0 1,0 0-1,0 0 0,0 0 1,0 0-1,0 0 1,0 0 0,0 0 4,0 0-8,0 0 4,0 0 0,0 0-1,0 0 1,0 0-2,0 0-1,0 0 3,0 0-2,0 0 1,0-5 0,13 2-1,3-3 1,4-2 1,4-3-1,3 5 1,2-4 0,2 3 0,-2 1 0,2-1 0,-1 3-3,-1 2 0,-3-2 2,4 3 1,-1-1 1,0-3-1,-1 1 0,1 1-2,3 0 2,-3 3 0,6-2 0,-1 0 0,-2 1 3,2 1-3,-5 0 0,0 0-3,-1 0 2,0 0 1,-1 0 4,4 0-4,-2 0 0,5 0 0,1 0 0,2 0-1,6-5 1,0 1 1,3 0-1,1 0-1,-3 0 0,1 2 1,-7 2 0,0-3-2,-5 3 2,-1 0-1,-1 0 1,1 0-1,-2 0 1,6 0 0,4 0 0,2-5 0,8-1 1,-1 2-1,-5-2 0,1 2 1,-3 0-1,-4 1 0,3-2 0,-4 1 1,3-1-2,1-2 3,5-1-2,1 2 0,-3 0 0,2 4-1,-9 0 2,-1 0-2,-5 2 1,-2 0 0,-4 0 0,-1 0 0,-1 0 0,7 0 0,0 0 0,8 0 1,2 0-1,2 0 3,-2-2-3,2-4 1,0 2-1,-1 0 0,-4 0 0,3 1 0,-2 1 0,1 2 0,-2 0-1,3-5 0,-4 1 1,2-2 0,2 0 0,-4-2-1,-3 0 0,4-1 1,-10 4 0,3-2-1,-6 4 1,-1-1 0,-1-1 0,2 4-1,-1 1 1,-1-2-1,5 2 1,-2-2 1,2-1 0,-1 0-1,-2-1 0,1-1-1,2 2 1,0-1 1,0-3-1,-1 7 0,-4-1 1,1-1-1,-1 0 0,1-3-1,-2 1 1,2 3 1,-3-3-1,2-1 0,0 4 0,-1-3 0,-2 4 0,-1-3 0,1 3 0,-4-1 1,-5-1-2,4 2 1,-5 0 0,1 0 0,-2 0 0,-1 0 0,-1 0 0,-1 0 0,-3 0 1,-2 0-1,0 0-1,0 0-1,0 0 2,0 0-1,0 0-1,0 0 0,-2 0 2,-14 0 0,-8 3 2,-1 5-3,-2 1 2,0-4-1,-1 5 0,-1-3 0,0 0 1,2 0-2,0-2 1,3 2 0,-5-1 0,0-2 1,-6-1 1,1 4-1,-2-3-1,-4 4 0,-2-4 0,2-1 0,-3 0 0,5-3 1,0 0-1,-2 0 0,4 0 0,-4 0 1,-1 0 0,2 0 0,-1 0-1,0 0 3,-1 0-2,4 0-1,-1 0 1,1 0-1,2 0 0,-7 8-1,-2 1-1,-10-2-2,-6 3-19,-14 2-43,-11 2-89,-7-4-177,-18 0-244</inkml:trace>
  <inkml:trace contextRef="#ctx0" brushRef="#br0" timeOffset="14983.6829">18786 10522 394,'0'0'82,"0"0"-72,0 0 7,0 0 54,0 0-29,0 0-8,0 0 3,-13 0 3,2 0 1,0 2-5,-4-2-2,1 1-1,-1-1 5,-4 2-4,2 0-3,-8 0-15,1 4-4,-3 0-5,-7 2-2,1 1-3,-5 0-1,0 4-1,-2-3 1,4-1-1,7 0-92,9-4-104,7-5-74</inkml:trace>
  <inkml:trace contextRef="#ctx0" brushRef="#br0" timeOffset="16168.2899">23267 10086 277,'0'0'193,"0"0"-50,0 0 16,0 0-31,0 0-42,0 0-25,102-98-3,-63 92-27,-1 6-12,-3 0 1,-8 3-6,-10 23-6,-9 3-3,-8 7-1,-2 3-3,-23-2 2,-4-4-1,6-11 0,8-10-2,8-9 2,7-3-2,5-14-1,28-28-6,11-11-3,5-5-5,-4 2 10,-11 15 5,-10 9 0,-13 12 3,-11 7 11,0 13 20,-2 0-3,-20 9-17,-8 23-8,4 10 9,4 8 7,10 4-1,12-2-9,0-6-6,30-9 6,18-13-6,12-12-2,10-10-1,1-2-3,-4-2 0,-13-16-32,-19-5-48,-17-5-110,-18-12-262</inkml:trace>
  <inkml:trace contextRef="#ctx0" brushRef="#br0" timeOffset="16916.9751">18265 7321 653,'0'0'263,"0"0"-171,0 0-17,22-129-24,-8 76-33,7-6 1,2 4 0,0 9 4,-4 13-7,-3 14 2,-3 4 7,-1 7 4,2-1-5,10 0-5,5 9-9,4 0-2,0 9-6,1 20-1,-6 11 1,-5 7-2,-10 1-1,-9 1-19,-4 2-44,5-3-89,7-5-140,3-12-128</inkml:trace>
  <inkml:trace contextRef="#ctx0" brushRef="#br0" timeOffset="17336.6789">18985 7032 636,'0'0'145,"0"0"-131,0 0 9,0 0 14,0 0 34,-4 118-17,4-105-28,6-10 0,15-3 2,2-2 5,6-23 8,0-8-17,-3-4-6,0-4-5,-8 5-8,-5 4 9,-4 13-5,-7 10 13,3 9-16,2 9-6,3 34-8,9 25 8,-2 21 13,3 15 2,1 11 5,-6-1-2,-3-6-6,-12-13-9,0-18-1,-17-17 0,-20-14 1,-8-16-2,-6-20 1,2-10 2,9-23 3,11-38-5,25-23 3,4-20-5,42-13-10,26 5-27,15 15-29,3 14-33,-6 18-76,-12 15-133</inkml:trace>
  <inkml:trace contextRef="#ctx0" brushRef="#br0" timeOffset="19611.6714">21112 7106 666,'0'0'95,"0"0"-35,0 0 104,0 0-79,0 0-71,0 0-11,-9 97 40,19-39-5,-5-3-18,-3 0-10,-2-9 7,0-10-4,0-11-4,0-10-6,0-9 2,0-6-2,0-6 9,0-32 6,16-20-18,1-8 0,8 5-6,0 10-4,2 19 4,-8 16 5,-3 9 0,-5 7-2,1 2-9,-4 22 3,-1 3 8,-1 5 0,-1 0-1,2 0 2,2-8-13,-1-7-7,8-8 0,4-9 10,5 0-2,4-16 9,2-12 3,-9-4 0,-6-2 0,-7 2 2,-7 6-1,-2 12 10,0 8 13,0 4-4,0 2-11,0 0-9,0 2-7,-2 13 4,-2 4 2,4-6 1,0-2-1,17-1-4,12-6-4,4-4-3,6 0-5,-4 0-8,-3-12-14,-5-4 21,-12-3 18,-6 6 2,-7 4 2,-2 6 31,0-1-1,0 4-9,0 0-4,0 0-18,0 0-3,0 11-5,0 6 4,5-7 1,15-8-3,14-2-6,1-7 2,5-24 2,-5-10-3,-6-5 2,-8-8 6,-11-2 5,-5 4 12,-3 8 16,-2 20 17,0 15 1,0 9-11,0 0-29,0 31-11,0 15 0,0 6 0,12 0 1,1-2-1,-2-1-1,0-1-38,-9-1-78,-2-4-151,0-12-330</inkml:trace>
  <inkml:trace contextRef="#ctx0" brushRef="#br0" timeOffset="20270.9171">22005 7042 769,'0'0'60,"0"0"-36,101-115 66,-45 68-59,-6 7-26,-9 5-3,-17 8-1,-14 6 2,-10 2 4,0 2 49,0 5 26,-3 2-29,-2 8-5,1 2-16,2 0-15,0 18-17,-2 24-3,3 15 3,1 3 1,0 0 0,0-2-1,0-2 1,0-8 0,0-10-2,0-9-1,0-15-11,0-10-5,0-4-3,0 0 9,13-4-2,8-12 11,1 1 2,3 10 1,-5 5-2,4 0-3,3 1 2,2 6 3,2-7 1,-2 0 0,-2-7 2,-2-18-2,-10-10 2,-5-5-1,-2-2 1,-8 4-1,0 10 7,0 10 12,0 11 1,0 7-14,0 11-8,0 25-16,0 12 16,-3-4 0,3-6-2,0-14-1,18-10-6,11-10-2,4-4 0,6-13 1,-1-20 6,-5-7 3,-6 0 1,-6 2 2,-9 8-1,-5 10 28,-4 12 3,0 6-11,5 2-12,2 0-9,8 2 0,4 4 1,1-2-1,-5 0-10,-9-3-82,-9 8-186,-30 1-338</inkml:trace>
  <inkml:trace contextRef="#ctx0" brushRef="#br0" timeOffset="20429.9573">21890 6534 1111,'0'0'47,"0"0"-18,0 0 82,0 0-111,0 0-66,0 0-124,-18 51-313</inkml:trace>
  <inkml:trace contextRef="#ctx0" brushRef="#br0" timeOffset="21291.5002">21874 8221 734,'0'0'164,"0"0"-130,0 0 37,0 0-31,0 0-33,107-110-2,-73 65 1,-11 2 3,-14 5-5,-9 10 25,0 11 35,-24 16-15,-9 1-15,-7 30-26,4 21-6,4 7-2,13 5 0,7-3 0,12-9 0,0-12-28,15-12-1,18-9 13,0-17 5,9-1 5,-1-14 4,0-20 2,-3-3 1,-9-4 0,-6 3 2,-12 10 17,-6 10 7,-5 13 11,0 5 2,0 0-25,0 14-15,0 9-4,2 3 4,11-6 1,10-6-1,6-7 5,2-7 16,0 0 5,2-11-2,-4-7-7,-6-4-16,-8-4 1,-11 1-2,-4 0-20,0 11-59,0 12-129,0 2-235</inkml:trace>
  <inkml:trace contextRef="#ctx0" brushRef="#br0" timeOffset="21763.4813">22567 8156 803,'0'0'272,"0"0"-238,0 0 55,15-103-39,-15 91-40,0 10-6,-8 2 1,-18 8-5,-4 20 1,3 7-2,4-4 1,10-1 0,9-6-1,4-4-3,0-7-16,17-10-7,20-3 19,9 0 8,6-8-2,-3-16 2,-7-2 0,-11-2 2,-10 0 0,-13 4 0,-6 9-1,-2 3 15,0 10 16,0-1-13,0 3-4,0 0-12,0 0-2,0 0-2,0 0 0,-2 0-2,2 0 2,0 0-1,0 0-3,0 0 5,13-14 1,16-4-1,2 2 1,2 6 0,-7 6 1,-2 4 1,-4 0 0,-2 0-2,-2 8-1,-5 0-4,-2 0-70,2-2-107,2-6-150,3 0-145</inkml:trace>
  <inkml:trace contextRef="#ctx0" brushRef="#br0" timeOffset="22453.1114">23331 7744 436,'0'0'484,"0"0"-376,0 0-49,0 0 21,0 0-49,23 126-21,-21-83-7,1-11-2,-1-10-1,0-15-14,-2-7 5,4 0 8,3-21-2,1-16 3,6-2-8,2 1 7,1 9 1,0 9 0,-4 14-2,0 6 2,3 0-1,0 4 1,-1 15 0,-1-2 0,-1-2 0,-3-4 0,6-7 0,1-4 2,0 0 3,8-18-1,-1-10-1,3 1-1,-6 0-1,-6 8 2,-5 8 1,-7 7 7,-1 4 5,-2 0-11,0 18-5,0 5 1,7-2-1,8-8 0,8-8-5,6-5-3,0 0 2,-2-7 1,-8-18 2,-5 1 0,-12-5 3,-2 4 0,0-1-1,-25 4-1,-1 4-2,-1 4-5,4 6-1,12 3-6,8 4-9,3 1-22,8 0-76,23 0 53,7 0 56,5 3-9,3 13 22,-1 2 1,-5 3 0,-7-1 20,-10-4 1,-10-3 9,-4-8 7,-9-5-6,0 0 1,0 0 25,0-5 23,2-21-48,7-9-17,9-3 13,11-1-19,5 7-4,1 10-5,-9 10-7,-12 12-80,-14 0-193,-4 21-281</inkml:trace>
  <inkml:trace contextRef="#ctx0" brushRef="#br0" timeOffset="22822.779">22669 8739 1076,'0'0'60,"0"0"-8,0 0 14,0 0-52,0 0-11,0 0-1,-62 76 2,78-75-4,13-1 4,4 0 1,1-19 0,-5-3 0,-16-2-3,-11 6 1,-2 4-1,-7 3-2,-10 6-13,1 2-31,8 3-45,8 0-90,0 0-150,6 0-88</inkml:trace>
  <inkml:trace contextRef="#ctx0" brushRef="#br0" timeOffset="23135.7161">22937 8700 690,'0'0'200,"0"0"-58,0 0-26,0 0-83,0 0-19,0 0-10,-64 49-1,59-35-3,5-2-2,0-2-20,5-8-30,21-2 12,5 0 23,1-24 7,-5-8 10,-8-6 2,-7-5 1,-10-3 0,-2-3 15,0-2 29,0 11-1,0 12 14,-2 16 8,-2 8-11,1 4-16,0 12-30,3 26-10,0 12-1,0 6 0,0-5-1,8-3-37,11-4-70,4-12-190,6-10-317</inkml:trace>
  <inkml:trace contextRef="#ctx0" brushRef="#br0" timeOffset="23443.7523">23300 8636 908,'0'0'86,"0"0"-5,0 0 9,0 0-80,0 0-10,0 0-19,-84 32-41,84-32-3,11 0-32,13-19 63,3-22 4,6-9-5,-4-9 18,-4-8 12,-8 0 3,-9 9 56,-8 16 62,0 19-1,0 16 4,0 7-27,-5 26-55,-6 23-28,0 15 10,11 6-9,0-3-11,0-4-1,14-6 0,3-10-20,3-10-74,5-17-170,1-16-488</inkml:trace>
  <inkml:trace contextRef="#ctx0" brushRef="#br0" timeOffset="23578.5458">23951 8678 1239,'0'0'88,"0"0"-80,0 0 11,0 0-19,0 0-31,0 0-140,0 12-324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28:16.7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1664 884 569,'0'0'169,"0"0"-39,0 0 75,0 0-87,0 0-71,0 0-44,0 0 8,0 0-11,-11 136 27,13-71-12,3-4-5,-3 2-7,-2-3-3,0-2 0,0-4-73,-2-8-113,-19-13-198</inkml:trace>
  <inkml:trace contextRef="#ctx0" brushRef="#br0" timeOffset="174.1179">1330 1076 902,'0'0'210,"0"0"-197,65-146 27,8 88-16,14 5-17,0 10 0,-5 14-7,-8 20-7,-18 9-128,-22 8-151,-26 31-81</inkml:trace>
  <inkml:trace contextRef="#ctx0" brushRef="#br0" timeOffset="308.3139">1526 1448 707,'0'0'29,"0"0"46,0 0-52,0 0 25,0 0 16,185-45-64,-107 5-76,-11-4-207</inkml:trace>
  <inkml:trace contextRef="#ctx0" brushRef="#br0" timeOffset="599.0318">2027 1074 842,'0'0'219,"0"0"-111,0 0-81,0 0-21,0 132 12,3-33 22,6 26-10,2 17-11,7 12-11,2 3-6,4-13-1,5-26 1,5-25-2,-1-33-3,3-24-6,0-26-7,4-10 3,-5-28 2,-6-32 9,-16-23 2,-13-9 6,-23-6-5,-31 6 12,-13 15-3,-3 19-1,8 21 10,10 10-16,17 11-3,18-1-3,17-10-84,10-11-287</inkml:trace>
  <inkml:trace contextRef="#ctx0" brushRef="#br0" timeOffset="834.5468">3126 793 1127,'0'0'114,"0"0"-72,0 0 44,0 0-58,0 0-28,-127 51-3,112-3 1,3 8-1,6 2 1,6 5-5,0 1-17,0 2-41,4 2-52,-4-4-129,0-7-31,-6-18-29</inkml:trace>
  <inkml:trace contextRef="#ctx0" brushRef="#br0" timeOffset="1078.9059">2751 1409 573,'0'0'211,"0"0"-44,0 0-34,-32-136-83,67 92-37,19-8-13,9-4 3,9-6-2,3 4-1,-9 7 1,-10 10-1,-16 14-1,-20 15-2,-11 7 3,-9 5 12,0 0 37,0 0 4,-2 5-33,-13 19-13,-1 14-6,1 13-1,3 8-2,7 4 2,5-1-38,0-3-123,3-12-145,11-15-181</inkml:trace>
  <inkml:trace contextRef="#ctx0" brushRef="#br0" timeOffset="1432.1715">3385 1042 956,'0'0'132,"0"0"-132,0 0-12,0 0 11,0 0-6,0 0-33,108 118-22,-108-81 3,0-5 16,-9-9 38,2-12-1,4-7 5,3-4-9,0-6-40,5-24-70,15-10-36,7-3 119,-5 4 37,-4 4 14,-3 12 115,-11 9 29,-4 9 40,0 5-40,0 0-62,0 0-67,0 20-21,-1 9-6,-4 7-2,5 2-2,0 1 1,0-2-12,14-1-100,-1-7-173,-4-12-146</inkml:trace>
  <inkml:trace contextRef="#ctx0" brushRef="#br0" timeOffset="1645.0439">3717 900 930,'0'0'354,"0"0"-348,0 0 4,146-8-5,-88 34 15,-4 12-13,-13 12-3,-16 10-4,-21 13 0,-4-1 0,-20 2 0,-16-8 0,-1-8-6,0-14-64,6-17-134,2-26-292</inkml:trace>
  <inkml:trace contextRef="#ctx0" brushRef="#br0" timeOffset="2205.1377">4837 974 798,'0'0'228,"0"0"-170,0 0-36,0 0-21,-43 128 14,36-82 0,5-5 3,2-11-7,0-10-7,0-7 0,6-10-1,15-3 4,6-3 5,8-23-1,3-9 1,3-3-6,-8 6-1,-10 13-3,-4 9 0,-3 10 3,-1 0-5,1 23 1,2 10 2,-7 8 4,-2 1 1,-9 0-3,0 0-5,-9-1-24,-20-9-113,-7-15-232</inkml:trace>
  <inkml:trace contextRef="#ctx0" brushRef="#br0" timeOffset="2335.0123">4823 790 865,'0'0'186,"0"0"-186,0 0-11,0 0-196,0 0-139</inkml:trace>
  <inkml:trace contextRef="#ctx0" brushRef="#br0" timeOffset="2834.2995">5648 1160 1105,'0'0'44,"0"0"-21,80-133 11,-68 90-12,-10 3 15,-2 8-10,-2 10-10,-17 9 1,-1 10-13,2 3 7,-3 0-6,1 22-6,2 14-7,1 11 2,5 6 0,7 3-3,5 2 4,0-5 1,17-11-14,17-10 1,8-14-2,9-13-1,1-5 10,2-21-5,-3-19-1,-13-10 13,-9-2 2,-14 0 0,-11 10 1,-4 11 6,0 16 18,0 10 8,0 5-8,0 0-25,0 8-25,0 19 22,0 9 2,6 4 1,11-6 0,5-3 0,10-4 1,3-12 1,0-6 3,1-9 4,-5 0 7,-2-6 2,-6-23 3,-3-8-7,-9-7-14,-4 0 0,-5 7-69,-2 15-121,0 14-252</inkml:trace>
  <inkml:trace contextRef="#ctx0" brushRef="#br0" timeOffset="3320.365">6504 1052 771,'0'0'178,"0"0"-121,0 0 24,25-105-37,-25 96 2,0 6-4,0 3 0,-8 0-28,-9 5-4,-5 24-10,-3 10-1,3 9 1,10-2 0,8 0-4,4-5 2,0-11 1,16-8 2,14-8-1,7-10 1,5-4 1,0 0 4,1-18-2,-6-10 3,-5-5-3,-10-2 0,-7 3 2,-5 9 1,-8 14-5,-2 6 13,0 3 0,0 0-15,0 0-11,0 0 6,0 0 5,0 0 1,2-9 2,5-8-3,1-5-4,11 0-16,1 2 8,4 8 11,3 10-6,-1 2-1,1 9 5,-2 16-3,-8 6 2,-3 1 2,-10 2 2,-4-3 0,0 1 0,0-6-46,-16-15-249,1-11-587</inkml:trace>
  <inkml:trace contextRef="#ctx0" brushRef="#br0" timeOffset="3629.9896">8218 812 1176,'0'0'157,"0"0"-117,0 0-37,0 0-3,0 0-6,2 120 6,8-64 0,-7 4-35,4 5-57,-4-7-137,-3-8-225</inkml:trace>
  <inkml:trace contextRef="#ctx0" brushRef="#br0" timeOffset="4523.3746">8002 986 1037,'0'0'69,"0"0"-63,120-135-2,-37 86-2,4 3-2,-7 10 0,-14 0-11,-18 14-31,-22 8-2,-15 4 16,-11 10 28,0 0 24,0 0 21,0 0 12,-11 0-24,1 0-13,0 0-2,4 0 0,1 0-12,-2 19-6,6 23-6,-5 15 6,6 9 16,0 4 1,0-4-8,0-4-6,0-8 1,0-15-4,-2-13 2,2-12-1,0-12 1,0-2 3,0 0 7,0-12-1,0-10-4,0-2-7,0 0 0,14 10 0,5 1 0,6 11-8,4 2 5,2 0-9,-2 11-7,3 8-20,-6 4-4,-2-5-10,0-6-1,-8-6 25,-1-6-10,-4 0 27,4-12 12,1-14 7,2-9-2,-5-7-2,3 0 2,-9 6-3,-3 14 4,-2 10 17,-2 8 28,0 4 7,-4 0-44,-14 14-14,0 17-3,0 5-2,7 1 5,4 2-1,5-3 0,2-7 0,0-2 1,7-3 0,12-5-3,11-7 3,3-3 3,3-9-2,1 0 2,3-9 9,0-17-5,-1-11 2,-3-9 5,-7-7 8,-7 10 5,-7 7-18,-8 15 4,-5 15-8,-2 3 6,0 3-7,0 0-4,0 0-12,0 0 10,0 0 2,0-7 0,7-5-6,4-2 0,4 0-23,10 6 26,4 8-5,4 0-3,1 2 6,0 19 5,-5 11 1,-9 2 7,-5 2-1,-12 1-5,-3 4 1,0-2-3,-13-8-59,3-20-274</inkml:trace>
  <inkml:trace contextRef="#ctx0" brushRef="#br0" timeOffset="5886.2846">10730 1263 911,'0'0'130,"0"0"-58,0 0-38,0 0-23,94-146-3,-61 81 0,-10 1 6,-12 0-2,-11 10-2,0 15 18,0 16 12,-5 13 1,-3 5-9,-1 5-10,-1 7-22,-6 24 0,3 15-6,0 15 2,11 3 4,2 0-2,5-3 2,21-8 1,8-7 0,3-15-2,6-13-10,-1-16-18,-2-2 0,1-25-23,-10-21-25,-9-9-49,-8-11 27,-12-1 32,-2 5 48,0 15 19,0 12 76,-12 17 33,6 8-19,1 8-34,5 2-9,0 0-47,0 12-4,0 20-9,0 12 13,0 5 3,9 2-1,0-2-1,0-6 1,-2-7 0,-3-7 0,0-13 0,-1-8 0,-1-8-1,1 0 4,-3 0 2,2 0 4,0 0-3,-1 0-1,9-2-4,4-4-3,-1 2 0,5 2-2,3 2-3,2 0-2,2 0 2,-1 0-9,1 0-9,3 0 13,4 0 6,6-14-3,0-8 3,1-8-2,-6-6 2,-5-1 1,-10 4 3,-10 7 0,-5 8 10,-3 9 36,0 9 12,0 0-12,-9 12-29,-9 20-15,1 14-1,0 3 0,11-3 0,6-6 0,0-8 0,23-11 1,14-9-2,13-12 2,5 0 0,-2-17-2,-10-15-45,-16-3-113,-27-2-273</inkml:trace>
  <inkml:trace contextRef="#ctx0" brushRef="#br0" timeOffset="6031.214">10648 1016 1210,'0'0'41,"0"0"-41,0 0-13,0 0-111,225-110-169,-96 48-453</inkml:trace>
  <inkml:trace contextRef="#ctx0" brushRef="#br0" timeOffset="6295.0332">12531 766 1161,'0'0'125,"0"0"-125,0 0-19,0 0 19,8 140 7,7-70 4,-2 0-6,1 3-5,-8-5-9,-2-10-147,-4-16-175,0-22-324</inkml:trace>
  <inkml:trace contextRef="#ctx0" brushRef="#br0" timeOffset="6437.1713">12433 747 1142,'0'0'71,"114"-107"-64,-21 57 15,6 8-13,-12 21-9,-23 21-109,-26 0-301</inkml:trace>
  <inkml:trace contextRef="#ctx0" brushRef="#br0" timeOffset="6766.2301">12435 1090 1038,'0'0'101,"0"0"-52,0 0-39,156-53 2,-58 21-9,-11 10-1,-19 11 0,-22 11-2,-17 0-4,-16 24-4,-5 8-3,-7 3 11,-1-1 0,0-7 2,7-10-2,2-10 0,9-7-1,5-3-3,4-25 4,-2-8 9,-4-4 1,-15 1 15,-6 9-2,0 6 5,-19 11-7,-10 8-19,0 5-2,2 0-23,7 5-58,8 7-87,12-7-226</inkml:trace>
  <inkml:trace contextRef="#ctx0" brushRef="#br0" timeOffset="7066.8852">13310 986 907,'0'0'214,"0"0"-165,0 0 10,-11 131-36,11-97-15,0-5-8,0-6 4,13-13-4,7-10-6,7 0-15,1-19 15,4-20-17,-4-6 3,-5 1 18,-5 8 2,-7 11 9,-5 8 30,-4 12 4,-2 3 0,0 2-15,0 0-28,0 12-6,0 20 5,0 7-1,0 7-24,-2-8-80,2-6-77,0-11-137,0-17-71</inkml:trace>
  <inkml:trace contextRef="#ctx0" brushRef="#br0" timeOffset="7378.2094">13606 1066 360,'0'0'327,"0"0"-223,0 0 77,127-101-73,-86 101-27,0 2-46,-5 29-21,-7 12-3,-15 3 0,-10 0-7,-4-8 1,-4-10 5,-12-10-2,0-12 4,5-6 5,2-4 8,9-26-6,0-11-15,0-5-4,24 3 0,10 7 0,-1 9-1,4 12-3,-4 6 5,-2 6-1,-6 3 3,-4 0 0,-5 12-1,-5 9-4,-4 2-2,-7 4-3,0 4-8,0-1-68,-2-2-111,-14-10-170,-2-9-248</inkml:trace>
  <inkml:trace contextRef="#ctx0" brushRef="#br0" timeOffset="7500.8446">14054 793 843,'0'0'172,"0"0"-140,0 0-32,0 0-6,0 0-298,0 0-380</inkml:trace>
  <inkml:trace contextRef="#ctx0" brushRef="#br0" timeOffset="7926.992">14346 1064 938,'0'0'108,"0"0"-53,120-70-23,-86 38-23,-17 2-6,-17 8 3,0 8 6,-17 6 41,-12 8-7,-5 0-33,3 0 6,0 24-13,4-1-6,12 9-1,5 3 1,10-5-2,0 2 1,8-4 0,23-7 1,9-10 0,9-11 3,7 0-2,1-11 2,-5-21-1,-12-7-2,-16-5 2,-10 1 3,-12-3-3,-2 11-2,0 12 1,0 8 1,-2 10-1,-1 5-1,3 0-1,0 5-11,7 13 6,15 8 6,1 4 0,-1 0 2,-1 2 0,-9 1-1,-3-6-1,-8-4 0,-1-9-183,0-14-454</inkml:trace>
  <inkml:trace contextRef="#ctx0" brushRef="#br0" timeOffset="8535.2747">15757 655 748,'0'0'356,"0"0"-264,0 0-17,0 0-45,0 0-28,-94 109-2,56-57 3,7-5 0,12-7-3,11 1-3,8-11 1,0-3 1,19-12 1,14-11-17,9-4-1,7-7-13,-2-22-6,-5-3-7,-9 1 25,-10 6 16,-10 11 3,-6 9 2,-7 5 19,0 0 9,0 0-30,0 9-16,0 11 16,0 4 1,14-4 1,13-5 2,8-11 2,7-4 2,-2 0-1,-8-13 7,-17-5 7,-13-4 7,-2-2-1,-13-2-13,-23 4-14,-6 12-1,2 10-19,7 0-21,7 8-50,12 18-82,6 4-90,8 0-142</inkml:trace>
  <inkml:trace contextRef="#ctx0" brushRef="#br0" timeOffset="9314.7272">16292 955 710,'0'0'171,"0"0"0,132-104-80,-117 75-56,-6 9-17,-9 6 0,0 8 2,0 6-10,-5 0-10,-10 2-2,-1 20-4,6 2 0,5-3 2,5-2-9,0-7-8,22-8 7,11-4 1,6 0-22,-2-14 0,-1-12 19,-9-4 10,-3 2 6,-8 1 0,-5 8 42,-2 7 16,-7 6 1,0 6-17,0 0-30,3 20-12,4 26-15,0 30 15,0 18 11,2 20-3,-2 11-5,0 1-1,-2-10-2,4-18-12,-5-31 11,5-34 2,2-30-1,6-11 2,7-42 1,-1-25-3,0-20-1,-3-16-1,0-17-2,5-3 2,4 13 2,2 18 0,-3 34 7,-4 26 17,-12 19-1,-10 20 2,1 1-24,-3 14-1,2 34-19,0 20 19,1 20 4,-2 12 2,1 8-1,5 1-3,9-12-2,4-15 2,7-22-1,3-23-1,5-20 2,-1-17-1,-5-6 0,-12-33-1,-11-11-1,-8-12 1,-23-8-6,-20-3-9,-5 4-1,5 7 15,12 6 1,16 10-14,15 8 4,0 4-16,23 5-34,16 5-19,-1 4 30,-1 3 44,-10 12 3,-8 3 1,-11 2 1,-6 0 15,3 6 11,2 15 7,1 5-5,1 11-19,1-1-1,1 0-8,-5 3-26,1-12-116,-2-6-257</inkml:trace>
  <inkml:trace contextRef="#ctx0" brushRef="#br0" timeOffset="9442.6339">17422 507 1048,'0'0'55,"0"0"-55,0 0-4,0 0-278,0 0-357</inkml:trace>
  <inkml:trace contextRef="#ctx0" brushRef="#br0" timeOffset="10545.024">17840 698 1070,'0'0'145,"0"0"-124,0 0 4,0 0-12,-141 118-12,114-74 1,3-2-1,10-4-1,9-8 0,5-7-1,2-11-7,26-12-26,12 0 18,9-11 13,3-16-25,3-5-24,-11-5 20,-11 7 22,-10 4 10,-14 8 8,-9 6 66,0 8 20,0 4-24,0 0-29,-5 0-24,-5 0-17,-2 6-1,1 10-6,5 2 0,6-1 5,0-2-1,2 1 1,25-3 1,8-10-8,9-1-9,6-2 5,-3-4-18,-5-14-15,-11-4-8,-13 3 17,-9-2 35,-7 7 2,-2 6 30,0 6 28,0 2-11,0 0-19,-5 0-17,-4 2-11,3 12-6,-1 10-1,5-2 3,2 2 3,0 0 1,2-5-3,16-4-16,5-5 4,7-3 0,-1-7 4,0 0 3,0 0-2,-5-19 3,-1-3 4,-3-8 3,-3 2 1,-3 2 1,-7 8 2,-4 10 7,-3 4 12,0 4-1,0 0-12,0 0-10,0 0-3,0 0 2,0 0-1,2 0-9,0 0-5,0-2 9,5 0 1,1 2 2,6 0-11,1 14-8,1 12 13,5 3 5,-2-4 2,6-1-2,0-6 4,-1-7 0,1-8 1,-3-3 1,2 0 0,3-20 1,2-6 2,0-4-2,-4-8 2,-4-6-2,-5-10 0,-6-19 3,-1-8 6,-7-6 0,0 15 10,-2 25 5,0 30 12,0 15-1,0 2-27,0 26-10,0 25-11,-2 12 11,-5 7 1,2-4-1,5-10 0,0-6 0,1-11 0,21-15 0,2-8-2,5-13-9,5-3 3,3 0 1,-1-5-4,-5-5 4,-6 2 5,-5 8-2,-2 0 1,-3 0-10,3 14 13,0 6 1,-5 1 5,-3-2 1,-6-1 1,-4 3-7,0-2-1,-14 1-5,-26 3-69,-14-5-218,-4-11-407</inkml:trace>
  <inkml:trace contextRef="#ctx0" brushRef="#br0" timeOffset="10689.2347">18983 477 1166,'0'0'116,"0"0"-95,143-122 8,-106 98-29,-19 3-25,-18 5-159,-27 0-400</inkml:trace>
  <inkml:trace contextRef="#ctx0" brushRef="#br0" timeOffset="10822.8048">18136 342 1288,'0'0'25,"0"0"-25,0 0-34,0 0-147,116 14-255</inkml:trace>
  <inkml:trace contextRef="#ctx0" brushRef="#br0" timeOffset="11985.2128">20528 712 1009,'0'0'167,"0"0"-139,0 0 33,0 0-42,0 0-17,0 0-1,-138 18-2,110 10-5,4-1-1,8 2 5,8-3-4,8-3-1,0-2 3,6-5-21,19-6-6,4-8-20,2-2 13,0 0 28,1-18 10,-10-10 4,0-8 2,-8 4 11,-9 2 14,-2 8 0,-3 11 12,0 7-8,0 4-7,0 0-28,0 0 0,0 22-12,0 9 7,0 4 5,0 0 1,11-5-1,7-11 1,3-4-1,0-7 0,4-8-1,2 0-2,2-12-1,-2-18 4,-10-3 1,-5-4 2,-12-1-6,0 2 1,0 4-10,0 15 9,-7 10-8,3 0-33,4 6 8,0 1-25,0 0-16,13 8 13,9 16 62,2 3 2,5-2 0,-4 0 1,0 4 0,-3-3 0,-5-1 0,-1-8 1,0-3 1,4-8 12,5-6 13,10 0 1,5-14 16,3-18-5,1-10-8,-4-8-10,-9-6 4,-8 7 2,-12 17 11,-9 16 6,-2 16 10,0 0-30,0 0-19,-5 24-5,-8 18-1,-2 7 0,7-4 1,8-8 2,3-11 1,30-4 4,21-10 12,16-6 18,7-6-9,4 0-18,-12-8-5,-16-16-6,-17-6-47,-25-12-70,-11-25-424</inkml:trace>
  <inkml:trace contextRef="#ctx0" brushRef="#br0" timeOffset="12734.8447">9316 2014 998,'0'0'101,"0"0"-17,0 0 16,-124-35-54,91 35-18,4 18-6,-3 19-7,8 14-11,6 14 4,7 7-2,6 4 8,5-2-4,0 4-7,16 2-1,2 3-2,0 1-11,-7-8-53,-11-12-74,0-16-134,-24-24-116</inkml:trace>
  <inkml:trace contextRef="#ctx0" brushRef="#br0" timeOffset="12988.9095">8764 2731 495,'0'0'165,"0"0"-133,43-139 7,30 88-29,27-9-5,14-3-5,2-1 4,-7 6-4,-18 6 0,-25 14 0,-31 17 5,-20 12 60,-15 9 139,0 0-21,0 0-95,-11 0-48,-9 25-25,-1 9-10,0 11-1,3 3-4,9 6 0,9 4 0,0 8 0,11 6-37,18-2-104,2-3-204,-6-19-273</inkml:trace>
  <inkml:trace contextRef="#ctx0" brushRef="#br0" timeOffset="13370.8969">9700 2450 1139,'0'0'76,"0"0"-71,0 0-4,154-29 2,-114 48-3,-13 20-17,-18 7 16,-9 3-14,-5-2 6,-19-8-2,2-12 4,8-13-26,10-10-30,4-4-32,0-14 5,24-20 5,8-13 16,-1 3 61,-2 3 6,-11 9 4,-9 6 9,-7 9 92,-2 5 52,0 4-12,0 6-36,-7 2-62,-5 0-12,6 0-23,2 16-10,4 14-5,0 6 3,2 9 1,18-1 0,5 0-38,-1-7-116,-3-4-172,-8-11-208</inkml:trace>
  <inkml:trace contextRef="#ctx0" brushRef="#br0" timeOffset="13606.225">10043 2284 1128,'0'0'116,"0"0"-115,143-18 16,-62 18 15,-8 18-8,-13 20-14,-20 12-9,-20 6 4,-17 2-5,-3 0 6,-12-3 0,-16-8-4,3-8-2,3-11-4,9-3-82,8-11-152,5-2-203</inkml:trace>
  <inkml:trace contextRef="#ctx0" brushRef="#br0" timeOffset="14385.2123">11212 2442 747,'0'0'204,"0"0"-134,0 0 25,0 0-33,0 0-55,0 0-7,-18 54 0,8-6 2,7-2 1,3-2-2,0-5 1,0-11-2,19-10 1,5-11-1,8-7 1,1 0-1,1-25-1,0-12-10,-6-5 10,-8 1-1,-6 2 4,-8 13-2,-3 11 5,-3 8 6,0 7 17,0 0-23,0 8-5,0 16-4,0 2 4,0-2 0,-3-10 1,2-5-1,1-7 1,0-2 0,0 0 2,1-27 6,25-5-9,3 0 0,4 3 0,2 10 2,-1 9-2,1 10 0,-4 0 0,-4 6 3,-6 17 5,-11 4-6,-7 6-1,-3 2 1,-9 3-2,-25-1-91,-3-13-153,-10-12-168</inkml:trace>
  <inkml:trace contextRef="#ctx0" brushRef="#br0" timeOffset="14618.1766">11455 2092 979,'0'0'14,"0"0"6,0 0 0,0 0-10,0 0-1,-52 111-4,17-97-1,-1-7 10,10-7 43,7 0 8,11-9-23,8-10-10,0-4-23,22 0-9,16 3-12,11 5-100,4 6-170</inkml:trace>
  <inkml:trace contextRef="#ctx0" brushRef="#br0" timeOffset="14969.926">12712 2143 1109,'0'0'49,"0"0"-24,-107 118 27,69-41-9,6 6-8,7 0-10,6 1-4,17-5-10,2-8-4,2-8-6,30-13-1,3-8-50,5-9-112,-6-18-285</inkml:trace>
  <inkml:trace contextRef="#ctx0" brushRef="#br0" timeOffset="15136.8289">12900 2651 1054,'0'0'74,"0"0"-67,171-80 5,-91 57-9,-9 12-3,-11 2-188,-14 1-342</inkml:trace>
  <inkml:trace contextRef="#ctx0" brushRef="#br0" timeOffset="15448.896">13684 2680 1018,'0'0'153,"0"0"-139,76-114 17,-32 64-5,-3-6-6,-8-4-9,-9-6-6,-14-4-2,-10 2 2,0 3-4,-19 11 5,-10 14 1,-4 20-6,2 14 3,0 6-4,2 23-6,3 26 4,10 18 1,8 7 1,8 4 0,0-4 9,23-6 3,12-10-4,8-8-5,6-10-2,0-8-1,0-11-57,0-15-118,-4-6-214</inkml:trace>
  <inkml:trace contextRef="#ctx0" brushRef="#br0" timeOffset="15578.9606">14342 2614 755,'0'0'100,"0"0"72,0 0-65,0 119-64,0-88-33,-7 1-10,-7-9-29,1-9-203,-1-10-369</inkml:trace>
  <inkml:trace contextRef="#ctx0" brushRef="#br0" timeOffset="15898.898">14747 2697 1169,'0'0'60,"93"-107"-35,-35 49 18,-8 2-29,-19 1-8,-14 2-2,-17 7 1,0 8 2,-17 6-2,-14 4 7,2 7-8,4 9 4,3 9 4,4 3 4,2 13-9,3 21-6,7 11 0,4 6-1,2 4 1,2-1-1,25-4 1,6-6-2,7-9 1,9-12-2,4-10-23,-1-13-32,-8 0-79,-13-24-256</inkml:trace>
  <inkml:trace contextRef="#ctx0" brushRef="#br0" timeOffset="16156.7071">15109 1976 1210,'0'0'68,"0"0"-61,171-15 8,-69 39 11,4 30-4,-11 18-2,-22 16-3,-30 9 0,-32 1-5,-13-2 15,-47-3 12,-19-8-8,-8-8-10,1-19-10,9-19-9,12-18-2,18-16 0,12-5-45,14-5-38,10-23-150,0-6-644</inkml:trace>
  <inkml:trace contextRef="#ctx0" brushRef="#br0" timeOffset="18718.7817">4691 4363 621,'0'0'179,"0"0"-93,0 0-9,0 0-36,0 0-12,0 0-6,-44-28 17,15 28-29,-7 0 4,-2 22 8,-4 10-12,1 11-2,2 8-5,4 5-4,14-2 4,14-7-4,7-11-5,5-14 0,26-14-21,10-8 4,7-6 3,1-26 13,0-11 3,-8 2-4,-12-4 3,-13 5 4,-5 2 8,-9 11 8,-2 6 23,0 11 12,0 10-2,0 0-16,0 0-27,0 0-6,0 13-9,0 14 9,0 13-1,0 5 1,0 2 2,8 8 0,1-3-2,5-2-59,-1-4-74,1-12-167,-4-13-250</inkml:trace>
  <inkml:trace contextRef="#ctx0" brushRef="#br0" timeOffset="19040.3436">4926 4807 786,'0'0'239,"0"0"-235,0 0-2,0 0 2,0 132-2,0-102 0,11-2-1,5-8 0,1-3 1,3-12 0,5-5 3,2-2 3,4-24 10,0-9-5,-5-4-2,-6-3 1,-11 0 15,-9-1 22,0 8-4,-15 10-3,-10 9-12,-8 12-3,-3 4-20,-5 0-7,4 24-3,2 0-2,6 8-34,6-4-65,7-1-111,10-8-227</inkml:trace>
  <inkml:trace contextRef="#ctx0" brushRef="#br0" timeOffset="19381.1651">5707 4528 918,'0'0'89,"0"0"-63,0 0 32,0 0 21,150 1-21,-90-19-18,-2 0-19,-11 3-12,-11 3-6,-13 4-1,-15 3-2,-6 3-35,-2 2-35,-7 0-96,-26 12-188</inkml:trace>
  <inkml:trace contextRef="#ctx0" brushRef="#br0" timeOffset="19604.8561">5755 4810 693,'0'0'377,"0"0"-369,0 0 28,128-8 25,-55-10-16,-2-2-3,-9-1-16,-16 7-17,-16 2-3,-14 5-6,-14 5 0,-2 2-18,-5 0-50,-22 0-204,-4 2-327</inkml:trace>
  <inkml:trace contextRef="#ctx0" brushRef="#br0" timeOffset="20571.0144">7476 4249 331,'0'0'292,"0"0"-142,0 0-23,0 0-26,0 0-47,0 0-11,-4-11 4,4 11-28,-2 0-3,2 0-6,-4 0-3,2 0 8,2 0-15,0 7 0,0 12 0,0 13 13,0 9 15,2 3-10,4 2-7,-2 1 6,0-4-7,3-3-5,-3-5-3,0-5-1,-1-7-1,-3-2-35,0-5-97,0-4-181,0-6-218</inkml:trace>
  <inkml:trace contextRef="#ctx0" brushRef="#br0" timeOffset="21103.0168">7206 4988 656,'0'0'131,"0"0"-67,0 0 36,0 0-66,0 0-23,0 0 20,131 39 30,-28-39-5,10 0-24,8-7 0,4-16 17,-3-1-11,-6-4-11,-15-1-1,-23 8-17,-25 0-4,-21 12-5,-19 2 0,-13 5-15,0 2-22,-32 0-59,-14 11-167,-8 13-107</inkml:trace>
  <inkml:trace contextRef="#ctx0" brushRef="#br0" timeOffset="21516.4586">7516 6157 927,'0'0'81,"0"0"-61,0 0 70,0 0-18,149-146-48,-86 60-11,-5-8-10,-9 1 1,-18 9-2,-16 21 2,-15 17-4,0 14 6,-8 11 3,-17 8-7,-2 10-1,-3 3-1,4 3 0,-3 24-3,8 12-1,6 8 3,7 10 1,8 5 3,0 2 8,27-2 2,13-8-3,7-10-3,4-12 2,5-7 3,-9-10 3,-7-5-6,-14-6-8,-11-1-1,-7-3-11,-8 0-119,0-29-315</inkml:trace>
  <inkml:trace contextRef="#ctx0" brushRef="#br0" timeOffset="22087.1707">9746 4192 608,'0'0'202,"0"0"-54,0 0-27,0 0-67,0 0-9,0 0-1,-78-92-12,37 88-12,-10 4-2,-3 0-3,-1 31 10,3 15-7,12 19-4,4 20-7,11 22-2,17 11 4,8 10 5,0 3 3,29 1-7,11-4-7,7-4 3,-5-10-6,-7-13 2,-12-15 8,-18-14 6,-5-12-4,-20-11 8,-25-10-5,-11-13-6,-7-7-5,1-15-2,0-4-2,15 0-6,18 0-40,20 0-20,9 0-83,22 6-403</inkml:trace>
  <inkml:trace contextRef="#ctx0" brushRef="#br0" timeOffset="22410.0294">9116 6488 1041,'0'0'130,"0"0"-127,0 0 31,150-3 6,-81-21-23,0-2-7,-9-2-2,-13 5-8,-14 6-54,-12 3-147,-12 2-209</inkml:trace>
  <inkml:trace contextRef="#ctx0" brushRef="#br0" timeOffset="22798.8645">9819 6687 996,'0'0'184,"0"0"-170,0 0 1,127-100 1,-76 38-8,-2-10-6,-9-13 1,-11-8 0,-11 4 2,-16 9-5,-2 20 5,-5 25-1,-21 26 9,-6 9 7,-1 15-12,0 25 0,6 14 5,10 9 5,9 7 6,8 0-5,5-5-2,23-9-1,9-10-2,7-12-4,6-12-1,0-13-4,2-9-4,-5 0-1,-5-12 0,-9-15-35,-10-9-50,-12-10-143,-11-14-358</inkml:trace>
  <inkml:trace contextRef="#ctx0" brushRef="#br0" timeOffset="23317.3645">10222 4038 803,'0'0'177,"0"0"-85,0 0 7,114-138-54,-79 75-35,-8-7 1,-11 1-3,-14-2-3,-2 7 2,0 12-4,-18 17-1,2 21 0,-1 14 2,-4 0 14,2 33-13,3 21-5,8 15 2,8 12 1,0-5 5,22-1 7,5-11-7,8-11-5,-4-7-3,1-11 5,-11-5-4,0-5 1,-11-1-2,-2-5-39,-6-2-135,-2-13-261</inkml:trace>
  <inkml:trace contextRef="#ctx0" brushRef="#br0" timeOffset="24096.0239">11972 4388 820,'0'0'101,"0"0"-63,0 0 65,0 0-44,0 0-31,0 0 26,-129-79-12,98 79-13,0 16-26,-4 20 36,2 10-16,16 8-8,15 10-9,2-3-5,17-1 3,14 0-4,-4-5 0,0 7-14,-11-1-45,-11 0-62,-5-6-83,-3-9-66,-26-17 52,-6-15 155,-6-11 63,-3-3 91,1 0 48,6-9-29,11-5-6,11-2 20,15-3-47,0-7-29,27-9-37,24-8-6,18-10-5,9-8 0,7-5-4,2-2-8,-12 4 0,-17 10-5,-17 14 8,-24 9 9,-12 13 1,-5 9 30,0 4 39,-3 5 0,-16 0-17,-6 22-36,1 20-11,1 11 1,6 5 0,8 4 2,8 1-4,1 0-3,0 2-2,14-5-14,6-4-99,0-15-147,-2-14-345</inkml:trace>
  <inkml:trace contextRef="#ctx0" brushRef="#br0" timeOffset="24457.2186">12253 4798 496,'0'0'496,"0"0"-479,0 0 0,151-74 23,-103 74-27,-13 5-8,-18 22-5,-17 12 0,0 2 0,-15 2-11,-12-9 5,3-8 3,9-12 3,10-12-13,5-2-56,5-13-57,24-25 57,6-8 6,-4-7 57,-6 2 6,-6 5 57,-9 14 41,-6 12 48,-2 10-33,-2 10-19,0 0-38,-6 13-41,-8 22-14,12 7-1,2 4 0,0 0 0,14 3 0,7-3-3,2-4-45,-3-7-109,-9-12-208</inkml:trace>
  <inkml:trace contextRef="#ctx0" brushRef="#br0" timeOffset="24683.2062">12658 4497 1087,'0'0'32,"0"0"-22,178-12 27,-99 36-5,-10 22 3,-13 7-9,-23 10-20,-19 4 0,-14 7-3,-12-2-2,-25-6-1,-3-13-36,3-17-54,16-24-66,16-12-126,5-17-196</inkml:trace>
  <inkml:trace contextRef="#ctx0" brushRef="#br0" timeOffset="25040.3514">13459 4539 995,'0'0'98,"0"0"-65,0 0 30,-114 83-26,83-31-21,6 3-2,8-4-12,9-8 3,8-16-5,0-12-4,25-15-17,11 0 2,9-27 2,-3-16-1,-7-6 11,-6-3 7,-15-4 3,-12-4-2,-2-9 3,-2-1 9,-20 8 22,4 16 12,4 20 7,8 17 3,4 9-16,2 3-34,0 33-4,0 17-3,13 12 4,11 3-3,3 3 1,-2-4-4,-6 4-27,-3-5-70,-5-9-163,-9-19-326</inkml:trace>
  <inkml:trace contextRef="#ctx0" brushRef="#br0" timeOffset="25451.9772">13688 4593 651,'0'0'382,"0"0"-342,0 0 4,139-26 0,-95 37-22,-10 17-16,-15 6-3,-12 6 1,-7 4-4,-9-4-5,-13-8-15,2-12 3,9-12 8,11-8-1,0-3-66,16-31 60,21-17-35,8-7-16,0 2 47,-12 8 20,-13 10 2,-7 13 49,-13 11 46,0 13-4,-6 1-34,-23 13-28,-2 26-13,2 9 11,13 4 3,11-2-17,5-8 1,21-12-10,20-9 0,13-14 5,11-7 1,5 0 8,-4-23-9,-8-2-8,-20-1-1,-18 7-2,-15 0-6,-5 4-36,-16 3-61,-18 3-284</inkml:trace>
  <inkml:trace contextRef="#ctx0" brushRef="#br0" timeOffset="29888.1633">15345 4492 686,'0'0'148,"0"0"-54,0 0-10,0 0-32,0 0-7,0 0 29,0 0-19,86 12-18,-58-12-8,-4 0-7,-4 0-11,-4 0-1,-4 0-10,3 0-9,-5 0-76,-5 0-130,-5 0-274</inkml:trace>
  <inkml:trace contextRef="#ctx0" brushRef="#br0" timeOffset="30066.672">15376 4766 984,'0'0'138,"0"0"-124,0 0 16,0 0 2,0 0-3,158-28-17,-115 16-12,-14 3-9,-18 9-130,-11 0-144,-11 0-118</inkml:trace>
  <inkml:trace contextRef="#ctx0" brushRef="#br0" timeOffset="34242.7988">17380 3782 91,'0'0'91,"0"0"0,0 0 43,0 0-38,0 0 18,0 0-22,0 0-14,35-33-2,-32 33-15,-3 0-11,0 0-17,0 0-11,0 0-8,2 0 0,2 3-7,-1 9 10,1 4 5,-4 2-8,0-2 0,0 1 0,0 0-1,0-2 0,-11 4-1,-4-5 2,-6-1-4,4-6 2,-2 1-5,-1-4 0,3-4-1,-1 0-2,5 0 5,0-4-9,8-6 6,0-2-2,5-4-3,0 0-1,0-4-2,5 0 1,17 0 1,2 2-1,4 0 1,0 3 0,-1 5 0,-3 3 0,-1 4-1,-3 3 0,-2 0 0,-5 0-3,3 8 0,-6 4 2,2 7 1,-3 3 0,-3 3 1,1 8 0,-2 1 0,-3 4 0,-2-1 2,0 0-2,0 4 5,-12-2-3,-3 1 4,-6 3-3,-3-3 0,-1-2 0,-3-4-3,-4-4 3,4-8 0,1-8-2,1-5 3,5-9 0,6 0-2,5 0-1,5-7 5,5-7-6,0-2 0,19-2-1,13 3-1,5 8 2,4 5 0,1 2-3,2 2 3,-3 17 0,-6 2 0,-4 1 0,-6-6 3,-3-6-3,-6-4 4,2-6 7,-3 0 10,6-4 11,-6-14 1,-1-8-10,-6-1-12,-6 1-4,-2-3-7,0 3-7,0 0-45,-2-3-105,2-2-413</inkml:trace>
  <inkml:trace contextRef="#ctx0" brushRef="#br0" timeOffset="35008.0024">18947 3413 721,'0'0'55,"0"0"44,0 0 35,0 0-72,0 0-19,0 0-2,40-57 8,-40 48-21,0-4 9,-4 2-9,-17-2-9,-3 4-3,-3 0-8,-6 8-4,-5 1 4,-4 0-5,-1 10-2,-1 10 1,-1 4 2,5 3 1,2 8-1,5 9-2,4 12 0,6 18 0,7 12 0,8 14 2,8 3-1,0 1 2,0 3-1,14-1 0,9 3-3,6-2 0,0 4 1,0 0-1,0 6-1,-6-6 1,-4-9 0,-7-4-1,-10-10 0,-2-8 7,-2-10 3,-25-10 5,-9-11-1,-7-15-2,-9-12-2,-4-11-3,-4-6-2,6-3 1,8-2-5,7 0 2,13 0-3,13 0-5,6 0-41,7 0-35,4 0-172,19 0-380</inkml:trace>
  <inkml:trace contextRef="#ctx0" brushRef="#br0" timeOffset="35443.0729">18887 5883 819,'0'0'182,"0"0"-169,0 0 73,0 0-1,-36 138-63,31-95-12,1-1 11,4-8-12,0-3-8,2-6 6,18-7-6,7-10 0,6-8 3,7-8 0,6-32-4,-4-12 7,-3-4-5,-10-3-1,-12 5 1,-17 10 1,0 9-1,-17 8 4,-16 13 26,-9 9-15,-3 5-8,3 0-3,7 5-6,6 4-2,13-2 1,7-7-49,9 0-88,0-28-242</inkml:trace>
  <inkml:trace contextRef="#ctx0" brushRef="#br0" timeOffset="36013.1956">19288 3248 888,'0'0'95,"0"0"-3,0 0 2,0 0-52,0 0-15,0 0 1,121-140-16,-82 82 1,-11-7-1,-4-1-5,-9 1-3,-14 2-1,-1 7-2,0 15-1,-3 14 8,-13 15-8,-5 12 0,-2 0 0,-4 12-3,1 24 3,1 13 0,6 18 0,7 9 2,8 6 2,4 3 1,2-8 7,22-6-9,12-15 0,4-9 5,-2-11-1,-3-11-2,-10-8 2,-9-8-6,-8-6-1,-8-3-4,0 4-51,-2-2-97,-27-2-327</inkml:trace>
  <inkml:trace contextRef="#ctx0" brushRef="#br0" timeOffset="36720.8089">16992 4712 701,'0'0'110,"0"0"-73,0 0 55,0 0-37,0 0-40,0 0 55,183 24-23,-86-24-19,15-6-3,6-7 15,3-6-1,4-1 6,-9-2-14,-18 4-4,-24 4-5,-32 3-20,-24 8 1,-14-1-3,-4 4 0,0 0-18,-27 0-40,-16 0-153,-12 0-250</inkml:trace>
  <inkml:trace contextRef="#ctx0" brushRef="#br0" timeOffset="37656.6429">17226 5663 794,'0'0'133,"0"0"-101,0 0 60,0 0 0,0 0-65,0 0 3,102-103-2,-52 39-17,-4-11-2,-7-9 3,-10-6 3,-16-2-2,-10 10-5,-3 14-5,0 22-3,-12 22 4,-11 14-1,-3 10 0,-3 2-3,-3 32-6,3 13 6,8 23 0,9 7 1,12 8 0,4-5 0,30-14 13,11-8-4,7-12-2,2-8 1,-8-4-2,-7-5-7,-14-10-3,-9-5-18,-7-7-117,-9-7-154,0 0-276</inkml:trace>
  <inkml:trace contextRef="#ctx0" brushRef="#br0" timeOffset="39964.1375">19961 3906 847,'0'0'34,"0"0"71,0 0 37,0 0-96,0 0-12,-125-90-7,92 96-14,2 26 1,4 14-6,9 12 5,7 9-5,9-1-2,2 2 1,0-1-6,6 3-1,-1 2 0,-5 3-39,0-1-82,-13-4-133,-12-12-132</inkml:trace>
  <inkml:trace contextRef="#ctx0" brushRef="#br0" timeOffset="40228.7605">19448 4587 568,'0'0'90,"0"0"56,21-129-53,29 80-68,24-3-16,11 0-5,7-3-4,-5 10 3,-18 4-3,-21 11 1,-21 10 0,-11 9 4,-14 3 22,-2 4 59,0 1 7,0 3-32,-13 0-17,-5 11-33,2 19-7,2 8-3,5 6 0,8 8-1,-1 1 0,2 2-29,0 1-79,0-9-129,9-14-174</inkml:trace>
  <inkml:trace contextRef="#ctx0" brushRef="#br0" timeOffset="40594.7046">20111 4267 950,'0'0'32,"0"0"-27,0 0 24,139 10-13,-102 18-13,-16 6 3,-15 2-6,-6-2 0,-6-6-1,-17-4-1,0-10-2,10-6 3,8-8-22,5 0-9,5-17-54,21-15-22,5-11 82,1-1 26,-6 2 10,-3 1 46,-9 15 45,-10 6-2,-4 13 6,0 7-17,0 0-32,0 12-38,-7 15-17,-1 12-1,8 0 3,0-2-3,11 1 2,8-2-2,6-1 0,-7-5-65,-1-9-138,-10-12-263</inkml:trace>
  <inkml:trace contextRef="#ctx0" brushRef="#br0" timeOffset="40807.0338">20489 4055 1005,'0'0'94,"0"0"-82,0 0 42,176-7-2,-111 46-17,-7 8 12,-14 8-26,-16 6-6,-24 5-9,-4 4-1,-24-5-5,-16-7-13,1-15-72,13-21-67,12-22-136,14 0-246</inkml:trace>
  <inkml:trace contextRef="#ctx0" brushRef="#br0" timeOffset="41181.1322">21365 4100 1160,'0'0'23,"0"0"18,0 0 22,-137 68-47,101-21-5,5 5-4,6-2-3,11-6-4,12-7-2,2-14 1,10-9-9,25-14-8,7 0 8,8-28 5,-6-14-2,-9-10 7,-14-6 0,-17-8 1,-4-9-1,0-2 2,-15 2 1,-1 19-2,5 16 29,1 22 12,6 12 10,2 6-17,2 9-33,0 29 0,0 15-2,11 13 4,8 0-3,5 5-1,-2 1 0,-2 0-24,-5-6-67,-6-16-171,-4-18-453</inkml:trace>
  <inkml:trace contextRef="#ctx0" brushRef="#br0" timeOffset="41608.6925">21647 4145 1150,'0'0'49,"0"0"-39,0 0 33,159-24-20,-112 40-15,-13 15-8,-18 8 2,-16 4-2,-7 3-2,-24-5-3,-4-10 0,6-10 0,10-10-4,15-11-11,4 0-13,11-21 4,24-16-57,7-9 50,3-9 26,-4 1 7,-7 6 3,-10 9 41,-11 15 39,-11 10 3,-2 12-16,-4 2-8,-21 16-45,-5 25 0,7 6-1,10 4 4,13-5-14,0-6 2,26-8-2,28-14 4,19-10 0,15-8-2,1 0-1,-10-17 0,-13-4-4,-23 5-12,-15 0-37,-22 2-32,-6 0-145,-15-4-396</inkml:trace>
  <inkml:trace contextRef="#ctx0" brushRef="#br0" timeOffset="43361.4438">4036 8069 463,'0'0'246,"0"0"-84,0 0-14,0 0-48,0 0-23,0 0-28,-20-90-9,0 85-14,-7 5-17,-2 0 8,-4 11-17,-3 15 9,0 8-9,6 6-4,3 4 3,13 0 1,7-9-2,7-3-5,5-9 5,18-11-12,14-10-14,4-2-9,3-14 18,-6-18 9,2-5-5,-15-4 15,-9-1 1,-6 9 0,-7 8 23,-3 7 14,0 10 4,0 6-14,0 0-1,0 2-14,2 0-13,0 0-6,1 16-6,9 11 9,2 17 3,0 3-1,1 3-2,0 3-60,-1-6-109,-1-12-139,0-16-160</inkml:trace>
  <inkml:trace contextRef="#ctx0" brushRef="#br0" timeOffset="43663.0225">4266 8286 336,'0'0'635,"0"0"-578,0 0-45,0 0 9,0 0 19,53 109-5,-45-74-20,0-3-4,-6-12-6,0-10 8,0-5 2,-2-5 9,3 0 20,-3-15-4,2-19-23,3-8-15,3 0-1,3 6 1,3 9-2,1 9 3,1 9 7,1 5-4,-1 4 0,1 0-6,-2 9 4,1 12-4,-4 4 0,-2 8 0,0 4-21,-2 8-59,-2-3-135,-2-10-220</inkml:trace>
  <inkml:trace contextRef="#ctx0" brushRef="#br0" timeOffset="43831.3129">4845 8289 1104,'0'0'77,"0"0"-77,131-66 14,-73 48-10,-2 4-4,-11 6-50,-13 4-211,-22 4-363</inkml:trace>
  <inkml:trace contextRef="#ctx0" brushRef="#br0" timeOffset="44002.748">4937 8522 1160,'0'0'0,"0"0"11,0 0-11,116-2 16,-50-28 2,1-4-7,-7 4-11,-17 6-156,-23 4-475</inkml:trace>
  <inkml:trace contextRef="#ctx0" brushRef="#br0" timeOffset="44543.2628">6372 7940 894,'0'0'221,"0"0"-186,0 0-15,0 0-18,18 109 22,-11-54 28,1-2-31,2-5-15,-2-4-2,-1-2-4,-2-1-40,-5-5-130,0-9-227</inkml:trace>
  <inkml:trace contextRef="#ctx0" brushRef="#br0" timeOffset="44862.7412">5795 8724 609,'0'0'102,"0"0"-87,138 0 124,-31-2-11,23-15-28,12-3-10,5-4-41,0-2-12,-10-1-5,-20 1-3,-19 2-12,-28 9 5,-31 4-14,-20 7-4,-17 2-1,-2 2-3,0 0-28,-27 0-27,-8 12-123,-5 19-165,-9 10-157</inkml:trace>
  <inkml:trace contextRef="#ctx0" brushRef="#br0" timeOffset="45568.9369">6144 9749 707,'0'0'96,"0"0"-43,0 0 20,0 0-29,0 0-28,0 0 7,-1 40 15,7-31-12,7-6-4,12-3-1,6 0 5,10-26 1,5-11-1,1-19-14,-2-4-3,-7-15-2,-10-5-3,-15-5 0,-13 3 1,0 12-4,-3 16-1,-17 18 3,-1 20 8,2 11 17,-4 5-12,-2 12-15,1 26-1,6 21-7,7 9 7,11 6 1,0 4 7,29-3 2,14-5 4,13-6-3,6-6 4,0-10-3,-6-10-4,-10-14 16,-10-14-20,-11-1 1,-9-7-1,-10-1 0,-1-1 0,-5 0-4,0 0-29,0-10-76,0-12-271</inkml:trace>
  <inkml:trace contextRef="#ctx0" brushRef="#br0" timeOffset="46602.9675">8252 7868 888,'0'0'76,"0"0"12,0 0 33,0 0-62,0 0-22,0 0-12,-110-80-14,63 74-3,-4 6-4,-1 0 6,-1 18-2,2 22-1,2 17-1,6 18 0,17 18-4,15 17 4,11 21-4,8 11 0,25 6 0,6 3-2,-1-5 2,-5-10-1,-10-11 0,-15-15 1,-8-18 2,-4-13 13,-32-17 2,-14-15 5,-5-16-2,-3-11-12,6-14-4,2-6-5,14 0-1,8 0-13,12 0-27,9 12-38,7 11-124,0 4-166,14 9-196</inkml:trace>
  <inkml:trace contextRef="#ctx0" brushRef="#br0" timeOffset="46851.9955">7480 10444 931,'0'0'222,"0"0"-205,0 0 2,0 0 21,0 0-6,141-9 3,-86-5-9,-8-4-22,-5 0-6,-13 2-5,-4-2-66,-7 2-141,-5 2-347</inkml:trace>
  <inkml:trace contextRef="#ctx0" brushRef="#br0" timeOffset="47224.9969">8162 10592 538,'0'0'523,"0"0"-442,0 0-67,0 0 38,128-113-22,-91 45-25,-3-10-1,-12-16 0,-9-3-1,-13 5 1,0 18-3,-20 24 0,-6 19 20,-5 22 3,2 9 6,2 4-15,2 30-6,9 10 1,12 16-3,4 13 3,12 8-1,23 0-1,9-9 3,8-14-4,6-14-2,2-16 1,-2-14 0,-7-14 0,-13 0-6,-14-8 0,-12-19-49,-12-12-87,0-17-299</inkml:trace>
  <inkml:trace contextRef="#ctx0" brushRef="#br0" timeOffset="47840.8998">8461 7833 725,'0'0'294,"0"0"-239,0 0-13,0 0-5,76-107-28,-39 51-5,-5-10-4,-12-2 2,-13-1 2,-7 5-3,0 15 0,-19 16 2,-2 15 5,-2 14 20,1 4-20,1 17-8,4 27 1,9 11-1,8 11 7,0 1 8,15-7 10,16-6-9,4-8-1,3-8-4,3-3-5,-4-6-4,-3-6-2,-5-2-61,-9-8-213,-11-13-542</inkml:trace>
  <inkml:trace contextRef="#ctx0" brushRef="#br0" timeOffset="48252.6697">9513 8023 1041,'0'0'64,"0"0"-38,0 0 88,-136-54-78,100 54-29,2 16-1,2 22 0,3 12-2,6 4 3,10 6-2,9 0-1,4-1 3,0 4-5,17 4-1,8 3-1,2 4-44,-7-4-70,-9-10-150,-11-12-116</inkml:trace>
  <inkml:trace contextRef="#ctx0" brushRef="#br0" timeOffset="48514.6465">9163 8791 430,'0'0'234,"0"0"-153,0 0 68,-104-128-9,106 92-78,44-11-49,22-9-13,13-8 0,11-6-2,-1 2-16,-3 6-15,-10 7 5,-25 15 15,-19 14 2,-21 11 11,-11 10 9,-2 5 83,0 0 31,-15 5-73,-6 16-30,-2 13 4,7 6-8,2 6-4,9 9-5,5 3-7,0 4 0,21 0-28,8-2-73,-5-9-175,-3-22-285</inkml:trace>
  <inkml:trace contextRef="#ctx0" brushRef="#br0" timeOffset="48890.693">9805 8364 967,'0'0'109,"0"0"-89,0 0 20,0 0-10,123-39-18,-83 47 2,-7 23-11,-10 9-3,-17 6-3,-6 3-36,0-10 2,-18-8 0,3-16 9,3-13 18,10-2-16,2-17-14,0-26-32,21-11-15,5-6 44,3-1 43,-2 10 2,-7 8 2,-6 12 60,-10 10 62,-4 13-1,0 8-8,0 0-34,-4 11-58,-8 21-14,3 3-2,7 10-4,2-4 1,4 5-6,23 0-2,4 0-30,3-9-45,-1-7-95,-9-14-151,-7-14-296</inkml:trace>
  <inkml:trace contextRef="#ctx0" brushRef="#br0" timeOffset="49102.0392">10294 8089 1093,'0'0'105,"0"0"-90,0 0 18,156 35 18,-100 9-10,-11 9-15,-13 12-14,-16 10-8,-16 10-4,-8 1 1,-27-1-2,-5-17-4,3-20-38,6-20-57,8-26-92,12-2-152</inkml:trace>
  <inkml:trace contextRef="#ctx0" brushRef="#br0" timeOffset="49760.9443">11310 8041 746,'0'0'129,"0"0"25,0 0-26,0 0-86,0 0-31,-126 92 10,89-42-2,4-2-7,13-5-2,10-7-4,10-10-6,0-4-5,28-15 3,7-7-15,7 0-10,4-14-13,-2-15 0,-7-2 13,-9 3 6,-8 8 21,-14 8 1,-6 10 14,0 2 38,0 0-2,0 11-45,0 14-6,-5 10-1,5-3-2,0-3 2,16-7 1,11-10 0,11-12 1,1 0 2,1-19-1,-4-13-2,-12-6 5,-11-3 3,-13-1 4,0 2 5,-23 8-10,-10 14 3,-4 16-10,0 2-6,4 22-60,8 16-105,10 6-134,15 0-190</inkml:trace>
  <inkml:trace contextRef="#ctx0" brushRef="#br0" timeOffset="50068.7353">11725 8430 669,'0'0'362,"62"-116"-334,-24 49 63,-5 2-41,-12 7-34,-15 12-6,-6 15-4,-6 19-3,-26 12 0,-1 0-3,-3 6 0,8 14 0,9 4-4,17 2-1,2-1-27,13 4-4,26-3-7,11-2 8,13-1 35,-3-1 1,-7 0 1,-13 3 23,-15 4 3,-18 4-10,-7 2-8,-21 1-2,-16-2-8,-5-9-46,4-13-111,9-12-99,11-9-158</inkml:trace>
  <inkml:trace contextRef="#ctx0" brushRef="#br0" timeOffset="50384.738">12251 8131 1001,'0'0'27,"0"0"1,0 0 30,20 104-34,-14-67-12,-3-9-8,-1-6-1,0-12 4,-2-9-6,4-1 5,4-13 11,2-21-11,8-10-3,4 3-3,1 5 1,2 12-1,-4 7 1,2 10-1,-3 7 18,0 0 2,-7 26 0,-2 8-4,-7 3-5,-4 1-6,0-1-5,0-3-5,-7-6-66,4-11-96,1-17-192,2 0-244</inkml:trace>
  <inkml:trace contextRef="#ctx0" brushRef="#br0" timeOffset="50540.6656">12695 8136 579,'0'0'450,"0"0"-366,0 0-41,0 0 11,0 0-28,33 102-22,-33-58-4,0-3-20,0-3-112,0-11-120,6-20-57,9-7-208</inkml:trace>
  <inkml:trace contextRef="#ctx0" brushRef="#br0" timeOffset="50700.05">12924 8119 136,'0'0'745,"0"0"-587,0 0-52,0 0-62,0 0-3,0 0-10,2 123-21,-2-79-7,0 3-3,0 2-11,0-4-74,0-8-173,0-15-204</inkml:trace>
  <inkml:trace contextRef="#ctx0" brushRef="#br0" timeOffset="50850.6395">12600 8055 1071,'0'0'73,"0"0"-61,0 0-5,107-105-7,-40 90-34,-7 7-118,-17 8-324</inkml:trace>
  <inkml:trace contextRef="#ctx0" brushRef="#br0" timeOffset="51244.6225">13210 8065 623,'0'0'239,"0"0"-205,122 30 73,-84-6-46,-15 8-38,-17 4-14,-6 6 7,-21 1-10,-16-8 1,1-9-7,9-13-2,13-13-16,14-4 7,0-31-40,12-12-30,19-6 9,9 2 3,0-1 20,-1 9 46,-6 9 3,-10 13 20,-13 8 45,-9 9 55,-1 4 9,-1 10-42,-19 22-43,3 8 4,3 2-12,14-4-17,0-6-6,11-1-9,25-12 4,12-7-3,13-10-3,6-2-2,-4-7-5,-13-10-36,-13-1-48,-27 4-69,-10 6-99,-16 2-164</inkml:trace>
  <inkml:trace contextRef="#ctx0" brushRef="#br0" timeOffset="51484.7445">12340 8758 943,'0'0'71,"129"0"-46,-4-14 54,20-20-42,8-5-23,-1-1 23,-16 1-4,-24 7-4,-30 8-9,-40 10-14,-26 8-6,-16 6-12,-22 0-44,-25 8-115,-15 18-203,-8 10-259</inkml:trace>
  <inkml:trace contextRef="#ctx0" brushRef="#br0" timeOffset="51800.9845">12760 9490 957,'0'0'53,"0"0"55,140-90-34,-83 24-53,-13-7-14,-14-6-3,-20 3-1,-10 13 0,-6 19 1,-21 23 9,-4 21 36,0 0-16,0 29-20,8 14 2,10 8 3,11 12-2,2 3 4,18-3-5,15 0-1,10-10-9,3-14-2,4-6-3,-1-17-2,-5-12 2,-8-4-36,-10-4-61,-9-22-159,-14-13-579</inkml:trace>
  <inkml:trace contextRef="#ctx0" brushRef="#br0" timeOffset="52370.791">14502 8064 888,'0'0'108,"0"0"-48,0 0 22,-152 33-42,110 6-31,5 4 0,5-1-8,9-2 1,12-5-1,9-9-1,2-8-1,13-11 0,26-7 0,8-5-11,6-27-17,-4-8-1,-9-9 17,-11-11 4,-13-8 9,-12-10 1,-4-2 7,0 5 6,-11 17 13,-7 20 17,5 20 27,1 16-3,2 2-22,-3 28-39,5 24-3,8 16 0,0 9 6,2 1-5,23-1-2,4 0-3,0-4-3,0-7-57,-2-18-126,-10-22-291</inkml:trace>
  <inkml:trace contextRef="#ctx0" brushRef="#br0" timeOffset="52799.0052">14745 8078 996,'0'0'48,"0"0"-24,0 0 34,149-17-34,-109 34-13,-17 9-7,-15 6-4,-8 3 0,-13 5-8,-20 1-1,-3-7-12,11-10-24,10-16 0,15-8 12,0-15 14,9-21-60,25-8-39,5-2 63,4 0 34,-5 8 11,-7 6 10,-6 8 30,-12 7 46,-7 10 55,-6 7-14,0 0-8,-8 12-48,-16 24-35,4 10 3,3 4 3,14-2-7,3-1-10,22-10 1,26-11-11,19-12 5,11-14 0,7 0-4,-7-26-3,-18-3 3,-22-2-6,-22 7-13,-16 2-40,-10 7-65,-32 1-261</inkml:trace>
  <inkml:trace contextRef="#ctx0" brushRef="#br0" timeOffset="61205.8897">16406 7903 1061,'0'0'22,"0"0"-19,0 0 24,116 0-7,-54-8-16,-2 1 2,-11 4-6,-13 0-17,-16 3-91,-18 0-124,-2 4-141</inkml:trace>
  <inkml:trace contextRef="#ctx0" brushRef="#br0" timeOffset="61384.8839">16460 8195 963,'0'0'106,"0"0"-91,0 0 104,125 0-53,-57-12-51,-1-3-6,-5 0-9,-15 7-1,-20 4-91,-20-1-189,-7-4-331</inkml:trace>
  <inkml:trace contextRef="#ctx0" brushRef="#br0" timeOffset="62478.6016">18437 7517 623,'0'0'153,"0"0"-54,0 0 47,0 0-79,-7 128-36,-9-105 2,-2-1-4,-4-4-12,-2-4-3,-1-7-5,0-4 0,1-3-4,6 0-2,4-8-1,10-10 0,4-5-2,0-3-5,7 2 0,19 1-2,2 5 3,10 1 4,4 7 4,2 9-4,-1 1 0,-5 10 0,-12 24 3,-11 10 5,-9 10 10,-6 6-4,-11 4-4,-21 1 10,-8-2-11,-5-1 0,1-16-6,2-8-1,4-15-2,8-14 0,11-9 2,5 0 1,12 0-3,2-12-6,8-1-4,24 5 7,8 8 2,4 0 1,4 12 0,-2 9 0,1 2 0,-7-3 1,-5-8 11,-3-6 4,-8-6 1,1 0 2,-8-20 4,2-6-8,-8-1-10,-6 0-4,-1 8-1,-4 5 0,4 1-36,9 1-82,10-4-312</inkml:trace>
  <inkml:trace contextRef="#ctx0" brushRef="#br0" timeOffset="63018.5872">20026 7417 855,'0'0'136,"0"0"-96,0 0 129,0 0-88,0 0-60,-119-43-1,59 43 2,-11 19-8,-8 15-1,7 14 6,4 10 0,17 17-10,18 13-3,13 16-1,18 12-1,2 9-2,13 2-2,16 5 2,5 4-2,-4-6 1,-2-1 1,-13-13-1,-15-16 3,0-16 1,-27-14 7,-17-20-5,-14-13-1,-7-15-4,-1-12-1,-2-10-1,10 0-1,12 0-22,15 7-24,12 14-42,9 11-163,7 10-305</inkml:trace>
  <inkml:trace contextRef="#ctx0" brushRef="#br0" timeOffset="63424.9005">19486 9953 1062,'0'0'105,"0"0"-101,0 0 17,-26 103 43,26-58-55,0-4-5,0-1-4,20-14 0,4-8 0,10-13 0,4-5 0,3-28 2,2-23-2,-7-3 4,-16 2 2,-19 8 10,-1 14 12,-20 9 2,-15 11-3,-7 10-10,-3 0-9,8 7-4,1 9-2,10-4-2,14-8-11,8-4-59,4-16-146,0-26-459</inkml:trace>
  <inkml:trace contextRef="#ctx0" brushRef="#br0" timeOffset="64024.8913">20171 6953 825,'0'0'114,"0"0"-21,0 0 27,0 0-67,0 0-13,154-90-22,-112 39-7,-11-4-6,-11-3-1,-13-5 0,-7-4 1,0 6-3,-16 15 1,-6 19 2,-1 17 11,-1 10 2,2 7-15,0 33-3,3 19 2,13 9 3,6 4-4,2-3 7,27-4 2,7-5-4,2-5 1,0-10 2,-5-4-9,-2-13 0,-10-2-1,-8-8-37,-7-4-100,-6-3-259</inkml:trace>
  <inkml:trace contextRef="#ctx0" brushRef="#br0" timeOffset="64788.3601">20671 7814 843,'0'0'99,"0"0"-22,0 0 90,0 0-107,-131-56-42,94 88 7,2 11-15,3 12-4,8 4 5,13 1-6,8 2 1,3-2-6,3 2 1,16 0-1,1-4-32,-6-1-57,-10-9-71,-4-11-164,0-16-10,-22-15 86,-9-6 248,-7-15 127,2-10 67,4-3-17,13-1-41,12 4-6,7 0-43,16-5-57,28-8-24,19-6-3,15-9-1,5-4-2,-6 1 0,-12 8 0,-22 15 1,-22 16 0,-13 9 4,-8 6 42,0 2 58,0 0-26,-20 18-49,-1 10-17,4 8-1,1 10-6,7-2-5,5 7-1,4-2 0,0-3-10,0-4-52,7-5-110,13-16-141,-3-10-197</inkml:trace>
  <inkml:trace contextRef="#ctx0" brushRef="#br0" timeOffset="65126.673">20815 8195 398,'0'0'246,"0"0"-225,0 0 63,0 0-2,138-52-59,-108 54 2,-15 21-8,-15 8-13,0 5 2,-6 1-6,-15-3 0,-1-7 0,5-9-24,14-8-33,3-10-23,0-3-38,22-27 11,7-12 43,0-2 56,-7-1 8,-6 4 93,-10 9 69,-6 7 0,0 9-5,0 11-18,-2 5-44,-2 0-46,2 17-36,2 17-5,0 10-5,0 6-2,11 4 0,3 2-1,-4-3-49,1-6-106,-3-12-158,-8-17-177</inkml:trace>
  <inkml:trace contextRef="#ctx0" brushRef="#br0" timeOffset="65323.8986">21133 8008 725,'0'0'235,"0"0"-186,124-55 68,-60 55-43,1 28-41,-7 20 8,-23 13-12,-14 10-22,-19 1-1,-2 1-4,-23-3-2,-12-6-16,1-14-67,8-22-76,15-26-160,11-2-246</inkml:trace>
  <inkml:trace contextRef="#ctx0" brushRef="#br0" timeOffset="65742.6884">21899 7943 283,'0'0'913,"0"0"-902,0 0 53,0 0 0,-112 115-51,85-58-6,5 1 1,4-5-8,7-5-1,8-11-2,3-11-24,3-9-7,31-17-19,8-7 27,11-30 3,8-16 8,-10 1 15,-9 4 0,-17 15 0,-17 13 2,-8 20-1,0 0 25,-13 27-10,-9 13-15,-2 6 6,10-3 3,12-5-10,2-11 0,0-8-1,31-16 1,9-3 2,10-15 3,-4-19 3,-9-3 13,-14 2 9,-17-4-6,-6 8-8,-4 4-7,-28 13-8,-3 14-1,-4 0-20,2 24-55,7 10-101,12 1-212</inkml:trace>
  <inkml:trace contextRef="#ctx0" brushRef="#br0" timeOffset="66041.8855">22222 8398 939,'0'0'151,"0"0"-59,136-158 30,-94 91-88,-11-2-16,-15 6-10,-16 16-1,0 20-7,-31 18 2,-14 9-2,-4 7 0,4 18-1,12 5 0,18-3-21,15 1-12,8-2-23,34 0-10,12-4 36,1-1 26,0-2 5,-16 3 0,-10 2 5,-16 4 11,-13 0 2,0-4-12,-8 1 0,-15-11-6,-2-7-69,5-7-152,5-3-150</inkml:trace>
  <inkml:trace contextRef="#ctx0" brushRef="#br0" timeOffset="66336.5053">22667 8039 926,'0'0'117,"0"0"-80,0 0 78,36 131-70,-30-94-33,-6-4-8,0-13-1,0-10-3,0-10-1,0 0-4,0-21 4,3-20-5,12-8 2,7 1 4,4 8 0,1 14 0,1 16 3,-2 10 9,-3 0-4,-5 22 2,-7 10-5,-9 3-2,-2-2-3,0-1-1,0-4-37,-6-3-71,1-15-233,5-10 57</inkml:trace>
  <inkml:trace contextRef="#ctx0" brushRef="#br0" timeOffset="66484.8878">23055 7989 208,'0'0'795,"0"0"-743,0 0 42,0 0-23,0 0-54,0 0-13,19 118-4,-19-89-51,0-12-75,2-7-126,2-10-90</inkml:trace>
  <inkml:trace contextRef="#ctx0" brushRef="#br0" timeOffset="66636.0855">23191 8006 834,'0'0'233,"0"0"-145,0 0-18,0 0-33,0 0-26,0 137-9,0-98-2,0-4-29,0-7-104,0-6-153,0-10-160</inkml:trace>
  <inkml:trace contextRef="#ctx0" brushRef="#br0" timeOffset="66783.8827">22977 7885 878,'0'0'184,"0"0"-177,0 0 13,0 0-18,53-110-2,-9 103-70,-7 7-215,-10 0-117</inkml:trace>
  <inkml:trace contextRef="#ctx0" brushRef="#br0" timeOffset="67166.0198">23446 7892 60,'0'0'806,"0"0"-746,0 0 51,0 0-33,116 128-64,-112-91-9,-4 1-5,-4 0-22,-21-8-35,0-8-5,5-12-18,9-10 0,11-4 27,0-28-48,4-5 35,19-12 13,2 1 53,2 0 2,-2 6 82,-4 10 26,-10 11 5,-6 13 28,-5 8-19,0 3-26,-23 27-52,-1 8-8,3 3-5,13 2-10,8-6-18,0-4-1,10-10-3,23-12-1,9-8-1,4-3-2,8 0-30,-3-14 2,-5-5-28,-11 6-29,-25 10-173,-10 3-184</inkml:trace>
  <inkml:trace contextRef="#ctx0" brushRef="#br0" timeOffset="67386.2771">22765 8719 981,'0'0'134,"0"0"-121,134 10 96,-17-32-34,16-10-44,8-11-6,-9 0-8,-17-1-9,-32 7-4,-35 11-4,-25 12 0,-23 11-28,-2 3-87,-36 13-72,-16 23-245</inkml:trace>
  <inkml:trace contextRef="#ctx0" brushRef="#br0" timeOffset="67684.8905">23068 9288 875,'0'0'149,"0"0"-128,0 0 81,173-102-18,-105 38-65,-12-7-11,-21-2 0,-18 8-5,-17 17 0,-7 22 3,-21 22 36,-4 4 3,1 12-18,4 20-11,9 10 0,13 8-3,5 3-8,11-2 1,20-4-5,6-9 0,-3-9-1,-2-10-4,-9-9-22,-4-10-26,0 0-41,-4-18-147,-4-18-303</inkml:trace>
  <inkml:trace contextRef="#ctx0" brushRef="#br0" timeOffset="68096.6179">24100 8133 1173,'0'0'57,"0"0"-41,0 0 44,-127 72-49,98-24-8,3 0 0,11-7-3,8-5 0,7-8-1,0-14-12,2-12-15,24-2-25,6-8 10,-1-24 3,1-8 22,-11-9 13,-7-11-3,-12-8 8,-2-14 4,-4-4 8,-16 5 18,-1 19 9,8 28 14,2 21 6,4 13 0,3 9-27,4 28-18,0 14 3,0 10-4,14 6-5,7 0-8,0-3 0,1-4-2,-7-6-33,-1-8-56,-7-5-167,-3-15-388</inkml:trace>
  <inkml:trace contextRef="#ctx0" brushRef="#br0" timeOffset="68502.4787">24214 8183 1074,'0'0'47,"0"0"-25,0 0 37,0 0-46,125 43-6,-113-9-4,-12 6-3,0 2-14,-27-2-5,-2-6-13,9-11-19,10-18-2,10-5-35,5-17-37,24-18 30,2-8 10,1 1 71,-6 2 14,-3 4 75,-6 4 53,-5 10 26,-8 10-31,-4 10-20,0 2-16,-22 12-46,-3 18-12,8 8-8,5 1-5,12-1-7,0-4-7,27-6-2,13-10 0,11-14 0,7-4 0,3-9-1,-10-18-1,-11-1-5,-15 3-12,-21 8-26,-4 5-52,-28 9-277,-29 3-415</inkml:trace>
  <inkml:trace contextRef="#ctx0" brushRef="#br0" timeOffset="69409.4797">17953 8689 754,'0'0'139,"0"0"-119,0 0 44,0 0 32,174 0-34,-67-18-11,9-6-3,2-5-14,-4 0 2,-14-3-6,-23 3 0,-23 9-15,-25 9-12,-20 6-1,-9 5-2,-11 0-23,-29 12-60,-9 16-136,-5 9-137</inkml:trace>
  <inkml:trace contextRef="#ctx0" brushRef="#br0" timeOffset="69738.4978">18044 9489 61,'0'0'1056,"0"0"-1035,0 0-16,76-122 36,-31 53-19,-1-14-19,-12-6-2,-10-1 1,-20 7-2,-2 23 0,-7 22 3,-17 26 1,-3 12 9,0 17-1,5 29 4,10 15 4,12 8-4,7 1 0,29-4-8,11-12 2,4-10-9,4-9 1,2-14-3,-11-5 1,-9-7-43,-16-7-98,-12-2-224</inkml:trace>
  <inkml:trace contextRef="#ctx0" brushRef="#br0" timeOffset="77754.1733">1992 12128 902,'0'0'142,"0"0"-127,0 0 89,0 0-46,0 0-53,0 0-2,0 0 22,29 177 10,-16-94-5,-6 0-7,-2-6-5,-5-8-5,0-15-7,0-13-1,0-20 0,0-8-3,2-13-2,2 0 0,5-11 0,11-27 0,8-10 5,9-2-5,-4 8-3,-3 14-3,0 14 5,-1 12-2,0 2 1,-4 5-5,-5 24 2,-9 5 3,-11 6 2,0 12 6,-25 1-2,-17 2 2,-5-6-2,-1-12 1,0-11-1,7-15 0,7-11-3,7-3-1,9-29-22,16-5-20,2-6-47,16 7-129,20 6-126,3 7-262</inkml:trace>
  <inkml:trace contextRef="#ctx0" brushRef="#br0" timeOffset="78068.5507">2550 12793 875,'0'0'66,"0"0"21,8 143-1,-8-95-4,0-10-61,0-8 0,0-12-3,0-13-13,0-5 1,0-5 1,0-27 3,0-10-6,7-4-4,6 4 0,3 13 0,0 9 0,6 12 0,-4 8 0,2 0 2,1 14 6,-1 18 1,1 5 4,-5 3 1,0-2-7,-5-7-5,-1-10 1,0-7-2,1-10-1,2-4-24,3 0-56,4-20-105,2-18-224</inkml:trace>
  <inkml:trace contextRef="#ctx0" brushRef="#br0" timeOffset="78236.0357">3082 12719 786,'0'0'510,"0"0"-510,0 0 1,0 0-3,160-116-6,-110 100-95,-13 8-127,-13 5-218</inkml:trace>
  <inkml:trace contextRef="#ctx0" brushRef="#br0" timeOffset="78407.9696">3138 12948 1217,'0'0'16,"0"0"-2,0 0-14,0 0 16,149-65-7,-88 29 1,-9 8-10,-11 8-56,-14 5-139,-21 4-165</inkml:trace>
  <inkml:trace contextRef="#ctx0" brushRef="#br0" timeOffset="79420.5107">4496 12293 809,'0'0'243,"0"0"-186,0 0 24,0 0-10,0 0-46,0 0-14,0 93 12,0-47-4,0-3-10,0-5-2,0 1-7,0 2 0,0-3-24,0 2-71,0-2-131,-10-4-190</inkml:trace>
  <inkml:trace contextRef="#ctx0" brushRef="#br0" timeOffset="79704.8161">3981 13140 1025,'0'0'10,"0"0"-3,200 0 16,-74-18 37,11-6-20,-3-2 26,-10 0-33,-12 2-9,-18-1 5,-18 8-12,-18 1-3,-20 2-8,-18 5 0,-7 5-6,-9 3 0,-4 1-12,0 0-34,-11 5-69,-20 25-190,-12 8-107</inkml:trace>
  <inkml:trace contextRef="#ctx0" brushRef="#br0" timeOffset="80124.4524">4430 14217 299,'0'0'676,"0"0"-623,0 0-42,0 0 98,130-138-54,-79 58-36,-2-15-12,-5-4-5,-11 3-2,-23 16 0,-10 20-4,0 22 4,-20 15 0,-9 18 0,-2 5 2,0 14-1,2 26-1,4 12-3,11 19 3,11 5 0,3 2 5,15-3 0,23-5 6,12-16 5,9-11-5,5-12 7,1-11 2,-12-10-12,-9-6-6,-17-4-2,-14 0-18,-11-4-66,-2-14-188,0-10-376</inkml:trace>
  <inkml:trace contextRef="#ctx0" brushRef="#br0" timeOffset="81564.7806">6546 11991 882,'0'0'69,"0"0"-62,0 0 81,0 0 31,0 0-75,-23-106 15,-10 88-13,-11 4-20,-8 10-11,-3 4-7,-1 18-2,3 28 7,6 26 4,13 28-14,14 27 1,15 17 4,5 11-3,20-5-4,19-4 0,6-14 1,-5-16-2,-14-21 2,-15-16-2,-11-11 4,-8-10-2,-30-14 1,-9-13 0,-5-14 4,2-11-7,7-6-6,10 0-12,17 0-23,16 0-27,0 0-148,16 9-244</inkml:trace>
  <inkml:trace contextRef="#ctx0" brushRef="#br0" timeOffset="81769.7773">6031 14180 1264,'0'0'19,"0"0"-19,0 0 4,0 0 21,0 0-10,172 11-9,-97-37-6,-7-2-32,-15 4-184,-17 7-294</inkml:trace>
  <inkml:trace contextRef="#ctx0" brushRef="#br0" timeOffset="82096.4531">6680 14379 498,'0'0'748,"0"0"-733,0 0-14,0 0 18,149-112-2,-98 45-4,-5-13-11,-17 3 2,-17-4-4,-12 14 0,0 16 0,-12 19 3,-11 20 0,3 12 20,-7 0-7,-1 28-6,5 16-8,1 14 6,13 11-1,9-4 5,0 2 0,31-9-4,7-8-5,6-14-3,7-14 0,5-18 0,2-4-7,0-22-16,-9-26-37,-8-18-145,-18-15-362</inkml:trace>
  <inkml:trace contextRef="#ctx0" brushRef="#br0" timeOffset="82502.1606">7058 12075 1004,'0'0'102,"0"0"-87,0 0-4,0 0 33,59-102-25,-21 40-10,-1-9 4,-12-6-6,-11-2-2,-14 5-3,0 10 2,-16 18 1,-11 18 7,2 16 23,6 12-23,-4 0-2,3 32-10,3 14-4,3 12 3,14 6 1,0-2 6,0-4-2,22-5-1,4-7-2,8-4 0,2-1 0,-7 0-1,0 2-36,-13-4-142,-7-7-282</inkml:trace>
  <inkml:trace contextRef="#ctx0" brushRef="#br0" timeOffset="83176.5971">7832 12198 1091,'0'0'26,"0"0"-14,-129-38 49,85 38-22,3 24-32,8 16 3,6 9 0,12 10-6,8-1 0,7 7-1,0-5-2,7 1 0,9 5-1,5 6-14,-7-2-85,-9 0-114,-5-12-56,0-16-20,-25-18 140,-6-17 149,-7-7 124,-5-9 43,0-26 12,9-1-46,13-2-9,21-1-30,5-5-42,45-7-44,16-2-7,16-6 0,8-3 2,-3 4-2,-8 3-1,-16 11 2,-20 13-4,-24 14 5,-12 9-2,-7 8 43,0 0 52,-18 17-51,-11 17-27,4 8 0,3 8 0,7 4-9,8 4-9,7 2 0,0 2-9,12-4-64,16-11-149,-1-16-168</inkml:trace>
  <inkml:trace contextRef="#ctx0" brushRef="#br0" timeOffset="83528.8092">7989 12613 486,'0'0'642,"0"0"-625,0 0-14,0 0 16,129-40-4,-96 40-10,-8 18-3,-16 18-2,-9 5-4,0 3-33,-19-9 24,5-12-4,4-14 3,10-9-25,0-7-9,7-27-40,22-13 3,9-5 36,-2 0-2,-3 12 48,-13 14 3,-14 11 54,-6 15 107,0 0-8,-19 10-66,-4 21-38,3 5 0,7 3-15,10 2-22,3 1-11,3-1 1,24-6-2,2 0-32,0-8-77,-3-6-129,-8-16-239</inkml:trace>
  <inkml:trace contextRef="#ctx0" brushRef="#br0" timeOffset="83741.0274">8356 12358 230,'0'0'1022,"0"0"-1000,0 0-17,156 5 44,-94 32-16,-3 13-8,-22 16-13,-18 9-7,-19 9-3,0 0-2,-29-6-5,-5-18-23,7-18-25,5-30-64,9-12-202,1-19-394</inkml:trace>
  <inkml:trace contextRef="#ctx0" brushRef="#br0" timeOffset="84248.4138">9233 12767 1066,'0'0'64,"0"0"-54,69-140 39,-36 77 5,-2 0-38,-13 3-4,-16 11-6,-2 17 1,-20 16-4,-19 16-1,-3 0-1,-2 19 0,11 13 0,10-3-1,17 4-4,6-3-28,19-1-17,29 0 5,8-5 30,2-2 14,-5 0 0,-15 2 0,-15 2 5,-19 4 9,-4 0 7,-12 2-2,-13-3-12,-1-4-7,6-9-12,7-11-74,10-5-158,3-14-187</inkml:trace>
  <inkml:trace contextRef="#ctx0" brushRef="#br0" timeOffset="84676.5159">9648 12476 984,'0'0'81,"0"0"-19,0 0 2,0 0-26,0 105-16,-1-59-15,1 0 1,0-4-7,1-8-1,18-11-2,4-14 2,3-9-7,4 0-5,-2-14 5,-2-20-2,-3-10 5,-3-8 3,-5-1 2,-5 7-1,-3 14 1,-3 15 2,-4 13 3,0 4 5,0 7-5,-2 22-6,-14 2 1,3 0-3,4-11 1,4-8-3,5-10-6,0-2-12,0-7 4,14-20 13,13-6 4,4 4 1,2 7 0,-3 12 2,0 8 10,-3 2 12,-7 2-9,-4 17-3,-9 8-9,-4 4-1,-3 8-2,-6-2-32,-21 1-128,-4-6-220</inkml:trace>
  <inkml:trace contextRef="#ctx0" brushRef="#br0" timeOffset="84926.8051">9949 12022 1043,'0'0'69,"0"0"-69,0 0 0,0 0 18,-60 114-12,20-84-2,0-12 5,2-11-1,9-7 0,10-2 17,7-15-9,12-4-12,0 6-4,25 5-3,13 6-38,7 4-97,4 0-180,-3 6-294</inkml:trace>
  <inkml:trace contextRef="#ctx0" brushRef="#br0" timeOffset="85201.9334">10309 12537 1053,'0'0'86,"0"0"-42,0 140 35,0-100-53,0-11-16,1-14-6,4-11-4,0-4 2,2-24 5,2-22 1,5-10-8,3 4-4,3 6-1,4 16 4,-4 9 1,5 16 2,-4 5-1,-4 2 7,1 24 0,-9 6-4,-5 7 1,-4 6-5,0-1-15,0-3-75,0-12-117,0-17-214</inkml:trace>
  <inkml:trace contextRef="#ctx0" brushRef="#br0" timeOffset="85353.5735">10670 12550 1003,'0'0'186,"0"0"-163,0 0 4,0 0-4,7 104-23,-7-63-1,0-1-74,0-8-145,0-15-220</inkml:trace>
  <inkml:trace contextRef="#ctx0" brushRef="#br0" timeOffset="85508.3305">10842 12513 945,'0'0'204,"0"0"-147,0 0-29,0 0 13,0 0-19,29 142-15,-20-92-7,-1 0-14,-1 0-66,-2-5-96,-5-9-154</inkml:trace>
  <inkml:trace contextRef="#ctx0" brushRef="#br0" timeOffset="85659.5858">10587 12432 888,'0'0'14,"0"0"-9,0 0-5,155-106-76,-100 105-111,-12 1-321</inkml:trace>
  <inkml:trace contextRef="#ctx0" brushRef="#br0" timeOffset="86034.4507">11023 12492 6,'0'0'973,"0"0"-949,0 0 8,141 24 33,-93 5-33,-10 9-18,-18 6-11,-20 9 1,0-2-4,-23-3-1,-1-9-7,7-20 6,7-17-12,10-2-27,0-38-5,20-16-35,11-10 18,5-2 3,2 1 35,-4 10 25,-8 13 51,-8 16 87,-7 13-21,-11 13-23,0 0-12,-9 32-41,-13 14-9,7 12-5,8 0-6,7-3-17,7-11-3,30-15 0,13-16-1,4-13-2,5 0-10,-8-10-21,-11-12-31,-15 3-68,-23 2-186,-2 7-271</inkml:trace>
  <inkml:trace contextRef="#ctx0" brushRef="#br0" timeOffset="86253.4417">10336 13130 1152,'0'0'108,"0"0"-87,147 0-21,-22-26 52,22-12-29,7-4-9,-11 2-3,-28 6-7,-32 9-4,-38 13-42,-32 12-21,-13 0-49,-43 19-147,-14 13-224</inkml:trace>
  <inkml:trace contextRef="#ctx0" brushRef="#br0" timeOffset="86551.8901">10741 13766 435,'0'0'647,"0"0"-581,147-107-16,-75 37 10,-11-4-36,-19-4-23,-21 1 1,-21 19-2,0 19 0,-17 25 3,-17 14 7,1 14 17,0 30 6,6 14-6,10 10-3,17 7-1,0-1-7,19-9-10,19-8-2,3-11-4,1-10 1,-3-10-2,-5-13-20,-3-6-35,-2-7-28,-1-7-67,-2-32-382</inkml:trace>
  <inkml:trace contextRef="#ctx0" brushRef="#br0" timeOffset="86986.7503">12286 12462 736,'0'0'475,"0"0"-454,-128 44-16,96-5 24,3 5-21,6 1-8,10-6 0,9-5-1,4-10 1,0-12-14,9-9 1,20-3 13,8-20 4,3-17 1,1-10-4,-8-2 4,-6-6-2,-10-7 0,-8-8 5,-6-4 7,-3 2 6,0 13 4,0 21 6,-3 25 13,0 13-4,0 23-26,-2 32-3,1 13 11,2 12 10,2 1-22,0-3-6,0 0-4,0-8-13,0-7-47,0-13-43,0-18-148,6-23-478</inkml:trace>
  <inkml:trace contextRef="#ctx0" brushRef="#br0" timeOffset="87324.4976">12695 12561 936,'0'0'79,"0"0"-43,0 0 2,33 116-21,-33-93-14,0-8-3,0-11-35,0-4-49,12-19-67,16-22-21,4-11 24,4-8 99,1 3 49,-13 10 95,-8 14 97,-10 13 80,-6 16-70,0 4-87,-8 20-65,-4 18-27,10 3-8,2-5 0,18-12-13,20-14 1,5-10 0,1 0-3,-5-17-3,-10 0-12,-15 2-31,-14 10-38,-6 5-144,-35 0-263</inkml:trace>
  <inkml:trace contextRef="#ctx0" brushRef="#br0" timeOffset="90462.624">8172 13302 505,'0'0'150,"0"0"-34,0 0-5,0 0-11,0 0-10,0 0 0,0 0-27,0 0-8,-10-19-14,10 19-12,0 31-21,0 24-3,0 21 17,0 6 12,4 0-9,6 0-10,-1-7-7,1-9 2,-2-6-1,-2-11-5,-1-3-3,-5-11-1,0-5-2,0-3-35,0-5-31,0-4-54,0 0-126,-19-6-186</inkml:trace>
  <inkml:trace contextRef="#ctx0" brushRef="#br0" timeOffset="90717.435">7955 14141 745,'0'0'153,"0"0"-131,0 0 56,0 0 28,116 68-18,-67-30-20,-3 6-24,-3 7-10,-5-5-8,-9-12-13,-4-12-5,-7-16 1,1-6-1,8-18 4,9-31 11,11-18-6,3-2-11,-4 7-6,-11 18-3,-12 23-37,-19 21-52,-4 21-185,-38 29-440</inkml:trace>
  <inkml:trace contextRef="#ctx0" brushRef="#br0" timeOffset="91437.4255">7723 15426 674,'0'0'94,"0"0"-73,0 0 90,0 0-10,0 0-47,0 0-13,105-78-23,-87 46-2,-14 0-10,-4 2 6,0 4 1,-13 7-3,-5 10-4,-2 9 7,0 0-1,0 0-12,5 26 0,-1 10-9,7 13 7,7 3 1,2 3 0,0-5 1,19-10-2,12-10 1,6-11 1,7-15 0,3-4 1,2-21 3,2-12 0,-7-12-2,-10 1-2,-10 0 0,-12-5 0,-12 8-1,0 1 1,0 14 1,0 12 1,-5 5 5,3 9 17,0 9-24,2 27-2,0 12 2,0 12 1,9-6 5,8-8-1,6-10 1,4-13 5,0-14-8,3-9 8,4-4 9,0-26 5,-3-6-6,-11-4 0,-7 0-11,-11-1 0,-2 10-2,0 7-4,0 12-1,-2 8-1,-2 4-12,2 0-51,2 4-99,0 14-189,0 4-147</inkml:trace>
  <inkml:trace contextRef="#ctx0" brushRef="#br0" timeOffset="91947.8773">8504 15534 792,'0'0'158,"0"0"-125,0 0 27,66-139-1,-53 101-18,-8 1-14,-5 15-6,0 3 8,-7 12-1,-8 7 4,-5 0-16,-1 7-11,4 22-4,-1 5 1,7 7 1,6 0 1,5-1-3,0-2 0,9-6-1,16-9 0,6-14 0,4-9 0,5 0 2,1-14 1,-5-18-3,-9-6 1,-6 0 1,-9 0 3,-3 6-3,-7 9 1,-2 14-1,0 4 2,0 5-2,0 0-2,0 0-3,0 20 2,0-8 0,0-3 1,0-4-2,0-5-4,0 0-2,6-14 7,8-5 1,6 3-1,2 7 1,3 9 0,6 0-1,0 9 2,3 26 5,-4 4-3,-5 7 1,-10-1-4,-5-4-2,-5 2-7,-5-1-74,0-8-146,0-13-472</inkml:trace>
  <inkml:trace contextRef="#ctx0" brushRef="#br0" timeOffset="92711.7292">9894 13597 207,'0'0'32,"0"0"105,0 0-10,0 0 8,0 0 6,0 0 16,18-86-13,-13 86-54,3 0-58,6 30-15,1 16 26,-1 14 1,-3 7-4,-3 1-8,0-4-15,-2-4-11,-3-4-2,-3-5-2,0-3-2,0-4-11,0-7-46,0-2-53,0-12-114,0-14-181</inkml:trace>
  <inkml:trace contextRef="#ctx0" brushRef="#br0" timeOffset="92974.197">9827 14108 271,'0'0'484,"0"0"-429,0 0 114,0 0-59,0 0-100,0 0 2,42 53 53,-5-14-3,-4-4-26,-3 0-1,-2-8-12,-8-8-5,-2-12 0,-3-7-2,4-2 7,7-32 16,5-14-10,5-11-15,-1 4-10,-6 9 0,-8 12-4,-5 14-3,-1 16-38,1 4-60,3 1-165,2 20-305</inkml:trace>
  <inkml:trace contextRef="#ctx0" brushRef="#br0" timeOffset="101704.6364">18067 11997 760,'0'0'188,"0"0"-120,0 0 64,0 0-48,0 0-60,0 0-8,129-148-3,-75 82-7,-10-5-4,-13 9 5,-17 10-6,-14 16 0,0 14-2,-21 14-5,-8 8 1,-6 0-12,-1 23-6,5 12-2,13 3-17,14 6 1,4-4 13,16-5 13,21-6 13,5-3-4,-4-2 6,-7 3 9,-6 3-5,-17-2 5,-8 4-4,0 1-3,-12 1 6,-16-3-8,2-6-64,6-6-89,2-12-77,7-7-181</inkml:trace>
  <inkml:trace contextRef="#ctx0" brushRef="#br0" timeOffset="102161.6424">18659 11686 871,'0'0'81,"0"0"-56,0 0 51,0 0-57,-29 131-6,29-93-4,0-6-2,7-6-2,15-12-5,1-8 0,4-6 1,4 0 4,-2-22 5,2-8 2,-4-11-4,-3-5-1,-6 0 4,-7 5-1,-4 13 8,-5 13 4,0 13 1,-2 2-9,0 5-14,0 22 0,-2 9 3,-9 1-3,0-7 2,4-15-2,5-6 0,2-9 0,0 0-5,0-7-13,11-14 6,16-7 6,6 2 6,2 5 0,3 10 0,-1 7 0,-8 4 2,-8 4-2,-9 19-2,-12 10 2,0 2 2,-12 7-2,-19 1-77,-7-3-67,-1-10-118,-4-12-115</inkml:trace>
  <inkml:trace contextRef="#ctx0" brushRef="#br0" timeOffset="102402.6222">18880 11369 690,'0'0'48,"0"0"22,0 0 50,0 0-59,0 0-24,0 0 6,60 68-11,-93-47-14,-3-11-4,-2-10 4,3 0 3,8-18-5,9-9-7,16 4 5,2 2-14,20 6-8,18 9-4,7 6-64,1 0-80,-6 11-107,-6 10-253</inkml:trace>
  <inkml:trace contextRef="#ctx0" brushRef="#br0" timeOffset="102703.3279">19623 11343 1024,'0'0'108,"0"0"-75,0 0 65,0 0-44,0 0-46,0 0 0,-156 149 8,115-63 8,7 7 2,8-1-12,13-4 7,8-12-16,5-18-5,5-14 0,24-18-21,8-13-39,8-13-78,-3 0-216</inkml:trace>
  <inkml:trace contextRef="#ctx0" brushRef="#br0" timeOffset="103176.5783">19620 11811 737,'0'0'182,"0"0"-168,0 0 20,0 0-19,0 0-14,0 0 9,36 0 4,-14 0 30,7-2 12,-2-9-3,4 0-19,-7 3-17,1-4-14,-7-1-3,2 6-4,0-7-59,0-1-105,0 4-140,-4-3-150</inkml:trace>
  <inkml:trace contextRef="#ctx0" brushRef="#br0" timeOffset="103593.4201">20034 11644 1041,'0'0'75,"0"0"-75,0 0 21,121-30-3,-72 30-15,-4 12 2,-17 16-5,-16 8 0,-12 4 4,0 1-1,-27-3-2,-4-4 1,4-8-2,7-12-8,11-6-21,9-8-21,0 0 17,21-31-98,14-8 62,7-9 41,-1-3 28,-5 5 12,-8 12 30,-10 7 31,-9 13 23,-9 14-4,0 0-17,0 0-30,-15 7-32,-3 21-4,0 12 1,9 1 1,9 0-3,0-5-6,5-5-1,28-9-1,4-9-1,8-10-16,0-3-45,-8 0-101,-12-8-174</inkml:trace>
  <inkml:trace contextRef="#ctx0" brushRef="#br0" timeOffset="103851.5991">20431 11355 1091,'0'0'82,"0"0"-79,0 0 9,114-16 4,-40 46-1,1 17 11,-10 11-11,-18 11-5,-26 18-3,-21 9-6,-14 11 9,-38 3-1,-12-10-3,-5-12 8,6-15-10,12-25 1,17-18-3,17-19-4,17-11-68,0-21-136,20-30-425</inkml:trace>
  <inkml:trace contextRef="#ctx0" brushRef="#br0" timeOffset="104301.4724">21172 11771 1066,'0'0'92,"0"0"-89,0 0-3,0 0 24,135-54-12,-69 26-4,-6 3-8,-14 8-108,-17 8-188,-24 7-99</inkml:trace>
  <inkml:trace contextRef="#ctx0" brushRef="#br0" timeOffset="104455.5995">21118 11991 1008,'0'0'75,"0"0"-29,0 0 20,120-34-32,-34 7-26,3 1-8,-12 7-89,-19 6-241,-19 1-168</inkml:trace>
  <inkml:trace contextRef="#ctx0" brushRef="#br0" timeOffset="104705.6461">21878 11801 1177,'0'0'109,"0"0"-106,0 0 60,0 0-18,139-38-34,-81 14-5,-5-3-6,-8 9-3,-16 4-43,-12 6-51,-5 8-96,-10 0-218</inkml:trace>
  <inkml:trace contextRef="#ctx0" brushRef="#br0" timeOffset="105042.7603">22348 11851 749,'0'0'338,"0"0"-309,0 0 33,88-133 8,-48 79-60,-5-4 11,-1 0-8,-12 7-3,-13 12 1,-9 11 5,0 12 6,-20 9-5,-12 7-17,-4 0-1,3 19 1,4 5 0,16 0-1,13 4-11,0-1-4,23-1-11,17-1 5,6-4 10,1 4 12,-5-3 1,-10 2 0,-19 4-1,-13 2-6,0 7 3,-22 1-7,-11-9-23,1-3-56,8-11-60,8-13-71,14-2-114</inkml:trace>
  <inkml:trace contextRef="#ctx0" brushRef="#br0" timeOffset="105475.2252">22802 11482 986,'0'0'148,"0"0"-126,0 0 33,0 0-29,0 0-6,0 0-3,2 140-5,-2-91-10,2-3-2,7-7 0,3-12 0,7-8-2,3-10-5,3-9-1,4 0 8,0-31 1,2-6 0,-5-13 0,-1-1 5,-1 5-4,-11 12 2,-3 15 0,-9 14 9,-1 5 4,0 0-16,0 17 1,-1 4-2,-13 1 0,5-6 0,3-8 0,6-8-5,0 0-3,0-8-1,13-17-7,13-4 5,10 5 7,-2 8 3,-3 13 2,-4 3 4,0 3 3,-5 23 4,-8 6-3,-3 12-1,-11-4-8,-2 6 0,-27-3-53,-7-9-134,-2-12-170</inkml:trace>
  <inkml:trace contextRef="#ctx0" brushRef="#br0" timeOffset="105713.2187">23087 11255 1103,'0'0'121,"0"0"-107,0 0 8,0 0-11,0 0-4,0 0-2,-83 64-1,66-62-1,5-2 1,10-7 0,2-20-4,0 1 0,17 0-6,13 12 0,1 14-12,5 0-73,-1 19-170,0 14-327</inkml:trace>
  <inkml:trace contextRef="#ctx0" brushRef="#br0" timeOffset="106136.6602">23570 11532 1209,'0'0'63,"0"0"-58,0 0 17,141 32 2,-110 5-19,-13 10-3,-18 8 1,0-2-3,-23-4-2,-6-11-1,4-16 3,10-12 4,10-10-4,5 0-15,0-18 0,20-18-27,15-12 7,4-7 6,3 1 20,-1 3 8,-10 7 2,-10 15 10,-10 9 30,-11 11 1,0 9 5,-9 0-22,-18 21-15,-4 13 0,8 10 2,9 5 2,14 0-10,0-1 3,23-6-5,19-9 0,9-11-1,3-8-1,-4-9 6,-13-5 2,-12 0-7,-16-5-1,-9-5-9,0 8-36,-5 2-119,-9 0-294</inkml:trace>
  <inkml:trace contextRef="#ctx0" brushRef="#br0" timeOffset="106265.5652">24310 11891 680,'0'0'570,"0"0"-561,0 0-8,0 0-1,0 0-204,0 0-464</inkml:trace>
  <inkml:trace contextRef="#ctx0" brushRef="#br0" timeOffset="107742.3788">10084 15298 784,'0'0'202,"0"0"-135,0 0-22,0 0-22,-18 102 8,9-52 3,9-1-9,0-14-17,0-7 1,15-11-9,14-16 4,12-1-1,5-14 1,2-22 10,-6-4-10,-11-6 0,-13-3 0,-16 4 2,-2 0 0,-22 10-6,-20 9 3,-10 10-2,-2 14-1,8 2-16,5 14-39,19 16-66,18 5-139,4-3-71</inkml:trace>
  <inkml:trace contextRef="#ctx0" brushRef="#br0" timeOffset="108132.2096">10639 15279 682,'0'0'160,"0"0"-131,0 0 57,0 0-24,-123 67-40,92-27 2,6-2-11,10 2-4,11-10-6,4-4-3,15-12 3,23-14-2,9 0 3,6-18 0,-2-18-2,-5-3-2,-13-10-22,-18-6 11,-13 2 11,-2-5 5,-13-9 0,-14 3 0,0 6 3,5 14 18,2 18 29,9 16 12,4 10-9,7 10-39,0 31-17,0 12 3,16 11 1,4 5 6,4 0-3,-3 5-6,-4 4-3,-1-11-4,-7-6-46,-4-17-95,6-20-184,0-20-201</inkml:trace>
  <inkml:trace contextRef="#ctx0" brushRef="#br0" timeOffset="108530.2421">11169 15228 1043,'0'0'86,"0"0"-67,0 0 24,0 0-25,0 0-17,-133 132 0,108-77 0,16-8-1,7-10-2,2-7-2,13-12-2,17-13-3,11-5 3,2-14-14,-3-24 8,-4-8 3,-12-8-8,-10-4 13,-12-12 4,-2-2 7,-2-15 6,-21 8 2,3 14-7,1 23 25,4 24 35,9 18 4,4 6-19,2 46-48,0 15-3,0 23 16,13-6 6,10 6-12,-1-5-4,3-4-7,-4-11-1,-5-8-22,-9-17-35,-7-9-44,0-8-179,-19-14-252</inkml:trace>
  <inkml:trace contextRef="#ctx0" brushRef="#br0" timeOffset="110224.6354">8051 16048 129,'0'0'108,"0"0"-3,0 0 14,0 0 20,0 0-20,0 0-5,-4-31-7,4 27-22,0 4-17,0-1-14,-3 1-19,0 0-15,3 0-12,-2 0 2,2 1-2,0 15-6,0 7 2,0 3 4,0 2 2,0-1-1,0 8 0,5-7-6,6 2 5,0-4-7,3-2 3,-2 2-2,3-3-2,-2-5 3,-1-5-3,1 0 0,-3-7 0,7-6 0,2 0 0,8 0 0,10 0 2,4-19 2,3-3 3,-1 4 1,-1-3-8,0 2 4,1-5-3,-3 2 0,-2 3 6,-5-1-3,-1 11-3,-1-5 6,0 11-4,3-2-3,1 5 0,3 0 0,2 5 0,3 4 0,-1 3 3,-1-2-3,-4 5 0,-6-3 3,1 0-3,-4 2-5,-1 3 5,-4 5 1,1 2 1,-2-2 0,-1 0 0,-2-8-2,-4 3 1,-5-14-1,-6 4 0,-2-7 1,-2 0 0,0 0 5,0 0 7,0 0 10,0 0-4,0-5-5,0-12-11,0-7-3,5 2 0,4-9 0,4 3 0,4-2 0,9 2 0,3 7 0,6-2 0,5 5 0,10 4 0,3 6 0,7-4 1,7 6 1,0-2 0,4 0 0,-2 1 0,1 4 0,-1 3 2,-7 0-1,-2 0-2,-5 0 2,0 8-2,-2 6 1,-2 0-1,1-1 2,-2-8 2,0-1 1,1-4 6,-4 0-6,-2 0 1,-7-9 4,1-11-1,-8-1 4,-4-9 5,-2-3-3,-3-1 1,-2 2-5,-3 1 0,-3-2-5,-2 8 3,-6 6-7,-6 3-3,0 6-3,0 2-42,0-2-51,0 1-92,-15-3-656</inkml:trace>
  <inkml:trace contextRef="#ctx0" brushRef="#br0" timeOffset="110982.5857">9141 17057 725,'0'0'212,"0"0"-177,0 0 27,0 0-37,0 0-18,-62 116 6,62-80-4,0-10 0,4-3-9,20-14-1,8-9 1,4 0 0,1-18 16,-1-14-7,-7-8 1,-9 1 4,-11-1 12,-9 4 3,-2 5 4,-27 4-27,-9 17 5,-5 10-11,3 0-3,2 22-6,12 7-45,15-4-42,11 1-63,13-11-62,29-7-46,12-8-100</inkml:trace>
  <inkml:trace contextRef="#ctx0" brushRef="#br0" timeOffset="111334.5109">9582 16999 353,'0'0'305,"0"0"-209,0 0 58,0 0-83,0 0-42,0 0 4,-116 129-4,89-92 1,5-5-9,11-6-12,9-5-7,2-7-2,0-5-5,22-9-3,9 0-24,7-32 14,5-12-8,-3-10-8,-10-13 28,-11 1 6,-19-6 17,0 2 6,-14 16 10,-10 13 7,3 19 15,8 17 31,5 1-38,5 4-9,3 9-31,0 25-8,0 17 0,11 7 5,14 12 2,2 3-5,2 2-2,0-4-1,2-13-53,0-16-118,0-26-116,0-16-123</inkml:trace>
  <inkml:trace contextRef="#ctx0" brushRef="#br0" timeOffset="111672.2803">9979 17052 857,'0'0'228,"0"0"-199,0 0 7,0 0-2,0 0-27,-87 109-3,82-73-3,5-2-1,0-12-1,7-8-5,18-14-19,5 0-6,4-14-8,-3-16 23,-2-14 9,-10-7-6,-13-7 13,-6-8 2,0-2 18,-25 1 34,-6 18-18,4 19 30,10 12 3,3 13-13,8 5-14,4 0-33,2 27-9,0 13 0,0 14 1,13 8 0,5 0 0,6 0-1,3 1-40,4-9-103,3-18-178,-1-22-192</inkml:trace>
  <inkml:trace contextRef="#ctx0" brushRef="#br0" timeOffset="112144.59">10448 16869 1176,'0'0'118,"0"0"-110,0 0 0,19 143 29,-5-59-11,1 3-18,1 0-3,-1-2-4,-1-13-2,-1-21-8,-4-21-29,-4-25 38,-5-5-6,0-5 4,0-25-2,0-16-11,0-12-10,0-5 13,-5 1-6,5-4 2,0 7 14,16 5 2,11 10 14,4 17 2,-2 18 8,-4 9-12,-4 0-12,-5 26 0,-7 6 2,-5 0 3,-4 3-2,0-12-2,0-7-2,-4-5-1,2-11 2,2 0-1,0-23 1,0-4-10,16-9 3,7 5 7,5 9 3,2 4 12,0 9 8,-1 9-6,-7 0-7,-2 13-10,-7 9 0,-6 6 0,-5 3-12,-2 4-73,0-9-185,0-3-323</inkml:trace>
  <inkml:trace contextRef="#ctx0" brushRef="#br0" timeOffset="112280.0552">11321 17070 1098,'0'0'162,"0"0"-138,0 0-20,0 0-4,0 0-38,0 0-169,-42 23-220</inkml:trace>
  <inkml:trace contextRef="#ctx0" brushRef="#br0" timeOffset="119021.7321">14090 12489 472,'0'0'159,"0"0"-110,0 0 62,0 0 15,0 0-58,0 0-21,0 0-3,-27 3-9,27-3-9,2 0 0,25 0 19,13 0 6,12 0 0,8 0-18,6-3-6,3-7-1,-2-1-9,-7 1-4,-17 2-5,-14 6-8,-16 0 0,-9 2-2,-4 0-3,0 0 2,0 0-22,-21 12-26,-8 10-72,1 1-139,6-8-225</inkml:trace>
  <inkml:trace contextRef="#ctx0" brushRef="#br0" timeOffset="119285.7234">14121 12791 843,'0'0'66,"0"0"-66,0 0 0,0 0 103,0 0-24,167 16-7,-93-16-11,-1-18-16,-11 2-5,-16 2-14,-23 4-19,-13 7-1,-10 3-6,0 0-4,0 0-12,0 0-52,0 0-65,2-5-147,7-3-265</inkml:trace>
  <inkml:trace contextRef="#ctx0" brushRef="#br0" timeOffset="119734.0716">15403 12293 900,'0'0'127,"0"0"-112,0 0 86,0 0-7,0 0-57,0 0-19,-27 27-14,0 24-1,-4 7 2,6 0 3,10-2 0,9-6 0,6-9-3,0-4-3,31-13 0,11-14-2,11-10 2,12-5 0,6-27 5,3-9-5,-7-7 2,-10-5 5,-17-1-2,-23-4 21,-17 2 8,-17 3-13,-32 8 2,-11 13-13,0 16-1,3 13-9,9 3-2,13 0 0,8 12-1,9 5-6,9 1-42,9-2-64,0-6-274</inkml:trace>
  <inkml:trace contextRef="#ctx0" brushRef="#br0" timeOffset="121572.5106">14786 14494 1099,'0'0'43,"0"0"-42,-16 110-1,16-46 17,0 2-6,4 7 11,2-1-10,2-6-4,-6-12 0,0-20-8,-2-18 7,2-11-6,2-5 4,6-17 11,14-17-2,5-7-10,8 2-3,4 11 3,-1 10-4,-4 10 1,-5 8-1,-6 0 1,-10 0 2,-8 12-2,-7 8 7,0 6-3,-12-8 4,-20 4 3,0-4 0,-8 0-12,-3-10 2,3-2-2,3-3-44,12-3-87,16 0-182,9 0-290</inkml:trace>
  <inkml:trace contextRef="#ctx0" brushRef="#br0" timeOffset="121856.2303">15305 15008 980,'0'0'27,"0"0"4,0 0 62,9 119-63,-5-101-20,0-8-6,-2-6-4,0-4 8,1-12 8,4-20 4,4-12-15,7 0-1,1 5-2,6 6 23,0 14 11,0 6 0,-4 13-9,-3 0-14,-6 4-6,3 14-2,-9 10-4,-3 7 3,-3 4-4,0 5-25,0 1-62,0-8-106,0-10-216</inkml:trace>
  <inkml:trace contextRef="#ctx0" brushRef="#br0" timeOffset="122008.2361">15955 14770 1094,'0'0'66,"0"0"-62,150-102 0,-99 84-4,-7 10-79,-12 8-189,-16 0-265</inkml:trace>
  <inkml:trace contextRef="#ctx0" brushRef="#br0" timeOffset="122150.5419">16078 15011 1012,'0'0'163,"0"0"-121,0 0 1,0 0-22,0 0-15,139-82-6,-62 30-57,-6 0-151,-8-3-359</inkml:trace>
  <inkml:trace contextRef="#ctx0" brushRef="#br0" timeOffset="122387.9931">16669 14580 1002,'0'0'133,"0"0"-105,0 0 47,-16 128-31,16-87-25,0-2-7,16-15-8,13-6 1,9-18 2,4-1-5,3-31 6,-7-16-4,-14-5 4,-15-3 27,-9-2 25,-9 5-20,-30 12-8,-9 11-16,-12 26-15,-9 4-1,-9 34-39,-3 14-86,2-2-348</inkml:trace>
  <inkml:trace contextRef="#ctx0" brushRef="#br0" timeOffset="122773.1622">13345 15298 1057,'0'0'72,"0"0"-71,0 0-1,160-44 3,-91 26-3,-1 8-26,-22 5-253,-20 5-406</inkml:trace>
  <inkml:trace contextRef="#ctx0" brushRef="#br0" timeOffset="122921.1756">13393 15562 1006,'0'0'101,"0"0"-76,0 0-4,0 0 25,157-46-7,-65 6-27,-13 0-12,-15 6-103,-35 1-313</inkml:trace>
  <inkml:trace contextRef="#ctx0" brushRef="#br0" timeOffset="123163.9974">13472 14929 968,'0'0'47,"0"0"23,0 0 54,0 0-96,0 0-19,172 28 8,-87 23 13,-14 12-2,-22 17-9,-34 16-8,-15 14-7,-24 6 2,-37-10-2,-4-12-4,1-23 1,7-22 0,23-17 2,14-24-3,20-8-12,13-31-67,37-33-260,14-15-391</inkml:trace>
  <inkml:trace contextRef="#ctx0" brushRef="#br0" timeOffset="123453.3339">14442 14217 1026,'0'0'141,"0"0"-141,-7 145 16,7-17 69,11 32-24,5 23-5,1 13-7,4 5-21,-1-16-23,3-35 0,-4-38-5,-1-36 0,-3-32 0,-3-25-12,1-19-27,1-5-33,-3-43-60,-7-24-196,-4-23-507</inkml:trace>
  <inkml:trace contextRef="#ctx0" brushRef="#br0" timeOffset="123964.3247">14319 14239 869,'0'0'88,"0"0"-25,118-114 46,2 72-76,41 2-14,29 3 13,22 11 0,11 10-11,-1 10 1,-6 5-6,-6 1-4,-11 0-6,-10-2-5,-8-9 2,-17-9-3,-17-6 0,-20-4 1,-30 2 0,-28 13 1,-29 0 17,-20 15 3,-7 0-7,-6 24-1,0 22 19,-5 18 0,-2 18-1,0 12-14,0 15-2,0 9 0,0 6-8,0 9-6,2 5 7,9-5-7,3-11 4,-1-14-5,-1-18-1,-9-9-1,-3-13 1,0-6 1,-28-10-1,-28-6 0,-29-5 2,-31-7 4,-38-8-3,-37-6 1,-48 0 4,-31 4-7,-19 7-1,-5 6-2,24 1 0,40-6 2,52-6-3,64-8-15,58-14-46,50-4-47,19-16-180,50-26-652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30:32.2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2982 1809 938,'0'0'179,"0"0"-90,0 0-11,0 0-48,0 0-25,-12 112 15,12-50-11,0 6 0,2 2-8,6 3-1,-6-3 0,0-3-39,-2-9-100,0-9-148,-16-17-202</inkml:trace>
  <inkml:trace contextRef="#ctx0" brushRef="#br0" timeOffset="592.0091">2698 2092 968,'0'0'132,"0"0"-105,119-155-7,-32 97-7,8 3-4,4 8 0,-11 4-7,-16 11 0,-18 10-4,-22 10-6,-15 3-30,-13 9 23,-4 0 12,0 0 3,0 0 14,-9 0 34,-6 0-36,-1 0-9,3 0 10,-1 0 8,1 19-7,-1 13-12,4 9 0,5 13 3,5 8-2,0 6 3,0 6-2,0 2-2,9-4-1,-3-7 1,-4-16 0,1-15-1,-3-15-1,0-12-2,0-4-9,0-3-2,0 0 10,0 0-8,2-8-4,5-1 5,4 8 3,5 1-6,8 0 5,5 0 5,6 0 1,6 0 2,5 0-5,10-24-6,0-16 10,-6-13-8,-17 2-7,-20 0 16,-13 7 7,0 16-1,0 8 5,-11 10 22,-5 10 12,-1 0-22,-6 28-23,3 9-3,6 10 3,11-1 6,3-5-5,3-9-1,40-14-2,21-18-24,20-2-90,9-44-293</inkml:trace>
  <inkml:trace contextRef="#ctx0" brushRef="#br0" timeOffset="1311.8826">4696 1895 829,'0'0'155,"0"0"-69,0 0-5,0 0-72,0 0 4,47 139 29,-25-20 20,-4 26-20,-5 15-31,3 11-10,-5-9 1,-2-19 0,4-31 2,2-34-4,4-26 0,5-22-4,1-24-16,6-6-18,0-34 14,-2-24 19,-14-14 4,-15-6 1,-2-3 0,-40 5-1,-11 6-9,-8 7 2,6 15 8,8 6 1,12 7 0,12-4-1,19-10-8,4-4-14,11-10-21,25 4-19,14 2 11,0 7-19,0 8 64,-2 6 6,-10 6 7,-9 13 19,-11 10-3,-12 3-9,-6 4 1,0 0 11,0 0-11,0 28-8,0 10-1,-4 11 6,-1-5-4,5-6-7,0-11-2,7-11 1,15-12-23,5-4 8,4-4 10,-2-26-3,-2-3 8,-13-13 0,-12-3 8,-2 5 19,-14 3 26,-15 14-13,0 15-5,0 12-22,3 0-13,3 20-10,5 10-46,10 2-111,8-8-69,0-11-127</inkml:trace>
  <inkml:trace contextRef="#ctx0" brushRef="#br0" timeOffset="1626.2874">5398 2011 498,'0'0'472,"0"0"-456,0 0 41,-27 134-34,17-81-10,9-2-9,1-8-3,0-16-2,0-10-23,21-13-15,12-4-6,2-12 42,5-27-1,-4-11-14,-9-9-1,-7-2 19,-11 7 10,-9 12 26,0 21 26,0 14 31,0 7 4,0 0-47,0 7-35,-3 25-15,-1 9-4,0 14 3,4-1 1,0-4-1,4-6-30,19-10-124,4-16-110,-1-12-220</inkml:trace>
  <inkml:trace contextRef="#ctx0" brushRef="#br0" timeOffset="1971.3119">5748 2011 1090,'0'0'68,"0"0"-68,0 0 9,123 6-3,-81 23 2,-5 10-6,-12 9 0,-13 0 3,-12-3 0,0-10 3,-10-12-2,-7-9 0,5-12-1,6-2 7,4-11 2,2-24-14,0-20-7,18-3-10,13 2 15,4 14 2,1 20 0,-3 10 2,1 12 2,-5 0-1,-4 0-3,-3 16 0,-5 12 1,-3 4 1,-3 1 1,-9 6-3,-2 3-39,0 1-144,-6-3-123,-13-17-308</inkml:trace>
  <inkml:trace contextRef="#ctx0" brushRef="#br0" timeOffset="2107.9935">6168 1813 1136,'0'0'89,"0"0"-86,0 0-3,0 0-95,0 0-211,0 0-261</inkml:trace>
  <inkml:trace contextRef="#ctx0" brushRef="#br0" timeOffset="2542.2821">6523 2184 635,'0'0'429,"0"0"-408,81-115 42,-52 63-37,-8 8-13,-15 10-4,-6 9 1,-4 12 23,-23 7 17,-7 6-25,1 0-11,2 18-8,2 16-3,11 4-3,3 8-3,7 6 3,8-2-3,0-2 1,10-12-4,21-9-6,7-12-7,11-15 10,2 0 9,-2-13 2,-5-23-1,-8-15 5,-16-9-3,-11-5-3,-9 7-3,0 12-9,-3 21 0,-3 13 10,2 10-2,4 2 2,0 0-20,0 18-14,15 10 31,10 6 5,1 6 1,-1 2 0,-5 4 2,-4 10 2,-5-5-1,-6-3-4,-3-14-202,-2-29-306</inkml:trace>
  <inkml:trace contextRef="#ctx0" brushRef="#br0" timeOffset="3898.1261">7559 2217 928,'0'0'202,"0"0"-160,57-160 28,-16 82-28,1-3-39,-9 9 1,-15 10-4,-18 17-16,0 16-4,-20 19-38,-11 10 24,-1 2-6,5 26-9,10 6-17,12 6 32,5 4-21,12 2 38,21 5 14,9 3 0,1 1 3,-5 0 2,-14 6-2,-13-5-1,-11-6 1,0-10 0,-4-17 0,-7-8-3,4-13 3,7-2 6,0-17-6,16-18-40,17-14-16,5-9 55,7-6 1,-8 0 18,-1 8 18,-9 14 0,-14 14 8,-6 12 16,-7 5 14,0 10 22,0 1-24,-14 0-54,-5 8-18,-2 16-3,5 8 0,6 4-3,5 3 2,5 4-3,7-7-1,22-6-27,8-16 2,11-14 11,3-4 7,-2-34-1,-4-14-17,-10-9 7,-15 6 19,-17 1 3,-3 3-1,-8 14 5,-13 9 0,0 14 8,5 9 20,6 5-28,3 0-18,7 15-29,0 4-24,0 8 34,11-4 18,14 2 14,4-1-1,4-1 3,-2 4 3,-4 1 2,-4-2-2,-8 2 1,-4 0 4,-6-2 1,-3 1-3,0-10 1,0-7-2,2-6-2,7-4-2,10-5 2,6-26 9,8-11-1,3-4-6,-3 2-2,-3 4-3,-10 11 3,-8 10 4,-10 11 31,-4 4 51,0 4 17,0 0-24,0 0-27,-13 2-43,-1 13-9,1 11-4,-1 6 1,10 5 1,2 3 0,2-2-2,0-3-3,4-8-20,14-15-12,4-5 0,9-7 15,3-11 24,2-24-2,0-11-4,-5-12-5,-4 2 0,-10 7 11,-8 13 5,-9 15 0,0 14 35,0 4 19,0 3-12,-11 0-47,-4 15 0,3 10-10,3 8 6,7-1 4,2 0-5,0 0 1,18-3 1,6 3-3,3-13-6,2-3-3,-4-10-19,-1-6-20,-3 0 23,-2-27 23,-3-12 8,1-9 1,2 2 1,-1 10 2,-1 14 1,1 12 30,0 7 8,2 3-25,4 0-11,2 23-1,-7 8-3,-9 10-1,-10 7 9,-6 8-11,-34 8-91,-19-6-180,-8-13-533</inkml:trace>
  <inkml:trace contextRef="#ctx0" brushRef="#br0" timeOffset="4027.7915">8684 1460 1366,'0'0'0,"0"0"-11,0 0-123</inkml:trace>
  <inkml:trace contextRef="#ctx0" brushRef="#br0" timeOffset="4378.0372">10284 2133 1138,'0'0'37,"17"-131"-29,9 66 13,-11 2 3,-8 10-15,-7 14 6,0 15-14,-20 14 7,-11 10 15,-4 15-4,-6 28-13,7 14-6,14 10 5,14 2-5,6-8 1,11-3-1,23-12 0,3-11-19,3-8-63,-4-11-131,-9-14-214</inkml:trace>
  <inkml:trace contextRef="#ctx0" brushRef="#br0" timeOffset="5104.9777">10479 1856 789,'0'0'131,"0"0"-77,0 0-9,135-30-8,-90 35-12,-7 24-19,-19 14-6,-13 10-12,-6 10-21,-16-5-3,-16-2 4,6-22-25,10-16 1,7-15 0,9-3-30,0-43-70,22-13-101,10-8 131,5-6 126,4 11 50,-1 10 59,-7 11 61,-12 18 14,-13 11 7,-8 9-45,0 0-45,0 12-70,-17 19-1,-3 10-16,1 12-1,6 3-11,13 0-2,0-8-2,18-14-28,19-15-26,15-19-5,4 0 29,-4-29-56,-3-9-45,-18-4 36,-16 4 21,-11 6 76,-4 6 81,0 8 56,0 9 33,0 9-32,-4 0-71,0 9-48,-1 26-19,0 25 0,5 13 7,0 16 0,0 4-4,0 6 0,5-7-1,4-6-2,-5-11-12,-1-20-14,-3-16-14,0-21-15,0-18-24,0 0 18,-7-39 44,-8-19-17,3-15 34,4-23 1,8-25 22,0-14-5,6 7 18,25 20 17,7 31 20,5 36-19,-1 19-10,-7 18-18,-4 4-20,-12 28-6,-17 20 0,-2 10 8,-9 8 6,-22-2-4,-2-2-10,2-11-1,4-16-25,8-12-40,11-21-97,8-2-73,0-26-85</inkml:trace>
  <inkml:trace contextRef="#ctx0" brushRef="#br0" timeOffset="5991.9991">11653 1775 826,'0'0'176,"0"0"-103,0 0-10,0 0-27,-129 108-17,98-61-3,2-6-8,6 5-1,7-6-6,10-8-1,6-6 0,0-10-8,16-12-31,14-4-25,8-8 17,3-22-25,-5-7-33,-10-4-4,-10 1 61,-9 2 48,-7 4 15,0 10 80,0 8 35,0 9-34,-4 6-10,1 1-21,-2 1-46,1 23-18,-3 13 1,7 7 1,0 4-2,0 4-2,3-6 1,17-7 0,4-16-16,7-12-20,1-11 0,6-13 0,-3-25-11,-8-10-7,-10-8-20,-9 3 44,-8 0 19,0 9 11,0 16 7,0 12 51,0 14 20,0 2-32,0 7-46,0 24-9,0 11 9,0 6 9,0-4-7,0-6 0,0-12-2,0-12 0,0-12 2,0-2 0,6-14 3,7-20-5,6-10-5,0 2-26,-1 4 6,0 11 22,2 13 2,-4 9 1,-1 5 3,1 5-3,-7 30 0,-2 11-4,-3 12 4,-1 2 1,-1-1 4,2-12-5,5-16 3,5-19 0,7-12 1,6-5 0,2-30 4,2-15-3,-4-11-5,-7-3-1,-4 3-10,-10 10 1,-4 17 6,-2 13 4,0 11 2,-4 10-2,-7 0 2,5 0-4,1 14-1,5 4-1,0 5 4,26 3 0,9 4 1,2-2 3,3 2 3,-9 4 33,-12-2-16,-14 6 7,-5 0-20,-10-1 3,-26-7-14,-2-12-41,3-16-104,8-2-47,12-20-249</inkml:trace>
  <inkml:trace contextRef="#ctx0" brushRef="#br0" timeOffset="6165.8722">12531 1842 917,'0'0'111,"0"0"-55,0 0 9,18 151-44,-13-93-18,-3-2-3,0-8-67,5-15-62,6-18-79,9-15-29,5-14-89</inkml:trace>
  <inkml:trace contextRef="#ctx0" brushRef="#br0" timeOffset="6777.8971">12817 1886 704,'0'0'159,"0"0"-62,0 0-52,0 0 36,-2 105-48,-3-55-22,5-4-6,0-2-4,0-9 0,11-17 0,14-13 1,4-5 1,0-13 0,2-24-3,-9-7-4,-6-10 1,-10 1 3,-6-3 5,0 10-3,-22 12-1,-11 17-1,-5 15-2,-4 2-22,3 4-31,10 11 17,13-3-13,15-2-17,1-3-36,15-5 49,21-2-14,9 0 46,6 0 23,4 0 5,9 0 22,-4 0 59,-7 12 3,-6 10 9,-16 3-36,-16 9-33,-14-1-24,-1-3 18,-10-2-8,-14-6-5,2-12-4,6-10-3,7 0 1,9-24 9,0-22-13,16-12 4,19 0-3,8 5 3,3 16-2,2 10 0,-7 15 12,2 12 10,-3 0 3,-10 17 15,-6 19 17,-13 16-38,-11 8-13,0 5 15,0 2-8,-5-9-10,5-13-2,0-17 0,0-16-3,16-12 3,8-4 0,3-27-3,-2-3-11,-12 0-32,-13-2-53,-5 4-156,-35-8-299</inkml:trace>
  <inkml:trace contextRef="#ctx0" brushRef="#br0" timeOffset="7018.9536">13013 1395 1012,'0'0'21,"0"0"-13,0 0 4,0 0-7,-15 125-4,-24-102 14,-5-6-1,-8-13 14,6-4 29,5-2 0,12-17-8,14-1-23,15 3-6,0 0-20,17 4-6,31-1-29,12 1-66,9 8-111,9 0-213</inkml:trace>
  <inkml:trace contextRef="#ctx0" brushRef="#br0" timeOffset="7415.9512">14059 1764 1195,'0'0'19,"0"105"31,0-39-13,2 1-28,4-9-5,2-5-3,2-11 1,-1-20-2,4-10 0,8-12 2,7-5 5,8-36 4,4-10-7,-7-12-2,-6 3-2,-4 12-5,-12 11 0,-4 17 5,-7 15 4,0 5-1,0 0 8,0 0-11,9 13 0,5 10 0,14 5 14,7 0 0,6 0 4,-4 0 3,-7-1-2,-18 2-11,-12 3-2,-4 4-6,-42 2 0,-24-1-13,-7-8-70,-2-17-177,8-12-448</inkml:trace>
  <inkml:trace contextRef="#ctx0" brushRef="#br0" timeOffset="7545.41">14075 1369 1307,'0'0'109,"0"0"-87,0 0 0,0 0-22,0 0-51,0 0-406</inkml:trace>
  <inkml:trace contextRef="#ctx0" brushRef="#br0" timeOffset="8444.342">2492 4106 1032,'0'0'113,"0"0"-76,0 0 68,-85-119-60,58 99-27,2 11-3,3 9-2,-1 0-4,2 9-7,-4 32-2,5 13-7,7 16 5,8 7 1,5 3-2,0 6 3,23 5 0,-6 0-11,-1 4-57,-14-4-103,-2-8-104,-15-18 54,-17-21 0,-6-24 140,-7-18 81,3-2 148,-2-27 45,3-21-52,10-6-38,16-2 19,15 4-62,7 3-15,42 2-45,20-5-2,14-3 1,8 1-6,-3 3-2,-7 6-12,-20 9-5,-22 12 6,-21 13 20,-16 11 5,-2 0 66,0 0 42,0 0-63,-4 5-32,-7 19-10,-5 8-8,5 9-4,2 9 2,6 8 0,3 8-12,0 4-112,6-4-104,11-11-128</inkml:trace>
  <inkml:trace contextRef="#ctx0" brushRef="#br0" timeOffset="8795.2931">2679 4606 436,'0'0'615,"0"0"-596,0 0 20,0 0-16,0 0-17,142-51-4,-120 71-4,-8 11-1,-9 11-27,-5 1-10,0-2-1,-7-7 0,-5-9-2,6-14-9,6-11-41,0-2-5,11-28 1,11-11 18,0-8 79,-4 1 40,-8 3 94,-8 13-17,-2 6 1,0 17 28,0 9-45,0 0-26,0 0-70,0 16-3,0 14-2,10 10 7,10 0-7,3 2 0,1-1-23,1-2-121,-9 0-121,-12-13-103</inkml:trace>
  <inkml:trace contextRef="#ctx0" brushRef="#br0" timeOffset="9014.3814">3028 4284 1075,'0'0'20,"119"-14"6,-43 14 15,1 29-8,-16 21 6,-14 10-11,-22 12-16,-21 7-2,-4 3-1,-31 0 3,-12-10-5,1-15-7,11-19-39,10-22-49,15-16-140,6-16-132</inkml:trace>
  <inkml:trace contextRef="#ctx0" brushRef="#br0" timeOffset="9165.2652">4026 4492 194,'0'0'977,"0"0"-967,0 0-8,155-75-2,-110 61-89,-12 4-244</inkml:trace>
  <inkml:trace contextRef="#ctx0" brushRef="#br0" timeOffset="9335.8972">4036 4809 1224,'0'0'58,"0"0"-55,125-48-3,-49 13 0,-6 5-15,-22 5-204,-28 0-637</inkml:trace>
  <inkml:trace contextRef="#ctx0" brushRef="#br0" timeOffset="9919.1055">6184 4050 634,'0'0'313,"0"0"-263,0 0 82,0 0-51,0 0-60,0 0 2,-151-2-20,97 42 3,4 6-4,12 5 5,14-3-7,12-6 1,12-4-1,4-12-1,33-11-14,10-14-18,8-1 7,1-16-8,-10-18-9,-11-1 25,-12-4 17,-11 0 1,-12 4 27,0 7 30,0 8-2,0 11-2,0 8-8,0 1-14,0 0-31,0 7-5,0 21-13,0 18 18,0 7 3,11 3-3,5 0-49,3-10-105,4-14-139,-1-18-120</inkml:trace>
  <inkml:trace contextRef="#ctx0" brushRef="#br0" timeOffset="10191.8249">6411 4296 1033,'0'0'66,"0"0"-54,0 0-5,0 104-6,0-70 2,17-7-3,3-8-1,7-11 0,4-8 1,3 0 5,-1-18 2,-2-15-1,-4-4 2,-12-6-2,-7-1 25,-8 4 25,0 8-17,-23 9-1,-6 16-19,-4 7-19,-5 0-4,-3 27-15,6 2-52,-1 3-83,5-1-103,0-6-123</inkml:trace>
  <inkml:trace contextRef="#ctx0" brushRef="#br0" timeOffset="10415.8715">5721 4921 741,'0'0'143,"0"0"-107,203 9 127,-60-18-75,20-23-20,8-4-2,-1-5-25,-14-1 2,-27 4-23,-34 11-10,-34 6-10,-35 15 0,-26 6-47,-8 0-68,-46 14-64,-19 14-346</inkml:trace>
  <inkml:trace contextRef="#ctx0" brushRef="#br0" timeOffset="10925.1013">6575 5275 826,'0'0'85,"0"0"-13,-91 146-9,60-107-52,-1-5-3,1-17-3,4-15 5,-1-2 7,10-13 1,2-11-6,9-2 22,7-3-18,0 3-16,18-6-1,18-3 1,10 7 0,8 6 0,0 15 9,-6 7-4,-9 15-5,-12 24 0,-10 16 0,-15 7 1,-2 9 5,-15 2-4,-19 2 4,-4-5-6,-2-10 4,5-12-4,4-18 4,8-13 0,9-14 9,10-3-2,4 0 1,0-8-5,7-12-7,19 1-5,11 5 5,-2 14 7,5 0-3,-2 9-2,-2 13-1,0-2 0,-5-6 4,-1-10-3,0-4 12,-1 0 29,-2-28 8,-1-4 2,-6-4-27,-4-2-13,-5 4-13,-7 2-7,-1 1-48,-1-4-123,0-10-620</inkml:trace>
  <inkml:trace contextRef="#ctx0" brushRef="#br0" timeOffset="11266.8907">7910 4225 1217,'0'0'92,"0"0"-88,0 0-1,34 105 19,-20-49-2,-4-1 3,-1-4-20,-5-7 5,2-5-8,-6-6-13,0-3-53,0-4-138,-19-12-245</inkml:trace>
  <inkml:trace contextRef="#ctx0" brushRef="#br0" timeOffset="11421.0333">7717 4598 974,'0'0'307,"0"0"-287,0 0-1,0 0-9,200-113-4,-97 65-3,-1 2-3,-15 2-194,-23 0-653</inkml:trace>
  <inkml:trace contextRef="#ctx0" brushRef="#br0" timeOffset="11716.4754">8998 3914 729,'0'0'124,"0"0"-6,123-12 64,-61 5-80,7-4-48,1-1-12,-3-2-24,-9 2-18,-16 3-3,-18 3-50,-22 6-52,-2 0-113,-41 0-75,-20 11-228</inkml:trace>
  <inkml:trace contextRef="#ctx0" brushRef="#br0" timeOffset="12052.1796">8915 3950 287,'0'0'493,"0"0"-438,0 0 21,0 0 34,0 0-55,125 54 12,-58-48-23,2 2-5,-6 2-25,-17 4-14,-9 6-2,-22 6-12,-15 3-23,0 7-4,-31 0 23,-13 6 8,-10 0 3,-2-2 1,5 1 6,6-4 2,15-3 3,15-1 6,11-6 2,4-3 5,27-5-1,24-8 2,18-8-2,12-3 22,11-8 13,7-17-8,-5 4-8,-16 7-22,-23 11-14,-23 3-36,-32 9-165,-5 8-492</inkml:trace>
  <inkml:trace contextRef="#ctx0" brushRef="#br0" timeOffset="12546.1396">9083 5170 1031,'0'0'73,"0"0"-73,0 0 0,33 116 31,-23-65-12,3-2-2,-9-9-5,-1-13-6,-3-10-2,0-11 3,0-6 2,0 0 9,0-26 1,0-20-19,0-14-5,0-2 2,13 5-5,9 14 6,5 16-5,-2 15 7,-2 12-1,0 0 3,0 19 2,-3 13 2,-3 3-1,-1 3-2,-4 2-1,-2-1-2,-3-2-65,-5 1-143,-2-6-105</inkml:trace>
  <inkml:trace contextRef="#ctx0" brushRef="#br0" timeOffset="12712.6621">9647 5213 1094,'0'0'73,"0"0"-71,118-75 4,-67 58-6,-2 7-5,-8 6-103,-17 1-208,-15 3-202</inkml:trace>
  <inkml:trace contextRef="#ctx0" brushRef="#br0" timeOffset="12860.8689">9767 5446 1045,'0'0'26,"0"0"-17,0 0 18,118-20-15,-47-16-12,3-8-75,-5-6-185,-15-1-327</inkml:trace>
  <inkml:trace contextRef="#ctx0" brushRef="#br0" timeOffset="13017.4787">10340 5029 1078,'0'0'144,"0"0"-118,-15 107 30,15-56-25,0 7-24,6 4-2,7-3-5,-1-7-18,-3-17-103,-5-14-189,-4-21-199</inkml:trace>
  <inkml:trace contextRef="#ctx0" brushRef="#br0" timeOffset="13596.0321">9752 2849 527,'0'0'213,"0"0"-176,0 0 12,0 0 71,6 150-51,-30-89 0,-12-3-22,-4-5-9,-3-12-16,2-9-9,7-12-4,7-11-3,7-9 1,5 0 3,11-3-1,4-11-9,0 0-6,10 6-3,26 4 5,15 4-1,10 0 3,5 0 2,3-1 1,-8-6 3,-8-1-2,-17-1 6,-16-5-7,-11-6 3,-9-3 16,0-5 12,-7-4-3,-18 1-3,-2 6-19,-2 7-4,5 6-3,4 7-1,11 5-4,9 0-77,0 0-167,16 0-354</inkml:trace>
  <inkml:trace contextRef="#ctx0" brushRef="#br0" timeOffset="14263.4108">11150 3930 456,'0'0'268,"0"0"-142,0 0 22,0 0-21,0 0-60,0 0-40,-98-48-20,48 75-3,-1 8 3,-3 9 6,10 5-9,6 1-3,15-5-1,14-4-4,9-14 1,12-10-19,28-16-16,11-1 19,6-19-15,0-20-15,-11-4 18,-14-1 26,-14-1 5,-14 5 8,-4 5 41,0 8 16,0 10-20,0 17-7,-4 0-1,4 0-37,-2 29-1,2 15 1,0 12 4,0 6-4,2 1 0,14-3 0,1-8-39,8-10-106,-3-17-126,2-16-66</inkml:trace>
  <inkml:trace contextRef="#ctx0" brushRef="#br0" timeOffset="14539.9641">11352 4263 723,'0'0'93,"0"0"-76,0 0 47,22 118-29,-17-79-17,-3-13-6,0-13-3,-2-9 0,2-4 13,6-5 35,0-30 13,8-14-57,6-9-12,0 3-1,5 9 4,0 13-1,-4 15 5,-2 17 18,0 1-14,-3 19-11,-5 20 10,-2 7 6,-4 3-11,-3-2-6,3-1-6,-3-7-98,5-13-77,3-17-50,1-9-147</inkml:trace>
  <inkml:trace contextRef="#ctx0" brushRef="#br0" timeOffset="15005.9798">12232 3838 946,'0'0'110,"0"0"-66,0 0 28,0 0-36,-104 129-18,79-68 0,3-1-9,11-6-7,11-5-2,0-15 0,4-10-3,25-14-1,12-10-10,7-2 1,6-29-1,-4-6-15,-8-7-7,-11 4 16,-11 8 20,-13 11 6,-7 15 14,0 6 48,0 0-28,-2 11-33,-15 15-7,-1 9-5,7 4 4,7-5 1,4-7-9,0-7 6,20-11-23,18-9 10,4 0 16,8-24 3,-11-14-1,-7-2 3,-19-2 7,-13-1 19,0 8-4,-16 6 0,-13 13-12,-6 12-15,-5 4-9,1 8-18,9 22-59,8 8-116,13 5-157,6 3-195</inkml:trace>
  <inkml:trace contextRef="#ctx0" brushRef="#br0" timeOffset="15318.9499">12732 4345 919,'0'0'82,"0"0"10,141-168-3,-88 94-51,-6-1-7,-19 11-17,-18 16-7,-10 18 2,-13 16 6,-28 14-6,-10 0-9,0 10-1,3 14 1,19 2-13,19 0-1,10 0-22,12 0-25,34 5 6,14-8 2,11 4 34,-1-4 17,-10 0 2,-18 0 3,-20 2 2,-17 3 8,-5 4 10,-18 2-3,-20-2-20,-4-4 0,-1-8-143,9-16-120,12-4-150</inkml:trace>
  <inkml:trace contextRef="#ctx0" brushRef="#br0" timeOffset="15628.0065">13376 3984 918,'0'0'36,"0"0"11,0 0 47,47 119-62,-40-83-10,-5-8-3,-2-10-15,0-8 5,1-10-6,2 0 9,6-24 11,5-23-23,9-11 0,2 2-3,1 4 3,4 15-2,-5 14 2,0 14 6,-8 9-4,-1 6 6,-7 23-1,-7 11-2,-2 4 0,0 5-1,-5-3-4,-5-3-43,1-7-136,6-13-86,3-15-156</inkml:trace>
  <inkml:trace contextRef="#ctx0" brushRef="#br0" timeOffset="15801.5955">13854 3904 645,'0'0'466,"0"0"-427,0 0-34,0 0 16,0 0-6,4 134-4,-4-91-11,0-3 0,0-7-120,0-10-51,8-13-63,9-10-122</inkml:trace>
  <inkml:trace contextRef="#ctx0" brushRef="#br0" timeOffset="15967.9575">14015 3858 1038,'0'0'113,"0"0"-66,0 0-41,0 0 14,0 141 3,0-88-16,0-2-4,0-4-6,13-2-4,2-9-73,-4-8-119,-10-14-177</inkml:trace>
  <inkml:trace contextRef="#ctx0" brushRef="#br0" timeOffset="16117.8584">13744 3749 1064,'0'0'69,"0"0"-69,0 0-4,141-110-20,-81 95-174,-12 8-269</inkml:trace>
  <inkml:trace contextRef="#ctx0" brushRef="#br0" timeOffset="16519.416">14294 3817 1083,'0'0'43,"0"0"-43,150 5 25,-103 15-16,-18 12-9,-20 8-8,-9 4-45,-23 0 10,-17-1-7,-2-10 16,13-12-5,10-14 33,18-7-56,1-7 16,18-28-109,18-11-1,1-5 50,1-2 42,-3 2 64,-7 10 107,-4 11 31,-12 12 15,-10 14 26,-2 4-25,0 0-65,-18 30-43,-5 8-16,2 8-8,7 0-4,14-6-11,0-4 0,27-10-4,14-8-3,15-8-2,5-10-29,1 0-32,-4 0-56,-15-12-121,-24 2-36</inkml:trace>
  <inkml:trace contextRef="#ctx0" brushRef="#br0" timeOffset="16783.8291">13393 4592 1015,'0'0'74,"0"0"-59,0 0 2,211 9 16,-84-20-18,13-15 1,3-9 9,-5-2 21,-9 1 0,-24 3-11,-25 10-18,-36 9-15,-25 7-2,-19 7-20,-7 0-52,-36 21-87,-14 13-242</inkml:trace>
  <inkml:trace contextRef="#ctx0" brushRef="#br0" timeOffset="17114.2928">13878 5446 1026,'0'0'107,"0"0"-56,173-150 31,-92 67-59,-10-9-14,-15 5 2,-27 3-7,-25 16 5,-4 19-2,-21 18 8,-16 24 18,-3 7-6,-2 17-23,5 24-3,10 6-1,9 10 1,18 3 0,0-2 0,15-4-1,28-12 0,10-10 1,12-18 8,4-14 4,-3 0 0,-10-6-3,-18-14-10,-20 4-16,-18-4-59,-4-4-206</inkml:trace>
  <inkml:trace contextRef="#ctx0" brushRef="#br0" timeOffset="21469.6991">14252 1726 769,'0'0'61,"0"0"62,0 0-29,0 0-58,0 0-14,0 0 9,-117 49-2,94-10-4,-1 16-5,1 11 6,5 8-1,9 0-13,9-9-5,0-17-5,11-14 2,23-17-4,13-12 0,9-5-2,8-13-12,1-18-13,-5-11-11,-13-11 25,-16-5 13,-17 8 4,-10 12 5,-4 18 16,0 17 17,-5 3-16,-13 12-13,3 27-13,-2 7 0,9 5 0,8-12 0,0-6 0,11-13-1,21-13-3,8-7 2,4-6 2,6-24 0,-8-12 0,-4-2 0,-12 0 0,-14 2 1,-12 6 1,0 7 4,-23 6-6,-8 9 0,-10 12-9,0 2-25,11 0-47,9 0-42,11 4-168,10-3-148</inkml:trace>
  <inkml:trace contextRef="#ctx0" brushRef="#br0" timeOffset="21935.4189">14865 1828 828,'0'0'131,"0"0"-84,2 109 82,1-58-65,-1-8-44,0-1-11,1-9-9,-1-16 2,-2-7 4,2-10-5,5 0 0,3-24 4,7-16-2,2-4-3,-1 4-5,1 16 4,-4 14-1,-7 10 0,2 0-8,-5 20 10,1 11 2,0-2 0,4 0-1,3-8-1,11-10-2,7-11-5,9-19 5,3-29 1,-1-10-7,-4-2 4,-10-2 4,-9-3 0,-14-1 4,-5 2 11,0 6 11,-9 14 3,-7 19 1,3 18 14,-1 7-4,2 12-16,5 26-19,1 12 1,6 10-2,0 0 0,16-2-1,5 4-2,-5 3-1,-1 2-24,-2-2-65,-5-14-88,2-16-318</inkml:trace>
  <inkml:trace contextRef="#ctx0" brushRef="#br0" timeOffset="22934.3197">15735 1778 1123,'0'0'157,"0"0"-147,0 0 41,0 0-9,-132 60-34,106-12-2,5 5-4,5-4-1,7-3-1,9-15 0,0-9-7,3-10-28,19-12-12,8 0-38,1-16 9,0-21 14,-7-4 42,-8-5 20,-7 4 2,-9 2 34,0 10 21,0 11 10,0 12-5,0 5-15,-7 2-13,0 0-16,5 16-15,2 5-2,0 7-1,0 2-1,5-2 0,13-3-10,1-7-13,6-8-5,6-10-2,0 0-11,0-14-18,0-16 10,-6-4 17,-4-4 32,-8 4 1,-7 2 10,-6 11 34,0 9 22,0 10 2,-2 2-26,-7 0-16,-1 20-15,3 5-5,4 4-4,3 2-2,0-4 0,0 0 0,3-9-4,10-6-1,7-3-4,2-9-3,5 0 4,2 0 1,0-5-2,-5-13-3,-3-5 0,-6 2 10,-6-7 2,-4-1 3,-5-2 1,0 1 5,0 9 5,0 14-1,0 7-2,0 0-8,4 31-2,11 10-1,4 3 2,-4-5-2,-1-13 2,-8-9-2,1-15 3,-1-2-3,6-4 0,-1-25-2,5-3 2,1-6-2,-3 11-4,-1 4 2,-1 11 3,-4 12-2,3 0-3,3 15-3,-3 14 8,-3 1 0,0-1 1,0-9-1,1-6 1,7-10 0,6-4-2,0-2 2,7-21 1,-2-7-1,-4-2 0,-4 1 0,-5 1 0,-5 3 0,-6 14 2,0 2-1,-1 11 4,6 0 9,5 3-12,11 18 2,8 7 13,-1 3-4,-6-2 0,-10 0-9,-15 3-4,0 6 0,-23 2-3,-19-6-34,-9-8-79,-4-14-228,-3-12-273</inkml:trace>
  <inkml:trace contextRef="#ctx0" brushRef="#br0" timeOffset="23055.9212">16248 1307 1067,'0'0'101,"0"0"-101,0 0-4,-127 3-278,53 26-469</inkml:trace>
  <inkml:trace contextRef="#ctx0" brushRef="#br0" timeOffset="23181.3544">15004 1777 1170,'0'0'52,"0"0"-33,160-67-7,-44 23-12,2 0-78,-15-9-405</inkml:trace>
  <inkml:trace contextRef="#ctx0" brushRef="#br0" timeOffset="23571.1321">17579 1569 1003,'0'0'175,"0"0"-155,-25 109 42,20-65-11,5-8-40,0-7-5,10-10 0,14-12-3,3-7-2,2-4 4,-1-23 2,-8-4-2,-7-3 8,-13-3-5,0 3 5,-17 6-8,-12 8-5,-6 10 0,3 8-29,3 2-57,9 0-129,13 4-157</inkml:trace>
  <inkml:trace contextRef="#ctx0" brushRef="#br0" timeOffset="24387.6154">17859 1601 982,'0'0'63,"0"0"74,51 111-72,-37-63-46,-8-2-11,-6-5-4,0-11 0,0-12-1,0-15 0,0-3-2,0-12-1,16-27-7,6-14-18,3 2-2,6 4 10,-2 15 10,-4 18 6,-5 14 1,-3 0 2,-3 23 7,-3 12 9,2 5-10,1-1-2,4-5-4,6-13 0,3-11-2,4-10 0,6-3-4,1-30 1,1-8-5,-8-12-1,-6-1 3,-15-4 6,-7-6 3,-3-5-1,0 6 1,-18 8 2,2 19 7,1 18 16,1 14 15,3 4-12,-5 9-22,3 26-9,3 11 0,0 11 0,10-1 2,0 0-2,0-3 0,10-7 0,13-5-3,11-7-11,7-8 2,0-9-7,6-16-16,0-1-8,-2-15 18,-1-15 11,-10-1 10,-14 11 4,-10 6 6,-7 12 4,-3 2 21,0 12-10,0 20-16,7 1 5,8-6-6,6-10-3,8-13 2,6-4-1,5-2 0,-2-21 3,-4-3-1,-10 5-2,-8 7-2,-5 5 1,-7 9 0,6 10 0,7 39 2,10 31 10,8 27 2,4 20-2,-6 3-11,-11-3 1,-20-15-3,-2-18 0,-30-21 4,-13-27-1,-11-26 28,-2-20 17,6-12-11,2-34-11,13-19-12,8-16-14,18-2-1,9-9-17,7-4-46,27-8-46,6 0-206,-7 2-596</inkml:trace>
  <inkml:trace contextRef="#ctx0" brushRef="#br0" timeOffset="24897.8468">20071 1395 995,'0'0'154,"0"0"-73,0 0-29,0 0-40,0 0-10,-108 147 2,86-103-4,11-6 0,9-8 2,2-10-2,2-9-19,23-6-27,10-5 7,7 0 27,3-14-10,-9 0 4,-7 8 2,-13 4 9,-7 2 6,-3 0-4,0 10 5,1 2 18,5-3 2,1 0-2,11-9 0,10 0 8,-1-18 27,-4-10 2,-10-2-7,-11 2-13,-8 4-11,0 6-19,-23 8-5,-4 10-10,4 0-26,0 26-67,7 16-106,9 6-140,7 3-146</inkml:trace>
  <inkml:trace contextRef="#ctx0" brushRef="#br0" timeOffset="25167.4141">20454 1859 966,'0'0'134,"0"0"-24,126-151-19,-76 85-57,-9-2-22,-13 0-6,-21 13 0,-7 16 1,-12 15-6,-23 17 5,-3 7-1,3 0-5,6 19-8,15 4-11,14 7-16,0 1-14,18 1 19,20 4 23,4 0 7,-2-2 0,-4 0 5,-11 0 0,-12-2-5,-13 1 0,0 1 0,-7-9-138,-13-8-203,7-17-288</inkml:trace>
  <inkml:trace contextRef="#ctx0" brushRef="#br0" timeOffset="25326.8747">20927 1489 1224,'0'0'41,"0"0"-41,0 0-10,0 0 10,15 117 0,-15-73-43,0-2-81,0-3-81,0-12-127</inkml:trace>
  <inkml:trace contextRef="#ctx0" brushRef="#br0" timeOffset="25459.867">20918 1291 1157,'0'0'42,"0"0"-34,0 0-8,0 0-132,0 0-242</inkml:trace>
  <inkml:trace contextRef="#ctx0" brushRef="#br0" timeOffset="25918.1048">21183 1557 473,'0'0'534,"0"0"-520,0 0 81,38 105-39,-31-71-44,-5 1-5,-2-10 1,0-4 3,0-11-7,0-6 8,0-4 16,0 0-1,2-11 4,11-13-15,1-3-11,3 3 1,-3 7-3,-1 7 2,-2 5 2,-1 5 0,2 0-3,-2 0-4,1 12 0,-1 8 2,4-1 1,-1-5-3,6-4 0,3-7 1,2-3-1,9-7 3,8-23 1,-3-4 1,-3-7 1,-12 6-5,-10 9 5,-11 8 3,-2 13 19,0 5 8,0 0-3,0 0-11,-2 9-16,-9 15-6,-2 6-5,5 2 3,4 0-2,4-2-26,7-4-38,24-6-28,14-14-178,6-6-282</inkml:trace>
  <inkml:trace contextRef="#ctx0" brushRef="#br0" timeOffset="27095.85">22202 1187 1051,'0'0'118,"0"0"-50,0 0 54,0 0-71,0 0-49,0 0 4,-9 52-2,-1 14 8,6 5-7,2 1 1,2 8 3,0-7-9,4-6-1,19-16-2,4-22-9,4-14-3,4-15 3,3 0 4,1-17-2,-6-17-4,-4-5 9,-10-4 5,-6 1 1,-5 9 0,-8 10 13,0 11 4,0 8 8,0 4-7,0 0-12,0 10-7,0 16-5,-8 8 5,5 2 0,3-4-1,0-6-1,0-6 2,17-8-12,9-10 2,6-2 2,6-4 0,-2-26 1,-2-6 2,-6-7 3,-8-3 0,-7 7 2,-7 8 5,-6 13-4,0 11 9,0 7 1,0 0 0,0 0-11,0 21-9,0 7 9,0 1 0,0 2-1,0-10-1,8-3-1,15-8-8,4-6 3,6-4 2,1-2-3,3-17-4,-4-8-1,-6-1 10,-7 0 2,-7-6 4,-4 3-1,-4 8 13,-2 7 4,-3 9 13,0 7-6,0 0-14,0 0-11,0 12-2,0 17-1,0 4 3,0 6 0,0-7 0,6-6 0,-2-6 0,3-8-3,-1-9-3,4-3-3,0 0-5,5-7 14,-3-19 1,7-8 0,-2-3-1,3 2 0,-3 9-1,0 9-2,-9 12 1,0 5 0,0 0-4,2 12-3,5 12 5,-4 6 4,0-1 4,-2-4-1,-5-7-3,1-8-2,-3-6 2,0-4 0,3 0 3,1 0-1,6-14 1,6-16-2,10-7-1,9 3 1,-6 5-1,-5 12 0,-7 12 0,0 5-3,-4 0-8,-3 15 9,1 9 2,-6 2 4,-1 1-3,1-5 0,-2-6 0,3-6 0,0-10-2,7 0 2,4-4 0,6-23 3,2-5 0,0-8-4,-2-4 0,-5 2 1,-5 12 0,-4 10 7,-2 10 8,-4 10 1,-2 0-14,7 0-2,4 10 1,2 16 3,4 6 2,1 0 0,-3 0-1,-4-4-2,-8-3-3,-6-4-1,0 2-13,-22 0-39,-12-6-69,-9-5-336</inkml:trace>
  <inkml:trace contextRef="#ctx0" brushRef="#br0" timeOffset="27269.8988">21974 1430 1403,'0'0'0,"145"-91"-8,-29 45 8,9 0-8,-11-2-73,-32 0-221</inkml:trace>
  <inkml:trace contextRef="#ctx0" brushRef="#br0" timeOffset="69613.6254">4959 7397 86,'0'0'114,"0"0"-51,0 0 13,0 0-15,0 0 0,0 0-10,0 0 6,4-6-3,-1 4 1,-3-1-10,2 3 0,-2-5 7,0 3-9,0 0-5,0-1 6,2 0-14,-2 1-4,0-2 1,0 4-4,0-2 4,0 2 6,0 0-5,0 0-6,0 0-6,0 0-6,0 0-10,0 20-14,0 17 14,-10 8 8,3 3-5,-1-4-2,6-5-1,2-11-2,0-10 0,4-4 1,15-6-9,1-8 7,7 0-7,2-2 10,2-27 5,-4-2 2,1-10-5,-10 0 9,-5 0-10,-5 7 9,-6 12-8,0 12 6,-2 10 14,0 0-8,0 0-14,0 2-9,0 20-13,4 11 22,5 0 2,3-3 1,1-6-2,7-6 0,1-10 0,4-4 2,0-4 4,0 0 10,-1-9 2,-6-13 0,-2-5-3,-8 1-10,-3 2-6,-5 2-3,0 10-45,0 4-58,0 6-98,2 2-158,7 0-120</inkml:trace>
  <inkml:trace contextRef="#ctx0" brushRef="#br0" timeOffset="70557.0524">5616 7247 518,'0'0'164,"0"0"-30,8-143 33,-8 98-92,0 10-26,0 11-1,-8 12-14,2 12-1,1 0-9,-1 0-23,-3 12 8,-5 22-6,0 16-2,4 12-1,3 9 2,7 1 3,0 2-1,0-5-4,12-9 2,1-16 4,-5-13-6,-1-15 0,-2-7-1,-3-9-5,3 0-10,0-13 12,5-16 4,6-14 4,1 0-4,4 8-3,-4 9 2,2 12-3,2 11 1,-1 3-8,0 0-3,-4 9-7,0 17 4,-5 8-11,-2 3-4,-5 0-8,3-6 9,-2-9 8,6-8 17,4-11 3,3-3-9,9 0 10,2-21 2,2-9 5,-2-8 2,-2-1-5,-12 3 5,-5 8 6,-6 7 7,-4 6 18,0 7 15,0 5-16,0 3-19,-3 0-17,-7 7-2,5 15-7,0 9 2,5 2 5,0-1-3,0-2 4,16-4 0,4-3-6,7-9 6,2-9-2,-1-5 2,-2 0 2,-3-13-2,-6-14 4,-11-5 4,-4-8-8,-2-4-3,0 3-8,0 9-6,0 11 5,0 13 11,0 6-1,0 2-10,10 0-20,7 8 23,3 18-1,-2 12 6,-2 4-1,-3 2 1,-4-1 1,4-11-3,1-6 6,3-14-1,10-12-1,11-2 0,11-37 2,5-11 0,-3-8 3,-11-1 3,-18 10-4,-12 11 20,-10 14 39,0 16 17,0 8-7,-14 0-24,-4 28-18,0 16-23,3 12 7,8 1-8,7-10 4,0-7-2,9-9-4,20-9 1,9-8-1,6-10-1,1-4 2,-3 0-4,1-16-29,-10-13-83,-13-11-394</inkml:trace>
  <inkml:trace contextRef="#ctx0" brushRef="#br0" timeOffset="71156.7328">8577 7245 820,'0'0'164,"0"0"-74,0 0 44,0 0-82,-129-18-32,82 49-11,2 13-4,3 3-3,10 3 5,11-5-7,12-8 0,9-11 0,0-5 0,28-13-3,13-8-9,3-3-4,3-27-1,-6-9-2,-4-4 10,-15 5 9,-9 6 8,-8 9 2,-5 11 39,0 7-5,0 5-9,0 0-15,0 0-20,0 14-4,0 18 0,0 8 3,0 4 1,16-6-38,4-4-68,7-11-89,4-16-161,-2-7-67</inkml:trace>
  <inkml:trace contextRef="#ctx0" brushRef="#br0" timeOffset="71407.4218">8782 7495 706,'0'0'172,"0"0"-71,0 0-13,-20 119-36,20-81-33,0-7-9,0-8-7,18-9-2,9-12-1,6-2 6,5-14 6,2-17-4,-7-8 0,-10-2-5,-15 0 10,-8-4 29,-8 8 5,-24 4-22,-3 12 3,2 14-7,-1 7-21,7 4-2,5 23-13,1 3-64,11-1-118,8-8-313</inkml:trace>
  <inkml:trace contextRef="#ctx0" brushRef="#br0" timeOffset="71570.9197">9451 7323 1140,'0'0'50,"0"0"-48,123-53 4,-61 36-6,2 0-23,-10 3-200,-14 1-316</inkml:trace>
  <inkml:trace contextRef="#ctx0" brushRef="#br0" timeOffset="71727.5795">9395 7642 1229,'0'0'51,"0"0"-49,0 0 13,0 0-3,183 6-6,-98-29-6,-14 0-170,-26-4-456</inkml:trace>
  <inkml:trace contextRef="#ctx0" brushRef="#br0" timeOffset="72537.5123">11395 6953 552,'0'0'156,"0"0"-12,0 0-15,0 0-63,0 0-25,-52 111-7,32-97-14,0-6-9,1-8 4,5 0-8,2 0 9,6-16-9,6-8-7,0-8-6,12 2 5,13-1-3,4 6 4,8 6-1,1 5 1,1 14 5,-1 0-5,-3 7 6,-10 23 1,-9 12-1,-14 9 0,-2 8 7,-10 2-9,-19 1 5,-10-4-4,4-10-1,-1-10-3,9-10-1,5-12 2,11-8-1,4-8 0,5 0-1,2-3-2,0-14-8,14-1 4,16 4 4,6 8 2,2 6 3,2 0 2,2 8 8,1 6 1,-5 0 10,-3-4-4,-8-10-3,-4 0 11,-8 0-2,-1-5-8,-6-10-4,-1-3-1,-3 0-8,-2 2-5,4 4-17,0 1-33,2 11-61,1 0-155,-3 7-112</inkml:trace>
  <inkml:trace contextRef="#ctx0" brushRef="#br0" timeOffset="72815.3811">11058 7850 772,'0'0'101,"0"0"-55,0 0 75,186 27-18,-60-37 0,19-24-20,6-3-30,-1-3-17,-12-2-2,-25 6-11,-27 10-8,-38 10-9,-31 11-6,-17 2-11,0 3-25,-20 0-18,-20 17-104,-11 9-235,-3 6-185</inkml:trace>
  <inkml:trace contextRef="#ctx0" brushRef="#br0" timeOffset="73158.7801">11439 8690 937,'0'0'66,"0"0"-29,0 0 63,132-77-44,-67-2-22,-5-14-17,-10-2-2,-15-4-7,-18 13 1,-17 15-5,0 22 5,-13 25 2,-12 14 11,-4 10-6,-2 16-10,2 25-5,2 12-1,12 12 5,8 9 1,7 2 11,9-2 1,25-4-5,14-3-3,10-12-3,2-6-7,0-10 0,-8-13-4,-8-9-35,-3-17-127,-12-12-463</inkml:trace>
  <inkml:trace contextRef="#ctx0" brushRef="#br0" timeOffset="73663.6372">13359 6747 859,'0'0'80,"0"0"65,0 0-1,0 0-85,-81-102-21,42 90-15,-11 10-12,-1 2-4,-2 18-2,-3 32 5,4 22-8,7 25 2,17 19 4,10 10 0,18 13-1,0 7 0,22 2 3,18-1 0,8-9-5,-3-9 0,-5-13 0,-13-14-3,-24-12-2,-3-13 3,-30-13 12,-20-17 3,-6-14-6,-4-17-5,5-7-4,10-9-3,10 3 0,14-1 0,9-2-16,12 2-21,0 4-48,12 1-190,19-2-245</inkml:trace>
  <inkml:trace contextRef="#ctx0" brushRef="#br0" timeOffset="73946.9644">13251 8983 1078,'0'0'54,"-9"121"-20,21-75 16,26-14-27,11-16-14,3-16-1,2-18-4,-8-34 1,-7-16-4,-21-9 0,-16 12 4,-2 16 20,-22 20 17,-16 24 17,-13 5-31,-5 16-9,4 14-16,8 2 3,15-10-6,14-8-2,12-14-40,3 0-50,3-38-172,16-28-345</inkml:trace>
  <inkml:trace contextRef="#ctx0" brushRef="#br0" timeOffset="74307.8266">13714 6488 1027,'0'0'104,"52"-128"-98,-25 52 27,-6-5 6,-15-4-31,-6 13 4,0 16-7,-2 19-3,-10 18 0,-3 12 5,-5 7 31,-7 34-18,-9 30-11,2 19-3,8 7 22,12-1 1,14-9-3,6-10-10,27-8-1,11-12-9,8-4-6,-3-8-1,-7 0-28,-9-7-94,-12-16-384</inkml:trace>
  <inkml:trace contextRef="#ctx0" brushRef="#br0" timeOffset="74893.6931">14892 6820 1001,'0'0'50,"0"0"39,-120-36 48,86 36-84,4 38-39,4 14-7,9 14-1,3 5-5,10 2 1,4 2-1,0-1-2,4 4 1,10 0-11,-5-9-63,-9-6-52,0-14-69,-25-13-10,-17-14 29,-12-17 127,-6-5 49,4-5 114,10-24 45,17-3-5,19-2-44,10 0-33,41-8-58,26-6-13,20-4-1,9-6-2,1-1-2,-7 8 0,-17 7 3,-22 12-4,-24 9 5,-19 13 10,-5 4 65,-3 4-3,0 2-30,0 0-30,0 8-14,-9 25-1,-1 7-2,2 10 0,6 4 0,2 2-14,0 0-52,16-5-81,4-10-170,-2-17-121</inkml:trace>
  <inkml:trace contextRef="#ctx0" brushRef="#br0" timeOffset="75215.2444">15189 7229 747,'0'0'70,"0"0"22,0 0-6,140-37-53,-116 48-19,-19 21-13,-5 8-1,-8 4-16,-20-2-25,1-8 22,10-12-37,7-14 13,10-8 3,0-8-17,22-30 3,12-8 22,5-8 32,-4 6 16,-6 6 50,-7 12 33,-10 16 28,-10 8-9,-2 6-7,0 2-43,-7 20-55,-4 10-1,2 6-7,7 2-5,2 3-1,0 6-32,13 1-89,9-8-152,-3-11-134</inkml:trace>
  <inkml:trace contextRef="#ctx0" brushRef="#br0" timeOffset="75411.7307">15608 7004 1040,'0'0'128,"0"0"-66,0 0-3,164-68-20,-101 90-26,-15 24 3,-13 14-14,-21 7-1,-14 2-2,0 4-7,-28-1-18,-6-10-38,3-14-65,12-18-95,9-20-48</inkml:trace>
  <inkml:trace contextRef="#ctx0" brushRef="#br0" timeOffset="75769.5647">16441 6946 1025,'0'0'96,"0"0"21,0 0-77,0 0-28,-153 128 1,115-71-9,9-1-1,15-10-1,14-9-2,0-11-5,23-15-17,21-11 1,9 0-1,1-32 5,-7-10-12,-15-6 17,-20-10 12,-12-12 5,-2-20 13,-22-5 10,-3 9 3,7 17 1,5 34 18,10 23 2,0 12-8,5 7-40,0 36-4,0 23 0,9 13 0,7 4 0,2 3-2,-7-3-40,-2-10-48,-5-5-182,-2-19-265</inkml:trace>
  <inkml:trace contextRef="#ctx0" brushRef="#br0" timeOffset="76175.4167">16746 7040 1022,'0'0'45,"0"0"32,168-15-19,-119 30-27,-14 19-26,-19 14-5,-16 8-19,-13 6-19,-30 3-75,-1-10 109,8-20 4,16-17 0,18-18 4,2-4-4,29-36-1,20-10-34,7-6-44,-5 0-17,-13 6 26,-16 6 70,-16 11 8,-6 13 134,0 17 18,-28 3-41,-10 12-74,-2 22-5,4 9 1,12 3-15,17 0-10,7 1-7,11-7-5,36-8-3,19-10 6,17-12-2,13-10-1,0 0-1,-9-24-3,-20-4 0,-29-1-9,-29 3-21,-9 7-41,-52-1-256</inkml:trace>
  <inkml:trace contextRef="#ctx0" brushRef="#br0" timeOffset="76963.0416">8332 10914 941,'0'0'72,"0"0"-59,-123 3 23,80 24 16,3 12-40,5 5-12,6 2 3,8 0-3,12-8-2,9-10-12,0-12-26,20-12 22,17-4 7,3-11 1,5-18 6,-8-7-8,-5 0 10,-10 4 2,-11 10 4,-9 10 20,-2 6 29,0 6 11,0 0-27,0 0-29,0 4-8,0 18-4,0 9 2,7 6 2,6 5-10,0 2-91,3-2-99,0-10-173</inkml:trace>
  <inkml:trace contextRef="#ctx0" brushRef="#br0" timeOffset="77247.8989">8523 11269 878,'0'0'82,"0"0"-67,0 0 30,10 123-23,-9-89-18,2-6-2,-3-14 1,0-6-2,0-8 1,0 0 10,0-20 9,0-18-17,0-8-2,9-1 3,2 9 20,5 11 16,4 10-5,-3 9 2,4 6-15,-4 2-10,-3 10-6,1 19-4,-1 6 2,-3 4-5,2 1-14,-2 0-64,0-2-76,-3-5-234</inkml:trace>
  <inkml:trace contextRef="#ctx0" brushRef="#br0" timeOffset="77399.6223">9202 11161 1116,'0'0'9,"0"0"-8,153-85-2,-102 78-115,-10 7-169</inkml:trace>
  <inkml:trace contextRef="#ctx0" brushRef="#br0" timeOffset="77565.6627">9248 11423 1268,'0'0'74,"0"0"-70,0 0 0,0 0 8,191-44-6,-83 8-6,-15 0-21,-25 4-178,-30 4-545</inkml:trace>
  <inkml:trace contextRef="#ctx0" brushRef="#br0" timeOffset="78207.5297">10832 10608 948,'0'0'31,"0"0"-30,0 0 61,0 0-23,0 0-24,-58 107-2,33-90-2,-2-14 2,4-3-6,3-9 17,9-21-7,9-9-17,2 4 0,4 0-1,23 9-2,6 8 3,3 12 0,0 6 0,4 0 0,-9 28 9,-4 13 0,-14 10 6,-13 12 4,0 5-2,-18 4-4,-20-2-8,-6-7-3,-1-13-2,1-18 0,5-14-1,11-15-2,6-3 2,10 0-3,10-9 3,2-2 1,9 8 2,27 1 4,14 2 8,14 0 8,-1 0 1,-3 0-9,-6-2-5,-11-3-7,-10 0 0,-8-3-2,-8-2-15,-5-4-55,-7-2-92,-5 2-160,0 7-258</inkml:trace>
  <inkml:trace contextRef="#ctx0" brushRef="#br0" timeOffset="78425.1016">10438 11492 997,'0'0'88,"0"0"-74,0 0 31,120 19 14,-8-38-9,17-15-11,8-8-4,2-9-13,-4 0 7,-17 2-7,-24 10-12,-34 14-10,-29 13-3,-25 5-41,-6 7-38,-22 3-106,-22 19-390</inkml:trace>
  <inkml:trace contextRef="#ctx0" brushRef="#br0" timeOffset="78755.4941">10764 12364 829,'0'0'61,"0"0"80,172-117-28,-105 33-75,-10-1-12,-15 0 1,-23-1-20,-19 5-2,-3 13 2,-31 20-6,-4 24 6,1 24 14,-1 3 3,3 33-1,10 15-6,9 12 1,14 7-1,2 0-3,30-1-3,22 0-4,9-6-4,5-3-3,3-7 1,-9-7-3,-10-14 0,-17-13-17,-12-17-60,-13-2-115,-8-21-286</inkml:trace>
  <inkml:trace contextRef="#ctx0" brushRef="#br0" timeOffset="79287.4019">13073 10524 892,'0'0'99,"0"0"-45,0 0 86,-4-125-36,-32 98-71,-9 8-7,-3 13-9,-6 6-10,0 30-5,-2 30 0,4 27 3,8 20-3,18 26 2,15 13 1,11 5-1,11-1 0,22-6 1,8-5 0,-3-11-5,-9-13 1,-14-18 3,-15-16 0,0-23 2,-32-14 9,-12-18-2,-7-15-4,-7-11-1,0 0-5,9 0-3,16-8-3,19 5-18,14 3-18,18 5-104,24 22-162,10 3-116</inkml:trace>
  <inkml:trace contextRef="#ctx0" brushRef="#br0" timeOffset="79574.3474">12935 12639 1102,'0'0'47,"-18"108"-39,18-51 44,7-7-33,17-11-14,7-14-1,3-18-1,1-7-1,4-21 3,-6-28 2,-6-9-2,-14-8 5,-13 3 8,0 5-4,-27 17 10,-6 17-6,-3 17 4,3 7-14,2 0-8,6 7-6,9 0-29,10-7-83,6-7-204,0-35-285</inkml:trace>
  <inkml:trace contextRef="#ctx0" brushRef="#br0" timeOffset="79933.5131">13204 10608 890,'0'0'131,"0"0"-115,88-119 35,-33 53-11,-1-6-25,-12 0 10,-17-7-15,-20 1 2,-5 11-3,0 11-5,-16 25 34,-8 19-24,3 12 27,-6 2-36,1 37-4,3 24 3,9 12 0,12 5 4,2-6 9,10-8-3,19-10 4,11-8-16,0-2 5,-1-5-7,0-5-17,-12-4-77,-12-8-229</inkml:trace>
  <inkml:trace contextRef="#ctx0" brushRef="#br0" timeOffset="80323.4924">14770 10764 990,'0'0'57,"0"0"-34,0 0 109,-143-63-70,107 63-33,2 31-3,6 11-17,6 10-6,12 7-3,10 0 1,0 8-1,10 0-1,14 6-2,1 2-28,-3 6-69,-7-7-125,-13-11-52,-2-13-103</inkml:trace>
  <inkml:trace contextRef="#ctx0" brushRef="#br0" timeOffset="80568.8526">14419 11529 494,'0'0'206,"0"0"-104,0 0 78,-63-115-95,100 70-65,27-13-13,18-7-7,10-10 0,7 0 0,-8 6 0,-16 14 2,-23 18 0,-27 16-2,-17 13 1,-8 6 53,0 2 56,-10 0-46,-15 18-47,-4 15-3,4 6-3,3 11-2,9 5-5,8 5-3,5 0-2,0-4-24,22-3-73,5-13-133,-3-15-217</inkml:trace>
  <inkml:trace contextRef="#ctx0" brushRef="#br0" timeOffset="80898.3821">15093 11139 820,'0'0'128,"0"0"-109,0 0 53,136-49-7,-99 55-46,-10 23-13,-13 14-6,-14 4-4,0-2-51,-4-8 28,-12-13-6,7-13 5,7-11-35,2-7 25,2-26-5,21-16 23,2-3 20,-1-3 44,0 12 23,-11 9 16,-6 14-16,-7 13 11,0 7 5,0 0-20,0 17-43,-12 12-13,6 10-1,6-3-3,0 2-3,11 0-1,11-2-38,0 0-95,-4-7-166,-8-13-144</inkml:trace>
  <inkml:trace contextRef="#ctx0" brushRef="#br0" timeOffset="81119.6882">15431 10818 1156,'0'0'48,"0"0"-42,167-25 58,-84 44-35,-7 25 6,-18 17-12,-22 12-15,-23 12-8,-13 3 2,-23 2 0,-19-10 1,-7-13-3,11-23-16,12-28-32,17-16-31,9-23-57,4-31-277</inkml:trace>
  <inkml:trace contextRef="#ctx0" brushRef="#br0" timeOffset="81756.7548">16798 10784 244,'0'0'667,"0"0"-607,0 0 26,0 0-1,-114 32-54,70 20-16,3 8-10,10 5-5,10-6 5,13-10-4,8-11-1,14-12-2,26-14-4,16-12-7,6-9-21,1-26-10,-5-9 12,-12-4 9,-14 4 23,-16 7 0,-8 16 7,-8 8 19,0 12 35,0 1-3,0 14-48,-9 18-10,0 5-5,7 2 1,2-8 4,5-8-2,23-14-5,6-9 5,4 0 2,-3-25 0,-6-11 4,-8-5 4,-15 1 19,-6 0-7,0 4 6,-25 9-17,-2 18-5,2 9-4,-2 4-47,6 28-90,8 8-93,6 0-146</inkml:trace>
  <inkml:trace contextRef="#ctx0" brushRef="#br0" timeOffset="82061.3955">17184 11159 671,'0'0'217,"0"0"-146,123-142 53,-82 78-44,-5-7-41,-15 1-2,-21 5-22,0 14-9,-17 17 0,-14 20-2,-4 14-4,-1 0-6,7 24 6,11 4-2,14 4-8,4 0-28,12 2-8,21-2-9,11-2 33,5-2 21,-2-2 1,-4 3 7,-12-1 13,-10 0 1,-13 2-11,-8 0-2,0 0-8,-27-2-7,0-9-91,5-8-116,9-11-53,3-11-255</inkml:trace>
  <inkml:trace contextRef="#ctx0" brushRef="#br0" timeOffset="82349.5737">17781 10814 801,'0'0'61,"0"0"18,18 112 37,-14-67-82,1-5-18,-1-10 7,-2-12-20,0-10 1,1-8-2,0-3 4,1-32 13,5-13-15,7-8-3,5 3 1,4 11 1,2 10 14,0 16 14,2 12-5,-5 4-11,-6 4-7,-2 21 0,-10 12-4,-4 1-4,-2 6-6,0-2-66,0-6-136,-2-11-226</inkml:trace>
  <inkml:trace contextRef="#ctx0" brushRef="#br0" timeOffset="82518.8924">18271 10747 1137,'0'0'66,"0"0"-61,0 0 42,33 118-30,-19-65-10,-3 0-7,1-9-4,-1-10-72,-1-14-92,2-18-68,1-2-120</inkml:trace>
  <inkml:trace contextRef="#ctx0" brushRef="#br0" timeOffset="82663.3722">18516 10728 697,'0'0'245,"0"0"-156,0 0-20,0 0-27,0 0-3,26 116-17,-15-70-12,-3 0-10,1-1-44,-3-5-159,-6-9-171</inkml:trace>
  <inkml:trace contextRef="#ctx0" brushRef="#br0" timeOffset="82804.6969">18238 10628 1046,'0'0'107,"0"0"-104,47-104-2,18 77-2,3 13-53,-10 10-212</inkml:trace>
  <inkml:trace contextRef="#ctx0" brushRef="#br0" timeOffset="83201.5802">18704 10680 916,'0'0'102,"0"0"-101,0 0 47,136 84-2,-103-50-38,-15 7-8,-18 0-5,0 0-52,-18-7 13,-9-10-5,8-14 25,11-10-2,8-4 3,0-28-99,25-17-31,14-9 22,2-2 2,-1 2 129,-4 7 13,-13 16 117,-9 15 40,-12 12 23,-2 8-5,0 5-48,-16 26-85,-9 11-18,6 8-8,4-2-15,15-4-10,0-7-3,25-9 0,15-13 0,18-8-1,7-7-11,2 0-24,-11-15-27,-12-1-107,-29 4-207,-15 5-157</inkml:trace>
  <inkml:trace contextRef="#ctx0" brushRef="#br0" timeOffset="83437.3603">17890 11476 701,'0'0'102,"0"0"-49,208-14 117,-90-12-108,16-9-27,9-2 24,-10-2-11,-19 7-25,-35 14-14,-34 8-9,-29 10-50,-16 0-39,-16 0-74,-29 12-196</inkml:trace>
  <inkml:trace contextRef="#ctx0" brushRef="#br0" timeOffset="83757.6777">18385 12136 498,'0'0'364,"0"0"-264,0 0 5,147-90-11,-84 15-72,-7-11-8,-17-2 20,-16 5-21,-21 17-4,-2 19-4,-4 22 30,-21 17 8,0 8-9,1 0-15,2 26-11,4 16-6,11 15 4,7 8 2,0 2-4,18-1-3,18-7-1,6-12 0,8-5 1,-3-10-4,1-7-3,-6-13-29,-8-12-94,-5 0-5,-5-26-316</inkml:trace>
  <inkml:trace contextRef="#ctx0" brushRef="#br0" timeOffset="84191.6141">20028 10724 1094,'0'0'89,"0"0"-77,0 0 44,-158 69-18,112-20-32,0 8-1,11-1-5,8-5 3,16-8-3,9-11-1,2-10 0,9-12-5,24-10-5,11 0-4,5-26-3,-4-14 0,-9-8 5,-14-11-5,-17-10 9,-5-18 9,-10-11 1,-16-5 1,-1 10 12,1 26 14,3 25 19,6 24 3,5 18-9,4 2-10,2 40-26,6 16-1,0 14-4,21 5 0,10-2 2,4-3-2,4-1 1,-7-9-2,-2-6-37,-8-7-54,-8-16-158,-5-16-283</inkml:trace>
  <inkml:trace contextRef="#ctx0" brushRef="#br0" timeOffset="84618.6841">20222 10747 880,'0'0'122,"0"0"-109,125-21 56,-74 21-33,-10 21-18,-17 18-11,-24 9-4,0 4-3,-29-3-19,-7-9-7,5-12 11,13-16 15,12-12 2,6 0-2,4-25-5,25-15-14,11-10 17,7-2 2,-3 0 0,-4 8 0,-9 6 6,-12 16 37,-11 10 15,-8 8 21,0 4-3,-17 13-36,-8 18-15,2 10-2,14 5-1,9-2-9,5-1-7,33-9-5,16-14 3,15-11 2,11-9 5,7-14 3,7-17-2,-11-7 2,-15 4 1,-24 1-7,-24 8-8,-20 7-1,0 8-39,-26 5-52,-18 5-210</inkml:trace>
  <inkml:trace contextRef="#ctx0" brushRef="#br0" timeOffset="86855.4138">1065 9564 143,'0'0'794,"0"0"-718,0 0 58,-149-78-27,101 78-46,4 4-29,6 33-6,5 14-16,17 18-7,7 7-2,9 4-1,0 3-1,11 1 0,9 6 0,-4 0-14,-5 0-11,-11-4-27,0-13-37,-3-15-8,-16-13 8,-3-20 2,-5-15 65,-5-10 23,1-3 20,0-28 38,6-5 5,15-8-9,10-5-6,0-2-15,13-11-13,27-9-4,11-9-5,11-4-6,8-3 0,-1 4-4,-7 8-1,-8 15 4,-18 21-2,-17 16-1,-12 15 15,-7 8 32,0 0-6,0 0-16,0 12-22,0 16-3,0 12 11,0 13-6,0 9-6,9 10-3,11 7-64,4-4-130,1-15-107,-3-24-421</inkml:trace>
  <inkml:trace contextRef="#ctx0" brushRef="#br0" timeOffset="87191.3637">1263 9906 1099,'0'0'97,"0"0"-82,0 0 20,0 0-15,0 0-8,0 0-7,127-50-5,-102 82-5,-9 10 0,-11 8-12,-5 4-10,0-2-15,-3-11-2,-11-18-9,7-14 11,5-9 16,2-21 19,0-23-126,15-16-2,4-6 135,-1 2 54,-5 9 67,-7 20 27,-1 17-29,-5 13-17,0 5-26,0 0-73,0 23-3,7 12 0,6 11 0,5 7 2,6 3-2,-2 0-49,3-1-130,-9-10-203,-11-15-154</inkml:trace>
  <inkml:trace contextRef="#ctx0" brushRef="#br0" timeOffset="87368.0758">1573 9717 986,'0'0'125,"0"0"-78,0 0-5,0 0-14,159-54 3,-93 85 0,-10 15-22,-14 10-7,-11 12-1,-18 7-1,-7 0-35,-6-3-132,0-16-170</inkml:trace>
  <inkml:trace contextRef="#ctx0" brushRef="#br0" timeOffset="87665.4261">2168 9784 250,'0'0'854,"0"0"-842,0 0-1,0 126 14,13-88-13,5-12-7,2-10-5,7-16-9,4-2-31,1-33 5,1-11 24,-5-5 6,-7-4 5,-3 7 13,-5 10 40,1 12 19,-1 17 1,5 6-24,4 3-40,7 14-3,-2 18 1,-3 5 0,-8 4-7,-11 2-1,-5 1-3,0-5-53,-27-6-101,-11-15-212</inkml:trace>
  <inkml:trace contextRef="#ctx0" brushRef="#br0" timeOffset="87792.4239">2269 9499 1074,'0'0'137,"0"0"-86,0 0-6,0 0-45,0 0-44,0 0-198,28-23-231</inkml:trace>
  <inkml:trace contextRef="#ctx0" brushRef="#br0" timeOffset="88391.835">3152 9803 131,'0'0'689,"0"0"-604,19-109 41,-14 72-37,-5 2-26,0 6-4,-7 7-12,-11 6-26,-2 10-3,1 6-14,-1 0-2,1 20 2,1 16 0,3 8-4,7 6 1,8 0-1,0-3 0,15-13 0,18-10-4,11-13-10,8-11-6,-1 0-5,-7-25 7,-10-9 2,-12-7 15,-11 2 1,-11 0 9,0 1 7,-2 8 9,-11 8 6,4 10-4,4 10-3,5 2-24,0 10-5,0 28-17,0 13 22,16-2 0,12-6 0,9-14 0,2-13 0,4-12 2,-5-4 0,-5-4 15,-2-26 9,-12-7-7,-6-10-12,-13 1-7,0 6-7,-13 11-60,-12 17-124,5 12-267</inkml:trace>
  <inkml:trace contextRef="#ctx0" brushRef="#br0" timeOffset="88871.4626">3780 9564 684,'0'0'101,"0"0"60,0 0-41,16-111-32,-16 101-13,0 6-30,0 4-6,-8 0-39,-2 11-3,-1 13 3,1 10 2,6 1-2,4 0-2,0 0-2,4-3 2,19-9-4,8-9-20,3-11 11,5-3 3,0 0-2,-4-22 8,-4-5 5,-6-4 1,-10-3 5,-5-2 10,-8 7 12,-2 2 0,0 13-5,0 9 4,0 5-26,0 0 0,-5 0-14,-2 7 2,-1 0 11,5-2-12,3-5 7,0 0 5,0-7 1,11-15-4,14-2 0,7 4 4,8 6 4,4 12 1,2 2 6,2 7-4,-5 14 0,-6 9-2,-8 7-5,-16 5-3,-12 9-38,-1 7-156,-17-5-207</inkml:trace>
  <inkml:trace contextRef="#ctx0" brushRef="#br0" timeOffset="89247.2061">1508 10798 658,'0'0'0,"0"0"0,0 0 20,0 0-16,0 0 44,0 0 99,154 73 2,-27-105-55,26-14-27,30-15-2,25-16-16,24-10-21,20-14 0,7-6-14,-2 1 2,-11-1 2,-32 10-7,-34 21-9,-50 24-2,-52 22-4,-41 16-21,-37 14-24,-12 0-20,-57 22-20,-34 19-228,-31 15-55,-22 4 47</inkml:trace>
  <inkml:trace contextRef="#ctx0" brushRef="#br0" timeOffset="89509.865">1823 10928 852,'0'0'126,"-116"55"-117,109-37-2,14-6 30,60-10-26,39-2 56,37-14 8,38-34-35,30-23 3,35-21-6,25-21-2,24-7-6,8-7-3,-8 2 2,-22 9-11,-49 16-2,-62 22 6,-55 23-11,-51 23-8,-32 15-2,-24 5-20,0 9-67,-31-6-279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0" timeString="2022-05-10T06:32:08.30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1" timeString="2022-05-10T06:32:08.614"/>
    </inkml:context>
  </inkml:definitions>
  <inkml:trace contextRef="#ctx0" brushRef="#br0">2208 1116</inkml:trace>
  <inkml:trace contextRef="#ctx1" brushRef="#br0">2558 824 809,'0'0'276,"0"0"-215,0 0 12,0 0-25,0 0-17,0 0 13,0 0-9,-99-53-8,76 62-14,-4 25-4,-6 18 4,4 12-2,13 8-3,9 0 1,7 0-7,0-3-1,13 3-1,5 0-6,-3-1-45,-9 1-49,-6-2-94,-14-8-180,-20-18-88</inkml:trace>
  <inkml:trace contextRef="#ctx1" brushRef="#br0" timeOffset="270.6956">2073 1564 714,'0'0'122,"0"0"-16,0 0-5,52-126-84,22 77-9,22-5 7,9-6 1,0-2-9,-10 4-1,-16 8-6,-21 9 5,-20 16-3,-22 9 2,-10 9 6,-6 7 91,0 0 0,0 0-55,-10 16-35,-11 12-7,-4 11 0,1 7 0,3 3-4,4 9 0,5-3-9,8 6-64,4-3-64,0-12-145,0-12-152</inkml:trace>
  <inkml:trace contextRef="#ctx1" brushRef="#br0" timeOffset="621.9018">2841 1347 6,'0'0'832,"0"0"-807,0 0 55,116-32-4,-78 32-35,-9 0-35,-15 20-6,-14 8-4,0 7 4,-18 1 7,-11-3-4,0-8-1,10-11-2,11-12-2,8-2-4,0-16-41,27-23-91,8-11 48,8-6 63,-5 5 26,-9 4 1,-10 15 74,-12 14 71,-7 13-9,0 5-18,0 0-51,0 11-67,-2 23-4,-5 12 4,5 11 1,2-1 0,0-5 2,18 2-3,7-3-39,2-10-128,-6-10-130,-9-20-229</inkml:trace>
  <inkml:trace contextRef="#ctx1" brushRef="#br0" timeOffset="833.8853">3250 1164 1027,'0'0'69,"0"0"5,0 0-39,124-33-19,-59 53 18,2 23 0,-14 12-12,-15 6-4,-25 6-14,-13 2 5,-16-4-5,-26-7 3,-2-5-1,6-16-6,9-14-26,17-20-94,12-8-204,10-43-290</inkml:trace>
  <inkml:trace contextRef="#ctx1" brushRef="#br0" timeOffset="1401.8663">4284 1215 1094,'0'0'111,"0"0"-59,0 0-42,0 0-7,0 0-3,0 127 4,0-84-3,0-9 1,0-7-1,2-11 0,11-11-1,7-5 0,7 0-24,5-11 7,-2-22 3,2-1 4,-7 3 10,-6 6 12,-5 13 8,-5 8 27,-1 4-29,4 0-18,1 10 2,5 12-2,-5 5 5,-4 2-3,-9 4-2,0 1-24,-9-2-83,-22-8-214,-7-14-261</inkml:trace>
  <inkml:trace contextRef="#ctx1" brushRef="#br0" timeOffset="1524.8656">4373 1032 797,'0'0'194,"0"0"-194,0 0-10,0 0-149,123-22-271</inkml:trace>
  <inkml:trace contextRef="#ctx1" brushRef="#br0" timeOffset="1829.9346">5244 1185 1226,'0'0'41,"0"0"-37,0 0 3,-98 120-4,78-69-1,4-2-2,6-3 0,10-13-2,0-13-22,9-18 3,26-2-3,11-29 24,8-17 0,-2-9 0,-17-4-3,-15 1 3,-20 5 11,0 7 2,-28 10-5,-10 17 3,-1 13-11,2 6-13,8 6-105,8 16-133,17-1-84</inkml:trace>
  <inkml:trace contextRef="#ctx1" brushRef="#br0" timeOffset="2190.7819">5728 1106 951,'0'0'113,"0"0"-42,0 0-31,-126 95-22,90-55-2,7 0-8,6-2-6,11-6-2,12-6 0,0-8-9,10-10-29,25-8 1,10-8 7,5-26-10,0-12 26,-14-8-73,-14-4 81,-17-6 6,-5-2 19,-5-2 54,-19 10-6,3 13 6,6 20 18,7 16-25,5 9-14,0 0-33,3 6-19,0 29-14,0 14 10,3 18 4,6 3 3,0 2-3,-5 4-8,-3-6-81,-1-10-152,5-17-160</inkml:trace>
  <inkml:trace contextRef="#ctx1" brushRef="#br0" timeOffset="2572.9316">6151 1136 1020,'0'0'156,"0"0"-140,0 0 19,-139 77-25,111-26-7,11 4-1,10-6-2,7-8-10,0-11-31,11-11-2,16-17 4,13-2 26,5-26-3,-1-20-9,-3-9-4,-18-7 27,-9-8 2,-14-4 23,0-12 25,-14 0 19,-7 13-16,0 19 8,7 24 19,6 22 7,3 8-26,5 0-46,0 36-13,0 18 0,2 18 4,17 8 4,3 1-4,0 0-4,3 6-18,-3-5-43,-9 3-35,-11-10-119,-2-10-294</inkml:trace>
  <inkml:trace contextRef="#ctx1" brushRef="#br0" timeOffset="3212.3399">428 1145 1126,'0'0'108,"0"0"-107,0 0 14,0 0-2,-6 122-8,6-74-3,10 5-2,-10 0-60,0-2-210,0-14-221</inkml:trace>
  <inkml:trace contextRef="#ctx1" brushRef="#br0" timeOffset="3353.8533">273 1247 1039,'0'0'0,"0"0"0,159-132 0,-77 102 0,-8 19-131,-23 11-272</inkml:trace>
  <inkml:trace contextRef="#ctx1" brushRef="#br0" timeOffset="3497.1322">361 1760 1012,'0'0'50,"0"0"-40,0 0-1,0 0-3,131-60-6,-64 16-136,-16-2-290</inkml:trace>
  <inkml:trace contextRef="#ctx1" brushRef="#br0" timeOffset="3810.7857">768 1317 913,'0'0'134,"0"0"-121,9 114 6,2-25 77,5 15-15,-3 16-20,4 17-34,-1 9-18,5 4-9,2-15 0,5-29-30,-1-36 0,2-33 10,-5-28 13,5-9-3,5-21 1,4-30-18,-7-9-22,-14-11 4,-17-13 35,-11-4 10,-42 4 12,-14 4 44,-2 24 10,7 15-4,16 17-16,25 9-11,14-2-23,7-9-12,33-15-40,25-17-64,14-7-119,-3 1-564</inkml:trace>
  <inkml:trace contextRef="#ctx1" brushRef="#br0" timeOffset="4335.8476">7181 896 854,'0'0'403,"0"0"-386,0 0-16,-10 102 17,10-41-4,0 1-5,0 6-6,0 0-3,2 2-22,-2-4-128,0-11-120,-23-19-113</inkml:trace>
  <inkml:trace contextRef="#ctx1" brushRef="#br0" timeOffset="5189.8543">6951 1226 778,'0'0'57,"0"0"-54,114-99-3,-27 57 5,9-1-3,-2 6 5,-14 2-5,-24 12-2,-18 6-4,-20 8 4,-16 4 4,-2 1 39,0 4 94,-4-2-57,-6 2-24,-2 0-4,2 0-30,-1 6-18,0 20-4,3 13 0,2 3 0,4 4 0,2 4 5,0-1-2,0 0 0,0-2 0,8-4-1,0-5-2,3-10 0,-2-12 0,-2-10 0,-3-6-13,3 0-7,4-10 9,7-19 11,4-4 0,0 8-9,-4 8 1,-2 13 7,-1 4-9,1 0-9,6 8-4,1 8 9,1 0 3,4-6-7,2-7 9,4-3 5,-1 0-3,-4-20 7,-2-3 11,-8-1 20,-9 6 5,-8-1 1,-2 6 1,0 3-1,-2 1-9,-8 9-12,2 0-8,-1 0-8,3 0-4,-3 11 0,6 13 2,1 2-3,2 3 4,0-6-21,0 1-8,11-8-23,5-4-4,4-3 21,2-9 15,2 0 11,1 0 7,0-9-2,-3-8 5,0-4 0,-3 1 5,-2 3 1,-6 0 7,-2 5 7,-3 4-5,-3 0-3,-3 7-3,0-2 1,0 1-10,0-2 4,2-4-4,0-4-9,3-3-12,3-4 9,6 3 7,4 5 3,2 11-4,3 0-10,-2 7 16,6 18 13,-4 1-5,-5 6 7,-7-3-3,-9 2-11,-2-2-1,0 2-25,-2-8-196,-5-15-277</inkml:trace>
  <inkml:trace contextRef="#ctx1" brushRef="#br0" timeOffset="6075.4295">9364 1361 690,'0'0'358,"0"0"-353,69-156-5,-38 90 26,-9-2-16,-13 7 7,-9 16-3,0 15 6,0 18 26,-9 10 23,-7 2-40,1 11-29,-3 29-6,7 13 6,5 9 2,6 2-1,0-4 0,11-7-1,15-7-8,12-14-19,5-15-24,5-15 5,6-2-3,-2-16-7,-8-19-91,-9-11 5,-8-3 37,-16-6 33,-8-3 72,-3-3 35,0 6 26,-12 11 19,4 12 13,-1 20 4,5 8-20,4 4-35,0 0-42,0 27-31,0 17 31,0 9 8,4 3 4,9-1-10,-4-7-1,-5 1 1,-1-11 2,-3-6-4,0-13 2,0-11 2,2-8-3,3 0 4,4-4-4,6-12 7,0-2-2,2 10 1,-3 8 17,6 0-18,6 2-6,1 17 0,6-4 3,2-5-2,7-10 5,1 0-3,-1-22 2,-6-8 3,-9-3-3,-11 0 5,-10 8 4,-4 5 27,-2 8 25,0 10 10,0 2-26,0 0-34,-6 14-11,-4 13-5,2 5 0,3-2 0,5-8 0,0-6-4,21-7 0,14-9-3,12 0-13,0-15-13,-11-11-42,-16-3-129,-20 4-245</inkml:trace>
  <inkml:trace contextRef="#ctx1" brushRef="#br0" timeOffset="6218.478">9192 1199 1007,'0'0'71,"0"0"-71,0 0-34,203-93-192,-93 39-94</inkml:trace>
  <inkml:trace contextRef="#ctx1" brushRef="#br0" timeOffset="6513.1319">11316 1028 1097,'0'0'96,"0"0"-96,0 0-16,0 0 16,0 0 21,56 127 19,-40-73-27,-5 4-13,0-2-15,-7-6-155,-4-11-223</inkml:trace>
  <inkml:trace contextRef="#ctx1" brushRef="#br0" timeOffset="6667.8054">11312 988 1085,'0'0'5,"139"-85"2,-46 52-9,-12 9 2,-20 14-67,-32 10-265</inkml:trace>
  <inkml:trace contextRef="#ctx1" brushRef="#br0" timeOffset="6990.3894">11379 1273 744,'0'0'219,"0"0"-205,0 0-7,134-64 1,-72 46-7,-6 7 4,-14 11-5,-13 0-7,-8 23 7,-11 9 0,-5 6 4,-1 2 4,0-6-6,2-5-1,4-12-1,3-12-1,6-5 1,3-9 16,0-21 31,0-6 11,-8-3-2,-12-2-17,-2 3-2,-2 6-15,-18 10-15,2 10-7,-2 8-7,4 4-77,5 0-62,5 4-179,6 3-139</inkml:trace>
  <inkml:trace contextRef="#ctx1" brushRef="#br0" timeOffset="7284.6456">12061 1239 792,'0'0'146,"0"0"-92,0 0-8,0 120-27,9-94-17,2-9-1,5-10-1,-1-4-10,5-3-23,1-10 23,1-21 10,0-5 7,-4-8-2,-5 2 4,-3 4 33,-6 10 33,-2 12 4,-2 12-7,0 4-12,0 0-40,0 0-20,0 17-5,2 9 2,0 11 2,-2 5-37,0 3-78,0-6-134,0-8-182</inkml:trace>
  <inkml:trace contextRef="#ctx1" brushRef="#br0" timeOffset="7604.1667">12427 1201 984,'0'0'94,"0"0"-50,0 0-2,147-7-12,-107 34-12,-9 9-8,-18 3-8,-13 2 9,0-7-9,-13-7 4,-5-11-1,7-13-2,11-3 0,0-14-2,3-24-1,27-10-21,8-5-7,1 12 20,-8 9 4,-8 16 4,-4 9 12,-3 7 18,-1 0-4,-1 15 3,-1 8-4,0 6-13,-4 3-6,-2 4-6,-7 0-35,0 1-90,0-6-186,-13-4-160</inkml:trace>
  <inkml:trace contextRef="#ctx1" brushRef="#br0" timeOffset="7726.5288">12807 1010 852,'0'0'133,"0"0"-86,0 0-47,0 0-185,0 0-311</inkml:trace>
  <inkml:trace contextRef="#ctx1" brushRef="#br0" timeOffset="8144.8509">13178 1238 967,'0'0'90,"0"0"-68,67-105 19,-61 82-27,-6 10 26,0 6 32,-29 7-7,-4 0-34,-2 11-3,6 15-8,5 4-14,14 7-3,6 7 1,4-1-7,0 3 3,14-4-5,12-6-14,5-11-2,3-14 3,9-11 15,0 0 2,-1-27-4,-6-11-18,-10-7 6,-9 1-4,-9 6 8,-5 12 13,-3 14 6,0 6 20,0 6 13,4 0-16,8 0-23,5 14 1,8 6 8,4 4 2,-3 2-5,-3 2-3,-10 0-3,-9 4-8,-4-2-44,0-6-161,0-14-324</inkml:trace>
  <inkml:trace contextRef="#ctx1" brushRef="#br0" timeOffset="8856.4098">14640 1259 750,'0'0'204,"0"0"-82,0 0-92,103-132 1,-83 93-7,-11 3 2,-7 7 16,-2 4-6,-4 11-13,-21 9-7,-9 5 0,-3 9-7,-3 30-6,9 12 1,8 12-1,17-1-1,6-2 4,11-8-5,26-8-1,6-14 0,6-12-16,-2-9-51,-7-9-114,-9-2-257</inkml:trace>
  <inkml:trace contextRef="#ctx1" brushRef="#br0" timeOffset="9532.5662">14973 1056 889,'0'0'225,"0"0"-194,0 0-6,126-22 14,-79 22-19,-6 21-13,-12 11-5,-15 5-2,-14 6-30,0-4 8,-12-2-7,-9-9-14,6-14-5,8-8-33,7-6-7,0-7 19,9-25-13,15-5 43,7-5 39,-2 0 16,-2 8 58,-8 10 32,-11 7 8,-6 13-25,-2 4-4,0 0-22,0 14-35,-6 15-21,-5 9-3,7 0-4,4-3 0,0-3-23,26-13-26,8-7-18,10-12 35,5 0 26,0-14 4,-3-20 2,-7-7 14,-12-4 20,-14 7 26,-13 10 8,0 11-7,0 13-3,-3 4-10,-7 12-32,1 34-16,2 25 0,2 23 1,5 12 1,0 11 0,2 7-2,10-2 0,-3-11-34,-7-18 20,-2-28-20,0-33 10,0-32-7,-6-18-38,3-44 7,1-22-47,2-18 65,0-14 38,0-11-16,13 4 20,12 19 2,4 25 43,4 33 47,-4 23-15,-4 14-22,-6 9-28,-3 0-6,-9 20-13,-5 11-3,-2 8-2,-9 2-1,-24 1-67,-5-5-93,4-12-183,10-17-181</inkml:trace>
  <inkml:trace contextRef="#ctx1" brushRef="#br0" timeOffset="10334.5136">16165 1008 1148,'0'0'134,"0"0"-102,0 0 0,-114 40-15,76-1-15,5 3 0,6 2-2,6-6-1,9 3-1,3-9-5,9-6-8,0-5-10,7-8-37,26-13-4,13 0 10,12-34 12,3-7 20,-8-5 14,-17 3 0,-18-1 10,-17 10 13,-1 10 67,0 6 1,-10 13-9,-1 2-32,2 3-21,3 0-16,-2 14-3,1 12-4,5 6 3,2 1-1,0-5-2,7-2-2,13-6-18,6-8-15,9-8 5,2-4-2,4 0 25,-4-21-3,-5-8 10,-7-4 4,-10-4 2,-4-2 13,-6 3 27,-3 9 3,-2 12-7,0 10-10,0 5 2,0 0-30,0 10-1,0 17 0,0 9 1,0-1 0,0-13 0,1-11-13,4-9-5,4-2 3,5 0 1,5-9 5,6-11 5,0 0-3,4 6 7,-7 10-1,-2 4-2,0 0-1,-8 16-3,3 8 7,-4 0 3,1-2 1,3-4-1,1-9 0,1-6-1,8-3 1,2 0 1,4-20 0,0-14 0,-2 0-1,0-1-2,-5 5 2,1 11-2,-5 7 4,2 7 7,1 5-8,2 10 4,-2 18 3,-2 7-1,-8 1-5,-8-2-4,-5-2 1,0-2-2,-23-5-25,1-11-66,1-14-118,9 0-169,3-7-201</inkml:trace>
  <inkml:trace contextRef="#ctx1" brushRef="#br0" timeOffset="10493.7208">17226 1002 462,'0'0'726,"0"0"-674,0 0-27,0 0 10,0 0-17,46 133-17,-42-95-1,-4-5-50,2-8-79,2-11-114,9-14-58,7 0-50</inkml:trace>
  <inkml:trace contextRef="#ctx1" brushRef="#br0" timeOffset="11040.4577">17438 1110 430,'0'0'255,"0"0"-40,0 0-15,0 0-63,0 0-79,0 0-35,13-25-20,-13 57 1,2 6 1,3-2-4,2-4 1,6-12-2,3-6-4,11-12-5,0-2 4,-2-2-4,0-20 0,-9-7 4,-11-2 2,-5-5 0,-5-2-1,-24 0-7,-4 7-8,2 7-20,6 12 14,9 4-19,9 6-20,7 2-24,0 0-41,19 0 67,14 12 58,7 3 4,7-1 1,0 3 19,0 3 64,-5 4-27,-9 3-26,-8-3-13,-9-4-2,-10-6 2,-2-4-4,-4-8-9,3-2 0,-1 0 18,4-5-7,8-27 10,9-10-25,12-1 2,1 7 11,-3 11 17,-6 17 26,-10 8 4,-1 0-27,-3 16-1,3 16 10,-3 11-20,-3 5-13,-2 2 4,-5-7-8,3-8-5,1-11-2,2-10-10,8-12-5,4-2-8,1-5-2,0-24-35,-12-7-149,-10-6-338</inkml:trace>
  <inkml:trace contextRef="#ctx1" brushRef="#br0" timeOffset="11162.4542">17527 527 1227,'0'0'125,"0"0"-122,0 0-3,0 0-50,0 0-446</inkml:trace>
  <inkml:trace contextRef="#ctx1" brushRef="#br0" timeOffset="11806.2946">18767 935 1197,'0'0'54,"0"0"-50,-123 99-4,98-41 0,9 3-1,16-8 0,0-7-11,14-13-12,17-11-20,9-14 13,5-8 18,2-5 13,2-20 3,-4-8 0,-8 0 8,-10 8 10,-16 11 3,-6 14-3,-5 0 13,0 0-15,0 0-19,0 9-5,0 8-4,0 0-18,0-5 0,0-8 17,13-4 6,9 0 4,1-6 10,-4-12 17,-5-3-5,-12 2-7,-2 4 0,0 1-15,-18 11-16,-6 1-52,-2 2-65,3 0-141,7 0-110</inkml:trace>
  <inkml:trace contextRef="#ctx1" brushRef="#br0" timeOffset="12246.4517">19210 1129 833,'0'0'187,"0"0"-177,0 0 36,0 0 10,43 104-44,-33-78-4,-3-10-5,-5-7 0,0-8-1,-2-1 2,6 0 12,2-16-2,5-8-1,5 0-9,0 6-2,-2 6-2,0 8-4,-3 4-3,0 0-1,3 7 8,-1 8 2,3 2-2,2-4 1,-2-3-1,4-7 0,3-3 0,0 0 0,6-21 3,1-16 6,0-9-2,-7-7 9,-5-12 11,-9 2-8,-6 5 3,-5 15 9,0 21 9,0 9 22,-5 13-9,3 0-25,-4 9-28,5 28-12,-6 14 8,3 15 4,4 3 0,0 1-15,0 0-41,15 0-37,-3-10-137,-8-16-287</inkml:trace>
  <inkml:trace contextRef="#ctx1" brushRef="#br0" timeOffset="12392.8277">19645 1175 972,'0'0'94,"0"0"-90,69-102-4,6 66 0,8 1-32,-2 19-89,-13 14-35,-18 2-274</inkml:trace>
  <inkml:trace contextRef="#ctx1" brushRef="#br0" timeOffset="13453.7836">20238 1028 814,'0'0'266,"0"0"-199,0 0 17,0 0-43,0 0-40,-121 69 9,86-30-8,2 0 2,10-5-1,12-4-3,9-8-6,2-6-34,8-9-41,28-7-26,6-3-22,7-21 26,1-7 52,-10-1 51,-11-3 0,-9 3 93,-9 6 55,-5 8-22,-6 8-18,0 6-48,0 4-14,0 0-18,0 0-17,0 0-9,0 12-2,0 16 0,0 9 0,0 2 0,10-1 1,5-9-1,10-6-7,6-13-8,6-10-4,11-1 3,-2-31 0,1-5 4,-5-5 6,-13-4 6,-8 0 0,-11 4 3,-7 9 6,-3 15 1,0 13 15,0 5-5,0 0-12,0 0-8,0 22-2,-11 10-4,2 5 2,5-1 3,4-3 1,0-12-6,6-2 6,14-8-8,7-4 2,-1-7-1,2 0 6,2-2-2,-5-14-2,-2-3 0,-4-2 4,-3-1 1,-5-2 2,-2 3 1,-2 8 9,-3 2-2,-1 3 3,1 5-7,-2 3-2,0 0-3,-2 0 11,0 0-6,0 0-6,0 0 0,2 14-3,5 5 3,0-1 2,-2-1 0,-1-7-2,-4-7 0,1 2-2,-1-3 2,3-2-1,-3 0-1,2 0 0,1 0 1,-3 0-1,2 0 2,5 0-2,4-2-3,4-10 5,5-1 2,3 3-1,-6 5-1,-1 5 0,3 0-4,-4 1-2,3 17 5,-3 3 0,0 0-2,1-1 2,0-5 1,4-4-2,4-11 2,5 0 0,6 0 2,1-27 0,-3-4 3,-5-3-1,-12-2-3,-8 7 9,-6 0-4,-2 15 2,0 6 15,0 6 1,0 2-11,0 0-13,0 0-5,18 10-9,7 12 12,9 6 2,-1 1 11,-8-5 0,-10-6-5,-13 3-5,-2 3-2,-29 5-6,-31 8-40,-15-11-125,-10-7-415</inkml:trace>
  <inkml:trace contextRef="#ctx1" brushRef="#br0" timeOffset="13575.699">20737 667 1295,'0'0'92,"0"0"-90,0 0-2,0 0-30,0 0-525</inkml:trace>
  <inkml:trace contextRef="#ctx1" brushRef="#br0" timeOffset="14992.8595">11914 2923 773,'0'0'158,"0"0"-82,0 0 75,0 0-40,0 0-59,0 0-37,-45 21-10,32 31-3,4 0 7,9-8-2,0-12-6,5-10-1,19-14-2,7-8-5,5 0-3,0-27-2,-5-8-10,-13-5 5,-16-5 13,-2 3 3,-16 3-2,-15 2 1,0 7-15,2 10-4,9 8 4,11 8-11,9 2-7,0 2-51,31-4-50,16 4 127,11 0 9,0 0 18,-2 10 29,-10 12 14,-10 8-6,-9 7-27,-13 0-12,-10 2 0,-4-8-8,0-6-5,-2-7 2,-9-10-2,8-8 0,3 0 6,0-31-9,0-13 0,22-4-1,7 4 1,-2 8 2,2 14 1,-4 15 18,-1 7-2,-2 0-8,-3 27-5,-4 11 2,-4 4 1,0 5-7,-1-5-2,3-6 0,-2-10-12,-1-13-3,6-10 2,5-3 6,5-12 6,10-25 1,-2-9 3,-1-5-2,-8-5-1,-9-7 1,-11-4 0,-5-2-1,0 9 5,-5 10 2,-9 21 9,-2 17 5,3 12 0,-6 0-6,4 26-11,-1 18-3,5 14 1,7 7 1,4-1 1,0 0-2,15-3 2,14-8-4,5-6-4,5-13-7,4-14-10,1-16 3,-1-4 0,-1-3 6,-6-18 8,-12-4-3,-9 8 7,-11 7 4,-4 7 5,0 3 26,-9 10-16,-1 17-10,4 3-8,6-6 0,0-6-1,6-8-1,26-10-2,11 0-2,9-17-4,2-14 0,-4-3 1,-15 6 3,-12 8 5,-15 12 2,-4 8 7,-1 0 21,-1 42-11,3 23-10,8 27 15,0 13-5,2 8-4,-7 10-8,-8 2-5,0-3 0,-16-15-2,-22-31 0,-8-34 0,-8-30 39,-2-12-25,10-34-5,5-30-9,14-26 0,16-17-50,11-7-60,21 2-362</inkml:trace>
  <inkml:trace contextRef="#ctx1" brushRef="#br0" timeOffset="15389.7384">13847 3002 1207,'0'0'24,"0"0"1,82-143 29,-66 93-35,-12 5-10,-4 12-1,0 8-4,-14 13-2,3 9 4,5 3-6,6 0-5,0 20 1,4 7-9,25 4 6,7 1 7,1-2 1,2 2 4,-8 0 0,-16 3-3,-10-2-1,-5 3-1,-15-1-21,-14-5-68,2-10-105,12-17-133,9-3-72</inkml:trace>
  <inkml:trace contextRef="#ctx1" brushRef="#br0" timeOffset="15526.8944">14256 2825 375,'0'0'729,"0"0"-686,0 0 8,0 0-15,0 0-31,83 126-5,-78-88-73,-5-4-169,0-9-252</inkml:trace>
  <inkml:trace contextRef="#ctx1" brushRef="#br0" timeOffset="15652.4963">14335 2576 1040,'0'0'39,"0"0"7,0 0-46,0 0-117,0 0-226</inkml:trace>
  <inkml:trace contextRef="#ctx1" brushRef="#br0" timeOffset="16063.5182">14557 2827 614,'0'0'260,"0"0"-145,51 119 3,-32-76-72,-3-7-32,-10-9-10,-2-12 0,-4-8-1,0-7 7,0 0 1,0-19 21,0-16-19,7 0-10,7 8-3,1 7 3,3 12-1,0 8 1,0 0-3,-3 4 0,-1 18 0,0 6 1,-2-5 1,9-5-2,6-9-14,10-9-8,8-9 3,2-24 4,-3-8 8,-14-3 7,-11 5 0,-12 6 14,-7 11 30,0 12 11,0 8 4,-17 2-9,-2 4-31,-3 22-6,4 6 3,5 8-5,6 1-8,7-1-3,0-3-8,15-8-38,28-13-39,10-16-121,10-2-251</inkml:trace>
  <inkml:trace contextRef="#ctx1" brushRef="#br0" timeOffset="17047.0077">15659 2481 831,'0'0'338,"0"0"-262,0 0 12,0 0-62,0 0-15,-42 121 0,35-52-1,5 3-1,2 0-6,0-2-1,4-7 2,19-15-4,10-16-5,5-17-24,10-15 0,4-1-5,0-27-14,-6-11-83,-10-5 123,-7 1-13,-15 2 21,-8 7 7,-6 12 56,0 12 24,0 8-11,-7 2-34,-2 12-23,-2 18-15,4 11 1,3 0-2,4 0-1,0-4-2,4-4-2,23-12 0,9-6-9,9-15 4,8 0-5,0-15-9,2-16-5,-8-8 10,-8-3 6,-14-4 7,-14 4 3,-11 6-2,0 8 2,0 12 2,-3 11 7,-5 5 7,3 0-13,-1 23-3,6 3-1,0 8 0,0 2 0,6-5-1,14-4-3,4-3-8,4-5-15,1-9-5,5-9-9,5-1 20,-2-1 1,2-21 3,-6-6 18,-6-4 0,-5-4 14,-4-1 15,-7 5-2,-4 10 18,0 12-7,-6 4-3,-1 6-6,0 0-7,0 4-17,0 21-3,0 8 2,3 1-2,1-2-1,7-6-1,1-8-4,1-7-24,4-10 27,1-1-3,3-4-4,3-15 8,1-8-2,2 6 2,-2 2 0,-5 9 0,-3 8 0,-4 2 1,-6 5-1,-1 16 0,-3 4 1,0-1 4,-3-6-5,2-10 1,0-7-1,2-1 0,5-5 2,5-22 3,3-5-5,3-4-4,3 0 2,1 6 2,2 7 1,1 11 13,-3 12 11,-3 0-14,-3 17 0,-4 17 7,-6 4-1,-6 6-5,-2-6-6,0-3-5,0-12-1,0-9 0,0-10-25,0-4-25,0 0-14,0 0-83,-8-5-215</inkml:trace>
  <inkml:trace contextRef="#ctx1" brushRef="#br0" timeOffset="17213.777">15443 2745 1229,'0'0'43,"0"0"-16,0 0-13,148-51-14,-45 30-18,-8-6-178,-20-6-556</inkml:trace>
  <inkml:trace contextRef="#ctx1" brushRef="#br0" timeOffset="17432.7566">18252 2835 1283,'0'0'202,"0"0"-174,0 0 1,0 0-9,0 0-20,0 0-55,0-10-61,-51-5-489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34:03.3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2857 4965 939,'0'0'71,"0"0"-43,0 0 76,0 0-79,0 0-8,-116-24-2,86 44-10,0 16 2,0 8-5,4 7 0,6 7-2,5 1 4,8-4-4,4-7-2,3-14-2,0-10 1,16-11 1,9-13-4,5 0 6,6-17 0,-2-25 6,-4-7-6,-6-1 5,-12 4 1,-4 8 2,-8 6 18,0 10 21,0 8-4,0 8-7,0 5-6,0 1-17,0 0-13,0 0-10,2 9 4,7 23 5,-1 11 1,4 6 2,1 8-2,-2 7-46,5-2-37,1-6-67,1-12-132,5-18-134</inkml:trace>
  <inkml:trace contextRef="#ctx0" brushRef="#br0" timeOffset="292.8334">3091 5514 669,'0'0'250,"0"0"-150,0 0-40,0 0-13,0 0 4,0 108-14,0-66-19,1-2-9,9-6-6,-1-11 0,2-9 0,7-10-1,5-4 2,7-9 0,8-26 10,0-13-5,-5-5-3,-12 2-2,-13 0 10,-8 9 7,0 8 11,-8 8 1,-15 10-14,-4 11-15,-4 5-4,-6 0-1,-1 25-11,2 3-29,12-6-34,12-4-68,12-9-180,0-9-166</inkml:trace>
  <inkml:trace contextRef="#ctx0" brushRef="#br0" timeOffset="466.735">3733 5358 1143,'0'0'89,"0"0"-85,118-91 8,-54 52-4,4 5-8,-6 7-30,-11 10-186,-17 5-293</inkml:trace>
  <inkml:trace contextRef="#ctx0" brushRef="#br0" timeOffset="630.6446">3844 5620 1288,'0'0'9,"0"0"-9,0 0-5,0 0 3,127-21 2,-64-2-88,-8 1-303</inkml:trace>
  <inkml:trace contextRef="#ctx0" brushRef="#br0" timeOffset="1126.356">5296 4937 921,'0'0'237,"0"0"-166,0 0 3,0 0-33,0 0-32,0 0-7,-14 86 5,9-36 6,5 4-3,0 1-6,0-6-3,0 4-1,8-5-16,-2 3-60,1 0-80,-7-6-203,0-8-204</inkml:trace>
  <inkml:trace contextRef="#ctx0" brushRef="#br0" timeOffset="1433.3128">4791 5819 956,'0'0'103,"0"0"-103,0 0 0,0 0 23,185-8 35,-68-21 13,17-8-22,12-1-2,6-3-5,-5 7-16,-13 8-9,-21 3-14,-20 4-1,-27 7-1,-28 6-1,-15 2 0,-19 4-46,-4 0-31,-14 4-42,-26 23-130,-15 3-289</inkml:trace>
  <inkml:trace contextRef="#ctx0" brushRef="#br0" timeOffset="1799.7842">5418 6539 916,'0'0'106,"0"0"-88,0 0 60,0 0-25,119-102-16,-61 35-20,-11-1-7,-6-5-8,-19 1-1,-12 5-1,-10 9-1,0 11 0,-16 15 2,-7 14-1,2 12 5,0 6 6,3 0-10,3 24 1,2 22-2,7 17-1,6 7 1,0 4 6,20-2 6,12-8 6,4-6 0,5-8-4,-2-5-2,-1-8-7,-7-4-4,-4-9-1,-9-6 0,-3-6-19,-6-7-117,-1-5-304</inkml:trace>
  <inkml:trace contextRef="#ctx0" brushRef="#br0" timeOffset="2265.5323">7070 4868 900,'0'0'112,"0"0"-93,0 0 67,0 0 3,0 0-28,0 0-12,-38-66-30,7 60 0,-3 6-6,-3 0 0,-6 14-10,1 31 1,0 16-4,3 22 3,8 19-1,15 21 3,15 13-5,1 6 6,4-3-2,23-10-4,2-8 2,-5-8 3,-7-13 0,-14-10 9,-3-14-3,-4-12-1,-27-7 14,-7-13-6,-5-14-2,5-14 0,3-12-6,-1-4-5,7-2-5,7-20-29,11-9-45,11-7-82,2-9-552</inkml:trace>
  <inkml:trace contextRef="#ctx0" brushRef="#br0" timeOffset="2888.9993">6494 7046 784,'0'0'183,"0"0"-166,0 0 11,0 0 10,0 0 45,146 2-13,-74-22-7,-7-6-11,-1 2-6,-14 2-9,-15 7-25,-20 8-10,-7 5-1,-8 2-1,0 0-49,0 0-82,-13 0-307</inkml:trace>
  <inkml:trace contextRef="#ctx0" brushRef="#br0" timeOffset="3526.0312">7157 7219 498,'0'0'390,"0"0"-346,0 0 6,0 0 10,0 0-4,0 0 1,95-55-18,-49 1-21,-5-18-4,2-8-9,-9-3 2,-15 6-3,-7 14-3,-12 17 4,0 16-1,-4 10 1,-12 10-1,-2 6 6,0 4-4,-2 4-5,0 29-1,4 10 0,10 16-3,6 6 3,0 6 0,24-4 0,12-9 3,6-11-2,5-13 3,5-6 8,-4-12 0,-1-5-5,-2-8-5,-10-3-2,-2 0-39,-10-28-150,-14-16-272</inkml:trace>
  <inkml:trace contextRef="#ctx0" brushRef="#br0" timeOffset="3967.9851">7614 4705 892,'0'0'143,"0"0"-102,0 0 17,0 0-43,120-167-11,-71 95 6,-11-3-6,-11 0-2,-16 4 2,-9 11 6,-2 12-7,0 17 0,-4 12 14,-9 10 3,-3 9-11,-1 0-2,0 13-7,-2 28-2,3 18 2,5 7 0,9 2 7,2-2 9,2-8-1,23-3-8,1-4-4,0-2-2,0 3-1,-2 9-24,-9 4-153,-5 3-286</inkml:trace>
  <inkml:trace contextRef="#ctx0" brushRef="#br0" timeOffset="4516.2285">8550 5147 1028,'0'0'23,"0"0"81,0 0-7,0 0-65,-145-40-5,109 62-7,-1 19-8,6 5-2,3 12-3,14 4-6,4 2 1,10 3-1,0 0-2,3 3-11,21-1-44,-2 1-17,-1-6-34,-13-4 21,-8-10-122,-2-12 207,-31-12 2,-8-12 8,-3-14 73,1 0 15,10-10-15,6-17-8,15-6-14,12-3-28,0-11-15,32-2-11,20-6-5,10-3-1,9 2-1,1 3 1,-5 4 2,-9 6-2,-18 10 1,-18 11-1,-13 12 2,-7 5 2,-2 5 49,0 0-2,0 0-26,0 7-19,-9 19-6,1 11 0,3 9-1,5 5-1,0 5-29,7 4-44,12-2-62,4-7-155,-5-15-112</inkml:trace>
  <inkml:trace contextRef="#ctx0" brushRef="#br0" timeOffset="4859.684">8715 5697 526,'0'0'131,"0"0"-33,0 0 69,80-121-63,-46 105-42,4 8 1,-7 8-30,-5 0-25,-10 24-7,-9 13 4,-7 4-5,0 9-14,-12-5-19,-5-12-9,6-8 7,7-15 19,4-10 2,0 0-15,19-33-47,20-13 28,3-10 8,-3 1 24,-6 4 16,-12 9 5,-10 10 53,-11 12 62,0 12-4,0 8-12,-11 0-31,-2 5-38,-3 20-29,3 9 2,11 6-6,2 2-2,0 2-1,2 3-54,13-5-79,4-8-163,-4-12-138</inkml:trace>
  <inkml:trace contextRef="#ctx0" brushRef="#br0" timeOffset="5048.468">9248 5444 894,'0'0'141,"0"0"-19,0 0-38,131-49-41,-79 49-6,-3 29-2,-9 9-28,-9 11-3,-17 6-2,-14 10-2,0 3-25,-18-2-47,-14-12-136,3-19-103,9-22-131</inkml:trace>
  <inkml:trace contextRef="#ctx0" brushRef="#br0" timeOffset="5438.0431">10008 5400 801,'0'0'339,"0"0"-311,-121 79 50,88-30-41,6 4-28,12-3-4,6-6-4,9-7-1,0-11-11,20-9-5,15-17-5,8 0 5,2-26-7,-1-14 1,-6-10-2,-16-6-2,-8-11 12,-14-15 14,0-10 0,-9-1 1,-11 10 12,2 21 42,0 25 29,4 16-16,6 14-10,3 7-4,5 0-31,0 10-23,0 28 0,11 14 0,14 10 0,2 8 0,2 3 1,-5 1-1,-6 2-42,-9-8-49,-9-8-156,0-14-432</inkml:trace>
  <inkml:trace contextRef="#ctx0" brushRef="#br0" timeOffset="5813.4252">10407 5349 1175,'0'0'57,"0"0"-41,122-7 40,-88 37-47,-14 12-6,-16 8-2,-4 11-1,-10-2-23,-22-1-16,6-13-32,7-20 45,10-15 12,9-10-36,0-18-6,23-23-45,8-14 2,3-1 54,-7 3 2,-5 4 43,-11 11 11,-5 16 80,-6 10 62,0 12-3,-10 4-46,-15 26-58,0 14-4,8 6-6,12 1-10,5-4-16,3-5-2,28-3 0,9-9-7,11-7 1,6-8-2,-1-11-18,-11-4-73,-20-4-244</inkml:trace>
  <inkml:trace contextRef="#ctx0" brushRef="#br0" timeOffset="6227.981">11979 5386 1055,'0'0'120,"0"0"-100,0 0 16,0 0 3,124-6-2,-59-18-10,-3-3-13,-8 5-14,-20 13-10,-12 7-74,-20 2-130,-2 0-226</inkml:trace>
  <inkml:trace contextRef="#ctx0" brushRef="#br0" timeOffset="6398.2813">11976 5636 1158,'0'0'88,"0"0"-81,0 0 13,0 0 14,170-9-14,-101-10-20,-11 2-1,-9-5-126,-7-1-324</inkml:trace>
  <inkml:trace contextRef="#ctx0" brushRef="#br0" timeOffset="6728.2586">12979 5201 1170,'0'0'88,"0"0"-82,-82 123 22,71-64-7,9 0-15,2-2-6,0-8 0,16-11-6,19-11-9,5-11 5,10-14 9,6-2 0,-2-13-8,-2-17-11,-14-10-7,-14-12 9,-15-6 14,-9-8 4,-9 1 0,-28 10 5,-15 14 25,-8 17-8,0 16-12,1 8-5,16 0-5,5 10-3,19 7-76,15-7-169,4-6-369</inkml:trace>
  <inkml:trace contextRef="#ctx0" brushRef="#br0" timeOffset="6909.0982">14134 5494 1267,'0'0'105,"0"0"-98,0 0-7,0 0-22,0 0-154,0 0-381</inkml:trace>
  <inkml:trace contextRef="#ctx0" brushRef="#br0" timeOffset="8129.1006">2706 8020 555,'0'0'110,"0"0"-2,0 0-9,0 0-29,0 0-29,0 0-2,-79 25-23,43 17-7,-1 7 0,6 9-4,2 0-4,5-3-1,17-4 0,7-14 0,0-10-5,21-16 4,18-11-12,3-3-1,2-27 9,-5-10 5,-12 0 5,-15-1 5,-9 5 30,-3 7 33,0 4-16,0 11 2,-3 9-16,1 3-4,0 2-21,2 0-13,0 0-5,0 0-6,0 3 1,0 21-1,8 10 6,12 11 0,4 9-1,-3 6-64,4 2-73,-5-8-141,-7-15-206</inkml:trace>
  <inkml:trace contextRef="#ctx0" brushRef="#br0" timeOffset="8415.0281">3007 8558 995,'0'0'21,"0"0"-3,28 149 14,-14-105-24,-6-14-3,-3-14 1,-1-12-2,-4-4 6,0-12 28,3-28 66,-1-13-92,7-7-7,3 10-5,3 14 3,2 14-1,-1 10 8,1 12-6,2 0-3,-3 0-1,-1 20 0,3 6 0,-3 15 3,-2 1-3,-1 8-4,-4 2-96,-3-6-146,-5-11-302</inkml:trace>
  <inkml:trace contextRef="#ctx0" brushRef="#br0" timeOffset="8582.0638">3771 8478 576,'0'0'657,"0"0"-653,113-80 2,-59 58-2,0 7-4,-7 5-45,-12 5-194,-20 1-296</inkml:trace>
  <inkml:trace contextRef="#ctx0" brushRef="#br0" timeOffset="8738.0361">3860 8722 1052,'0'0'177,"0"0"-176,0 0 3,0 0-3,176-80-1,-94 34-128,-11 0-400</inkml:trace>
  <inkml:trace contextRef="#ctx0" brushRef="#br0" timeOffset="9137.9466">5082 8110 632,'0'0'154,"0"0"-105,0 0 15,0 0 10,15 130-32,-8-82-18,-1 0-10,-3 4-10,-3 1-4,0 5-91,0-5-169,-3-4-188</inkml:trace>
  <inkml:trace contextRef="#ctx0" brushRef="#br0" timeOffset="9368.9425">4776 8930 986,'0'0'73,"0"0"-53,0 0 26,167-21 22,-60-7 14,14-8-22,-3 0-26,-7-3-8,-12 8-19,-28 4-1,-27 10-6,-19 8-2,-19 8-55,-6 1-60,0 10-93,-26 21-192</inkml:trace>
  <inkml:trace contextRef="#ctx0" brushRef="#br0" timeOffset="9743.1183">5097 9878 975,'0'0'46,"0"0"-45,0 0 29,0 0 12,0 0 20,0 0 1,149-94-19,-110 19-17,-10-10-14,-12 4-9,-13 7 2,-4 14-5,0 14 1,-12 15-2,-7 15 0,4 10-4,-1 6 1,1 0 3,-2 22-3,3 18 0,2 16-2,8 10 5,4 6 3,2 3 3,31-5 2,10-6-3,6-14 3,7-7-3,-5-13-3,-2-9-2,-9-4 0,-6-14-44,-7-3-104,-10-25-385</inkml:trace>
  <inkml:trace contextRef="#ctx0" brushRef="#br0" timeOffset="10244.9475">7302 8333 886,'0'0'135,"0"0"-21,0 0 29,0 0-74,0 0-45,0 0-11,-147-42-13,89 69-3,-3 23-1,5 22 4,12 19 0,9 20-1,14 17 1,18 9 0,3 6 0,28-4 2,12-12 4,1-12-1,-10-17 4,-14-17-2,-13-16 6,-4-11 5,-10-9-3,-26-16-7,-7-11 0,-3-9 3,-3-7-7,2-2-1,6 0-3,10 0-16,13 0-30,17 12-43,1 8-165,1 9-249</inkml:trace>
  <inkml:trace contextRef="#ctx0" brushRef="#br0" timeOffset="10449.4348">6662 10819 1180,'0'0'111,"0"0"-106,0 0-1,0 0 27,136-3-6,-64-25-16,-6 4-9,-8 7-29,-6 5-147,-10 3-289</inkml:trace>
  <inkml:trace contextRef="#ctx0" brushRef="#br0" timeOffset="10785.9358">7470 11035 1075,'0'0'98,"0"0"-73,0 0 15,0 0 3,108-126-18,-63 47-16,-3-11 1,-13-7-6,-20 4-4,-9 7 0,0 15 0,-25 23 0,-3 22 5,3 21-4,0 5 12,3 12 0,2 27-5,11 11-4,9 8 2,0 11 7,14-1-6,22-2-1,10-7-1,12-10-2,6-17-2,6-12 5,-3-16-3,-3-4-3,-10-14 0,-10-22-25,-15-14-72,-17-18-286</inkml:trace>
  <inkml:trace contextRef="#ctx0" brushRef="#br0" timeOffset="11168.0114">7559 8329 765,'0'0'299,"0"0"-272,0 0-7,59-138 2,-10 64-16,-6-11 2,-7 3-5,-19 4 5,-15 16-5,-2 18-1,-2 20-3,-15 18 2,-4 6 9,-1 10-10,-1 28 0,6 17 4,3 6 6,14 6 9,0-5 9,10-6-2,21-5-19,4-10-5,5-3-2,1-1-2,-3-6-85,-9-4-253</inkml:trace>
  <inkml:trace contextRef="#ctx0" brushRef="#br0" timeOffset="11818.9687">8802 8315 975,'0'0'56,"0"0"-35,0 0 78,-132-98-50,103 98-37,0 0 11,0 21-8,3 23-13,6 14 0,13 14-1,7 8-1,0 2 4,20 5-4,7-9 0,0-1-2,-12-4-80,-10-7-74,-5-11-94,-10-15 7,-21-19 6,-8-17 80,-1-4 157,-1-14 148,10-18 20,11-4 13,13-2-46,7-4-20,12-2-48,32-6-50,16-8-8,12-5-7,3-4-1,4 0-1,-6 7 0,-13 12 2,-18 19 1,-19 20-1,-15 7 2,-8 2 66,0 10 39,-15 24-36,-8 17-39,4 8-13,7 2 2,6 3-16,3-3-7,3 6 0,0-1-25,25-4-99,0-10-145,5-19-171</inkml:trace>
  <inkml:trace contextRef="#ctx0" brushRef="#br0" timeOffset="12157.6303">9092 8739 802,'0'0'59,"0"0"12,0 0 25,124-61-66,-84 61-15,-13 27-7,-8 11-3,-14 10-4,-5 4 1,0-4 0,-12-7-2,0-12-3,8-14-3,4-13-26,0-2-15,12-31-2,13-15 0,7-10-11,-3-2 36,-7 7 23,-8 15 1,-10 14 50,-4 15 96,0 7-9,-7 0-57,-6 18-38,5 10-18,5 11-5,3-2-12,5 5-5,17 4-1,2 3-1,5-1-50,-4-4-131,-8-15-186</inkml:trace>
  <inkml:trace contextRef="#ctx0" brushRef="#br0" timeOffset="12383.8412">9505 8453 1212,'0'0'20,"0"0"-7,177-41 42,-101 41-39,-2 24 2,-17 22-11,-13 12-6,-18 12 3,-21 10-1,-5 5-2,-15 0-2,-17-4-13,-2-16-28,7-20-23,14-21-60,13-24-140,0-19-228</inkml:trace>
  <inkml:trace contextRef="#ctx0" brushRef="#br0" timeOffset="12998.137">10601 8293 205,'0'0'756,"0"0"-708,0 0 36,0 0-27,0 0-39,-118 107-12,89-45 17,2-2-9,11-6-8,10-6 1,6-13-6,0-9-1,24-13 0,14-13-3,9 0-11,7-22-13,8-23-11,-7-12-22,-8-6 21,-9 5 3,-22 11 14,-11 19 22,-5 15 8,0 9 38,-8 4-6,-7 8-22,0 23-16,3 10 1,6 6-3,6-3-1,0-7 1,20-10 0,13-15 2,11-12-2,2 0 2,-2-28 5,-9-9 3,-12-7 5,-17 1 11,-6 3 0,-8 6-11,-28 13-9,-4 18-5,-5 3-1,3 20-43,13 20-44,9 10-164,16 2-69</inkml:trace>
  <inkml:trace contextRef="#ctx0" brushRef="#br0" timeOffset="13289.6374">11084 8652 821,'0'0'165,"83"-121"-86,-32 46 31,-1-3-59,-12 3-35,-16 14-5,-20 14-6,-2 15-3,-18 18-1,-13 12-1,-6 2 0,9 10-2,8 12 2,16 4-15,4 0 0,6 3-9,31 0-8,11 2 16,8-2 16,-2 3-1,-8-1 2,-13 1 6,-15 6 0,-15 2 2,-3 0-9,-13-4 0,-14-6-12,-2-13-96,2-17-133,9 0-36</inkml:trace>
  <inkml:trace contextRef="#ctx0" brushRef="#br0" timeOffset="13589.0045">11636 8247 812,'0'0'99,"0"0"-27,0 0-7,0 0-29,89 134-21,-85-97-5,-2-7-4,-2-18-3,0-7 0,0-5-1,2-21 11,7-19-10,3-15-3,5 2-8,6 9 3,-1 9 5,3 17 0,-1 13 7,-2 5 18,-2 7-5,-2 25-3,-4 9 8,-3 7-10,-7 4-9,-2-4-6,-2-6-28,0-14-80,0-18-149,0-10-29,4-12-226</inkml:trace>
  <inkml:trace contextRef="#ctx0" brushRef="#br0" timeOffset="13726.9139">12081 8238 682,'0'0'179,"0"0"-97,0 0-41,0 0 7,0 0-35,26 138-13,-26-98-11,5-3-135,5-18-79,2-13-112</inkml:trace>
  <inkml:trace contextRef="#ctx0" brushRef="#br0" timeOffset="13890.8202">12313 8165 883,'0'0'160,"0"0"-65,0 0-68,0 0 8,5 117 5,1-62-27,-3 3-9,1 0-4,-2-9-4,-2-3-81,0-14-114,0-18-184</inkml:trace>
  <inkml:trace contextRef="#ctx0" brushRef="#br0" timeOffset="14027.1371">12055 8110 1034,'0'0'34,"0"0"-21,0 0-13,0 0-56,148-103-268</inkml:trace>
  <inkml:trace contextRef="#ctx0" brushRef="#br0" timeOffset="14420.9787">12533 8104 899,'0'0'198,"0"0"-194,125 37 64,-67-8-21,-11 2-35,-18 8-11,-18 4-1,-11 6-3,-11-3-24,-21-6 0,4-19 7,8-14 5,13-7-4,7-20 7,0-20-46,16-13 11,18-1-15,6 1 3,-1 2 41,-5 9 18,-10 12 2,-8 12 54,-9 11 57,-7 7 6,0 3-35,-7 29-36,-11 11-27,1 4 15,7-1-15,10-6-12,3-6-4,30-8-4,14-11 0,13-14-1,5-1-9,2-1-21,-14-19-13,-17 5-65,-22 4-144,-14 3-176</inkml:trace>
  <inkml:trace contextRef="#ctx0" brushRef="#br0" timeOffset="14647.9097">11720 8907 1048,'0'0'38,"0"0"-31,152 20 69,-25-26-36,18-29-14,10-6 11,0-10-7,-15 6 0,-24 4-9,-38 14-21,-38 10-4,-32 12-39,-8 5-54,-31 4-72,-25 23-202</inkml:trace>
  <inkml:trace contextRef="#ctx0" brushRef="#br0" timeOffset="14955.5027">12248 9610 892,'0'0'99,"0"0"-22,116-102 13,-51 30-72,-9-6-10,-18-6-5,-21 1 2,-17 14-5,-11 15 0,-20 20 4,-5 22 26,3 12 25,3 5-17,6 29-15,11 15-7,10 7-1,3 8-7,5 2-3,22-2-2,9-1-1,6-10-1,5-9-1,2-9-7,-2-12-22,-1-23-49,-4 0-120,1-21-185</inkml:trace>
  <inkml:trace contextRef="#ctx0" brushRef="#br0" timeOffset="15359.7956">13666 8253 1074,'0'0'64,"0"0"-11,-124 47 11,89 0-46,11 8-16,6 1 1,10-8-3,8-8 0,0-14-7,2-14-6,25-12-16,8-4 21,3-30-10,0-13-11,-9-8 0,-15-3 1,-10-8 15,-4-12 13,-10-7 0,-13 6 1,-2 12 25,7 25 43,2 20 10,8 10-18,3 9-8,5 3-25,0 17-19,0 24-9,9 16 4,17 3 0,6 4-3,4 3-1,-4-4-4,2 1-40,-8-5-70,-6-11-125,-12-16-202</inkml:trace>
  <inkml:trace contextRef="#ctx0" brushRef="#br0" timeOffset="15727.9168">13905 8185 745,'0'0'155,"0"0"-34,123-26-7,-77 26-58,-11 18-35,-14 16-14,-17 4-5,-4 4-2,-6 3-2,-19-7-14,2-12-7,8-12-8,9-14-3,6-8 5,0-30-37,6-12-33,19-7 57,6-3 8,-2 4 20,-5 12 14,-8 14 17,-10 17 128,-6 12 1,0 1-46,0 1-37,0 28-26,0 13-4,0 6 5,0 6-21,0 1-9,0-8-6,19-4-1,8-9 3,4-11-4,2-10-8,3-13-32,1 0-53,3-7-115,-3-18-267</inkml:trace>
  <inkml:trace contextRef="#ctx0" brushRef="#br0" timeOffset="15939.493">14994 8085 1190,'0'0'37,"0"0"-16,161-24 40,-94 8-48,-7 2-7,-12 0-6,-11 4-11,-20 0-86,-7-2-146,-10 4-304</inkml:trace>
  <inkml:trace contextRef="#ctx0" brushRef="#br0" timeOffset="16111.6541">15008 8381 1119,'0'0'74,"0"0"-47,0 0 9,172-52-36,-113 21-10,-5-7-181,3-5-385</inkml:trace>
  <inkml:trace contextRef="#ctx0" brushRef="#br0" timeOffset="16402.1218">15777 7945 948,'0'0'166,"0"0"-112,-33 110 14,28-54-12,5-2-42,0-4-6,23-13-3,6-7-4,4-19-2,3-11-2,3-2-4,4-29-2,-2-8-4,-2-7 8,-14-5 5,-14-4 0,-11-3 16,-3 9 4,-30 14-1,-6 15 3,1 20 5,-8 0-26,7 7-1,5 18 0,10-6-5,11 0-58,11-11-124,2-8-426</inkml:trace>
  <inkml:trace contextRef="#ctx0" brushRef="#br0" timeOffset="16571.1811">17181 8025 1101,'0'0'33,"0"0"-33,0 0-32,0 0-230</inkml:trace>
  <inkml:trace contextRef="#ctx0" brushRef="#br0" timeOffset="17991.8864">3267 12487 810,'0'0'96,"0"0"17,0 0-85,0 0-25,0 0 25,25 155 33,-10-92-24,-3-5-13,-4-5-2,-4-14-9,1-8-3,-3-16-3,-2-7-3,3-8-3,0 0 8,6-4 2,7-25-1,11-10-3,10-1-6,4 10 3,4 10-4,0 14-2,-8 6-2,-4 0 1,-12 8-2,-10 13-2,-11 8-2,-2 7 9,-32 7 4,-12 1 1,-8-4 0,3-6-2,1-8-3,8-12-9,11-12-55,8-2-59,19-16-97,4-16-80,12-8-270</inkml:trace>
  <inkml:trace contextRef="#ctx0" brushRef="#br0" timeOffset="18285.8453">3829 12872 549,'0'0'45,"0"0"108,0 0-22,13 120-53,-13-98-26,0-4-6,0-7-24,0-6-3,0-5-18,0 0 10,0 0 14,7-22-6,9-10 4,1-8-11,6 2-9,-3 10-2,-1 9 4,0 14 7,-7 5-11,5 0-2,-7 19 3,2 10-2,-3 7 13,-1 0 2,2 0-13,-1-1-2,-1-6-45,4-7-108,-5-12-240</inkml:trace>
  <inkml:trace contextRef="#ctx0" brushRef="#br0" timeOffset="18459.6802">4544 12811 1047,'0'0'55,"0"0"-42,121-97-13,-74 66 0,-1 9-19,-13 10-193,-16 12-216</inkml:trace>
  <inkml:trace contextRef="#ctx0" brushRef="#br0" timeOffset="18614.6364">4613 13055 986,'0'0'209,"0"0"-198,0 0 2,0 0 2,0 0-1,141-79-1,-77 42-13,-6 2-47,-20 9-246,-22 2-405</inkml:trace>
  <inkml:trace contextRef="#ctx0" brushRef="#br0" timeOffset="20213.8679">6301 12410 843,'0'0'163,"0"0"-136,0 0 13,0 0-10,0 0-29,0 0 12,0 103 16,0-57-5,0 2-12,0 0-9,0 0 0,0 2-3,4-2-52,1-6-92,2-4-147,-3-14-77</inkml:trace>
  <inkml:trace contextRef="#ctx0" brushRef="#br0" timeOffset="20646.6624">5919 13114 856,'0'0'199,"0"0"-199,0 0 2,132-6 5,-27-8 33,14-5 5,5-1-5,-4-6-7,-10 1 2,-17 1-8,-22 2-10,-23 5-8,-24 8-6,-12 4-1,-9 5-2,-3 0-5,0 0-42,-3 10-77,-17 12-82,-8 13-117,-8 3-144</inkml:trace>
  <inkml:trace contextRef="#ctx0" brushRef="#br0" timeOffset="21015.8813">6265 14217 583,'0'0'343,"0"0"-341,0 0 0,0 0 103,0 0-3,134-70-32,-78 6-27,-3-13-31,-4-5-5,-17-5 3,-15 2-6,-17 6 1,0 15-4,-15 24 2,-10 12 4,5 18 10,-3 10-5,4 6-9,-1 30-3,5 15-1,5 12 1,10 12-1,0 0 1,23-3 2,10-10 2,2-12-2,4-10 1,1-14 1,0-5-4,-3-9-2,2-3-58,-7-9-148,-2-9-306</inkml:trace>
  <inkml:trace contextRef="#ctx0" brushRef="#br0" timeOffset="21584.8914">8376 12468 827,'0'0'165,"0"0"-119,0 0 59,0 0-1,0 0-62,0 0-15,-78-112-11,41 100-4,-6 7-8,-3 5-4,-4 0-1,-1 27-2,-2 21 3,3 18-2,15 23 3,15 27-2,20 15 2,0 17 7,28 9-7,18-2 2,-1-4-2,1-14 2,-13-26-1,-13-19 0,-16-17 5,-4-17 8,-17-17-1,-19-11 1,-11-17 1,-5-13-8,4 0 1,4-2-5,17-12-1,13 4-3,8 7-16,6 3-31,0 0-57,27 7-173,8 20-19,-4 5-101</inkml:trace>
  <inkml:trace contextRef="#ctx0" brushRef="#br0" timeOffset="21802.5567">7800 14865 1070,'0'0'102,"0"0"-90,0 0-6,0 0 26,0 0-3,0 0 17,173-35-14,-107 3-23,-8 4-9,-8 10-26,-12 0-102,-9 14-239,-11 0-228</inkml:trace>
  <inkml:trace contextRef="#ctx0" brushRef="#br0" timeOffset="22140.1267">8562 15089 1120,'0'0'54,"0"0"-51,0 0 11,0 0 29,122-35-2,-75-24-13,0-23-11,-5-12-9,-13-3-5,-18 13-2,-11 21-1,-2 26 1,-27 23 4,-5 14 13,-1 10-9,-1 31-5,9 10 0,14 14 3,13 1 4,0 2-3,20-5-2,15-12-3,10-11 0,11-20 0,9-16 0,4-4 0,-1-15-3,-3-20-19,-11-14-71,-9-18-126,-14-18-275</inkml:trace>
  <inkml:trace contextRef="#ctx0" brushRef="#br0" timeOffset="22598.0389">8666 12376 935,'0'0'82,"0"0"-47,0 0 31,98-158-38,-55 87-21,-10 4-2,-15-2 6,-16 2-11,-2 6 3,-7 9-2,-15 18 2,2 20-3,-2 14 10,-3 10-2,2 31-4,8 16-2,7 7 11,8 3 17,0-7-3,23-4 1,16-5-3,7-2-16,3-3-4,8 0-4,-5-4-1,0-2-54,-7-4-100,-7-12-184,-9-16-148</inkml:trace>
  <inkml:trace contextRef="#ctx0" brushRef="#br0" timeOffset="23241.8461">9812 12446 958,'0'0'14,"0"0"55,0 0 32,-144-51-48,116 51-21,6 19-6,2 22-21,6 8-2,10 6-2,4 5 1,0 1-2,0 2 0,14 5 0,0 0-14,-2-6-76,-7-11-72,-5-14-53,0-16 53,-22-16 41,-13-5 102,1 0 19,-7-29 81,10-1 34,6-2-5,15 0 15,10-3-31,22 0-49,32-8-39,19-3 3,12-4-1,-4 2-2,-7 7-5,-18 12 2,-22 11-2,-21 10 0,-11 5 1,-2 3 35,0 0 49,-2 0-30,-13 20-46,-4 9-6,3 7-2,5 12-1,7 6-1,4 11 0,0 0-41,11-4-117,11-11-114,-1-18-67</inkml:trace>
  <inkml:trace contextRef="#ctx0" brushRef="#br0" timeOffset="23587.1632">9975 12796 771,'0'0'41,"0"0"22,0 0 25,118-61-39,-83 61-16,-4 16-21,-14 20-12,-13 10-1,-4 2 1,0-4-4,-12-5-2,1-15-7,7-12-12,4-12-50,0 0-10,9-26 64,17-16 8,6-12 0,-3-1 13,-9 7 2,-7 12 38,-13 11 94,0 11-26,0 11 12,0 3-41,-6 0-50,-1 22-26,3 14-3,4 10 0,0 8 0,0 4-1,11 0-8,7 0-71,1-7-107,-3-10-113,-11-17-68</inkml:trace>
  <inkml:trace contextRef="#ctx0" brushRef="#br0" timeOffset="23812.8536">10282 12569 1022,'0'0'90,"0"0"-76,147-39 43,-78 42-18,1 30 4,-15 14-16,-16 13-20,-20 8-1,-19 7 1,0 6-5,-31-2 5,-11-5-3,0-16-4,7-18-8,16-20-10,13-17-73,6-6-60,15-41-164</inkml:trace>
  <inkml:trace contextRef="#ctx0" brushRef="#br0" timeOffset="24358.703">11206 12797 936,'0'0'119,"0"0"-109,52-136 7,-26 82 38,-2 2-24,-16 3 11,-8 10-22,0 11-7,-21 5-4,-10 13-9,-2 8 0,0 2-1,9 0-3,8 20-4,16 6-12,0 7-27,21-1-6,21 1 19,7 0 27,-3-4 5,-3 0 2,-14 0-1,-14 0 1,-8 0-2,-7-2-6,0-1 5,-2-8-81,-5-8-122,5-10-112</inkml:trace>
  <inkml:trace contextRef="#ctx0" brushRef="#br0" timeOffset="24787.8354">11485 12460 1017,'0'0'83,"0"0"-77,0 0 11,0 0 8,-3 115-16,3-83-4,11-5-2,7-6-1,1-8 0,4-4 0,-1-9-1,1 0 5,-4-6-1,0-18 0,-4-8 0,-1-7-1,-4-2-2,1 3 1,-3 8 1,-4 11-2,-2 14-1,-2 5-1,0 0-2,2 14-10,-2 14 12,0 2 2,0-2-2,0-10 0,0-6 1,0-9-2,4-3-10,5 0-15,5-7 18,3-14 8,3 2 1,5 3 2,1 7-2,0 6-1,-3 3 1,-2 0 1,-5 7-2,-7 18-3,-9 3-4,0 7-20,-16 3-67,-22-4-255</inkml:trace>
  <inkml:trace contextRef="#ctx0" brushRef="#br0" timeOffset="25049.0603">11700 11969 1114,'0'0'18,"0"0"-18,0 0-11,0 0 11,0 0 2,-14 102 5,-21-69-1,-3-14-5,3-14 8,5-5 0,6-6 12,13-23 5,11-3-2,0 0-20,31 4-4,10 12-9,12 14-15,-5 2-89,-3 22-213,-7 10-337</inkml:trace>
  <inkml:trace contextRef="#ctx0" brushRef="#br0" timeOffset="25351.4539">12112 12402 1038,'0'0'81,"0"0"-80,12 102 30,-4-58-5,4-3-19,-3-5-6,-4-14 3,0-10-2,-2-10 2,-1-2-4,0-16 17,0-26 2,6-13-18,0 1 0,2 6 0,5 14 0,-2 17 0,1 8-1,3 9 0,-1 0-4,1 18-2,-1 14 2,-5 7 4,-1 2-5,-4 2 3,-1-6-93,-5-8-148,0-13-121</inkml:trace>
  <inkml:trace contextRef="#ctx0" brushRef="#br0" timeOffset="25515.8209">12478 12351 971,'0'0'149,"0"0"-100,0 0-46,0 0 7,21 106 0,-14-57-4,1 0-6,-3-8-33,5-15-146,6-14-84,-3-12-53</inkml:trace>
  <inkml:trace contextRef="#ctx0" brushRef="#br0" timeOffset="25671.8063">12680 12298 769,'0'0'226,"0"0"-147,0 0-54,0 0-4,0 0 33,48 136-26,-33-78-21,-1-2-7,-3-1-11,-3-9-119,-6-12-192,-2-17-100</inkml:trace>
  <inkml:trace contextRef="#ctx0" brushRef="#br0" timeOffset="25823.2094">12439 12140 1079,'0'0'14,"0"0"-9,104-105-5,-31 87-23,-2 16-132,-19 2-206</inkml:trace>
  <inkml:trace contextRef="#ctx0" brushRef="#br0" timeOffset="26210.6694">12915 12201 788,'0'0'75,"0"0"-52,0 0 63,158 46-42,-115-9-15,-12 5-15,-18 4-7,-13 4-1,0-4-4,-19-10-1,3-14 2,4-11-3,12-11-2,0-4-12,3-28 4,21-14-16,7-9 5,0 1 18,-1 1 3,-2 7 3,-10 8 31,-5 16 33,-12 11 4,-1 11 8,0 0-7,-3 13-40,-14 26-30,1 9 4,5 6-2,11-4-1,0-6-2,23-8-1,16-11 0,10-13 2,11-12-2,0 0 0,-3-10-18,-8-13-29,-20 2-58,-21 2-153,-8 7-120</inkml:trace>
  <inkml:trace contextRef="#ctx0" brushRef="#br0" timeOffset="26446.7934">12226 13078 1022,'0'0'37,"118"-8"-30,-3-19 53,22-8 3,12-7-14,3-2-3,-20 3-28,-28 10-9,-33 9-9,-34 12-28,-29 6-34,-8 4-44,-22 0-174,-18 14-116</inkml:trace>
  <inkml:trace contextRef="#ctx0" brushRef="#br0" timeOffset="26751.9231">12826 13825 1015,'0'0'117,"0"0"-104,91-167 2,-44 89 47,-5-5-40,-13 1-6,-18 10-12,-11 12 3,0 19-4,-25 21 19,-5 10 14,3 10-1,1 9-18,5 24-8,10 20-3,9 12-2,2 8 0,9 4 2,19-10-3,8-5-3,6-8 1,3-9-3,2-16-32,-2-17-45,-5-12-129,-7-19-207</inkml:trace>
  <inkml:trace contextRef="#ctx0" brushRef="#br0" timeOffset="27179.8338">14219 12284 1161,'0'0'29,"0"0"-22,0 0 30,0 0-25,-118 104-8,97-51-3,4-2 1,5-2 1,8-7-2,4-12 0,0-9 0,14-10-2,10-11-5,5 0-3,5-30 6,-3-12 3,-5-9-4,-10-7-3,-14-11-1,-2-12 7,-2-5 0,-18 5 2,3 19 4,3 24 30,5 22 18,4 12 8,4 4-35,1 12-26,0 31 2,0 13-2,6 10 6,14 2-4,7-1-1,-1 0-1,-1-5-24,2 0-63,-3-13-93,-3-19-217,-8-18-228</inkml:trace>
  <inkml:trace contextRef="#ctx0" brushRef="#br0" timeOffset="27591.8201">14545 12260 793,'0'0'53,"0"0"-6,0 0 56,135 40-58,-104-10-22,-10 4-8,-15 6-15,-6 4-1,0 0-2,-20-7-34,3-11-30,7-17 23,8-9 8,2-3 25,2-32-8,25-15-15,3-10 5,8-5 20,-7 7 9,-8 9 3,-5 13 56,-11 10 57,-7 12-8,0 8-3,0 6-16,-11 8-56,-9 31-22,-3 19 3,13 7 5,10-5-5,0-8-8,29-11-3,18-15 1,10-15 4,11-11 3,3 0 5,-7-19-5,-4-13-6,-12 2-4,-19 3-1,-16 5-10,-13 6-43,-9 6-89,-34 4-354</inkml:trace>
  <inkml:trace contextRef="#ctx0" brushRef="#br0" timeOffset="30045.8039">16232 12100 956,'0'0'179,"0"0"-164,0 0-5,0 0 38,0 0-27,0 0-11,178-78-6,-113 49-4,-16 15-82,-16 11-129,-20 3-121</inkml:trace>
  <inkml:trace contextRef="#ctx0" brushRef="#br0" timeOffset="30200.997">16314 12356 922,'0'0'187,"0"0"-174,0 0-4,0 0 22,185-56-26,-104 29-5,-8 10-22,-17 8-222,-27 2-229</inkml:trace>
  <inkml:trace contextRef="#ctx0" brushRef="#br0" timeOffset="33351.8964">17764 11330 627,'0'0'76,"0"0"-68,0 0 61,0 0-19,0 0 16,0 0-24,0 0-8,10 89-13,-10-72 0,-8-2-1,-13 2-1,-3 0-6,-5-5-5,2 1-2,2-9-6,8-4 6,4 0-5,2-3 5,10-11-6,1-9-14,0-3-4,14-3 13,10 0 5,5 3 1,2-1 4,3 8-5,0 5 6,1 6 4,-2 8-4,-1 0-1,-6 4-4,-3 17 6,-6 9-4,-3 7 6,-7 5 7,-7 10-6,0 6 6,-16 6 0,-13 4-6,-5-3-1,-3-8-3,-1-8-4,1-13 0,9-17 1,6-10 1,4-9-1,7-2 8,4-20 1,5-4-12,2 3 1,0 6-1,17 9 0,8 8 1,4 0 0,7 8 4,-1 15 3,6 6 3,-1-5 2,-3-4 9,4-8 17,-3-7 5,-5-5-5,-2 0-10,-8-15-6,-4-3-4,-7-2-12,-5-2-2,-7 1 1,0 6-6,0 1-10,0 0-40,4-4-41,12-7-138,6-5-348</inkml:trace>
  <inkml:trace contextRef="#ctx0" brushRef="#br0" timeOffset="33778.7849">19214 11147 1200,'0'0'26,"0"0"1,0 0 57,-15-103-58,-3 74-5,-8 3 0,5 5-10,-8 13-5,-8 8 2,-8 11-6,-11 31-1,-4 18-1,1 24 4,9 12-4,11 15 2,18 15-2,13 14 1,8 9-2,18 7 3,20 5-3,7-5 1,-2-2 0,-3-12 1,-18-22-1,-18-16 1,-4-18-1,-38-21 9,-18-12-3,-8-23 0,-1-16-3,1-14 6,10 0-7,14 0 0,16-3-2,11 2-30,10 1-51,3 0-143,0 6-289</inkml:trace>
  <inkml:trace contextRef="#ctx0" brushRef="#br0" timeOffset="34123.8484">19072 13677 1035,'0'0'78,"0"0"-52,-18 137 7,18-95 43,20-8-66,7-15-9,9-12 4,2-7-2,6-21 4,-2-23-4,-6-11 2,-9 1 17,-11 1 10,-14 10-11,-2 12 0,-5 9 17,-27 12-15,-5 10-20,-7 0 3,3 0-3,8 6-3,9 1 0,8-7-2,9 0-41,7-23-62,0-28-168,0-28-385</inkml:trace>
  <inkml:trace contextRef="#ctx0" brushRef="#br0" timeOffset="34603.8885">19256 10864 856,'0'0'115,"0"0"-34,81-120 35,-45 68-86,-3 0-6,-8-3-8,-8-1-4,-10-2-9,-6 5 1,-1 4-3,0 8 1,-8 15 4,-9 13 6,-1 13-2,-5 2-4,2 33-3,-2 20-3,7 11 1,10 9 2,6 0 8,2-3 7,27-6 5,6-13 2,13-13-5,0-12-3,4-7-5,-5-13 3,-7-5-5,-11-3-7,-14 0-2,-10 0-1,-5 0-31,0 0-35,-10 0-101,-14 0-414</inkml:trace>
  <inkml:trace contextRef="#ctx0" brushRef="#br0" timeOffset="37363.7509">17559 12383 173,'0'0'658,"0"0"-628,0 0 8,0 0 81,0 0-87,0 0-16,-30 47 27,77-47 18,17 0-17,19-6-11,18-14 4,5 2-4,8-2-7,-5 0-7,-10 2-1,-9-5-7,-14 4 1,-15 3-2,-21 2-4,-20 5-3,-8 4-2,-12 3-1,0 2-12,-6 0-50,-25 2-79,-13 20-205,-10 2-255</inkml:trace>
  <inkml:trace contextRef="#ctx0" brushRef="#br0" timeOffset="37852.0709">17665 13377 822,'0'0'100,"0"0"-72,0 0 77,0 0-42,134-148-37,-88 81-5,-3-6 0,-5-4-5,-13 1-6,-17 9 6,-8 9-8,0 17 3,-24 12 8,-5 14-5,2 10-5,-1 5-4,1 5-2,3 30-2,9 11 0,9 14 2,6 5 2,4-7 4,35-5 1,13-9 5,18-10 1,3-13 0,4-4 1,-11-10-10,-13-5-7,-12-2 0,-16 0-1,-15 0-34,-5 0-47,-5 0-143,-2-6-367</inkml:trace>
  <inkml:trace contextRef="#ctx0" brushRef="#br0" timeOffset="39607.7642">19907 11281 972,'0'0'12,"0"0"-4,-162-34 101,100 40-53,6 38-40,5 19 9,19 21-9,13 12 4,9 4 1,10-1-5,0-7-8,16-8-3,10-3-5,0-6-15,-9 4-86,-13-8-130,-4-13-150,0-17-175</inkml:trace>
  <inkml:trace contextRef="#ctx0" brushRef="#br0" timeOffset="39861.5623">19462 12143 500,'0'0'93,"0"0"7,22-140-6,29 96-69,18-8-23,12-4 2,2-6 4,-4-1 2,-11 8 8,-20 8 10,-19 13 0,-18 10 39,-11 6 28,0 10 0,0 4-24,-17 4-40,-1 4-11,-2 25-14,4 17-1,3 11-3,4 10-2,9 3 0,0 2 0,0-2-35,0-6-116,9-8-143,0-15-105</inkml:trace>
  <inkml:trace contextRef="#ctx0" brushRef="#br0" timeOffset="40207.255">20088 11867 662,'0'0'86,"0"0"-79,0 0 103,137-33-26,-102 33-54,-8 21-6,-12 9-18,-15 6-2,0 0 0,-4-5-4,-9-9-12,3-13-3,10-9-34,0 0-10,0-23 24,21-20 12,5-12 11,2-9 12,5-3 16,-9 8 19,-11 22 42,-6 20 2,-7 17 0,0 17-24,-11 29-46,-9 12-2,7 1 9,13-2-7,0-9-5,6-6-4,17-4 0,1-10-44,-2-6-64,-6-11-190,-7-9-326</inkml:trace>
  <inkml:trace contextRef="#ctx0" brushRef="#br0" timeOffset="40424.7198">20494 11426 961,'0'0'140,"0"0"-129,0 0 12,174-50 37,-105 78-13,-12 16 4,-11 12-13,-20 9-23,-21 13-5,-5-3-10,-20 4 7,-12-3-5,-8-10-2,3-10-32,6-16-84,11-20-181,17-18-231</inkml:trace>
  <inkml:trace contextRef="#ctx0" brushRef="#br0" timeOffset="40748.6789">21194 11925 1117,'0'0'89,"51"-140"-68,-15 60 72,-3-1-48,-3 5-39,-17 16 9,-13 16-11,0 18 2,-25 12-6,-15 11-1,-7 3-1,1 4-1,5 21-3,16 1-8,16 3-7,9 6-18,8 3 2,30-2 1,5 0 18,9-4 14,-4 0 4,-13-1 0,-13-5 0,-13-1-2,-9 4-2,0-3 1,-20 0-16,-6-11-80,7-4-69,6-11-31,8-4-101</inkml:trace>
  <inkml:trace contextRef="#ctx0" brushRef="#br0" timeOffset="41188.6806">21502 11522 307,'0'0'518,"0"0"-411,0 0 3,0 0-41,0 0-35,0 0 4,-2 96-16,-1-55-16,3-6-3,0-4-1,16-9-2,8-6 4,4-11-2,7-5 3,-2 0-2,-1-14-3,1-15 8,-11-6-5,-2-5-2,-7 4 2,-2 2-1,-6 9 1,2 6-3,-7 12 0,2 7 3,-2 0-3,0 0-8,0 0-9,0 0 13,0 0-6,-9 1 4,2 1-5,5-2 3,0 0 8,2 0 0,0 0-3,0-3-5,18 0 6,7 3 2,6 0 0,2 14 12,1 8-1,-5 0 1,-7 0 3,-9 0-11,-10 0-1,-3 7-3,0-5-18,-23 2-67,-11-8-199,-3-11-145</inkml:trace>
  <inkml:trace contextRef="#ctx0" brushRef="#br0" timeOffset="41437.538">21780 11027 946,'0'0'75,"0"0"-63,0 0 24,0 0 20,0 0-47,0 0 7,-6 86-4,-39-57-9,-2-10 6,2-12-6,10-7-2,7 0 8,16-23-4,12 0-5,0 2 0,15 5-29,21 9-30,6 7-37,7 0-127,2 11-107</inkml:trace>
  <inkml:trace contextRef="#ctx0" brushRef="#br0" timeOffset="41723.5524">22159 11368 565,'0'0'364,"0"0"-297,14 134 49,-4-81-42,2 0-53,3-2-8,-1-17-3,-5-15-7,-3-10 0,2-9 5,7-28 6,2-25-3,4-15-7,3 4 0,3 6-4,-4 20 1,-2 18 4,-3 11 12,-3 9 2,-3 0-12,-1 18-6,-2 8 0,-4 9 1,-5 0-2,0 4-27,0 0-72,-3-10-167,1-15-186</inkml:trace>
  <inkml:trace contextRef="#ctx0" brushRef="#br0" timeOffset="41894.7141">22596 11372 1041,'0'0'96,"0"0"-46,0 0-5,0 0-25,0 0-6,33 136-9,-26-86-5,5-7-14,5-11-98,7-21-59,8-11-80,-4-23-56</inkml:trace>
  <inkml:trace contextRef="#ctx0" brushRef="#br0" timeOffset="42037.5721">22846 11293 678,'0'0'215,"0"0"-35,0 0-62,0 0-99,0 0-7,-6 117 10,6-62-12,0 0-7,0 0-3,6-8-57,-3-9-104,-3-9-193</inkml:trace>
  <inkml:trace contextRef="#ctx0" brushRef="#br0" timeOffset="42182.684">22605 11155 946,'0'0'31,"0"0"-24,0 0-14,0 0 4,143-82-246,-89 73-168</inkml:trace>
  <inkml:trace contextRef="#ctx0" brushRef="#br0" timeOffset="42590.6645">23124 11177 926,'0'0'80,"0"0"-69,0 0 41,145 104-1,-118-64-42,-16 3-5,-11-2-4,-2 2-18,-25-11-13,5-8-50,7-14 81,14-10 2,1-6-2,0-26-7,25-10-86,8-13 62,7-1 31,-1 0 3,-8 10 32,-10 14 55,-9 11 11,-5 14-1,-7 7-13,0 0-43,-2 19-30,-17 16-8,2 10 6,7 0-2,10-3-5,3-10-4,35-10-1,11-11 4,13-11-3,6 0 1,-2-24-2,-9-4-13,-14 1-10,-20 5-34,-23 12-35,0 10-97,-43 0-285</inkml:trace>
  <inkml:trace contextRef="#ctx0" brushRef="#br0" timeOffset="42819.439">22420 12172 946,'0'0'183,"0"0"-173,205-25 81,-71-10-2,6-9-68,-2-5 7,-12 3-12,-26 3-5,-25 0-11,-28 9-9,-29 7-21,-18 13-27,-5 14-69,-34 0-182,-11 25-204</inkml:trace>
  <inkml:trace contextRef="#ctx0" brushRef="#br0" timeOffset="43101.646">23008 12603 1018,'0'0'109,"82"-113"-89,-32 47 59,-9-2-24,-13-2-46,-17 8-7,-11 15 1,0 17 0,-7 23 8,-15 7 15,-2 6-15,-2 28-5,13 12 2,9 7 2,4 7-2,16-4-1,22-3-1,6-4-3,1-8-1,-1-6-2,-9-9-6,-10-8-56,-6-8-141,-15-10-330</inkml:trace>
  <inkml:trace contextRef="#ctx0" brushRef="#br0" timeOffset="43536.8722">24112 11434 1087,'0'0'57,"0"0"-51,-122 38 55,88 7-31,7 7-26,7 3-1,9-3 0,11-6-2,0-7-2,0-15-6,25-12-12,8-12 2,3-4 8,4-28-2,-3-11-7,-6-3 14,-8-12 4,-9-4 4,-10-5-3,-4-17 10,0-6 4,-14 5 21,1 10 0,-1 25 12,6 25 4,3 20-22,1 5-8,2 26-22,2 25 2,0 16 1,0 3 4,13 3-5,7-5-1,-2 0 0,0-2-1,-7-2-28,-4-8-62,-7-15-109,0-19-265</inkml:trace>
  <inkml:trace contextRef="#ctx0" brushRef="#br0" timeOffset="43911.2865">24397 11369 466,'0'0'524,"0"0"-506,0 0 26,0 0 29,0 0-51,109 137-12,-109-100-4,0 2-3,-18-7-1,-6-6 0,2-12 0,4-8-1,14-6 1,4-10-2,0-22-5,24-11-10,10-6 12,3-1 3,-1 8 0,-9 9 13,-9 15 30,-14 14 30,-4 4-11,0 11-31,-12 22-13,-5 16 14,9 5-7,8-4-10,0-8-6,31-16-4,21-18 1,14-8 0,5-30-2,-2-14-4,-18-8-11,-16 2-48,-23 1-86,-12-5-425</inkml:trace>
  <inkml:trace contextRef="#ctx0" brushRef="#br0" timeOffset="46588.7842">918 16441 390,'0'0'691,"0"0"-627,0 0 46,0 0-33,0 0-48,0 0-21,0 0-8,0 0-4,-24-37-66,7 56-151,-10 13-205</inkml:trace>
  <inkml:trace contextRef="#ctx0" brushRef="#br0" timeOffset="46731.3051">723 16811 1006,'0'0'42,"0"0"-33,0 0 47,0 0-56,0 0-191,0 0-115</inkml:trace>
  <inkml:trace contextRef="#ctx0" brushRef="#br0" timeOffset="46866.0749">1235 16670 1106,'0'0'26,"0"0"4,0 0-10,0 0-20,0 0-228,0 0-450</inkml:trace>
  <inkml:trace contextRef="#ctx0" brushRef="#br0" timeOffset="47263.5162">2280 15950 644,'0'0'307,"0"0"-257,0 0 82,0 0-48,0 0-59,-126-69 1,86 71-19,-1 28 6,-5 12-9,9 15 1,10 1-5,14 8 2,13 6 0,0-4-2,18 2-2,15 7 2,3 3-27,-7 4-63,-12-1-128,-15-13-118,-2-20-6</inkml:trace>
  <inkml:trace contextRef="#ctx0" brushRef="#br0" timeOffset="47532.9395">1840 16808 503,'0'0'132,"0"0"0,-58-104 23,58 56-111,41-7-30,30-3-10,16-4-1,7-4-3,-1 2-5,-10 1-5,-14 5-1,-19 10 11,-15 16 5,-22 15 13,-13 12 57,0 5 57,0 0-52,-5 0-52,-11 5-21,-3 14 4,-2 11-11,4 11-3,3 2-1,10 7 0,4 4-14,0 3-62,13-7-108,7-7-32,-1-9-107,-4-22-146</inkml:trace>
  <inkml:trace contextRef="#ctx0" brushRef="#br0" timeOffset="47885.1846">2440 16427 199,'0'0'373,"0"0"-292,0 0 20,49-107 9,-20 98-67,2 5-13,0 4-8,-6 0-9,-9 22-13,-8 10-5,-8 4 5,0 3 4,-2 2-2,-11-10 5,4-14 2,7-7-9,2-10-11,0 0-31,18-27-1,11-12-36,6-11 32,-3 0 36,-8 1 11,-11 10 21,-9 8 120,-4 16 47,0 6-46,0 6-55,0 3-44,-7 0-37,4 3-6,-4 23-4,3 10 1,2 8 2,2 7 1,0-5-1,0 2-3,15 0-47,3-12-78,-1-14-159,-5-18-187</inkml:trace>
  <inkml:trace contextRef="#ctx0" brushRef="#br0" timeOffset="48097.4565">2906 16110 1168,'0'0'69,"0"0"-64,0 0 3,145 18 22,-89 10-1,-8 12-18,-11 4-6,-14 9-5,-15 2-2,-8 6 2,0-1-2,-14-4 0,-5-6-75,0-10-96,3-18-146,5-14-201</inkml:trace>
  <inkml:trace contextRef="#ctx0" brushRef="#br0" timeOffset="48232.6288">3566 16307 1080,'0'0'87,"0"0"-79,167-99-8,-104 82-1,-14 12-106,-16 5-193</inkml:trace>
  <inkml:trace contextRef="#ctx0" brushRef="#br0" timeOffset="48380.6735">3649 16566 1242,'0'0'93,"0"0"-76,0 0-17,0 0 2,118-35 5,-47 17-7,-9 4-123,-20 0-418</inkml:trace>
  <inkml:trace contextRef="#ctx0" brushRef="#br0" timeOffset="52065.0538">4825 16012 859,'0'0'121,"0"0"-91,0 0 32,0 0-15,0 0 7,120 0-1,-50 0-19,5 0-15,-5-4-10,-1-9-3,-13 8 0,-16 1-6,-11 4-1,-12 0-59,-12 0-70,-5 0-88,-16 0-117</inkml:trace>
  <inkml:trace contextRef="#ctx0" brushRef="#br0" timeOffset="52483.6775">4899 16092 761,'0'0'122,"0"0"-109,0 0 13,0 0-5,0 0 38,114 41 19,-47-36-30,3-5-27,-5 4-9,-11-1-10,-17-3-1,-18 7-1,-13 1-15,-6 4-32,-15 7 47,-24 2 4,-11 11-1,-6 5-3,0-2-3,-2 5 3,4 1 6,4-2-5,6 6-1,16-1 2,15-3 2,13-2 3,1-7-4,39-10-3,21-8 27,17-14 11,14 0 0,3-10 8,3-16-13,-13 8-7,-21 0-7,-18 10-13,-27 2-6,-12 6-3,-7 6-49,0 25-101,-29 10-100,-11 3-325</inkml:trace>
  <inkml:trace contextRef="#ctx0" brushRef="#br0" timeOffset="52985.386">4513 17235 704,'0'0'106,"0"0"-103,0 0 19,20 116 54,-2-61-17,-2-6-36,-3-5-7,-4-14-5,-2-11-4,-3-13-4,-2-6 1,0 0 19,-2-10 54,3-26-2,-2-13-65,12-1-10,4 3 0,3 10-3,1 14 3,-2 16-1,-1 7-5,-1 0-1,-1 4 1,3 13 5,-4 3 1,-2 6 0,-1-1 1,-6 8-1,-2 2 0,3 4-58,0-7-155,2-10-263</inkml:trace>
  <inkml:trace contextRef="#ctx0" brushRef="#br0" timeOffset="53175.6622">5150 17362 1127,'0'0'26,"0"0"-24,0 0-2,164-113 0,-118 95-69,-6 6-143,-15 10-208</inkml:trace>
  <inkml:trace contextRef="#ctx0" brushRef="#br0" timeOffset="53338.6584">5282 17529 492,'0'0'589,"0"0"-559,0 0-14,0 0 23,0 0-13,0 0-10,130-34-9,-60 10-7,0-10-273,-15-2-250</inkml:trace>
  <inkml:trace contextRef="#ctx0" brushRef="#br0" timeOffset="53511.5603">5821 17195 1072,'0'0'118,"0"0"-105,0 0 11,-15 107 17,15-52-11,0 3-12,0 5-13,0-1-3,0-8-2,5-15-62,-3-12-84,-2-22-183,0-5-457</inkml:trace>
  <inkml:trace contextRef="#ctx0" brushRef="#br0" timeOffset="54261.6571">5351 15124 570,'0'0'190,"0"0"-99,0 0-31,0 0-12,0 0-17,-51 138 13,18-84-16,-5-8-11,-1-8-10,8-8 2,7-12-6,6-12 3,7-6 4,0 0 1,4 0 1,3-13-10,2 4-1,2 6-1,0 3 0,11 0-13,15 0 1,10 12 4,5 9 8,1-3 6,2-4-5,-6-8 2,-2-6 5,-3 0 3,-2-16 14,-2-18 11,-2-10-12,-9-2-6,-11 2-5,-7-5 3,-4 8-2,-23 2-4,-2 15-7,0 6-1,2 14-2,3 4-4,1 0-3,8 10-51,8 14-104,7 5-342</inkml:trace>
  <inkml:trace contextRef="#ctx0" brushRef="#br0" timeOffset="54943.4947">6379 15829 957,'0'0'64,"0"0"-60,0 0-4,-11 147 25,13-71 21,16 0 7,-1-8-22,-1-6-17,-5-18-9,-3-16 2,-2-12-4,-4-9 1,0-7-3,1 0 14,1-14 12,4-18-14,6-5-12,9 7-1,4 2 1,4 12 0,4 11-1,3 5-6,-2 0 4,-7 0-1,-10 17-2,-9 12 0,-10 4 5,0 4 3,-29-1-1,-9-4 3,0-10-2,0-4-3,0-10-7,7-4-23,4-4-104,8 0-116,11 0-269</inkml:trace>
  <inkml:trace contextRef="#ctx0" brushRef="#br0" timeOffset="55251.6318">6972 16369 1059,'0'0'27,"0"0"-26,0 0 15,0 0 11,0 108-23,0-98-2,0-2-1,0-8 2,0 0 5,2-10 17,8-16 0,-2-6-21,9 6-4,2 3 0,1 10 6,7 4 14,-1 9-6,3 0-6,-1 0 4,-2 14-5,-4 8-5,-7 5-2,-1 4-3,-10 6 2,-1-4-30,-3 1-93,0-22-215,2-12-253</inkml:trace>
  <inkml:trace contextRef="#ctx0" brushRef="#br0" timeOffset="56315.2597">7979 16361 306,'0'0'569,"0"0"-483,0 0 10,0 0 1,0 0-46,0 0-12,65-59-12,-20 15-15,-3-6-5,-1-2-6,-12 2 3,-10 6-3,-9 4 0,-10 12 1,0 7-2,-14 19-7,-11 2-7,-2 0-17,1 27 3,6 1-3,11 2-4,9 1-9,5 2 8,30-3 14,14-6 3,5 2 19,-1-3 6,-11-2-2,-13 1 4,-13 10-6,-16-1-1,0 1-1,-19-6-7,-4-4-85,0-8-90,5-14-111</inkml:trace>
  <inkml:trace contextRef="#ctx0" brushRef="#br0" timeOffset="56786.5477">8566 16075 1006,'0'0'64,"0"0"-61,0 0 29,-7 102-5,7-61-17,0-9-2,0-1-7,9-10 0,6-7 5,6-10-3,3-4 3,6 0 3,1-18 0,-2-12-4,0-5-4,-6-2 4,-4-3-4,-6 8 1,-6 6-1,-7 11 3,0 12 1,0 3 14,0 0-11,0 0-3,-2 8-5,-12 10 0,3 5-1,-1-6 1,6-2-1,2-8 1,4-7-1,0 0-6,0 0 0,4-7-2,14-13 5,9 8 1,-2-1 3,3 5 0,1 8 0,-5 0 2,-1 0 4,-6 16 2,-7 6-4,-4 5-3,-6 4-2,0 1 1,-6 4-25,-17-10-97,-4-3-165,-4-19-161</inkml:trace>
  <inkml:trace contextRef="#ctx0" brushRef="#br0" timeOffset="57051.3348">8760 15735 926,'0'0'45,"0"0"-32,0 0 30,0 0-22,0 0-9,4 108-3,-46-86-4,-3-10-3,1-12 4,5 0 1,13-18 2,10-5 10,10-2-3,6 4-13,11-2-3,20 5 0,12 10-1,0 8-22,5 0-75,-4 12-191,-5 5-330</inkml:trace>
  <inkml:trace contextRef="#ctx0" brushRef="#br0" timeOffset="57359.8843">9285 16048 1121,'0'0'25,"0"0"-10,22 120 26,-10-76-24,0 2-10,-6-16-4,-2-16 0,-2-9-1,-2-5 1,0-12 16,0-25-5,0-3-14,12-6-3,6 7-1,2 8 3,4 13 1,3 4 0,-1 10 3,-1 4-3,-2 0 4,-7 18-4,-6 4 0,-3 14 0,-7-1-1,0 6-46,0-9-110,0-10-181,0-13-130</inkml:trace>
  <inkml:trace contextRef="#ctx0" brushRef="#br0" timeOffset="57530.6272">9742 16012 1073,'0'0'117,"0"0"-108,0 0 7,0 0 16,43 112-22,-32-71-8,-4-2-2,-1-6-19,1-12-116,0-13-133,4-8-140</inkml:trace>
  <inkml:trace contextRef="#ctx0" brushRef="#br0" timeOffset="57697.5912">9943 15986 1017,'0'0'129,"0"0"-67,0 0-46,0 0 10,0 0-16,-4 134-3,8-89-6,5-2-1,1 3-41,-4-2-100,-6-3-156,0-19-213</inkml:trace>
  <inkml:trace contextRef="#ctx0" brushRef="#br0" timeOffset="57846.3128">9555 15959 994,'0'0'31,"0"0"-5,0 0-11,139-116-15,-75 102-41,-10 10-224,-12 4-233</inkml:trace>
  <inkml:trace contextRef="#ctx0" brushRef="#br0" timeOffset="58221.5935">10064 15909 407,'0'0'486,"0"0"-411,0 0 12,0 0 10,154 50-56,-115-19-22,-10 5-9,-15 4-10,-13 4 0,-1-9-5,0-1-10,-12-17 4,5-9-4,5-8-19,2-13 23,2-22-38,23-15-61,4-4 34,2-4 62,0 5 13,-6 9 1,-8 12 39,-9 15 63,-6 8-4,-2 9-7,-2 4-44,-19 28-41,1 16 18,3 5 5,9 0-3,8-7-12,8-5-5,25-12-6,11-6 1,12-12-2,4-11 3,5 0-5,-12 0-8,-13-7-46,-19 0-77,-21-6-248</inkml:trace>
  <inkml:trace contextRef="#ctx0" brushRef="#br0" timeOffset="58439.4655">9420 16802 1088,'0'0'16,"0"0"60,231-30 13,-84-21-53,11-11-14,-13 1-11,-20 10-5,-36 12-3,-33 18-3,-31 15-53,-25 6-84,0 4-198,-36 28-375</inkml:trace>
  <inkml:trace contextRef="#ctx0" brushRef="#br0" timeOffset="58753.6028">10139 17401 645,'0'0'522,"0"0"-461,147-99-23,-75 28 19,-11-6-38,-15-3-12,-21 5-7,-25 5-1,0 10-14,-27 16 13,-13 21 2,-1 19 10,3 4-1,7 22-3,8 24 1,13 17 4,10 7 6,9 1-6,31 1 5,16-9 5,7-15-10,8-16 3,7-18 1,-3-14-5,-8 0 6,-11-22-16,-21-11-11,-19 1-97,-16-11-435</inkml:trace>
  <inkml:trace contextRef="#ctx0" brushRef="#br0" timeOffset="61419.5872">1476 15749 719,'0'0'65,"0"0"-13,0 0 57,0 0-30,0 0-8,-3-111-20,3 110-19,0 1-12,0 0-20,10 36-8,11 28 8,4 36 1,-6 34 32,-3 28 3,-5 34-6,-4 18-25,0 10 4,0 3-2,3-16-3,4-19 2,-1-23-1,1-21 5,-1-20 8,-5-11-13,0-19 5,-4-8-7,-4-14 0,0-20-2,0-19-1,0-23-22,0-14-38,0-40-18,0-45-88,0-35-346</inkml:trace>
  <inkml:trace contextRef="#ctx0" brushRef="#br0" timeOffset="64367.5712">1381 15654 295,'0'0'113,"0"0"-34,0 0 57,0 0-34,0 0-18,0 0-16,-6-3-7,6-1-6,0 2-15,0-5-12,8 2-8,17-8 3,6 4 6,9-6 4,10-2-7,1 0-6,8 3-4,-1 0-3,5 6 0,0 2-2,2 6-6,1 0-3,1 0 1,4 0-3,3-8 2,1 0-1,6-2-1,4-4 3,0 7 1,-3-4-2,-6 3-2,-7 2 1,-11-1-1,-7 7 0,-8-5 2,0 1-2,2 1 3,0-4-3,3 3 1,7-5 0,1 0-1,2 1 0,-3-1 2,-2 4-2,-5-3 1,-4 1-1,-1 4 0,1 0 0,3-6 1,1 3 1,6-6-2,2 2 1,-2-2-1,-6 2 0,-3 2-2,-9-3 2,-3 4 0,-4-3 0,-1-2 0,0 2 1,-3-2-1,-6 5 2,2-2 0,-4 1-1,1-1 2,3 0-3,0-2 0,6 4 0,4-2 0,2 0 0,2 0 0,-4 1 0,-5 2 1,-1 3-1,-3-2-3,-4-5 3,0 6 4,-4 4-4,-4-4 0,3 0 1,6 0-1,3-2 0,5-2 0,8-2-1,5-4 1,7 2 4,4-6-2,5 1 0,0 0 0,0 2-1,0 6 0,0-3 1,-2 7-2,5-8 0,1 3 1,4-1-1,1-1 1,4 3-1,0 1 3,0 0-2,-4 6-1,-7 2 0,-9 0 0,-8 0-2,0 0 0,-1 0 2,8 0 0,0 0 0,2 0 0,4 0 1,-4 0-1,1 0 0,4 2 0,-7 6-1,6-7-1,-5 6 2,0 2 0,0-4 0,-3 9 2,2-7-1,-7 8-1,0-5-1,-5 2 1,-3 6-1,0-4-2,3 4 5,-2-1-2,6-4 0,-4 6 0,1-7 0,-1-3 1,-1 5 0,0-8-1,-4 2 0,-2 2 0,-3 1 0,3-2 0,2 5 0,0-5 0,3 0 1,4 1-1,2-3 1,3 3-1,5-9 1,-1 3-2,2-4 1,-4 3 0,-3 3 0,-2-3 0,-2 4 0,0-2 0,2 6 0,7-10-1,5 6 0,5-1 1,4-2 0,6-3 1,-3 3-1,1 1 0,-3-1 1,0-4-1,3 3 0,-1-3 3,1 5-3,-1-1 0,1-1 0,0 4 1,2-3-1,-2-2 1,1-1-1,4-1 0,5 0 1,6 0-1,6 0 2,7 0-2,4 0-2,-3 0 1,11 0 0,-2 0 1,8 0 1,8 0-1,0 0-1,3 0 1,0 3 0,-1 5 0,-1-4 1,-6 1 0,1-2 0,0 3 0,0 2 1,0-6-2,-5 4 0,-5-5-4,-3 5 4,-4-3 0,-1-3 0,-4 2 0,-12-1-2,-8 2 4,-12 1-2,-13 0 0,-9 0 0,-13-4 0,-10 5 0,-7-5 1,-6 3-2,0 3 1,1 4-1,0 10 1,8 12 1,-2 8-1,-2 13 1,-1 5 0,-3 10-1,-5 8 1,3 4-1,-3 4 1,1-3 2,4 9 3,-1-2-2,4 2-3,0 4 6,-1-3-5,1 5 1,0 2-1,1-3-2,-5-1 3,2-6-3,-1-2 3,-3-1-2,1-5 0,-1 0 7,0-8-5,1-6 4,-3-12-4,0-9-2,0-9 3,-7-10 0,-5-8-3,-2-9 3,-3 3-3,-3-5 2,-4 1-2,-5 2-1,-8-3 1,-2 2 0,-12-4-1,-7 0 0,-14-1-4,-8-4 0,-13 3 4,-12 4-2,-7-3 2,-5 5-1,-16-4-4,-6 2 3,-4 2 0,-4 1 1,1 2-2,-1-2 3,-9 4-1,-7-2 0,-4 6-1,0-4 0,9 5 2,4-2 6,3 0-4,8-4 1,4 1-3,10 0-2,7 3-3,-1-3 4,0 4 1,-5-4-3,-6 3 3,0-2-1,-7-3 2,5 2 1,4-6-2,3 6 0,2-2 2,1 3-1,-2-3-2,1 2-4,0 3 5,-6 1-3,-4-4 0,-3 8 3,-1-3 1,2-2 0,2 1-1,3 0 2,0 1-1,-1-6 1,-6 4-2,-2-8 0,6 5 0,-2-1-2,8-3 0,4 6 0,4-2 2,11-4-1,6 6-2,-4-2 3,-1 0 2,-2 4-2,-1-4-2,-2 7 2,4-2 1,10-3-1,9-2 0,11 0-2,9-6 0,-3 2 1,-1-1-2,-7 0-3,-7-1 2,4 1 2,-2 0 2,2-2-1,-1 0 2,5 2-1,2 0 0,4-1 0,17 1 1,17-8 0,16 3-1,12-4 0,7 4 2,8-4-1,0 0 0,0 0 3,0 0 0,0 0-2,0 0 0,0 0-1,0 0-1,0 0-1,-10 0 1,-9 0 0,-2 4 0,-8 3 0,-2-5 0,6-2-1,7 0 1,11 0 3,7 0-3,0 0-1,9-39-36,27-11-116,13-16-591</inkml:trace>
  <inkml:trace contextRef="#ctx0" brushRef="#br0" timeOffset="73944.5059">9912 12041 307,'0'0'89,"0"0"-63,0 0 28,0 0-12,0 0-8,0 0 16,0 0 10,0 0 1,-13-26 1,10 22 0,1-2-4,-3 2-2,3 0-16,0 3-17,2-2-2,0 1-6,0 2-6,0 0-4,0 0-5,0 0 0,0 0 0,0 0 2,0 0 0,7 6-1,5 5 1,-2 4-2,1 1 5,-1 2 2,-2 0-4,1-4 7,-5-3 3,2-6-9,-6 0 1,2-5 6,-2 0 11,0 0 8,5 0 7,9-18 10,12-20-20,15-15-23,15-11 0,6-4 0,6 1-4,-4 4-2,-8 13-30,-14 9-109,-17 7-236</inkml:trace>
  <inkml:trace contextRef="#ctx0" brushRef="#br0" timeOffset="75471.4921">12240 11791 213,'0'0'42,"0"0"8,0 0 74,0 0-66,0 0-25,0 0 50,0 0 22,-8-35-48,8 23-14,0 3 46,0 4-13,0 5-24,0 0-24,0 0-8,0 0-5,0 0-10,0 0-4,0 9 0,12 5 3,-1 1-1,3 4 4,1-4 1,-3 0 2,0-3-4,-2-2-4,3-2 11,-2 0-3,0-3-2,0-5 1,0 0 0,1 0 1,-1 0 1,4-21 5,7-11 5,10-14-13,15-19-2,11-13-4,13-14 3,7 2-4,0 9-1,-14 18-28,-10 17-141,-14 5-247</inkml:trace>
  <inkml:trace contextRef="#ctx0" brushRef="#br0" timeOffset="83157.4391">10224 14052 333,'0'0'137,"0"0"-52,0 0 9,0 0-25,0 0-24,0 0-4,0 0 8,0-9-4,0 9-1,0 0 3,0 0-8,0 0 1,0 0-17,0 0-9,0 0-1,0 4-8,0 6 1,0 4 3,4-1-3,2 6 0,-2 0-3,2 6 7,0 5-1,3-2 3,-1 2 1,-2-2-3,1 0-5,-1-3-1,4-8 0,-1 0 0,-1-5 0,-1 0-4,2-9 3,0 2-2,2-1 1,3-2 2,3-2-1,3 0 2,1 0-1,-1 0-2,6-14 2,-2-3-2,4-3-1,-2-6 1,1-1-1,2 4-1,-5 1 0,-1 4 1,1 2-1,-1 0 0,-2 4 0,2 0 0,0 1 0,-3 2 0,4-3 3,7-1-3,5 1 0,4 0 0,-4 5-1,-5-2 1,0 4-1,-4 3-1,0 0 2,0 2-1,-3 0 1,0 0 0,0 0-1,4 0 1,-2 0 3,0 0-3,4 0 0,-1 0 0,5 0 0,-3 0 0,0 0 0,-2 0 0,-2 4 0,-2 1 0,-4 2 0,-3-3 0,1 1 0,-6 2 0,0-2-1,1 6 0,-2-5 1,-2-2 2,-1 4-2,-3-3 0,1-5-1,-4 3 2,-3-3-2,4 0 3,-4 0 1,0 2-1,0-2 6,0 0 7,9-6 7,-3-10-19,7-4-2,1-1 0,-1 3-1,3 0 0,0 0 0,4 3 0,-2 2 0,1-5 0,4 9 1,-3-4 0,7 4-1,-5 0-1,2-1 1,1 2 0,2 4 0,2-2 1,2 4-1,2 0 0,3 2 0,4 0 0,3 0 1,-1 0-1,1 0 0,-4 0-1,-3 6 1,-1 5 0,-1 1 0,2 4 0,-2-1-1,-3 2 0,0-4 1,2 0 0,1 1 3,-1 0-2,0-7-2,-2 4 1,-2-8 0,-2 2 0,2-1 0,0-1-1,3-3 1,3 0 0,1 0 1,4 0 0,0-7-1,-2-1 2,-1-6-2,2 5 0,-1-3 1,-1 2-2,1-4 1,2-8 0,0 0 3,-2-6-1,1 2 2,-6-10-3,-2 5 3,-4-1 3,-4 3-1,-3-1-3,2 0 3,-7 3 4,-1 1-4,-1 1 14,1-1-6,-2 3-11,-2 3 5,1 6 6,-9 6 5,3 0-7,-5 3-1,2-2-7,-2 3-4,0 1 0,0-4-27,-20-1-60,-5 2-167,-11-2-628</inkml:trace>
  <inkml:trace contextRef="#ctx0" brushRef="#br0" timeOffset="88658.6955">12784 14676 113,'0'0'136,"0"0"5,0 0-36,0 0-1,0 0-17,0 0-16,0 0-4,0-17-8,0 17-12,0 0-25,0 0-21,0 0-1,0 0-4,0 0 1,0 9 2,0-5 1,4-2 5,5 0 4,1-2 5,9 0 4,-1-4 6,-2-16-6,3-4-7,-3 0-1,0 0-5,-3-2 0,-5 6-2,1-2-2,-4 4 6,-5 0-4,0 4 3,0 6 1,0-7 4,0 8-1,0-2 12,0 4-11,-6 2-5,-4-3 1,-1 6-4,0 0-3,0 0-3,-2 0 1,-1 4-3,3 15 3,0 8-2,2 8 3,6 0-1,1 0 3,2-1-5,0-4 1,0-4 2,12-4 0,1-7 0,5-6-2,2-1 3,0-8 0,-2 0 0,0 0 0,0-8 0,-3-6 0,0 0 1,-3-6-1,0 1 0,-4 2 0,-1-3 0,-1 4 0,-4 6 0,0-2 0,-2 9 1,0 2 0,0-1-1,0-2 0,0-3 0,0 6 1,0-1-1,0 2 0,0 0 0,3 0 1,-3 0-1,0-2 0,0 2 0,0 0 0,0 0 0,0 0 0,0 0 0,0 0 0,0 0 0,0 0 0,0 0 0,0 0-1,0 0 0,0 0 0,0 0 1,0 0-1,0 0 0,0 0 0,0 0 0,0 0 0,0 0 1,0 0-2,0 0 2,0 0-6,0 0-11,0 0-15,0 0-7,0 0-38,0 0-59,3 0-40,-3 0-81</inkml:trace>
  <inkml:trace contextRef="#ctx0" brushRef="#br0" timeOffset="93843.378">9130 9535 383,'0'0'92,"0"0"12,0 0-28,0 0 16,0 0-25,0 0-18,0 0-3,-38-24-15,38 26-4,-4 10-3,4 7 29,-3 6-18,3 5-12,0 4-3,0 1 0,0 8-9,7-2-2,13-4-2,2-1-1,3-3 0,1-8-2,3-4 0,3-7 2,5-6-5,4-4 6,2-4-4,10 0 3,5-18-1,2-11 2,2-7-6,3-4 1,-3 0 1,-4 2-3,-4 8 2,-4 8 1,0 2-2,-2 6-1,2 2 1,-1 3-1,2 2 2,-2 2-3,3 5 4,-1 0-3,2 0 3,-4 0-2,-4 9 1,-2 8 1,-6 3-3,-2 4 2,-1 3-1,-3 6 0,-5 1 0,4 6-1,-3-3 2,-2-2 0,-4-5 1,0-7-1,-5-4 1,-1-7-2,-3 0 5,-6-6-3,1 0-3,-3-3 1,-2-3 2,5 0 5,0-9 7,6-17 4,7-12-15,5-5 0,3-3-2,4 2-2,4 9 0,-1-2 1,5 12-1,3 2 0,1 3 1,8 5-1,2 1-1,10 7 0,7 2 1,12 0-1,-1 5 3,2 0-2,6 0 1,-3 0-1,4 5-1,0 7 1,-1 5 4,-7 1-4,-8 0 2,-1-2 0,-5-6-2,-3-4 2,1-6 1,2 0-2,3 0 2,-10-10 0,-4-7 2,-16-7 2,-8-10 11,-3-1-1,-6-5-4,-3-1-11,-7-3 1,-5 7-2,-6 4-1,-4 13-17,-8 13-55,-38 5-145,-18 2-592</inkml:trace>
  <inkml:trace contextRef="#ctx0" brushRef="#br0" timeOffset="94427.3691">11339 10072 714,'0'0'28,"0"0"10,0 0 15,0 0-9,0 0-23,-112 103-7,108-71-6,4-3 1,0 0-9,0-9 9,16-6-7,10-8 14,4-6 11,7 0-1,1-12-5,-5-13-8,-4-3 0,-6-5 2,-6-8 11,-9-1-8,-6 0-15,-2 6 4,-8 12-4,-15 13-3,-11 11-1,-2 3-21,5 26-105,9 4-83,15-8-224</inkml:trace>
  <inkml:trace contextRef="#ctx0" brushRef="#br0" timeOffset="94869.4854">11910 10052 701,'0'0'52,"0"0"-12,0 0 41,-137 24-20,104 1-24,-1 6-20,8 1-12,6 2-2,6-3 2,12-4-4,2-2 2,2-7 0,23-10 1,4-6-2,7-2 1,1-4 3,2-19-4,-8-6 0,-9-3-1,-8-7 1,-12-5-1,-2-10 0,0-6 0,-7-2 0,-9 7 2,1 16-1,-2 11 45,8 18 4,4 10 0,-1 0-32,6 30-17,0 12 4,0 6 7,8 1-5,9-2-6,4 3 0,-7 1-2,1-2 0,-7 4-7,-1-8-88,-2-2-98,1-15-105,3-12-119</inkml:trace>
  <inkml:trace contextRef="#ctx0" brushRef="#br0" timeOffset="95288.3631">12353 10096 681,'0'0'136,"0"0"-88,0 0 38,0 0-43,0 0-25,-131 32-5,99 8-9,3 2-3,12 4 0,5-5 3,12-5-4,0-9-1,12-8 1,12-9 4,5-10-1,2 0 2,-1-17 3,2-12-7,-9-5 3,-7-8-2,-7-6-1,-9-11 1,0-11-2,0-9 0,0-5-2,0 17 2,0 18 0,0 22 10,0 24 41,0 3 0,0 42-44,0 25-3,0 11 19,8 4-6,5-1-3,5-7-5,4-9-6,2 2-2,-1-5-1,-5-10-71,-9-4-65,-9-20-336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39:42.9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3682 1046 233,'0'0'69,"0"0"0,0 0 36,0 0 0,0 0 0,0 0 11,93-106-2,-90 101-12,-3 0-14,0 1-19,0 1 1,-9-2-16,-16-3-21,-6 4-12,-4 4-17,-9 0 3,1 3-7,-4 26 0,6 17-2,8 21 0,7 13-2,16 4 4,10 2 0,0-6 2,7-1-1,18 0-1,-4 0-2,6-1-19,-4 3-68,-16-3-42,-7-6-47,0-11-71,-20-20-82,-20-17 10</inkml:trace>
  <inkml:trace contextRef="#ctx0" brushRef="#br0" timeOffset="269.0102">3300 2023 187,'0'0'171,"0"0"-5,0 0 57,-82-114-81,82 79-58,24-15-71,26-14-5,16-11-4,20-2 2,9 1-4,0 6 2,-12 13-4,-18 11-16,-18 14-26,-21 8 18,-12 8 24,-12 8 5,-2 6 53,0 2 45,0 0-11,0 0-47,-2 12-33,-7 18-10,0 14 1,-2 9 3,6 3-1,5 4-3,0-2-4,9 0-74,14-8-116,2-15-124,-6-17-183</inkml:trace>
  <inkml:trace contextRef="#ctx0" brushRef="#br0" timeOffset="622.1865">4036 1456 862,'0'0'17,"0"0"-6,0 0-11,122 4-7,-94 30-3,-4 10 2,-12 6-3,-12 0-57,0-3-10,-23-10 33,1-11 45,3-11 2,11-15 5,3 0 0,5-17-5,0-23-2,16-10-16,9-5 16,5 4 13,-7 9 28,-7 10 41,-10 14 26,-3 9 26,-3 9-11,0 0-37,0 0-45,0 0-32,0 18-9,0 12-2,0 11 2,0 9-3,0 10 1,15 4-109,1 6-86,-8-15-154</inkml:trace>
  <inkml:trace contextRef="#ctx0" brushRef="#br0" timeOffset="839.8189">4367 1354 861,'0'0'225,"0"0"-217,121-24 17,-61 24 2,-8 21-13,-8 17-13,-13 11 0,-12 5 8,-13 9-8,-6 2 15,0 3-15,-15-1-1,-2-12-80,5-13-98,0-17-165</inkml:trace>
  <inkml:trace contextRef="#ctx0" brushRef="#br0" timeOffset="967.0474">4993 1496 910,'0'0'138,"0"0"-119,140-116 11,-75 87-30,-7 13-18,-13 14-216,-23 2-379</inkml:trace>
  <inkml:trace contextRef="#ctx0" brushRef="#br0" timeOffset="1101.1866">5113 1700 1182,'0'0'50,"0"0"-2,0 0-41,0 0-5,114-46 3,-37 19-5,-5-4-99,-17-1-517</inkml:trace>
  <inkml:trace contextRef="#ctx0" brushRef="#br0" timeOffset="1471.1696">8230 1037 1085,'0'0'60,"0"0"-40,0 0-11,0 0-6,123-43 4,-57 21-7,-2 0-2,-8 4-216,-12-4-238</inkml:trace>
  <inkml:trace contextRef="#ctx0" brushRef="#br0" timeOffset="1642.219">8741 756 961,'0'0'200,"0"0"-174,0 0-26,0 0 0,0 0 0,17 153 6,-5-92 1,2-1-7,-1 0-2,1-7-112,4-19-165,0-20-195</inkml:trace>
  <inkml:trace contextRef="#ctx0" brushRef="#br0" timeOffset="1837.8972">9277 685 1073,'0'0'149,"0"0"-149,0 0-9,0 0 9,20 103 4,-10-55 1,2-2 0,2 2-4,-4-2-2,2 3-10,-1-1-130,-7-6-115,-4-11-153</inkml:trace>
  <inkml:trace contextRef="#ctx0" brushRef="#br0" timeOffset="1982.2154">9198 1074 1069,'0'0'31,"0"0"-31,0 0-15,0 0-52,184-139-46,-115 104-202</inkml:trace>
  <inkml:trace contextRef="#ctx0" brushRef="#br0" timeOffset="2369.6385">9680 800 973,'0'0'112,"0"0"-57,0 0-52,0 0 2,129-20-3,-84 20 0,-10 20-2,-5 10-10,-12 8-4,-12 4 8,-6 3-2,0-6-11,-13-5-3,-3-11-1,8-14 2,3-9 10,5 0 9,0-18-7,3-23-68,21-13 20,4-5 52,1 5 5,0 4-2,-10 15 2,-6 13 31,-11 15 44,-2 7 49,0 0-31,-2 0-44,-18 24-19,-5 10-16,1 7-14,11 0-1,13-5-1,0-6-2,29-4-5,21-9-42,17-5-74,7-10-118,-3-2-232</inkml:trace>
  <inkml:trace contextRef="#ctx0" brushRef="#br0" timeOffset="2498.0085">10682 1136 980,'0'0'48,"0"0"12,0 0-29,9 116-21,-9-72-10,-3-1-101,-26-11-428</inkml:trace>
  <inkml:trace contextRef="#ctx0" brushRef="#br0" timeOffset="2820.5983">12182 866 957,'0'0'145,"0"0"-130,0 0-3,116-40 3,-37 14-15,6 2-11,-7 1-270,-20 5-219</inkml:trace>
  <inkml:trace contextRef="#ctx0" brushRef="#br0" timeOffset="2941.974">12630 708 791,'0'0'77,"0"0"-77,0 0-13,0 0-169,0 0-159</inkml:trace>
  <inkml:trace contextRef="#ctx0" brushRef="#br0" timeOffset="3283.7712">12817 730 913,'0'0'113,"0"0"-66,0 0-37,0 0-10,4 110 28,7-52 5,-3 2-17,5-2-12,-7-1-4,5-11-4,-2-12-91,2-20-137,-1-14-114</inkml:trace>
  <inkml:trace contextRef="#ctx0" brushRef="#br0" timeOffset="3451.5019">13069 742 1074,'0'0'43,"0"0"-34,0 0-9,20 132 13,-9-76-6,-3-3-4,0-4-3,-2-3-53,-6-7-125,0-11-105,-4-16-321</inkml:trace>
  <inkml:trace contextRef="#ctx0" brushRef="#br0" timeOffset="3615.2101">12594 790 286,'0'0'774,"0"0"-746,0 0 21,76-121-43,20 53-3,13 2-3,-3 7-18,-8 13-181,-15 17-227</inkml:trace>
  <inkml:trace contextRef="#ctx0" brushRef="#br0" timeOffset="3852.9304">13746 525 977,'0'0'43,"0"0"31,0 0-32,-154 120-18,104-77-12,-2-4-4,3 0 2,11-5 8,13-6-4,12-2 8,13 0-8,0-3-11,32 4-2,21-2 0,12-10-1,8-2 0,-4-6-10,-5-3-105,-14-2-126,-21-2-286</inkml:trace>
  <inkml:trace contextRef="#ctx0" brushRef="#br0" timeOffset="4221.1764">13885 819 835,'0'0'319,"0"0"-298,0 0-5,0 0-14,176-70 3,-116 70-1,-9 12-4,-20 20-2,-18 11-15,-13 3-13,-3 4 16,-29-6-7,1-7-13,9-18 6,8-12 10,14-7-7,0-24 2,21-21-105,18-11 51,3 2 56,1 6 11,-8 9 10,-13 12 13,-10 11 71,-12 12 49,0 4 16,0 0-51,-2 1-50,-16 24-23,-2 11-22,5 7 0,7 10-3,8-2 0,11 0-1,29-7-44,15-15-84,9-24-134,1-5-192</inkml:trace>
  <inkml:trace contextRef="#ctx0" brushRef="#br0" timeOffset="4482.9619">15108 694 919,'0'0'274,"0"0"-255,0 0 17,0 0-27,-122 76-7,70-34 1,4-3-3,2-4 4,7-3-3,14-8-1,10-6 1,12-2-1,3-2-2,7-2 1,29 2 1,15-3 1,12-4 3,3 0-1,2-4-3,-2-3-45,-4 0-121,-2-5-62,-4-19-295</inkml:trace>
  <inkml:trace contextRef="#ctx0" brushRef="#br0" timeOffset="4761.7189">15581 812 199,'0'0'997,"0"0"-925,0 0 1,0 0-50,0 0-23,0 0 0,0 109 1,0-49-1,13-7 1,12-6-1,10-18-8,10-17-9,6-12 3,5-13 6,0-33-1,-14-15 5,-14-3 4,-20 0 5,-8 4 26,-24 10-3,-26 13 10,-12 23-2,-10 14-24,-4 21-11,10 18-1,14 7-2,21 0-7,18-11-84,10-17-255</inkml:trace>
  <inkml:trace contextRef="#ctx0" brushRef="#br0" timeOffset="6036.0219">8674 2268 154,'0'0'24,"0"0"47,0 0 75,0 0 1,0 0 20,0 0-2,-19-102-10,17 100-30,-1 2-39,3 0-45,-2 0-28,2 25-13,0 17 0,-2 15 5,2 6 9,-2-2-8,2-3-4,0 0-2,0-5-3,0-10-65,14-10-112,1-17-171,-1-16-217</inkml:trace>
  <inkml:trace contextRef="#ctx0" brushRef="#br0" timeOffset="6294.1919">9040 2256 674,'0'0'151,"0"0"-80,0 0 2,0 0-33,0 0-25,0 0 23,27 86 15,-20-44-20,0 2-17,0 2-8,1 5-3,-1-3-5,4 1-38,-4-3-142,-7-5-173</inkml:trace>
  <inkml:trace contextRef="#ctx0" brushRef="#br0" timeOffset="6457.8768">8911 2634 957,'0'0'46,"0"0"-43,127-79 6,-46 47-9,2 5-10,-13 7-201,-16 6-333</inkml:trace>
  <inkml:trace contextRef="#ctx0" brushRef="#br0" timeOffset="6823.1305">9547 2354 893,'0'0'108,"0"0"-108,0 0 0,124-3 5,-74 24 6,-8 7-9,-16 10 1,-12 6-3,-14 4 0,0-4-14,-16-5-28,-4-13 16,7-12-35,7-10 24,4-4 7,2-12 4,3-27-71,25-11 15,4-8 45,5 4 34,-6 6 3,-4 12 26,-14 16 73,-7 10 31,-6 10 51,0 0-57,0 10-66,-9 16-27,-1 12-19,2 0 6,8 2-17,0-2 0,27-2-1,18-4-10,13-10-80,11-10-152,0-12-158</inkml:trace>
  <inkml:trace contextRef="#ctx0" brushRef="#br0" timeOffset="6953.1867">10677 2750 949,'0'0'83,"0"0"34,-11 104-84,4-60-19,-2-3-14,-4 5-43,-5-11-298</inkml:trace>
  <inkml:trace contextRef="#ctx0" brushRef="#br0" timeOffset="7769.2017">13017 2145 732,'0'0'105,"0"0"-97,-69 155 37,65-87-6,4-4-26,0-10-4,17-12-4,13-10-3,8-18-1,4-14-1,3 0 1,-5-28 6,-5-17 10,-6-6 27,-10-5-12,-17-4 17,-2-1-11,-19 5-18,-21 10-9,-4 18-6,-5 20-5,0 8-9,7 17 3,11 16-50,12 4-59,17-5-90,2-6-134</inkml:trace>
  <inkml:trace contextRef="#ctx0" brushRef="#br0" timeOffset="8061.2284">13889 2111 415,'0'0'642,"0"0"-632,0 0 11,0 0 18,-81 104-23,42-63 1,-3-5-11,3-4 0,6-5 3,8-4-1,10-3 6,8-2-2,7 2-3,0 4-4,11-1 0,22-1-2,9-7-1,10-5 4,4-2-4,2-3-2,-4-3-60,-10-2-189,-13 0-378</inkml:trace>
  <inkml:trace contextRef="#ctx0" brushRef="#br0" timeOffset="8428.9875">14210 2312 1041,'0'0'78,"0"0"-71,0 0-3,157-30 10,-100 30-8,-14 25-6,-17 10-1,-22 7-18,-4 2-28,-12 0-4,-22-2 1,2-8 6,4-11-26,10-16 11,18-7 18,0-14 23,22-25-89,22-10 17,4-3 51,-2 0 33,-3 6 6,-11 8 50,-11 14 55,-10 14 50,-8 8-15,-3 2-19,0 7-60,-12 23-24,-3 7-2,4 5-19,11-1-10,0-2-6,12-1 0,31-6-22,13-11-121,10-12-189</inkml:trace>
  <inkml:trace contextRef="#ctx0" brushRef="#br0" timeOffset="8674.9403">15463 2199 1127,'0'0'84,"0"0"-76,0 0 8,-127 77-10,84-43-2,-3 2-3,1 2 1,3-8 1,11-2-1,10-10-2,12-2 0,9 1-1,5-2-9,30 2 10,19-5-1,17-5 0,5-5-15,2-2-73,0 0-99,-13 0-238</inkml:trace>
  <inkml:trace contextRef="#ctx0" brushRef="#br0" timeOffset="8851.2185">15862 2298 204,'0'0'1027,"0"0"-996,0 0-7,0 0-14,0 0 0,20 130-1,-7-77-9,1 0 0,-3 3-20,1-10-76,1-9-185,-3-21 75</inkml:trace>
  <inkml:trace contextRef="#ctx0" brushRef="#br0" timeOffset="9015.1313">16136 2285 1115,'0'0'77,"0"0"-38,0 0-19,0 0-11,-23 150-6,23-101-1,8 1-2,4 1-17,0-9-81,-5-9-121,-7-16-181</inkml:trace>
  <inkml:trace contextRef="#ctx0" brushRef="#br0" timeOffset="9195.5728">15717 2153 1025,'0'0'165,"0"0"-151,111-110 17,-11 69-4,14 0-22,-7 5-5,-18 4-7,-29 3-166,-37 7-264</inkml:trace>
  <inkml:trace contextRef="#ctx0" brushRef="#br0" timeOffset="10205.7306">8037 130 644,'0'0'206,"0"0"-81,0 0-14,-162-36-47,73 40-34,-1 34-14,4 23 0,23 16-9,16 16-7,23 10-4,22 1 1,2-1 0,33-9 3,16-2 0,4-8 1,-5-3 1,-15-3-2,-18-4 0,-15-5-6,-6-11-2,-26-9 3,-5-14 5,3-7 4,3-12 1,11-5-1,9-6-1,7-5 7,4 5-10,2 6-8,29 11-9,20 12 17,13 19 1,8 17 1,-5 24 6,-16 33-2,-22 27 0,-26 13 5,-3 1-7,-32-18 8,-6-22 15,7-15 18,13-18-12,18-20-18,0-12-9,30-20 0,27-11-5,19-11 0,12-10 0,4-11-1,-5 0-30,-20-15-126,-26-22-470</inkml:trace>
  <inkml:trace contextRef="#ctx0" brushRef="#br0" timeOffset="10925.3336">18318 244 26,'0'0'0</inkml:trace>
  <inkml:trace contextRef="#ctx0" brushRef="#br0" timeOffset="11188.4355">18289 773 943,'0'0'234,"0"0"-224,0 0-8,0 0 2,9 136 2,3-66 0,-1 6-4,-5 0 1,-2-1-3,-4-4-21,0-9-72,0-6-91,-21-20-141</inkml:trace>
  <inkml:trace contextRef="#ctx0" brushRef="#br0" timeOffset="11411.53">18044 912 346,'0'0'511,"50"-106"-476,19 70 62,8 19-16,4 17-48,-8 15-5,-17 33-20,-21 18 0,-19 7 5,-16 4 13,-11 1 9,-29-8-5,-11-11-4,-3-13-12,-2-12-7,1-11-7,2-9-17,16-7-86,10-1-145,21-4-148</inkml:trace>
  <inkml:trace contextRef="#ctx0" brushRef="#br0" timeOffset="13456.9101">18815 1122 929,'0'0'13,"0"0"-4,41-104 27,-37 87-11,-4 6 47,0 7 0,-2 4-28,-18 0-6,-3 19-30,-2 10 1,6 11-6,5 5-3,10 3-1,4-4-1,2-6 2,26-8-4,16-13-25,3-17-21,15 0 7,0-39 35,-4-12-25,-9-10-21,-13-13-5,-18-4 29,-18-6 26,0-1 4,-14 13 8,-11 14 46,4 23 43,5 17-25,3 12-3,5 6-32,-2 18-36,1 31-1,3 15-2,2 14 2,4 2 0,0 1 1,21-5-2,8-11-2,6-14-11,1-22-16,5-17 6,1-12 6,3-17-2,-8-19-5,-3-8-2,-11 4-24,-11 3 26,-8 7 25,-4 9 0,0 4 24,0 11 37,0 6-5,0 0-34,-6 6-21,-4 18-1,3 8 0,1 8-2,6-1-1,0-2 2,6-2 1,15-9-3,5-6-5,6-8-24,-4-12 7,7 0 0,-2-9 4,-6-20 4,-5-5 11,-11 0 6,-6-4 1,-5 4 1,0 3 2,0 9-1,-12 8-2,4 8 0,4 4-1,4 2-8,0 0-29,0 0-61,11 15 28,13 6 63,5 1 7,0 4 3,0 3-3,-7 1-1,-4 2-1,-3-4 2,-5-6 1,-1-3 4,-1-12-5,1-7 1,7 0-1,6-14 12,5-14 10,0-6-10,0-3-3,-6 8-9,-2 0 0,-6 10 4,-6 5 4,-5 7 32,-2 5 17,0 2 8,0 0-4,0 0-43,0 0-18,0 13-20,0 11 20,0 2 1,0 4-1,0-6 0,0-4 1,3-6-1,-1-6-8,0-8-13,-2 0 11,4 0 10,3-18 14,7-12-8,3-6-6,4 2 0,5 3 0,1 9-1,0 11-1,-7 8-1,6 3-10,-3 5-12,1 21 18,-4 1 7,-4 0 0,-7-5 0,-7-8 3,-2-9-1,0-5 1,0 0 9,0 0 7,0 0 0,6-22-19,4-5-8,7-1-8,3 1 14,3 12-4,1 6 6,0 9-1,-3 0-4,-1 7-8,-5 14 10,-6 9 3,-2 9 0,-4-3 3,-3-2-2,0-10-1,2-10 0,0-6-2,6-8-22,9 0-10,4-26 34,8-12-2,2-5 2,-2 2 0,-10 6-1,-6 12 2,-11 13 0,-2 3 19,0 7 52,0 0-11,0 0-34,0 0-24,0 15-3,-7 8-3,-4 7-5,9 3 7,2-1 0,0-2-2,2-4 0,16-8 1,6-7-6,2-8-4,4-3 3,4-3-5,-5-18-1,-5-7 9,-1-1 2,-8 5 4,-3 1 5,-6 7-1,-4 5-2,-2 3 17,0 5 6,0 3-6,0-3 1,0 3-6,0-1-11,0 1 3,0 0-6,0 0 2,0 0-5,0 0 3,0 0-8,0 0-13,0 19 5,5 4 16,-4 5-1,4 0 1,-5-5 0,0 0 1,2-9 0,-2-2-1,0-3 1,0-6-1,0-1 0,0-2 3,0 0 0,0 0 5,8 0-4,3-10 6,6-8-10,5-3 0,3 10 0,0 3 2,1 4-4,-4 4-5,1 0 3,-1 0-1,-3 0 3,0 0-2,1 0 8,0 0-4,0 0 1,5-20 0,4-10 1,2-6-1,2-5 0,1 2 1,-5 1 2,-11 6-3,-7 9 2,-9 11 2,-2 6 24,0 4 12,-6 2-14,-13 0-21,0 0-3,-3 22-3,7 6-3,5 6 1,5 6-3,5-1 5,0-7-2,19-4 1,14-12-4,7-8-1,7-8 6,-1 0 0,-6-8-38,-13-14 26,-15-9-35,-12 1-109,-21-3-288</inkml:trace>
  <inkml:trace contextRef="#ctx0" brushRef="#br0" timeOffset="13729.9137">20706 567 38,'0'0'923,"0"0"-923,0 0-13,0 0 12,0 0-25,0 0-11,-22 82 37,-28-69 8,0-9 19,5-4 60,13 0 25,14-9-36,14-3-13,4-6-30,4 0-33,25 3-2,8-2-2,-1 13-1,-1 4-74,-17 1-104,-18 24-157</inkml:trace>
  <inkml:trace contextRef="#ctx0" brushRef="#br0" timeOffset="13969.8942">18956 988 392,'0'0'748,"0"0"-743,0 0-5,0 0-8,178-100-94,-80 58-59,10-11-270</inkml:trace>
  <inkml:trace contextRef="#ctx0" brushRef="#br0" timeOffset="14921.6796">21981 764 710,'0'0'310,"0"0"-309,0 0 6,0 0 5,-53 160-5,50-100 7,3-2-1,0-10-6,5-9-5,17-15-1,9-10-1,7-13-5,6-1-10,6-17-24,-3-24 12,-7-6-17,-11-8-1,-13-1-8,-5 6 22,-11 4 16,0 9 15,-8 10 16,-7 5 13,2 8 10,-2 5-7,8 8-9,2 1-11,3 0-12,2 1-4,0 22-17,0 12 21,0 2 1,0 5-1,11 9 2,0 2-1,0 0-1,-4-6 1,-1-8 5,-4-11-6,3-12 0,-5-10-1,1-6 1,2 0 5,0-2 2,4-16-7,4-3-1,-1 2-6,6 7 0,-1 6 0,2 6-1,1 0-12,-1 0 4,6 7 8,-2 6-2,7-3 6,-2-6 0,5-4 4,3 0 2,0-20 0,-3-6 0,-9-1 3,-7-1 4,-8 2-1,-7 10 26,0 5 30,0 8 33,-2 3-34,-13 0-32,-6 10-22,5 19-9,6 2-4,5-1 3,5 0-5,2-7 3,27-9 2,13-11 0,14-3 2,2-1 6,-4-22-7,-13-4-46,-15-4-108,-26 4-201</inkml:trace>
  <inkml:trace contextRef="#ctx0" brushRef="#br0" timeOffset="15079.2908">21896 866 502,'0'0'224,"0"0"-216,163-60-8,-63 22 0,-6-3-22,-18-5-222</inkml:trace>
  <inkml:trace contextRef="#ctx0" brushRef="#br0" timeOffset="15489.7404">19012 2029 884,'0'0'177,"0"0"-159,0 0 30,0 0-24,-41 114-21,41-47 6,0-1-4,0-2-2,4-2-3,4 3-18,-6 2-98,-2-6-138,0-13-161</inkml:trace>
  <inkml:trace contextRef="#ctx0" brushRef="#br0" timeOffset="15657.8594">18867 2166 566,'0'0'455,"24"-137"-436,25 77 46,11 9-1,-2 16-53,-4 11-9,-14 16-2,-7 8-30,-13 0-116,-17 28-158,-3 14 57</inkml:trace>
  <inkml:trace contextRef="#ctx0" brushRef="#br0" timeOffset="15999.1429">18900 2426 645,'0'0'66,"0"0"61,0 0-33,0 0-56,0 0 2,133-34 3,-83 26-22,-5 8-21,-10 0 1,-10 0 0,-5 20-1,-13 11-1,2-2-1,-5 3 3,0-3-2,5-12-7,5-4-13,1-13 10,5 0 2,3-14 9,-2-19 1,-2-5 6,-11 0 26,-8 2 9,0 6 6,-5 4-7,-17 8-18,-3 10-12,-9 6-8,4 2-3,4 0-2,6 14-26,6 4-63,10 1-74,4-5-138,0-5-241</inkml:trace>
  <inkml:trace contextRef="#ctx0" brushRef="#br0" timeOffset="16324.0899">19460 2363 614,'0'0'294,"0"0"-272,0 0 9,0 0-1,0 0-9,0 0-6,2 123-12,-2-89 0,0-3-2,0-6 0,9-9-1,8-9-2,6-7-22,8-7-8,8-22 21,3-11 5,-5-4 6,-8 0 0,-8 9 2,-14 9 5,-7 15 30,0 2 37,0 9 12,0 0-33,0 0-31,0 9-17,-5 14-4,0 9 0,5 0-1,0 4 0,0 4-10,3-3-80,4-8-115,7-11-142</inkml:trace>
  <inkml:trace contextRef="#ctx0" brushRef="#br0" timeOffset="16645.8074">19888 2398 684,'0'0'116,"0"0"-104,0 0 82,113 4-32,-80 29-46,-10 11-3,-11 0-4,-10-1-3,-2-4 1,0-13-4,-14-11 15,3-10 10,4-5 2,2-5 14,5-24-18,0-15-23,5-4-2,23 2 3,4 7-4,2 13-1,0 12 0,-8 10 1,-4 4 0,-6 4 0,-3 20 1,-1 8 1,-4 2 1,3 4-2,-3 0-1,-4-3-39,-4-5-87,0-15-164,0-10-192</inkml:trace>
  <inkml:trace contextRef="#ctx0" brushRef="#br0" timeOffset="16775.5749">20179 2224 989,'0'0'78,"0"0"-65,0 0-13,0 0-74,0 0-165,0 0-154</inkml:trace>
  <inkml:trace contextRef="#ctx0" brushRef="#br0" timeOffset="17252.8206">20572 2506 688,'0'0'176,"0"0"-167,0 0 33,51-110 0,-51 91-19,0 8 32,-11 5 6,-11 6-19,-7 0-18,2 0 5,5 14-9,4 8-4,7 6-15,8 3 0,3 2-1,3 2-2,19-3 2,9-6-18,7-8-2,5-11 5,3-7 3,2-1 10,-4-30 2,-8-9 1,-4-4 3,-13-4-1,-11-2 0,-8 2-3,-2 9-24,-23 14 8,0 15 13,-2 10-13,7 0-17,9 3-4,8 8-7,3-2-74,9-2 10,22 0 61,11 2 47,3 1 9,2 2 41,-5 6 31,-3 0 20,-2 4-34,-10 3-17,-7 2-22,-7 4-14,-7-2-8,2 5-6,-6-2-25,2-1-107,3-5-148,4-9-158</inkml:trace>
  <inkml:trace contextRef="#ctx0" brushRef="#br0" timeOffset="18431.8694">21442 2514 320,'0'0'360,"50"-108"-256,-34 50 53,-5 3-81,-11 9-23,0 11 4,-5 11-6,-14 9-21,-8 11-16,-2 4-14,3 7-2,3 16-6,12 4-28,11-1-6,0 0-16,22 1 6,21-1-25,13-3-5,2 0 3,-8 0 34,-9-5 42,-19 6-1,-17 1 4,-5-2 0,0 3 7,-21-5 19,1-6 15,5-7 1,3-4 0,12-4 23,0 0-10,12-18-34,21-12-20,7-7 0,5-4 2,-5-1-3,-4 6 2,-10 7 0,-7 10 7,-13 7 23,-5 4 25,-1 4-1,0 0-8,0 4-14,-7 0-15,-3 0-12,1 5-7,1 18-4,4 5 2,4 6 1,0-2-2,4-3 3,17-6-20,6-9 4,4-7-2,3-7-10,-1 0 8,-5-21 16,-2-16 4,-6-4 0,-7-11 2,-7-3-1,-6-3-1,0 10-5,-17 14-4,1 19-2,3 12-7,5 3-15,3 0-22,5 4-3,0 12-42,7 8 48,18 5 29,4-2 14,2 2 4,2 0 5,-3 0 1,-2-1 18,-8-2-9,-4-2-7,-6-8 2,-1-8-3,-1-6 4,0-2 3,10-4 9,4-22 26,7-8-25,0-3 12,-2 3-20,-10 10-4,-5 3 5,-6 8 32,-6 8 19,0 0 6,0 5-26,0 0-29,0 12-14,0 12-1,0 10-3,0-2 4,0-1 0,7-4-1,8-10 1,5-8-27,8-6-16,3-3 30,1-6-8,-3-20-8,-6-8-10,-2-3 26,-10-5 12,-6-7 2,-5 3 5,0 12 6,0 13 31,0 16 15,0 5-15,0 0-25,-3 19-18,-2 11-1,1 13-2,4-3 2,0-3 1,0-5-6,7-11 6,6-11-19,7-8-3,9-2-6,2-12 22,0-18 6,1-7 1,-8-9-1,1 4 1,-7 4 1,-1 9 10,-5 17 33,8 3-7,2 9-13,5 0-4,6 10-12,-6 16-2,-2 8-4,-10 5 0,-5 1-1,-10 1-2,-6 3-4,-32-9-49,-24-7-110,-16-8-236</inkml:trace>
  <inkml:trace contextRef="#ctx0" brushRef="#br0" timeOffset="18656.9756">22420 1823 837,'0'0'109,"0"0"-76,0 0 39,0 0-61,0 0-8,0 0 5,56 84 1,-85-74 9,6-6 28,10-4 14,7 0-4,6-3-12,3-19-36,29-2-8,15 1-17,0-2-81,-14 2-438</inkml:trace>
  <inkml:trace contextRef="#ctx0" brushRef="#br0" timeOffset="28368.0159">2580 4342 567,'0'0'259,"0"0"-146,0 0-51,0 0-45,0 0-4,-13 106 0,9-57 5,-1-3-5,5-3 0,0-7 1,0-10-7,0-8-1,7-6-6,8-8-4,5-4 4,9 0 2,7-23-2,-1-16-18,2-6-9,-13-1-7,-6 6 33,-10 9 1,-4 12 1,0 14 3,-4 5 9,0 0-13,0 19-25,0 21 19,0 13 4,2 1 3,9-8-1,7-12 21,4-11-5,7-16 1,0-7 13,2-2 4,2-30 16,-2-8-7,-6-9-22,-11 5-18,-12 10-3,-2 13-73,0 18-79,0 3-249</inkml:trace>
  <inkml:trace contextRef="#ctx0" brushRef="#br0" timeOffset="28593.0172">3276 4525 651,'0'0'102,"0"0"-35,57-116 64,-47 88-108,-9 14-1,-1 8 12,0 6 29,-1 0-21,-17 13-17,-5 13-25,4 9 5,1 4 14,9 1-6,9 1-6,0-4-7,11-5-5,27-8-57,13-13-117,7-11-197</inkml:trace>
  <inkml:trace contextRef="#ctx0" brushRef="#br0" timeOffset="28936.8098">3907 4325 1002,'0'0'133,"0"0"-114,0 0 5,-58 118-12,53-68-10,5-4 3,0-5-5,0-8-1,14-14-3,6-11-18,9-8-11,4-6 14,2-28-9,0-9 5,-9 2 9,-8 5 14,-9 9 6,-6 17-1,-3 8 22,0 2 18,0 0-45,0 22 3,0 7-3,0-1 8,8-6-3,10-9-1,4-8 3,9-5 16,5 0 1,-3-18-2,-4-8-12,-8-5-10,-15 9-44,-6 7-138,0 8-327</inkml:trace>
  <inkml:trace contextRef="#ctx0" brushRef="#br0" timeOffset="29529.8066">4486 4471 992,'0'0'24,"0"0"5,0 0-6,0 0-15,0 0 32,0 0 14,22-83-17,-37 93-30,-3 13-7,2 12 5,5 5-3,9 0-2,2-1 0,0-8-6,27-9-18,8-16-29,13-6-1,7-12 8,2-28-13,0-10-40,-10-8 30,-14-4 67,-8-3 2,-14-1 62,-9 6 48,-2 12-33,0 16 3,-2 18-22,-12 11-9,1 3-20,-2 13-21,-3 25-5,2 16-2,7 13 3,9 2-3,0-4 4,6-6-5,21-12-1,7-16 0,9-11-9,5-20-14,4 0 22,-3-32-16,-5-14 7,-4-10-26,-11-4 16,-11 0 19,-11-2 2,-7 2 4,0 13 7,-7 15 30,-4 18-4,2 14-5,0 0-9,-2 24-23,0 26-4,2 15 4,9 8 3,0-5-1,0-7 2,11-9-1,9-6-3,-2-7-36,-7-10-170,-11-6-96</inkml:trace>
  <inkml:trace contextRef="#ctx0" brushRef="#br0" timeOffset="29673.8929">4346 4159 898,'0'0'302,"0"0"-302,0 0-8,0 0-316</inkml:trace>
  <inkml:trace contextRef="#ctx0" brushRef="#br0" timeOffset="30879.7928">5813 4273 919,'0'0'187,"0"0"-141,0 0-6,0 0-34,-116 72-4,87-26 1,3 2 0,14-2-3,12-6-4,0-8-4,20-9-6,18-16-19,6-7-11,7-5-20,6-27-54,-4-11-51,-4-6 6,-12-4 32,-12 2 110,-15-4 21,-10 1 78,0 4 39,-10 8-13,-3 13-10,5 18-11,0 7-23,4 4-15,0 0-45,1 25-11,3 21 11,0 19 1,0 3 13,9 2 14,7-4-22,-1-9 5,-1-13-10,-5-16 1,-2-14-2,-1-10 5,3-4-4,4-22-1,3-16 6,6-10-6,2 3-18,-4 11-14,1 14 19,-3 12 4,-4 8-4,-1 0-26,-5 22 0,-1 10 17,-2 4-18,-3 4 40,0-5 0,3-11-13,3-10-3,6-12-15,6-2 28,9-16 3,7-18 2,3-6-1,-3-3 4,-4 3-4,-10 8 4,-7 8 3,-11 9 31,-4 8 47,0 7-3,0 0 0,-8 0-36,-7 16-40,-3 12-6,5 6-1,5 2 0,6-2 1,2 0-2,0-8-5,20-5-6,9-13-16,8-8 8,11 0-14,1-30-3,0-8-30,-3-7-12,-7-2 39,-10-2 40,-7 11 24,-13 9 34,-7 14 18,-2 11 24,0 4-21,0 0-46,-16 7-10,-5 20-23,-2 11 0,3 8 2,11 2-2,5-3 1,4-8-2,0-12-17,25-13-29,10-12 5,6-7-18,9-32-1,-3-11-35,-4-7 13,-12-1 40,-14 0 32,-13 3 11,-4 4 83,0 13 40,0 18-23,0 12 6,0 8-24,0 3-69,0 33-12,0 17 6,0 13 2,0 6-1,8-2-7,1-2-2,1-7-31,0-15-188,-1-24-229</inkml:trace>
  <inkml:trace contextRef="#ctx0" brushRef="#br0" timeOffset="31099.7524">7269 4207 1202,'0'0'33,"0"0"16,0 0-33,0 0-14,-135 135 2,122-84 4,7-1 6,6-5-3,0-9 0,24-10-10,21-12-1,10-14-4,10 0-51,-5-36-159,-10-12-494</inkml:trace>
  <inkml:trace contextRef="#ctx0" brushRef="#br0" timeOffset="32370.7786">8203 4203 719,'0'0'179,"0"0"-100,0 0-55,0 0-11,0 0 1,-29 146 10,13-92 2,7-1-10,7-7-4,2-10-4,0-10-8,11-15-5,11-11 5,9 0 0,5-20-3,-1-19-16,-1-10-10,-12-1 21,-7 8 8,-5 9 4,-8 14 7,-2 9 18,0 8-3,0 2 7,0 0-29,0 12 0,-2 16-8,0 12 3,2 4-2,0 1 2,17-4 1,8-7-3,2-9 1,0-12-2,-3-6-26,1-7-17,-4-7-21,2-22-14,-3-14 19,0-4 38,-2-4 9,2-1 9,-2 0 7,9 0 1,-1 2 3,1 6 16,-6 3 30,-10 9 2,-9 6 11,-2 2 20,0 4-5,0 6-26,-11 6-4,-1 8-19,4 0-20,-1 17-9,-1 22-3,6 19 3,4 11 0,0 7 1,0-1-1,4-8 0,6-13-4,-4-18-16,-3-15 5,1-13 3,-4-8-1,4-7-1,4-22 12,-2-7-5,7 0-1,1 9 2,-1 11 1,5 10 1,-3 6-7,3 0 2,-2 8 2,-3 16-1,-2 3 4,-2-4 1,-2-1 1,4-8-1,0-7-11,4-7-14,11 0 7,1-29 6,8-8 12,-2-5-6,-4-1 7,-9 3 2,-9 6 2,-11 8 13,0 7 31,0 14 9,-2 5-8,-16 0-12,1 22-25,1 10-3,1 6-4,9 6-1,6-1 0,0-2-2,10-4-2,17-13-17,8-12-21,12-12-4,6-5 5,-1-30-16,-4-12-1,-9-5-15,-10-2 43,-14-4 28,-10 4 28,-5 8 38,0 10 21,0 15 1,-9 14-25,2 7-3,3 0-27,1 18-22,1 19-10,2 8-1,0 5 0,0 0-2,0 0-30,0 1-51,12-3-140,-4-7-118</inkml:trace>
  <inkml:trace contextRef="#ctx0" brushRef="#br0" timeOffset="33128.7455">9343 4347 872,'0'0'141,"0"0"-137,0 0 3,98-122-5,-34 84-2,-1 1 0,-9 8-22,-18 7-24,-16 10 6,-13 1 40,-7 8 17,0 1 74,0-1-12,0 3-22,-5 0-20,-4 20-12,3 19-13,-1 14 0,7 8 0,0 1-5,0-2-7,0-7 1,9-18-1,0-12 0,-3-16 0,-1-7-9,0-1-4,6-28 11,5-6 0,3-7-5,4 5-4,1 11-10,0 11 3,-1 15 8,-6 0 4,-1 20 4,-6 11 2,-4 5-3,0 1 3,1-6 0,5-7 0,1-10 0,7-11 0,7-3-7,6-14 0,5-18-3,0-7 0,-9 0-4,-7 8 7,-11 5 7,-11 8 5,0 6 0,0 8 30,-7 4 8,-8 0-28,-3 4 2,1 18-8,6 8-8,8 2 2,3 3 3,0-1-4,6-7-2,17-3-6,8-12 5,5-10 1,2-2-4,2-14-5,-7-13 7,-8-11-2,-14-3-8,-11-7-8,0-2 4,0 7-10,-8 8-7,1 17 19,3 13 13,4 5 0,0 0-26,6 23-15,16 7 42,2 4 1,-3 4 11,-4 2 21,-6 6-2,-11 6-8,0-3-16,0-5-7,-6-10-12,-1-22-194,-2-12-328</inkml:trace>
  <inkml:trace contextRef="#ctx0" brushRef="#br0" timeOffset="33490.974">11350 3976 917,'0'0'131,"0"0"-81,0 0 51,0 0-38,0 0-41,0 0-13,-119 24-3,98 42-6,5 9 6,9-1-1,7 0-5,0-4-1,13-2-1,5-2-49,-7-4-103,-5-16-200,-6-9-111</inkml:trace>
  <inkml:trace contextRef="#ctx0" brushRef="#br0" timeOffset="33728.7855">10994 4587 616,'0'0'213,"0"0"-68,0 0-8,-14-124-96,72 81-38,20-10-3,9 5 0,-3 2-1,-12 11-21,-17 8-64,-18 7-14,-20 9 55,-7 4 45,-10 5 51,0 2 69,0 2-60,0 24-35,0 13-6,-8 7 0,3 1-15,5 5-4,0 0-1,5 2-79,18-9-98,-3-12-140</inkml:trace>
  <inkml:trace contextRef="#ctx0" brushRef="#br0" timeOffset="34059.7385">11631 4363 788,'0'0'66,"0"0"39,0 0-47,142-60-24,-109 64-11,-8 31-15,-15 11-4,-10 3-8,0 3 8,-18-12-7,1-7 3,9-20-10,8-10-6,0-3-17,8-26-13,24-19-40,2-11 44,-1-4 17,-4 0 25,-11 8 0,-7 16 34,-8 16 76,-3 15 20,0 5-3,0 0-74,-6 23-32,0 11-7,2 7-12,4 4 1,0 6-3,4-2-4,12 4-69,-5-12-165,-5-16-244</inkml:trace>
  <inkml:trace contextRef="#ctx0" brushRef="#br0" timeOffset="34262.8087">12041 4167 945,'0'0'144,"0"0"-77,151-53-3,-76 53-23,-9 27-6,-12 19-3,-18 10-28,-24 8-2,-12 6-2,-16 6 0,-30 0 4,-10-5-4,6-15-18,11-21-58,12-30-110,18-5-237</inkml:trace>
  <inkml:trace contextRef="#ctx0" brushRef="#br0" timeOffset="34742.1072">13075 4287 863,'0'0'205,"0"0"-115,0 0-50,0 0-25,-22 113-8,17-54 11,5-4-11,0-12-2,10-10-2,13-13-5,4-14 2,3-6-12,1-16-14,0-22 5,-2-8-1,-7-3 15,1 2 0,-5 4 7,2 13 2,0 14 2,-3 16 17,-1 0-16,4 18-2,-2 14 17,-5 4 11,-1 3-18,-8-6-3,-4-1-5,0 2-5,-13-7-14,-21-5-71,-4-13-243,-6-9-282</inkml:trace>
  <inkml:trace contextRef="#ctx0" brushRef="#br0" timeOffset="34974.7282">13225 3970 666,'0'0'109,"0"0"-64,0 0 71,0 0-84,0 0-6,0 0 45,-13 71-18,-28-62-9,5-7-6,9-2 4,10 0-15,11-14-15,6-1-9,0 0-3,31 6-17,11 6-52,10 3-69,-4 0-241</inkml:trace>
  <inkml:trace contextRef="#ctx0" brushRef="#br0" timeOffset="35543.6268">13905 4470 694,'0'0'86,"0"0"-9,94-105 41,-63 56-48,-12 0-18,-9 3-21,-10 10 4,0 10-7,-14 12 16,-9 14-9,0 0-25,-4 19-4,2 20-6,2 13-1,8 6 1,11 0-3,4 1 4,0-11-4,24-10 3,7-15-20,12-14 4,3-9 3,1-10-8,-2-26-3,-11-8 6,-6-5 6,-15-5 9,-6 6 3,-7 11 4,0 12 0,0 15 19,0 10 12,-2 10-24,-4 24-10,1 15-1,5 2 1,0-3 0,3-8 6,23-10-1,11-13 22,6-14-3,0-3 8,-3-10-8,-7-22-11,-4-9-6,-11-4-5,-7 3-6,-7 11-32,-4 11-57,0 17-113,0 3-250</inkml:trace>
  <inkml:trace contextRef="#ctx0" brushRef="#br0" timeOffset="36015.7552">14670 4355 527,'0'0'131,"0"0"-33,0 0-9,0 0-27,0 0-2,0 0 28,46-94-21,-55 106-22,-9 11-36,3 6-3,6 5 2,1 5-2,7-2-5,1 2-1,0-4 0,11-8 0,13-11-5,10-11-11,8-5 5,2-7 11,2-22-1,-7-3 1,-7-4 0,-11 0 1,-7 2-1,-2 8 3,-8 11-1,-4 8 2,0 7 8,0 0-8,0 0-4,0 10 0,-6 6 1,-2-3-1,6-8 0,2-3-5,0-2-19,2-2-9,19-22 30,5-1 2,6 4-2,-1 8 3,2 10 8,-4 3 5,-2 3 2,-7 17 9,-4 6-10,-12 7-12,-4-1-2,0 2-18,0-5-134,-15-11-260</inkml:trace>
  <inkml:trace contextRef="#ctx0" brushRef="#br0" timeOffset="36601.6886">16294 4225 940,'0'0'23,"0"0"1,-60 120 16,58-76-23,2-6-14,0-7-2,14-11 1,3-13-1,3-7 0,1 0-1,-4-11 3,-5-15 2,-8-6-5,-4-7-4,0-1-10,0 2-3,-2 3-4,2 14 0,0 9 10,11 7-13,17 5 3,8 5 15,4 27 6,-5 10 3,0 10 21,-12 0-4,-9 0 4,-11-9 1,-3-13 9,0-9 11,-9-14 10,1-7-12,4 0 6,2-23-3,2-14-30,0-14-16,33 0-3,15 2 0,12 5-38,6 8-59,1 8-108,-4 2-315</inkml:trace>
  <inkml:trace contextRef="#ctx0" brushRef="#br0" timeOffset="36858.7528">17226 4192 1005,'0'0'55,"0"0"18,-69 121-44,55-73-15,8-6-10,6-10-4,0-9-3,10-14-2,22-9-1,9 0 6,3-26 4,-1-6 2,-10-6-4,-11 0 4,-15 1 1,-7-2 2,0 5 5,-25 8-6,-1 9-8,1 10-8,8 7-77,8 0-179,9 0-212</inkml:trace>
  <inkml:trace contextRef="#ctx0" brushRef="#br0" timeOffset="37215.2268">17712 4197 921,'0'0'200,"0"0"-151,0 0-10,-123 82-19,97-44-14,7 0-5,6 0-1,13-4 0,0-8-8,9-8-8,22-9-5,10-9 6,1-5-6,-2-24-8,-4-8 16,-14-9-2,-14-4 15,-8-10 4,0-6 1,-6 0 18,-13 7 5,0 17 10,9 18 12,3 12 3,4 12-8,3 0-34,0 30-10,0 16-1,12 15 4,3 5 1,1 4-3,-1 1-2,3-11-33,3-11-81,2-23-185,9-19-227</inkml:trace>
  <inkml:trace contextRef="#ctx0" brushRef="#br0" timeOffset="37583.5289">18250 4175 1139,'0'0'58,"0"0"1,0 0-37,-117 74-14,93-27-8,3 4 0,13-7 0,8-5 0,0-10-4,18-8 0,15-13-5,9-8-8,6 0-4,-2-27-4,-9-14-24,-10-11 48,-16-7 1,-11-7 0,0-4 12,-11 2 24,-6 13-4,-1 18 18,9 17-1,1 17 8,5 3-17,0 9-36,3 29-1,0 16-3,0 14 5,3 6 1,10 2-5,2-2-1,6-4-22,-1-7-64,0-19-105,4-18-413</inkml:trace>
  <inkml:trace contextRef="#ctx0" brushRef="#br0" timeOffset="37721.6369">19089 4592 1304,'0'0'59,"0"0"-30,0 0-29,0 0-22,0 0-143,0 0-689</inkml:trace>
  <inkml:trace contextRef="#ctx0" brushRef="#br0" timeOffset="38921.8095">3348 6138 655,'0'0'253,"0"0"-130,0 0-5,0 0-72,0 0-46,0 0 2,0 86 7,0-19 21,0 9-6,0 6-14,0 6-5,0 6-5,0-1-47,0-10-101,-4-16-175,-2-27-127</inkml:trace>
  <inkml:trace contextRef="#ctx0" brushRef="#br0" timeOffset="39131.1185">3361 6157 816,'0'0'86,"0"0"-40,0 0 13,149-67-38,-115 69 5,-6 28-10,-16 12-6,-12 11 6,0 8 11,-25 2-6,-6-4-8,-3-9-13,8-10-56,12-15-70,10-15-111,4-10-101</inkml:trace>
  <inkml:trace contextRef="#ctx0" brushRef="#br0" timeOffset="39601.0144">3693 6457 478,'0'0'156,"0"0"-7,0 0-48,0 135-60,0-103-26,0-7-12,10-9 2,15-10-4,2-6-2,3-4 1,7-27 0,-6-15 22,-4-5-13,-7-2 1,-11 8 5,-7 8 50,-2 17-2,0 13 4,0 7-7,0 0-44,0 0-11,-2 15-5,-2 18 0,1 9-2,3-1 1,0 0-1,11-9 2,14-14-11,8-10-17,8-8-2,5-10-24,4-28-18,-13-10-40,-5-4 15,-20-4 97,-12-2 18,0-5 22,-15 3 36,-9 9 14,0 16-3,10 17-11,3 16-7,6 2-34,-2 24-33,1 24-1,0 13 4,6 6 4,0-1 3,0-3-9,19-3-3,6-2-3,4 0-55,-7-4-141,-9-16-290</inkml:trace>
  <inkml:trace contextRef="#ctx0" brushRef="#br0" timeOffset="39737.0865">4167 6476 1175,'0'0'85,"0"0"-85,0 0-13,120-106-96,-23 69-58,5-4-292</inkml:trace>
  <inkml:trace contextRef="#ctx0" brushRef="#br0" timeOffset="40163.7377">4957 6322 1204,'0'0'53,"0"0"-40,0 0-11,0 0 1,0 0 3,127-38-6,-89 42 0,-12 20-2,-10 14-4,-11 8 1,-5 5 3,0 1-6,-21-10-34,3-12-24,5-14-29,9-16-25,4 0-54,0-32 50,25-18-220,4-10 132,2 4 212,-10 8 62,-7 11 209,-7 15 34,-7 12-84,0 6-49,0 4-50,0 0-82,0 12-27,-9 15 6,3 7 13,4 6-4,2-3-5,0 2-13,8-8-4,11-2-6,8-5 0,7-4-29,4-3-63,-2-12-195,-9-5-396</inkml:trace>
  <inkml:trace contextRef="#ctx0" brushRef="#br0" timeOffset="40306.6949">5628 6400 1191,'0'0'24,"0"0"-7,135-84-11,-65 52-6,-1 6-1,-9 8-82,-20 7-267</inkml:trace>
  <inkml:trace contextRef="#ctx0" brushRef="#br0" timeOffset="40462.8777">5802 6531 1190,'0'0'79,"0"0"-74,0 0-2,0 0-6,177-66 0,-100 26-101,-9 1-45,-14 6-450</inkml:trace>
  <inkml:trace contextRef="#ctx0" brushRef="#br0" timeOffset="40630.7203">6310 6403 1132,'0'0'80,"0"0"-76,0 0-3,161-45 6,-101 21-7,-12 0-91,-14 5-131,-18 6-297</inkml:trace>
  <inkml:trace contextRef="#ctx0" brushRef="#br0" timeOffset="41040.9315">6683 6186 882,'0'0'74,"0"0"-18,0 0-39,142-8-7,-110 33-8,-12 8 0,-12 9 0,-8 6-2,0 5 0,-20-2 0,-4-9-21,0-14 9,14-15-9,8-13 17,2 0-20,2-25-33,23-14-107,3-10 71,3-1 39,-5 7 28,0 4 26,-11 7 84,-3 10 3,-10 8 115,-2 10-50,0 4-18,0 0-72,-15 16-31,-6 14-12,2 12-2,11 4-6,8 1-9,3-8 0,28-8 0,16-16 1,13-10 2,16-5 3,6-22 1,-1-9 2,-21 3-11,-20 9-8,-30 6 5,-10 9-30,-33 4-108,-31 0-732</inkml:trace>
  <inkml:trace contextRef="#ctx0" brushRef="#br0" timeOffset="54101.6562">4587 7900 572,'0'0'170,"0"0"-41,0 0-3,0 0-65,0 0-14,0 0 2,0 0-13,0 0-10,-60-72 1,29 71 8,-6 1-15,0 0-4,1 13-1,5 17-4,6 13-5,8 13-5,5 6 0,12 8 4,0 0-4,0-1 0,14-3-1,1 2 0,-6 8-27,-9 0-37,0 2-103,-4-7-129,-18-20-174</inkml:trace>
  <inkml:trace contextRef="#ctx0" brushRef="#br0" timeOffset="54401.8047">3989 8689 787,'0'0'85,"0"0"-79,114-141 41,-24 75-13,10-9-22,2 4-2,-7 2-7,-10 7-1,-16 8-2,-19 6-62,-19 14-20,-13 8 74,-16 10 8,-2 9 85,0 7 42,0 0-3,-16 12-66,-1 25-46,-4 13-2,5 8-1,3-2 13,7 0-7,6-3-6,0 3-8,0 2 3,2 2-4,11 0-46,1-5-113,-5-13-206,-7-15-246</inkml:trace>
  <inkml:trace contextRef="#ctx0" brushRef="#br0" timeOffset="54567.3337">4785 8518 1025,'0'0'60,"0"0"-57,0 0 2,131-106-5,-87 86-2,-5 4-103,-10 5-212,-9 4-184</inkml:trace>
  <inkml:trace contextRef="#ctx0" brushRef="#br0" timeOffset="54955.8113">5126 8275 1047,'0'0'33,"0"0"-17,0 0-16,0 0 9,135-8 12,-95 18-17,-8 16-4,-11 7 0,-17 5 0,-4 10-16,-17 2-8,-13-2-22,-4-10 8,11-12-41,9-18 69,9-8-5,5-6-6,5-30-83,26-12-63,12-10 69,3 2 53,-5 10 45,-1 7 2,-15 15 67,-17 12 56,-6 8 47,-2 4 3,0 0-48,-2 14-77,-12 15-29,1 7-1,8 4-7,5-2-6,0-2-7,18 0-2,11-4-4,7-6-22,-2 0-52,-5-1-154,-10-11-125</inkml:trace>
  <inkml:trace contextRef="#ctx0" brushRef="#br0" timeOffset="55204.8944">5530 8129 1151,'0'0'88,"0"0"-86,0 0 1,132-22 13,-51 32-1,-1 26-3,-5 16-5,-19 17-4,-23 6-3,-27 16 1,-6 1 4,-18-4 3,-15-10-6,0-20-2,6-17-2,9-17-26,11-17-67,7-7-145,0-27-163</inkml:trace>
  <inkml:trace contextRef="#ctx0" brushRef="#br0" timeOffset="55376.6494">6488 8277 1203,'0'0'36,"0"0"-34,0 0 9,163-46-6,-102 26-5,-9 3-14,-13 5-142,-22 12-257</inkml:trace>
  <inkml:trace contextRef="#ctx0" brushRef="#br0" timeOffset="55547.6896">6544 8562 655,'0'0'545,"0"0"-535,0 0-3,0 0-4,0 0 24,158-28-10,-100 10-14,-11 6-3,-13 5-116,-21-4-267,-13-1-194</inkml:trace>
  <inkml:trace contextRef="#ctx0" brushRef="#br0" timeOffset="57108.9567">8971 7943 1003,'0'0'67,"0"0"-14,0 0 6,0 0-27,0 0 13,125 4-7,-80-11-21,-7 3-13,-9 3-4,-6 1 0,-8 0-36,-7 0-51,2 0-103,-7-3-114,2-4-59</inkml:trace>
  <inkml:trace contextRef="#ctx0" brushRef="#br0" timeOffset="57341.7506">9497 7696 801,'0'0'151,"0"0"-121,0 0-3,0 0 28,0 0 28,54 128-31,-45-74-9,-2 0-15,0-1-11,-3-3-7,0-7-8,-2-6-1,-2-5-1,5-11-25,-5-7-76,2-13-175,-2-1-215</inkml:trace>
  <inkml:trace contextRef="#ctx0" brushRef="#br0" timeOffset="59307.7892">9839 8035 718,'0'0'124,"0"0"-96,0 0 49,0 0-42,0 0-1,0 0 36,133-8-12,-75-8-18,-4-2 12,-10 4-11,-10 4-15,-16 3-18,-10 7-3,-6 0-4,-2 0-1,0 0-16,0 0-56,0 0-85,0 5-79,0-1-179</inkml:trace>
  <inkml:trace contextRef="#ctx0" brushRef="#br0" timeOffset="59793.1736">10334 7870 744,'0'0'239,"0"0"-218,0 0 32,0 0 18,0 0-42,133-58-14,-109 68-11,-3 22 4,-10 9-8,-5 4 2,-6 1-2,0 3-18,-8-6 0,-13-8-11,2-9 13,1-8-8,6-7-2,6-11 5,6 0 19,0-17-5,0-15-24,15-6 15,12-6 12,7-3 4,6 2-1,1-1 3,2 5-2,-7 7 2,-11 8 0,-11 10-1,-14 8 8,0 8 33,0 0 28,-28 0-33,0 24-11,1 10 3,4 6 5,10 2-3,11 2-5,2 1-10,0-5-1,24-5-9,12-9-2,11-6-2,6-11-2,-1-6 0,-4-3-22,-5 0-50,-9 0-64,-10 0-150,-9 0-191</inkml:trace>
  <inkml:trace contextRef="#ctx0" brushRef="#br0" timeOffset="60014.391">11542 8203 919,'0'0'175,"0"0"-154,0 0 37,0 0-4,0 0-43,-17 120-11,-9-85-39,-5-7-145,-2-7-277</inkml:trace>
  <inkml:trace contextRef="#ctx0" brushRef="#br0" timeOffset="60972.6935">12695 7729 242,'0'0'620,"0"0"-547,0 0-3,0 0 1,0 0-36,0 0 14,118 3-18,-71-3-16,1-3-15,-1-2-4,-4-4-53,-6-3-107,-8-5-128,-12-3-158</inkml:trace>
  <inkml:trace contextRef="#ctx0" brushRef="#br0" timeOffset="61145.5775">13198 7543 1034,'0'0'81,"0"0"-68,0 0 25,22 135-16,-10-84-15,1 2-5,-4-3-2,-3-4-34,-2-8-94,2-14-121,0-15-140</inkml:trace>
  <inkml:trace contextRef="#ctx0" brushRef="#br0" timeOffset="61347.3744">13443 7606 1053,'0'0'44,"0"0"-44,0 0 17,-17 120-3,17-80-7,7 1-5,1-4-2,-4 0-1,-2-2-19,-2-2-43,0-5-70,0-6-112,0-8-251</inkml:trace>
  <inkml:trace contextRef="#ctx0" brushRef="#br0" timeOffset="61535.3358">13041 7622 977,'0'0'14,"0"0"-2,38-112 0,30 66 7,10-3-18,0 9 2,-9 12-3,-18 14-97,-13 12-156,-16 2-122</inkml:trace>
  <inkml:trace contextRef="#ctx0" brushRef="#br0" timeOffset="61871.5772">14123 7479 838,'0'0'290,"0"0"-282,0 0 4,0 0 12,0 0-19,0 0-2,-149 123 3,104-93-5,-4 0 1,0-1-1,7 0 3,9-3 4,8-4 12,15-4 3,10 0-1,0 2-7,12-2-1,17 3 4,3-7-4,8-3-7,-1 1-2,-3-1-4,-4-1-2,-11 1-2,0 2-46,-1 0-25,-3 6-81,4-6-118,-7-6-217</inkml:trace>
  <inkml:trace contextRef="#ctx0" brushRef="#br0" timeOffset="62052.3448">14294 7840 778,'0'0'434,"0"0"-434,0 0 3,0 0-4,145-47 1,-84 24-27,-10 2-144,-13 1-220</inkml:trace>
  <inkml:trace contextRef="#ctx0" brushRef="#br0" timeOffset="62470.5656">14738 7606 1002,'0'0'24,"0"0"5,0 0 30,134-9-30,-91 18-4,-6 16-15,-14 1-4,-12 8-5,-11 7 1,-3 1 1,-28-2-3,-2-4-1,4-12-8,6-8 7,10-9-2,13-7-9,0 0 0,13-29-31,23-11-7,9-6 29,3-1 11,-2 2 0,-7 7 7,-12 10 4,-11 8 5,-7 12 18,-9 4 34,0 4 10,-7 0-9,-15 22-26,-3 9 5,8 6 6,7 3-17,10-1-10,0-4-5,12-3-5,14-6-6,10-10-3,4-5 1,0-7-30,3-4-35,-5 0-120,-5-13-260</inkml:trace>
  <inkml:trace contextRef="#ctx0" brushRef="#br0" timeOffset="62852.1349">15868 7328 1076,'0'0'76,"0"0"-71,0 0 26,0 0-6,-66 111-19,32-75-4,-11 0 3,-1-6-2,-1-4-2,3-7 3,9-6-1,7-1 8,12-3 4,5-1 2,9 0-1,2 1-7,0 3-1,15 2 2,16-2 7,6-1 2,5-5-4,0 0-5,1 0-1,-3-3-5,-9 6-1,-4 3-3,-7-2-14,-1 2-32,-2 0-8,-3-4-212,6-5-54</inkml:trace>
  <inkml:trace contextRef="#ctx0" brushRef="#br0" timeOffset="63175.5684">16364 7445 1194,'0'0'47,"0"0"-37,0 0 23,0 0-12,-31 145-17,31-102 2,13-2-6,9-12 0,7-10 0,7-13 0,6-6 1,7-8 1,3-23 1,-4-13 4,-7-4-3,-11-1-3,-14-4 4,-16 5 18,0 8 12,-31 16-17,-21 18 7,-11 6-13,-7 14-12,-6 15-2,5-4-10,11-6-53,4-19-205</inkml:trace>
  <inkml:trace contextRef="#ctx0" brushRef="#br0" timeOffset="64510.6975">9520 9092 252,'0'0'617,"0"0"-482,0 0-73,0 0 26,-2 140-4,2-72-24,6-1-17,-3-6-14,6-3-16,-1-7-9,-4-5-2,1-7-2,-3-12-43,0-8-63,1-14-160,-3-5-288</inkml:trace>
  <inkml:trace contextRef="#ctx0" brushRef="#br0" timeOffset="67959.5379">9865 9381 105,'0'0'103,"0"0"-59,0 0 24,0 0-23,0 0 11,0 0 30,0 0-21,-22 0 12,20 0-15,-2 0-18,1 0-2,1 0 6,-2 0-4,4 1-11,0-1-7,0 4-13,0 0 0,20-2-2,13 3 13,7-5 4,5 0-15,1 0-5,1 0 1,-2 0 13,-7 0 15,-9-5 3,-10-1-10,-9 2 0,-3 0-11,-5 4-4,-2-1-3,0 1-4,0 0-8,0 0-25,0 0-105,0 0-184,0 0-246</inkml:trace>
  <inkml:trace contextRef="#ctx0" brushRef="#br0" timeOffset="68528.5399">10436 9261 819,'0'0'71,"0"0"-68,0 0 51,0 0-16,125-29-26,-99 29 4,-5 3-9,-8 23-2,-4 13-1,-9 7 4,0 7-3,-9-2-3,-11 0-2,2-11-6,7-10-11,2-11 4,4-10-3,5-9-5,0 0-13,8-18 34,11-14 3,6-9-1,2-2-1,0 1 2,1 1-3,-4 7 0,-3 5 0,-7 6 2,-12 8 13,-2 6 20,0 5 14,-12 4 15,-9 0-35,-4 25-7,0 10-2,7 4 7,11 0 3,7-2-10,0-4-6,19-3-7,14-9 0,9-5-4,5-10 2,4-6-3,0 0-1,-6-2 0,-11-8-2,-13 2 0,-11 6-18,-6 2-33,-3 0-24,-1 0-36,0 8-98,0 6-59,6-2-290</inkml:trace>
  <inkml:trace contextRef="#ctx0" brushRef="#br0" timeOffset="68718.5334">11633 9629 122,'0'0'934,"0"0"-887,0 0 21,0 0-2,0 0-44,-22 132-21,-1-97-1,-4-6-98,6-7-228</inkml:trace>
  <inkml:trace contextRef="#ctx0" brushRef="#br0" timeOffset="69849.5252">12977 9276 470,'0'0'456,"0"0"-412,0 0 2,0 0 33,0 0-53,0 0 13,4 109-3,5-68-12,7-2-17,9-5-2,4-13-2,11-9-2,7-12 1,2 0 4,0-24-5,-5-10 5,-8-8-3,-12-4 2,-12-1-4,-12-4 2,-2 7 8,-32 6 8,-6 14-5,-6 14 5,-2 10-5,-2 2-8,7 24-4,7 2-2,12 0 0,15-2-2,9-6-49,9-10-140,22-10-334</inkml:trace>
  <inkml:trace contextRef="#ctx0" brushRef="#br0" timeOffset="71101.7742">14043 9078 153,'0'0'133,"0"0"-44,0 0 54,0 0-26,0 0-25,0 0 19,18-21-3,-18 21-37,0 0-10,0 0-14,0 8-16,-12 12-5,-5 3-9,-6 0-5,-6 2-3,-4 1 1,-2 0-8,-4 1 1,3-4-1,1-3 0,6-2-1,4-4 1,10-2-2,1-4 2,8-4-2,4-2 1,-1-2 4,3 3-4,0-3-1,0 0-3,0 5 3,0 4 2,23 6 3,6 3 9,4 2 2,5 2 4,2-2-6,3-3-2,-3-3-1,-5-3 1,-6 0-3,-9-1-3,-7-1-4,-5-2-2,-4 1 0,-4 0-1,0 1 1,0 3-20,0-7-38,0-3-86,-2-2-203,0-16-311</inkml:trace>
  <inkml:trace contextRef="#ctx0" brushRef="#br0" timeOffset="72242.3784">14416 9330 572,'0'0'238,"0"0"-185,0 0 45,0 0-25,0 0-52,0 0 4,0 0 13,169-16-11,-116 2-10,-9 2 5,-10 5 3,-16 2-15,-12 1-8,-1 4-2,-5 0-25,0 0-64,0 0-65,0 0-188</inkml:trace>
  <inkml:trace contextRef="#ctx0" brushRef="#br0" timeOffset="72714.4659">14952 9136 889,'0'0'63,"0"0"-53,0 0 24,125-22 41,-85 22-53,-2 8-8,-11 18 4,-9 6-15,-14 6 3,-4 5-2,-4-6 0,-19-3 2,4-6-4,3-10-2,7-10 2,5-6-2,4-2 0,0-3-16,10-22-1,15-9-11,4-6 11,2 1 12,0-5-6,-2 5-3,-6 6 13,-8 6 1,-8 8 1,-7 9 12,0 6 30,0 4-3,-13 0-15,-8 9-18,4 19 9,1 8-2,3 4-1,7 6 3,6 0-5,0-3 2,7-2-8,25-9-2,8-8-1,7-8-2,0-8-1,-2-4-30,-5-4-51,-16 0-109,-13 0-223</inkml:trace>
  <inkml:trace contextRef="#ctx0" brushRef="#br0" timeOffset="73285.2162">16256 8860 682,'0'0'235,"0"0"-194,0 0 36,0 0-16,0 0-48,0 0-4,-22 21 11,-9 9-4,-11 3-6,-3 4 2,-4-1-6,2-3 4,5-5-5,4-7 1,11-5-3,6-5 10,16-6-5,5-5 1,0 2 3,0 1-7,0 3-4,5 4 4,21 0 2,3 5 0,6 2 3,5 1-3,-1 2-6,-2-3 1,-2 2 2,-3-3-4,-5-4-1,-2-3 1,-6-2-19,4-3-68,-3-4-98,-1 0-174</inkml:trace>
  <inkml:trace contextRef="#ctx0" brushRef="#br0" timeOffset="73489.5241">16504 9029 1007,'0'0'100,"0"0"-80,0 0 40,0 0-17,8 128-26,4-82-7,-1 0-6,-5-2-3,0-3-1,-4-1-25,0-14-59,4-12-119,1-14-44,5 0-233</inkml:trace>
  <inkml:trace contextRef="#ctx0" brushRef="#br0" timeOffset="73683.716">16698 9087 34,'0'0'987,"0"0"-929,0 0 9,0 0 14,0 0-48,0 123-21,8-81-3,1 2-5,-2-1-2,0-8-2,-4-3-6,1-7-41,-4-8-45,0-8-80,0-9-147,0 0-170</inkml:trace>
  <inkml:trace contextRef="#ctx0" brushRef="#br0" timeOffset="73901.4754">16402 9038 1035,'0'0'93,"0"0"-73,0 0 56,187-108-42,-94 73-26,-1 0 0,-12 3 2,-18 5-8,-22 5 1,-15 6-3,-21 9 0,-4 2-29,-10 5-71,-27 0-186,-9 0-256</inkml:trace>
  <inkml:trace contextRef="#ctx0" brushRef="#br0" timeOffset="74927.3952">8860 7048 634,'0'0'245,"0"0"-174,0 0-19,-176 2-17,100 30-16,5 10 4,7 21-2,10 11-6,18 12-8,18 12 3,16 3 6,2-5 0,15-3-4,10-9 5,-1-4-5,-10-7-3,-14-2-3,0-7-1,-22-8-2,-11-12 0,0-16 0,5-14-1,8-10 0,11-4 1,5 0 3,4 0-3,4 0-3,27 0-4,14 0 4,8 24 2,1 21 8,-3 16-2,-8 20 12,-12 15-5,-16 20 4,-13 15 1,-2 13-5,-9 6-6,-17-4 3,2-21 2,14-12 22,10-23-12,0-14-14,31-16 10,12-18-19,12-14 4,9-13-5,-2-10 0,-7-5 0,-10 0-36,-20 0-54,-19-20-104,-6-9-315</inkml:trace>
  <inkml:trace contextRef="#ctx0" brushRef="#br0" timeOffset="76039.4864">6651 11943 583,'0'0'344,"0"0"-257,0 0-21,0 0-6,0 0-31,0 0 6,69 28 25,-15-26-15,1-2-18,-4 0-13,-11 0-13,-9 0-1,-8 0-33,-11 3-91,-12 4-151,0 1-112</inkml:trace>
  <inkml:trace contextRef="#ctx0" brushRef="#br0" timeOffset="76209.3424">6685 12288 754,'0'0'70,"0"0"-23,0 0 114,0 0-50,158 20-49,-98-23-20,-8-9-30,-10 7-12,-9 1-72,-8 4-121,-13 0-174</inkml:trace>
  <inkml:trace contextRef="#ctx0" brushRef="#br0" timeOffset="78153.3437">8789 11965 797,'0'0'47,"0"0"-7,0 0 25,0 0-21,0 0-21,0 0-12,-5 11-4,28-4 20,8 3 14,11-6 17,10-4-19,8 0 14,0 0-19,-5-4 0,-12-8-6,-12 4-10,-16 2-11,-9 6-2,-4 0-4,-2 0-1,0 0-5,0 0-18,0 12-58,-8 0-96,6-2-204</inkml:trace>
  <inkml:trace contextRef="#ctx0" brushRef="#br0" timeOffset="78535.4819">9805 11633 516,'0'0'112,"0"0"-17,0 0 35,0 0-52,0 0-15,0 0 15,0-32-27,-34 39-37,-12 32-1,-12 17-6,-4 14 9,8 8 14,14-4-7,20-3-6,20-10-2,0-8-1,17-9-9,19-9 0,0-3-2,-1-9-2,-3-3-1,-11-2-46,-2 0-99,-8-6-189,-4-8-118</inkml:trace>
  <inkml:trace contextRef="#ctx0" brushRef="#br0" timeOffset="78790.8471">9892 11913 1004,'0'0'22,"0"0"-7,0 0 13,0 0-24,0 0 7,0 0 7,20 114 0,-15-68-9,-5 3-6,0-3 0,0-2-1,0-4-2,0-8-54,2-11-89,4-14-97,6-7-102</inkml:trace>
  <inkml:trace contextRef="#ctx0" brushRef="#br0" timeOffset="79039.3366">10263 11860 869,'0'0'87,"0"0"-71,0 0 1,0 0-4,0 0 24,6 109 11,-4-63-18,3-4-9,-1 1-4,0-3-8,2-4-8,0 0 1,-4-6-2,1-6 0,-3-6-41,4-4-80,-4-7-159,0-7-79</inkml:trace>
  <inkml:trace contextRef="#ctx0" brushRef="#br0" timeOffset="79211.2">10130 12226 909,'0'0'44,"0"0"-40,0 0 10,0 0-3,123-104-9,-67 75-2,-7 5-4,-11 2-140,-11 6-118</inkml:trace>
  <inkml:trace contextRef="#ctx0" brushRef="#br0" timeOffset="79645.5333">10590 11964 850,'0'0'62,"0"0"-56,0 0-2,0 0 25,134 0-6,-105 19 4,-14 8-16,-15 6-9,0 7 8,-26 5-10,-8-3 5,-2-4-3,9-11-1,14-12 0,9-13-2,4-2 0,4-17-9,28-22-4,10-6-12,9-2-8,-6 2-2,-1 9 31,-15 6 5,-11 13 1,-9 5 18,-9 10 45,0 2 15,-9 0-16,-13 3-37,-3 20-14,5 8 17,5 5-8,13 2-11,2 5-2,2-6-1,22-1-5,10-3-2,6-9 0,-3-8 0,3-5 0,-9-6-40,-10-5-38,-10 0-94,-11 0-212</inkml:trace>
  <inkml:trace contextRef="#ctx0" brushRef="#br0" timeOffset="79892.5413">10911 11722 593,'0'0'380,"0"0"-364,113-74 9,-35 74 30,9 0-22,0 32 38,-11 13-36,-20 13-10,-27 6-12,-20 4-6,-9 0 0,-11 0-1,-19-5 3,-1-7-6,4-10-2,10-10-1,8-12-26,9-7-120,0-14-213,7-3-266</inkml:trace>
  <inkml:trace contextRef="#ctx0" brushRef="#br0" timeOffset="80050.645">12024 12404 1128,'0'0'40,"0"0"-27,-8 114 25,-7-68-30,-1-1-8,-2-5-23,-4-9-187,-3-18-437</inkml:trace>
  <inkml:trace contextRef="#ctx0" brushRef="#br0" timeOffset="86905.4887">13312 12054 345,'0'0'61,"0"0"-45,0 0 91,0 0-43,0 0-21,0 0 21,0 0 20,0-20 14,0 17-21,0 3-14,0 0-19,0 0-20,2 3-18,2 17-1,6 9 1,-2 10 15,3 2 0,1 4-6,-3 1 2,-5-4-9,0-4 1,-2-6-1,0-3-2,-2-10-3,0-4-1,0-8 2,0-2-4,0-5 1,0 0 3,0 0-4,0 0-38,0 0-84,-6 0-167,-3 0-123</inkml:trace>
  <inkml:trace contextRef="#ctx0" brushRef="#br0" timeOffset="87318.334">13523 12048 424,'0'0'78,"0"0"-59,0 0 90,0 0-31,0 0-18,0 0 14,0-7 4,0 7-24,0 0-22,0 13-23,0 11 13,3 10 23,4 4-12,4 1-13,-5 7-5,1-8 2,-3 1-6,-2-3-2,-2-8-2,0-4-4,2-6 0,-2-7-1,0-4-1,0-4-1,0-3-21,0 2-41,0-2-54,-8 0-149,-5 0-87</inkml:trace>
  <inkml:trace contextRef="#ctx0" brushRef="#br0" timeOffset="87723.2646">13062 11993 333,'0'0'18,"0"0"31,0 0 46,0 0-72,0 0 79,0 0 15,129 0-30,-71 0-5,7-10-3,-1-9-17,-3-1 4,-14 6-13,-14 2-23,-16 9-21,-11 3-6,-6-2 0,0 2-2,0 0-1,2 0-57,6 0-132,1 5-128</inkml:trace>
  <inkml:trace contextRef="#ctx0" brushRef="#br0" timeOffset="88405.359">13951 11939 88,'0'0'353,"0"0"-292,0 0 66,0 0-20,0 0-45,0 0 11,-31-14-14,31 12-21,0 2 6,-2 0-5,2 0 1,0 0-17,0 7-5,9 13 15,9 1-12,7 4-9,1-2 5,2 4-7,9-7-7,1-4 0,-2-2-1,4-6 2,0 2-2,-7-2 0,-5-1-2,-4 2 1,-8-4 2,-1-1-3,-4-1 0,-7-2 2,0 2-1,-4-3 2,0 4-2,0 4 0,0 6 3,-8 6 6,-19 8 7,-9 8-13,-9 2 3,-5 4-3,-2 0 0,0-6 5,10-3-4,9-8 3,6-6-2,9-7-1,12-7-4,1-5 0,5 0-1,0 0 0,0 0-21,0 0-54,0 0-112,21-3-204,0-18-238</inkml:trace>
  <inkml:trace contextRef="#ctx0" brushRef="#br0" timeOffset="89062.6033">14580 11953 396,'0'0'401,"0"0"-378,0 0 11,0 0 22,0 0-30,0 0 5,142-62-11,-103 62-9,-10 0-4,-5 20-7,-8 12 4,-12 8-3,-4 4 3,-2 2-1,-23-4 2,0-2-3,4-9 0,5-9 0,5-8 2,7-10-3,4-4 0,0 0 2,0-8-2,6-21-1,19-9-1,10-3 1,5-3 1,1 1 1,-3 3-1,-7 8-1,-9 6 0,-9 8 1,-8 8-1,-5 4 14,0 4 5,0 2 18,-15 0-10,-4 0-8,4 6-4,-3 17 0,7 3 8,6 6-3,5 3-7,0 0 0,5-3-8,21-6 0,11-8-1,1-7 3,7-6 5,-2-5 8,-7 0-7,-5 0-6,-11 0-5,-4 0 3,-12-2-5,-4 2 0,0 0-46,0 0-113,0 0-261</inkml:trace>
  <inkml:trace contextRef="#ctx0" brushRef="#br0" timeOffset="89873.3133">15443 11771 762,'0'0'78,"0"0"-57,0 0 57,0 0-33,0 0-31,0 0-6,-20 0-2,20 0 7,13 8 26,5 2 0,2 6-6,4 0-1,3 2-13,7 0-6,3 2-2,4-2-6,1 0 7,-4-1-4,-1-6-4,-2 1 10,-9-3-8,-2-4-2,-8 1-3,-3-3 1,-6 0-1,-2-1-1,-5 0 1,0 0-1,0 1 1,0 5-1,0 1 0,-16 5 5,-11 6 2,-6 0-6,-5 4 0,-7 5-1,-1 2 2,-2 2-2,7-1 2,5-2 1,5-6 2,8-2-1,3-6-4,9-4 2,5-6-2,3-2-2,3 0 0,0-4-28,0 0-18,0 0-46,15-18-101,12-6-70,2-8-88</inkml:trace>
  <inkml:trace contextRef="#ctx0" brushRef="#br0" timeOffset="90279.3974">16256 11739 974,'0'0'33,"0"0"-30,0 0 34,0 0 14,0 121-11,-2-76-18,2-3-7,0-1-6,0-10-4,9-4-3,11-7 1,5-11-2,6-4 2,4-5 3,5-2-2,1-22 2,-5-7 6,-5-4-2,-14-3-1,-7-3 2,-10-3 6,-2 5 4,-25 6 3,-8 8-2,-4 10 3,-3 6-7,-1 5-10,6 4-1,9 0-4,9 0-3,5 0-16,1 13-73,6 2-145,-2 0-457</inkml:trace>
  <inkml:trace contextRef="#ctx0" brushRef="#br0" timeOffset="92469.3418">9627 13302 113,'0'0'519,"0"0"-374,0 0 6,0 0-38,0 0-37,0 0-22,0 0-16,0-15-21,0 23-12,0 28-4,9 17 8,2 13 33,-5-3-10,-1-1-9,-5-6-3,0-7-7,0-3-2,0-14-7,0-6 0,0-5-3,0-12 0,0-5 0,0-4-1,0 0-7,0 0-33,0-6-19,0-13-88,0-8-330</inkml:trace>
  <inkml:trace contextRef="#ctx0" brushRef="#br0" timeOffset="92732.3637">10118 13561 715,'0'0'176,"0"0"-145,0 0 6,0 0 48,0 0 0,0 0-33,149 8-24,-107-8-15,-4 0-7,-3-3-6,-3-6-64,-5 6-146,3-8-208</inkml:trace>
  <inkml:trace contextRef="#ctx0" brushRef="#br0" timeOffset="93172.3158">10691 13387 938,'0'0'53,"0"0"-51,0 0 14,0 0 10,126 2 13,-94 20-16,-10 4-9,-11 8-7,-10 3-5,-1 9 3,-10 0 4,-17-3-8,1-6 2,3-13-3,14-14 0,9-10-9,0 0-27,9-9 17,20-21 19,11-5 2,7-5-2,5-3 2,-2 6 1,-2 2-3,-11 5 0,-10 8 0,-14 10 2,-10 2 3,-3 6 36,-5 4 7,-21 0-28,-6 14-8,1 15 11,5 4 5,5-1-14,7-1-2,14-2-7,0 1-4,10-4 0,19 1 1,11-10-2,9-1-18,11-3-50,5-3-76,-5-3-233,-2-2-205</inkml:trace>
  <inkml:trace contextRef="#ctx0" brushRef="#br0" timeOffset="93340.3098">12037 13784 388,'0'0'634,"0"0"-606,0 0-21,-20 120 21,8-83-16,-2 4-12,4-2-17,-1-10-161,-2-13-223</inkml:trace>
  <inkml:trace contextRef="#ctx0" brushRef="#br0" timeOffset="99706.6147">13461 13355 491,'0'0'126,"0"0"-24,0 0 14,0 0-31,0 0-21,0 0-10,0 0-5,0-6-9,0 6-17,-11 14-9,-6 7-5,3 10 6,0 4-5,1 6 5,6-1-6,2 2-3,5-6-3,0-2 0,5-7-2,17-8 0,4-7 0,9-8 1,0-4 0,6-1-2,1-23 9,-2-10-6,-4 0 0,-12-5-3,-6 3 5,-14-2-3,-4 1 2,0 5 0,-18 3 0,-10 7 3,-6 10-3,-4 5-3,0 7-1,3 0-1,4 7 0,8 7-5,17 0-42,6-5-121,11-9-224</inkml:trace>
  <inkml:trace contextRef="#ctx0" brushRef="#br0" timeOffset="100523.0399">14063 13355 267,'0'0'148,"0"0"-35,0 0-9,0 0-6,0 0-2,0 0 10,-9-6-32,6 6-15,3 0-15,0 0-9,0 0-5,0 0-2,0 0-18,0 0 3,0 0-10,12 2 5,13 10 8,2 0-3,13 2-1,1 1-5,7-6 4,2 1-6,2-3-2,2-2-1,-12 1-1,-2-4 0,-12 2-2,-9-1 4,-3 2-2,-10-1-1,-1-1-1,-5 0 1,0-3 0,0 4 0,0 8 0,-23 6 1,-19 10 2,-12 4 2,-10 6-5,-3 3 1,7-6-1,8-3 0,17-11 3,11-9-3,17-6 0,7-6 0,0 0-29,2 0-91,23-11-181,8-8-105</inkml:trace>
  <inkml:trace contextRef="#ctx0" brushRef="#br0" timeOffset="101236.7665">14790 13387 6,'0'0'94,"0"0"25,0 0 4,0 0-3,0 0 3,0 0-15,58-41-10,-36 34-14,4 1-12,6 4-37,-1 2-2,-1 0-15,0 8-4,-10 13-5,-10 6-3,-7 4-3,-3 4 1,-3 0-3,-17-1 4,-5-5-4,4-9 5,6-6-5,6-10 0,7-4 0,2 0-1,0-2 1,8-19-1,21-11-2,10-5-6,3-3 1,-2 1-1,-2 2 3,-9 5-3,-7 9 8,-10 9 3,-8 9-2,-4 5 26,0 0 25,-6 0-11,-18 4-15,2 16-7,2 12-4,9 0 5,7 3-3,4-3-3,0-6-4,15-6-6,12 1-2,2-4-2,0-6 1,0 1-3,-2-8-35,-6 1-71,-2-5-125,-3 0-138</inkml:trace>
  <inkml:trace contextRef="#ctx0" brushRef="#br0" timeOffset="102047.0597">15530 13249 487,'0'0'106,"0"0"-90,0 0 32,0 0-6,0 0-20,0 0 13,-3 4 40,3-4 20,0 0-29,0 0-20,0 0-10,0 0-16,0 0-11,0 0 0,0 0 9,0 0 0,0 0 2,0 0-1,0 0-6,0 0-3,0 0 1,0 1-6,0 1-3,0 0 1,0 1-3,0-3 3,0 0 1,0 0 3,-2 0 4,2 0 1,0 0-1,0 0-2,0 0-5,0 0 0,0 0-2,0 0 0,0 0 1,0 0 1,0 0 6,0 0 0,0 0-2,0 0 1,0 0-3,0 0-6,0 0 2,0 0-2,0 2 0,0 1 1,6 7 1,14-2-1,6 3 7,7 1-2,5 2-2,5-2-1,7 1-1,1-1 0,-4 1-1,-3-7-1,-7-2 0,-12-1 1,-10-3-1,-11 3 0,-4 1-1,0 9-2,0 6 4,-22 11-1,-11 6 2,-8 2-2,-3 1 0,-3-4 0,1-3 1,1-3 0,5-9 0,9-6-2,10-6-6,8-4-22,9-4-32,4 0-63,0-12-89,24-14-296</inkml:trace>
  <inkml:trace contextRef="#ctx0" brushRef="#br0" timeOffset="102422.8317">16359 13387 657,'0'0'153,"0"0"-110,0 0 5,0 0 10,0 0 7,0 0 0,105 0-16,-72-4-18,-2-4-20,-6-2-6,-8 2-5,2 2-42,-4-2-154,-1-2-260</inkml:trace>
  <inkml:trace contextRef="#ctx0" brushRef="#br0" timeOffset="102660.5888">16800 13193 982,'0'0'79,"0"0"-72,0 0-1,0 0 34,0 0-5,38 112-7,-30-74-8,-4-2 2,-4 0-11,0-1-6,0-6-3,0-5-2,0-7-6,0-10-60,0-5-66,2-2-154,12-4-67</inkml:trace>
  <inkml:trace contextRef="#ctx0" brushRef="#br0" timeOffset="102902.9423">17062 13247 913,'0'0'132,"0"0"-83,0 0-21,0 0-20,0 0 16,0 0-8,5 118 7,3-86-5,-2 1-8,3-8-4,-2-4-4,0-1-2,-5-8 5,-1 0-5,2-9-46,-1-3-70,-2 0-103,0 0-61,0-15-293</inkml:trace>
  <inkml:trace contextRef="#ctx0" brushRef="#br0" timeOffset="103156.9749">16678 13122 732,'0'0'95,"0"0"-11,0 0-29,0 0-30,187-60 3,-102 44 26,2-6 3,-8-2 4,-9-2 4,-19 6-12,-18 3-11,-15 5-25,-11 5-14,-7 1-3,0 3 0,-9 2-107,-22-2-330</inkml:trace>
  <inkml:trace contextRef="#ctx0" brushRef="#br0" timeOffset="104619.3558">8833 11203 402,'0'0'271,"0"0"-16,0 0-155,0 0-37,-163-16-21,99 16 62,-9 2-70,-1 24-23,3 8 5,8 10 2,10 9-3,13 8-3,15 12 5,10 5-6,15 0-5,0 0 1,0-3-1,13-4-1,-7-6-1,-6 1-1,0-3 0,-13-3-3,-13-2 2,-8-9 0,-2-8-2,7-10 0,7-10 2,8-7-1,9-10 1,5-2 1,0-2-3,0 0-1,17 0 1,16 0 1,9 0 2,6 8-3,0 14-1,-3 12 0,-7 18-1,-11 16 2,-12 19 0,-13 11 1,-2 10 2,-20 6-2,-14 7-1,2-1 0,4-6 3,11-10 8,12-15-4,5-13 3,3-11-2,28-11-1,4-10 2,12-9-6,2-8 4,-2-11-2,-5-6-2,-11-5-3,-10 0 0,-11-5-32,-3 0-25,-4 0-29,-3-5-105,0-14-315</inkml:trace>
  <inkml:trace contextRef="#ctx0" brushRef="#br0" timeOffset="105280.2781">6829 15848 1025,'0'0'80,"0"0"-68,0 0-6,0 0 6,0 0 27,118-11-7,-56-5-17,1-3-7,-7 7-8,-9-1-27,-18 11-134,-16 2-181,-13 0-357</inkml:trace>
  <inkml:trace contextRef="#ctx0" brushRef="#br0" timeOffset="105443.2883">6909 16124 580,'0'0'404,"0"0"-381,0 0-18,0 0 26,0 0 39,0 0 3,172-12-46,-96-6-19,-4-1-8,-8 6-183,-15-5-212</inkml:trace>
  <inkml:trace contextRef="#ctx0" brushRef="#br0" timeOffset="107041.772">8624 15841 716,'0'0'119,"0"0"-45,0 0-12,0 0-29,0 0 28,0 0 24,131 2-25,-79-16-14,-6-4-12,-10 9-19,-10 0-11,-11 6-1,-5 3-3,-5 0-23,-5 0-92,0 0-109,0 0-227</inkml:trace>
  <inkml:trace contextRef="#ctx0" brushRef="#br0" timeOffset="107386.2101">9690 15346 520,'0'0'257,"0"0"-108,0 0-45,0 0-56,0 0-21,-135 46-1,88 3-8,3 9 8,6 5 11,9 3-9,9 6-2,13-14-7,7 0-9,0-12-7,21-7-3,3-4 2,2-12-4,3-1-4,-2 0-60,0-12-106,-4-6-195</inkml:trace>
  <inkml:trace contextRef="#ctx0" brushRef="#br0" timeOffset="107664.9497">9841 15552 596,'0'0'126,"0"0"-21,0 0 54,0 0-94,0 0-52,0 0 8,24 55 22,-14-15-13,-4 4-5,0-4-14,-1 4-2,-1-3-8,-1 2-1,-1-5-26,3-8-111,1-12-165,5-18-139</inkml:trace>
  <inkml:trace contextRef="#ctx0" brushRef="#br0" timeOffset="107905.8589">10349 15538 532,'0'0'411,"0"0"-388,0 0-15,0 0 28,0 0 7,0 109 2,0-69 2,0-4-16,0-1 1,1 0-21,5-7 0,-4-1-11,3-1-1,-1-9-6,0-2-84,-2-6-128,-2-4-198</inkml:trace>
  <inkml:trace contextRef="#ctx0" brushRef="#br0" timeOffset="108076.5958">10153 15848 711,'0'0'299,"0"0"-269,0 0 13,0 0-9,189-121-21,-104 97-13,-6 4-2,-15 6-112,-18-1-262</inkml:trace>
  <inkml:trace contextRef="#ctx0" brushRef="#br0" timeOffset="108481.6038">10670 15593 695,'0'0'153,"0"0"-86,0 0-25,0 0 3,118-27-18,-76 27-9,-8 13 1,-10 19-6,-17 2-12,-7 8 6,0 6-6,-29-6 2,0-3-3,3-14 4,10-9-4,9-8-1,7-8-12,0-3 5,7-26 2,22-7-21,11-12 16,3 4 8,-8 2-2,-4 7 4,-6 8 1,-12 10 6,-7 8 18,-6 9 28,0 0 16,-4 0-18,-13 18-36,-4 9-3,6 7 4,8 3-3,7-1-7,0 0-5,18-2 2,13-2-1,3-6 0,-1-7-1,3-2-15,-5-11-66,-9-4-115,-9-2-284</inkml:trace>
  <inkml:trace contextRef="#ctx0" brushRef="#br0" timeOffset="108714.2367">11040 15357 957,'0'0'36,"0"0"-17,131-32 28,-46 32 16,9 9-25,-7 20 11,-11 16-16,-28 5-17,-19 8-12,-21 6-1,-8 1-2,-13-1 2,-17-3-3,0-6-16,8-11-67,9-14-127,11-11-212</inkml:trace>
  <inkml:trace contextRef="#ctx0" brushRef="#br0" timeOffset="108880.1102">12017 15936 871,'0'0'133,"0"0"-58,0 0 10,7 130-49,-7-86-23,-17 0-12,-5 2-1,-3-14-62,-1-6-122,2-14-183</inkml:trace>
  <inkml:trace contextRef="#ctx0" brushRef="#br0" timeOffset="113341.2418">13272 15429 232,'0'0'60,"0"0"-35,0 0 0,0 0 2,0 0-2,0 0 17,0-5 21,0 5 6,0 0 11,0 0-2,0 0 4,0-2-9,0 2-12,0 0-19,0 0-5,0 0-15,0 0-8,0 0-2,0 0-3,0 0 2,0 0-3,0 0-3,0 14 2,0 4 1,0 4 3,0 1 4,0 0-7,0 2 2,-4-2-3,4 3 0,-4-3-2,4-5 0,0 4-2,0-4-1,0-4 1,0 4 1,4-6-4,6 2 0,3 0 2,-1-5-1,1 0-1,1-1 3,-2-2-2,2 3 1,2-6-2,-1-3 1,5 0 4,3 0-2,-1 0 1,2-3-2,-1-10 1,-1 3-3,-1-4 2,-4-4 1,-3 0 1,-4 1-2,-1-6 2,-2 0-4,-2-3 1,-3 3 0,-2-2 1,0 6-1,0-2 0,0 3 1,0 0 1,-9 2-3,0 1 0,0-4 2,-5 6-2,4-6 4,-1 3-2,0 5-1,6 2 0,-2 6 1,-1-2 0,-2-3 1,0 7-2,-1-5-1,-8 5 0,-1 1 0,-4 0 0,-3 0 0,-2 8 0,-1 8 0,4-2-1,1 4 1,5-6-17,9 2-43,11-4-113,0-6-177,13-4-317</inkml:trace>
  <inkml:trace contextRef="#ctx0" brushRef="#br0" timeOffset="114023.063">14179 15244 88,'0'0'505,"0"0"-462,0 0 44,0 0 21,0 0-49,0 0-17,-20-4-18,-4 18-10,-4 2 13,-1 2 2,-6 5-8,-1-2-1,1-2-7,1 4-5,3-2-2,7-8-3,5 1 4,9-12-7,5 0 3,3 1 8,2-3 9,0 0 4,0 0-5,0 0-1,-2 0-9,2 0 2,0 0-6,0 0-2,0 0-2,0 0-1,0 0-1,0 7-4,0-2 5,0 8 0,15-1 6,5 4-3,2 2 5,9 2 1,0-2 4,4 1 3,-6-6 2,-8-4-2,-3-1-2,-5-2-8,-3-3-2,-1-1-4,-3 3 2,-2-1-2,2 4-19,9-4-64,-2 0-115,5-4-121,2 0-186</inkml:trace>
  <inkml:trace contextRef="#ctx0" brushRef="#br0" timeOffset="114570.5174">14416 15350 723,'0'0'88,"0"0"-75,0 0 42,131-39 20,-87 39-43,-1 0 2,-7 0-6,-10 19-11,-11 8-4,-8 2-6,-7 7-4,0 4 8,-17-3-1,-10-2-4,2-4-5,0-12 1,8-5-2,3-9-2,3-5-11,7 0 9,4 0 2,0-19-11,11-4-2,17-4 10,11-5-1,1 3 3,4-3-2,-4-1-1,-1 3 6,-9 3 1,-9 10-1,-10 8 1,-9 0-1,-2 5 10,0 3 23,-18-2-15,-7 3-4,4 0 1,-4 12 9,7 10 1,5 10-3,7 9 2,6 2-9,0-1-1,8-4-3,19-1-2,2-14 2,7-2-1,-1-12 0,1 0-4,-5-8-3,-9-1-3,-7 0-8,-2 0-71,-1 0-75,0-19-228</inkml:trace>
  <inkml:trace contextRef="#ctx0" brushRef="#br0" timeOffset="115029.2292">15735 15124 788,'0'0'104,"0"0"-84,0 0 47,0 0-31,0 0-22,0 0 4,-74 44 13,36-25-5,-6 3-8,-5 5 3,-1-1-3,4-9-6,6 2 1,9-5-6,8-6 5,9-3-9,10-2 6,2-1-2,2 0 5,0-2-6,0 5-5,0 0-1,0 3 1,18 4 11,7 0 2,6 2 3,5-2 1,1 3-4,1-6 3,-5 3-11,-4-7-5,-5 4 2,-5-1-2,-2-2-1,-3 3-17,1-6-41,8-3-100,-3 0-163,4 0-209</inkml:trace>
  <inkml:trace contextRef="#ctx0" brushRef="#br0" timeOffset="115254.0663">15995 15163 970,'0'0'69,"0"0"-62,0 0 40,0 0 9,0 0-20,25 131-9,-17-95-6,0 0-11,-6 0-7,0-2 1,-2-8-4,0-4-14,0-7-91,2-12-105,5-3-166</inkml:trace>
  <inkml:trace contextRef="#ctx0" brushRef="#br0" timeOffset="115508.2253">16238 15165 941,'0'0'86,"0"0"-78,0 0 32,0 0 15,0 0-39,-21 137 4,27-102-3,1 2 0,-5-7-11,0-2 4,-2-6-7,0-3-2,0-10-1,0-3-23,4 0-83,-2-6-89,1 0-107,-3 0-142</inkml:trace>
  <inkml:trace contextRef="#ctx0" brushRef="#br0" timeOffset="115787.2821">15916 15025 526,'0'0'345,"0"0"-315,112-17 50,-27 8 51,7 1-81,-1-1-5,-15-2-1,-17-3-15,-20 2-9,-16 3 6,-12 2-15,-10 5-7,-1-2 1,0-1-5,0 0-56,-14-4-138,-9 6-270</inkml:trace>
  <inkml:trace contextRef="#ctx0" brushRef="#br0" timeOffset="117413.1865">9544 16990 331,'0'0'283,"0"0"-158,0 0 5,0 0-7,0 0-41,0 0-8,-8-17-16,6 17-16,2 0-17,-3 0-4,3 0-13,0 14-5,0 11-1,0 11 18,0 5 9,0-6-19,3-3-3,5-2-4,-2-4-2,-1-3 0,-3-5-1,0-4 0,-2-4-28,3 3-44,2-10-74,1-3-162,3 0-126</inkml:trace>
  <inkml:trace contextRef="#ctx0" brushRef="#br0" timeOffset="117714.9324">9883 17173 689,'0'0'175,"0"0"-128,0 0 10,0 0-23,0 0-4,0 0 34,85 4-18,-47-4-16,-5 0-16,-3-8-14,-2 8-9,-3-4-137,-3 0-186,-4-3-194</inkml:trace>
  <inkml:trace contextRef="#ctx0" brushRef="#br0" timeOffset="118162.4659">10230 17070 602,'0'0'300,"0"0"-250,0 0-10,0 0 12,0 0-8,0 0-10,148-54-6,-115 54-10,-8 4-10,-7 21-6,-9 0 3,-7 16-2,-2-1-2,0-5-1,-15 6 4,-1-15-1,3-9-3,3-6-2,10-11-8,0 0 9,0 0 1,0-14 0,14-12-4,12-6 1,8 0 1,0-7 1,3 4 0,-6 2-4,-6 3 5,-7 12 3,-11 8-3,-7 2 3,0 3 9,0 5 10,-18 0-8,-2 0-1,2 5 1,5 17-3,3 0 1,8 4 3,2 3-7,0-4-2,21 1-2,12-3-3,9-5-1,8-1-25,14-6-66,2-11-199,2 0-295</inkml:trace>
  <inkml:trace contextRef="#ctx0" brushRef="#br0" timeOffset="118329.9457">11615 17285 1053,'0'0'121,"0"0"-109,0 0 11,0 0 2,0 0-24,-9 112-1,-4-86-93,-2-8-198,-4-10-256</inkml:trace>
  <inkml:trace contextRef="#ctx0" brushRef="#br0" timeOffset="123787.1782">12886 16941 182,'0'0'51,"0"0"-42,0 0-6,0 0 2,0 0-1,0 0 19,0 0 55,-7 0 16,7 0 5,0 0-12,0 0-21,-2 0-7,2 0-3,0 0-7,0 0 5,0 0-19,0 0-14,0 0-9,0 0 7,0 0-7,4 5 2,14-5 35,7 0 2,4 0-3,4 0 2,0 0-12,1-10-12,-2 6-7,-4 1-5,-6 3-10,-1 0-4,-8 0 1,-2 0-1,0 0-16,-2 0-32,5 0-52,1-5-56,3-1-141,-5-6-88</inkml:trace>
  <inkml:trace contextRef="#ctx0" brushRef="#br0" timeOffset="124231.1389">13432 16808 547,'0'0'130,"0"0"-97,0 0 57,0 0-35,0 0-12,0 0 0,0 0-13,-6-6-11,6 6-2,0 0 1,0 18 15,0 10 13,0 2-16,6 7-10,5 2 2,1 1-2,-4-3-13,-1-6 1,-4 0-5,-3-9 0,0 0-3,0-8-5,0 0-40,0-6-74,0-8-135,0 0-134</inkml:trace>
  <inkml:trace contextRef="#ctx0" brushRef="#br0" timeOffset="124612.446">13637 16842 524,'0'0'153,"0"0"-68,0 0 88,0 0-75,0 0-43,0 0-7,-4-8-12,4 8-3,0 0-22,0 22 3,0 10 11,0 0 6,0 6-8,0-6-10,1 0 1,7-2 1,-4-3-14,0-8 4,1 2-4,-5-7-1,0 0 0,0-5-25,0 0-40,0-1-64,0-4-126,0-4-97</inkml:trace>
  <inkml:trace contextRef="#ctx0" brushRef="#br0" timeOffset="124966.3903">13232 16691 576,'0'0'77,"0"0"-15,0 0 63,0 0-55,0 0-47,0 0 26,115-9 3,-57 9-4,2 0-11,1-5 1,-8-7-4,-9 3-4,-10-6-5,-14 11-18,-11 0-4,-5 4-3,-4 0-15,4 0-88,2 0-222,0 0-395</inkml:trace>
  <inkml:trace contextRef="#ctx0" brushRef="#br0" timeOffset="125646.7767">14342 16682 820,'0'0'108,"0"0"-56,0 0 29,0 0-54,0 0-22,0 0 0,-69 23-3,38-2 7,-6-2-2,4 8 5,-1-5 5,1-5-4,2 6-1,2-5-8,4-1 0,8-3-2,5-9-1,6-1 0,6-1-1,0-3-2,0 5-3,4 1 5,12-6 2,3 9-1,4-4 2,8 4 1,0 3-2,8 1 7,1 1 3,-5 0-1,-2-2 2,-5 2-3,-12-6 5,-8-4-8,-1-2-2,-7 2-5,4-4 1,0 5-2,4-5-7,5 0-66,7 0-118,7 0-178</inkml:trace>
  <inkml:trace contextRef="#ctx0" brushRef="#br0" timeOffset="126240.81">14728 16709 865,'0'0'89,"0"0"-68,0 0 69,0 0-53,137-18-26,-112 26-7,-12 11-2,-7 7 6,-6 2-7,0 2 5,0-2-4,-6-2 4,-3-8-5,1-9-1,1-4-3,7-1 2,0-4 1,0 0 0,0-9-6,11-14 1,16-3 3,5 0-4,2 2 6,0-2 0,-5 8 1,-9-1-1,-9 7 0,-5 2 1,-6 2 3,0 0 1,0 2 15,-6 2-8,-5 1 3,-3 3 0,1 0 1,3 3-8,-4 15 4,3 12-9,6 7 7,5 3 0,0-4-5,3-1-1,18-9-2,5-3 4,6-9-4,2-5 4,4-9 8,-2 0 2,-5 0 0,-4 0-6,-8-5-7,-7-2-3,-6-4-15,-1-1-72,-1-2-193,-4-4-517</inkml:trace>
  <inkml:trace contextRef="#ctx0" brushRef="#br0" timeOffset="127020.4166">15810 16513 314,'0'0'159,"0"0"-55,0 0 18,0 0 14,0 0-28,0 0-39,2-10-8,-2 10-9,-15 22-21,-12 2-15,-4 6-4,0-2 1,-2 2-3,-1-4-4,1-6-2,6 1 3,7-11-7,9-3 4,7-5-2,2-2 2,2 0 3,0 0 0,0 0-1,0 0-3,0 0 0,0 0 0,0 0 1,0 8 0,0 1-2,21 4 2,12 6 4,10-1 7,2 0-9,1-4 6,-3-2 3,-10-4-4,-10-2 0,-13-6-8,-2 4 0,-6-4-3,0 0 1,-2 0-1,5 0-24,5 0-44,5 0-62,8-15-105,-1-11-189</inkml:trace>
  <inkml:trace contextRef="#ctx0" brushRef="#br0" timeOffset="127380.479">16163 16612 638,'0'0'202,"0"0"-133,0 0 3,0 0 2,0 0-1,0 0-23,17 106-20,-9-66-16,2-4-4,4-5-8,1-8 2,4-9-3,2-7 1,8-7 2,8 0-1,2-13 2,-1-18 0,-5-8-2,-4-3 1,-8-3-2,-10 2 0,-11 2 7,-2 5 7,-30 11 7,-13 6-3,-3 9-1,-6 10-13,0 0 8,8 6-9,11 10-5,10-6 0,11-1-4,12 0-57,2-9-126,0 0-305</inkml:trace>
  <inkml:trace contextRef="#ctx0" brushRef="#br0" timeOffset="128715.1476">8594 15073 499,'0'0'186,"0"0"-52,0 0 14,0 0-48,0 0-36,116-22-23,-116 20-14,0 2 0,0 0-5,-6 0-2,-25 0 1,-18 5-19,-11 7 0,-6 5 1,-7 7-3,0 5 3,-1 7 0,3 5 1,4 9-3,11 12 4,13-4-3,20 17-2,15 5 0,8 5 0,10 9 2,17 0 5,1-6-5,-1-6 0,-9-1-1,-12-10 5,-6 4-5,0-7 4,-19-5-4,-8-14 1,2-6 1,5-12-3,3-12 1,7-9 1,4-6-1,6-4 1,0 0 2,0 0-4,0 0-4,8 4-2,21 5 6,14 3-2,7 15 1,3 9 2,0 26-1,-6 14 2,-9 23-1,-11 13-1,-18 8 0,-9 1 2,0-4 5,0-16 5,-7-14 9,7-17-2,0-20 7,0-6-16,20-16-5,1-7 0,7-1-2,-3-8-1,2-3-2,2-1-6,2-8-47,0 0-53,-1 0-178,-5-26-489</inkml:trace>
  <inkml:trace contextRef="#ctx0" brushRef="#br0" timeOffset="130277.3769">17215 15262 933,'0'0'133,"0"0"-118,0 0 17,0 0 3,0 0-3,0 0-15,158 4-3,-102-25-4,-7 6-5,-12 3-5,-10 12-31,-13 0-104,-12 0-162,-2 14-174</inkml:trace>
  <inkml:trace contextRef="#ctx0" brushRef="#br0" timeOffset="130463.1333">17278 15538 808,'0'0'127,"0"0"-127,0 0 74,153-4 6,-85-18-43,-2 0-13,-15 5-13,-18 6-11,-17 11-38,-11 0-75,-5 0-132,-5 0-141</inkml:trace>
  <inkml:trace contextRef="#ctx0" brushRef="#br0" timeOffset="136486.483">18740 15093 264,'0'0'112,"0"0"-54,0 0-6,0 0-30,0 0-10,0 0 15,0 0 11,-18 20 5,15-18 7,1-2 16,0 0 3,0 0-4,0 0-11,2 0-19,0 4-9,0-4-2,0 0-4,0 0-5,0 0 6,0 0 1,0 0-1,0 0-6,0 0-8,0 0-1,0 0-4,0 0 2,0 0 2,0 0-5,0 0 5,0 0-5,0 0 3,0 0-4,0 0 1,0 0-1,0 0 0,0 0 2,0 0-2,0 0 0,-2 0-1,2 5-9,0-5-15,0 0-13,0 0 1,0 0-16,0 0-62,0 0-51,0 0-12,0 0-82</inkml:trace>
  <inkml:trace contextRef="#ctx0" brushRef="#br0" timeOffset="136623.9118">18740 15093 233</inkml:trace>
  <inkml:trace contextRef="#ctx0" brushRef="#br0" timeOffset="136867.2043">18740 15093 233,'29'-90'233,"-29"90"-88,0-4-20,0 4 19,0 0-51,0 0-19,0 0-6,0 0-31,0 0-12,0 0-5,0 4-8,0 26-11,0 10 17,0 11 10,0-2-7,9 4-5,-1-3 2,2-10-7,-4 1 6,-1-12-6,-3 0-4,0-8-4,0-7 1,-2-2-4,2-8 0,-2-2 0,2 3-15,0-5-34,3 0-51,7-15-73,0-13-155,7-2-191</inkml:trace>
  <inkml:trace contextRef="#ctx0" brushRef="#br0" timeOffset="137214.2562">19099 15272 309,'0'0'133,"0"0"-73,0 0 4,0 0 13,0 0 10,0 0 20,16 4 8,8-4-26,7 0-17,4 0-18,3-4-18,1-2-6,-8 3-13,-7 2-13,-8 1 0,-6 0-4,-2 0-10,-3 0-36,5 0-82,-4 0-133,2 0-155</inkml:trace>
  <inkml:trace contextRef="#ctx0" brushRef="#br0" timeOffset="137715.3712">19435 15159 632,'0'0'61,"0"0"-55,0 0 50,0 0-6,134-30-5,-99 30 40,-2 0-29,-8 0-20,-6 16-21,-11 12-6,-6 8 6,-2 2 2,0 5-7,-17-8-3,-3-3-4,-1-6 0,2-9-2,1-2 3,3-8-1,3-7-2,5 0 0,5 0 2,2-4-3,0-14 0,4-8-3,21-4 2,6-3 0,9-2 1,3-5-7,3 4 6,-4-1 1,-9 11 0,-12 8 1,-9 11 1,-11 0 0,-1 7 2,0-4 11,-11 4-6,-6 0 6,-3 0 1,1 8 4,6 10-2,5 10 2,6 3-3,2-4-1,0 4-6,10-8-2,13 1-8,6-3 1,2-1-1,3-4-12,1-4-94,3-6-129,2-2-219</inkml:trace>
  <inkml:trace contextRef="#ctx0" brushRef="#br0" timeOffset="137858.0533">20267 15476 764,'0'0'158,"0"0"-108,0 0 20,-11 108-48,4-81-15,-3-1-7,4-9-74,4-12-197,2-5-266</inkml:trace>
  <inkml:trace contextRef="#ctx0" brushRef="#br0" timeOffset="138211.2832">20528 15159 780,'0'0'91,"0"0"-53,0 0 36,0 0-28,0 0-20,135 0-15,-99-5-11,-4-4-76,-4-4-215,-6 0-363</inkml:trace>
  <inkml:trace contextRef="#ctx0" brushRef="#br0" timeOffset="138383.2258">20932 15020 1038,'0'0'34,"0"0"-13,0 0 25,0 0-33,10 105-9,-8-75-2,1 2-2,-3-1-5,0-5-66,2-12-113,7-6-156</inkml:trace>
  <inkml:trace contextRef="#ctx0" brushRef="#br0" timeOffset="138592.1663">21143 14985 996,'0'0'70,"0"0"-38,0 0 10,0 0-13,0 0-7,0 139-5,0-100-3,0 2-7,0-5-4,2 0-1,2-8-2,0-4-32,-1-6-75,-3-7-95,0-8-170</inkml:trace>
  <inkml:trace contextRef="#ctx0" brushRef="#br0" timeOffset="138812.1924">20775 14939 763,'0'0'43,"0"0"-28,0 0 65,140-74-6,-68 46-51,-3-2 7,-12 6 0,-9 3-17,-15 11-13,-11 7-56,-10-2-155,-8 5-176</inkml:trace>
  <inkml:trace contextRef="#ctx0" brushRef="#br0" timeOffset="139214.9683">21722 14784 723,'0'0'192,"0"0"-155,0 0 40,0 0-18,0 0-35,0 0-16,-87 71 0,45-49 2,-7 5-3,0-2 1,-2-1 1,6 2-1,3-2-2,6 0-4,9-4 5,11-1-5,10-2 6,6 5 3,0 2-1,14 10 8,19-2-2,7 1 14,7-3-11,1-9 5,4-2 1,-8-6-8,-5-4 2,-15-4-8,-13 0-10,-6-3-2,-3 0-4,2 1-48,5-3-100,11 0-281</inkml:trace>
  <inkml:trace contextRef="#ctx0" brushRef="#br0" timeOffset="147584.0251">21811 15112 379,'0'0'149,"0"0"-67,0 0-28,0 0-17,0 0 31,0 0 24,74-61-25,-48 57-5,3 0-17,0 4-5,1 0-17,-4 0-9,-5 18-7,-6 4-6,-5 10-1,-10 3 2,0 1 5,-10-4-7,-17 0 3,-4-6 3,6-4-2,8-12-3,8-2 1,7-8-2,2 0 1,0 0 1,0 0 2,6-8-2,19-16 4,9-13-5,3-1 0,3-1-1,-1 1 0,-6 3 0,-11 9 1,-11 10 0,-6 8 1,-5 4 0,0 4 6,0 0 6,-5 0 3,-11 0-11,-1 14-6,0 12 4,9 0 1,2 6-5,6-1 2,0-3-1,0-2-2,17-7 1,6 2-25,1-3-78,5-4-146,-2-10-93</inkml:trace>
  <inkml:trace contextRef="#ctx0" brushRef="#br0" timeOffset="149474.2158">22482 14967 160,'0'0'97,"0"0"-41,0 0 14,0 0 17,0 0-10,0 0 11,14-26-9,-14 26-8,0 0-12,0 0-11,0 0-18,0 0-6,0 0-6,0 0-1,0 0-7,-8 9-5,-6 12 4,-12-1-6,4 2 3,-4 8-2,2-7 0,3 2-4,3-3 4,5-10-4,7-1 0,0-2 1,4-7-1,-1 2 0,-2 4 3,-2-4-2,0-2-1,3 3 0,4-2 1,0-3-1,0 0 0,0 0 2,0 0-2,0 0 0,0 0 0,0 0 3,0 0-3,0 2 1,0-2-1,0 0 0,0 0-1,0 0 1,0 0 0,0 2-2,0-2 2,0 0-2,0 0 1,0 0-1,0 0 0,3 9 2,7 5-1,3-2 1,3 2 0,0 4 0,0-4 0,0-5 1,-3 3-1,0-3 3,-5-6-5,0 4 3,-2-7-1,-4 0 0,-2 0-13,0 0-36,0 0-48,0 4-57,0-1-83,0 4-105</inkml:trace>
  <inkml:trace contextRef="#ctx0" brushRef="#br0" timeOffset="149911.1097">22522 15304 258,'0'0'175,"0"0"-63,0 0-22,0 0-38,0 0-29,0 0 11,0 24 31,0-4-17,0 2-9,0-2-15,0 5-4,0-8-8,0 1-3,0-6-4,0-1 0,7-4-1,9 0 1,2 0 0,3-7 1,3 0 5,2 0-4,-1-4 0,-5-4-1,-3-6-1,-5 0 6,-5 1-1,-5-6 4,-2-1 0,0 4 5,0 0-1,-14 3-1,-6 2 0,-2 7-6,-3-1-1,3 5-10,0 0 2,2 0-2,9 9-3,1 5-69,7-5-135,3 0-271</inkml:trace>
  <inkml:trace contextRef="#ctx0" brushRef="#br0" timeOffset="151742.9963">18608 16508 249,'0'0'151,"0"0"-43,0 0 7,0 0 9,0 0 1,0 0-33,-13 0-24,13 0-15,0 0-11,20 5-15,11-5 40,11 0-19,0 0-10,2 0-7,-7 0-12,-8 0-14,-9 0-5,-9 0 0,-4 0-22,0 0-70,4 0-117,0 0-126,0-14-233</inkml:trace>
  <inkml:trace contextRef="#ctx0" brushRef="#br0" timeOffset="151994.9989">19328 16208 498,'0'0'182,"0"0"-51,0 0-4,0 0-57,-87 103-4,61-58 5,8 3-18,4-3-13,10-5-12,4-4-14,0 0-12,13-8 5,9 2-7,3-12-3,1 1-44,-1-5-86,0-14-145,-8 0-120</inkml:trace>
  <inkml:trace contextRef="#ctx0" brushRef="#br0" timeOffset="152177.1163">19426 16392 758,'0'0'145,"0"0"-129,0 0 19,0 0 28,0 0-13,0 0-14,50 116-17,-44-77-9,-2 1-10,3 0-3,0 3-100,4-14-130,3-14-115</inkml:trace>
  <inkml:trace contextRef="#ctx0" brushRef="#br0" timeOffset="152378.3182">19824 16356 511,'0'0'466,"0"0"-429,0 0-14,0 0-6,0 0 23,0 0 2,10 125-16,-8-86-13,0 2-7,1 3-4,-1 2-2,-2 7-40,0-8-91,0 0-174,0-17-129</inkml:trace>
  <inkml:trace contextRef="#ctx0" brushRef="#br0" timeOffset="152551.7592">19676 16586 467,'0'0'427,"0"0"-420,0 0 2,122-51-7,-57 36-2,-13 8-49,-12 2-148,-13 0-66,-12 5-47</inkml:trace>
  <inkml:trace contextRef="#ctx0" brushRef="#br0" timeOffset="152909.9401">20017 16489 34,'0'0'196,"0"0"-42,0 0 2,0 0-47,0 0-4,0 0 6,141-39-16,-97 39-37,-4 5-9,-2 17-10,-12 9-9,-12 10-21,-14 8-4,0-2-4,-16-1 1,-11-9 1,4-16 1,8-7-2,9-10 2,6-4-3,0-5 5,11-26-6,18-14-7,6 0 3,2 2-1,-8 6 5,-5 11 0,-8 4 1,-8 12 4,-8 2 18,0 8 19,0 0 15,0 0-19,-2 0-21,-9 8-11,3 14-5,5 7 1,3 0-1,0 7-1,24 4 0,12 0-1,5-3-37,0-6-85,-7-12-229,-11-11-291</inkml:trace>
  <inkml:trace contextRef="#ctx0" brushRef="#br0" timeOffset="153144.7863">20447 16262 1095,'0'0'12,"0"0"8,158-4 30,-75 18-3,-10 21 2,-11 4-11,-21 12-14,-16 1-8,-22 7-8,-3 12 0,-13 1-4,-18-5-4,0-13-4,4-10-42,8-12-49,7-11-102,12-7-267</inkml:trace>
  <inkml:trace contextRef="#ctx0" brushRef="#br0" timeOffset="153279.373">21183 16900 443,'0'0'280,"0"0"-194,0 0 47,0 0-93,-27 122-40,4-96-83,-1-4-152,2-13-245</inkml:trace>
  <inkml:trace contextRef="#ctx0" brushRef="#br0" timeOffset="154148.9884">21914 16196 742,'0'0'146,"0"0"-82,0 0-20,0 0-9,-34 124 19,20-75-2,11-3-17,3-11 1,0 0-24,11-12-7,16-6-2,10-11 6,6-6-2,6 0 1,4-23 7,-3-8-1,-10-5-5,-16-4 2,-15-5 2,-9 1 2,-13 2-6,-26 7-8,-5 11-1,-5 13 0,0 11-1,3 0-5,8 0-17,6 23-36,10 3-98,11-5-205,9-7-210</inkml:trace>
  <inkml:trace contextRef="#ctx0" brushRef="#br0" timeOffset="154463.0326">22741 16174 819,'0'0'170,"0"0"-154,0 0 46,0 0-12,0 0-45,0 0 19,-140 76-4,87-50 22,6-4-19,1-4-6,13 0 4,11-4-6,13 3-5,6-7-7,3 5-1,3 4 0,24-1 2,10 0 3,9-1 2,1 6-1,6-5-4,0-1-4,-2 3-7,-2-3-89,-7-8-133,-11-4-389</inkml:trace>
  <inkml:trace contextRef="#ctx0" brushRef="#br0" timeOffset="154861.1632">23051 16298 1021,'0'0'60,"0"0"-36,114 0 54,-72 22-53,-9 4-21,-17-3-2,-16 0 1,0 0-1,-16-2 0,-8-2-2,6-7-5,4-6-20,11-6-15,3 0 1,0-6 6,30-20-9,8-6-16,11-8 24,-1 0 11,-6 6 23,-13 5 4,-14 7 13,-8 8 43,-7 2 23,0 6 13,-2 6-27,-16 0-21,-3 14-27,0 14-7,3 11 0,7 0-2,4 7-12,7-1 0,5-1-2,20-3-35,14-14-65,3-8-90,3-19-161</inkml:trace>
  <inkml:trace contextRef="#ctx0" brushRef="#br0" timeOffset="155138.8301">24021 16212 1100,'0'0'30,"0"0"69,0 0-62,0 0-32,-145 50-3,91-24 2,-2-3 0,5-2-2,6-2 5,12-5 8,16-1-4,7-3-2,10 3-7,0 5-1,7-1-1,25 2 1,14-1 2,6-4-2,4 2 2,1-11-3,-2-5-11,-1 0-88,-4 0-95,-8-9-382</inkml:trace>
  <inkml:trace contextRef="#ctx0" brushRef="#br0" timeOffset="155312.9156">24288 16212 634,'0'0'555,"0"0"-499,0 0 21,0 0-63,0 0-10,-5 104-1,5-55 1,0 1-3,-2-6-1,2-4-37,0-8-82,0-9-130,14-23-222</inkml:trace>
  <inkml:trace contextRef="#ctx0" brushRef="#br0" timeOffset="155489.9281">24515 16218 1140,'0'0'73,"0"0"7,0 0-57,0 0-3,-10 111-8,10-65-9,0-6 1,1 4-3,4-4-2,-1 1-29,-4-6-74,0-9-136,0-15-285</inkml:trace>
  <inkml:trace contextRef="#ctx0" brushRef="#br0" timeOffset="155694.2457">24050 16110 1185,'0'0'30,"0"0"-2,160-58 25,-50 40-32,-2-4-10,-14 4-8,-28 2 0,-23 1-3,-22 7-16,-17 3-61,-4-4-177,-10 4-552</inkml:trace>
  <inkml:trace contextRef="#ctx0" brushRef="#br0" timeOffset="165200.6281">18611 14478 478,'0'0'448,"0"0"-345,0 0-20,0 0 7,0 0-66,0 0-15,0 0-3,-141-51 1,89 56 3,-4 17 4,2 0 13,-4 10-9,-3 12 1,1 4-8,9 10-2,6 4 3,21-2-8,15-3-4,9-3 3,9-4-2,20 2-1,0-2 0,-5-4 2,-4 2-1,-14 1 0,-6 5 1,0 0 1,-21 2 1,-22-2 1,-13-4-3,-1-5-2,5-14 3,9-4-3,17-14 1,13-8 0,7-1 1,6-4-2,0 0-3,24 0 2,11 0 1,14 9 2,2 14-2,-1 8 1,-4 22 0,-13 10 0,-10 16 6,-17 16 1,-6 2 2,0 7-5,-13-2 9,-3-3-7,3-6 16,9-7-8,4-20-3,0-8 8,17-18-4,15-13-12,8-8-3,7-6 2,0-5-3,-3-8-28,-5 0-60,-14 0-83,-11-4-521</inkml:trace>
  <inkml:trace contextRef="#ctx0" brushRef="#br0" timeOffset="175452.437">18985 6708 553,'0'0'56,"0"0"85,0 0 42,0 0-90,0 0 6,0 0-18,0 0-9,71-38-7,-71 30-3,-27-4-26,-8-2-21,-12 7-8,-4 5 0,1 2-2,2 0-2,5 16 1,5 20-2,9 18-2,9 20 1,9 14-1,7 5 2,4-4 1,0-9 1,8-4-4,13-6 3,-1-6-3,-3-6-4,-3-5-33,-7-10-46,-7-7-58,-4-10-236,-30-15-409</inkml:trace>
  <inkml:trace contextRef="#ctx0" brushRef="#br0" timeOffset="175751.8923">18365 7439 845,'0'0'75,"0"0"7,103-106-24,-8 52-48,19-8-8,-1 4-4,-7-1-31,-19 5-68,-20 8-118,-26 6-56,-17 7 51,-9 4 224,-13 11 112,-2 1 118,0 12-28,0 5-7,0 0-81,-6 28-57,-12 22-25,-3 10 40,-1 3-7,7-4-24,4-4-10,5-6-20,6 2-8,0-3-3,4 5-2,11-4-57,1-5-79,-3-12-196,-5-16-303</inkml:trace>
  <inkml:trace contextRef="#ctx0" brushRef="#br0" timeOffset="175888.1684">19132 7302 835,'0'0'68,"0"0"-4,0 0-24,158-75-40,-106 59-44,-10 2-247,-13 2-376</inkml:trace>
  <inkml:trace contextRef="#ctx0" brushRef="#br0" timeOffset="176246.8322">19513 7127 862,'0'0'96,"0"0"-19,0 0-6,116-41-51,-64 41-6,-6 2 6,-16 28-18,-15 6 0,-15 7-4,-4 5-3,-30-4 3,-4-5-13,4-13-5,17-11-11,12-15 1,5 0-10,22-30-39,19-14 8,5-11 48,3 4 23,-11 7 2,-11 7 28,-16 15 58,-9 10 24,-2 10-4,0 2-29,-11 6-37,-11 24-24,3 8-8,0 6-1,15 1-4,4-3-3,0-4 0,19-2-2,8-8-22,0-4-70,-3-12-115,-12-10-202</inkml:trace>
  <inkml:trace contextRef="#ctx0" brushRef="#br0" timeOffset="176473.9197">19886 6892 719,'0'0'361,"0"0"-318,0 0 27,131-32-31,-53 64-12,-2 14 15,-14 8-21,-18 2-6,-19 4-8,-23 3 3,-2-3-1,-24-2-3,-14-5 2,0-6-7,5-9-1,8-10-11,12-12-64,9-13-97,4-3-269</inkml:trace>
  <inkml:trace contextRef="#ctx0" brushRef="#br0" timeOffset="176624.1121">20691 7207 1210,'0'0'15,"0"0"-5,153-68 10,-97 56-20,-12 5-116,-24 7-339</inkml:trace>
  <inkml:trace contextRef="#ctx0" brushRef="#br0" timeOffset="176778.7022">20661 7429 1170,'0'0'20,"0"0"4,0 0 5,0 0-13,160-12-16,-119 4-6,-16-1-173,-21-2-370</inkml:trace>
  <inkml:trace contextRef="#ctx0" brushRef="#br0" timeOffset="177320.1893">21428 6948 986,'0'0'111,"0"0"-45,0 0-18,0 0-19,0 121 3,0-72-4,0-1-12,0-3-10,0-3 1,0-6-7,0-2 0,0-4-24,0-8-54,0-8-139,0-12-251</inkml:trace>
  <inkml:trace contextRef="#ctx0" brushRef="#br0" timeOffset="177486.278">21608 7189 1059,'0'0'45,"0"0"-40,0 0 9,121-39-14,-76 35-34,-5 0-174,-14-4-284</inkml:trace>
  <inkml:trace contextRef="#ctx0" brushRef="#br0" timeOffset="177874.85">21956 7011 970,'0'0'73,"0"0"-13,0 0-13,117-17-36,-57 17-5,-7 17 1,-13 10-5,-20 7-1,-19 7 0,-1-1 1,-32-1-4,-16 0-2,0-9-18,12-10 1,14-10 1,15-10-18,7 0 12,7-24-43,24-12-32,12-8 81,3-1 20,2 3 3,-6 8 1,-11 6 21,-9 12 52,-13 10 10,-9 4 6,0 2-33,0 0-11,-7 0-11,-9 8-21,-1 15-4,5 1-6,6 7-6,6 3 0,0 5-1,16 0-10,13 2-52,6-3-110,1-4-174</inkml:trace>
  <inkml:trace contextRef="#ctx0" brushRef="#br0" timeOffset="178009.8108">22627 7439 886,'0'0'172,"0"0"-112,0 0 29,0 0-54,-38 121-33,21-79-2,-4 4-38,2-8-150,0-14-395</inkml:trace>
  <inkml:trace contextRef="#ctx0" brushRef="#br0" timeOffset="178394.5013">22794 7132 1042,'0'0'73,"0"0"-49,0 0 15,0 0-26,0 0 1,132 2-14,-101-5-29,-6-6-138,-10-3-212</inkml:trace>
  <inkml:trace contextRef="#ctx0" brushRef="#br0" timeOffset="178547.7859">23066 7050 827,'0'0'238,"0"0"-207,0 0 33,0 0-28,-6 114-26,6-75-7,0 1-3,0-4-7,0-2-91,0-12-103,0-15-155</inkml:trace>
  <inkml:trace contextRef="#ctx0" brushRef="#br0" timeOffset="178729.7717">23247 7052 1044,'0'0'55,"0"0"-45,0 0 15,0 0-14,-13 135-10,13-91 3,0-2-4,0-2-5,0-4-65,-5-6-43,-2-9-142,1-10-205</inkml:trace>
  <inkml:trace contextRef="#ctx0" brushRef="#br0" timeOffset="178947.9875">22862 7014 1033,'0'0'19,"0"0"5,0 0 14,135-54-22,-62 28-1,2 1-2,-11 2-3,-12 2-8,-19 8-2,-14 5-21,-10 1-86,-6 7-123,-3 0-107</inkml:trace>
  <inkml:trace contextRef="#ctx0" brushRef="#br0" timeOffset="179268.6796">23749 6875 916,'0'0'75,"0"0"-46,0 0 65,0 0-46,0 0-28,-98 109-6,57-89-7,-6-2 4,3 0 9,4 2-1,3 0 6,14 0-9,4 2-6,17 1-3,2 0-7,10 1 5,23-4-2,5-1-3,4-5 6,-1-2-4,-8 1-2,-2-6-11,-4-2-68,-8-2-126,-2-3-276</inkml:trace>
  <inkml:trace contextRef="#ctx0" brushRef="#br0" timeOffset="179651.7147">23776 7110 1066,'0'0'13,"0"0"39,0 0-28,0 0-17,0 0-7,127 39 1,-121-7-1,-6-1-1,-5 6 1,-23-5-6,1-5 4,1-7-17,16-9-13,8-11-26,2 0-7,7-24-72,22-10-17,4-7 81,5 1 56,-7 4 17,-9 8 3,-9 9 73,-7 8 41,-6 5 55,0 5-51,0 1-32,0 0-23,0 0-24,0 0-27,0 7-15,0 19 0,0 5 2,2 3 0,6-2-2,1 2-3,3-6-68,5-4-109,1-16-175,3-8-340</inkml:trace>
  <inkml:trace contextRef="#ctx0" brushRef="#br0" timeOffset="179928.6808">24415 7037 529,'0'0'575,"0"0"-563,0 0 12,0 0 13,0 0-31,0 0-3,-87 67 0,60-49-1,-2 1 1,2-6 0,5 1 6,7 3 0,4-5-5,8 0-2,3 1-2,0 1 1,21 0 4,12-1-2,-2-3-2,4-2 3,-4-4-4,2-2-3,-2-2-1,2 0-106,3-5-187,-5-12-277</inkml:trace>
  <inkml:trace contextRef="#ctx0" brushRef="#br0" timeOffset="180216.4538">24685 7153 1025,'0'0'40,"0"0"29,0 0-34,0 0-20,0 0-11,0 117 0,0-91-2,7-3-1,6-9-1,7-10 0,7-4 0,6-6 1,3-23-1,0-6 1,-1-5-1,-11-5 5,-10 5-3,-14 2 23,0 11 17,-24 12 8,-16 13-21,-3 2-17,-1 2-11,8 16 2,9 2-6,8-2-7,9 0-73,1-5-225</inkml:trace>
  <inkml:trace contextRef="#ctx0" brushRef="#br0" timeOffset="181544.5772">20927 8531 866,'0'0'64,"0"0"11,0 0-27,0 0-31,0 0 41,0 0-31,124 19-16,-97-19-11,-6 0-1,-11 0-63,-3-2-88,-5 0-124,-2 1-141</inkml:trace>
  <inkml:trace contextRef="#ctx0" brushRef="#br0" timeOffset="181803.7762">21419 8279 962,'0'0'31,"0"0"11,0 0 49,0 0-75,-135 97 8,100-43 13,7 2-13,3 1 12,5-6-2,9-3-14,7-4-9,4-4-9,0-5-2,11-7 0,11-8-31,7-13-34,5-7-94,-3 0-162,-2-17-132</inkml:trace>
  <inkml:trace contextRef="#ctx0" brushRef="#br0" timeOffset="181969.0367">21481 8502 631,'0'0'279,"0"0"-225,0 0 6,0 0-29,0 0-4,0 113 3,0-69-20,0 2-4,0-7-4,0-1-2,0-5-73,14-15-123,1-11-118</inkml:trace>
  <inkml:trace contextRef="#ctx0" brushRef="#br0" timeOffset="182156.3413">21720 8499 868,'0'0'100,"0"0"1,0 0-42,0 0-52,0 0 7,15 105 20,-5-60-25,-2-4-5,-1-5-3,-2 3-1,2-5-3,-3 0-85,-4-4-156,0-7-171</inkml:trace>
  <inkml:trace contextRef="#ctx0" brushRef="#br0" timeOffset="182299.7532">21644 8761 1026,'0'0'61,"0"0"-49,0 0 21,0 0-33,0 0-21,167-109-122,-125 95-216</inkml:trace>
  <inkml:trace contextRef="#ctx0" brushRef="#br0" timeOffset="182652.1818">21976 8576 616,'0'0'329,"0"0"-303,0 0 29,0 0-17,0 0-24,126 13 2,-105 15-11,-7 7-4,-14 6-1,0-5-3,-14-4-16,-5-8-11,7-12 8,8-12-17,4 0-22,2-15-40,23-18 28,4-9 45,2-4 28,-4 3 1,-7 14 41,-9 9 55,-9 11 16,-2 9 12,0 0-49,-13 0-29,-9 16-30,-1 4 7,8 4-1,12 3-14,3 1-8,5-3 1,24-1-2,9-4-1,-2 1-43,3-9-92,-12-7-235</inkml:trace>
  <inkml:trace contextRef="#ctx0" brushRef="#br0" timeOffset="182869.8186">22217 8386 1155,'0'0'16,"0"0"43,0 0-20,163-22-21,-90 46 12,-13 15-10,-17 12-13,-25 3-4,-18 6-1,0-2 0,-31 0-2,-7-5-18,1-12-60,16-15-48,10-11-155,11-15-237</inkml:trace>
  <inkml:trace contextRef="#ctx0" brushRef="#br0" timeOffset="182999.2045">22754 8874 719,'0'0'82,"0"0"69,0 0-9,-31 107-90,0-73-42,0-1-10,-1-10-96,8-11-230</inkml:trace>
  <inkml:trace contextRef="#ctx0" brushRef="#br0" timeOffset="183476.1109">23074 8543 908,'0'0'12,"0"0"35,0 0 32,-50 138-59,50-104-5,0-5-8,0-3-2,13-14-2,12-5-2,8-7 0,6-2 5,-2-27 3,-1-7-3,-7-5 3,-16-9 20,-13-1 1,0 5-5,-13 11-15,-16 18 4,-2 13-4,-4 4-10,3 12-2,4 14-14,13-2-66,11-2-68,4-6-160,0-12-156</inkml:trace>
  <inkml:trace contextRef="#ctx0" brushRef="#br0" timeOffset="183738.7243">23693 8406 929,'0'0'118,"0"0"-110,0 0 44,0 0 29,0 0-45,0 0-12,-139 134-6,99-104-6,7-6-4,8-1-3,11-9 8,13 4-5,1-1-5,13 2 1,18-1 6,6-4-5,7-2-3,-4-2-1,-4-5-2,2 4-47,-7-6-73,-7-3-156,-6 0-194</inkml:trace>
  <inkml:trace contextRef="#ctx0" brushRef="#br0" timeOffset="184114.818">23896 8506 49,'0'0'946,"0"0"-928,0 0 66,0 0-6,113-38-59,-84 48 4,-9 18-21,-14 6 1,-6 4 4,-1 1-7,-26-6-2,0-5-10,5-10-7,8-6-3,12-8-9,2-4-24,0-5-19,25-26-77,6-9 30,5-6 14,-1-4-7,-6 2 79,-6 9 35,-10 10 125,-11 15 86,-2 10-20,0 4-62,-15 0-77,-6 0-18,6 20-8,4 7-9,6 5-8,5 3-7,0 3 1,5 2-3,13 0-3,2-3-39,2-7-69,0-9-145,-2-11-143</inkml:trace>
  <inkml:trace contextRef="#ctx0" brushRef="#br0" timeOffset="184376.661">24563 8511 1031,'0'0'87,"0"0"-42,0 0 34,0 0-62,0 0-13,0 0-3,-137 107 2,99-80-1,6-4-1,6-2 0,10-10 1,7 1-2,9-2 0,0 1-2,3 0 1,24 1 1,8-1 0,6-3-1,-1-2-14,0-5-48,-5-1-91,-1 0-175,-2 0-237</inkml:trace>
  <inkml:trace contextRef="#ctx0" brushRef="#br0" timeOffset="184550.6731">24797 8516 816,'0'0'271,"0"0"-223,0 0 71,0 0-78,0 0-39,0 0 2,0 112-2,0-65-1,-1-3-1,-3-10-34,-1-6-54,3-12-88,2-12-124,0-4-157</inkml:trace>
  <inkml:trace contextRef="#ctx0" brushRef="#br0" timeOffset="184707.7666">24921 8564 874,'0'0'124,"0"0"6,0 0-43,0 0-67,0 0 5,0 0-10,11 114-5,-8-75-9,-3-3-1,0-2-47,0-5-71,0-6-160,-3-13-256</inkml:trace>
  <inkml:trace contextRef="#ctx0" brushRef="#br0" timeOffset="184893.7509">24606 8406 1178,'0'0'46,"0"0"-34,0 0 30,130-92-17,-47 76-21,-5 1-1,-17 6-3,-11 2-16,-26 1-102,-19 2-125,-5-6-194</inkml:trace>
  <inkml:trace contextRef="#ctx0" brushRef="#br0" timeOffset="186778.774">21212 6319 392,'0'0'101,"0"0"33,0 0-9,0 0-47,0 0-6,0 0-7,0 0-11,47-12 8,-47 12-2,0 0-15,0 0 3,-7 0-12,-12 0-14,-5 0-16,-2 9-4,-4 1-1,4 2 1,0 0-2,3 3 0,-2 2 0,4 4 1,2 3 0,1-1-1,1 6 0,5 0 2,4 0-2,1-1 0,5-4-2,2 2 2,0-2 0,0 0 2,0 4-2,0 1 2,0 3-2,7-2 2,-3 0-2,0 0 0,3-2 2,2-3-2,2 1 1,0 3-1,3-1 2,1 0-2,-1 0 0,-1-2 1,-5 0-1,4 1 1,-3 1-1,-1-1 0,2 4-1,-3-1 1,-1 4-1,-2 5 1,1-4 2,0 3 0,-1-2-2,-2 0 0,-2 0 1,3-6-1,-3 0 2,0 1-2,0-6 2,0 1 0,0-3-2,2-3 0,-2 1 0,0 0 5,0 4-4,0-2 0,0 1 1,0-2 1,-7 1 2,-5-6 1,-3 4-1,-2-4 0,-2 1 0,-3 3-3,-2-3 1,-3 1-1,-2 4-2,2-4 1,1 1 1,3 1 3,0-1-3,2-3 5,5-2-7,0-1 6,-1 1-3,-1-4-2,0 1 1,0-1 0,1-6 0,5 2 1,4-4 3,-2 1-1,6-2 4,1 0-5,3-2-2,0 0 1,0 0-3,0 3 0,0 0-2,0 3 0,0 4 2,0 3 1,14 4 0,4 4 0,4 6 0,1 4 0,-6 1 3,-3 0-4,-3 4 1,-5 2 0,2 4 0,-6 2 2,-2-2 0,0 9-2,0 3 1,0 1-1,0 10 2,0 1-2,-6 4 1,2 3 0,4-5 4,-2-1 2,0-2 0,0 1-3,0-3 2,2 0-5,0 2-2,0-1 5,0 4-4,4 6 2,2 6-3,4-8 3,3-7-2,5-14 6,4-18-3,9-10 18,3-6 0,6-13-1,3-4 3,1 0-5,-2 0-6,-11-7-6,-7 2-5,-10 1-2,-5 1-3,-4 1-44,-3-7-33,4-7-25,1-10-90,0-13-514</inkml:trace>
  <inkml:trace contextRef="#ctx0" brushRef="#br0" timeOffset="363121.6991">10454 1979 487,'0'0'170,"0"0"-27,0 0-6,0 0-66,0 0-17,0 0-16,0 0-19,-45-66 0,32 51 0,-5-2 6,-2-1-9,0-3 3,-5 2-7,1-2-2,-2 1 9,-7 1-12,-2 0 1,-5 1 0,-7 2-5,-4 0 8,-5 2-8,-4 0-1,0 0 8,4 4-7,8 0 27,5 5-23,5-2-6,3 0-1,-1 2 1,0-2 0,2 2 3,-1-3-2,-1 4 1,1-2-3,-1 2 2,0 2 1,-4 2-3,-2 0 1,-5 0-1,1 0-1,-2 0 1,-1 0 2,3 0-2,0 0 0,11 0-1,4 6 0,2 0 1,2 4 0,0 4-1,1 0-1,-1 3 2,-2 3 0,-2-1 0,-2 3-2,-1-2 1,3 0 2,-3 0-1,3 0 0,0 1 0,-3 1 0,4 0 0,2 4 0,-1-2 1,5-1-1,2 0 0,1 1 0,4 2 2,-3 6-5,2 5 2,-3 0 1,4 4 3,2-3-3,1 1 0,5 2 0,3-1-1,-2 0 1,6-2-2,2 2 2,0-2 0,0-2 0,0 1-1,0-3 1,0-1 1,4 2-1,13 1 0,1-2 0,3-2 0,4 2 2,0-4-2,2 0-2,-5-2 2,2 0 4,1-2-4,-2-1 0,3-4 0,1 2 1,-3-3 3,5-2-4,-5 2 0,3-2 0,-3-2 1,4 2-1,1-1 4,0-2-3,0-1 0,0-2 4,0-2-2,4-3-1,1 2 4,3-1-4,3-2 2,1 0-2,-1 0-1,-3 0-1,6 0 3,-3 0-3,0-4 0,-6 1-2,4-3 2,-5 0 0,3 0 3,-2 0 0,5 0 0,2 0-1,3 0 1,1-5 3,1-1-5,4 0 2,-2-2-3,-1-2 2,3-1 0,-4-1-1,-1-1 1,-4-1 0,2 4-2,-2-2-1,-4 2 1,1 0 4,-2 0-4,-3-3 0,1 1-1,2-1 1,1-6 0,1 2 1,5-5 0,-3 0-1,-4-2 0,3-5 2,0 3-2,-8-2 0,0 3 0,-4-6 0,-5 1 2,-2-1-1,-7-2 0,-1 1 1,-5 0-2,3-3 1,0 2-1,-4-1 2,0 1-2,1 1 0,-3 2 0,2 2 0,-6 0 1,0 3-1,0-7 2,0 3-1,-6-2 1,-5-2 5,-1 1 0,0-3 2,-1 2-2,1 2 0,1 9-3,3 8-2,-1 10-2,3 2-3,6 2-1,6 0-59,29-16-79,30-14-544</inkml:trace>
  <inkml:trace contextRef="#ctx0" brushRef="#br0" timeOffset="364007.9692">13154 2898 685,'0'0'126,"0"0"-86,0 0 38,0 0-14,0 0-17,0 0-15,122 16-2,-56-11 21,15-3-6,11 0-4,14-2-14,17 0-3,8 0-4,3 0-10,13 4-2,12 4-7,8-4 2,11 1 0,0-1-2,-1-4-1,-5 0-2,-10 0 0,-10 0 4,-16-7 6,-23-7 1,-22 1 8,-26-1-7,-26 7 2,-24 3-7,-15 0-2,0 2-3,-20-2-2,-21 4-10,-9 0-32,-10 0-56,-8 0-103,-12 12-205</inkml:trace>
  <inkml:trace contextRef="#ctx0" brushRef="#br0" timeOffset="364463.413">13382 3110 269,'0'0'461,"0"0"-447,0 0-11,0 0 52,0 0 24,0 0-42,41 0-17,24 0 43,24 0 1,24 0-13,21-2-9,17-8 5,15 0-11,14 3-15,6 2 6,10-4-7,-1 2-2,-3-5-8,-4-1 3,-10 3 11,-15 1-2,-22 2 6,-29 2-2,-31 3-3,-31 2-2,-29 0-8,-13 0-2,-8 0-1,0 0-9,0 0 5,-12 0-6,-1 0-4,-1 2-28,3 0-51,0-2-59,-7 0-312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43:41.9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7277 1194 381,'0'0'138,"0"0"-16,0 0 35,0 0 12,0 0-23,60-109-55,-60 95-13,-2-1-10,-20 3-18,-7 0-20,-5 5-5,-10 5-17,-1 2 5,1 0-4,2 28-4,8 13-4,8 12-1,9 8-1,9 6-1,8 2 2,0 3 0,0 3-1,13 12 0,-1 5-49,-9 3-45,-3 1-70,0-11-163,-6-16-99</inkml:trace>
  <inkml:trace contextRef="#ctx0" brushRef="#br0" timeOffset="278.6954">6829 1941 529,'0'0'114,"0"0"-25,18-128-12,36 71-26,17-7-21,18-1-10,8-5-9,-3 10-4,-11 7-7,-19 9-12,-20 12-66,-23 11 77,-11 11 1,-10 10 82,0 0 77,0 0-30,-12 0-83,-7 17-15,-6 12-19,2 9-6,3 3 3,7 3-8,7 5-1,6 4-3,0 10 1,15 0-46,9-1-62,3-7-138,-4-10-101</inkml:trace>
  <inkml:trace contextRef="#ctx0" brushRef="#br0" timeOffset="542.9019">7559 1685 749,'0'0'130,"0"0"-69,0 0 12,0 0-42,137-95-17,-89 95-8,-6 8-6,-9 26-3,-17 12-3,-12 7 4,-4-2-7,-9-2-7,-13-9 1,4-13 9,7-11-19,7-9-7,4-7-20,0 0 9,0-11 21,13-13 19,9-2-6,3 3 9,-3 0-35,0 7-64,-1 2-136</inkml:trace>
  <inkml:trace contextRef="#ctx0" brushRef="#br0" timeOffset="818.6993">7610 1690 134,'0'0'324,"0"0"-240,0 0-25,0 0-15,0 0-16,0 0-21,30-5-3,-20 2-4,0 1-60,-3-2-156</inkml:trace>
  <inkml:trace contextRef="#ctx0" brushRef="#br0" timeOffset="1046.6869">7610 1690 529</inkml:trace>
  <inkml:trace contextRef="#ctx0" brushRef="#br0" timeOffset="1291.0326">7610 1690 529,'-52'108'72,"52"-105"-36,0-3 7,0 0-43,0 0-5,0 0 5,0 0 9,5 0 36,2 0 14,-3 0-14,-4 0-32,0 0-5,0 0 2,0 0 0,0 0 0,0 0-8,-15 0 8,-1 5-8,-3 5-4,5-2 4,9-4 0,3-1-1,2-3 5,0 0-6,0 0-2,0 0-1,2 0-1,13-3 4,3-2 0,0-2-73,-2 1-221,-8 5-163</inkml:trace>
  <inkml:trace contextRef="#ctx0" brushRef="#br0" timeOffset="1562.7012">7616 1685 638,'0'0'106,"0"0"-66,0 0 14,0 0-39,0 0-4,0 0 8,62-46 19,-31 37-5,-4 1-7,-4 2-4,-9 3-12,-8 3-6,-2 0-1,-1 0-2,-1 0-2,-2 0 0,0 0-14,0 0-26,0 0-39,0 0-42,0 0-92,0 0-197</inkml:trace>
  <inkml:trace contextRef="#ctx0" brushRef="#br0" timeOffset="1905.7199">7576 1764 351,'0'0'37,"0"0"-29,0 0 0,0 0-8,0 0-28,0 0 28,45-52 31,-30 40 30,-2 4 34,-5 4-34,-5 4-21,-3 0-7,0 0-24,0 0-9,0 0-25,0 0-155,0 4-36</inkml:trace>
  <inkml:trace contextRef="#ctx0" brushRef="#br0" timeOffset="2768.7991">7576 1764 204,'156'-20'358,"-156"22"-305,0 3 7,0 0-23,0 3-25,0 1-2,0-2 2,8 0-5,11-5 7,10-2 19,11 0 33,5-11 7,3-9-34,-3 0-12,-14 6-13,-12 9-11,-17 3 0,-2 2 13,-23 0 25,-28 23 10,-16 5-44,-10 5 5,7-6-1,10-4 6,18-5 0,17-6-6,14-9-7,11-1-4,2-2-13,36 0 7,20-17 6,15-14 7,12-6 1,-4-4-7,-13 12 2,-21 6-1,-27 15-2,-20 8 1,-2 0 4,-40 6 6,-16 17-6,-16 4-2,-3 1-2,10 1-1,13-7 1,18-8 2,20-8-2,16-6-1,2 0-7,44-18-4,22-17 11,17-12 2,9-6-1,-7 5 0,-20 12-2,-25 19 1,-24 8 0,-18 9 0,-12 0 6,-36 16-4,-17 12-2,-13 7 0,2-1 2,4-3-2,20-9 6,15-5-6,22-14 4,15-3-1,2 0-3,32-12-9,17-18 8,14-14 2,4 0 3,-7 4 2,-13 12-2,-22 12-3,-18 14-1,-9 2 5,-5 0-1,-34 7-1,-19 12-3,-12 11 0,-7 2 0,6 3 6,14-6-6,14-7 0,24-12 3,12-5-3,7-5-2,16 0-6,28-13-5,18-6 8,13-8-25,4 6-130,-11 4-141,-10 1-312</inkml:trace>
  <inkml:trace contextRef="#ctx0" brushRef="#br0" timeOffset="3179.6067">8259 1576 641,'0'0'427,"0"0"-411,0 0 3,0 0 9,146-55-11,-94 55-14,-5 0-3,-7 17 0,-10 14-2,-14 4-10,-13 7 6,-3 2 1,-16-1 5,-9-8 8,3-9-8,4-11-2,12-10 1,4-5 0,2 0 0,0-30-5,15-14-31,16-8 16,2-2 21,1 4 3,-7 9-2,-9 12 0,-10 11 1,-4 11 4,-4 7 67,0 0-4,-4 0-29,-18 17-17,-2 11-22,2 7 0,8 9 3,9-5-1,5-3-3,5-4 0,26-6-3,8-6 0,7-2-17,1-8-40,-7-8-115,-11-2-275</inkml:trace>
  <inkml:trace contextRef="#ctx0" brushRef="#br0" timeOffset="3413.6361">8722 1385 1105,'0'0'45,"0"0"-25,0 0-13,125-9-3,-47 26 23,4 20-1,-15 13-1,-15 12-14,-24 9-4,-19 8 1,-9 6 1,-11 1 1,-18-8-3,4-14-7,8-18 0,7-20-46,6-26-105,4-4-229,0-42-297</inkml:trace>
  <inkml:trace contextRef="#ctx0" brushRef="#br0" timeOffset="3564.3369">9765 1516 88,'0'0'1095,"0"0"-1087,0 0-1,134-42-3,-94 35-4,-2 3-21,-7 4-168,-15 0-263</inkml:trace>
  <inkml:trace contextRef="#ctx0" brushRef="#br0" timeOffset="3719.9402">9933 1752 1091,'0'0'128,"0"0"-123,0 0 5,129-38 1,-67 16-8,-8 4-3,-22 3-95,-27 4-499</inkml:trace>
  <inkml:trace contextRef="#ctx0" brushRef="#br0" timeOffset="4519.615">12766 1373 694,'0'0'239,"0"0"-166,0 0-32,0 0-5,0 0 9,118 15 32,-38-15-22,12-5-15,1-10-1,-10-4-2,-12 3-13,-25 8-15,-19 2-7,-16 4 0,-11 2-2,0 0-31,-24 0-62,-23 0-179,-13 2-534</inkml:trace>
  <inkml:trace contextRef="#ctx0" brushRef="#br0" timeOffset="5243.956">12645 606 563,'0'0'217,"0"0"-122,0 0 33,0 0-55,0 0-23,0 0-20,-156-89-29,100 89 23,-2 8-20,1 22-4,8 18 5,-2 11-3,8 13 5,7 13-2,15-1 4,18 7 2,3-2 3,17-5-4,19-4 1,-3-4-3,-6 1-3,-13-5-3,-14-2 3,0-6-5,-20-11 1,-12-7 0,-1-17-1,4-12 1,11-10 3,7-2-2,7-5 2,4 0-2,0 1-2,27 5-9,19 8 9,14 16 1,2 28-1,-4 33 6,-12 33 5,-15 28 4,-21 21 0,-10 2-4,0-12-6,-6-13 11,-5-20 2,4-22 20,7-17-7,0-19-4,18-18-14,20-13-2,18-10-4,8-13-5,5-12-2,1-6 0,-12-9-35,-12-28-73,-16-21-215</inkml:trace>
  <inkml:trace contextRef="#ctx0" brushRef="#br0" timeOffset="5755.5183">14210 752 549,'0'0'198,"0"0"-32,0 0-15,-149 62-70,93-10-31,6 17-6,10 12 2,14 8-6,10 0-6,12-8-10,4-9 2,0-10-16,22-8-6,7-9-2,2-10-2,1-9-13,-3-9-39,2-9-43,0-8-104,-4 0-216</inkml:trace>
  <inkml:trace contextRef="#ctx0" brushRef="#br0" timeOffset="5974.3019">14201 1271 562,'0'0'576,"0"0"-561,0 0-4,0 0 17,0 0-5,165-14 10,-100-2-25,-7 1-8,-8 0-45,-9-2-140,-7-4-205</inkml:trace>
  <inkml:trace contextRef="#ctx0" brushRef="#br0" timeOffset="6176.6803">14786 981 1031,'0'0'137,"0"0"-110,0 0-6,0 0 15,-16 134-11,16-89-3,10 1-5,0 0-5,1-7-7,-4-3-4,4-4-1,0-8-21,2-5-63,5-12-141,-2-7-223</inkml:trace>
  <inkml:trace contextRef="#ctx0" brushRef="#br0" timeOffset="6415.6182">15226 974 913,'0'0'165,"0"0"-136,0 0-10,0 0-2,0 0 24,69 118 11,-57-69-28,-3-1-5,-3-4-12,2-2-5,0-4 1,1-4-3,-3-5-2,1-3-54,-2-5-91,-5-5-164,0-7-206</inkml:trace>
  <inkml:trace contextRef="#ctx0" brushRef="#br0" timeOffset="6582.7925">15131 1337 1028,'0'0'20,"0"0"-14,0 0 2,147-114-8,-76 80-11,-6 2-102,-16 4-176,-16 8-342</inkml:trace>
  <inkml:trace contextRef="#ctx0" brushRef="#br0" timeOffset="6969.0266">15623 1055 906,'0'0'26,"0"0"-15,0 0 23,127-7 8,-86 7-3,-12 23-29,-12 5-10,-17 6 1,0 4 1,-9 0-2,-17-6-5,1-10-19,5-8-5,11-12 14,7-2 3,2-4-6,2-24-53,25-6 8,2-4 35,-1-2 23,0 6 0,-6 4 5,-5 7 4,-10 12 36,-4 2 37,-3 8 26,0 1 4,0 0-28,-14 5-43,-1 22-23,1 6-8,12 4 3,2 2-6,0-2-2,28-3 0,8-4 0,9-8 0,4-6-29,-6-4-56,-14-10-143,-16-2-265</inkml:trace>
  <inkml:trace contextRef="#ctx0" brushRef="#br0" timeOffset="7189.6045">15924 720 1142,'0'0'3,"0"0"7,172 0 3,-74 29 25,0 12 6,-20 9-25,-24 8-16,-28 9 3,-26 10-5,0 3-1,-29 1-10,-4-11-78,6-16-73,12-20-122,10-15-175</inkml:trace>
  <inkml:trace contextRef="#ctx0" brushRef="#br0" timeOffset="7324.5838">16921 1532 972,'0'0'87,"0"0"12,-27 112-38,-4-62-54,-6-4-7,-4-8-140,0-24-312</inkml:trace>
  <inkml:trace contextRef="#ctx0" brushRef="#br0" timeOffset="7736.0143">17413 1143 796,'0'0'141,"0"0"-114,0 0 2,0 0 0,0 0 2,152 2-11,-107-2-20,-3-6-19,-5-9-210,-7-7-196</inkml:trace>
  <inkml:trace contextRef="#ctx0" brushRef="#br0" timeOffset="7900.6325">17913 926 1001,'0'0'144,"0"0"-143,0 0 1,0 0 1,2 140 9,3-96-12,1-1 2,-2-5-4,1-8-82,4-8-104,2-13-123</inkml:trace>
  <inkml:trace contextRef="#ctx0" brushRef="#br0" timeOffset="8103.6334">18144 956 903,'0'0'98,"0"0"-85,0 0-13,0 0 0,0 0 8,16 141 20,-3-95-14,-1-2 1,-1-2-14,-3 0 5,-1-6-6,-2-4-82,-5-12-185,0-11-241</inkml:trace>
  <inkml:trace contextRef="#ctx0" brushRef="#br0" timeOffset="8284.6329">17737 870 947,'0'0'54,"0"0"-47,0 0-3,200-90 10,-104 62-7,-12 6-5,-9 7-2,-17 6-155,-10-1-180</inkml:trace>
  <inkml:trace contextRef="#ctx0" brushRef="#br0" timeOffset="8560.021">19015 738 1174,'0'0'18,"0"0"-12,0 0 9,0 0-11,-135 125-2,88-90 4,0-1-3,5-1-3,9-8 2,8-2 0,13-4 12,12 4 0,0 3-14,9 3 0,25 0 2,11-4 5,8-2-6,3-4 3,0 1-4,-4-7-90,-8-9-179,-11-4-399</inkml:trace>
  <inkml:trace contextRef="#ctx0" brushRef="#br0" timeOffset="8934.5726">19228 986 1038,'0'0'144,"0"0"-141,0 0 0,125-24 5,-69 24-1,-10 14-1,-13 18-5,-15 6-1,-18 4-7,0 5-12,-26-9 8,-3-6 1,4-11-15,12-16 0,9-5 11,4-2 8,0-30-42,19-10-44,17-8 60,4 0 30,2 3 2,-7 9 2,-12 12 30,-10 10 32,-10 11 28,-3 5 2,0 0-15,0 0-38,-14 7-9,-1 19-21,-5 11-11,6 4-2,11 3 0,3 0 1,8-2-6,30-3-43,19-13-58,17-14-86,5-12-155</inkml:trace>
  <inkml:trace contextRef="#ctx0" brushRef="#br0" timeOffset="9220.2499">20516 854 931,'0'0'339,"0"0"-312,0 0 1,0 0-9,0 0-19,0 0-1,-152 90 1,102-58 0,0-2 1,8-2-1,10-7 0,13-5 0,10-4 0,9-3-9,0 5-1,5 4 7,26 1 3,13 1 4,10-3 1,0-3-1,3-2-2,-8-3-2,-4-3-18,-3-6-91,-1 0-199,-6-20-325</inkml:trace>
  <inkml:trace contextRef="#ctx0" brushRef="#br0" timeOffset="9498.0293">20892 1034 663,'0'0'369,"0"0"-258,0 0-37,0 0-29,0 0-40,0 0 2,0 112-2,10-78-3,3-8 0,7-6-2,7-11-2,11-9 1,5-2 1,5-26 2,-6-10 3,-5-5 1,-17 0-1,-20-1 24,0 5 19,-20 6 1,-23 10-6,-6 16-35,-5 7-8,2 0-3,12 15 1,10 5-7,12-4-61,11-6-77,7-10-453</inkml:trace>
  <inkml:trace contextRef="#ctx0" brushRef="#br0" timeOffset="10583.3059">13436 2715 672,'0'0'152,"0"0"-19,0 0-11,0 0-95,0 0-24,0 0 37,125 10 37,-53-10-11,-3 0-23,-11 0-13,-12-2-19,-18 0-8,-11 2 0,-8 0-3,-5 0-32,-2 0-58,3 0-139,-3-4-220</inkml:trace>
  <inkml:trace contextRef="#ctx0" brushRef="#br0" timeOffset="10858.6072">14531 2394 1048,'0'0'27,"0"0"44,-115 10 3,65 24-55,-6 16-1,7 13-1,3 10-3,17 9 10,13-1-8,16-6-5,0-11-6,18-9-3,20-13-2,7-10 0,5-15-27,2-13-57,-3-4-124,-5-9-245</inkml:trace>
  <inkml:trace contextRef="#ctx0" brushRef="#br0" timeOffset="11056.5268">14714 2578 1025,'0'0'137,"0"0"-85,0 0-19,0 0-15,0 0-9,6 119 8,8-73-10,-1 4-1,-2 2-6,-4 1-6,0-3-58,-3-10-114,2-16-148,6-20-307</inkml:trace>
  <inkml:trace contextRef="#ctx0" brushRef="#br0" timeOffset="11257.6178">15247 2588 1030,'0'0'174,"0"0"-145,0 0-4,0 0 17,0 0-24,3 141-5,7-97 2,-2-2-15,4-3 3,-2-5-3,3-5 0,-6-2-22,5-8-46,-8-1-116,-4-7-153</inkml:trace>
  <inkml:trace contextRef="#ctx0" brushRef="#br0" timeOffset="11415.8298">15158 2946 1042,'0'0'89,"0"0"-73,0 0-8,100-104-8,-34 69-1,-3 7-98,-12 6-169,-20 5-274</inkml:trace>
  <inkml:trace contextRef="#ctx0" brushRef="#br0" timeOffset="11782.5807">15575 2677 267,'0'0'770,"0"0"-713,0 0-3,0 0-6,144-38-10,-99 38-13,-12 12-9,-10 17-12,-17 10-2,-6 6-2,-4 1-4,-23-1-11,-2-5-10,4-12-14,10-12 10,6-11-9,9-5 11,0-17-10,27-21-8,8-9 30,-2 4 15,1 1 0,-10 8 1,-5 10 18,-11 7 44,-6 10 7,-2 7-6,0 0-5,0 0-17,-10 24-27,-9 10-8,11 6 0,8 2-4,0-2-2,21-2-1,14-5 0,5-3-9,2-6-41,-9-8-105,-11-13-318</inkml:trace>
  <inkml:trace contextRef="#ctx0" brushRef="#br0" timeOffset="11993.9987">15993 2446 1248,'0'0'25,"0"0"-18,139-11 31,-47 22-16,3 19-2,-12 8-8,-21 12-6,-22 7-5,-26 4-1,-14 7 0,-19 3-16,-18-9-47,0-6-92,11-15-227,11-19-337</inkml:trace>
  <inkml:trace contextRef="#ctx0" brushRef="#br0" timeOffset="12135.6207">17014 3142 1035,'0'0'130,"0"0"-29,2 140-34,-12-84-56,-17-5-11,-5-5-9,1-10-86,-4-19-238</inkml:trace>
  <inkml:trace contextRef="#ctx0" brushRef="#br0" timeOffset="13018.5818">17981 2474 877,'0'0'112,"0"0"-86,0 0 41,-81 155-32,74-95-20,7 0-3,0-10-12,4-12 0,27-16 0,9-13 0,7-9 0,5-19 6,-4-17-5,-7-8 5,-17-2-1,-15 3 1,-9-3-1,-14 7 0,-20 7-1,-6 11 1,1 13-4,7 8-2,6 0-10,12 10-80,14 9-158,0-8-111</inkml:trace>
  <inkml:trace contextRef="#ctx0" brushRef="#br0" timeOffset="13281.1921">18831 2428 956,'0'0'73,"0"0"-11,0 0-4,0 0-43,0 0-9,-151 98 7,99-65-3,0 0 12,8-1-3,9 1 7,10-3-9,14-2-4,11-3-10,0 2-2,32-5 3,16-4-1,12-4 2,7 0 0,1-4-5,-10 2-21,-10-4-109,-12-2-171,-16-6-454</inkml:trace>
  <inkml:trace contextRef="#ctx0" brushRef="#br0" timeOffset="13655.9778">19168 2569 1094,'0'0'11,"0"0"-3,124-6 29,-76 17-21,-15 24-12,-18 9-4,-15 4-10,0 0-45,-19-8 3,-13-8-9,6-11 46,7-16-19,13-5-23,6-14 26,9-23-23,24-9-15,8-1 46,-1-1 23,-3 3 3,-10 13 33,-9 9 52,-12 12 36,-6 8-9,0 3-8,0 0-30,-11 3-43,-6 17-4,-1 8-16,7 4-5,9 4-5,2 5-3,0-4-1,8-2 0,26-9-48,15-10-50,19-14-98,16-2-268</inkml:trace>
  <inkml:trace contextRef="#ctx0" brushRef="#br0" timeOffset="13911.8323">20275 2484 948,'0'0'171,"0"0"-135,0 0 9,0 0 6,0 0-40,-142 133-4,101-97-4,-2-4 0,2-4 0,3-3-1,9-8-1,12-8-1,10 0 0,7-3-2,2-1-20,32 4 22,14-1 4,12 0 1,5-2-3,-1 0-2,-4 0-12,-6 0-94,-9-4-141,-9-2-285</inkml:trace>
  <inkml:trace contextRef="#ctx0" brushRef="#br0" timeOffset="14077.7386">20679 2588 1121,'0'0'103,"0"0"-60,0 0-24,0 0-14,0 0-1,15 131-3,-15-75-1,0-4-30,0-6-93,3-10-166,8-18-116</inkml:trace>
  <inkml:trace contextRef="#ctx0" brushRef="#br0" timeOffset="14241.6445">20915 2613 926,'0'0'232,"0"0"-151,0 0-36,0 0-22,0 0-17,0 0 0,17 132-4,-7-90-2,-1-2-23,-4-4-73,-5-6-126,0-4-195</inkml:trace>
  <inkml:trace contextRef="#ctx0" brushRef="#br0" timeOffset="14430.5347">20510 2518 79,'0'0'1199,"0"0"-1191,0 0 11,196-109 31,-94 80-38,-2 5-7,-19 4-5,-23 8-6,-27 4-75,-29 4-187,-2-1-288</inkml:trace>
  <inkml:trace contextRef="#ctx0" brushRef="#br0" timeOffset="16845.7908">11214 4610 496,'0'0'563,"0"0"-549,0 0 1,0 0 43,0 0-42,0 0 33,133 12-6,-55-28-27,0-6-9,-1 0-7,-11 3-3,-12 10-77,-21 0-118,-22 9-228</inkml:trace>
  <inkml:trace contextRef="#ctx0" brushRef="#br0" timeOffset="17026.7189">11272 4879 1076,'0'0'75,"0"0"-71,0 0 3,0 0 25,158 0 7,-71-12-22,0 5-17,-13 5-17,-14 2-232,-23-3-461</inkml:trace>
  <inkml:trace contextRef="#ctx0" brushRef="#br0" timeOffset="17550.1876">13251 4937 739,'0'0'180,"0"0"-142,0 0 0,0 0 50,136-5-18,-51-14 16,4-3-33,-4 2-4,-12 4-24,-21 6-4,-21 3-16,-15 7-1,-14 0-4,-2 0 0,0 0-10,0 0-26,-12 8-22,2 1-54,-1-4-138,-2-5-172</inkml:trace>
  <inkml:trace contextRef="#ctx0" brushRef="#br0" timeOffset="18284.5816">14952 4481 857,'0'0'64,"0"0"-55,0 0 78,0 0-3,0 0-54,-31-113 8,2 100-13,-6 3 1,-1 2-6,-3 8 5,2 0-9,-1 0 2,-2 14-13,7 10 6,4 6 1,4 11-5,11 9 1,10 9 1,4 6-5,0 1 0,14 0-1,10-2-3,3 1 0,-1-9-1,-1-5 1,-7-2 0,-6-5-1,-4 2-5,-8 0-17,0-2-17,0-4-56,-18-4-45,-4-12-82,-7-7 15,-2-17 21,-5 0 123,-5-24 64,2-15 82,-1-1 71,7-2 19,10 3-1,19 0-71,4-5-27,27-3-45,33-6-19,19-5-9,12-6 0,13-6 0,-2 5 0,-4 5-16,-13 10-24,-25 10-2,-22 8-3,-20 10 33,-12 8 12,-6 5 21,0 6 58,0 3-6,0 0-8,0 0-27,-8 8-18,-8 20-6,1 11-6,1 10 7,7 6-5,7 0-1,0 3-9,0 1 3,18-4-3,0 0-21,0-8-55,-5-1-121,-6-17-316</inkml:trace>
  <inkml:trace contextRef="#ctx0" brushRef="#br0" timeOffset="18674.506">15355 4764 1080,'0'0'49,"0"0"-49,0 0 19,152-30-9,-108 38-6,-9 22-4,-23 12-4,-12 7-15,0-3-20,-19-6 4,-6-10 12,5-12 6,9-10 2,7-8-6,4 0 19,6-30-43,23-13-55,11-5 38,1 0 36,-4 4 13,-5 8 13,-15 12 8,-10 6 82,-7 9 52,0 2 15,-22 7-71,-5 0-30,2 0-22,1 16-9,11 10-6,13 6-15,0 3-1,20 3-3,18-2-1,6-4-10,-1-3-43,-3-4-56,-14-9-167,-13-11-292</inkml:trace>
  <inkml:trace contextRef="#ctx0" brushRef="#br0" timeOffset="18954.0464">15768 4506 1027,'0'0'60,"0"0"-57,172-43 40,-70 43-7,5 26-18,-6 23 24,-21 21-16,-33 18-8,-36 14 2,-11 9 5,-34-3 8,-16-8-6,-8-16 9,4-15 3,9-23-6,11-18-19,15-18-11,7-8-3,10-2-4,2 0-35,0 0-41,0-10-39,0-4-243,0 2-537</inkml:trace>
  <inkml:trace contextRef="#ctx0" brushRef="#br0" timeOffset="26549.3808">8132 6898 979,'0'0'155,"0"0"-116,0 0 71,0 0-47,0 0-42,0 0-7,0 0-4,-21-88-10,21 85-2,0 3-54,0 17-74,0 27-218,0 22-26</inkml:trace>
  <inkml:trace contextRef="#ctx0" brushRef="#br0" timeOffset="26691.9843">8004 7800 397,'0'0'515,"0"0"-515,0 0-21,-21-123 1,46 91-214,6 2-166</inkml:trace>
  <inkml:trace contextRef="#ctx0" brushRef="#br0" timeOffset="26827.5193">8552 7485 1060,'0'0'54,"0"0"-26,0 0 27,0 0-23,0 0-32,0 0-68,-83-28-267</inkml:trace>
  <inkml:trace contextRef="#ctx0" brushRef="#br0" timeOffset="27208.5364">9997 6709 745,'0'0'85,"0"0"-3,-31-105 75,-7 84-40,-7 11-76,-4 10-23,2 5 5,2 38-11,10 20 0,15 19-5,15 12-1,5-1-4,16 4 0,20-8-2,4-4 0,2-1-7,-4-3-45,-11-3-144,-12-6-104,-15-14-41</inkml:trace>
  <inkml:trace contextRef="#ctx0" brushRef="#br0" timeOffset="27463.4713">9700 7625 519,'0'0'132,"0"0"-33,-78-126 63,78 76-110,23-8-26,35-5-23,16-7 8,14-6-9,3-2-1,-1-4-1,-6 1 0,-14 12 5,-15 12-4,-24 24 4,-16 17 17,-15 16 51,0 0 1,-15 25-22,-14 24-28,-6 13 0,3 3-5,10 5-11,9-7-6,11-2-2,2-5-9,4-3-64,21-10-135,-2-9-130</inkml:trace>
  <inkml:trace contextRef="#ctx0" brushRef="#br0" timeOffset="27800.1366">10387 7139 721,'0'0'52,"0"0"-38,0 0 39,0 0-5,0 0-14,0 0-7,114 53-18,-114-7 0,0 5 3,-16-9-10,0-10-2,12-12-8,4-17-28,4-3-62,25-32 24,10-15 49,-2-7 25,-1-7 1,-9 8 6,-10 6 43,-9 15 58,-6 18 19,-2 10-7,0 4-34,0 0-63,0 27-23,0 7 6,0 8-3,0 2-3,0 0 0,6 2-7,5-4-114,-4-12-134,-7-12-145</inkml:trace>
  <inkml:trace contextRef="#ctx0" brushRef="#br0" timeOffset="28006.5235">10869 6856 829,'0'0'78,"0"0"-42,183-41 79,-104 41-26,-2 14-36,-13 22-22,-18 11-19,-23 6-10,-23 6 4,-4 5-2,-41 5 4,-8-2-8,-7-2-35,10-15-66,17-15-93,20-30-83</inkml:trace>
  <inkml:trace contextRef="#ctx0" brushRef="#br0" timeOffset="28483.758">11916 6888 581,'0'0'183,"0"0"-2,0 0-42,0 0-89,0 0-36,0 0 24,0 128-7,0-78-11,0-10-14,11-10-5,9-12-1,5-11-3,6-7-11,5-12 2,4-22-6,-1-12 12,1-3 3,-6 7 3,0 5 0,-9 12 2,-5 16 2,-1 9 9,-3 5-5,0 23 3,-3 2 2,-4 6-4,-5 0-3,-4 0-3,0-4-3,-10-3-40,-15-15-112,-6-13-113,0-1-298</inkml:trace>
  <inkml:trace contextRef="#ctx0" brushRef="#br0" timeOffset="28611.5014">12151 6539 709,'0'0'122,"0"0"-34,0 0-64,0 0-24,0 0-171,0 0-259</inkml:trace>
  <inkml:trace contextRef="#ctx0" brushRef="#br0" timeOffset="28918.4851">13141 6789 941,'0'0'69,"0"0"-61,-40 151 5,20-91 30,3-8-23,3-8-16,12-12-4,2-11 0,2-16-5,27-5-34,12-13 24,8-25 15,-4-8 9,-8-7-2,-12-5 4,-19 0 19,-6 2 17,-12 8-2,-23 16-19,-4 20-19,-3 12-2,-1 9-5,9 21-45,13 5-70,18-12-106,3-13-148</inkml:trace>
  <inkml:trace contextRef="#ctx0" brushRef="#br0" timeOffset="29269.53">13669 6717 754,'0'0'106,"0"0"32,0 0-38,-125 117-43,88-73-25,12-1-19,11 0-13,9-8 0,5-14-2,7-10-26,20-11-17,8 0-8,7-29-3,1-15-38,-5-14 12,-11-2 82,-15-6 0,-12 0 5,0 1 86,-15 0-10,-9 2 17,3 13-23,6 17 2,7 17-8,3 16-14,5 0-29,0 34-25,0 23-1,13 14 14,5 8-5,2 9-4,0 14-5,7 7-10,11 4-86,2-19-18,2-30-477</inkml:trace>
  <inkml:trace contextRef="#ctx0" brushRef="#br0" timeOffset="29645.5181">14172 6745 376,'0'0'705,"0"0"-670,0 0 10,0 0-10,-117 91-24,96-32 1,5-6-12,10-5 0,6-16 0,0-14-11,16-16-31,15-2 16,4-17-11,3-24-22,-3-13 4,-6-7 14,-12-7 41,-11-1 1,-6-7 30,0-11 49,-6 5 5,-6 10-11,3 21-19,3 30 2,4 18 5,2 6-36,0 37-23,0 18 6,0 15 15,17 6-6,8 4-7,5 2-8,4 2-3,-5-5 0,-9-7-36,-11-6-62,-9-13-136,-13-17-431</inkml:trace>
  <inkml:trace contextRef="#ctx0" brushRef="#br0" timeOffset="30079.4981">12021 6497 446,'0'0'204,"0"0"-67,0 0 6,0 0-86,0 0-49,0 0-5,74 10 33,-116 22-5,-8-6-23,3-10-6,11-10 3,17-6 1,14 0 34,5-22-6,11-9-29,32-4-1,12 3 2,6 10-3,-3 12-3,-10 10-9,-22 4-196,-18 19-508</inkml:trace>
  <inkml:trace contextRef="#ctx0" brushRef="#br0" timeOffset="32602.0681">1801 9189 1032,'0'0'88,"0"0"-69,0 0 85,0 0-54,0 0-50,0 0 6,0 0-4,-30 171 0,50-95 2,0 1-4,1-1 0,-4 3-21,1-5-59,-8-10-140,-5-19-92</inkml:trace>
  <inkml:trace contextRef="#ctx0" brushRef="#br0" timeOffset="32760.3314">1757 9235 979,'0'0'54,"54"-125"-53,9 61 27,11 10-4,-5 11-24,-9 24-2,-16 16-167,-19 3-224</inkml:trace>
  <inkml:trace contextRef="#ctx0" brushRef="#br0" timeOffset="33110.0692">1794 9499 950,'0'0'60,"0"0"-44,0 0-5,0 0-3,183-102-5,-110 75 1,-15 15-4,-16 12-7,-13 10-1,-11 26 3,-9 13 5,-3 4 10,0-4-8,-2-7 2,5-17-4,6-14 0,12-11-5,9-14-30,4-27 35,-3-14 14,-13 3-7,-16 6 4,-8 9 15,-21 9 34,-21 10-23,-7 12-18,2 6-13,10 3-6,8 16-7,11 1-54,16-1-77,2-7-66,2-10-58,27-2-119</inkml:trace>
  <inkml:trace contextRef="#ctx0" brushRef="#br0" timeOffset="33413.3579">2563 9339 570,'0'0'53,"0"0"96,0 0-24,0 0-62,6 135-17,-5-101-18,7-3-17,1-9-5,4-8-6,6-11-5,2-3-2,4-17-13,1-21 19,2-9-3,-6-3-8,-9 1 12,-9 11 7,-1 9-1,-3 17 35,0 7 64,0 5-23,0 0-43,0 0-39,0 14 0,0 9-3,7 10 1,4 8-3,0 3 1,3 2-90,-7-9-90,3-16-119,-5-14-203</inkml:trace>
  <inkml:trace contextRef="#ctx0" brushRef="#br0" timeOffset="33717.9955">2911 9356 656,'0'0'205,"0"0"-144,0 0-11,0 0-30,133-26 26,-91 52-10,-10 12-19,-10 3-12,-13 3 15,-9-5-13,0-6 0,0-13 3,-7-13-3,-2-7 4,2 0 9,5-27-18,2-11 2,0-1-1,16 4-3,7 7 0,-2 5 0,2 12 0,-5 6 6,-1 5 6,2 0 2,-7 5-8,2 17-5,-1 4 0,-1 6-1,-3 4-18,-7 2-80,-2-3-142,0-11-129</inkml:trace>
  <inkml:trace contextRef="#ctx0" brushRef="#br0" timeOffset="33862.8814">3273 9078 991,'0'0'118,"0"0"-72,0 0 2,0 0-48,0 0-20,0 0-191,8-44-139,11 75-209</inkml:trace>
  <inkml:trace contextRef="#ctx0" brushRef="#br0" timeOffset="34279.6749">3672 9453 809,'0'0'90,"0"0"18,0 0-18,103-121-62,-82 82-6,-15 10-9,-6 12-2,0 8 24,-17 9-11,-9 0 0,-3 9-14,2 14 0,4 9-5,9 2-4,5 2-1,9 3 0,0 0-2,9-4 2,16-7-1,6-9-12,4-8-15,4-11 7,-1 0 11,-5-25 9,-4-12 1,-10-9-8,-8-3-3,-6 9-2,-5 8-4,0 16 17,0 6 6,0 8 10,0 2 5,0 0-15,0 0-6,11 0 0,18 10 0,7 6 23,0 2-9,-2 3-5,-10 2-8,-4 5-1,-9 9-26,-11 5-113,0-8-418</inkml:trace>
  <inkml:trace contextRef="#ctx0" brushRef="#br0" timeOffset="34722.3558">5005 9307 719,'0'0'136,"0"0"-89,0 0 34,0 0-17,88-138-39,-66 88-3,-13 11 4,-9 10 2,0 14 13,-24 6 7,-3 9-13,-7 11-20,0 24-15,3 16-2,12 7 0,11 4 2,8-6-1,3-3-1,29-12-3,8-9-17,1-12-82,-4-11-108,1-9-163</inkml:trace>
  <inkml:trace contextRef="#ctx0" brushRef="#br0" timeOffset="35434.7103">5219 9215 785,'0'0'127,"0"0"-65,0 0-23,0 0-21,148-63 3,-101 63-4,-12 4-17,-12 29-14,-19 13-2,-4 7-9,0 1 8,-20-6-12,3-12 10,5-14-4,8-13-2,4-9-59,2-11-39,25-29 40,6-12 52,2-4 31,-1 5 3,-12 10 83,-3 15 46,-12 14 5,-7 10-31,0 2-6,0 0-51,0 14-25,-7 16-17,-3 9-2,6 5-2,4 2-3,0-7-5,26-8-11,12-14-45,5-11 4,9-6 10,0-14-26,-2-19 1,-9-4 26,-13-1 46,-17 6 2,-11 6 83,0 9 64,0 8-31,-9 7-23,5 2-41,-2 0-27,5 20-27,-1 20-1,2 18 1,0 13 2,19 10 1,10 8-2,6 8-1,-6-2-6,-7-6-26,-2-19-52,-14-22-41,-6-28 57,0-20-79,-2-12 58,-22-34 19,-1-20 45,-1-21 25,-1-19 6,4-15 0,9 0 6,14 8 24,0 27 24,35 26 33,11 26-11,5 20-26,1 14-8,-6 0-20,-14 26-18,-16 15-5,-16 5 7,0 10 2,-23-1-10,-16-4-4,0-9-52,3-14-77,9-19-70,16-9-71,11-5-57</inkml:trace>
  <inkml:trace contextRef="#ctx0" brushRef="#br0" timeOffset="36274.4587">6511 9060 890,'0'0'135,"0"0"5,0 0-58,0 0-57,0 0-19,-98 109-2,67-60 1,4-3-2,6-5-1,15-10-2,6-7-4,0-12-5,6-10-29,23-2-26,7-9 2,5-24-6,-5-6-6,-4 0 16,-11 0 52,-15 6 6,-6 3 8,0 9 11,0 8 74,-12 9 23,4 4-55,-1 0-25,3 0-15,-2 10-21,6 16 0,2 4-2,0 0 2,0 0-3,16-6 3,7-6-6,1-7-18,5-6-11,0-5 4,0 0-13,-3-8-4,-3-12-1,-8-8 18,-3-4 27,-8-1 4,-2 8 3,-2 9 5,0 11 43,0 5 13,0 0-26,0 14-38,0 17 0,3 7 2,3 0-2,-1-8 0,6-10 0,-7-10-1,1-10-3,-4 0-3,2-7-4,3-22 11,2-7-15,5 2 1,3 4 5,-2 8 5,5 12 4,1 10-9,1 0-2,1 22-9,-1 12 12,-4 4 8,-5 2 5,0-6-5,-3-10-7,-2-14-5,6-10 5,0 0-21,5-22 21,4-16 6,2-10 1,-1-1-4,-5-7 0,-8 8-7,-5 9 7,-5 10 4,0 14 0,0 12 7,-8 3 4,-4 3-1,7 20-10,5 5-6,0 2 4,28 1 2,3-3 0,0-4 27,-6-1 14,-5-2 1,-9 4-16,-7-4-13,-4 5-2,-2 2-11,-26-6-63,-4-6-195,4-16-275</inkml:trace>
  <inkml:trace contextRef="#ctx0" brushRef="#br0" timeOffset="36450.2385">7440 9071 1120,'0'0'20,"0"0"9,0 127 1,0-76-20,0 0-7,3-3-3,1-8-45,2-14-190,5-14 114,5-12-287</inkml:trace>
  <inkml:trace contextRef="#ctx0" brushRef="#br0" timeOffset="37017.4523">7676 9180 778,'0'0'238,"0"0"-158,0 0-48,0 0-10,0 0-6,0 113-8,2-84-5,12-7-3,3-8 0,6-9-2,6-5-4,1-3-14,7-23 8,-4-8 2,-8-5 10,-10-4 1,-10-1 4,-5 1 1,0 9-1,-23 15 5,-3 12 9,-3 7-19,0 7-2,-3 16-27,11 2-25,5-9-9,11-6-2,5-8-25,5-2-9,26 0 2,12-16 74,4-3 23,6 6 0,-2 8 6,-2 5 33,-2 5 38,-7 25-10,-9 8-18,-13 2 51,-11-5-68,-7-3 18,0-13-20,0-7-12,0-10-8,0-2-1,0-7 6,0-30-15,0-9-16,13-6 6,12 2 9,1 8 1,8 8 1,-1 12 8,-2 9 15,-2 13 3,-4 0 5,-5 30-6,-5 16-6,-8 12 2,-7 9-8,0-1-10,0-8-4,0-9-15,-7-13-42,-5-13-11,-13-10-104,-13-12-241</inkml:trace>
  <inkml:trace contextRef="#ctx0" brushRef="#br0" timeOffset="37272.2985">7692 8668 1014,'0'0'150,"0"0"-150,0 0 3,0 0-2,0 0 4,0 0 12,-25 121-10,-21-95-6,-3-13 1,4-10 0,11-3 5,15-3 3,7-14 19,12-3-5,0-1-16,20 0-8,16 5-3,5 7-50,5 6-144,-6 3-473</inkml:trace>
  <inkml:trace contextRef="#ctx0" brushRef="#br0" timeOffset="37916.4672">9190 8886 943,'0'0'83,"0"0"-48,0 0 59,0 0-18,0 0-40,0 0-18,-80 83-8,44-28-3,4 1 0,9-3-1,11-6-2,12-9-4,0-9-6,35-15 0,13-14-22,8 0-6,4-23-2,-6-12 16,-8-4 5,-11 3 11,-10 5 4,-12 14 3,-8 10-3,-5 7 11,0 0 4,0 21-7,-14 13-8,1 7-2,9 4 2,4-5 0,0-12-3,9-10-5,24-13-12,5-5 15,5-17 5,-8-19 5,-8-6-1,-12-2 3,-13-3-1,-2 6 1,-13 4 2,-21 9-5,2 14-4,-3 12-4,4 2-25,7 2-101,8 12-68,12-5-58,4-9-100</inkml:trace>
  <inkml:trace contextRef="#ctx0" brushRef="#br0" timeOffset="38397.2509">9682 8973 617,'0'0'95,"0"0"86,0 0-33,0 0-78,67 119-29,-62-80-13,-5-6-20,2-8 0,0-14-7,-2-8-1,5-3-1,0-12 1,10-22 13,0-8-13,6 0-3,-1 7-1,-3 8 0,4 11 4,-6 13 0,-1 3-2,-1 0 1,-2 23 1,5 10 0,0 4 5,1 0-5,1-5 0,2-6-1,0-10-16,5-16-15,1 0-12,6-28 22,-3-21 8,-5-10-10,-9-8-10,-10 1 28,-5-4 5,0 7 2,-9 8 2,-4 12 39,-1 18 9,6 11 14,1 7-8,2 7-4,3 13-28,2 24-23,0 19 5,0 11-3,18 1 1,2 2-2,-3 1 1,0-6-4,-2-2-16,-1-15-61,0-14-87,3-22-164,0-12-83</inkml:trace>
  <inkml:trace contextRef="#ctx0" brushRef="#br0" timeOffset="39424.5916">10606 8877 909,'0'0'217,"0"0"-149,0 0 5,0 0-37,0 0-25,-116 64-3,89-17-2,5 1 1,10-4-6,8-2-1,4-8 0,0-6-2,11-12-6,13-10-30,6-6-22,5-3-13,1-28-34,0-10 9,-8-3 32,-8 0 53,-8 4 13,-10 8 39,-2 12 57,0 8 19,0 12-21,-7 0-40,-4 2-23,0 22-19,4 10-5,7 6-1,0-1-4,5-2-2,17-7 0,5-7-4,4-11 0,6-10-17,4-2-11,3-13-3,-1-18-8,-7-10-19,-12-3-4,-8 2 39,-12 0 25,-4 5 2,0 12 11,0 9 46,-2 8 15,-7 8-11,0 0-24,-2 16-19,6 17-14,5 8-3,0 3 1,0-1-1,9-6-1,14-6 0,3-11-5,8-11-7,-1-6-2,0-3-3,-1 0-14,-5-20 11,-3-6-2,-8-5 13,-7-4 9,-8-3 1,-1 1 4,0 8 0,0 10 10,0 9 5,0 10 4,0 0-18,0 0-6,0 12 0,0 5 0,3 0 0,6-5 0,-2-7-4,4-5-5,2 0-7,4 0 14,3-7 1,-1 1 1,1 2 0,0 4 0,0 0-1,2 18-7,-2 16 8,-2 9 4,-4-2 0,-3 0 1,0-11-5,3-9 1,-2-14-1,8-7 0,6-10 1,3-26 3,4-13 1,0-6-4,-1-1-2,-8-2 2,-4 7 0,-8 10-1,-10 16 0,-2 11 3,0 10-2,-14 4 9,-11 5-6,4 21-3,4 6-2,15-1 1,2-3-5,19-6 3,20-2-1,6-2 3,6 0 3,-6 2-2,-11 1 5,-15 1 18,-14 3-12,-5 4-5,-14 5 2,-29 2-9,-12 0-25,-13-4-125,-13-6-222</inkml:trace>
  <inkml:trace contextRef="#ctx0" brushRef="#br0" timeOffset="39570.2338">11112 8560 30,'0'0'1196,"0"0"-1186,0 0-10,0 0-15,0 0-255,-141-3-376</inkml:trace>
  <inkml:trace contextRef="#ctx0" brushRef="#br0" timeOffset="39704.0235">10168 8990 1193,'0'0'39,"0"0"-34,130-49-1,-43 14 6,5 1-10,-15 2-88,-29 6-455</inkml:trace>
  <inkml:trace contextRef="#ctx0" brushRef="#br0" timeOffset="40169.5158">13048 8712 930,'0'0'153,"0"0"-115,0 0-7,-47 111 10,44-48-19,3-2-10,0-6-6,3-16-3,23-12-6,0-22 1,8-5 2,-3-13 7,-2-23 0,-12-5 4,-10-1-6,-7 4 2,-9 2-2,-22 8 1,-2 12-6,-1 12-7,5 4-21,9 2-51,6 14-166,14-4-69,0-8-135</inkml:trace>
  <inkml:trace contextRef="#ctx0" brushRef="#br0" timeOffset="41000.3336">13349 8782 855,'0'0'71,"0"0"22,0 0 16,14 127-68,-9-92-22,-1-8-9,0-6 0,-2-11-9,0-6-1,3-4 0,2-16 1,4-21-1,7-10 0,2-2-13,2 11 6,3 10 7,-2 14 0,-4 14 0,-1 0-6,-5 20 2,-3 11 4,-2 8 8,-1 3-4,-1-2 1,6-6-4,1-10-1,3-9-2,3-15-6,6 0-14,4-19-5,-1-15-9,0-8 20,-8-4-3,-9-7 7,-11-10 11,0-7 0,-4-5 2,-16 5 12,-3 14 10,6 18 24,2 22 2,7 15-4,-4 1-8,2 31-18,0 25-17,7 14 3,3 5-3,0-6 0,0-2-1,19-11-1,8-10-1,6-14-16,8-9-13,5-20 7,4-3-16,-4-6 1,-4-23-16,-3 3-36,-12 3 19,-9 9 63,-12 10 8,-6 4 3,0 2 27,0 22 14,0 4-6,5 2-16,8-10-19,9-13-2,11-7 0,4-11 9,3-22-3,-7-4-1,-8-1-3,-12 9 1,-7 6 20,-6 12 31,0 11 12,8 0-22,8 37-41,7 25 2,14 23 4,9 19-3,-2 14-1,-4 10-5,-13 4 3,-21 3-4,-6-15 1,-23-21 2,-27-35 1,-10-36-4,-7-28 8,-6-14-5,8-38 16,5-13-2,18-13-2,17-2 1,18 2-12,7-4-4,36 3 0,20 3-40,11-2-87,-12 2-543</inkml:trace>
  <inkml:trace contextRef="#ctx0" brushRef="#br0" timeOffset="41449.009">15434 9065 978,'0'0'186,"0"0"-184,87-140 9,-41 78 43,-10 0-45,-14 5-4,-22 16-2,0 14-3,-31 24-1,-12 3-1,-3 12-3,0 15 0,14 1 4,19 2-3,13-6-12,16 3-20,30-5 8,12 4 23,-1-2 5,-7 2 2,-12 4 1,-15 2 16,-17 4-7,-6 0-1,0-2-5,-20-2-6,-2-9-20,4-13-116,5-10-85,9-7-98</inkml:trace>
  <inkml:trace contextRef="#ctx0" brushRef="#br0" timeOffset="42071.367">15899 8756 875,'0'0'135,"0"0"-27,0 0-28,0 0-37,0 0-26,0 0 7,19 72-4,-19-26-13,0-2-5,6-9-2,10-5-1,10-14 0,8-12-10,6-4-7,7-11 4,-4-22 9,-10-5-3,-8-4 6,-13-4 2,-7 2 0,-5 8 2,0 12-2,0 12 6,0 12 3,0 0-9,0 5-6,0 24 6,0-1 0,0 0 1,0-7-1,4-10 2,1-7-2,2-4-4,4 0-3,5-22-1,3-8 8,2 4-1,-3 5 1,-5 16 0,1 5-1,-1 12-9,2 24 10,-2 5 3,3 5 3,0-5-2,2-9-4,-1-12 0,4-18 0,2-2 0,6-25 9,0-13-6,-4-13 1,-4-3-3,-8 4 0,-6 6 1,-3 13 2,-4 18 14,0 11 15,0 2 6,-2 20-15,-10 16-16,6 12-1,6-6 4,0-2-6,18-13-3,15-12-2,8-11 1,8-4 1,-1-7-2,-7-19-4,-12-6-34,-20 3-28,-9 0-58,-32-6-269</inkml:trace>
  <inkml:trace contextRef="#ctx0" brushRef="#br0" timeOffset="42207.8396">15650 8307 1212,'0'0'44,"0"0"-37,0 0-7,0 0-11,0 0-120,0 0-316</inkml:trace>
  <inkml:trace contextRef="#ctx0" brushRef="#br0" timeOffset="43436.3013">17307 8791 709,'0'0'43,"0"0"8,0 0 126,106-144-66,-71 75-57,-5-7-4,-12-4-15,-16 2-24,-2-3-4,-6 15 1,-17 16-8,1 18 6,2 24 9,0 8 11,-1 12-20,4 28-6,6 15 0,11 13 0,0 8 3,15 6-2,14 0-1,7-3 1,4-19-2,5-16-1,1-28-4,4-16-2,1-18 6,0-31-3,-8-11 3,-14 0-9,-12 2 2,-15 14 2,-2 12 7,0 15 0,-17 16 4,-4 1 16,5 18-16,1 21-3,9 2 3,6 5-3,0-2-1,0-6 0,21-8 0,8-14-2,12-11-3,5-5-2,4-7 5,-4-23-7,-12-6-6,-8-5-7,-15-2 6,-6 3 10,-5 5-8,-2 12-3,-14 11 6,3 8-9,-2 4-2,8 0-3,4 12-4,3 6 11,0 5 2,17 1 9,4 1 7,2 5 0,-3 2 1,0 0 0,2-1 3,1-4-1,-3-6-2,-1-8 2,2-11-3,-4-2 0,6-10 3,-1-18 3,-4-8-2,2-6 0,-6-2 2,-6 4 12,-4 10 8,-4 12 7,0 10 6,0 6 5,0 2-13,0 0-15,0 7-14,0 19-1,0 3-1,0 0 1,0 3 0,0-6-1,0-6 1,0-6-1,0-7 0,0-2 0,0-5-1,0 0 1,0-5-1,3-23 0,6-4 1,7 0 0,-1 2 1,2 10-1,2 5-1,-4 12 1,-1 3-1,-2 0-1,2 3 2,4 16 3,1-3-3,-2 0 3,1-4-2,-5-6 1,-3 0 0,-4-6 0,-6 3 1,2-3 1,0 0-1,5-5 2,-1-19-2,8-4-2,1 0 1,1 6-1,2 4 1,0 7 14,4 6-2,3 1 6,1 4-9,1 0 0,1 6-2,-2 14-1,-6 4-6,-9 0-1,-5 2-2,-6-1-9,0 4-31,0 0-33,-15-6-145,-12-2-184</inkml:trace>
  <inkml:trace contextRef="#ctx0" brushRef="#br0" timeOffset="43611.7616">17407 8582 1191,'0'0'0,"13"-112"-15,45 60 14,13 3 1,-1 13-53,-17 10-79,-29 15-324</inkml:trace>
  <inkml:trace contextRef="#ctx0" brushRef="#br0" timeOffset="44098.3998">15880 8472 763,'0'0'96,"0"0"-57,0 0 95,0 0-60,0 0-28,117-74 9,-88 78-22,-13 18-18,-11 7-8,-5 3 3,-9-1 0,-22-1 3,-7-7-7,-3-14-3,5-9 4,4-2-1,7-28 8,10-5 2,10-6-6,5 1-6,16 5-4,23 5 0,9 9-2,3 14-39,-4 7-106,-14 0-483</inkml:trace>
  <inkml:trace contextRef="#ctx0" brushRef="#br0" timeOffset="49834.2276">4123 11101 374,'0'0'79,"0"0"43,0 0 44,0 0-21,0 0-46,78-108 0,-76 90-21,-2 3-15,0 1 0,-4 3-7,-18-2-23,-9 5-16,1 4-11,0 4 4,2 0-8,4 8-1,4 18-1,4 13 0,7 10 0,6 12 0,3 5-1,0 1 2,10 3 2,10-2 0,-2-2-2,2 4 0,-4 5-2,-5 2-14,-7 0-29,-4-8-33,0-7-47,0-18-131,-22-18-54,-7-13-29</inkml:trace>
  <inkml:trace contextRef="#ctx0" brushRef="#br0" timeOffset="50089.5115">3849 11839 424,'0'0'227,"0"0"-87,-18-109-31,45 65-74,22-7-20,13-6 7,14-3-10,4-7-6,1 2-6,-8 0 0,-13 11-15,-19 13 3,-22 18 12,-14 14 0,-5 9 67,0 0 95,0 0-87,-11 20-35,-4 13-26,-4 16-7,6 5-2,8 1 1,5 4-5,0-1-2,16 9 0,11 0-36,4-2-75,-4-13-180,-10-16-197</inkml:trace>
  <inkml:trace contextRef="#ctx0" brushRef="#br0" timeOffset="50441.3105">4493 11517 1041,'0'0'27,"0"0"-22,0 0 0,114-45-5,-72 45 1,-6 4-1,-19 28-14,-11 10-44,-6 6 35,0-2 18,-14-4-4,1-11-16,5-15-59,8-16-35,0-3-44,2-37 29,17-10 95,1-4 39,-7 2 175,-7 12 25,-6 10-9,0 16-52,0 10-37,0 4-27,0 0-58,0 0-17,0 22-1,4 7 1,11 6 3,5 5 1,7 9-4,-1 6-21,-2 4-151,-7-7-99,-17-20-516</inkml:trace>
  <inkml:trace contextRef="#ctx0" brushRef="#br0" timeOffset="50661.1835">4765 11297 1038,'0'0'218,"0"0"-217,0 0-1,136-48 10,-61 48 1,-1 12 8,-11 28-7,-19 17-4,-19 12-5,-19 15 7,-6 11 0,-4 2-9,-21-9-1,6-19-2,1-24-37,9-23-100,5-22-255</inkml:trace>
  <inkml:trace contextRef="#ctx0" brushRef="#br0" timeOffset="50817.095">5679 11504 1196,'0'0'26,"0"0"-21,138-100 0,-78 69-4,-8 9-1,-8 10-100,-21 8-262</inkml:trace>
  <inkml:trace contextRef="#ctx0" brushRef="#br0" timeOffset="50973.0053">5715 11801 723,'0'0'511,"0"0"-484,0 0 4,0 0-13,127-62-7,-47 21-7,-9 10-4,-15 11-61,-24 9-246</inkml:trace>
  <inkml:trace contextRef="#ctx0" brushRef="#br0" timeOffset="51433.5636">7168 11131 812,'0'0'174,"0"0"-104,0 0 1,0 0-50,0 0 2,131 0 45,-57 0-33,2 0-13,-3 0-11,-8 0-4,-12-4-7,-15-1 0,-11 5-45,-22-3-87,-5 1-158,-27 2-153</inkml:trace>
  <inkml:trace contextRef="#ctx0" brushRef="#br0" timeOffset="51805.3504">7161 11205 900,'0'0'139,"0"0"-125,0 0 46,0 0-18,0 0-9,154 105-8,-87-97-6,-2-5-9,-7-1-5,-20-2-2,-14 2-3,-17 5-2,-7 11-3,-11 8-2,-25 8 7,-9 6 2,-6 2 0,2 4-1,4 2 0,7 4 0,10-1-1,15-7 5,10-4 5,3-6-7,29-10 4,26-6-4,22-12 11,14-6 10,12-16 6,8-16-4,-9-2-18,-15 8 0,-31 8-6,-25 10-2,-24 8-27,-7 5-56,-25 23-110,-23 5-335</inkml:trace>
  <inkml:trace contextRef="#ctx0" brushRef="#br0" timeOffset="52302.6383">7139 12458 930,'0'0'149,"0"0"-107,0 0-17,0 0-10,0 0 4,9 125 9,-2-77-7,-1-2-12,-1-9-8,-3-13 2,-2-11 1,0-9-4,3-4 0,-3-6-9,0-26 3,2-14-25,9-3 3,11 3 24,5 13 4,2 6 0,4 12 3,-4 11 2,0 4 13,-2 0-2,-5 21 3,-2 9-10,-7 3-2,-3 7 0,-4 0-7,-1 6-13,-3-4-70,-1-4-163,4-14-216</inkml:trace>
  <inkml:trace contextRef="#ctx0" brushRef="#br0" timeOffset="52462.6843">7630 12552 1097,'0'0'56,"0"0"-55,106-104-1,-48 66 0,-2 8-21,-6 10-142,-24 14-225</inkml:trace>
  <inkml:trace contextRef="#ctx0" brushRef="#br0" timeOffset="52618.3641">7796 12714 565,'0'0'571,"0"0"-552,0 0 14,0 0-22,0 0-3,0 0-8,168-57-15,-103 10-81,-10-2-165,-15 1-199</inkml:trace>
  <inkml:trace contextRef="#ctx0" brushRef="#br0" timeOffset="52773.3817">8209 12337 1045,'0'0'74,"0"0"-11,0 0 20,0 148-38,9-96-17,11 10-18,-3 2-5,1-1-5,-4 4-28,-3-10-55,-6-16-156,-5-20-39</inkml:trace>
  <inkml:trace contextRef="#ctx0" brushRef="#br0" timeOffset="53516.5883">7700 10363 878,'0'0'146,"0"0"-115,0 0 11,0 0 12,0 0-25,-37 130-10,12-81-7,1-6-2,-5 0-5,-3-9-2,3-10 0,-2-12 1,8-10-4,2-2-1,7 0-7,12-11-5,2-4 1,0 1 3,29 6 3,9 8 2,9 0 4,6 0 2,4 0 1,-5 0-1,2 0 1,-9-7 0,-7-19 0,-9-3 5,-13-4-1,-6 1-1,-10 0 3,0 0 5,-13 1 6,-18 2 1,-5 0-6,1 10-3,0 6-12,12 10 0,2 3-5,10 10-29,9 26-88,2 2-234,11-2-326</inkml:trace>
  <inkml:trace contextRef="#ctx0" brushRef="#br0" timeOffset="54243.9984">8762 10910 352,'0'0'577,"0"0"-535,0 0-11,0 105 43,2-42-31,16 6-4,-3 1-2,1-6-22,-5-8-6,-4-12 0,-4-13-7,3-13 2,-4-12-2,1-5 0,-3-1 3,0-3 3,0-24-8,0-8-16,2-5 1,18 1 12,11 9 3,3 7 2,8 9-2,-3 9 1,-2 5 10,-8 0-6,-12 22 1,-12 10 2,-5 11 3,-9 3 1,-22 2-1,-9-4-6,-1-12 0,3-9-5,1-8 0,7-9-13,6-6-20,11 0-25,13 0-94,0-18-130,24-6-238</inkml:trace>
  <inkml:trace contextRef="#ctx0" brushRef="#br0" timeOffset="54535.7369">9326 11410 866,'0'0'54,"0"0"99,9 120-56,-7-81-65,0-2-19,2-10 3,-1-12-12,-1-11 0,0-4-3,5-24 5,2-22 0,7-10-6,6-5-4,1 10 0,10 13 4,-2 12 1,2 13 2,-4 13 3,-2 0 2,-7 18 4,-5 13-1,-3 5-1,-11 4-5,-1 4-1,0 5-4,0-3-32,0-9-72,4-16-218,11-21-317</inkml:trace>
  <inkml:trace contextRef="#ctx0" brushRef="#br0" timeOffset="55062.2853">10440 11427 382,'0'0'688,"0"0"-654,0 0-18,66-102 12,-30 46-14,7-4-3,-12-4 4,-10 6-6,-21 8 2,0 12 6,-36 20 4,-7 12-3,-1 6-14,1 14-4,10 15-4,14 10 3,11 0-2,8 0-3,23-1-15,24-6-2,13-4 18,1-1 5,-4 0 1,-14 4 0,-13 1 0,-20 4 2,-10-3 1,0-1-3,-16-3-1,-8-9-13,7-9-81,4-11-123,7 0-45</inkml:trace>
  <inkml:trace contextRef="#ctx0" brushRef="#br0" timeOffset="55518.3614">10915 11113 874,'0'0'136,"0"0"-80,0 0 5,0 0-13,0 0-26,0 134-3,0-89-8,0-4-9,11-6-1,5-11 0,7-12 0,4-12-1,4 0-12,0-21 2,-1-12 10,0-12 1,-10-5-1,-4-2 5,-8-3-1,-6 10 7,-2 11 4,0 16 10,0 10-2,0 8-1,0 0-22,0 24-6,0 8 6,0 5 3,-6-5-3,-1-9 0,4-11 0,2-6-1,1-6-7,0-2-4,1-23 1,24-4 5,4 1 6,2 8 0,5 11 0,0 9 0,-2 0 2,-4 3 9,-2 17-2,-9 6 0,-6 6-5,-10 2-1,-3 4-3,0 2-14,-18-6-66,-13-10-180,-9-7-197</inkml:trace>
  <inkml:trace contextRef="#ctx0" brushRef="#br0" timeOffset="55784.3753">11040 10608 1066,'0'0'43,"0"0"-37,0 0 9,0 0 13,0 0-23,0 0-2,110 132 7,-142-94 0,-8-14-5,-5-14 0,4-10-3,0 0 7,13-22-9,12-1 6,11-2-4,5 1-2,5 6-3,21 7 0,6 4 0,5 7-33,3 2-137,5 12-318</inkml:trace>
  <inkml:trace contextRef="#ctx0" brushRef="#br0" timeOffset="56313.3462">11787 11049 17,'0'0'964,"0"0"-910,0 0-3,0 0-15,0 0-10,0 0 31,49 140-14,-40-96-26,-2-8-10,-3-12 1,-2-12-3,-2-10-3,0-2 0,0 0 5,2-26-2,3-15-5,2-10-6,6-3-2,3 8 1,3 8-2,6 16 9,2 10 0,0 12 1,0 0 7,-8 12-1,-1 14-2,-7 6-1,-4 3-2,-2 2-1,-3 1-1,0-9-51,0-6-104,1-11-126,1-12-94</inkml:trace>
  <inkml:trace contextRef="#ctx0" brushRef="#br0" timeOffset="56488.3403">12255 10981 856,'0'0'154,"0"0"-75,0 0-29,0 0-37,0 0 1,0 0 5,22 109-8,-17-68-9,-3-9-2,0-2-21,2-8-95,4-11-70,0-11-158</inkml:trace>
  <inkml:trace contextRef="#ctx0" brushRef="#br0" timeOffset="56675.354">12485 10940 939,'0'0'165,"0"0"-117,0 0-24,0 0 9,0 0 1,17 111-9,-7-73-12,-4 2-7,1-4-4,-3-1 0,0-9-2,6 1-30,-8-8-99,-2-10-200,0-9-230</inkml:trace>
  <inkml:trace contextRef="#ctx0" brushRef="#br0" timeOffset="56839.6469">12141 10926 1004,'0'0'42,"0"0"-26,0 0 8,110-108-16,-44 78-4,-6 9-4,-6 8-80,-16 11-237</inkml:trace>
  <inkml:trace contextRef="#ctx0" brushRef="#br0" timeOffset="57401.3413">12647 10958 22,'0'0'924,"0"0"-895,0 0 1,0 0 18,0 0-28,139-48-9,-106 52 1,-8 21-7,-14 7-4,-11 5 2,0 4 6,-7-1-5,-13-4-2,5-8-2,2-13-14,12-15-32,1 0-24,1-25 1,25-21-51,5-8 14,2-3 33,-2 6 16,-4 6 57,-8 13 28,-9 16 93,-8 10 38,-2 6-8,0 0-38,-4 22-68,-14 14-18,2 10 8,5 4 0,11-3-13,0-6-6,16-9-8,24-11-6,18-13-1,9-8 1,4 0-2,-6-14-25,-13-4-66,-23 1-88,-21 3-219</inkml:trace>
  <inkml:trace contextRef="#ctx0" brushRef="#br0" timeOffset="58385.9838">12074 11578 776,'0'0'144,"0"0"-124,0 0 32,0 0-12,0 0-17,158 0 40,-57 0-18,12 0-24,8-16 4,-3-8 9,-8-4 5,-17 0-8,-20 2-4,-21 6-10,-19 7-10,-17 6-6,-7 5-1,-9 2-6,0 0-34,-4 0-41,-22 13-135,-4 11-181</inkml:trace>
  <inkml:trace contextRef="#ctx0" brushRef="#br0" timeOffset="58864.2915">12384 12441 714,'0'0'267,"0"0"-239,0 0 14,0 0 29,0 0-36,0 0-4,126-119-13,-80 53-16,-8-8 5,-13-3-5,-12-1 6,-13 8 0,0 11 5,-16 16-5,-9 14 13,-4 17-13,2 12-6,2 0-2,0 33-4,7 17 4,7 12 3,11 8-1,0 9 6,31-5 1,21 2 1,7-12-4,11-8 0,-2-12-5,-7-16 3,-10-7-2,-18-13 1,-15-4-3,-11-4-8,-7 0-33,0 0-45,0 0-135,-16-8-343</inkml:trace>
  <inkml:trace contextRef="#ctx0" brushRef="#br0" timeOffset="60956.3367">16778 10372 336,'0'0'755,"0"0"-720,0 0 11,0 0 9,0 0-51,87-139-2,-52 72 1,-12 2-1,-21 4 0,-2 11-2,-13 13 0,-18 14 0,0 15 7,0 8-6,2 0-2,4 26 2,4 14-4,11 15 5,10 8-2,0 7 1,12 5 1,13 0-4,-2-2 4,-8-3-2,-5-10 2,-8-14-2,0-15 0,-2-18 0,2-13 2,7-9 0,3-36-2,8-9-2,6 0-10,-2 10-1,1 16 10,-5 12 2,-2 12-3,-1 4 4,1 4-2,-6 22 0,3 6 2,-4 5 0,-1 1-1,-2-3-1,3-4-5,3-12-32,3-10-24,6-9 29,4-9 34,2-21 0,-5-8 4,-4-2 7,-7 2 7,-6 2 1,-7 10 5,0 12 0,0 9 7,0 5 6,0 5-24,-11 23-7,-3 9-5,10 2-1,4 5 0,0-2 0,11-3 0,18-9-1,2-14 0,10-14 0,-1-2 1,-3-23 0,-4-16 0,-5-12 0,-10-2 2,-10-8-1,-8 3 1,0 12-1,-4 12-1,-12 15-2,-1 19-1,3 0-9,5 5-14,5 14-24,4 0-39,0-6-8,10-4 26,15-6 57,1 2 13,6 1 1,-4 10 11,-2 3 21,-9 12-16,-3 7-10,-7 6 0,-5 0-1,0-8 4,0-9 1,0-18 10,7-9 15,10 0 0,7-21 14,5-11-18,7-5-11,1 2-10,-4-2-5,-1 5-3,-12 11 5,-11 7 9,-7 11 26,-4 3 12,0 0-5,0 3-24,0 14 1,0 5-5,0-3-10,0 4-10,0 0-1,21 0-4,5 3-44,12-5-45,6-10-141,-1-3-494</inkml:trace>
  <inkml:trace contextRef="#ctx0" brushRef="#br0" timeOffset="61234.4336">18588 10465 1204,'0'0'43,"73"-137"-35,-17 56 26,-4-4-17,-14-1-17,-21 4-2,-17 14-24,0 18 9,-24 16 14,-5 15 3,-2 19 10,2 0 13,1 23-15,8 19 7,8 16-3,9 7-1,3 8 0,3-1-6,20-6-2,7-3-3,6-11 0,-3-8-9,3-10-46,-3-12-119,-8-15-330</inkml:trace>
  <inkml:trace contextRef="#ctx0" brushRef="#br0" timeOffset="61386.3083">19170 10196 1217,'0'0'14,"0"0"-13,176-120 1,-109 90-2,-11 10-72,-19 16-211,-27 4-271</inkml:trace>
  <inkml:trace contextRef="#ctx0" brushRef="#br0" timeOffset="61517.2519">19282 10314 905,'0'0'121,"0"0"4,0 0-30,0 0-80,0 0-15,134-67-7,-74 23-96,-1-7-94,-5-5-241</inkml:trace>
  <inkml:trace contextRef="#ctx0" brushRef="#br0" timeOffset="61685.3039">19817 9898 1053,'0'0'115,"0"0"-37,0 0-2,-12 138-40,33-80-13,-6 4-13,-4 3-8,-6-9-2,-4-7-32,2-12-61,4-23-147,3-14-243</inkml:trace>
  <inkml:trace contextRef="#ctx0" brushRef="#br0" timeOffset="61861.6557">20039 9878 968,'0'0'258,"0"0"-213,0 0 15,0 0 1,16 142-40,2-80-12,-5-4-9,0 0 0,-6 0-15,-5-9-33,-2-7-51,0-12-66,-9-18-391</inkml:trace>
  <inkml:trace contextRef="#ctx0" brushRef="#br0" timeOffset="62038.3053">19612 9767 1235,'0'0'19,"0"0"-2,191-143 42,-84 97-41,-2-1-18,-18 6-4,-20 8-2,-25 1-57,-24 6-79,-18-3-135,-25-1-272</inkml:trace>
  <inkml:trace contextRef="#ctx0" brushRef="#br0" timeOffset="63665.9855">17480 1171 199,'0'0'214,"0"0"-88,0 0-22,0 0-20,0 0-5,0 0-4,-7 0-15,7 0-17,0 0 5,0 0-14,0 0-5,0 0 4,0 0-11,0 0-5,-2 0 2,2 0-3,-2 0-2,0 0 0,2 0-2,0 0-1,0 0-3,0 0 0,0 0-2,-2 0-1,2 0-2,0 0-3,0 0 0,0 0-20,0 2-81,0 2-135,0-1-229</inkml:trace>
  <inkml:trace contextRef="#ctx0" brushRef="#br0" timeOffset="68841.8619">5525 14437 95,'0'0'1082,"0"0"-1032,0 0-45,0 0 4,0 0-6,0 0-3,0 0 0,105-14-7,-43-1-26,-6 2-205,-14 9-308</inkml:trace>
  <inkml:trace contextRef="#ctx0" brushRef="#br0" timeOffset="68981.6012">5602 14790 982,'0'0'208,"0"0"-178,0 0-26,0 0 16,0 0-20,0 0-11,186-82-35,-81 28-345</inkml:trace>
  <inkml:trace contextRef="#ctx0" brushRef="#br0" timeOffset="69307.5103">7262 14275 943,'0'0'126,"0"0"-91,0 0 9,0 0 29,162-17-26,-93-2-10,1-8-16,-5 8-21,-15 5 0,-11 6-48,-18 3-74,-19 5-157,-2 0-210</inkml:trace>
  <inkml:trace contextRef="#ctx0" brushRef="#br0" timeOffset="69666.3487">7132 14355 736,'0'0'110,"0"0"-77,0 0 67,0 0-61,0 0-1,167 60 29,-52-62-15,-9-16-25,-12 0-14,-22 6-8,-30 12-5,-24 0 0,-18 21-31,-18 16 24,-32 8 7,-10 7 4,-5 3-3,-3-2 2,-1 5 3,-1-2-4,13-1 3,14-9 3,15-8 6,25-8-5,3-11-2,31-4-4,32-10 15,23-5 16,14 0 6,4-23-10,-3-5-10,-7-2-10,-15 12-10,-19 8-11,-22 10-48,-18 0-79,-20 24-279</inkml:trace>
  <inkml:trace contextRef="#ctx0" brushRef="#br0" timeOffset="70070.2087">6856 15749 748,'0'0'436,"0"0"-436,0 0-6,0 0 6,0 0 5,7 125 15,-3-90 4,1 1-14,-5-13-4,0-13-1,0-7 0,0-3-2,0 0 7,0-10 5,0-20-15,0-12 0,0-2-1,5 5 1,9 13 0,-2 6 9,2 8 11,1 12 0,0 0-9,3 0-4,1 9-4,0 14 1,-1 3 0,-3 6 2,-1 1-6,-1 1-20,-1 1-42,-3-5-106,-1-7-174,-6-14-238</inkml:trace>
  <inkml:trace contextRef="#ctx0" brushRef="#br0" timeOffset="70221.0341">7255 15833 1136,'0'0'88,"0"0"-84,127-112-3,-58 71-1,-10 12-4,-6 11-152,-20 18-234</inkml:trace>
  <inkml:trace contextRef="#ctx0" brushRef="#br0" timeOffset="70364.3106">7478 15995 962,'0'0'116,"0"0"-110,0 0 12,0 0-4,0 0-2,154-54-12,-83 8-164,-4-8-221</inkml:trace>
  <inkml:trace contextRef="#ctx0" brushRef="#br0" timeOffset="70505.1958">7995 15669 1022,'0'0'118,"0"0"-82,0 135 23,0-84-43,0-5-6,13 3-10,1-9-72,-7-14-217,-5-20-572</inkml:trace>
  <inkml:trace contextRef="#ctx0" brushRef="#br0" timeOffset="71008.246">7596 13701 636,'0'0'219,"0"0"-163,0 0-32,0 0 25,-29 115-1,2-57-18,1-3-13,-3-9-10,2-10 0,6-14-6,3-10 6,8-10-1,0-2 6,2 0 5,8-2-17,0-9-3,0 7 1,0 0 2,19 4 5,16 0-1,5-1 7,5-3 0,1-6 12,-4-4 8,-10-4-14,-6 1 2,-10-4-2,-12 2 0,-4-3 6,0 2-3,-10 4-9,-9 0-8,6 5-3,4 6-4,7 1-42,2-4-82,4-7-350</inkml:trace>
  <inkml:trace contextRef="#ctx0" brushRef="#br0" timeOffset="71496.1627">8945 14223 985,'0'0'49,"0"0"-44,0 0 54,51 141 18,-38-73-14,-7 6-31,2-5-10,-6-8-14,-1-18-3,3-18-3,-2-17 0,-2-8-2,6-4 6,6-32-6,9-10 2,9-2-1,3 10-1,5 14 0,0 10 0,-5 14 0,-9 0 0,-10 27 1,-14 8 2,0 11 7,-9 3 7,-20 4-11,0-13-4,3-4-2,3-17-24,8-15-46,1-4-92,4-23-120,10-13-133</inkml:trace>
  <inkml:trace contextRef="#ctx0" brushRef="#br0" timeOffset="71757.5595">9353 14672 565,'0'0'124,"0"0"24,0 0 30,0 0-91,33 118-40,-33-108-22,0-8-15,0-2-7,3-2 10,3-26 4,3-12-14,7-1-3,3 2 1,2 20 6,1 2 5,7 15 18,2 2-14,3 0 7,-3 6-5,-10 16-13,-7 10 0,-9 8-4,-5 7-1,0 3-1,0-10-66,0-16-100,1-24-348</inkml:trace>
  <inkml:trace contextRef="#ctx0" brushRef="#br0" timeOffset="72222.5731">10491 14494 1025,'0'0'79,"0"0"-22,72-129 16,-29 63-29,1-7-23,-9 6-6,-18-1-8,-17 15 3,0 17-6,-28 16-4,-5 20-1,0 0-4,2 17 2,4 13-5,16 3 1,11 1-10,3-8-7,36 3 10,5-1 14,1 0 1,-7 4 0,-11-1-1,-17 8 0,-10 9-3,0 0 3,-19 2-21,-5-8-81,17-10-108,3-18-149</inkml:trace>
  <inkml:trace contextRef="#ctx0" brushRef="#br0" timeOffset="72658.5095">10915 14159 1021,'0'0'110,"0"0"-93,0 0 4,0 0-2,0 0-1,23 106 11,-10-62-21,3-8-5,0-4-1,1-14-2,4-9 3,-2-9-1,1 0 2,3-14-2,-4-19-2,0-8 8,-2-10-3,-3 5 1,-6 7-4,-4 18 5,-1 9 3,-1 12 0,-2 0-10,0 7-8,0 22 6,0 0 2,0 0 1,-6-9-1,6-11-9,0-4-17,0-5-6,0-10 9,4-16 0,16-1 20,5 2 3,2 9 0,2 8 4,0 8 9,-1 0 8,-3 8-7,-5 21-2,-7 0-7,-8 9-5,-5 0 0,0 0-64,-27-4-167,-6-20-177</inkml:trace>
  <inkml:trace contextRef="#ctx0" brushRef="#br0" timeOffset="72906.2347">11196 13700 1053,'0'0'90,"0"0"-82,0 0 30,0 0-21,0 0-7,0 0-1,0 130 3,-42-100-9,4-18 3,5-12 1,4 0 2,11-14 4,11-12-8,7-4-5,2 2-7,27 4 2,9 6-29,7 12-45,-1 6-114,4 0-241</inkml:trace>
  <inkml:trace contextRef="#ctx0" brushRef="#br0" timeOffset="73207.2293">11653 13992 980,'0'0'85,"0"0"-12,18 127 9,-3-80-42,1-1-27,-5-7-8,-1-11-2,-7-18-2,0-8 1,-1-2 3,-2-26 9,2-16-12,3-13-2,3 9-4,2 8-1,3 15 4,-1 9 1,3 12 0,3 2 2,1 2-1,2 22 5,-3 6-4,-9 10 1,-3-1-5,-6 12 2,0-3-43,0-6-92,0-12-164,0-17-197</inkml:trace>
  <inkml:trace contextRef="#ctx0" brushRef="#br0" timeOffset="73379.5556">12074 14030 1118,'0'0'55,"0"0"-46,0 0 47,0 133-31,0-84-17,0-3-7,7-3-1,0-12-60,2-16-109,4-15-112,1 0-97</inkml:trace>
  <inkml:trace contextRef="#ctx0" brushRef="#br0" timeOffset="73535.1764">12280 14021 795,'0'0'301,"0"0"-241,0 0-35,0 0 47,8 101-36,0-55-18,-2 3-13,0-5-5,-1 2-15,0-6-74,-5-5-200,0-13-313</inkml:trace>
  <inkml:trace contextRef="#ctx0" brushRef="#br0" timeOffset="73687.2319">11920 13924 1160,'0'0'16,"0"0"-16,0 0-5,112-128-4,-56 111-135,-10 12-246</inkml:trace>
  <inkml:trace contextRef="#ctx0" brushRef="#br0" timeOffset="74067.4704">12510 13914 987,'0'0'78,"0"0"-64,120 27 45,-70-4-5,-6 10-36,-25 4-7,-17 13-5,-2 7-3,-27-7 2,-6-8-5,2-17-6,11-13-13,9-12 4,11-12-3,0-34-30,16-12-38,21-7 11,1-2 0,3 7 35,-8 10 40,-8 16 44,-12 14 49,-9 13 19,-4 7-20,0 13-39,-25 27-16,-2 13 0,6 5-2,9-4-7,12-4-20,4-10-6,27-10-1,17-14-1,3-14 0,8-2-2,-1-4-23,-10-14-21,-11-1-42,-17 12-127,-20 7-251</inkml:trace>
  <inkml:trace contextRef="#ctx0" brushRef="#br0" timeOffset="74322.0827">11713 14762 1083,'0'0'52,"0"0"-42,178-8-10,-39-20 16,19-12-1,13-1 17,3-4 8,-15-3 2,-19 4-15,-31 7 10,-35 7-16,-29 12-6,-24 10-15,-17 8 0,-4 0-75,0 0-19,-25 15-366</inkml:trace>
  <inkml:trace contextRef="#ctx0" brushRef="#br0" timeOffset="74707.2245">12565 15013 1140,'0'0'98,"0"0"-78,0 0 16,0 0 2,0 0-17,-26 155 1,36-93-3,3-1-13,-8-4-4,4-10-2,-2-10-16,1-15-37,4-18-83,1-4-217,-4-36-221</inkml:trace>
  <inkml:trace contextRef="#ctx0" brushRef="#br0" timeOffset="74879.1598">12766 15013 1027,'0'0'178,"0"0"-149,0 0 2,0 0 36,14 111-36,-2-63-11,1 6-14,-1-10-5,-1 2-1,-3-5-14,-4-12-35,0-6-51,-4-10-158,0-11-158</inkml:trace>
  <inkml:trace contextRef="#ctx0" brushRef="#br0" timeOffset="75097.8489">12311 15191 1032,'0'0'86,"0"0"-83,69-102 7,7 47 34,15-6-16,1 1-10,-13 8 4,-19 10-5,-23 18-12,-18 12-5,-17 9-8,-2 3-43,0 0-116,-12 15-209</inkml:trace>
  <inkml:trace contextRef="#ctx0" brushRef="#br0" timeOffset="75462.0527">13031 14575 733,'0'0'69,"0"0"17,0 0 20,0 0-36,0 0-40,0 0-8,-107 104 8,56-25-6,-9 28 15,-13 16 2,-1 14-14,-3 1 0,6-6-3,9-7 3,15-12-6,9-19-2,15-19-9,15-20-4,3-15-5,5-19 0,0-12-1,-4-9-21,-3-14-15,-2-22-49,-8-12-125,-1-18-240</inkml:trace>
  <inkml:trace contextRef="#ctx0" brushRef="#br0" timeOffset="75965.2295">12088 13596 395,'0'0'139,"0"0"-20,0 0 12,0 0-8,0 0-36,0 0-24,36 9-45,-34 58 12,-2 28 38,0 18-4,0 9-26,-14-5-6,-1-10-11,2-12 13,1-15-6,3-13-5,1-19-4,3-18-10,0-14-2,5-8-7,0-8 0,0 0-1,0 0-33,0-27-37,18-4-85,5-13-318</inkml:trace>
  <inkml:trace contextRef="#ctx0" brushRef="#br0" timeOffset="76386.2194">14865 13976 708,'0'0'192,"0"0"-139,0 0 45,0 0-9,0 0-31,0 0-12,124 26-19,-71-38-11,-2-6-11,-9 1-5,-11 3-53,-13 7-102,-18 7-222</inkml:trace>
  <inkml:trace contextRef="#ctx0" brushRef="#br0" timeOffset="76558.1814">14821 14301 1037,'0'0'76,"0"0"-33,0 0 31,0 0-27,131-4-20,-50-18-12,-2-6-15,-4 2-56,-13 0-182,-14-8-455</inkml:trace>
  <inkml:trace contextRef="#ctx0" brushRef="#br0" timeOffset="77179.7841">16582 13687 936,'0'0'97,"0"0"-93,0 0 28,129-14 43,-40-13-42,11-12-8,-4 1-10,-13 6-15,-23 10 0,-29 12-81,-26 6-70,-5 4-120,-38 0-138</inkml:trace>
  <inkml:trace contextRef="#ctx0" brushRef="#br0" timeOffset="77554.2073">16665 13638 590,'0'0'132,"0"0"-116,0 0 117,0 0-29,0 0-38,0 0 4,135 88-23,-66-76-17,-2 2-8,-7 4-13,-13-2-6,-13 3-1,-18 1-2,-16 6-5,0 1-11,-37 4 8,-13-1 5,-9-1 3,-3 5 2,2-3-2,0 0 1,8 1 1,12-1 1,14-4 7,17-2 1,9-4-4,27-4-7,40-9 7,22-8 2,19 0 8,17-22 2,2-10 5,-1-2 12,-20 4-11,-25 6-11,-31 10-11,-31 11-3,-19 3-42,-25 9-45,-31 21-179,-18 6-299</inkml:trace>
  <inkml:trace contextRef="#ctx0" brushRef="#br0" timeOffset="77959.2859">16446 14761 888,'0'0'48,"0"0"-43,19 120 64,-7-74 1,-4-2-44,2-7 6,-3-16-10,-5-7-14,-1-14-6,-1 0 6,0-35 12,0-20-6,0-10-11,0 6-2,9 2 0,10 17-1,-1 16 0,1 7 7,2 12 10,-1 5 1,0 0-11,0 8 6,-2 15 2,-3 4-4,-1-1-3,-1 6-6,-2-4 0,-4 11-2,0 1-22,-3-10-53,-2 6-90,0-12-203</inkml:trace>
  <inkml:trace contextRef="#ctx0" brushRef="#br0" timeOffset="78124.4231">17004 14829 924,'0'0'165,"0"0"-165,89-103 0,-39 68 0,4 12-7,-3 5-79,-6 4-137,-16 6-223</inkml:trace>
  <inkml:trace contextRef="#ctx0" brushRef="#br0" timeOffset="78281.2024">17162 15003 975,'0'0'120,"0"0"-113,0 0 12,0 0 21,0 0-38,164-85-2,-88 32-105,-7-1-217,-15 9-252</inkml:trace>
  <inkml:trace contextRef="#ctx0" brushRef="#br0" timeOffset="78425.1247">17643 14676 983,'0'0'43,"0"0"9,0 0 44,0 139-54,0-96-22,0 0-13,0 1-7,0-10-28,0-5-118,0-17-155,0-12-193</inkml:trace>
  <inkml:trace contextRef="#ctx0" brushRef="#br0" timeOffset="78964.2001">17087 12581 603,'0'0'180,"0"0"-102,0 0 32,0 0-22,0 0-47,-68 131-7,32-88-10,-4-1-14,0-7-1,6-12 0,9-9-2,13-9 0,6-5 2,6 0 8,0 0-14,3-2-3,26-8-1,7 3 1,8 3 3,5 0 3,5 3-2,6-10 7,1-3 8,-6-2 4,-10-2-6,-16 3-2,-15-4-5,-11 1 7,-3-3 11,0-4-9,-22 1-5,-7 4-7,2 6-7,4 5-2,9 8-3,7 1-10,5 0-47,2 0-59,7 0-256,12 0-230</inkml:trace>
  <inkml:trace contextRef="#ctx0" brushRef="#br0" timeOffset="80149.4117">18327 13872 856,'0'0'116,"0"0"-91,0 0 69,52-134-58,-17 68-27,3-13 1,-3-3-1,-10 1-2,-15 16-2,-10 23 1,-10 21 7,-23 19-10,-7 2-3,0 19-3,9 15 0,15 4-2,16 1-4,4 2-23,32-1 17,11-2 14,1-2 1,-5 1 2,-12-5 0,-10 1 2,-10 1 0,-9-8 0,-2-3-4,0-5-26,0-16-122,-5-2-145,-3-11-110</inkml:trace>
  <inkml:trace contextRef="#ctx0" brushRef="#br0" timeOffset="80579.4891">18683 13541 865,'0'0'98,"0"0"-90,0 0 14,0 0 6,0 0-20,24 139 0,-16-103-7,3-6 0,1-10-1,1-10 0,3-10 3,-1 0-1,1-17 9,1-16-5,-1-7 17,-1-3 6,-3 5 4,-3 8-2,-5 10 7,-2 14-15,-1 4-5,3 2-12,-2 2-6,3 18-2,-1 4 2,-2 2 5,1-5-3,-3-10-2,0-3 1,0-5-1,2-3 0,-2 0 3,2 0-2,0 0 2,2-4-3,1-8 2,0-1 0,-4 7-2,-1 3 2,0 3-1,0 0-1,0 0 1,0 0-1,0 0-15,0 0-45,0 0-116,0 0-138,-1-2-182</inkml:trace>
  <inkml:trace contextRef="#ctx0" brushRef="#br0" timeOffset="81402.1759">17585 13258 630,'0'0'131,"0"0"-82,0 0 58,0 0-81,0 0-5,23 146 45,-6-83-11,1 1-15,-7-3 1,-2-10-11,-7-8-12,0-15-6,-2-10-7,0-10-3,3-8 1,-1 0 1,5-12 1,3-18 1,11-10-4,4-1-2,0 13 0,2 8 0,2 12-1,-5 8 1,4 0 0,-12 19 6,-10 6 1,-6 8 2,0-1-2,-10 2-2,-15-3-3,-4 0-2,2-11-2,-2-6-26,7-6-30,4-8-86,2 0-77,12-17-103</inkml:trace>
  <inkml:trace contextRef="#ctx0" brushRef="#br0" timeOffset="81694.2057">17968 13684 651,'0'0'44,"0"0"104,0 0 7,0 0-96,45 118-22,-43-92-19,0-10-11,1-9-3,-3-7-4,2 0 8,-2-11 12,2-24-11,4-4-9,5-6 0,7 10 0,3 7 1,3 10-1,-1 9 15,-1 9 6,-2 0-3,-4 7-6,-3 17 1,-2 3 2,-4 10-12,-1-4-2,1 6-1,2-3-26,5-4-75,3-10-195,6-15-214</inkml:trace>
  <inkml:trace contextRef="#ctx0" brushRef="#br0" timeOffset="82115.9837">18900 12901 889,'0'0'86,"0"0"-84,0 0 8,0 0 7,0 0-1,0 0 7,11 108-16,-31-85 2,-7-12 1,-1-4 4,-1-7 15,2 0 4,9-7-4,4-7-11,12-3 12,2 5-18,0 0-12,9 8-1,14 4-6,6 10-36,0 22-86,-1 6-162,-3-1-272</inkml:trace>
  <inkml:trace contextRef="#ctx0" brushRef="#br0" timeOffset="82684.1874">18998 13543 723,'0'0'111,"0"0"-100,0 0 73,0 107-30,10-70-5,0 2-16,-1-7-1,-5-6-4,-2-8-9,-2-10-7,0-8-2,0 0 2,0 0 5,0-10 9,0-23-14,0-8-12,0-10 0,12 3-1,5 3 0,8 9 1,-2 7 0,1 11 1,-4 15 1,0 3 1,-4 0 0,-1 24 5,-1 7 2,-5 3 3,2 0-2,-2-3-4,-2-8-4,3-2-1,0-10-2,5-7 0,0-4-2,4 0-20,1-8-49,-1-6-91,-2-3-202</inkml:trace>
  <inkml:trace contextRef="#ctx0" brushRef="#br0" timeOffset="83029.7851">19527 13430 1088,'0'0'41,"0"0"-13,0 0-10,0 0-11,19 109 14,-5-65-5,-5-3-8,-5-11-6,-4-11 1,0-6 0,0-12-2,0-1 2,0-7 9,3-26-3,8-10-8,4-6-1,3 5 0,5 9 0,3 9 0,1 13 3,-3 6 6,-1 7-3,-1 0 3,-2 23 6,-2 7-2,-1 7 2,-5-2-5,-1 6-10,-5-4 0,-3-2-6,2-16-45,-1-10-105,3-9-155,6 0-8</inkml:trace>
  <inkml:trace contextRef="#ctx0" brushRef="#br0" timeOffset="83202.6596">20024 13379 736,'0'0'227,"0"0"-115,0 0 0,0 0-53,0 0-47,0 0 1,29 83 6,-21-40-8,4 1-7,-8-1-4,1-4-13,-3-7-70,0-9-108,-2-18-160,0-5-282</inkml:trace>
  <inkml:trace contextRef="#ctx0" brushRef="#br0" timeOffset="84178.2518">20092 13455 874,'0'0'64,"0"0"-4,0 0 47,0 0-55,0 0-3,0 0-11,39-100-18,-37 98-10,0 2-10,-2 0-1,0 24 1,-14 8-4,-15 6 0,0-6-46,-2-6-17,2-9-36,5-8-16,2-9 43,3 0 55,5 0 21,0-18 0,2 2 9,9 2 17,0-2 55,3 4-4,0-4-3,20 4-30,11 3-3,8 2-1,0 7-4,1 0-8,-2 12-9,-6 15-3,-3 11-1,-10 3-4,-8 5-4,-11 3-6,0-5 2,0-4 0,-17-13-2,4-8 2,2-7-2,8-12 0,1 0 1,2-19-2,0-16-8,2-9-2,27-7 3,9-2 5,7-3 2,-1 3 0,-1 2-1,-3 10 2,-13 11-1,-12 9 2,-8 9 1,-7 10 7,0 2 4,-12 2-3,-17 29-3,-6 10-8,4 10 2,8 2 6,15-6-1,8-1-5,2-10 1,31-10-3,16-10 1,11-13 0,10-3 2,0-4 1,-2-18-1,-10-2-3,-16-3 1,-15 3-2,-21 9-15,-6 6-20,-24 9-53,-25 0-206,-15 0-199</inkml:trace>
  <inkml:trace contextRef="#ctx0" brushRef="#br0" timeOffset="84718.4537">19957 13447 792,'0'0'124,"0"0"-93,0 0 92,125-55-58,-90 55-28,-8 17-23,-13 15-8,-12 6-1,-2 6 2,-7 2-7,-17-3 6,-3-5 0,2-11-5,6-8 2,10-11-2,9-8 0,0 0-1,0-17-1,24-16-5,11-14 1,10-6 4,6-5 2,3-8-1,-6 3 4,-7 7-3,-10 11 10,-16 21 3,-5 14 6,-10 8 10,0 2 1,0 17-17,-18 24-3,-5 14-1,1 9 8,11-2 4,7-8-7,4-4-8,8-14 0,28-12-6,11-10 3,11-14-2,2 0 3,-4-14-5,-10-12-4,-14 2-35,-19 2-28,-13 8-49,-6 1-253</inkml:trace>
  <inkml:trace contextRef="#ctx0" brushRef="#br0" timeOffset="85923.1795">18719 13529 336,'0'0'210,"0"0"-195,0 0 65,0 0-4,0 0-49,0 0 2,-6 20 62,6 0 1,9 0-14,-3 3-27,-1 1-4,0 2-8,-3 1-13,2 2-6,3-1-6,-3-7-8,5-2-2,0-9-1,1-6-2,3-4 0,2 0 4,3 0 0,-1-9-1,6-3 0,-5-8-1,2 1-1,-4-3-1,-3 0 1,0-1 1,-2 4-1,-4-4 0,0 1 0,-6 2-1,-1 6 0,0 5 2,0 4-1,0 3 4,0 2 2,0 0 4,0 0-7,0 0-5,0 5-8,0 16 3,0 8 5,0 0 3,6 3-2,2 5 1,5-2 2,0 4-3,3 0 0,-2-13 0,-5-1-1,-1-9 2,-2-4-2,-4-10 0,-2-2 1,0 0 5,0 0 0,0-18-1,0-14-1,0-12-1,0-2-3,0 1 0,0 1-5,0 7 4,9 1-2,9 1 2,3 7 0,2 9 1,-3 10 0,-2 9-7,-5 0 2,3 28 5,-3 9 0,3 2 0,-2 6 2,-4-3 2,1-6-3,1-6 3,-1-9-3,-1-7 0,4-11 0,1-3-1,4 0-10,-1-24-49,-3-6-153,-1-3-415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3:28:17.4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6112 976 518,'0'0'112,"0"0"-11,0 0 51,0 0-49,0 0-20,0 0-21,0 0-16,0-50-23,0 62-9,0 20-8,0 16 2,0 15 15,2 7 6,2 8-7,5-2-2,-1-4-1,4-5-8,-1-9-5,-1-8-4,-2-6-1,-1-6 1,-3-6-2,0-6 0,-4-10-6,0-2-23,0-7-26,0-5-37,0-2-9,-2-5-29,-13-27-148,-3-10-134</inkml:trace>
  <inkml:trace contextRef="#ctx0" brushRef="#br0" timeOffset="225.2471">5962 1124 5,'0'0'522,"0"0"-431,0 0 49,-2-109-29,25 82-30,12-3-25,9-2-7,12-4 8,0-3-2,2-2-15,-7 4-21,-6 2-12,-10 5-6,-4 11-1,-6 11-13,-9 8-89,-3 0-112,-11 7-125,-2 17-189</inkml:trace>
  <inkml:trace contextRef="#ctx0" brushRef="#br0" timeOffset="703.5032">6034 1497 692,'0'0'127,"0"0"-64,0 0-26,0 0 7,0 0 40,144-95-37,-87 51-37,0 3-10,-6 8-53,-2 4-96,-9 7-30,-9 8 29,-8 6 40,-9 6 74,-8 2 36,-1 2 12,-5 20 89,0 12 10,0 4-7,0 6-8,0 2-15,0-2-30,0-6-16,0-6-13,2-7-9,6-9-8,4-9-5,3-7-2,6 0 2,1-15 10,3-23 13,-1-8 1,-6-5-6,-12 2-4,-6 1 2,0 9 6,-13 9 5,-12 10-8,-3 10-12,-4 8-2,1 2-5,2 4-1,11 14-49,9 3-53,9 2-67,0-7-106,9-8-65</inkml:trace>
  <inkml:trace contextRef="#ctx0" brushRef="#br0" timeOffset="1094.0046">6817 1241 679,'0'0'42,"0"0"10,0 0 20,0 132-12,0-93-13,0-5-25,5-4-16,5-10 0,1-7 2,0-6-6,0-7-2,7 0 0,6-19 10,5-13 11,0-6-13,-2-1-4,-10 2-1,-9 3-1,-7 8 0,-1 6 3,0 8 8,0 5 49,0 2-14,-1 3 6,-9 2-23,10 0-12,-4 0-10,4 0-9,0 18-2,0 6 0,2-1-1,14 2 2,1-2 1,2-4-1,-1-3-4,-3-2-52,-2-2-80,1-4-67,-8-4-51,-3-4-149</inkml:trace>
  <inkml:trace contextRef="#ctx0" brushRef="#br0" timeOffset="1363.6721">7178 1238 541,'0'0'54,"0"0"-31,0 0 30,0 0 9,135 43-14,-102-9 0,-6 5 0,-9-4-4,-10-3 3,-5-4-10,-3-7-1,0-7 14,0-6 5,0-4-21,0-4 5,0 0-4,-7-15-11,1-15-22,4-7-1,2-4-2,0 1 1,0 6-28,19 4-55,8 4-62,-1 9-133,-3 4-106</inkml:trace>
  <inkml:trace contextRef="#ctx0" brushRef="#br0" timeOffset="1536.9294">7625 1243 436,'0'0'316,"0"0"-276,0 0 49,0 0-27,22 116-19,-10-86-16,-6 2-16,1 0-6,-1-4 1,-1-1-6,-2-7-10,-3-6-135,0-8-104,0-6-354</inkml:trace>
  <inkml:trace contextRef="#ctx0" brushRef="#br0" timeOffset="1666.0396">7610 1133 937,'0'0'0,"0"0"-19,0 0-235,0 0-112</inkml:trace>
  <inkml:trace contextRef="#ctx0" brushRef="#br0" timeOffset="2278.0245">7895 1400 686,'0'0'78,"0"0"-56,0 0 2,0 0 19,0 0-14,109-127-14,-109 101 8,0 2 40,0 2-11,-4 6-19,-9 2 19,-1 6-8,3 8-23,-3 0-10,3 0-9,-3 17-2,4 8 0,-2 9-2,6 8 0,6-2 2,0 2 0,0-2 0,13-5-2,8-10 1,0-4 1,4-9-1,4-9 0,2-3 1,0-3 0,3-30 8,-3-7 0,-7-6-3,-5-4-2,-6 0-1,-11 6 2,-2 8-2,0 6-2,-2 9-4,-9 10-6,1 5-5,4 6-21,1 0-3,5 0 4,0 0-15,0 0-18,0 0-13,9 0 52,12 0 29,3 4 0,3 9 1,0 8-1,-3 6 4,-2 5 16,-1 5 27,-4 1 5,-5 0-16,-4-4 4,3-5-8,-1-8 1,-2-9 0,1-3-16,-2-9-9,0 0 2,6 0-10,1-23-19,-3-18-202,-5-22-539</inkml:trace>
  <inkml:trace contextRef="#ctx0" brushRef="#br0" timeOffset="3934.7579">9105 1377 274,'0'0'609,"0"0"-593,36-110 15,-14 60 8,0-3-18,1 6 2,-15 6-9,-3 13-6,-5 12 0,0 7 3,0 6-6,-9 3-5,-7 0-6,-4 0 4,5 14-9,4 3-4,4 5-17,7 2-37,0 0 17,16 0-10,15-2 6,5-2 24,10-2 4,-4 3-4,-3 0-21,-10 3 13,-16 4 13,-9 4 21,-4 5 6,-2-3 13,-11-6 21,2-9 41,4-6-30,5-8-15,2-5-29,0 0 6,6-4-7,19-24 45,4-12 4,7-6-29,-1-4-11,-4 3-1,-4 6-7,-9 5 3,-9 6-2,-5 6 9,-4 5 27,0 7 23,0 7 2,-4 3-9,-5 2-17,-2 0-12,-1 5-24,4 20 1,2 5-2,3 4-2,3 0 0,0-2-1,11 0 1,12-9 1,3-6-3,5-11-2,0-6-5,1 0 8,-1-8 1,-5-18-2,-3-6-2,-7-4 3,-10-3 1,-6-2 1,0 3-1,0 3-6,-13 11-1,4 9-1,0 4-6,7 5-16,2 6-36,0 0-42,0 0 6,7 0 66,15 8 28,4 2-1,6 1 2,-4 2 7,2 6 2,-4 2 2,-5 6 3,-5-1 6,-3 0 15,-7 2-3,0-4 8,0-4-7,-2-4 4,3-6-16,-3-6-2,5-4-4,2 0-3,4 0 7,6-18 16,1-11-9,0-6-6,-4 1-6,0 6-3,-7 8-1,-7 1 7,-1 10 9,-3 1 24,0 4 8,0 4 9,0 0-20,-3 0-11,-1 0-25,-2 14-2,1 13-3,3 6 1,2 4 0,0-4 1,0-1-2,15-6 2,8-1-1,-4-11-12,4-9-21,4-5 2,0-2 8,2-26 15,0-8-15,-5-4 3,-2-2-15,-6 2 20,-5 3 15,-4 6 0,-7 9 4,0 1 3,0 10 30,0 4 5,-7 5-9,1 2-5,3 0-10,-4 12-16,6 14-7,-2 13 1,3 5 4,0 2-1,0-4 1,20-4-1,7-6 3,4-14-3,4-10 0,2-8 3,0-5 2,-1-28 6,-4-11-5,-2-4-1,-10 1-2,-6 6 0,-6 9-3,-6 6 2,-2 11 1,0 10 0,0 5 0,0 0-2,0 0-7,0 0-7,0 11 1,14 10 11,1 1-1,8 2 3,1 2 2,4-2 1,-5 2 10,-4-2 5,-6-2 14,-8 4-15,-5-5 13,0 0-8,-9 4-4,-19-4-15,-9 4-1,-10-4-76,-11-3-133,-8-1-74</inkml:trace>
  <inkml:trace contextRef="#ctx0" brushRef="#br0" timeOffset="4215.8181">10238 688 1084,'0'0'0,"0"0"-2,0 0-16,0 0 18,0 0 0,-16 110-8,-11-84 8,0-10 0,3-12 5,6-4 20,7 0 46,6 0-30,5-16-6,0-10-30,10 0-5,9-3 0,6 6-3,-1 9-10,1 6-118,-4 4-168</inkml:trace>
  <inkml:trace contextRef="#ctx0" brushRef="#br0" timeOffset="4597.9706">12095 669 758,'0'0'308,"0"0"-286,0 0-20,-9 141 29,9-74-4,6 4-6,7-4-14,0-4-3,-3-6-4,-6-7-11,-2-9-74,-2-10-128,0-11-166</inkml:trace>
  <inkml:trace contextRef="#ctx0" brushRef="#br0" timeOffset="4755.1869">11989 844 758,'0'0'67,"0"0"-48,108-146 44,-57 105-46,-1 14-17,-8 20-90,-19 7-120,-11 10-148</inkml:trace>
  <inkml:trace contextRef="#ctx0" brushRef="#br0" timeOffset="4904.1574">12053 1141 651,'0'0'105,"0"0"-73,0 0-18,0 0 40,117-42 0,-57 14-52,0 1-2,-6 8-94,-16 10-165</inkml:trace>
  <inkml:trace contextRef="#ctx0" brushRef="#br0" timeOffset="5064.0215">12084 1477 715,'0'0'186,"0"0"-135,0 0-11,0 0-35,0 0 18,113-31-12,-47-6-11,-2-1-152,-11 0-178</inkml:trace>
  <inkml:trace contextRef="#ctx0" brushRef="#br0" timeOffset="5841.9529">12504 1097 990,'0'0'12,"0"0"-7,0 0-5,0 0 7,114 12-3,-80 20-3,-12 7-1,-16 10 1,-6-1-1,0-4 0,-14-11-15,-5-10 12,8-11 3,5-8-35,6-4-51,0-8 14,2-23-52,18-13-12,8-7 70,4 1 9,-1 1 52,0 10 5,-8 6 59,-7 16 57,-8 9-10,-8 8 67,0 0-11,0 0-70,-18 22-60,1 10-21,3 10 0,10 5-3,4-1-4,0-7-4,20-11 0,13-12-6,12-12-27,2-4 2,4 0-4,0-29-21,-6-4-14,-13-3-10,-6-2 34,-15 6 46,-5 6 2,-6 3 40,0 14 60,0 6 2,0 3-3,-2 0-53,-6 26-28,3 18-13,3 14 6,2 11 4,0 12 0,13 8-1,10 8-1,1-5-11,-2-6 1,-2-14-4,-9-13-1,-7-21-2,-4-17-7,0-19-16,0-2-13,-4-34-9,-15-27-14,-2-22 18,-1-24 22,4-10-5,11 1-10,7 5 19,0 27 17,25 24 1,6 18 14,0 15 25,2 15 12,4 10-13,-8 2-9,-10 13-9,-7 21-12,-12 6 0,0 6 3,-12 0 0,-17-3-8,-2-8-4,4-11-6,6-8-78,7-13-52,12-3-147,2-15-194</inkml:trace>
  <inkml:trace contextRef="#ctx0" brushRef="#br0" timeOffset="6778.0539">13659 1005 907,'0'0'152,"0"0"-94,0 0-3,-113 83-24,88-44-15,3 1-6,6-2-6,6-4 0,5-6-4,5-6 0,0-4-1,0-6-1,15-10-4,7-2-36,6-6-2,7-22-9,-4-7-30,-4 0-35,-7-2 39,-7 3 49,-3 9 30,-10 3 9,2 11 47,-2 6 43,0 0 5,0 5-2,-2 0-60,-5 0-20,2 14-6,3 11-12,2 4 1,0 5-3,4 1-1,16-5 0,1-8-1,6-12 0,0-8-2,4-2-6,-1-8-11,0-20-13,-9-4-18,-4-4 7,-9-3 20,-5 5 6,-3 3 14,0 6 3,0 13 3,0 8 6,0 4 24,0 0-17,0 30-16,0 11 3,0 11 13,0 1-3,0-7-7,11-5-2,-4-15-2,-4-12 0,2-8-2,-1-6 1,5-2 2,5-25 11,1-14-7,3-2-3,1 2-4,-3 7 0,3 14 0,-4 8-1,-1 12-1,-2 0-4,5 14-10,0 20 16,-3 10 2,1 6 0,-1-6-2,-1-5 3,3-14-5,-3-11 2,1-12 0,6-2-3,2-24 3,4-16 0,0-6-4,-7-3-11,-5-2-5,-7 0-2,-5 10-33,-2 10 23,0 13 28,-2 12 2,-12 6-16,1 0 13,8 4-5,-1 12-13,6 0-36,0 7 9,12-5 37,16-1 11,4 4 2,-2-4 2,-1 6 45,-8 3 16,-11 0 6,-9 6-32,-1 0-7,-10 0-13,-14-2-6,-7-8-11,2-5-78,4-12-97,5-5-51,8-3-377</inkml:trace>
  <inkml:trace contextRef="#ctx0" brushRef="#br0" timeOffset="6959.2715">14649 1078 1156,'0'0'73,"0"0"-58,0 0 11,0 133-11,7-87-9,-1-2-4,2-8-2,-6-14-35,0-12-102,4-10-123,3-1-192</inkml:trace>
  <inkml:trace contextRef="#ctx0" brushRef="#br0" timeOffset="7588.3021">14898 1145 969,'0'0'95,"0"0"-74,-12 107 20,12-75-32,15-13-4,5-7-3,3-6-2,1-6-2,0-4-2,3-22 4,-2-8 1,-5-4 4,-3 2-5,-12-1 2,-5 0 2,0 6 9,-9 5-4,-19 13-9,-2 11-5,-3 2 4,-1 2-12,5 18-24,9-5 5,11-2 2,9-5-58,0-6-32,21-2 37,16 0 75,10 0 8,6-5 3,3 5-2,-2 0 27,-2 7 37,-11 16-3,-6 8-3,-11 1-8,-12 2-27,-8-4 4,-4-6-6,0-8-5,0-7-7,-6-9 3,0 0-1,-2-14 2,8-25-5,0-12-9,16 0-1,13 7 1,3 14-5,-1 9 5,1 12 5,1 9-2,-7 0 10,1 17 11,-7 24-2,-9 10-8,-7 12 13,-4 3 2,0-4-6,0-10-8,0-13 4,4-16-10,9-9-2,5-11-4,6-3-1,2-12 1,4-19 3,-6-3-6,-6-1-18,-15-4-40,-3-5-100,-32-2-354</inkml:trace>
  <inkml:trace contextRef="#ctx0" brushRef="#br0" timeOffset="7704.3351">14790 649 1233,'0'0'19,"0"0"-10,0 0-9,0 0-195</inkml:trace>
  <inkml:trace contextRef="#ctx0" brushRef="#br0" timeOffset="8885.1456">9335 3100 664,'0'0'78,"0"0"-48,0 0 35,0 0-34,0 0-21,0 0 31,-47-72 8,26 64 34,2 4-28,-8 4-7,-4 0-16,-3 5-16,1 17-7,2 4 8,2 9-7,6 5 0,6 4 0,7 6-2,10 3-3,0 3-3,0-3 3,12-2 3,3-2-5,1-3-3,2 0 0,0 1 0,-5-6 0,-2-1 0,-6-3-38,-3-1-43,-2 2-93,0-6-135,-16-3-140</inkml:trace>
  <inkml:trace contextRef="#ctx0" brushRef="#br0" timeOffset="9045.5815">8831 3812 863,'0'0'90,"0"0"-38,58-135-14,4 79-20,17-2-13,10-3-5,2 0 0,-4 4-47,-9 4-137,-16 2-74,-10 3-230</inkml:trace>
  <inkml:trace contextRef="#ctx0" brushRef="#br0" timeOffset="9238.7991">9651 3021 658,'0'0'152,"0"0"-22,0 0-46,0 0-53,0 0-3,-117 147 15,96-95-11,7 1-3,8-5-8,6 0-5,0-7-10,0 2-5,15-3-1,11-8-11,0-6-103,-2-4-121,-5-12-109</inkml:trace>
  <inkml:trace contextRef="#ctx0" brushRef="#br0" timeOffset="9687.0458">9694 3398 874,'0'0'131,"0"0"-120,0 0 10,140-100 6,-91 89-3,-7 6-12,-8 5-12,-16 10-5,-12 21-1,-6 6 6,-4 6 7,-23 1-3,-2-3 2,2-9-6,8-11 0,5-9-5,7-8-11,7-4-3,0 0-2,2-23-2,25-14-3,7-11 9,6-6-4,0 1-4,-2 7 2,-9 8 23,-9 9 3,-16 10 15,-4 9 41,0 6 20,0 4 2,-21 0-33,-5 21-29,3 14-5,0 7-7,9 5 5,14-1-6,0-1-5,10-6 1,21-5-1,9-8-1,4-14 0,-2-2 0,-6-8-40,-9 0-73,-10-2-123,-11 0-170</inkml:trace>
  <inkml:trace contextRef="#ctx0" brushRef="#br0" timeOffset="9930.2238">10120 3096 857,'0'0'82,"0"0"-57,166-22 35,-87 26 11,-4 28-18,-9 12-15,-24 8-13,-18 6-6,-24 4 5,0 1 0,-33-3-11,-6-2-8,-1-12-3,9-7-2,13-7-39,7-15-99,11-5-187,0-10-207</inkml:trace>
  <inkml:trace contextRef="#ctx0" brushRef="#br0" timeOffset="10080.0327">11183 3805 804,'0'0'277,"0"0"-269,0 0-8,-71 130-58,57-101-273</inkml:trace>
  <inkml:trace contextRef="#ctx0" brushRef="#br0" timeOffset="11435.0054">6598 5025 172,'0'0'7,"0"0"-7,0 0 51,0 0-27,0 0-24,0 0-6,-133 34-70</inkml:trace>
  <inkml:trace contextRef="#ctx0" brushRef="#br0" timeOffset="12932.1521">12585 3242 931,'0'0'104,"0"0"-65,0 0 47,0 0-39,0 0-29,0 0-9,0 0-1,-116 107-4,99-58 0,-2 4-1,9-2 1,5-4-4,5-4 1,0-11-1,15-8-1,11-9-4,6-11 0,8-4 1,5-12-4,-3-18 1,-2-10 4,-11-4 3,-13-4 3,-9-3 0,-7 0 5,0 5-2,-23 2-5,-12 7 6,-3 11-1,-2 10-3,1 14-3,8 2 0,8 12-5,13 19-58,10 2-98,10-5-215</inkml:trace>
  <inkml:trace contextRef="#ctx0" brushRef="#br0" timeOffset="13337.6435">13552 3252 839,'0'0'147,"0"0"-109,0 0 0,0 0-18,0 0-3,0 0 9,-64 71-4,23-38-1,-5 3 4,-1-1-7,3-3 8,4-3-11,5-8-1,10-5-3,7-2-6,11-2 1,4 6-3,3 2-3,0 3 4,16 3-2,15-7 7,4 1 0,11 4-2,5-4-2,-5 2-4,2 1-1,-4-7-9,-7-2-48,4-5-63,-7-9-92,-5 0-93</inkml:trace>
  <inkml:trace contextRef="#ctx0" brushRef="#br0" timeOffset="13733.8854">13837 3483 798,'0'0'80,"0"0"4,0 0-14,133-51-38,-88 51-3,-5 3-15,-7 24-5,-18 6-7,-15 6-1,0 0 0,-11-3 7,-18-2-6,-2-1-4,8-13-5,10-8 3,8-7-6,5-5-11,0-1-19,24-23 4,15-9 7,6-4-21,1 0 15,-5 2 7,-8 2 21,-13 8 7,-15 10 36,-5 5 60,0 9 25,-16 1-42,-9 0-31,-4 14-28,3 19-10,6 4 5,7 4-14,13 1 2,0-4-3,19-2 0,22-9-13,12-11-72,7-15-83,2-1-157</inkml:trace>
  <inkml:trace contextRef="#ctx0" brushRef="#br0" timeOffset="14033.7275">14857 3382 1046,'0'0'115,"0"0"-77,0 0-8,0 0-25,0 0-2,0 0-2,-112 103-1,72-75 3,2 0-2,5-6 0,6-4 0,11-4-1,5 0-1,9-5-2,2 6-1,0-3 0,19-4 4,15 2 2,9-6 2,5-1 2,6-3-2,-2 0-4,-6 0-4,-3-3-127,-8-11-172,-6-1-176</inkml:trace>
  <inkml:trace contextRef="#ctx0" brushRef="#br0" timeOffset="14596.7781">15349 3321 439,'0'0'627,"0"0"-612,0 0-14,0 0-1,0 0 0,0 0 3,-29 39-2,14-32 2,0-3 1,3-4-2,2 0 0,2 0-2,1-12-2,7-9-7,0 2-11,0-2 7,15 5 6,6 0-6,0 4 4,3 0 0,-5 2 1,2 7 8,-1 3 0,0 0 0,-3 0 0,-3 11 0,-3 7 3,-2 2 0,-3 3-1,1 2-1,-7 4 4,0 0 1,0 5-3,-9 4 1,-13 3-3,-2-1 2,-5-6-2,2-8 0,3-6 0,3-10 2,8-6 1,1-4 2,5 0-2,7 0 0,0-7-4,0-10 0,17 2 0,2 4 7,5 3 10,2 4 1,3 4 0,-4 0-1,1 0-6,-6 0-5,-2 0 0,-5 2-6,1 10-7,-5 0-50,-1 2-34,4-5-152,-6-3-93</inkml:trace>
  <inkml:trace contextRef="#ctx0" brushRef="#br0" timeOffset="14809.1799">15770 3334 1043,'0'0'55,"0"0"-14,0 0-31,0 0-2,0 0 4,19 108 1,-16-69-7,0 0-1,-3-2-5,0-2 0,0-6-18,0-5-72,0-12-138,4-12-88</inkml:trace>
  <inkml:trace contextRef="#ctx0" brushRef="#br0" timeOffset="15024.1099">15973 3359 875,'0'0'197,"0"0"-154,0 0-29,0 0-4,0 0 14,18 108-6,-12-64-13,0-2-2,-2-3-1,-2-2 2,2-9-4,-4-5-3,3-7-55,-1-9-63,-2-7-167,0 0-138</inkml:trace>
  <inkml:trace contextRef="#ctx0" brushRef="#br0" timeOffset="15243.096">15735 3196 741,'0'0'23,"0"0"49,174-40-19,-110 28-36,-9 0-7,-12 0-9,-20 5-1,-14-2-7,-9 6-101,0 2-153</inkml:trace>
  <inkml:trace contextRef="#ctx0" brushRef="#br0" timeOffset="17191.0171">17540 3162 840,'0'0'212,"0"0"-209,0 0-2,-13 129 13,13-48-8,0 14 4,0 15 0,7 14-5,3 9-2,-2 3 6,-2-6-4,1-13 2,1-15-2,6-21-2,4-23-2,6-27-1,12-27 0,13-5 1,7-42-1,2-18-10,-14-6 1,-21-1 9,-18 0 2,-5 0 2,-21 6-3,-19-1 4,-12 9-4,-5 4 1,4-4 4,5 5-6,8 2-2,18-2-1,9 1-13,13-1-24,0-2-19,25 1-41,12 6 3,10 2-2,2 4 68,5-3 19,-6 9 12,-7 4 6,-16 6-2,-10 10-3,-11 6 4,-4 0 31,0 3 54,0 3-13,-4 0-48,-12 7-23,-6 15-6,4 7 0,3 5 0,3-1 4,10 2 3,2-2-2,0-1-5,4-6 0,14-6-1,5-9 0,2-11 1,5 0-31,0-11-6,3-15-6,-6-6 14,1 2 9,-7 1-1,-8-1 18,-4 3 3,-5 4 3,-1 2 23,-3 5 17,0 4-11,0 7-6,0 0 9,0 5 7,0 0-24,0 0-18,0 12-6,0 17 4,0 8 4,3 2-3,10-1 1,-3-4 0,1-6-1,5-10-5,4-9 6,-2-6 0,5-3 1,3-3-1,-3-18 5,5-7-1,-1-1-3,-7-5 4,-5 4-4,-4 6-1,-3 6 1,-4 10 1,-4 6 0,0 2 7,0 0-9,0 5-6,0 17 5,0 2 2,0-2-1,0-6 3,-2-5-3,2-6 2,0-5-2,0 0-1,0 0 1,0-15 0,13-7 0,9 0 0,1 4 0,2 2 0,1 6-1,-2 6-5,3 4 0,-4 0 4,-1 12-1,-7 12 3,-7 5 0,-8 5-5,0 4-88,-6 1-68,-13-7-149</inkml:trace>
  <inkml:trace contextRef="#ctx0" brushRef="#br0" timeOffset="17641.8728">18854 3230 996,'0'0'20,"0"0"-2,0 0 12,0 0-27,-118 96-3,97-55 2,8 2-2,6-4 0,7-5-2,0-4 2,7-12-3,14-12-11,9-6-20,5-3 24,4-29-2,-4-5-23,-1-7-11,-10-3 7,-11 1 21,-4-7 18,-9-2 4,0-3 2,0 2 16,-13 10 23,2 14 16,0 13 5,4 14 1,3 5 4,-1 0-14,3 19-46,2 22-10,0 11 0,0 3 2,9 4 3,7-2-5,1 1-1,-1-3 0,-3-6 0,-4-7-39,1-19-63,-2-14-64,7-9-120,3-12-92</inkml:trace>
  <inkml:trace contextRef="#ctx0" brushRef="#br0" timeOffset="18031.9734">19340 3210 715,'0'0'297,"0"0"-272,0 0 11,0 0-9,0 0-25,-121 77 7,99-41-7,0 0 2,10-3 2,4-2-6,8-9 3,0-4-9,0-13 4,20-5-34,10 0 8,4-21 1,-1-9-50,0-5-20,-10 2 33,-7 0 31,-9 9 33,-7 5 21,0 2 70,0 11 28,0 2-40,0 4-3,-5 0-23,1 0-26,-4 17-24,4 7-1,4 8 5,0 1-5,0-1 1,18-2-3,5-3-1,2-6-29,3-12-79,1-9-135,-7 0-174</inkml:trace>
  <inkml:trace contextRef="#ctx0" brushRef="#br0" timeOffset="18533.0971">19564 3278 896,'0'0'37,"0"0"-32,0 0 5,3 118-5,6-96-1,2-5-3,-9-11-1,2-5 2,-4-1-2,3 0 14,3-12 26,4-18-30,3 1-7,5-1-6,-1 2 1,4 6-7,-5 6 0,1 9-1,-2 7 8,-1 0-6,-1 7-2,1 19 6,1 4 4,-3 3 0,-2-2 1,-3-5 0,-5-8-1,-2-6 1,0-7 3,0-2-4,0-3 5,0 0 10,1-20-7,6-12-8,3-1 0,5 0 0,6 2 0,-1 9 0,0 9 2,-4 4 4,1 7 11,-2 2 1,-1 0 9,0 6 7,-5 12-15,-1 0-4,0 2-4,-4-1-7,-2 0 0,-2 1-4,0 1-20,0 1-69,0-7-113,0-4-109</inkml:trace>
  <inkml:trace contextRef="#ctx0" brushRef="#br0" timeOffset="19321.1454">20269 3324 704,'0'0'99,"0"0"1,0 0-21,0 0-59,66-112 0,-66 106 18,0 2 7,-2 4 7,-15 0-40,-3 3-11,-1 16 1,6 3 2,4 7 0,1 1-4,9 3 0,1-2 0,0-2 0,1-2-4,16-7-16,2-9-22,5-5-2,4-6-12,1 0-26,0-17-12,-2-7 32,-3-6 47,-6-1 11,0-3 4,-7 0 16,-4 6 19,0 6-13,-3 10 31,-2 11 16,-2 1-19,0 0-30,0 0-16,2 23-3,0 12 9,1-1 4,1-3-13,0-4 0,1-10 0,0-6 0,1-9-1,5-2-1,1 0 1,3-22 0,1-2 0,1-2-17,-3 5 10,-3 10 7,-2 4 0,0 7 0,0 0 0,-1 3-2,6 19 2,-3 4 1,0 2-1,1-5 1,1-6-1,5-4 0,1-13 0,9 0 0,10-20 1,2-16 0,-3-4 0,-3-2 0,-10-4-1,-8-2 0,-9-2 1,-7-4 1,0 3-1,0 10 0,-15 9 7,3 11 27,-1 11-5,1 9 21,4 1-29,-4 0-16,3 18-5,3 15 2,1 12 6,5 8 2,0-2 6,0 5 3,13-4-11,1-4-5,-5 0-4,0-6 0,-9-8-10,0-5-80,0-11-92,0-12-153,0-6-239</inkml:trace>
  <inkml:trace contextRef="#ctx0" brushRef="#br0" timeOffset="19981.0491">21330 3234 886,'0'0'118,"0"0"-95,0 0 29,0 0-51,0 0 2,0 0-1,-125 80-1,105-45 7,5-3 1,6-3-9,9-4 2,0-9-2,0-5 0,15-11-18,14 0-27,2-13-3,6-18-21,-3 2 19,-8-4 25,-7 11 25,-8 7 2,-7 6 38,-1 9 31,-3 0-12,0 0-27,0 4-21,0 19-3,0 4 17,4 1-11,8-7-11,3-4 0,5-10-2,3-7 5,7 0 1,9-16-5,3-16 3,-2-7-5,-4-2-7,-9-4 2,-5-2-3,-9-8-4,-8-3 1,-5-8-3,0 2 14,-3 4 0,-12 14 3,3 20 26,2 14 19,-1 12 6,-1 1-29,-1 33-25,1 17 2,6 5 6,4 6-3,2 0 3,0-4 5,0-2-3,13-6-5,7-8-2,5-6-1,2-5-1,6-16-1,2-7 0,5-8 7,5 0-2,-5-21-1,-1-5-4,-13 0-14,-12-2-44,-12 0-70,-2-1-155,-23 0-225</inkml:trace>
  <inkml:trace contextRef="#ctx0" brushRef="#br0" timeOffset="20140.9621">20915 3060 1075,'0'0'83,"0"0"-81,134-80 5,-61 56-7,-8 3-6,-28 7-261</inkml:trace>
  <inkml:trace contextRef="#ctx0" brushRef="#br0" timeOffset="20629.1741">18911 4137 556,'0'0'540,"0"0"-523,0 0-12,-15 106 38,15-36-13,0 8-6,0 2-1,2 1-11,2-5-6,-4-1-4,0-6 0,0-3-2,0-12-34,0-11-45,-2-21-89,0-20-161,0-2-134</inkml:trace>
  <inkml:trace contextRef="#ctx0" brushRef="#br0" timeOffset="20816.9478">18894 4393 112,'0'0'566,"48"-106"-492,-11 72 123,2 10-64,-5 10-33,-3 14-54,-9 0-23,-9 14-13,-8 18-5,-5 8-1,-5 4-1,-19 4-3,-5-4-15,1-1-85,3-7-78,7-4-137,5-8-151</inkml:trace>
  <inkml:trace contextRef="#ctx0" brushRef="#br0" timeOffset="21729.3344">19263 4483 344,'0'0'345,"0"0"-326,0 0 69,50-118-10,-48 95-40,-2 6 16,0 5-19,-2 6 19,-14 6-7,-1 0-36,-2 2 2,3 17 6,1 4-7,6 7-4,7 6-1,2 3-3,0-3-3,2-3 3,18-3-3,7-13 0,2-9-1,2-8-5,7 0 5,-2-16 2,6-16 0,-6-4-2,-7-7-1,-7-1-11,-13 2-14,-9 3-5,0 7 3,-2 13-3,-11 9 17,1 7-31,5 3-25,5 0-19,2 0 12,0 0 31,2 6 42,19 5 4,0 7 1,4 2 7,-1 6 21,2 3-6,-4-3-3,-3 8-3,-2-5-4,-4 0-11,-2-7 2,-2-4-3,0-11 0,-1-3 0,4-4 4,2 0 0,7-11 1,2-14 1,4-2-4,-3-4-3,-2 3 1,-4 5 1,-9 6 1,-3 7 10,-3 7 43,-3 3 25,0 0-37,0 9-32,0 14-11,-12 2-1,6 6 0,6-6-2,0-2-3,0-6 3,9-4 1,9-11-11,11-2-11,7 0-14,-1-19 3,3-6-5,-7 0 8,-8 7 28,-13 4 3,-5 11 4,-5 1 29,0 2 48,0 0-34,0 11-38,-11 15-9,0 3-5,5 0 2,6-2 2,0-7 0,4-6 1,18-10 0,7-4-3,4 0 3,6-16 3,-4-12-1,-6-4 5,-4-2-5,-12-3 11,-11 3 3,-2 0 5,0 8-1,-13 8 4,-10 12-11,-1 6-13,-3 0-13,0 8-31,8 8-25,2-2-100,15-3-46,2-8-142</inkml:trace>
  <inkml:trace contextRef="#ctx0" brushRef="#br0" timeOffset="22133.9368">20591 4342 680,'0'0'145,"0"0"-29,0 0-11,0 0-61,0 0-34,0 0-4,-86 97 3,61-62 2,10 0-7,6-5-4,9-5-3,0-7 2,7-10-3,15-8 0,11 0 2,4-15-11,-1-18-1,-1-10-5,-11 0 10,-9-8 5,-9 0 4,-6-7 0,0 0 9,0 9 10,-1 9 10,-8 13 20,-1 15 26,7 8-13,1 4-13,2 4-26,0 35-23,0 21 0,0 15 6,0 12 1,17-2 0,4-7-7,3-12 1,-6-10-2,-2-12-1,-14-14-44,-2-10-36,-4-14-78,-28-6-228</inkml:trace>
  <inkml:trace contextRef="#ctx0" brushRef="#br0" timeOffset="22277.0893">20013 4114 1189,'0'0'48,"0"0"-46,0 0-2,0 0-5,0 0-224,0 0-543</inkml:trace>
  <inkml:trace contextRef="#ctx0" brushRef="#br0" timeOffset="23063.9915">22106 2738 853,'0'0'85,"0"0"-54,0 0 43,123-92-39,-75 80-14,1 7-1,-4 5-10,-8 0 1,-5 28 7,-10 18-8,-12 14 0,-10 10 24,0 11-3,-7-1-6,-13 0-14,1-4-7,6-9-2,7-9-1,6-7-1,0-13 0,19-10-4,13-13-13,3-15 2,-1 0 6,-5 0 9,-11-2 2,-10-3-1,-8 5 1,0 0 14,0 0 2,-23 23-16,-9 22 3,-7 16-2,6 11 6,4 12 4,8 19 0,7 9-3,10 6-1,4-7-4,0-14-4,0-10 2,0-9-2,0-11 8,0-11 1,0-15 4,-23-9 5,-6-6-12,-2-15 2,-6-7-4,1-4 3,2 0-6,4-15-2,9-8-4,10-5-23,11-9-48,0-13-81,6-8-285</inkml:trace>
  <inkml:trace contextRef="#ctx0" brushRef="#br0" timeOffset="23330.0562">22840 3349 1138,'0'0'18,"0"0"-17,0 0-1,0 0 3,130-12-2,-82-1-1,-9 2-40,-7 0-103,-10 5-143,-15 1-143</inkml:trace>
  <inkml:trace contextRef="#ctx0" brushRef="#br0" timeOffset="23506.0337">22897 3563 347,'0'0'725,"0"0"-721,0 0-4,0 0 4,0 0 9,140-22-9,-88 8-4,-11 4-44,0 0-161,-12-4-39,-2 0-150</inkml:trace>
  <inkml:trace contextRef="#ctx0" brushRef="#br0" timeOffset="24074.9182">23807 3162 896,'0'0'42,"0"0"-30,0 0-11,0 0 5,0 0-5,0 0 7,-104 92-2,90-88 1,0-4-1,2 0 13,6 0-8,2-8-2,4-10 1,0 0-9,0 0 1,17 0-2,6 2-3,-1 4 3,5 0 0,-3 6 0,-1 1 3,1 5 0,-3 0 1,-4 0-1,-1 12 4,-3 11-2,-4 3 2,-9 8 6,0 4 3,0 8-4,-18 4 1,-13 3-3,-6-3-6,-6-9-1,-2-4-2,10-14 6,1-3-7,10-13 0,8-7 2,7 0-1,5 0 3,4 0-2,0-12-1,2-4-1,15 3 7,2 1 8,-1 7 4,3 5 4,4 0-14,0 0-4,-2 10 0,0 6-3,-3 0-2,-3-2 0,-7 5-1,-3-10-31,-4 2-27,6-2-48,-3-7-130,5-2-53</inkml:trace>
  <inkml:trace contextRef="#ctx0" brushRef="#br0" timeOffset="24272.8288">24075 3326 907,'0'0'267,"0"0"-238,0 0 0,0 0-28,0 0 3,12 109-2,-12-65 0,0-2-2,0-4 0,0-5-2,0-12-66,0-9-71,3-10-151,10-2-127</inkml:trace>
  <inkml:trace contextRef="#ctx0" brushRef="#br0" timeOffset="24465.7464">24283 3316 956,'0'0'191,"0"0"-165,0 0 0,0 0-4,0 109 5,0-61-8,5-4-16,0-8 0,-1-4-3,-2-10 2,0-8-4,-2-6-21,0-8-70,0 0-126,0 0-81</inkml:trace>
  <inkml:trace contextRef="#ctx0" brushRef="#br0" timeOffset="24663.4273">24077 3176 1109,'0'0'61,"0"0"-50,131-54 30,-51 33-24,-4 7-11,-14 1-6,-19 1 8,-19 5-5,-12 4-3,-12-1-20,0 4-103,-21 0-240</inkml:trace>
  <inkml:trace contextRef="#ctx0" brushRef="#br0" timeOffset="32583.7846">2914 5545 248,'0'0'365,"0"0"-253,0 0-2,0 0-6,0 0-26,0 0-15,0 0-18,0-55-19,0 47 6,0 5-5,-8-6-7,-6 6-6,-1-2-1,0 1-8,-4 2 4,-1 2-9,1 0 9,0 0-7,0 0-1,-1 16-1,1 8 0,3 2 0,3 4 0,5 4-1,1 4-1,5 4 1,2 3 1,0 5 1,0 2-1,4 2 2,5 2 0,-3-4 1,2-3 0,-5-7-1,0-4-2,0-4 2,-1-6-1,-2-6 0,0-4-1,0-2 0,0-2 1,0-1-1,0 2-12,-11 1-70,-7 0-41,-5 2-110,-1-4-25,-2-6-109</inkml:trace>
  <inkml:trace contextRef="#ctx0" brushRef="#br0" timeOffset="32765.9854">2449 6224 645,'0'0'54,"0"0"102,0 0-36,0 0-88,40-104-15,7 71 1,13-1-1,7 2-2,-1 1-9,2 4-6,-3 3-4,-7 1-55,2-2-138,-8-1-54,-2-2-99</inkml:trace>
  <inkml:trace contextRef="#ctx0" brushRef="#br0" timeOffset="32984.1213">3293 5629 750,'0'0'169,"0"0"-2,0 0-79,0 0-46,0 0-14,0 0-25,-86 82 4,61-30 2,6 6-2,0 0 4,6-2-1,2-6-1,6-3-2,5-5-5,0-5-2,0 0-13,16-5-68,2-6-72,2-8-169,-9-10-164</inkml:trace>
  <inkml:trace contextRef="#ctx0" brushRef="#br0" timeOffset="33409.7865">3273 5993 861,'0'0'59,"0"0"-23,0 0-15,0 0-7,141-58 0,-105 58 1,-5 16-15,-11 11 0,-18 6 0,-2 6 1,0 5 3,-20-6 5,3-8-1,1-8-4,7-12-4,5-4 0,4-6-4,0 0-5,0-14-39,21-18 24,14-6-34,2-8 14,-1 1 9,-3 5 21,-8 8 14,-10 8 6,-11 11 33,-4 4 77,0 5-4,0 4-23,-13 0-30,-2 0-32,-1 20-21,1 15-6,1 4-1,8 2-3,6-5 4,0-6 0,24-4 0,5-2-3,3-7-13,1 3-42,-4-8-95,-7-5-137,-6-7-206</inkml:trace>
  <inkml:trace contextRef="#ctx0" brushRef="#br0" timeOffset="33665.975">3713 5777 868,'0'0'79,"0"0"-79,0 0 0,150 51 26,-98-12 41,-1 11-1,-12 4-25,-15 9-27,-12 2-4,-12 0 6,-2-5 3,-23-4 6,-4-10-9,2-12-6,3-8-5,5-12-2,9-7-3,5-7-81,5 0-76,0-21-141</inkml:trace>
  <inkml:trace contextRef="#ctx0" brushRef="#br0" timeOffset="33837.051">4478 6067 1016,'0'0'40,"0"0"-22,0 0 33,150-35-39,-99 23-10,-9 6-2,-7 1-112,-17 5-243</inkml:trace>
  <inkml:trace contextRef="#ctx0" brushRef="#br0" timeOffset="34015.7832">4461 6334 744,'0'0'268,"0"0"-261,0 0 3,0 0 8,170-43 6,-107 18-7,-10 11-17,-13 6-4,-15 6-162,-23 2-185</inkml:trace>
  <inkml:trace contextRef="#ctx0" brushRef="#br0" timeOffset="38689.7655">6029 5939 649,'0'0'53,"0"0"-9,0 0 19,0 0-10,0 0 1,0 0 3,0 0 1,14-16 0,-14 2-2,0 2-9,0 1-5,0-4-17,0 1-7,-3 2-9,-6 2-4,2 0 1,-1 4-5,4 0-1,-8 4-2,3-2 2,-3 2 1,0 2 2,-5 0-2,-2 0-1,-3 0 0,-5 0-1,0 14 1,0 2 1,5 3-1,2-2 0,0 5-2,4 2 1,-2 3 0,5 3-4,-1 2 4,6 1 1,-1 2 0,4-5-1,4-2 0,1-4 0,0-4-1,0-5 2,6-6 0,5-3-1,3-2-3,3-4 2,1 0-2,5 0-6,1 0 2,2-10-5,3-12 4,-2-4 6,-2-2 2,-5-4 1,-7 4 0,2 2 0,-7 4 0,-4 3-2,-2 3 1,-2 2-1,0 6 1,0 2 0,0 4-2,0-2 3,0 4 3,0-1-3,0 1 0,0-2-2,0-1 5,0 3-2,0 0-1,0 0-1,0 0-8,0 0-7,0 5-7,0 15 19,3 7 4,1 5 0,0 9 1,0-3 1,0 0 3,2-4-1,5-7-1,1-1-3,0-9 1,4-7-1,0-8 2,2-2 3,6 0 2,2 0-4,1-14-3,0-1-59,-6 0-148,-4 4-113,-5-4-213</inkml:trace>
  <inkml:trace contextRef="#ctx0" brushRef="#br0" timeOffset="39033.9599">6350 6084 781,'0'0'19,"0"0"-14,0 0-5,0 0 5,0 0-1,0 124-1,0-100 2,0-4-2,9-6 1,2-5-3,3-6-1,1-3 5,7 0 6,3 0 11,2-17 2,2-6 0,-6-3-1,-2 0 2,-7-3 6,-10 4 8,-4 1 0,0 3 20,-9 6-5,-13 3-19,-3 7-16,-1 5-7,3 0-12,4 0 0,2 0-2,9 11-56,4-3-92,4-3-129,0-2-169</inkml:trace>
  <inkml:trace contextRef="#ctx0" brushRef="#br0" timeOffset="39439.8074">5568 6685 572,'0'0'238,"0"0"-236,0 0 19,0 0 94,182 0-10,-89-10-35,22-2-12,8 2-20,8 0-7,-2 3 1,-11 0-17,-11 5 1,-19 2-12,-20 0 1,-16 0 3,-23 0-6,-15 0 0,-9 0-1,-2 0 1,-3 0-2,0 0 5,0 0-5,0 0-42,-20 0-82,-13 2-244,-14 19-101</inkml:trace>
  <inkml:trace contextRef="#ctx0" brushRef="#br0" timeOffset="40075.509">6191 7217 908,'0'0'65,"0"0"-63,0 0 8,0 0-2,-113 116-7,97-104 6,-3 0-5,0-6 1,-3-6 8,3 0 9,0 0 9,1-16-4,7-3 5,7 4-6,4 1-23,0-3 1,11 2-2,14-7 2,4-1-2,6 1 2,1 4-1,7 4-2,-6 7 1,-1 7-1,-7 0-5,-6 7-1,1 22 0,-9 7 1,-6 13 6,-8 9 1,-1 9 1,-6 4 3,-17-3 0,-12-8 4,-1-9-6,1-8 2,0-14-5,2-4 7,6-13-4,2-8 0,10-4 4,5 0 0,10 0-2,0-16-5,5-9-4,20-1 1,5 3 3,2 7 0,1 8 0,3 8-4,-2 0 2,-1 18-3,-2 14 3,-4 2 2,-5-2 0,-4-6 8,-2-8 2,-3-7 0,2-8 8,-1-3 0,3 0-4,6 0 2,2-16-5,4-8-11,0-8-38,4-8-142,-6-14-315</inkml:trace>
  <inkml:trace contextRef="#ctx0" brushRef="#br0" timeOffset="40460.8975">7398 6266 1050,'0'0'78,"0"0"-40,0 0-27,0 0-7,0 0 5,0 0 11,1 120 12,2-79-6,1-3-10,-4-6-12,0-2 1,3-2-4,-2-5-1,-1 0-21,0 0-50,0-4-56,0-3-120,0-4-36</inkml:trace>
  <inkml:trace contextRef="#ctx0" brushRef="#br0" timeOffset="40664.0468">7235 6545 942,'0'0'152,"0"0"-128,0 0-7,0 0-2,164-98-3,-89 72 0,-13 5-11,-6 10-1,-12 3-84,-17 4-194,-14-1-284</inkml:trace>
  <inkml:trace contextRef="#ctx0" brushRef="#br0" timeOffset="41104.9875">8457 5988 1078,'0'0'68,"0"0"-58,0 0 0,0 0 9,129 2 12,-55-2 8,0 0-22,-1 0-10,-11 0-4,-11 0 0,-18 0-3,-15 0-16,-11 0-46,-7 0-49,-4 14-58,-25-1-10,-13-2-73,-8-5-135</inkml:trace>
  <inkml:trace contextRef="#ctx0" brushRef="#br0" timeOffset="41605.8054">8436 6043 476,'0'0'205,"0"0"-121,0 0 23,0 0-27,0 0-52,0 0-13,-15 17 5,15-2-10,15 0 2,12-1 13,14-2 20,5-3-4,10 4-15,0-6 5,2 2-12,-3 3-14,-6 0 1,-13 1-5,-12-1-1,-12-3-5,-12 5-11,0 0 7,-22 7 2,-18 0 6,-5 6 0,-7 2 1,-4 5-1,-4 5-2,1-3 3,1 0 0,11-6-3,13-9 3,16-2 1,14-7-1,4-4-8,0 0 6,26-2 2,14-1 4,16 0 3,14-5 10,7 0-4,15 0 3,8 0 11,5-10-9,3-4 2,-7-2-2,-17 2-7,-25 2-7,-25 6-2,-14 1-2,-18 5-4,-2 0-44,-13 3-19,-25 15-62,-14 4-166,-4 2-67</inkml:trace>
  <inkml:trace contextRef="#ctx0" brushRef="#br0" timeOffset="42071.8653">8203 7229 757,'0'0'107,"0"0"-100,0 0 42,0 0-6,-2 124-4,2-86-17,6-8-18,-2-4 5,-1-8-9,-3-8 5,0-4-2,0-4 0,0-2 6,2 0 9,0-26 22,6-14-30,6-6-10,5-2-6,2 4 0,4 3-19,0 7 9,-2 8 5,-3 11 11,-1 9 1,-6 6-1,-1 0-6,1 7 6,-5 18 5,2 3 5,-1 2 5,-1 2 5,0-3-9,0 0-9,-1-5 1,3-4 3,2-6-5,-1-3-1,7-8-10,5-3-70,3 0-145,-2-16-87</inkml:trace>
  <inkml:trace contextRef="#ctx0" brushRef="#br0" timeOffset="42283.2769">8791 7146 794,'0'0'146,"0"0"-138,0 0 4,0 0 10,147-46-9,-95 24-6,-10 4-7,-7 6 0,-8 6-103,-11 4-90,-12 2-85</inkml:trace>
  <inkml:trace contextRef="#ctx0" brushRef="#br0" timeOffset="42491.7332">8815 7421 894,'0'0'98,"0"0"-92,0 0-1,0 0 11,0 0 2,136-32-10,-84 8-3,-5 6-5,-5 2-17,-2 4-127,-9 1-122,-4-1-139</inkml:trace>
  <inkml:trace contextRef="#ctx0" brushRef="#br0" timeOffset="42716.9128">9451 7082 930,'0'0'135,"0"0"-114,0 0 0,0 0 10,0 0 1,-10 149-10,10-95-4,0-2 1,0-3-8,0-6-3,-6-14-4,2-6-3,-1-7-1,1-6-36,2-7-81,-1-3-124,1-17-151</inkml:trace>
  <inkml:trace contextRef="#ctx0" brushRef="#br0" timeOffset="43427.2596">9146 4975 458,'0'0'267,"0"0"-175,0 0-53,0 0 12,0 0 20,-58 117-17,31-71-1,-2 0-12,-9 1-5,3-3-20,-6-3-1,3-8-3,5-4-8,-1-7 1,5-4-3,5-10 2,1-8 2,8 0 0,1-2 2,8-20-7,3-6 0,3 0-2,0 2 3,9 6-2,12 6 0,1 10-1,9 4 1,2 0-1,7 7 1,1 9 0,3 1 0,-2 1-2,1 0 1,1-6 1,-8-8 1,2-4 0,-5 0-1,-1-11 1,-3-18 2,-6-5-1,-11-9 3,-7 3-1,-5-4 1,0 0-5,-2 2 8,-17 6-6,-2 5-1,-2 11-1,5 8-5,-1 9-42,3 3-72,5 0-180,2 14-196</inkml:trace>
  <inkml:trace contextRef="#ctx0" brushRef="#br0" timeOffset="44171.3804">10226 5966 566,'0'0'113,"0"0"-19,0 0 19,0 0-24,0 0-29,0 0-23,-31-17-10,4 17 4,-4 10-10,-5 14-1,1 4 1,2 11-5,1 1-8,6 2-2,10 0-6,9-4 0,7-6-2,0-4 2,10-8-23,13-12-16,9-8 2,6 0 14,4-28-1,0-8-9,-3-2-14,-8-3 34,-10 2 3,-4 0 10,-9 6 7,-8 3 20,0 9 14,0 9 3,0 7 18,0 2-17,0 3-7,0 0-38,0 18-8,0 13 8,0 7 2,0-1-2,0 4 3,2-3-3,14 0 0,-5 2 0,5-5-2,-1-6-77,1-8-50,2-16-121,-2-5-105</inkml:trace>
  <inkml:trace contextRef="#ctx0" brushRef="#br0" timeOffset="44501.8407">10501 6310 699,'0'0'68,"0"0"39,20 122-49,-12-82-27,2-9 8,-4-11-23,-1-11-10,-1-4-1,0-5-1,-4 0 37,0-22 58,5-14-67,2-8-30,6 0-2,5 3 0,0 13-5,-2 13-6,1 6 10,1 9-4,0 0-2,4 0 5,-4 18-1,-1 7 3,-3 4 0,-7 4 3,-3 5-1,-4 2 2,0 2-2,0-2-2,-13-2-21,-2-12-112,10-17-190</inkml:trace>
  <inkml:trace contextRef="#ctx0" brushRef="#br0" timeOffset="45311.6153">11519 5963 588,'0'0'102,"0"0"17,0 0 47,0 0-65,0 0-62,0 0-20,-109 32 4,69 11-2,0 5-2,7-1 3,8 2-4,11-9-14,12-4 0,2-3-3,0-12-1,25-7-3,6-10-9,9-4-13,5-2 4,1-24-12,-1-1-3,-8-8 4,-5-2 22,-9 5 9,-5 1 1,-10 9 2,-3 8 4,-5 9 16,0 5 21,0 0-18,0 5-25,0 19-3,0 5 3,0 2 0,0-5 0,0-2 0,0-8-1,14-4-3,7-8-10,4-4 4,2 0 9,1-9-2,0-14-1,-1-1 2,-8-4 0,-5-8 2,-5-1 5,-7 2 1,-2 0 6,0 13 6,0 7 1,-13 4-4,-8 11-15,-5 0-8,-6 12 4,-1 15-74,4 3-86,4-2-98,12-4-90</inkml:trace>
  <inkml:trace contextRef="#ctx0" brushRef="#br0" timeOffset="45745.5968">11927 6367 658,'0'0'207,"0"0"-189,80-123 70,-40 70-41,-1 2-18,-10-2 7,-10 7-17,-12 11-16,-7 4 3,0 11-6,-17 9-4,-6 8 0,-4 3-1,0 0 2,8 8-13,5 10-2,5-2-9,9 5-11,0-4-22,0 1 30,16-2 21,13 1-4,9-5 0,4 0 6,0 0 7,1 0-1,-10 4 1,-10 0 0,-6 3 0,-12 1 12,-5 5 29,0 1 21,-16 4-16,-13-2-16,-2 0-22,4-3 1,3-8-7,6-5-1,4-3-1,8-9-29,0 0-53,6 0-47,0-19-99,4-8-242</inkml:trace>
  <inkml:trace contextRef="#ctx0" brushRef="#br0" timeOffset="46143.7462">12438 6034 339,'0'0'506,"0"0"-481,0 0-3,0 0 36,14 104-14,-2-62-12,-3 0-3,3-3 2,-6-9 2,-3-9-15,-1-11-6,1-6-8,0-4-2,-1 0 6,8 0 9,1-22 3,9-10-16,0-11-4,0 0-4,2 2-16,-2 9-14,2 9 16,-3 11 18,-7 6 0,-3 6 0,-1 0-12,-5 6 12,0 17 0,-3 6 13,0 7 4,0 1-5,0-4 4,4-1-9,1-8 0,4-2-5,4-3-1,6-10 0,2-2-1,4-7-3,0 0-61,1 0-148,-6-11-185</inkml:trace>
  <inkml:trace contextRef="#ctx0" brushRef="#br0" timeOffset="46592.8656">12977 6087 796,'0'0'98,"0"0"-83,0 0-12,0 0 10,150 10 14,-117 13 1,-11 2-19,-17 6-5,-5 5 0,-7 1 2,-19-6-4,-3-2 2,2-10-3,10-9 3,9-6-3,6-4-1,2 0-7,2-12-15,25-16-28,8-6 6,8-5 23,-3 1 4,0 3 5,-7 4 12,-12 7 2,-8 9 15,-10 4 38,-3 6 25,0 5 7,-8 0-25,-11 8-31,-4 22-17,1 12 20,7 4-8,6 4-6,9-4-11,0-4-1,26-9-2,17-16 4,12-9-4,10-8 2,2 0 0,-9-15-5,-16-4-3,-17 3-40,-21 2-110,-4 6-250</inkml:trace>
  <inkml:trace contextRef="#ctx0" brushRef="#br0" timeOffset="47067.6665">14549 6074 840,'0'0'112,"0"0"-44,0 0-26,0 0-21,0 0-2,0 0 30,-12 150-34,18-104-7,0 0-5,-4-4 5,0-4-8,1-4-15,-3-2-67,0-4-80,0-5-113,0-9-147</inkml:trace>
  <inkml:trace contextRef="#ctx0" brushRef="#br0" timeOffset="47247.7503">14367 6358 994,'0'0'63,"0"0"-14,0 0 20,0 0-52,135-116-11,-75 98-5,-2 6-1,-8 3-9,-2 0-108,-1-5-154,-4-7-200</inkml:trace>
  <inkml:trace contextRef="#ctx0" brushRef="#br0" timeOffset="47473.445">15309 5939 1164,'0'0'14,"0"0"-12,152-23 18,-69 4 0,-2 5 1,-7 2-9,-23 4-12,-20 4-8,-17 2-48,-14 2-78,0 0-62,-6 0-38,-26 0-166</inkml:trace>
  <inkml:trace contextRef="#ctx0" brushRef="#br0" timeOffset="47904.8763">15218 5981 675,'0'0'119,"0"0"-14,0 0-9,0 0-89,0 0 6,0 0 23,118 14-3,-74-2-1,-1 2-8,-3 3-9,-9 2-9,-2-1-4,-12 1 0,-3-5-2,-12 3 0,-2 3-1,-8 6-1,-30 1 2,-5 4-10,-8 1-4,-2 5 14,4-2 1,7-3 0,9-5 1,18-5-4,11-1 1,4-3-7,6-6 8,34-6 2,18-5 12,19-1 16,10 0 4,8-13-12,3-5 11,-2-2 0,-9 2-4,-20-1-10,-22 9-12,-24 6-7,-13 4-2,-8 0-33,-14 0-29,-26 16-68,-7 12-191,-11 3-16</inkml:trace>
  <inkml:trace contextRef="#ctx0" brushRef="#br0" timeOffset="48333.8733">14821 7181 875,'0'0'43,"0"0"-32,0 0 77,0 0-47,40 108-12,-38-76 9,-2-6-9,0-4-3,0-8-8,0-6-3,0-6-6,0-2-3,0 0 2,0-4 1,0-22 6,0-9-15,7-6-2,6 1-3,7 5-9,0 4 1,1 9 8,-4 8 3,-3 3 0,-1 11 2,1 0-7,-4 7 4,3 15 3,-1 5 5,-3 0 3,-3 3-7,2 2 3,-4-3-4,0 3-1,-1-5-14,-1-3-92,-2-8-102,2-8-132</inkml:trace>
  <inkml:trace contextRef="#ctx0" brushRef="#br0" timeOffset="48529.1276">15262 7250 980,'0'0'18,"0"0"-14,0 0 0,163-65-1,-121 53-3,-8 3-43,-10 4-132,-11 3-48,-11 2-210</inkml:trace>
  <inkml:trace contextRef="#ctx0" brushRef="#br0" timeOffset="48703.8043">15301 7441 365,'0'0'587,"0"0"-546,0 0-5,0 0-21,0 0-1,0 0 13,106 12-15,-57-32-12,0-2-56,-3 0-176,-3-4-196</inkml:trace>
  <inkml:trace contextRef="#ctx0" brushRef="#br0" timeOffset="48894.6792">15883 7150 1153,'0'0'69,"0"0"-53,-13 103 19,13-49-16,0 6-12,0 0-6,0-6 1,0-7 0,0-15-2,0-13-37,0-11-52,-4-8-63,0-15-149,-5-29-371</inkml:trace>
  <inkml:trace contextRef="#ctx0" brushRef="#br0" timeOffset="49451.8644">15792 5089 688,'0'0'123,"0"0"-53,0 0-30,0 0-33,0 0 38,-1 112 1,-15-70-12,-2-1-2,-7-3-6,-5-2-4,-9-4-10,3-4-6,0-8-3,10-8 3,7-6-1,4-6-4,9 0 5,4-6 0,2-10-6,0 0-1,15 7 1,10 4 0,2 5 0,6 0-2,5 0-2,5 0 4,-1 5 4,3-5-4,-1 0 2,-1-19-1,1-11 7,-8-5-3,-11 1 6,-13 0 0,-12 1 13,0 0 9,-6 5-13,-17 4-20,2 12-1,-4 10 0,4 2-16,2 2-87,1 16-112,7 0-173</inkml:trace>
  <inkml:trace contextRef="#ctx0" brushRef="#br0" timeOffset="50087.8687">16829 5678 707,'0'0'29,"0"0"-27,0 121 36,0-66 4,0 4 34,3-5 0,-1-4-32,-2-12-10,0-6-2,0-11-11,0-7-4,0-11-9,0 0-6,0-3 1,0 0 4,6-6 10,10-17-3,4-2-14,7-3-1,-1 2 1,3 10 0,0 4 0,0 8 0,-2 4-3,-6 2 1,-6 15-4,-9 8 4,-6-2 2,0 4 10,-15-1 12,-14-2-1,-5-2-3,-4-5-10,3-4-6,4-3-1,6-6-1,8-4-16,8 0-34,9 0-68,0-18-129,17-5-163</inkml:trace>
  <inkml:trace contextRef="#ctx0" brushRef="#br0" timeOffset="50411.9173">17235 6136 627,'0'0'81,"0"0"101,18 113-69,-13-75-74,1-6-6,-4-10-19,-2-9-6,0-7-5,0-6 1,0 0 8,0-2 34,4-23 14,2-12-54,6-9-5,5-1 1,4 8-2,1 8 1,1 14 1,-1 9-4,-4 8 4,2 0-2,0 14 4,-6 9 0,-3 8 5,-5 1-6,-4 2-1,-2-1 1,0 4-3,-2-3-23,-9 2-92,5-7-175,6-13-170</inkml:trace>
  <inkml:trace contextRef="#ctx0" brushRef="#br0" timeOffset="50777.861">17848 6272 833,'0'0'139,"0"0"-87,109-122 45,-69 80-49,-11 0-27,-14 4-7,-7-2-11,-8 7 1,0 10 4,-16 4-3,-6 11-5,-5 8-2,2 0-5,5 0-11,3 12-17,3 6-16,12 2 4,2 0-11,0 0-22,24-4 23,14 1 36,9-6 11,0 3 10,0 3 0,-10 5 0,-12-1-1,-16 6-5,-9 1 6,0 0 13,-22 0 7,-7-2-12,0-1-8,0-9-38,9-9-82,5-7-42,15 0-22,0-23-96</inkml:trace>
  <inkml:trace contextRef="#ctx0" brushRef="#br0" timeOffset="51340.8518">18273 5979 561,'0'0'156,"0"0"-38,0 0-48,0 0-64,0 0 9,0 0 10,0 96-5,0-61-8,0 0-2,0-6-2,0-5-4,0-6-3,12-5 0,1-8 1,1-5-1,3 0 4,1 0-3,3-8 2,0-15 3,0-4-6,-1-1 2,-5-4-1,-1 0-1,-5 5 2,-1 6 0,-3 9-1,-4 8-2,-1 1 3,0 3 2,0 3-5,0 16 0,0 9 1,0 2 0,0-3 2,0-9-2,0-6-1,0-10 0,0-2 0,0 0 3,0 0 1,11-11 6,2-12-6,4-3-1,1 0-3,4-1 1,1 5-1,-1 5 1,0 5 0,-4 10-1,0 2 5,-2 3-3,-3 21 12,1 9 2,-6-1 9,-3 2-7,-4-2-5,-1-4-7,0-1-3,0-6-2,0-1-1,-10-6-37,-10-4-59,-5-8-149,-6-2-95</inkml:trace>
  <inkml:trace contextRef="#ctx0" brushRef="#br0" timeOffset="51655.2865">18345 5479 866,'0'0'71,"0"0"-67,0 0 30,0 0-27,0 0-3,0 0 3,37 92-3,-72-71 7,-4-5 0,0-6 11,4-10 11,5 0 5,7-3-1,9-16-16,7 1-10,7-3-9,0 1-1,18-1-1,15 4 1,14 0-3,3 7-5,2 5-39,2 5-76,-9 9-186,-7 21-276</inkml:trace>
  <inkml:trace contextRef="#ctx0" brushRef="#br0" timeOffset="52082.91">18931 5974 907,'0'0'45,"0"0"-25,14 113 25,-10-68-17,1-3-4,-5-6-10,0-10 10,0-10 5,0-7-8,0-6-7,0-3-7,0 0 9,2-28 28,13-12-37,5-11-7,4 3-5,6 4-14,-3 8 3,-2 11 9,-4 8 4,-2 8 3,-9 9 0,-2 0-4,2 9 4,-5 22 3,-1 6 11,-4 7 10,0-3-3,5-3-8,4-4-5,0-12-4,6-2-3,3-12 1,3-6-2,2-2-13,6 0-62,-2-10-123,-9-12-204</inkml:trace>
  <inkml:trace contextRef="#ctx0" brushRef="#br0" timeOffset="52541.8547">19411 5995 891,'0'0'39,"0"0"17,0 0-21,0 0-22,122-21-4,-93 39 5,-4 11 4,-15 7-9,-7 3-5,-3 1 4,-4 0-1,-21-4-3,6-12 2,2-10-2,11-8-1,4-6-2,2 0 8,0-7-7,15-20-2,16-9-17,2-2 13,6 0 2,-1-2 0,-7 6-3,-4 5 4,-14 7 1,-5 11 5,-5 4 14,-3 7 24,0 0 8,-13 8-15,-12 23-32,1 9 4,10 4 5,12-2-3,2-3 3,13-7-1,23-9 1,11-7 3,11-9 4,6-7-6,8-3 8,0-21-8,-4-4-1,-12 0-9,-14 2-2,-18 2-4,-17 5-17,-7 4-79,-8-3-318</inkml:trace>
  <inkml:trace contextRef="#ctx0" brushRef="#br0" timeOffset="58153.8121">6435 9346 149,'0'0'644,"0"0"-602,0 0 45,0 0-14,0 0-37,0 0 11,0 0-24,0 0 4,-60-22 0,46 22 9,-8 0-11,0 0-9,-7 10-7,-2 14-4,-1 6-4,6 10 2,3 3-3,7 4 0,12-4-2,4-5 2,0-8 0,4-8 0,19-8-1,6-11-9,4-3-7,5-11 7,4-19 3,3-8 0,-4-2-16,-8-3 4,-8 2 14,-8 2-1,-11 3 6,0 6 4,-6 6-2,0 10 4,0 6 23,0 6 2,0 2-6,0 0-14,0 2-11,0 20-6,0 7 6,0 3 0,0-3 1,0 0-2,0-1 2,2-3-2,9 4-8,1-2-65,1-2-51,1 1-139,0-8-68</inkml:trace>
  <inkml:trace contextRef="#ctx0" brushRef="#br0" timeOffset="58483.8102">6743 9613 830,'0'0'50,"0"0"-24,0 0 10,0 0-8,-2 106-13,2-76 1,0-4-12,0-5 1,0-10 0,10 0-5,8-10 2,4-1 0,3 0 6,2-12 6,-3-9-3,0-9-4,-6-3 3,-7 1 5,-8 0 5,-3 0 7,0 2 2,-18 8-5,-2 4-2,-2 5-9,-4 13-10,3 0-3,-2 0-9,8 15-1,2 7-54,9 7-42,6 2-133,0-4-72</inkml:trace>
  <inkml:trace contextRef="#ctx0" brushRef="#br0" timeOffset="58672.685">7302 9832 825,'0'0'36,"0"0"72,0 0-45,0 0-43,-23 128-10,6-96-5,3-6-5,-3-4-73,-1-10-148,4-12-129</inkml:trace>
  <inkml:trace contextRef="#ctx0" brushRef="#br0" timeOffset="59383.7948">8189 9360 546,'0'0'123,"0"0"-7,0 0 29,0 0-56,0 0-11,0 0-12,-49-21-42,16 26-12,-6 19 0,0 7 3,-1 6-3,1 6-3,8-2-3,12 3-5,7-3 1,12-5-2,0-9 0,13-6 0,17-13-34,5-8 2,5 0 15,3-26 0,-1-9-17,-7 0-12,-6-5 22,-6 2 11,-12 1 13,-2 4 1,-9 5 0,0 7 4,0 9 11,0 6 22,0 6 8,0 0-11,0 0-22,0 8-10,0 16-2,-3 6 0,3 1 6,0 1-7,0-4 0,0-3 1,14 1 1,-1-6-2,3 1-2,-2-7-38,6-2-110,-5-8-134,-1-4-126</inkml:trace>
  <inkml:trace contextRef="#ctx0" brushRef="#br0" timeOffset="59735.0767">8433 9583 686,'0'0'212,"0"0"-205,0 0 35,0 0 0,13 134-23,-9-104-5,-1-3-1,1-10-2,-4-8 2,0-3 3,0-6-5,0 0 9,0 0 25,2-19-8,0-11-34,2-1-3,10-4-2,0 5-7,7 8 1,-1 2 0,-2 8 7,0 4-1,0 6 2,0 2-3,-3 0 3,1 16 2,0 4 4,-5 0-3,-5 0 2,1 1-4,-7 4 0,0-2-1,0-4-78,0-5-121,0-10-125,2-4-250</inkml:trace>
  <inkml:trace contextRef="#ctx0" brushRef="#br0" timeOffset="59894.7863">8955 9752 687,'0'0'107,"0"0"-66,0 0 6,0 0-30,-44 112-14,29-84-3,3-2-88,2-8-51,7-10-109</inkml:trace>
  <inkml:trace contextRef="#ctx0" brushRef="#br0" timeOffset="60381.8774">9625 9174 1009,'0'0'117,"0"0"-111,0 0-2,0 0 22,13 131-1,-3-76 2,0-1-8,-5 1-14,-5-6 4,0-3-4,0-15-2,0-9-1,0-12-2,0-8 1,0-2 1,0 0 3,2-10 9,7-14-14,9-7-4,3 2-2,6 0 5,1 8 0,0 7 1,-1 3 0,-1 8 0,-3 3 0,-3 0 0,-6 1 1,-8 17 3,-6 3 5,0 5-3,-8 3 6,-19 2-1,-7-4-7,0-4-3,2-7 1,-3-6-2,4-1 0,5-9-12,6 0-10,6 0-47,11-5-80,3-9-209</inkml:trace>
  <inkml:trace contextRef="#ctx0" brushRef="#br0" timeOffset="60747.7775">10072 9622 880,'0'0'69,"0"0"-3,0 120-10,0-83-4,0-9-42,0-7-4,0-12 1,0-4-5,0-5-1,0-5 17,0-22 2,16-14-18,6-2-1,3-1-1,6 5 0,0 9 0,-2 14 4,-5 9-4,-1 7 0,-6 3-2,0 23 2,-9 8 4,0 7 4,-8 0 1,0-1-1,0-1 0,0-9-1,0-5-4,0-11-1,0-5-1,8-9 2,5 0 0,6-2-3,0-19-22,0-2-121,-4-4-313</inkml:trace>
  <inkml:trace contextRef="#ctx0" brushRef="#br0" timeOffset="61827.7796">11388 9334 706,'0'0'100,"0"0"20,0 0-8,0 0-67,0 0-22,-124 6 2,89 22-6,6 6-3,8 7-6,5-5-4,11 0-2,3-2-4,2-8 0,0-2 0,13-10-21,12-12-26,4-2-2,6-5 28,2-24 2,-2-5 12,-6-5-14,-5 2 21,-10 1 0,-8 3 1,-6 8 4,0 8 20,0 8 21,0 6 8,0 3-13,0 0-36,0 20-5,-2 11 0,2 6 0,0-1 0,0-2 2,0-5-2,16-9 0,6-6 1,3-8 0,4-6 1,2 0 0,-2-11 2,0-12-1,-5-5-3,-5-6-1,-4 1-13,-11 1-12,-4 4-17,0 9 0,0 6 2,-2 7-15,-4 6-43,6 0-32,0 0-26,0 8 7,4 4 50,16 1 23,4 3 73,1 5 4,-5 4 81,-5 3 13,-1 0 31,-6-2-44,4-2-10,-3-4-12,0-6-24,5-10-11,5-4-8,8 0 1,6-12-5,3-16-4,-1-4-5,0-2-2,-13-1 2,-5 7 4,-12 7 17,-5 9 56,0 8 8,-7 4 9,-11 0-68,-5 13-10,6 18-2,0 1-12,10 1 4,7-3-1,0-1-7,0-5 1,7-4-2,15-3 1,4-5-1,3-7 0,9-5-17,5 0-69,-3-14-147,-7-16-353</inkml:trace>
  <inkml:trace contextRef="#ctx0" brushRef="#br0" timeOffset="63597.5565">12890 9206 765,'0'0'99,"0"0"22,0 0-7,0 0-39,0 0-28,0 0-29,-73 60-10,40-14 0,2 2 2,8-2-5,7-4-4,9 0 0,7-7-1,0-9-1,14-13-2,12-8-12,13-5-8,5-10 7,5-18-6,2-9-5,3-2 2,0-2 3,0-1 10,1 0 9,-10 8 3,-8 6 3,-15 9 3,-13 12 1,-9 0 9,0 7 35,-2 0-21,-24 0-29,-4 12-1,-3 11 0,-1 5-1,7-2 1,8 4-1,3 1-1,14-3-2,2 2-17,0-8-38,14-6-5,14-11-30,10-5-55,3 0 50,2-26 76,-2-3 20,-14-3 3,-10 1 5,-9 2 20,-8 2 58,0 8 35,0 2-7,0 7-23,-8 5-32,4 5-4,-2 0-32,1 5-16,1 19-3,-1 10-1,5 5 3,0-5-4,0 0 1,16-10-6,11-5-20,4-7 4,4-12-4,5 0-5,1-15-17,-1-17 1,-7-3 3,-9-4 6,-5-7 21,-13 3 17,-6-5 0,0 0 2,0 4 23,0 12 4,-6 15 14,-3 12 15,4 5-2,-6 0-44,2 19-11,2 16-2,5 9 2,2 2 0,0 6-1,0-2 2,18-6-2,2-5 0,2-14-1,5-8-4,1-15-10,4-2-7,4-11-1,-1-19-13,-4-6-4,-6-3 18,-7-7 12,-7 2 8,-9-7 2,-2 1 0,0 3 8,0 10 14,0 12 13,0 15 21,0 8-1,0 2-14,-4 0-36,-2 26-4,-1 8 2,5 10-2,2 7 7,0 2-2,0-2-2,9 2-3,6-11-1,5-5 3,3-12-3,6-11-1,0-13-6,4-1-8,5-10 1,-1-17-2,-1-4 12,-7 4-6,-9 6 7,-9 5 3,-11 9 0,0 4 8,0 3 29,0 0-9,-9 0-21,-6 3-7,-1 17-1,5 4 1,2-1-1,4 0 1,5-1-3,0-5-10,3-5-10,20-3 3,12-7-19,5-2-2,9-4-2,8-20 11,2-5 17,-3 1 7,-12-2 6,-13 6 2,-8 4 1,-15 8 7,-2 5 24,-6 4 39,0 3-1,-12 0-49,-12 0-10,-4 10-9,0 16-1,1 4-1,3 8 0,15-1-1,6-8-1,3 0-2,3-10-13,19-7-15,9-12 3,10 0 1,-2-17-9,1-17 2,-1-10 7,-13 0 18,-8-3 9,-8-5 1,-10 0 0,0-9 10,0 2 14,-14 5 4,0 15 21,5 17 13,0 19 6,1 3-24,0 14-30,4 23-14,0 14 6,4 9-1,0 1 3,2 5-1,14-5-3,3-11-3,6-7-1,4-18 0,1-14 1,5-10 2,-2-1-3,-1-7-3,-6-15-31,-12-5-53,-14 1-204,0-1-574</inkml:trace>
  <inkml:trace contextRef="#ctx0" brushRef="#br0" timeOffset="64019.5218">15679 8993 941,'0'0'114,"0"0"-78,0 0-1,0 0 13,7 125 14,-2-69-33,1 0-10,-1-2-15,-3-2 3,-2-3-7,0-8 0,0 0-38,0-9-72,0-8-127,-2-10-142</inkml:trace>
  <inkml:trace contextRef="#ctx0" brushRef="#br0" timeOffset="64185.1668">15577 9145 820,'0'0'10,"0"0"5,149-132 50,-80 88-50,-4 14-11,-7 10-4,-18 14-112,-15 6-129,-15 2-199</inkml:trace>
  <inkml:trace contextRef="#ctx0" brushRef="#br0" timeOffset="64542.6541">15637 9342 739,'0'0'33,"0"0"-14,0 0 3,0 0 8,165-44-5,-114 39-9,-7 5 0,-10 0-4,-7 14-6,-7 11 18,-11 6 25,-3 0-23,-2-4-9,-1-8-10,6-4-4,2-12-1,9-3 6,3 0 7,-3-22-5,4-5 14,-7-4 4,-5-3 14,-12 2-8,0 2-10,-18 4-3,-13 2-10,-1 10-11,3 6-1,10 8-3,1 0-61,5 4-69,3 12-132,8-4-110</inkml:trace>
  <inkml:trace contextRef="#ctx0" brushRef="#br0" timeOffset="64889.261">16269 9266 882,'0'0'111,"0"0"-100,0 0 20,0 0-7,-6 120-23,6-93 5,0-5-6,11-9 0,5-11-9,2-2-13,7 0 22,6-25-1,0-8 1,-2-1-10,-3-5 6,-6 4 4,-7 5 0,-7 11 4,-4 6 9,-2 9 59,0 4 4,0 0-30,0 0-25,0 17-14,-8 9-6,2 1 1,1 7-1,3 2-1,2 3 0,0-1-37,0-11-75,11-6-73,1-15-108,0-6-143</inkml:trace>
  <inkml:trace contextRef="#ctx0" brushRef="#br0" timeOffset="65255.4938">16631 9272 609,'0'0'148,"0"0"-94,0 0-11,0 0 24,0 0-7,138 35-27,-115 0-10,-6 1-2,-7-1 0,-4-12-6,-6-4-7,0-12-1,0 0 2,0-7 4,0 0 14,0-12 2,0-14-24,4-5-5,13-1 2,11-2-2,1 7-2,0 6-8,-3 5 2,-3 7 6,-6 9 2,-1 0-4,-5 0 2,-1 21 2,-6 4 10,0 2-1,-1 2-1,-2-2-4,-1-3-3,0-3-1,0-6-12,0-5-80,0-3-129,0-7-66,0 0-107</inkml:trace>
  <inkml:trace contextRef="#ctx0" brushRef="#br0" timeOffset="65377.9336">17075 9097 257,'0'0'586,"0"0"-510,0 0 22,0 0-81,0 0-17,0 0-178,8-63-178</inkml:trace>
  <inkml:trace contextRef="#ctx0" brushRef="#br0" timeOffset="65893.5364">17342 9374 737,'0'0'76,"0"0"-50,0 0 66,0 0-55,129-106-28,-127 80-2,-2 4-2,-2 5 20,-21 5 26,-1 10 6,-4 2-19,3 0-22,2 7 3,5 15-7,8 9-9,1 2-3,6 4 1,3 0-1,0-3 0,12-6 0,10-10 0,7-8-2,7-8 1,4-2 1,0-12 4,-2-15-4,-7-8-3,-6-3 3,-8-2 0,-7 0-1,-6 2 0,-4 4-12,0 10-3,0 8-6,0 10 4,0 6-9,0 0-16,0 0-10,0 6 28,4 12 25,5 4 4,2-3 17,1 6 11,-4 1 1,-1 1 3,0-1 4,-5 1-13,-2-3-4,2 0-9,1-2-9,-3-3-1,2 1-4,-2-3-7,0 2-94,0-9-164,0-10-191</inkml:trace>
  <inkml:trace contextRef="#ctx0" brushRef="#br0" timeOffset="66621.7465">18428 9038 607,'0'0'282,"0"0"-200,0 0 14,0 0-52,0 0-27,0 0 13,-101 134-8,74-88-11,8-3-2,7-6-3,10-7-3,2-10-3,0-5 0,15-8-4,13-7-5,7 0-10,1-10 5,-1-14-13,-4 2 3,-6 4 0,-7 6 17,-7 4 5,-6 4 2,-5 4 0,2 0 0,2 0-10,3 2-28,4 10 16,4 0-37,8-3-30,4-9 52,4 0 37,2 0 1,-4-17 11,-4-7 51,-12 7 35,-9-6-27,-4 3-10,0 3-17,0-4-14,-17 9-20,-3 1-10,-5 11-3,1 0-13,-3 12-29,3 15-59,5 1-82,6 0-81,7-2-194</inkml:trace>
  <inkml:trace contextRef="#ctx0" brushRef="#br0" timeOffset="67520.4864">19002 9154 879,'0'0'13,"0"0"100,0 0-3,0 0-110,0 0 0,0 0 0,-66 84-1,61-48 0,5-5-3,0-10-9,18-7-11,12-10-5,5-4 10,7-10 10,5-17 4,-5-8 4,-4-2 1,-7 2 3,-8 3-1,-9 2 2,-6 10 11,-6 6 27,-2 7 21,0 7 6,0 0-22,0 21-40,0 27 0,0 24-5,0 14-1,0 11 1,0 9-1,0 0 2,0-4-3,11-12-2,3-20 2,3-24-17,1-22 14,7-24-4,2-3 0,4-35 7,-2-12 0,-2-10-1,-7-5-2,-7-4-3,-9-14-4,-1-6 0,-3-5 2,0-6-7,4 8 10,5 20 5,3 21 0,1 21 0,3 21 0,-3 9 4,3 0 0,1 18-4,-5 19 12,1 14 5,-5 11-3,-1 8-5,-2 10 0,4 9-1,-1-1-7,8-2-1,6-13 1,5-18 0,0-18-1,4-22 0,-2-13 0,0-2 1,-4-13 0,-12-16-1,-6-5-1,-7-4-1,0 0 0,-31-4-1,-6 3-9,0 8 6,3 3 5,10 3-1,11-2 1,13-6-4,0-7-17,17-3-5,16-6-9,8 3 0,-3 6 26,-9 6 4,-7 9 6,-11 8 1,-7 7 30,-4 4 31,0 6-10,0 0-7,0 0-24,0 2-19,0 20-2,0 9 0,-2 6-1,2-1 0,0-4-13,0 0-68,7-9-84,7-11-181,-4-12-305</inkml:trace>
  <inkml:trace contextRef="#ctx0" brushRef="#br0" timeOffset="67665.311">19949 8891 827,'0'0'190,"0"0"-180,0 0 79,0 0-89,0 0-43,0 0-156,-30-8 14,45 40-88</inkml:trace>
  <inkml:trace contextRef="#ctx0" brushRef="#br0" timeOffset="68967.0774">20318 9003 844,'0'0'84,"0"0"44,0 0-26,0 0-77,0 0-1,0 0-4,-96 77-6,73-39 1,6-2-9,8-1-3,9-6-3,0-5 0,0-5 0,25-12-11,8-7-27,11-2 13,8-24 1,-1-8-22,-2-4-10,-11 1 7,-13-2 16,-5 3 29,-12 7 4,-8 8 35,0 7 27,0 7 17,0 7-17,-2 0-24,-11 0-28,-3 14-4,5 12-3,0 5-3,6 5 1,5 3-1,0-4 2,0-3-2,5-6 0,15-8-2,7-8-4,1-10-12,10 0 0,5-14 7,-3-16-18,0-2-14,-6-2 9,-10-2 8,-6 3 22,-9 6 4,-7 3 1,-2 9 7,0 7 33,0 8 9,0 0-10,0 0-23,-2 7-17,-7 14 0,1 8 0,0 2 1,8 0-1,0-4 0,0-3-2,0-4 2,10-3 0,5-8-1,3-2-5,5-7 3,-2 0 1,3 0-6,2-14 2,-6-3 1,-1-2 2,-3-5 0,-3 0 0,-1-3 5,-5 10-2,-3 5 1,-4 5-1,0 7 0,0 0 9,0 0-9,0 14 1,0 12-1,0 4 1,-2-9 0,0-7-1,2-8 0,0-6 0,0 0 3,0 0 3,13-8 3,7-8-9,-3 4 3,-1 4-3,-3 6-1,3 2 1,-1 0-2,3 0-1,-1 14 0,-2 8-1,1 5 3,-5-2-2,2-4 3,1-7 0,-1-11 0,7-3 0,5 0 1,6-22 4,2-8-4,0-4 0,-6-4 1,-7-3-2,-7-3 1,-6-4-1,-7-6-3,0 2 3,0 6 0,0 8 3,-11 15-3,2 11 1,2 7 6,3 5 10,-2 0-6,-4 12-11,6 16-2,-3 10 2,7 8 0,0 6 0,0 9 3,0-3-3,7-7 0,9-6 0,2-12 0,4-10 0,4-13 1,8-10 4,1 0-3,6-10-2,-3-16 2,-3-3 0,-2 0-4,-8 5 1,-4 7 0,-13 10-1,1 2 2,-2 5 0,4 0-2,4 3-2,6 13 4,0 0 1,3 2 3,-3-2 1,-6 2 4,-5 0-5,-6 0 0,-4 2-3,0 2 1,-17-1-2,-12 2-4,-4-7-63,-6-6-100,-3-10-238</inkml:trace>
  <inkml:trace contextRef="#ctx0" brushRef="#br0" timeOffset="69120.0221">21535 8939 711,'0'0'337,"0"0"-323,158-128 60,-102 92-36,-14 5-38,-22 8-12,-20 7-123,-26 6-166</inkml:trace>
  <inkml:trace contextRef="#ctx0" brushRef="#br0" timeOffset="69255.7355">20675 8628 1128,'0'0'0,"0"0"-2,0 0-96,0 0-385</inkml:trace>
  <inkml:trace contextRef="#ctx0" brushRef="#br0" timeOffset="97124.8624">2995 11485 572,'0'0'174,"0"0"-38,0 0-26,0 0-44,0 0-13,0 0-15,0 0-7,0 0 6,0 0-3,0-20-5,0 19-7,0-3-3,-3 4-5,-5-6-10,-4 2 1,2 4-3,-3 0-2,-4 0 0,-1 0 1,-4 4-1,0 10 0,-2 3 0,-1 2 0,3 0 1,-2 8-1,0 5 0,5 0 0,4 2-2,4 7 2,3-9-4,8 0 3,0-6-1,0-14-2,0-1 4,6-2-1,9-6-6,3 0-5,3-3 2,4-3 5,2-18 4,2-7 1,-2-7 2,-7-5-1,-2 0 0,-8 4-1,0 6 2,-8 8 0,0 3 0,0 12-1,0 1-1,-2 6-1,0 0-1,0 0-1,0 0-8,5 8-1,-1 14 9,4 8 3,-2 1 3,-2 4-3,3-2 1,-1 0-2,0-2 1,-2-4-1,3 0 2,-4-3-2,4-2-32,1-3-87,0-4-66,3-7-81,1-5-47</inkml:trace>
  <inkml:trace contextRef="#ctx0" brushRef="#br0" timeOffset="97492.8605">3180 11843 570,'0'0'201,"0"0"-175,0 0-12,0 0-11,0 0 11,0 0 11,0 119-6,0-88-7,4 3 6,4-6 2,-2-5-1,3-9 2,2-6-6,4-4-9,5-4 2,8 0 8,0-11-6,4-13 1,-4-4-2,-7-2-2,-5 0-1,-12 2 11,-4 0 21,0 4 22,-7 2-15,-13 6-7,-2 2-23,-1 8-15,1 6 4,-1 0-3,1 0 0,1 8-1,0 6-21,5 0-45,5-2-43,5-5-48,6-1-104,0-6-75</inkml:trace>
  <inkml:trace contextRef="#ctx0" brushRef="#br0" timeOffset="97803.5841">3844 11671 931,'0'0'72,"0"0"-67,0 0 19,0 0 44,145-23-8,-89 5-26,-5 1-16,-4 2-11,-13 3-4,-10 8 0,-11 2-3,-5-2-12,-8 4-59,0 0-52,0 0-143,-12 13-53</inkml:trace>
  <inkml:trace contextRef="#ctx0" brushRef="#br0" timeOffset="98018.6553">3867 11943 883,'0'0'71,"0"0"-65,0 0 30,0 0 34,156-34-9,-98 16-25,2 2-14,-6-2-5,-14 7-10,-9 2-6,-11 3-1,-7 6-6,-5 0-95,-8 0-162,0 0-192</inkml:trace>
  <inkml:trace contextRef="#ctx0" brushRef="#br0" timeOffset="98897.4359">5534 11335 739,'0'0'193,"0"0"-63,0 0-31,0 0-43,0 0-31,0 0-20,0 4-5,0 25 0,0 7 11,0 4 3,3-4-6,1 1-3,-4-2-2,1-1-1,2-5-2,1 3-11,1-7-85,2 3-72,-7 1-117,0-4-63</inkml:trace>
  <inkml:trace contextRef="#ctx0" brushRef="#br0" timeOffset="99235.5924">5209 12017 697,'0'0'55,"0"0"-6,0 0 1,0 0-24,0 0 60,158-20 18,-67 8-37,8-4-18,6-2-1,6-3-4,-2 2-14,-2-1-7,-9 1-7,-15 7-3,-18-8-3,-16 6-4,-16 5-3,-18 1-1,-6 8-2,-9 0-2,0 0-35,-13 3-59,-21 22-52,-13 7-111,-7 4-35,-4 6-163</inkml:trace>
  <inkml:trace contextRef="#ctx0" brushRef="#br0" timeOffset="99512.7459">5628 12351 372,'0'0'668,"0"0"-634,0 0-7,0 0-5,0 0-18,0 0-2,-9 70 12,18-43-6,-3 5 1,-1-1-5,-2-1-1,-3 0-1,0-2-2,0-5 0,0 2-52,0-4-51,0-6-100,0-5-21,0-10-76</inkml:trace>
  <inkml:trace contextRef="#ctx0" brushRef="#br0" timeOffset="99772.5992">5855 12334 642,'0'0'123,"0"0"-46,0 0-1,0 0-68,0 0 8,0 0-8,0 80 32,0-44-8,2-1-4,3-2-9,-3-3-8,3-3-4,-1-3-1,-4-6-5,2-1-1,0-2 0,0-3-23,1-5-69,-3-2-126,0-5-41,0 0-63</inkml:trace>
  <inkml:trace contextRef="#ctx0" brushRef="#br0" timeOffset="100089.3577">5414 12351 603,'0'0'60,"0"0"-57,0 0 8,0 0 24,131-75 0,-64 59 51,9-4 16,-1-2-23,2 0 0,-6-1-14,-13 5-11,-11 3-7,-19 4-26,-10 4-10,-11 2-1,-5 5-6,-2 0-2,0 0-2,0 0-67,0 0-136,0-9-245</inkml:trace>
  <inkml:trace contextRef="#ctx0" brushRef="#br0" timeOffset="106403.7364">7389 11148 544,'0'0'129,"0"0"-55,0 0 0,0 0-20,0 0-10,0 0 1,0 0 3,-43-26 1,30 21-24,-2 1 2,-5 4 8,-3-3-16,-8 3-8,0 0 2,-4 0 2,3 0 16,1 7-29,-6 11 3,5 0-4,3 2 0,4 0 1,7 2 4,1 6-6,-3 8 2,6 6 0,3 9-1,2 4 1,5 3-1,-1 9 0,0 2 5,3 4-5,2 6 1,0 1-1,0 4 1,0 2 1,7 1-1,4 1 2,4-6-1,-1-2 0,1-6-2,-1-4 2,-1-3-2,1-5-1,-3-6 0,-7-4 1,-2-4 0,-2-5 2,0-3 0,0-7 11,-15-2 4,-5-5 6,-1-4-9,0-9-4,-6-2 1,0-5-3,-4-6-3,-2 0-1,1-5-2,6-8-3,7 5-4,9 2-33,7 6-41,3 0-94,0 6-249,21 18-12</inkml:trace>
  <inkml:trace contextRef="#ctx0" brushRef="#br0" timeOffset="106890.6582">7115 13672 748,'0'0'169,"0"0"-122,0 0 16,0 0-14,0 0-36,0 0-8,-17 84 16,17-47-8,0 0-6,0-3 1,0-3-4,10-8-2,8-2 0,8-10 1,0-3-2,6-8 5,0 0 2,-3-12 4,-2-20-5,-3-6-2,-9-4 7,-8-2-10,-7 4 10,0 2 14,-7 8-3,-21 10 3,3 4-1,-4 6-11,-5 7-14,5 3 0,0 0-1,3 10 0,6 9-32,4-4-31,7-3-68,9-5-125,0-7-116</inkml:trace>
  <inkml:trace contextRef="#ctx0" brushRef="#br0" timeOffset="107835.25">7665 10864 621,'0'0'91,"0"0"-79,0 0 16,0 0 32,0 0 1,0 0-7,-20 30-19,7-22-14,2-1-1,-3-4 5,3-3 1,2 0-2,0 0 1,3-3 4,1-9-18,5-3-6,0-2-2,0 3-3,0-1-2,15 1 1,2-1 0,5 8 1,0 0 0,2 4-4,-1 3 0,-3 0 1,2 8-3,-6 12-2,-5 4 2,-3 5 6,-5 4 1,-3 3 1,0 7 4,-19 1-6,-2-2 3,-4-1 1,0-4-2,4-7-1,2-10-1,7-10 0,5-6 3,4-4 3,-1 0 4,4 0-3,0-4-4,0-9-3,0 4 0,0 1 0,9 4-2,8 4 1,2 0 0,-2 0-1,1 0 2,-2 2-2,4 8 2,-2 2 0,-1-2-1,-1 0-61,2-1-80,0-4-59,0-1-22,-3-4-81</inkml:trace>
  <inkml:trace contextRef="#ctx0" brushRef="#br0" timeOffset="108039.463">7977 11029 24,'0'0'511,"0"0"-412,0 0-44,0 0-12,0 0-11,0 0 38,23 32-20,-21-10 7,0 2-24,-2 0-17,0 0-12,2 1 0,-2-5-4,4-1-57,2 0-86,4-10-26,3-7-72</inkml:trace>
  <inkml:trace contextRef="#ctx0" brushRef="#br0" timeOffset="108263.7474">8187 10983 709,'0'0'145,"0"0"-77,0 0-27,0 0-26,0 0 14,0 0 10,0 127-18,0-94-4,0 1-12,0 0-4,0-6 5,0-4-5,0-2-1,0-10-28,2 1-67,0-9-75,-1-4-40,-1 0-92</inkml:trace>
  <inkml:trace contextRef="#ctx0" brushRef="#br0" timeOffset="108483.4391">7968 10917 821,'0'0'121,"0"0"-103,0 0 17,0 0 16,167-95-6,-101 73-9,-12 2-18,-11 4-15,-11 8-3,-12 6-19,-11 2-102,-7 0-206,-2 6-276</inkml:trace>
  <inkml:trace contextRef="#ctx0" brushRef="#br0" timeOffset="108997.39">9114 11635 768,'0'0'116,"0"0"-93,0 0 52,0 0 1,0 0-41,0 0 8,-88-73-9,65 73-19,-9 0 5,-1 0-9,0 18 5,2 10-9,6 8 1,7 9-4,7 6 0,11 6-1,0 6 0,0-5 0,13 0 0,3-7-2,2 0-1,-3-1 0,-6-8-41,-2 4-30,-7 0-35,0-3-128,0-2-31,-23-9-199</inkml:trace>
  <inkml:trace contextRef="#ctx0" brushRef="#br0" timeOffset="109312.3641">8648 12326 613,'0'0'102,"0"0"-3,0 0-30,45-132-58,13 89-2,11 2-2,7-1-2,6-3-2,-1 1-1,-8 2-2,-17 6 0,-18 10 4,-12 2-1,-14 10-2,-10 3 57,-2 6 24,0 1 15,0 1-20,0 3-31,-12 0-33,-3 5-2,-5 22-7,3 8-3,-2 7-1,8 2 0,5 2 0,6-4 0,0-5 0,6-3 0,7 2-4,4-2-40,-3 0-87,1-8-124,-3-9-127</inkml:trace>
  <inkml:trace contextRef="#ctx0" brushRef="#br0" timeOffset="109725.3063">9397 12034 785,'0'0'50,"0"0"-48,0 0 29,116-26-15,-87 26 0,-6 21-10,-14 5-5,-9 6 0,0 7 10,-12-3-9,-10-4 4,2-8-4,8-10-2,7-6-10,5-6-12,0-2-16,0 0 5,15-28-17,11-9 1,8-2 17,-1-3 15,1 5 12,-12 9 5,-7 8 13,-7 8 48,-8 12 45,0-2 35,0 2-50,-10 0-36,-5 8-37,1 16-7,3 2-2,7 4-3,4 0-3,0 1-3,6 3 2,15-5-2,1 0-41,1-5-43,5-7-108,-10-8-52,-5-9-277</inkml:trace>
  <inkml:trace contextRef="#ctx0" brushRef="#br0" timeOffset="109974.4738">9771 11794 937,'0'0'69,"0"0"-50,0 0 1,0 0 3,133-3 21,-83 37 1,-5 10-20,-9 2-14,-12 6-2,-15 4-7,-9 3 2,0 0-1,-13 1-1,-12-9-2,1-10-7,1-12-34,9-12-70,7-16-107,7-1-39,0-20-254</inkml:trace>
  <inkml:trace contextRef="#ctx0" brushRef="#br0" timeOffset="110430.3238">10551 11925 862,'0'0'134,"0"0"-102,0 0 29,-130 71-14,105-38-16,5 4-21,4 1-4,6-4-3,7-2-2,3-11-1,0-3 0,18-9 0,7-9-11,4 0-4,3-9 5,4-18-8,-4-8 1,-6-2-9,-5-4 14,-10-5 7,-5-6 5,-4-12 0,-2 0 2,0 0 5,0 14 28,-11 15 8,7 17 5,0 9-10,1 6 4,3 3-19,-2 15-23,2 24-4,0 11 4,0 5 0,5-6 5,8 2-4,-1-1 1,5-1 0,0 0-1,-1-1-1,-5 1 0,-4-8-26,-2-3-57,-3-12-62,0-11-163,7-10-74</inkml:trace>
  <inkml:trace contextRef="#ctx0" brushRef="#br0" timeOffset="110902.7409">10813 11988 801,'0'0'139,"0"0"-129,0 0 26,113-23-2,-86 23-7,-9 24-20,-11 9-6,-7 6 3,0 5-4,-18-2-2,-6-5 1,3-9-7,9-12 6,6-6-1,6-10-13,0 0-9,6-10-4,27-17 17,6-6-20,7-4-11,-4 2 43,0-6 3,-4 1-2,-10 4 2,-7 8 19,-13 7 16,-8 9 12,0 3 25,0 9 7,-19 0-47,-10 21-31,0 14 7,4 3 1,11 2 3,13 2-7,1-5-2,6-4-5,26-6 5,10-9 0,7-6 1,9-12 17,2 0-8,0 0-1,-7-14-4,-14 2-5,-18 3-6,-13 5 0,-8 4-16,0 0-78,-27 0-236,-14 0-385</inkml:trace>
  <inkml:trace contextRef="#ctx0" brushRef="#br0" timeOffset="112387.2598">2521 14744 586,'0'0'207,"0"0"-134,0 0 41,0 0-41,0 0-24,0 0-4,0 0-15,-27-46-10,9 39 2,-3 2-4,0 5-5,-3 0-5,-4 0-3,1 14-5,-2 16 1,2 6-1,8 10 0,3 7-2,9-5 2,7-4-4,0-8-1,0-12-7,7-7-4,11-4-2,6-11-7,7-2 7,2-2 4,2-20 7,0-12 4,-8 0 0,-10-7 1,2 4 4,-9 4 0,0-2-2,-1 12 7,-5 1-7,-2 5 8,0 8 1,0 3 12,-2 4 6,0 2 5,0 0-13,0 0-15,0 8-4,0 22-7,0 12 7,0 11 1,0-9 0,8 2-1,5-10-2,2-2 2,1-4-1,0-2-54,3-4-89,0-4-196,-6-10-169</inkml:trace>
  <inkml:trace contextRef="#ctx0" brushRef="#br0" timeOffset="112785.4207">2826 15087 288,'0'0'782,"0"0"-779,0 0-1,0 0-2,0 0 3,24 122 2,-23-103 8,3-3 3,-4-6 5,0-6-10,0-4-5,0 0-1,2 0 7,0 0-1,-2 0 21,7-25-13,2-4-19,5-10-2,5 10-25,3 2 4,0 13 7,-2 6 12,0 8-1,-1 0 4,-6 0-6,1 14-6,-3 10 12,-5 2 1,1 9 8,-3-8 2,-1 4 0,-1-12 0,3 2-8,-1-7 2,2-8-3,8 1-1,4-7-36,6 0-82,3-20-163,2-9-121</inkml:trace>
  <inkml:trace contextRef="#ctx0" brushRef="#br0" timeOffset="112974.2222">3412 15033 385,'0'0'736,"0"0"-721,0 0-14,138-60-1,-73 32 7,-2 6-7,-11 3-12,-15 6-164,-16 9-71,-16 4-81</inkml:trace>
  <inkml:trace contextRef="#ctx0" brushRef="#br0" timeOffset="113129.6021">3510 15221 779,'0'0'119,"0"0"-57,0 0-24,0 0-1,0 0 8,127 33-9,-57-55-22,-2-5-14,-5 4-41,-17-5-311</inkml:trace>
  <inkml:trace contextRef="#ctx0" brushRef="#br0" timeOffset="113498.2424">5180 14674 81,'0'0'948,"0"0"-894,0 0-54,0 0 2,0 0 3,20 106 31,-16-56-2,5-3-13,-5-6-12,-4 0-6,6-5-3,-6 0-1,0-6-58,0-4-97,0-8-149,0-8-148</inkml:trace>
  <inkml:trace contextRef="#ctx0" brushRef="#br0" timeOffset="113806.2494">4849 15330 727,'0'0'194,"0"0"-194,0 0 5,0 0 10,133 0 57,-58-2-10,14-10-19,6 0-1,13-2 9,1 0-16,-5-4-3,-7 0-6,-19 4-15,-25 0-5,-17 6-5,-19 4-1,-12 4 0,-5 0-12,0 0-47,-6 0-64,-23 4-87,-11 13-164</inkml:trace>
  <inkml:trace contextRef="#ctx0" brushRef="#br0" timeOffset="114090.3904">5190 15709 872,'0'0'172,"0"0"-161,0 0-8,0 0 7,0 0-9,0 0 9,4 54 6,0-27 0,-4-1-9,2 6 0,-2-5-3,0 4-4,0-5-35,0-8-100,0 0-123,0-15-92</inkml:trace>
  <inkml:trace contextRef="#ctx0" brushRef="#br0" timeOffset="114345.5241">5378 15717 452,'0'0'603,"0"0"-589,0 0-8,0 0-6,0 0 0,0 0-5,3 20 5,3 4 2,1 5 0,-1-3-1,4 6 3,-8-6-4,2-3 1,-2 3 0,-2 1-1,5-6-14,-5 2-74,0-5-88,0-4-17,-7-6-66</inkml:trace>
  <inkml:trace contextRef="#ctx0" brushRef="#br0" timeOffset="114608.3266">4937 15758 432,'0'0'405,"0"0"-378,0 0-23,0 0 34,151-107 31,-82 75-1,1-3-14,-3 8-13,-10 4-14,-8 5-4,-16 6-17,-8 10-5,-7 0-1,-5 2-82,3 0-147,-3 0-140</inkml:trace>
  <inkml:trace contextRef="#ctx0" brushRef="#br0" timeOffset="115245.3834">7139 14633 852,'0'0'152,"0"0"-132,0 0 27,0 0-1,0 0-27,0 0-5,-29-46-1,9 41 1,-3 3-1,-1 0-1,-1 2-10,-5 0 0,-3 14-1,1 10-1,0 5 1,8 2-1,2 15 0,4 16 1,7 15-1,4 12 0,7 1 3,0 2-1,7 6 1,14 9 0,7 0 2,-2 1-1,-1-6-1,-4-15-2,-3-12 1,-10-4-1,-8-8 3,0-10 0,-6-8 10,-19-9 8,-6-7 8,-10 0 9,-2-11-15,-2-10-19,-2-4 0,5-4 1,5 0-6,7-7-5,12-8-41,9-7-75,9-8-177,2-6-454</inkml:trace>
  <inkml:trace contextRef="#ctx0" brushRef="#br0" timeOffset="115738.6745">7117 16629 877,'0'0'161,"0"0"-155,0 0 0,0 0 6,-23 133-5,23-93 2,0-8-1,3 0 1,8-10-4,2-10-1,8-6 4,0-2 0,8-4 1,2-10 7,1-16 0,2-11-4,-14-2-5,-2 3-3,-16 2 5,-2 5 3,0 3 5,-14 12 17,-8 0-21,-7 14-7,7 0-6,3 0-3,6 0-43,9 0-63,4 0-179,0-12-264</inkml:trace>
  <inkml:trace contextRef="#ctx0" brushRef="#br0" timeOffset="116519.3343">7558 14351 311,'0'0'302,"0"0"-245,0 0-52,0 0 8,0 0-5,0 0 7,-26 49 14,10-40-2,0 2 8,3-8-13,2-3 1,1 0 0,3 0 1,4 0-2,0-10-7,3-6-4,0-2-6,0-4-1,0 4-4,17 2 0,-2-2 1,3 4-2,-1 4 1,-1 4-1,1 1 1,0 5-4,-5 0-2,5 14-4,-7 13-2,-1-1 3,-2 11 9,-4-2 4,-3 10 5,0 1 10,-5 2 3,-15-4-10,-5-3-3,0-10 0,2-4-1,2-6-5,7-13 1,4-2-2,-1-6 2,3 0 3,1 0 0,6-12-4,1 1-2,0-6-1,0 7 0,12 2 1,9 2-1,2 6 1,6 0 0,-2 0 3,-3 0-4,-4 14-1,-4 4-8,-6 2-24,0-2-84,0-1-88,-3-5-145</inkml:trace>
  <inkml:trace contextRef="#ctx0" brushRef="#br0" timeOffset="116725.2055">7839 14512 746,'0'0'133,"0"0"-133,0 0 0,0 0 0,0 0 24,40 112-3,-36-78-6,-4 4-6,0-2-5,0-2-4,0-7-26,0-9-146,0-10-82</inkml:trace>
  <inkml:trace contextRef="#ctx0" brushRef="#br0" timeOffset="116946.7627">8037 14466 755,'0'0'196,"0"0"-193,0 0 9,0 0-5,0 0 26,18 118 1,-15-82-9,1-6-6,-2 2-13,0-6 0,0-4-3,-2 0-3,0-8-5,0 4-79,0-4-126,0-5-39,-8-5-132</inkml:trace>
  <inkml:trace contextRef="#ctx0" brushRef="#br0" timeOffset="117188.9576">7734 14350 223,'0'0'335,"0"0"-312,139-49 97,-75 32 5,3 3-20,-7 2-20,-8-5-22,-17 5-11,-12 4-23,-15 4-22,-3 4-7,-5 0-2,0 6-129,0 10-158,-7-4-98</inkml:trace>
  <inkml:trace contextRef="#ctx0" brushRef="#br0" timeOffset="123246.323">9198 14979 595,'0'0'163,"0"0"-102,0 0 28,0 0 16,0 0-20,0 0-13,0 0-23,8-42-6,-8 32-11,-12-1-8,-6 4-8,-2-7-2,-4 2-11,-3 1 1,1 4 0,1 7 0,-4 0 2,4 0-4,3 4-2,-3 14 2,6 4-3,3 6 1,1 8 0,1-1 0,7 11 0,3-3 0,4 1 0,0 5 0,0-6 0,11 3 0,3 0 1,-4-2-1,1-5 0,-3-3 0,-2 0 0,-2-8 0,1-2-9,-3 1-26,-2-5-23,0 6-39,0-2-69,-15-9-93,-10-2-80</inkml:trace>
  <inkml:trace contextRef="#ctx0" brushRef="#br0" timeOffset="123622.3034">8670 15552 813,'0'0'139,"0"0"-116,0 0-6,88-111 20,-24 65-11,12 8-8,-3 1-13,-4 5-5,-8 6-5,-12 8-53,-5-5-79,-3 2-38,-9-2-7,0 0-1,-5-4-17,-10 1 150,2 4 50,-8 0 173,-7 8 27,-4 2-6,0 6-20,0 6 4,0 0-73,-13 0-20,-5 8-46,-4 25-21,2 13 1,-3 7 5,12 8-9,5-8-8,4 2 0,2-6-4,0-2-2,10-1-1,11-10-14,-4 0-38,-1-5-73,1-14-106,0-10-105</inkml:trace>
  <inkml:trace contextRef="#ctx0" brushRef="#br0" timeOffset="124049.3493">9484 15334 694,'0'0'139,"0"0"-127,0 0 9,121-58 37,-86 58-24,-7 0-24,-9 22-5,-14 8-4,-5 11 7,0-6-7,-14 2 6,-6-10-6,0-7 3,4-8-2,7-4-2,3-8-7,6 0-2,0 0-29,0-21-49,4-4-12,13-1 44,8-8-18,0 6 6,-3-2 11,-1 11 44,-6-2 12,-11 8 31,-4 6 53,0-5 14,0 7 38,-2 5 6,-13 0-70,-1 21-39,3 11 0,4 5-7,9-4-7,0-1-19,2 0 3,18-10-1,7 2-2,0-4-9,-5-2-55,0-4-39,-8-9-153,-10-5-103</inkml:trace>
  <inkml:trace contextRef="#ctx0" brushRef="#br0" timeOffset="124320.3829">9716 15043 1027,'0'0'60,"0"0"-58,0 0 6,152-26 11,-85 26 15,-7 26-2,-9 6-18,-13 12-3,-16 12-6,-15 9 3,-7 3 7,-9 7-5,-20-8 2,-3-5-9,3-13 1,5-14 2,6-12-6,10-15-1,8-8-64,0 0-72,2-20-130,13-17-184</inkml:trace>
  <inkml:trace contextRef="#ctx0" brushRef="#br0" timeOffset="125009.0844">10608 15061 60,'0'0'684,"0"0"-553,0 0-17,0 0-5,0 0-36,0 0-35,-34 14-30,8 23 6,-3 5 6,4 8-7,8-7-5,3-2 0,11-4-4,3-11-3,0-3-1,13-14 2,14-2-2,8-7-7,2-4-5,5-20-8,-4-4-15,-2-4 8,-4 6 12,-13 0 13,-5 8 2,-8 7 2,-6 8 0,0 3 13,0 0 16,0 3-23,-4 23-8,-10 6 0,3 5 1,9 4-1,2-8 0,0-1-1,7-6 1,13-10-5,5-7-2,1-9 5,10 0 2,-3-11 0,-1-19 0,-6 0 1,-8-3 1,-6-4 1,-12 7 3,0 0-6,-10 10 0,-17 8 0,-4 4-4,-2 8-3,1 0-45,4 13-48,9 12-76,14 7-54,5 0-84</inkml:trace>
  <inkml:trace contextRef="#ctx0" brushRef="#br0" timeOffset="125369.4061">11043 15540 692,'0'0'122,"0"0"2,0 0-38,107-111-37,-73 65-18,-4-12-13,-7 9-8,-10-1 2,-13 10-9,0 9 1,0 8 3,-11 10-7,-4 7 0,-1 6-4,-3 0-22,6 11-8,0 6-3,6 1 4,7-2-7,0 0-5,8 2 6,15-1 28,8 1 11,7 0 2,1-4 0,1 0 12,-10 1 37,-7 5-3,-10-3-20,-11 10-7,-2-1-1,0 9-9,-22-1-3,0-4-8,0-8-11,6-9-66,3-12-100,6-1-73</inkml:trace>
  <inkml:trace contextRef="#ctx0" brushRef="#br0" timeOffset="125745.1527">11540 15213 780,'0'0'128,"0"0"-126,0 0 20,31 115 18,-22-77-26,-5-9 4,-4-6 2,0-5-1,0-13-4,0-5-2,1 0-4,9 0 8,1-17 11,5-12-17,4-9-11,3 1-1,3 1-7,-4 2-8,1 10 16,-5 10 0,-7 6 1,-5 8 2,-2 0 8,-4 0-5,3 5 13,-3 18 10,0 7 2,0-1-16,0 5-9,0-8-5,7-3-1,-3-2 0,5-7-21,-1 1-54,3-3-88,3-7-110,-4-5-101</inkml:trace>
  <inkml:trace contextRef="#ctx0" brushRef="#br0" timeOffset="126156.3455">11934 15190 665,'0'0'197,"0"0"-153,0 0-13,0 0 37,150-27-23,-117 27-17,-9 24-12,-8 15-11,-15 2-2,-1 4 0,-5 0 1,-18-10-2,3-5-2,7-16-11,2-4-4,6-8-6,5-2 3,0 0 5,3-26-45,23-13-6,8-7 26,2-3 8,-1 5-13,-4 4-3,-4 8 37,-10 11 9,-8 11 23,-6 5 54,-3 5 81,0 0-54,-12 9-47,-7 16-17,3 9 13,3 6-28,6-5-8,7 6-9,0-11-4,0-2-3,13-6-2,14-13-20,6 0-49,14-9-61,11-12-182,4-20-176</inkml:trace>
  <inkml:trace contextRef="#ctx0" brushRef="#br0" timeOffset="126585.1657">12917 15047 997,'0'0'88,"0"0"-30,0 0-5,0 0-32,-122 72-10,95-37-5,4 2 0,8 2 0,6-2-2,6 0-4,3-11 0,0-10 0,21-11-10,10-5-9,4-5 9,4-25-6,-2-7-16,-5-6-12,-7-2 12,-10 1 18,-11-6-1,-4-4 5,0-1 9,0-6 1,-16 3 4,1 4 13,2 18 36,0 9-4,8 15 8,0 11-11,5 1-16,0 18-26,0 20-2,0 10 6,5 4 4,13-2-5,-1-4 1,1 3-4,-2-6 2,-5 3-4,0 2-1,-6 1-1,0-8-32,0 0-58,-2-12-97,4-16-197</inkml:trace>
  <inkml:trace contextRef="#ctx0" brushRef="#br0" timeOffset="127049.4829">13189 15109 707,'0'0'242,"0"0"-208,0 0 15,144-40 18,-101 40-26,-9 0-17,-14 20-18,-17 15-3,-3 0 0,0 1-2,-23 2-1,0-8 0,4-7-2,5-11-6,9-6-8,5-6-20,0 0 0,2-6 14,21-22-9,6-9-34,4-1 39,-4 2 7,-4 2 0,-4 4 19,-6 4 1,-9 8 17,-6 10 47,0-2 10,0 10-4,-15 0-37,-5 14-5,-1 17 2,6 4-5,9 11-7,6-1-5,0-4-5,28-2 4,15-15 4,8-7-8,6-14 10,9-3-1,-4-3-7,-6-20-1,-14-3-4,-15 4-5,-16 1-1,-11 9-18,-7 0-88,-30 7-366</inkml:trace>
  <inkml:trace contextRef="#ctx0" brushRef="#br0" timeOffset="128204.5903">1932 17293 842,'0'0'164,"0"0"-92,0 0 16,0 0-67,0 0-20,0 0-1,-23 122 8,35-59 5,-1 3 9,-3-4-6,2-8-5,-2-3-6,-1-18-2,-4-5 2,4-5-4,-5-16 4,-1-1-5,-1-6 0,0 0 0,0 0-5,3-18 4,8-10-4,7-8-3,6 1-3,3 4 3,0 4 6,3 10 2,0 11 0,-1 6-4,-2 0 0,-9 0-1,-3 6-3,-13 11 7,-2 10 1,-2 9 16,-26 4-3,-6-7-7,-4 5-4,3-11 7,1-13-9,9-1-11,5-13-19,11 0-40,9-13-61,0-11-189,7-5-243</inkml:trace>
  <inkml:trace contextRef="#ctx0" brushRef="#br0" timeOffset="128526.2058">2362 17754 642,'0'0'62,"0"0"81,0 0 14,35 107-96,-27-85-37,-3-1-9,0-10-1,-2-7-1,-1 0-8,-2-4 2,0 0 17,4-19 13,4-19-16,0-4-21,7-1-3,4 6-6,3 7 0,3 12 3,1 8 3,-3 6-1,3 4 3,-5 0-5,-4 9 4,-3 11 2,-6 5 1,-1 8 5,-5 5-5,-2 8-2,0 5-22,0-8-88,0-3-138,2-22-85</inkml:trace>
  <inkml:trace contextRef="#ctx0" brushRef="#br0" timeOffset="128692.3718">3044 17691 1005,'0'0'110,"0"0"-108,0 0-4,146-89-1,-107 74-124,-10 12-214</inkml:trace>
  <inkml:trace contextRef="#ctx0" brushRef="#br0" timeOffset="128844.3086">3151 17870 930,'0'0'251,"0"0"-207,0 0-12,0 0-19,0 0-10,0 0 8,136-63-11,-73 37-79,-7-11-346</inkml:trace>
  <inkml:trace contextRef="#ctx0" brushRef="#br0" timeOffset="129196.2195">4531 17195 625,'0'0'545,"0"0"-498,0 0-39,0 0-7,0 0 6,0 0 11,34 121-4,-26-86-12,1-3 0,-4 8-2,-1-8-34,-4 3-94,0-3-185,0-10-106</inkml:trace>
  <inkml:trace contextRef="#ctx0" brushRef="#br0" timeOffset="129442.4823">4330 17772 961,'0'0'104,"0"0"-94,0 0 15,174-10 59,-91-8-21,1-3-25,-10-2-11,-5-3 11,-9 2-22,-8 2-7,-12 6-3,-11 6-6,-16 6-3,-8 4-42,-5 0-92,0 21-148,-29 10-39</inkml:trace>
  <inkml:trace contextRef="#ctx0" brushRef="#br0" timeOffset="129630.5158">4698 18075 838,'0'0'102,"0"0"-95,0 0 13,6 108 28,4-63-24,-6 6-9,-4-5-5,0-2-4,0 5-6,0-20-56,0 0-133,0-23-112</inkml:trace>
  <inkml:trace contextRef="#ctx0" brushRef="#br0" timeOffset="129834.5794">4897 18156 1127,'0'0'65,"0"0"-63,0 0-2,0 0-2,0 0 2,0 116 2,0-80-2,0 4 0,0-5 0,0-2-14,0-2-79,0-5-104,0-2-75,-7-5-209</inkml:trace>
  <inkml:trace contextRef="#ctx0" brushRef="#br0" timeOffset="130067.2161">4475 18141 945,'0'0'60,"0"0"-45,0 0-15,141-110 41,-68 70 17,0-4-32,-5 8 16,-13-1-8,-10 2-22,-12 12-12,-6 2 0,-2 10-106,-8 3-217,1 1-252</inkml:trace>
  <inkml:trace contextRef="#ctx0" brushRef="#br0" timeOffset="130657.0565">6544 17133 528,'0'0'498,"0"0"-468,0 0 27,0 0 13,0 0-50,0 0-4,-110-40 2,79 40-8,-2 0 2,-5 0-9,0 18 10,1 4-2,-4 14-2,3 4 0,7 14-6,6 8 0,17 10-2,8 12 1,0 7-2,15 2 1,7 0 1,5 2 1,-2 11-3,0 1 2,-8-4-2,-5-10 0,-10-21 1,-2-14 0,0-14 2,-12-7-2,-13-6 2,-8-13 0,-9 4 4,-5-4-3,-4-7 0,2-11 0,5 0-3,7 0-1,18 0-4,10-7-32,9 7-66,5-9-185,21 4-246</inkml:trace>
  <inkml:trace contextRef="#ctx0" brushRef="#br0" timeOffset="131076.4613">6450 18860 734,'0'0'80,"0"0"-74,0 0 31,0 0-15,0 0-13,34 113 3,-24-105 6,-2 2-1,-2-6-2,7-4-1,6 0 0,1-4 10,4-14 1,-2-10-8,-4-2-2,-6-5-6,-4 3-3,-8-3 7,0 7 0,0 6 19,-9 0 14,-6 12 1,-3 6-18,0 4-15,0 0-7,-2 0-7,-1 6 0,0 5 0,3 3 0,5-2-5,3-5-26,4 1-40,4-8-92,2 0-200</inkml:trace>
  <inkml:trace contextRef="#ctx0" brushRef="#br0" timeOffset="131878.3227">5888 16547 459,'0'0'204,"0"0"-192,0 0 12,0 0 3,0 0-13,0 0 7,-60 24 18,51-20 7,1-4 11,-1 0-22,-1 0-9,4-9 15,2 0-26,4-1-1,0-2-10,0 2-4,0-2-7,4-2 6,12 4 1,5 2-2,2 8 2,0 0-3,1 0 2,0 10-9,-8 19 2,-3 5 6,-11-1 2,-2 9 4,0 2 6,-17-3 1,-5-6-5,-1 0 2,4-15-1,-2-2-4,6-6-3,1-4 1,6-8 5,1 0 2,5 0 7,-1 0 3,3-12 1,0-7-8,0 6-11,16 1 0,4 2 0,4 10 0,1 0-5,2 0 1,-5 3-9,1 16 5,-4 3-19,-1 0-53,-5-2-63,1 1-67,-3-12-97</inkml:trace>
  <inkml:trace contextRef="#ctx0" brushRef="#br0" timeOffset="132084.302">6134 16627 686,'0'0'204,"0"0"-177,0 0-27,0 0-15,0 0 15,0 0 8,65 94 7,-52-53-3,-3-1-3,0 0-9,-3 1-28,1-14-103,0-8-97,-4-12-64</inkml:trace>
  <inkml:trace contextRef="#ctx0" brushRef="#br0" timeOffset="132284.0827">6339 16583 862,'0'0'90,"0"0"-86,0 0-4,0 0 17,0 0 0,36 131-10,-32-100 1,-4-4-3,0 3-3,0-7-2,0 0-67,0-2-113,0-2-63</inkml:trace>
  <inkml:trace contextRef="#ctx0" brushRef="#br0" timeOffset="132503.2949">6081 16473 739,'0'0'163,"0"0"-160,0 0 40,139-76 29,-75 54-20,-5 0 13,-3 8-29,-13 4-17,-14 1-19,-8 9-11,-7 0-153,-5 12-264</inkml:trace>
  <inkml:trace contextRef="#ctx0" brushRef="#br0" timeOffset="132988.9181">7700 17290 840,'0'0'163,"0"0"-144,0 0 65,0 0-18,0 0-46,0 0 13,-120-37-16,98 51-5,-2 12-2,0 2-3,7 13 0,9 3 2,8-1-6,0 7 1,4 5-2,16 1-1,3-1-1,-2 6-29,-2-6-64,-15-2-100,-4 5-124,0-17-59</inkml:trace>
  <inkml:trace contextRef="#ctx0" brushRef="#br0" timeOffset="133288.6326">7313 17861 519,'0'0'299,"0"0"-219,0 0-39,38-131-10,25 87-27,12-4-1,1-3-1,-1 4-1,-12 6-2,-16 15 3,-11 7-2,-16 2 1,-9 7-1,-7 6 3,-4 4 16,0 0 58,0 0 9,0 0-31,0 0-29,-10 14-18,-5 16-6,0 11-2,1-1 6,6 4-3,3-3-3,5 0 0,0 3-14,7-4-65,9 4-99,3-12-70,-5-5-44</inkml:trace>
  <inkml:trace contextRef="#ctx0" brushRef="#br0" timeOffset="133687.3509">7933 17642 678,'0'0'91,"0"0"-76,0 0 65,116-48-36,-83 48-17,-8 4-21,-10 26-1,-13 10 0,-2 0-5,-2 6-22,-18-10-13,5-10-2,1-8 27,7-13-6,7-5 2,0 0-28,0-23-18,23-9 12,6-8-26,2-4 33,-2 0-30,-2 4 66,-8 8 5,-7 14 137,-8 10-27,-4 8 48,0 0-5,0 0-56,-4 0-56,-10 8-30,1 20-10,5 6 5,5 3-1,3-2-5,0-3 2,0-2-2,16-2 0,2 2-83,-3-2-147,-1-2-94,-12-13-147</inkml:trace>
  <inkml:trace contextRef="#ctx0" brushRef="#br0" timeOffset="133920.8859">8323 17464 840,'0'0'133,"0"0"-124,127-5 51,-65 10-12,0 21 18,-8 6-18,-16 12-26,-13 6-14,-22 8 2,-3 0 5,-7 8-3,-25-3-6,1-5 2,4-12-8,7-24-7,11-4-75,9-18-120,0-6-171</inkml:trace>
  <inkml:trace contextRef="#ctx0" brushRef="#br0" timeOffset="134427.9761">8961 17959 856,'0'0'146,"0"0"-122,13-125 25,20 72 19,5 2-44,2 3-15,-11 4 0,-9 12 3,-13 13-9,-7 7 1,0 9-4,-18 3-7,-9 0-22,-4 3-10,4 24 3,8-10 24,11 2 5,8 11-13,8-7-24,25 4 7,5-1 26,2-1 11,-5-4-1,-10 5 3,-9 0 3,-12 6-2,-4 0 1,0 3 6,-18-3-10,-2-11-19,7 2-78,4-20-38,9-3-64,0-15-113</inkml:trace>
  <inkml:trace contextRef="#ctx0" brushRef="#br0" timeOffset="134969.0433">9362 17686 783,'0'0'99,"0"0"-66,0 0-21,0 0 1,0 0 7,0 0-5,0 116 1,0-88-1,0-5-14,11 2 0,2-6 1,0-10 1,5 0-1,2-9 2,-2 0-4,3 0 0,0-23 7,0 1-4,-1-6 3,-7-2 1,-7 2-5,-1-7 6,-5 12-7,0 11 0,0 6 9,0 2 5,0 4 13,0 0-23,3 7-5,3 18 1,-1 8 1,1-7-2,-2-1 3,-1-11-3,-1-6 0,1-8 0,-3 0 1,2 0 0,2 0 5,4-26-6,4-9-17,4 3 3,4-3 6,2 12 5,3 6 2,0 11 2,1 3 10,-3 3 3,-4 0-2,1 5-7,-4 16 0,-2-1 2,-6 5-1,-1-3-3,-5 4 1,-2-2-4,0 2-2,-5 1-74,-19-5-131,-5 1-101</inkml:trace>
  <inkml:trace contextRef="#ctx0" brushRef="#br0" timeOffset="135247.1863">9582 17357 839,'0'0'147,"0"0"-146,0 0 14,0 0-5,0 0-4,0 0 2,-20 88-3,-11-74 11,-1-9-3,9-5 7,4 0 12,11 0 6,3-15-17,5-11-16,3 0-5,20 3-5,14 4 4,4 7-19,7 8-41,1 4-98,-2 9-198</inkml:trace>
  <inkml:trace contextRef="#ctx0" brushRef="#br0" timeOffset="135591.3062">10130 17665 806,'0'0'101,"0"0"-52,0 0 30,41 137-55,-30-109-10,-5-10-4,-1-1-9,-3-17 5,-2 0 1,2-4 30,1-28 27,7-7-47,6-2-16,5 3-1,-3 9 5,3 7-4,-2 12-1,-1 5 0,-5 5-1,-2 0-1,0 0 2,-2 25 9,-3 5 2,-1 2 2,-3-2-7,-2-2-1,5-2-4,1-8-1,3-4-12,2-6-56,5-3-71,-2-5-183,1 0-196</inkml:trace>
  <inkml:trace contextRef="#ctx0" brushRef="#br0" timeOffset="135980.9727">10572 17606 139,'0'0'883,"0"0"-850,0 0-28,0 0 6,0 0 16,129 27-14,-110 5-8,-15 3-2,-4 5 1,-2 1 1,-21-6-5,3-9-19,3-3 14,7-18 1,6-5-10,4 0-14,0-14-10,6-13-31,19-12 14,-2-2 13,10-4 5,-2 6-13,-2 2 39,-9 3 11,-7 15 6,-9 5 40,-4 7 63,0 7 21,0 0-48,-15 7-43,4 19-17,2 3-1,9 11-4,0 0-11,0 0-1,16 0-3,8-4-4,10-14-65,8 0-66,2-17-159,1-5-117</inkml:trace>
  <inkml:trace contextRef="#ctx0" brushRef="#br0" timeOffset="136386.3483">11355 17575 572,'0'0'289,"0"0"-176,0 0-41,0 0 4,-126 75-31,105-43-30,2 0-4,9 3-6,5-3-1,5-5-4,0-5 1,7-6-1,15-14-10,4-2-5,9-6-3,4-24 11,-1-6-17,-2-8 1,-8 3 0,-8-8-5,-13-1 6,-7-6 14,0-7 8,-13 5 0,-13 5 12,1 16 26,1 11 44,12 17 3,3 4-18,4 5-18,5 0-34,0 31-15,0 8 1,14 12 1,13 2-2,2 5 7,0 0-6,0 0-1,-3 0-1,-5 0-2,-5-5-55,-1-7-61,-9-7-143,-1-20-172</inkml:trace>
  <inkml:trace contextRef="#ctx0" brushRef="#br0" timeOffset="136820.4577">11754 17580 881,'0'0'189,"0"0"-170,0 0 13,0 0-10,127 44-18,-119-3-1,-8-2-2,0 6 2,-20-6-3,-4-11-2,2-5-2,11-14-1,3-9 5,8 0-6,0-9-6,27-22-8,4-1 15,5-12 3,0 3-7,-3 2-14,-5 3 14,-7 7 7,-5 14 2,-11 4 20,-5 8 35,0 3 12,-3 0-11,-15 26-37,-1 6-5,5 17 2,10-6 2,4-2-8,4-2-4,25-15 0,9-6 1,7-14 0,6-4 4,1 0 1,1-5-4,-11-16-4,-11-6-4,-15 4-2,-12 5-39,-4 4-72,-9 2-321</inkml:trace>
  <inkml:trace contextRef="#ctx0" brushRef="#br0" timeOffset="150149.0929">14631 11246 826,'0'0'71,"0"0"-46,0 0 42,0 0-4,0 0-32,0 0-16,0 0-10,45-87-3,-3 63-2,7-1 4,14-4-1,5 0-2,9 2 1,-3 3 1,-1 8 1,-13 10 4,-12 6-3,-2 0-2,-4 20 1,-5 8 0,2-3 5,-3 8 9,-5-1 2,-4-2-1,-6 5-9,-5 4 5,-5 1-6,-11 6 1,0 2-4,0 7 3,-17 6 3,-11 8-2,-2 6 0,-4 4-3,3-2-1,0-9-3,2-2 4,0-2-5,2 1 3,-3 5-2,4 3 1,-1 6-1,5-1 1,0 0 1,4 2-4,5 3 1,0 3 0,6 6-2,0-2 2,2 3 0,4-7-2,-2 0 2,3-1-1,0-3 2,0-4-2,0-1 2,9 1-1,5 1 1,6 2-2,-1-2 2,1-1-2,1 1-1,0 1 1,2-7-2,4-1 2,0-1-1,4-1 0,4-7-1,-1-5 1,2-10 3,-5-7-3,-2-5 1,-3-6-2,-8-10 1,-7-8 0,-3-3 0,-8-9 1,0 5-2,0-5 2,0 0 0,0 0 0,-2 0-1,-12 0 2,-6 0-4,0 2 4,-5 11-2,-4-4 0,0 8 0,0 4 1,1 1-1,2 0 0,3 0 1,0-2-2,-2 6 2,1 6 0,1 0-1,1 15 0,0 3 0,-1-6 1,4 5-1,1-3 3,5 0-2,-1 5 1,3-2-1,1 1 1,2 4 0,4-4 0,-1 6-1,-1-2 1,4-1-1,-4 1 1,4 1-2,-2 7 1,-1-1 0,2-1 1,3 0-3,0-1 2,0-1-1,0 0 0,0-4 0,0 1 0,0-6 1,0 7 1,3-1-2,2 3-2,-1 4 2,6 1 0,-6 4 3,5-5-5,-1-4 5,2-4-4,-1 5 1,-1-1-3,-1 0 3,0 5 3,-3-10-3,-2 3 0,1 2-3,-3-3 3,0 3 1,0-9-1,0 4-3,0 1 3,0 4-1,0-3-1,0-7 0,2-4 2,2 2-1,0 3 1,4-3 0,-6-3 0,2-13 0,-1 2 0,-3-9 1,0-5-1,0 3 0,0-2 0,-21 7 2,-6 1-2,-8 0 2,-7-5 2,-3-4 5,-6 5 1,-5-14 1,5-1-1,1 14 8,7-8 1,11 4 7,5 0-13,9-3-11,9-12-2,7-3-2,2 0-17,0 0-33,0-10-38,2-22-80,3-24-294</inkml:trace>
  <inkml:trace contextRef="#ctx0" brushRef="#br0" timeOffset="156465.0354">16428 12398 888,'0'0'103,"0"0"-42,0 0 62,0 0-46,0 0-56,0 0-14,0 0-1,-24 105 3,22-44 6,-1 2-9,3-1-5,0 0 0,-2 1-1,0-3-7,-3-2-45,-1-2-76,3-10-112,-1-10-130</inkml:trace>
  <inkml:trace contextRef="#ctx0" brushRef="#br0" timeOffset="156662.3143">16395 12566 800,'0'0'50,"0"0"-40,0 0 19,169-122-9,-105 96-17,-3 8-3,-14 10-12,-14 8-127,-18 0-45,-14 8-92</inkml:trace>
  <inkml:trace contextRef="#ctx0" brushRef="#br0" timeOffset="156850.0713">16397 12837 499,'0'0'233,"0"0"-220,0 0 33,0 0 7,0 0 4,0 0 3,115-5-41,-59-18-13,1-2-6,-4 4 0,-16 9-69,-12 7-148,-16 5-107</inkml:trace>
  <inkml:trace contextRef="#ctx0" brushRef="#br0" timeOffset="157064.1484">16317 13118 762,'0'0'38,"0"0"-24,0 0-4,0 0 31,129 0-16,-82-12-13,-3 2-9,-1 1-3,-5-6-84,-3 3-86,-6-5-75</inkml:trace>
  <inkml:trace contextRef="#ctx0" brushRef="#br0" timeOffset="158339.9029">16874 12879 839,'0'0'144,"0"0"-99,0 0 24,0 0-43,0 0-13,0 0 1,-32 103-10,30-71-3,2-3 1,0-4 1,0-6-3,0-10-2,14-4-7,10-5-24,8 0-7,1-21-2,3-7-2,-3-8-25,-8 2 53,-6-2 16,-8 2 4,-6 5 30,-5 11 40,0 4-16,0 10 19,0 0-24,0 4-21,-6 0-19,-2 21-12,2 12 1,4 6 0,2-4-1,0-2-1,4-3 0,17-6 0,5-7 1,6-10-1,1-7-9,7-2-3,2-26-4,-2-7-1,-4-6-6,-5-5 7,-8-5 1,-8-5 3,-9 0 12,-6-2 2,0 8-2,0 6 3,0 10 6,-11 12 9,3 10 8,1 8 6,3 4-7,-1 0-18,-1 5-7,3 26-2,-1 11 1,4 5 1,0 8 0,0 3 2,0-2 0,11-2-1,7-8-1,1-12 1,9-11-1,3-11 0,5-9 0,6-3-5,-2-3-4,0-21 0,-4-7-3,-7-4-5,-10 2 12,-5 0 4,-9 8 1,-5 5 1,0 6 4,0 10 11,0 1-3,-7 3-13,-2 0 0,0 21-5,-2 6 3,5 3 2,3 1-1,3 1 1,0-3 0,3-7 0,14-8 0,10-10 1,4-4 1,2 0 3,1-2-4,-5-12-1,-3-13-2,-7-2-5,-12-3-2,-4 0 1,-3 6 0,0 8-3,0 5-4,-4 5 3,2 4-16,0 2-14,2 2 17,0 0-3,0 0-5,5 0 17,15 6 16,4 6 7,2 4-1,-3-2 10,-1 6 9,-4 6-10,-5 2 2,-4 9-4,-7-1 1,0-4-1,-2-6-5,0-6-3,6-8-2,2-4 4,10-8-4,8 0 6,6-12 2,8-16-1,0-6-7,-2-4 1,-4-3-4,-8 5 3,-8 4-3,-9 10 1,-9 4 2,0 6 1,0 4 11,0 5-6,-12 3-9,4 0 0,1 3-4,2 17 3,5 7 0,0 1 1,12-2-1,12-3 2,0-5 0,2 0 11,-6-1-5,-9-3-3,-9 4-3,-2 3-1,-6 2 1,-24 7-1,-3-4-29,-2-4-31,-1-4-40,6-18-90,3 0-36,4-8-155</inkml:trace>
  <inkml:trace contextRef="#ctx0" brushRef="#br0" timeOffset="158500.0313">18200 12147 1117,'0'0'61,"0"0"-28,0 0 4,0 0-37,0 0 0,-4 113-1,4-45-100,0-1-202,0-4-144</inkml:trace>
  <inkml:trace contextRef="#ctx0" brushRef="#br0" timeOffset="158904.7987">16883 14131 592,'0'0'381,"0"0"-339,0 0 66,0 0-16,0 0-70,0 0-13,-33 92 7,33-40 3,2 5-13,9-6-2,2 2-3,-4-6-1,-2-1-2,-3 0-32,-4-14-56,0-3-55,0-9-131,-6-12-113</inkml:trace>
  <inkml:trace contextRef="#ctx0" brushRef="#br0" timeOffset="159076.4436">16785 14187 819,'0'0'50,"0"0"-49,111-125 28,-46 88 22,-3 9-39,-8 10-12,-12 7-4,-11 10-85,-11 1-72,-6 0-92</inkml:trace>
  <inkml:trace contextRef="#ctx0" brushRef="#br0" timeOffset="159698.7694">16823 14448 704,'0'0'69,"0"0"-65,0 0 5,0 0 0,127-53-4,-81 32 0,-1 2 10,-9 11 29,-7 6 13,-9 2-21,-9 17-14,-7 16 7,-4 11 11,0 2-23,0 3-2,0-13-13,0-6 1,0-10-1,2-7 2,10-13-1,8 0 1,2-5 11,5-22-6,0-4 1,-8-5-4,-5-3-2,-10 3 1,-4 4-2,-4 6 1,-18 11-3,-7 3-1,0 7-4,2 5 4,5 0-6,6 0-3,7 0-9,9 0-12,0 0-21,9 8 26,18 1 18,8-4-2,5 1 6,3 1 2,1 4 1,-1 6 4,-3 5 18,-9 12-1,-8 0 9,-8-1-9,-8-4 5,-7-13 5,0-6-5,0-4 3,0-6 0,0 0-2,0 0 0,-3-12-8,3-17-13,0-12-6,0-3-16,18 2-21,5 12-48,1 3-79,-4 10-179,-4-2-258</inkml:trace>
  <inkml:trace contextRef="#ctx0" brushRef="#br0" timeOffset="160733.1205">17727 14369 656,'0'0'170,"0"0"-107,0 0 57,18 107-70,-11-75-21,-3 6-4,-2-9-17,-2-12-4,0-8-2,0-9-2,0 0 1,0 0 6,0-9 15,0-25-22,0-2-23,10-4 15,1 4 2,0 8-9,9 5 5,-4 10 8,3 8-1,4 5 2,2 0 1,2 20 6,-3 10 1,-2-2 2,-8 7-2,-6-8 0,-3-4-4,-5-8 0,0-9-2,0-3 0,0-3 4,0 0 1,0-24-6,4-14-42,8 0 15,3 4 2,5 8-10,1 8-6,-5 6 30,1 5 11,-6 7-5,0 0 3,-2 12 0,-5 14 2,-1 6 4,-3 2 0,0 1 1,4-5-5,5-5-3,5-16-4,3-9-22,10 0-2,0-12 24,2-12 7,2-10 3,-9 5 3,-1 2-3,-11 3 12,-5 8 26,-5 2 14,0 7-1,0 7 8,0 0-24,-5 0-29,-3 12-9,-2 11 0,3 5 0,7-3 0,0 4 0,0-7 0,7-3-2,11-6-1,14-13-20,3 0 2,3-2-4,5-21 5,-10 0 10,-4-3-5,-12-4 15,-5-2 1,-10 4 1,-2 5 6,0 11 21,0 7 16,-5 5-2,-6 0-18,0 0-13,3 19-7,2 9-3,6 5-2,0 1 0,0-1 0,16-4 0,14-9-2,5-11 2,8-9-7,5 0 7,4-15-5,0-13 1,-6-13-7,-6 2 6,-11-3-3,-11-5 8,-10 3-2,-8-6-1,0-8 1,-12 0 0,-11 5 2,3 16 2,0 15 2,2 14 15,5 8-7,-1 8-12,6 26 1,3 16 2,5 6-3,0 6 2,0 2 7,13 4-2,1 0-4,1-6-3,-3-4 0,-1-9-5,0-15-53,-3-10-78,0-20-152,-2-4-118</inkml:trace>
  <inkml:trace contextRef="#ctx0" brushRef="#br0" timeOffset="161408.9413">19214 14362 325,'0'0'616,"0"0"-580,0 0 5,0 0 17,0 0-30,0 0-2,-113 60-8,86-27 3,5 6-7,3-7-5,10 3-5,8-9-2,1-6 3,0-7-5,20-7-6,7-6-14,4 0-6,2-12 7,-2-15 2,-4-6 1,-9 1 15,-9 0 1,-7 4 2,-2 5 5,0 6 16,0 8 18,0 4 2,0 5-10,-2 0-15,-2 5-15,1 19-2,3 5-1,0 5 0,0 0 1,2-4-1,18-2 0,5-10 0,6-6-1,3-8-9,8-4-2,3 0-4,-1-19 0,-2-13 0,-1 0 8,-6-3 6,-6-2 1,-4 7 1,-15 2 1,-2 6 3,-8 5 3,0 2 9,0 6 8,-16 6-4,-1 3-7,-4 0-5,3 18-5,2 12-2,1 2 2,6 12-2,7-3 0,2-1-1,0-5 0,23-12 0,12-11 1,13-8 5,11-4 11,5 0 4,2-25-5,-9-1 1,-6-9-5,-11 7-10,-11 6 0,-11 8-2,-18 6-37,0 8-132,-15 0-696</inkml:trace>
  <inkml:trace contextRef="#ctx0" brushRef="#br0" timeOffset="176564.0652">6635 1971 174,'0'0'181,"0"0"-95,0 0 13,0 0-8,0 0-11,0 0-12,0 0-14,-9-24-10,9 24-1,0 0-9,0 0-5,0 0-10,0 0-8,0 0 1,0 0-6,0 0-3,0 0 1,3 0-1,14 0 3,1 0 4,7 0 17,3 0 5,6 0-6,6 0-3,-2 0-6,5 0-3,-1 0-4,-1 0 0,2-3 3,2-2-6,0-2-1,4 2-1,6-1 0,8-2-2,9 2 1,-1 0-2,5-2 1,-1-1-2,1 4 1,4 0 0,-2 2 1,7 1-1,2-3-1,2 0 2,2 1-2,4-4 2,-2 1-1,1 2 0,-1-2 0,-6 5-1,-7 2 1,-2 0-1,-4 0 1,2 0 0,3 0-2,0 0 0,10 0 0,2 0 1,3 0-1,6 0-1,7 0 1,10 0 0,5 0 3,3 0 0,-3-2 1,-5-3 2,-15 0-2,-17 0 2,-21 1-2,-22 0-3,-19-1 1,-13 5-2,-10-4 0,0 3-19,-28 1-60,-30 0-107,-24 0-178,-24 0-238</inkml:trace>
  <inkml:trace contextRef="#ctx0" brushRef="#br0" timeOffset="177389.9711">6776 2167 45,'0'0'372,"0"0"-240,0 0-40,0 0-27,0 0-29,0 0-9,-7-3 0,21 3-4,6 0 24,4 0 16,6 0 9,4 2-18,5 1-5,5 4-5,10-3-15,6-3-10,10-1 1,11 0-2,9 0-4,-1 0-1,-2 0-1,0-1-5,-3-3 2,3 4-6,0 0 0,2 0-2,-2 0 2,3 0 0,-3 1 0,-3-1 2,1 0 0,0 0 2,-3 0 1,0 0-1,-4 0-3,-2-4 1,0 2-2,3-3 2,2 3-2,2 0-2,-5-1-1,-7 3 0,-4-2 0,-4 0 0,-5 2 1,0-5-2,-3 0 2,-1-1 2,-1-2 1,-6 4-1,-11-2 2,-12 3-3,-14 3-2,-7 0 0,-3 0-24,-22 8-82,-24 7-266</inkml:trace>
  <inkml:trace contextRef="#ctx0" brushRef="#br0" timeOffset="178343.0402">12275 1756 427,'0'0'149,"0"0"-22,0 0-28,0 0 2,0 0-20,0 0-30,-37-36-11,37 36-12,0 0-5,0-1-10,19-1 0,23 2 4,23-3 3,23 1-1,22 0-7,27-3 1,17 0-4,14 3-1,13 2 2,7 0-6,4 0 0,3 2-1,6 4 1,2 0 0,4 1 0,2-7-1,5 0 2,-4 0 2,-7 0 1,-18 0 2,-29 0 1,-31 1-4,-34-1-5,-35 0 2,-23 0-3,-21 0 1,-12 0-2,0 0-2,-2 0 2,-32 0-31,-21 0-50,-26 0-45,-21 0-56,-21 0-76,-22 0-148</inkml:trace>
  <inkml:trace contextRef="#ctx0" brushRef="#br0" timeOffset="178972.1658">12057 2031 175,'0'0'125,"0"0"-42,0 0-30,0 0-7,0 0 19,0 0 12,-47-2-11,47 2-17,0 0-15,0 0 17,6 0-7,19 5 6,15 4 29,18-3-39,11 2-2,19-2 0,14-2-6,18-4-2,22 0-9,22 0-5,23-12-1,14 0-3,6 3-4,2 4 1,-6 3-6,-12 2 0,-5 0 2,-8 7 1,-7 8-4,-3-4 2,-10-4-2,-8-1-1,-12 1-1,-8-2 3,-22-3 3,-14-2 0,-16 0 3,-18 0 1,-20 0 1,-13-2-4,-14-3-3,-11-4 0,-2 3-4,0-2-4,-29 2-87,1-2-171,1-10-274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45:17.0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2754 1109 865,'0'0'185,"0"0"-93,0 0-14,0 0-53,0 0-24,0 0 1,0 129 5,2-64 4,10 1-3,3-9-2,8-9-2,1-13-1,5-10-3,3-16 0,3-9-2,3-4-27,-5-27 6,-6-12 6,-7-3 13,-13 0 4,-7 3 3,0 4 3,0 11 2,-4 10-1,-1 14-3,1 4 14,1 0-18,0 0-14,3 22 1,0 11 10,0 6 3,19 3 0,6-3 0,4-7-2,6-8 0,-2-11-5,-1-9 3,-4-4-16,2-5-22,-8-26 18,-2-8-18,-2-12 2,-5-2-7,1 0 18,1 2-15,3 8 30,7 2 13,0 2 1,-4 0 7,-3 3 17,-7 9 13,-11 1 13,0 6-10,0 6 21,-11 5-8,3 6-22,0 3-4,4 0-27,4 15-5,0 21 3,0 19-3,0 11 4,6 1 1,15 8 1,-1-5-1,-3-7 2,1-14-2,-4-15 0,-3-11 0,-4-15-2,-3-8-33,5 0-15,5-31 45,3-3 4,3 0 1,-1 10-6,0 12 6,1 10-8,1 2-4,-2 2-1,2 21 4,-1 4-2,-1 2 11,4-5 0,-3-9-6,2-8-35,0-7 4,1-9 20,-3-21 17,2-8 1,-2-3 0,-5-2 5,-5 7 5,-3 6 9,-7 12 6,0 14 6,0 4 29,0 0-21,-6 15-18,-1 14-22,-6 7-4,10 4 4,3-2 4,0 0-4,6-6 0,19-8-1,6-11 1,9-12-7,3-1 4,-1-5-2,-3-23 2,-4-7-8,-12-1-2,-13-4 8,-10 3 5,-4 0 0,-22 4-2,2 10-1,7 11 6,12 6-6,5 6 3,0 0-12,0 0-64,20 12 32,5 8 42,8 6 2,-5 6 0,2 6-2,-3 5-10,-7-1 9,-4-6 6,-3-10-1,1-12 2,5-14-4,10-2 8,6-39 2,8-13-4,-3-8 1,-5-1-5,-10 14 8,-16 14 27,-7 20 19,-2 10 18,0 5 3,-6 9-45,-9 23-24,-4 12-2,11 7 8,1-4-3,7-7 0,0-8 4,5-9-5,17-11-8,6-9-1,11-3 2,3 0-3,1-20-53,-3-12-130,-18-12-665</inkml:trace>
  <inkml:trace contextRef="#ctx0" brushRef="#br0" timeOffset="517.986">6390 906 954,'0'0'214,"0"0"-172,0 0-38,0 0-4,0 0 0,27 146 14,-14-77 6,1-1-6,-5-8-10,-1-10 0,-4-16 3,0-16-5,-2-11-4,0-7-9,9-9-16,7-23 15,3-6 6,11 2-3,2 8 8,-8 14 2,-5 7 2,-3 7-3,-10 5-2,-8 22 2,0 10 6,0 5 6,-22 0-3,-7-6 7,-3-7-16,6-10-6,2-12-34,6-7-76,7-7-106,9-21-87</inkml:trace>
  <inkml:trace contextRef="#ctx0" brushRef="#br0" timeOffset="803.0649">6916 1330 846,'0'0'125,"0"0"-62,-2 104 14,0-78-54,2-10-19,0-8 1,0-8-5,0 0-12,0-22 12,8-19 6,6-3-1,-1 6-2,3 14 4,-2 10 12,7 9 10,2 5-17,2 0-2,1 7 10,-1 17-4,-4 3-16,-2 4 10,-6 5-9,-5 1-1,-5 2-77,-3-6-99,0-11-285</inkml:trace>
  <inkml:trace contextRef="#ctx0" brushRef="#br0" timeOffset="960.7795">7676 1175 1150,'0'0'81,"0"0"-81,154-112 2,-89 81-2,-10 15-111,-22 15-254</inkml:trace>
  <inkml:trace contextRef="#ctx0" brushRef="#br0" timeOffset="1109.8732">7790 1361 1164,'0'0'135,"0"0"-88,0 0-32,0 0-13,0 0-2,147-38 0,-71 16-13,-9-2-151,-23 2-439</inkml:trace>
  <inkml:trace contextRef="#ctx0" brushRef="#br0" timeOffset="2917.4994">9756 594 450,'0'0'142,"0"0"-123,0 0 39,0 0-1,0 0-11,0 0 4,0 100 2,-20-81 0,-3-1-17,2-5-4,-3-4-6,4-6-1,4-3-4,-1 0-2,9-4-1,-1-13-6,9-5-11,0-3 2,0-1-4,22-3-4,3 2 5,4 2-1,2 7 1,0 10-1,1 8-5,-2 0-1,-3 19 8,-4 8 1,-3 5-1,-5 11 5,-6 11 11,-9 9-3,0 12 8,-7 1-6,-20 5 3,-3-11 0,0-12-5,0-14-5,4-15-2,7-10 2,3-12-1,3-7 0,4 0 4,0-9-10,7-11 2,2 3-6,0 5-3,6-2 6,14 9-3,12 3-4,4 2 7,5 0-2,2 21-4,-6 6 6,-5-5 0,-5-2 5,-6-10 7,-3-4 4,-1-6 19,1 0 11,3 0-9,2-20 3,-3-1-18,0-4-10,-6 6-11,-8 5-1,-2 9-40,-4 5-56,0 8-142,-10 15-293</inkml:trace>
  <inkml:trace contextRef="#ctx0" brushRef="#br0" timeOffset="3248.2001">9314 1722 559,'0'0'143,"0"0"-77,133 0 145,-18-12-68,23-13-50,20-6-16,8-5-28,0-2-12,-7 1-7,-18 3-11,-21 6 0,-31 7-4,-33 7-7,-29 7-8,-23 6 2,-4 1-2,-24 0-15,-30 10-18,-22 27-44,-14 21-82,-7 19-159,-6 13-175</inkml:trace>
  <inkml:trace contextRef="#ctx0" brushRef="#br0" timeOffset="3450.9611">9928 2382 997,'0'0'177,"0"0"-146,0 0 3,5 108 5,10-50-10,3 8-17,-3 0-4,-1-6-6,-5-11-2,-4-19-11,0-12-45,-2-16-90,0-2-232,-3-30-159</inkml:trace>
  <inkml:trace contextRef="#ctx0" brushRef="#br0" timeOffset="3655.6899">10195 2366 1145,'0'0'134,"0"0"-110,0 0-5,0 0-2,0 0 17,15 135-5,-7-84-14,0 2-11,2-5-2,-2-7 0,1-2-2,-5-11-1,-2-8-36,-2-5-21,0-2-76,0-5-109,-17-6-147</inkml:trace>
  <inkml:trace contextRef="#ctx0" brushRef="#br0" timeOffset="3887.9681">9676 2493 1087,'0'0'95,"0"0"-92,145-123 15,-41 58 34,8 2-7,0-3 1,-14 9-14,-18 13-11,-27 12-13,-22 20-8,-21 8 0,-10 4-6,0 0-38,-7 0-40,-20 0-125,-6 0-458</inkml:trace>
  <inkml:trace contextRef="#ctx0" brushRef="#br0" timeOffset="8463.9414">11653 749 546,'0'0'147,"0"0"-9,0 0 4,0 0-41,0 0-30,0 0-12,2-29-9,-4 26-17,-11-1-21,-5 3 1,-4 1-5,-3 0-3,-8 0-4,-6 5 2,1 18-3,1 8 0,4 14-4,3 16 4,6 10 0,8 13 1,5 6 1,9 3-2,2 2 3,4-2 1,21 3 2,8 1 0,12-1 2,6 3-4,4 6 5,2 10-8,-8 9 1,-9-2 1,-15-5 0,-10-10-3,-15-12 5,0-11-4,-22-11 6,-16-15 14,-4-16 4,-3-16-9,3-12-7,-2-14-2,1 0-4,5-18-3,2-12-3,14-2-29,13 3-31,9 14-54,0 6-230,17 9-398</inkml:trace>
  <inkml:trace contextRef="#ctx0" brushRef="#br0" timeOffset="9093.5647">11414 3534 833,'0'0'187,"0"0"-134,0 0 40,0 0-33,0 0-45,-24 111 4,17-57 0,7 3-5,0-6-8,0-8-1,16-11-2,13-8-1,8-14-2,11-10-2,4 0 2,5-34 0,-6-11 0,-9-12 4,-13-2-4,-15 1 1,-14 8 4,-4 8 4,-30 12 2,-8 16 18,-12 14-5,1 0-19,-3 10-4,13 4 0,14-6-1,18-8-18,11-13-74,9-40-339</inkml:trace>
  <inkml:trace contextRef="#ctx0" brushRef="#br0" timeOffset="9649.93">11925 972 535,'0'0'295,"0"0"-124,0 0-59,0 0-35,0 0-46,0 0-20,12 9-9,3 26 5,-1 13 20,-1 3 3,-3-2-13,2 0-11,-3-7-4,-5-4-2,3-6-35,-2-8-87,3-12-156,-1-12-125</inkml:trace>
  <inkml:trace contextRef="#ctx0" brushRef="#br0" timeOffset="9852.6904">12137 1056 727,'0'0'279,"0"0"-156,0 0-44,0 0-54,0 0-25,0 0 1,21 63 10,-11-23 4,-3 0-2,2 0-13,-5-4 5,3-6-5,-4-2-10,2-5-80,-5-6-83,0-5-157,0-9-182</inkml:trace>
  <inkml:trace contextRef="#ctx0" brushRef="#br0" timeOffset="10083.5243">11746 1008 682,'0'0'200,"0"0"-116,0 0-19,0 0 11,145-76-6,-80 46 1,0-2-13,-2 0 6,-10 2-22,-10 7-16,-17 9-20,-15 4-2,-10 9-4,-1 1-16,0 0-64,0 0-227</inkml:trace>
  <inkml:trace contextRef="#ctx0" brushRef="#br0" timeOffset="11075.9504">13312 1526 282,'0'0'137,"0"0"-88,0 0-16,0 0-14,0 0-8,0 0 21,0 0 53,-63-63 9,45 49 35,-6 4-29,-3 5-7,-6 5-18,-6 0-17,0 17-8,3 21-27,9 15-6,11 13-9,14 6-3,2 3-3,3-4 6,23-2-5,3-8 3,-2 0-4,-2-9 0,-5-2-2,-9-3-1,-9-10-32,-2 2-36,-6-8-94,-27-11-116,-3-8-108</inkml:trace>
  <inkml:trace contextRef="#ctx0" brushRef="#br0" timeOffset="11359.9849">12817 2235 620,'0'0'111,"0"0"39,75-117-107,-6 50-39,14-8 11,6 0-13,3 5 2,-10 7-3,-15 12-2,-20 12-3,-18 15-14,-18 9 15,-9 10 3,-2 5 28,0 0 72,0 0 19,-4 0-49,-12 25-30,1 16-27,-1 10-8,5 3-1,7 5 12,4 2-6,0 2-8,0 4-1,10-4-1,9-5-33,-6-12-101,-7-14-152,1-20-170</inkml:trace>
  <inkml:trace contextRef="#ctx0" brushRef="#br0" timeOffset="11711.1017">13548 1941 940,'0'0'52,"0"0"-19,0 0 7,150-20-19,-121 29-16,-14 26-5,-15 7-1,0 4-2,-9-2 1,-10-10-8,7-12-5,8-13-3,4-9-40,0-14-26,8-30-6,17-11-14,2-3 20,-3 2 64,-4 16 20,-8 8 6,-6 11 42,-6 12 35,0 9 72,-2 0-6,-14 22-39,3 14-67,3 3-27,10-2-1,0 1-2,8-4-6,13 0-7,5 0 0,2-8-1,-3-4-48,-14-8-129,-11-14-217</inkml:trace>
  <inkml:trace contextRef="#ctx0" brushRef="#br0" timeOffset="11947.928">13829 1708 1175,'0'0'33,"0"0"12,151-20-18,-70 20-17,-7 32 14,-10 12-2,-19 15-10,-28 14-11,-17 16-1,-22 6 2,-25-8 2,-7-15-4,8-15 4,9-25-4,12-12 0,7-14-26,7-6-63,3-16-188,6-24-360</inkml:trace>
  <inkml:trace contextRef="#ctx0" brushRef="#br0" timeOffset="12581.4355">14657 2155 427,'0'0'337,"0"0"-128,57-102-62,-23 37-63,6-5-44,-3 3-17,-10 10-7,-12 14-10,-15 12 5,0 17-6,-13 13 0,-18 1-5,-6 15-7,-2 17-2,10 3-5,14-1 1,13-3-24,2 0-9,19-5-19,24-5 13,8-2 37,2-5 15,-1 4 1,-12 0 29,-11 6 0,-15 2 2,-14 6-11,0 6-17,-19-2-2,-10-6 9,0-7-11,9-14-1,9-9-44,9 0-14,2-16-30,11-21-112,20-16-208</inkml:trace>
  <inkml:trace contextRef="#ctx0" brushRef="#br0" timeOffset="13031.6053">15189 1833 674,'0'0'229,"0"0"-153,0 0 3,0 0-18,-12 114-35,12-85-11,0 0-7,12-3-3,3-6-5,3-4 2,5-8 3,0-8-5,2 0 0,0-20-12,0-12-8,-5-10 15,-1 0 5,-3 1 0,-7 7 5,-6 15-1,3 9 5,-6 8 11,0 2 13,0 0 1,0 23-26,0 7-5,0 5-4,0-7 2,0-12 3,0-8-3,0-8-1,0 0-21,0-8 7,7-20-4,10-6 1,6 3 11,2 8 0,-3 11 6,6 12 8,1 0 5,0 0 1,-4 19 1,-5 4 1,-10 5-10,-5 4-3,-5 5-2,-2 6-2,-29-2-30,-9-4-72,-5-13-196,-2-15-112</inkml:trace>
  <inkml:trace contextRef="#ctx0" brushRef="#br0" timeOffset="13286.9087">15293 1414 880,'0'0'162,"0"0"-134,0 0 49,0 0-37,0 0-37,0 0 9,-21 94-5,-18-79-3,3-8 0,7-7 6,11 0-8,10-7 12,8-10 3,0-4 0,20 1-15,15 3-1,5 8-1,3 9-5,-7 0-41,-9 10-132,-10 4-296</inkml:trace>
  <inkml:trace contextRef="#ctx0" brushRef="#br0" timeOffset="13962.4042">16018 1766 422,'0'0'272,"0"0"-88,0 0-103,0 0-36,0 0 24,2 141 20,2-89-42,-2-4-17,0-9-14,-2-10-7,0-12-6,0-5 1,0-12-3,5 0-1,2-29 3,2-21-3,5-12-2,3-3-4,3 12-3,4 10-3,1 16 2,-5 12 10,1 10 2,-2 5 6,-4 1-2,4 27-1,-6 9-3,0 5 11,-3 4-8,-1 0-2,-1-2-3,-6-4 0,4-8-46,-4-11-58,-2-9-189,0-12-162</inkml:trace>
  <inkml:trace contextRef="#ctx0" brushRef="#br0" timeOffset="14577.9233">16421 1838 704,'0'0'195,"0"0"-87,0 0-76,0 0-23,0 0 7,120-19-10,-99 38-5,-7 14 0,-12 5 1,-2 4-2,0 6 6,-16-8-1,-3-6-5,7-15-7,5-7-24,7-12-23,0-3-75,4-27-20,21-16 34,2-6 51,6 0 64,-2 3 19,-2 10 15,-7 12 21,-11 13 26,-2 13 10,-9 1 30,0 0-24,0 14-28,-22 14-3,2 3-22,4 6-1,10-1-10,6 0-12,0 2-13,18-6-6,13-2-2,5-2-3,2-2-28,-1-12-91,-4-10-209,6-4-265</inkml:trace>
  <inkml:trace contextRef="#ctx0" brushRef="#br0" timeOffset="14981.104">17418 1744 644,'0'0'539,"0"0"-524,0 0 20,0 0 11,0 0-39,-138 82-6,109-39 2,6 1-2,10 2-1,8-3 0,5-4 0,5-11-6,24-16-46,9-12-23,4-10-26,-2-27 70,-6-12 1,-10-1 12,-15-4 6,-9-1-2,0-5 14,-13-4 41,-12 1 10,3 12 18,6 18 0,3 17 8,7 15-9,3 1-11,3 0-7,0 17-39,0 24-11,11 13-4,12 6 4,6 3 8,2-1-1,0 6-7,-5 0-3,-2-2-49,-5-4-56,-10-16-146,-7-20-278</inkml:trace>
  <inkml:trace contextRef="#ctx0" brushRef="#br0" timeOffset="15370.7696">17674 1907 725,'0'0'359,"0"0"-323,119-44 15,-61 44 5,-6 0-37,-11 18-3,-21 15-16,-20 12-1,-2 3-5,-28-4 1,-2-8-2,16-14-17,11-18-3,5-4 9,11-36-13,23-16-24,6-12 2,-4 6 21,-6 6 0,-11 10 32,-11 15 4,-8 13 24,0 14 43,-6 0 19,-19 30-10,-2 14-39,6 12-20,13 1 11,8-7-15,11-9-4,30-14-6,10-15-4,9-12 1,7-4 4,2-31 13,-4 0-11,-17 0-6,-12 8-4,-19 8-15,-17 6-43,-13 3-70,-30 4-304</inkml:trace>
  <inkml:trace contextRef="#ctx0" brushRef="#br0" timeOffset="21277.9883">8336 4969 916,'0'0'150,"0"0"-100,0 0-5,0 0-15,114-19-11,-50-1 2,-4 4-12,-10 6-9,-21 10-9,-22 0-129,-7 9-120,-34 13-109</inkml:trace>
  <inkml:trace contextRef="#ctx0" brushRef="#br0" timeOffset="21430.6632">8261 5304 961,'0'0'128,"0"0"-83,0 0 19,191-62-12,-109 40-32,-8 11-18,-18 11-2,-23 0-196,-20 0-435</inkml:trace>
  <inkml:trace contextRef="#ctx0" brushRef="#br0" timeOffset="22077.8387">9752 4884 806,'0'0'116,"0"0"-88,0 0-11,0 0 28,-54 109-25,30-89-12,-2-6 0,5-12-2,2-2-3,5 0-3,2-16-3,10-9-4,2-1-3,0 1 3,11 2 4,13 4 1,8 5 2,-1 5 1,2 8 2,2 1 2,-7 11-2,-4 23-3,-8 9-2,-11 9 2,-5 6 7,0 6-1,-25 1 1,-4-9 3,-2-10-7,2-12 5,2-10-3,5-10 4,4-11-3,2-3-3,7 0 4,4 0 3,5 0-1,0-5-7,0 3 15,26 0-4,11 2-1,11 0 8,-4 2 3,2 13-16,-7 2 0,-6-1-5,-5 0-2,-7-4-7,-5 2-29,-10 0-70,-6 0-131,0 2-211</inkml:trace>
  <inkml:trace contextRef="#ctx0" brushRef="#br0" timeOffset="22302.8263">9576 5803 1037,'0'0'92,"0"0"-83,137 4 24,-27-15 31,13-24-17,0-7 0,-4-2-20,-17 5-7,-19 11-12,-27 11-2,-27 10-6,-22 7-22,-7 4-43,-40 26-89,-27 9-148,-13 3-135</inkml:trace>
  <inkml:trace contextRef="#ctx0" brushRef="#br0" timeOffset="22498.9194">9839 6326 1081,'0'0'85,"10"109"-42,6-56 22,-2 4-37,-6-5-21,-3-6-5,-5-7-2,0-16 0,0-15-47,0-8-98,0-28-163,2-21-94</inkml:trace>
  <inkml:trace contextRef="#ctx0" brushRef="#br0" timeOffset="22663.5364">10037 6365 85,'0'0'920,"0"0"-857,0 0 11,25 106-13,-18-70-35,4 2-13,-5 2-10,-4-1 2,-2 0-5,0 0-53,0-16-107,-11-10-97,-7-13-218</inkml:trace>
  <inkml:trace contextRef="#ctx0" brushRef="#br0" timeOffset="22864.8425">9613 6442 1114,'0'0'74,"0"0"-45,206-140 19,-97 74-22,-2 1 1,-14 5-1,-16 15-11,-27 15-15,-23 15-1,-19 14-34,-8 1-38,-17 0-132,-22 0-347</inkml:trace>
  <inkml:trace contextRef="#ctx0" brushRef="#br0" timeOffset="32966.7763">12074 5008 602,'0'0'235,"0"0"-77,0 0-22,0 0-69,0 0-24,0 0-10,-154-78-4,103 75-10,-6 3-1,-5 0-4,-4 22 1,1 5-3,7 17-6,10 14 3,13 30-4,12 21 1,16 20 0,7 13-4,11 4-1,23 9 2,8 7-1,7 0 1,-2-3-1,-5-4 5,-9-7-6,-10-11 1,-10-21-1,-11-20 10,-2-26-1,0-22 6,-11-16-5,-13-11 3,-7-13-3,-9-8-7,-8 0 1,2-2 1,5-11-6,16 6-16,8 4-16,17 3-22,0 0-35,9 18-154,16 6-217</inkml:trace>
  <inkml:trace contextRef="#ctx0" brushRef="#br0" timeOffset="33319.8545">11869 7720 1015,'0'0'73,"0"0"-30,-11 124 21,11-78-26,14-4-24,5-7-6,4-13-1,4-12-5,11-10-2,4-2 1,4-33 1,2-11 4,-15-10-1,-11-6-5,-15 4-5,-7 9 5,-11 10 2,-23 15 2,-10 11 2,-7 13 18,-1 0 0,6 10-11,10 7-9,14-7-4,13-10-1,9-4-25,0-45-77,13-29-311</inkml:trace>
  <inkml:trace contextRef="#ctx0" brushRef="#br0" timeOffset="33748.6366">12090 4613 642,'0'0'242,"0"0"-99,0 0-53,0 0-52,0 0-6,54 143 20,-45-85-16,-1-5-14,1-6-17,-2-11-3,2-5-2,2-12-33,-2-14-132,3-5-189,0-20-274</inkml:trace>
  <inkml:trace contextRef="#ctx0" brushRef="#br0" timeOffset="33921.9193">12302 4703 680,'0'0'309,"0"0"-219,0 0-41,0 0-6,46 109 5,-35-72-10,1-5-26,-1-2-8,-4-6 0,-5 0-4,1-7-19,-3 0-87,0-5-99,-5-10-200</inkml:trace>
  <inkml:trace contextRef="#ctx0" brushRef="#br0" timeOffset="34120.7835">11856 4646 696,'0'0'213,"0"0"-138,147-82-6,-53 50-21,-3 2-2,-10 8 6,-19 5-23,-18 10-18,-15 7-11,-14 0-59,-11 0-232,-4 0-354</inkml:trace>
  <inkml:trace contextRef="#ctx0" brushRef="#br0" timeOffset="34557.4029">13048 5467 148,'0'0'645,"0"0"-525,0 0 85,-113 29-98,70 25-74,8 14-3,6 14 4,11 5-5,11 1-5,7-5-6,0-9-5,27-10-8,9-12-5,6-12-1,7-14-13,7-18-51,2-8-55,-7-26-236,-9-25-355</inkml:trace>
  <inkml:trace contextRef="#ctx0" brushRef="#br0" timeOffset="34738.984">13318 5641 930,'0'0'165,"0"0"-96,0 0-35,0 0 13,56 141-2,-40-90-20,-5-3-8,0-6-15,3-4 3,-4-6-5,4-9-12,-1-15-69,-3-8-173,5-15-347</inkml:trace>
  <inkml:trace contextRef="#ctx0" brushRef="#br0" timeOffset="34924.759">13648 5639 1028,'0'0'123,"0"0"-85,0 0-21,25 110 15,-19-66 0,1-2-17,0-2-9,0 2-2,-1-4-2,1-1-2,-3-4-28,0-6-15,-4-9-205,0-10-184</inkml:trace>
  <inkml:trace contextRef="#ctx0" brushRef="#br0" timeOffset="35083.4693">13499 5934 548,'0'0'509,"0"0"-505,0 0 4,165-129-3,-95 103-5,-15 10-40,-22 10-180,-21 6-250</inkml:trace>
  <inkml:trace contextRef="#ctx0" brushRef="#br0" timeOffset="35449.7713">13935 5747 1034,'0'0'33,"0"0"-16,128 0 2,-86 23-5,-15 8-5,-14 10-9,-13 3 0,-7 4-7,-19-7-10,-1-9 11,9-11-10,12-17-21,6-4-21,0-21 0,19-20-19,13-13-27,6-5 44,0-2 54,-5 8 6,-8 13 8,-8 10 43,-7 18 46,-10 8 26,0 4-4,-2 9-4,-17 24-50,6 9-38,4 1-1,9-2 2,0-3-8,29-6-11,16-4-8,13-7-1,-1-6 0,-3-4-12,-17-11-57,-20 0-94,-17-11-492</inkml:trace>
  <inkml:trace contextRef="#ctx0" brushRef="#br0" timeOffset="35683.7642">14179 5386 1188,'0'0'12,"0"0"27,200-35 0,-92 35-24,-8 39 27,-13 15-9,-21 18-15,-18 12-10,-22 20-6,-23 9 0,-3-3 2,-25-12 0,-10-22-1,6-23-3,12-19 0,13-22-13,4-12-51,23-29-71,12-29-261</inkml:trace>
  <inkml:trace contextRef="#ctx0" brushRef="#br0" timeOffset="36221.5689">15762 5913 941,'0'0'117,"0"0"-46,0 0 7,118-94-24,-76 36-27,-4-12-12,-5-4 8,-10-1-10,-13 12-2,-10 18-4,0 23-5,-15 19-2,-14 3-2,-4 23-11,4 12-12,13 2-9,16 0-8,0-4-27,28 1-1,18 0 38,0 2 32,3 1 3,-6-2 54,-10 4 5,-15-3-22,-14 2-15,-4 2-16,-8-4-2,-19-5-3,2-9-4,3-12-36,6-10-54,12 0-39,4-32-178,0-17-139</inkml:trace>
  <inkml:trace contextRef="#ctx0" brushRef="#br0" timeOffset="36670.977">16372 5514 752,'0'0'202,"0"0"-61,0 0-52,0 0-32,-18 143-10,16-93-16,2 0-19,0-4-3,4-7-6,14-12 4,10-7-7,3-9-1,6-11 1,5 0 0,1-14 3,-5-21 0,-7-5 0,-6-10 2,-12-4-4,-4 6 2,-7 11 2,-2 18-3,0 11 2,0 8-4,0 0 3,0 9-3,-16 18-1,-1 1 1,5-9 0,6-6-1,6-9 1,0-4-13,0 0-5,0-22-1,18-6 5,6 3-1,5 9 11,0 12 3,7 4 1,-2 6-1,0 24 1,-4 11 3,-8 3 5,-8 2 1,-14 0-6,0-5-3,-23-4-3,-14-7-16,-10-12-83,-6-18-180,-3 0-203</inkml:trace>
  <inkml:trace contextRef="#ctx0" brushRef="#br0" timeOffset="36927.0248">16485 4973 948,'0'0'55,"0"0"-16,0 0 63,0 0-60,0 0-29,62 105-6,-107-68-3,-9-11 5,5-14-1,4-12-5,10-8 5,14-24 1,15-3 0,6-2-1,18 7-8,24 14-2,12 14-8,4 2-3,-4 18-30,-8 17-66,-11 2-150,-1 7-270</inkml:trace>
  <inkml:trace contextRef="#ctx0" brushRef="#br0" timeOffset="37226.7463">17016 5627 1093,'0'0'36,"31"118"50,-14-67-46,-4-14-17,-5-13-16,-3-16-2,-2-8-3,-3-4-1,2-36 5,7-16 17,6-6-22,9 9-2,3 11 1,2 17 0,-2 13 0,-2 10 0,-4 2 1,-2 12 1,-2 15 3,-1 7 2,-2 2 3,-1 3-7,-6 1-2,-1-1-1,-3-2-13,-3-11-52,0-11-129,0-15-215</inkml:trace>
  <inkml:trace contextRef="#ctx0" brushRef="#br0" timeOffset="37593.6429">17499 5595 1024,'0'0'108,"0"0"-21,122-43-34,-73 43-32,-9 0-7,-11 22-5,-19 12-9,-10 8-1,0 7-4,-26-1 4,-1-6-11,8-10-2,5-14-29,10-15-5,4-3-57,13-31 13,18-15-64,6-2 3,2-1 80,-6 10 73,-8 9 3,-11 12 66,-10 8 81,-4 10 23,0 0-27,0 2-40,-20 24-55,1 7-18,3 6 7,11 1-9,5-1-14,0 0-13,15-5-2,14-3-2,11-8-4,9-9-24,11-14-44,9-2-93,7-36-403</inkml:trace>
  <inkml:trace contextRef="#ctx0" brushRef="#br0" timeOffset="37953.6346">18623 5402 1143,'0'0'91,"0"0"-36,-113 46-2,82-12-24,8 4-23,4 1-4,7-2-1,9-2-1,3-7 0,3-9-4,28-6-7,12-13-24,5 0 5,-2-23-10,-9-14-4,-14-10 4,-17-9-14,-6-10 32,-8-10 22,-21-17 18,-3-6 27,5 6 4,9 21 8,5 31-10,7 28 15,6 13 18,0 13-33,6 30-47,23 21 4,5 16-4,8 2 6,1-2-4,-6 1 0,-8-7-2,-11-6-48,-13-15-70,-5-21-184</inkml:trace>
  <inkml:trace contextRef="#ctx0" brushRef="#br0" timeOffset="38367.7403">19015 5402 1180,'0'0'75,"0"0"-41,164-7 16,-117 18-22,-18 21-20,-23 9-8,-6 8 0,-29 4-5,-13-2 4,4-5-5,12-17-20,14-15 10,12-14-15,4-9 1,32-28-2,13-16-16,4-7-28,-4-3 29,-6 0 15,-11 10 28,-17 18 4,-6 15 31,-9 17 56,0 3 15,-22 17-33,-9 23-38,1 10-10,10 6 10,18-3-7,2-6-7,25-6-6,26-9-2,14-13-2,14-8-3,11-11 1,-2 0 1,-7-14-5,-21-10 2,-22 0-3,-24 1-8,-14 3-33,-18-2-46,-34-4-211</inkml:trace>
  <inkml:trace contextRef="#ctx0" brushRef="#br0" timeOffset="46969.6865">1406 7989 570,'0'0'191,"0"0"-24,0 0-42,0 0-45,0 0-23,0 0-16,0 0-10,-23-89-21,5 61 12,-6-2-14,-5 2 7,-4 4-5,-6 0-6,2 7-1,-7 8 2,-1 4 5,0 5-4,0 0-4,3 14-1,4 9-1,8 12 0,3 11 0,8 15-3,9 22 0,5 17-2,5 14 5,0 17 0,13 12 0,15 7 0,9 8 1,6 0 0,-1-5 0,-5-10-1,-10-20 1,-14-14 0,-13-19 1,0-14 0,-13-18-1,-14-14 7,-6-12 2,-7-18 1,-7-11-1,-7-3-1,1-12-4,4-19-1,11 4-4,18-5-16,20 1-27,0-8-60,40-7-230,11-7-469</inkml:trace>
  <inkml:trace contextRef="#ctx0" brushRef="#br0" timeOffset="47462.6873">1431 8797 978,'0'0'113,"0"0"-50,0 0-14,0 0-40,-39 128-6,37-74 8,2-6-1,0-7-8,0-13-1,16-13-1,3-12-4,6-3-12,4-15-16,0-24 8,-2-8-3,-7-2-11,-9 0 2,-7 8 5,-4 6 31,0 12 10,0 14 14,0 4 36,0 5 19,0 0-22,0 7-33,0 17-24,0 12-2,0 6-2,6 4 4,7 0 0,0-3-7,5-9-96,1-22-60,10-12-222</inkml:trace>
  <inkml:trace contextRef="#ctx0" brushRef="#br0" timeOffset="47845.5138">2001 8735 969,'0'0'147,"0"0"-136,0 0 51,-136 98-36,113-52-21,6 2-3,9-4-2,8-4 0,0-10 0,13-14-10,18-13-21,9-3-21,-3-21-2,2-16 14,-10-10 17,-10-1-27,-7-2 1,-12-5 49,0-3 25,-10 3 16,-11 6 5,-2 13 18,7 18-1,5 8 12,3 10-12,2 0-9,6 0-16,0 25-31,0 12-7,8 14-4,10 7 4,8-4 0,1 0 5,2 2-5,-4-3-27,-8-11-53,-5-10-157,-7-22-201</inkml:trace>
  <inkml:trace contextRef="#ctx0" brushRef="#br0" timeOffset="48081.5945">2185 8821 998,'0'0'57,"0"0"-50,81 118 85,-50-74-59,-2-8-14,-6-12-8,-8-11 3,-5-12-5,-6-1 10,0-4 8,5-27 35,3-15-14,0-11-27,-3 3-21,1 5-1,1 14-30,-1 10-41,0 12-137,1 10-279</inkml:trace>
  <inkml:trace contextRef="#ctx0" brushRef="#br0" timeOffset="48235.8366">2791 8835 1091,'0'0'54,"0"0"-51,119-72-1,-80 48-2,-16 4-135,-11 4-319</inkml:trace>
  <inkml:trace contextRef="#ctx0" brushRef="#br0" timeOffset="48416.8359">2783 9013 987,'0'0'152,"0"0"-145,0 0 44,125-23 7,-71 0-36,-9 5-19,-20 1-3,-17 6-137,-8-3-499</inkml:trace>
  <inkml:trace contextRef="#ctx0" brushRef="#br0" timeOffset="49459.7803">3701 8712 785,'0'0'174,"0"0"-66,0 0-25,0 0-44,0 0-38,0 0 0,-29 109-1,25-61 0,4-8 2,0-5-1,10-12-1,11-5 0,4-10-1,2-8-9,6 0-30,0-22-2,-5-10-12,-2-6 12,-13-3 4,-5 2 37,-6 3 1,-2 7 27,0 12 28,0 9 8,0 6-6,0 2-1,0 0-20,0 0-27,0 4-9,0 14-9,0 4 6,8 2 3,5 0 2,1 4-2,1 4 1,1 2-1,-3 2-30,-3-6-119,-4-8-139,3-12-181</inkml:trace>
  <inkml:trace contextRef="#ctx0" brushRef="#br0" timeOffset="49841.5665">4201 8698 856,'0'0'217,"0"0"-174,0 0 12,0 0-48,0 0-1,73 111-3,-48-60 27,0-4 0,-3-5 0,-4-10-16,-2-10-8,-9-14 4,1-4 2,-2-4-4,1 0 3,2-22 1,4-16 4,3-11-1,-1-4-7,2 11-8,-5 10-12,2 14-34,-1 10-53,1 4-125,-1 4-341</inkml:trace>
  <inkml:trace contextRef="#ctx0" brushRef="#br0" timeOffset="50096.9446">4823 8944 970,'0'0'187,"0"0"-161,0 0 27,114-5-14,-65-13-4,-5 3-3,-11 2-18,-12 6-11,-10 7-3,-11 0-57,0 0-141,-11 0-298</inkml:trace>
  <inkml:trace contextRef="#ctx0" brushRef="#br0" timeOffset="50725.7509">5641 8767 495,'0'0'263,"0"0"-142,0 0-11,0 0-23,0 0-36,0 0-18,-13 93-22,11-40 1,2 5 5,0-7 2,4-9-2,19-10-9,7-14-4,8-13-2,0-5-2,5-11-13,-5-26 3,-7-5-11,-6-6-1,-12-1 8,-11 3 14,-2 5 4,0 11 2,0 14 20,0 11 11,-5 5 10,1 0 0,0 17-27,2 17-20,2 7 0,0 3 0,4-5 0,18-5 0,4-8 0,9-9-1,2-15-11,5-2-28,1-21-37,-7-16-116,-12-6-256</inkml:trace>
  <inkml:trace contextRef="#ctx0" brushRef="#br0" timeOffset="50961.327">6002 8156 952,'0'0'197,"0"0"-171,0 0-6,0 0-4,-2 130 3,4-87-6,8 4-8,0 1-5,6 0-19,0-6-123,-6-6-239</inkml:trace>
  <inkml:trace contextRef="#ctx0" brushRef="#br0" timeOffset="51318.9546">6184 8761 561,'0'0'420,"0"0"-334,0 0-22,0 0-34,0 0-22,88 113 22,-61-64 9,-1-1-15,1-8-5,-4-13-11,-1-12 0,-8-11-1,-2-4 5,0-6 1,8-28 4,-2-14 3,1-10 0,-3-6-13,-5 8-4,-5 8-3,-2 20-14,-4 16-27,0 12-26,0 0-108,0 12-330</inkml:trace>
  <inkml:trace contextRef="#ctx0" brushRef="#br0" timeOffset="51625.8406">6648 9106 1052,'0'0'83,"0"0"-46,0 0-21,101-127-11,-73 95-1,-7 12-2,-7 11 8,-10 6 14,-3 3 14,-1 0-10,0 10 0,5 14-9,0 8-4,2 4 8,2 0-7,-1 3-7,1-3-7,-2-2-2,0-2 0,-1 0-2,-1 0-17,-3-2-37,-2-2-49,0-5-117,-2-8-325</inkml:trace>
  <inkml:trace contextRef="#ctx0" brushRef="#br0" timeOffset="51807.4384">6791 9404 378,'0'0'793,"0"0"-727,0 0-8,0 0-36,114-51-8,-52 20 17,-1 2-8,-8 8-5,-13 5-11,-15 9-7,-19 5-7,-6 2-42,0 0-77,-22-5-311</inkml:trace>
  <inkml:trace contextRef="#ctx0" brushRef="#br0" timeOffset="52295.492">7607 8703 848,'0'0'168,"0"0"-116,0 0 16,18 125-13,-5-86-10,-1 1-17,1 0-20,-6-4 1,-5 3-9,-2-4-7,0 4-51,-2-7-90,-18-8-212,4-8-222</inkml:trace>
  <inkml:trace contextRef="#ctx0" brushRef="#br0" timeOffset="52467.6713">7472 9036 959,'0'0'112,"0"0"-99,0 0 70,0 0-39,0 0-42,144-101-2,-70 73 0,-1 7-25,-11-2-107,-10 0-170,-8 2-115</inkml:trace>
  <inkml:trace contextRef="#ctx0" brushRef="#br0" timeOffset="52833.4698">8068 8770 655,'0'0'255,"0"0"-188,0 0 25,-24 129-30,24-87-23,0-4-12,0-4-16,18-8-6,2-8-1,7-7-2,2-11-1,5 0-1,-1-25-4,-2-8 0,-4-10-12,-5-1 6,-6-2 0,-6 2 4,0 8 6,-8 9 0,-2 13 6,0 5 29,0 9 23,0 0 1,0 0-13,-7 9-18,-2 17-21,5 8-5,4 5 3,0-3 1,0 0 1,22-4-7,9-8-2,5-5 1,-1-11-15,1-8-14,-6 0-21,-6-13-53,-14-13-192,-10-4-163</inkml:trace>
  <inkml:trace contextRef="#ctx0" brushRef="#br0" timeOffset="53067.2993">8365 8226 63,'0'0'883,"0"0"-815,0 0 11,0 0-42,0 0-16,16 103 8,-7-63-11,-3 3-9,1-2-8,-1-9-1,4-9-61,-2-17-150,1-6-194</inkml:trace>
  <inkml:trace contextRef="#ctx0" brushRef="#br0" timeOffset="53230.3622">8544 8293 993,'0'0'221,"0"0"-191,0 0 7,0 0-19,0 0-11,4 143-3,5-99-4,0 4-4,-2-2-63,-1-10-131,-2-11-212</inkml:trace>
  <inkml:trace contextRef="#ctx0" brushRef="#br0" timeOffset="53553.7812">8815 8678 288,'0'0'952,"0"0"-941,-2 116 7,23-61 31,5-3-31,1-4-1,-5-7-13,1-9-3,-2-15 3,-3-6-3,3-11 0,-4-4 15,0-29-1,5-9 9,-3-6-10,-3-6-12,-3 4-2,-6 1-2,-7 12-22,0 11-18,0 9-40,0 9-68,0 7-222,0 1-177</inkml:trace>
  <inkml:trace contextRef="#ctx0" brushRef="#br0" timeOffset="54093.1975">9399 8951 907,'0'0'57,"0"0"27,0 0-27,0 0-23,-49 109-26,40-108-6,-1-1 3,-2 0 1,5-22 2,2-4-6,5-4 6,0 4-8,12-1-1,8 6-5,3 3-3,-1 8 1,0 8 4,-1 2 3,3 0-1,-8 18 2,1 15 1,-8 6 7,-9 14 13,0 5 2,-2 6 7,-23-2-9,-2-2-8,-2-12-4,3-9-5,-3-14 1,7-13 1,1-10-4,6-2 1,6 0 0,9-14 1,0 1 0,0-4-4,16 5-1,7 6 1,5 6 0,-1 0-2,6 6 2,1 14 4,1 2 1,3-3-1,-3-5 1,-1-11 27,2-3-9,-2 0 7,-3-15-5,0-10-3,-8-1-7,-8 0-6,-9-3-6,-6 2-3,0-4-13,-4-13-59,-13-9-112,-1-14-674</inkml:trace>
  <inkml:trace contextRef="#ctx0" brushRef="#br0" timeOffset="54560.616">10289 9034 628,'0'0'217,"0"0"-96,0 0-20,0 0-28,0 0-28,147 23-6,-110-23-23,-4-7-16,-10-2-21,-4 0-109,-9-6-172,-2 0-212</inkml:trace>
  <inkml:trace contextRef="#ctx0" brushRef="#br0" timeOffset="54933.5906">10695 8883 1094,'0'0'80,"0"0"-55,0 0 1,0 0-5,-3 142-15,10-94-3,2-6 2,5-9-5,1-9 2,5-14-2,6-10-1,6 0-16,8-16-18,-2-19 15,-3-4 0,-8-5 19,-9-2 0,-11 3 2,-7 7-1,0 12 30,0 11 6,0 13 5,0 0 13,0 0-6,-7 20-21,1 11-20,6 10-2,0-2 3,0 0-5,16-8 1,10 0-4,1-9 0,4-6-5,-6-10-18,1-6-29,-6 0-43,-11-18-152,-6-12-410</inkml:trace>
  <inkml:trace contextRef="#ctx0" brushRef="#br0" timeOffset="55123.2364">10963 8414 1113,'0'0'61,"0"0"-60,0 0-1,39 146 2,-24-96 2,-1-8-4,-5-8-7,-3-12-100,2-13-77,-4-9-67,5-5-85</inkml:trace>
  <inkml:trace contextRef="#ctx0" brushRef="#br0" timeOffset="55285.6318">11121 8412 814,'0'0'276,"0"0"-179,0 0-44,0 0-29,0 102 2,6-68 0,3-2-16,-5-2-7,0-4-3,2-1-20,-4-8-67,0-13-213,2-4-237</inkml:trace>
  <inkml:trace contextRef="#ctx0" brushRef="#br0" timeOffset="55475.62">11332 8368 1225,'0'0'43,"0"0"-16,0 0 13,0 0-11,40 124-17,-31-94-4,-7 0-8,0 2-7,-2-3-47,0-4-94,0-6-264</inkml:trace>
  <inkml:trace contextRef="#ctx0" brushRef="#br0" timeOffset="55915.5922">11575 8932 830,'0'0'372,"0"0"-335,0 0-6,0 0-13,0 0-14,0 0 2,107 121 2,-87-84-4,-6-9-1,3-6-2,0-12 2,-5-10 0,7 0 11,0-14-5,6-23 9,-3-6-1,0-3-8,-4 0-4,-7 9-5,-2 11-2,-9 11-17,0 12-34,0 3-52,0 0-149,0 3-282</inkml:trace>
  <inkml:trace contextRef="#ctx0" brushRef="#br0" timeOffset="56329.6135">12092 9160 791,'0'0'244,"0"0"-212,0 0 39,132-16-11,-103 16-22,-9 4-4,-11 22-14,-9 8-10,0 2-3,-19 2 7,-9-4-6,-6-2-4,5-6-1,10-10-2,5-7 1,9-6-2,5-3 1,0 0-1,3 0-2,18 0-6,9-10 8,4 4 4,-1 5 0,-2 1 2,-4 0 7,-9 14 10,-11 12-2,-7 6-5,-3 1-9,-26 0 24,-8-1-15,-10-4-3,-3-4-5,-4-9-1,3-1-5,5-11 0,4-3-2,10 0 0,12 0-11,10-17-36,10-18-64,0-13-245</inkml:trace>
  <inkml:trace contextRef="#ctx0" brushRef="#br0" timeOffset="56764.7392">13225 8799 888,'0'0'140,"0"0"-41,14 124 1,-2-78-43,7-4-38,-7 0-7,-2-1-6,-3-2-6,-7 2-19,0-5-95,-12-11-273</inkml:trace>
  <inkml:trace contextRef="#ctx0" brushRef="#br0" timeOffset="56907.5716">13069 9124 952,'0'0'161,"113"-64"-160,-27 26 1,-3 4-2,-11 3-72,-17 11-211</inkml:trace>
  <inkml:trace contextRef="#ctx0" brushRef="#br0" timeOffset="57051.565">13756 8964 1222,'0'0'15,"0"0"-10,0 0-5,0 0-109,0 0-218</inkml:trace>
  <inkml:trace contextRef="#ctx0" brushRef="#br0" timeOffset="57199.5745">14145 8944 241,'0'0'898,"0"0"-885,0 0-11,0 0-2,0 0-126,0 0-243</inkml:trace>
  <inkml:trace contextRef="#ctx0" brushRef="#br0" timeOffset="57343.0132">14543 8881 513,'0'0'458,"0"0"-436,0 0-20,0 0-2,0 0-203,0 0-243</inkml:trace>
  <inkml:trace contextRef="#ctx0" brushRef="#br0" timeOffset="57515.5938">15006 8867 1106,'0'0'17,"0"0"-17,0 0-4,0 0-205,0 0-325</inkml:trace>
  <inkml:trace contextRef="#ctx0" brushRef="#br0" timeOffset="57672.3789">15510 8833 1185,'0'0'50,"0"0"-50,0 0-24,0 0-178,0 0-500</inkml:trace>
  <inkml:trace contextRef="#ctx0" brushRef="#br0" timeOffset="60703.1925">2302 11182 1090,'0'0'75,"0"0"-75,0 0 20,84-101-13,-36 47-5,-4-1 2,-12 5 14,-8 5-13,-20 7 3,-4 1 1,-6 7 22,-21 5 0,2 13-4,0 12-12,8 0-13,-1 17-2,5 24-5,3 17-1,10 17 1,0 5 4,10 1 1,9-5-1,2-8 2,-3-12-1,-5-13 0,1-13 0,-8-12-2,-1-13-3,-1-5-15,-2 0 7,7-14 1,5-20 2,1-8 4,5-2-17,-2 12 11,0 12-2,0 12 13,-1 8-12,1 0 4,-4 5 2,6 18 5,-4 6 2,-5 6 4,-1 3-4,0 3 0,-1-9 0,3-8-32,5-13-31,-2-11-3,6 0-50,5-20 29,-1-18 70,-1-10 7,-4-6 10,-6 2 9,-6 8 0,-6 12 37,-2 15 37,0 12 0,0 5 1,-6 5-36,-8 24-48,1 9-1,5 8 1,5-2 1,3-2 6,3-5-7,18-7 0,10-13-2,6-8 1,0-9-5,0-7-1,-5-19 5,-5-9-1,-12-4 2,-5-1 0,-10-1-5,0 0-6,0 11 2,-12 8-2,3 11 8,5 4-18,2 7-22,2 0-6,0 2-18,0 17 60,20 2 8,2 2 0,0-2 1,1 1-1,-1 1 0,-2-6 1,0-5 1,-2-6-2,2-6 0,3 0-2,1-18 2,-4-7 5,-4 1-2,-10 4 16,-4 8 55,-2 10 42,0 2 6,0 0-43,0 0-40,0 0-25,0 5-10,0 7-4,0 6-2,0 5-11,11-1-49,12-3-154,4-13-142</inkml:trace>
  <inkml:trace contextRef="#ctx0" brushRef="#br0" timeOffset="61048.95">3915 11025 0,'0'0'1211,"0"0"-1184,0 0 5,0 0-10,-42 118-14,42-74-2,0-5-1,5-4-5,15-7 0,5-17-11,8-11-18,7-3 10,9-29 7,0-10-4,-6-4 5,-13-2 11,-11 6 4,-10 7 4,-9 12 25,0 12 28,0 11 7,0 0-15,0 0-26,0 11-23,0 19-4,0 12-2,0 4-1,2 0 3,11-1-1,9-11-29,7-2-35,5-13-53,-2-9-215,-2-10-489</inkml:trace>
  <inkml:trace contextRef="#ctx0" brushRef="#br0" timeOffset="61207.5773">4611 11163 1268,'0'0'33,"0"0"-30,0 0-6,170-131 3,-102 89-27,-8 9-86,-19 12-247,-25 15-413</inkml:trace>
  <inkml:trace contextRef="#ctx0" brushRef="#br0" timeOffset="61349.2675">4745 11351 1104,'0'0'164,"0"0"-133,0 0-1,0 0-22,0 0 3,140-66-11,-88 30-78,-17 1-375</inkml:trace>
  <inkml:trace contextRef="#ctx0" brushRef="#br0" timeOffset="61747.4432">6038 10774 1165,'0'0'56,"0"0"-4,0 0 9,-114 31-38,78 27-11,1 15-4,5 14 2,10-3-3,17-4-6,3-10-1,6-9-2,28-15-24,12-14-51,11-18-73,4-14-214,-3-17-317</inkml:trace>
  <inkml:trace contextRef="#ctx0" brushRef="#br0" timeOffset="61912.8823">6307 10930 1230,'0'0'73,"0"0"-58,0 0-6,0 0-6,-15 121 1,28-76-2,7-5-2,1 4-42,-2-9-103,1-12-235,-6-14-222</inkml:trace>
  <inkml:trace contextRef="#ctx0" brushRef="#br0" timeOffset="62113.5363">6741 10851 1263,'0'0'67,"0"0"-63,0 0 0,0 0 5,15 125-2,-5-88-6,1-3 3,-1 0-4,-4-8-2,-1 0-28,4-4-52,-2-4-128,-5-6-219</inkml:trace>
  <inkml:trace contextRef="#ctx0" brushRef="#br0" timeOffset="62287.5813">6712 11110 1224,'0'0'50,"0"0"-50,0 0 0,0 0-2,165-134-65,-114 106-107,-21 8-236</inkml:trace>
  <inkml:trace contextRef="#ctx0" brushRef="#br0" timeOffset="62653.3181">7003 10886 476,'0'0'630,"0"0"-590,0 0-3,0 0-20,131-81-5,-84 78-2,-7 3-10,-15 8 4,-12 21-6,-13 9 2,0 7-5,-17 4-2,-12-5-12,6-8-42,8-14-25,15-14-25,0-8-19,13-17-9,17-20 68,11-11 22,2-5 23,-6 5 26,-7 6 53,-14 11 74,-12 10 41,-4 9-1,0 10-19,0 2-45,-2 0-56,-12 20-36,3 12-5,2 9-5,9-2 2,0-2-3,20-5 0,11-6-6,2-5-28,2-9-15,-4-7-95,-10-5-228</inkml:trace>
  <inkml:trace contextRef="#ctx0" brushRef="#br0" timeOffset="62910.5763">7493 10529 1129,'0'0'251,"0"0"-249,0 0 0,143-12 5,-51 41 4,1 15 2,-13 16 7,-21 16-18,-28 10 8,-25 8-8,-6 4 21,-29-3-13,-13-12 6,-3-14-7,5-19-1,10-18-7,9-18-1,8-14-9,1 0-45,4-15-61,-1-16-334</inkml:trace>
  <inkml:trace contextRef="#ctx0" brushRef="#br0" timeOffset="64137.6203">3865 12680 1019,'0'0'161,"0"0"-149,0 0 27,0 0-3,0 0-33,0 0-3,-21 46 0,21-5 3,0 3 1,0-5-3,0-8 1,11-7-1,5-9-1,5-10-1,8-5-4,2 0 2,9-21-6,-1-14-4,-5-4-7,-5-4 20,-9 3 2,-13 5 3,-5 6 10,-2 14 28,0 6 15,0 7-9,0 2-16,-2 0-10,2 0-20,0 11-3,0 18-12,0 7 12,2 1-2,16-8 2,7-7-11,2-4-21,4-7-8,-2-10-27,-3-1-66,-4 0-196,-8-21-277</inkml:trace>
  <inkml:trace contextRef="#ctx0" brushRef="#br0" timeOffset="64321.5105">4315 12182 1150,'0'0'120,"0"0"-89,0 0 22,0 0-38,0 0-15,0 0-2,-14 123 2,26-64 5,1 1-5,0-1-46,3-5-78,2-12-208,-4-16-202</inkml:trace>
  <inkml:trace contextRef="#ctx0" brushRef="#br0" timeOffset="64506.6192">4825 12714 1214,'0'0'32,"0"0"-31,0 0 9,118-77-10,-71 45-4,-7 8-122,-17 7-204,-19 12-461</inkml:trace>
  <inkml:trace contextRef="#ctx0" brushRef="#br0" timeOffset="64654.5072">4852 12951 1168,'0'0'75,"0"0"-68,0 0 4,124-51-2,-56 20-8,-6 8-1,-11 5-105,-22 9-274</inkml:trace>
  <inkml:trace contextRef="#ctx0" brushRef="#br0" timeOffset="67114.8971">5835 12712 546,'0'0'298,"0"0"-218,0 0-1,0 0-14,0 0-38,0 0-7,0 0 4,51-65 1,-20 23 1,-2-1-5,-4 6-2,-7 9-3,-7 11 2,-7 9 4,-4 8 5,0 0-3,0 0-21,8 4-3,0 19-2,6 11 2,6 6 3,-3 4 5,-4 0 0,3 4-8,-4-2 2,0 0-2,-1-4-21,-3 1-49,-7-4-70,-1 2-161,0-7-208</inkml:trace>
  <inkml:trace contextRef="#ctx0" brushRef="#br0" timeOffset="67318.8784">5983 13136 925,'0'0'148,"0"0"-94,0 0 67,0 0-81,0 0-32,0 0 10,175-100 14,-103 60-10,-10 2-3,-13 12 1,-16 6-10,-15 8-8,-9 8 0,-7 1-4,-2 3-31,0 0-64,0 0-198</inkml:trace>
  <inkml:trace contextRef="#ctx0" brushRef="#br0" timeOffset="78141.7107">7017 8288 545,'0'0'50,"0"0"14,0 0 34,0 0 9,0 0-17,0 0-27,0 0-18,15-43-1,-15 33 7,0-2-4,0 0-11,0-2-8,0-1-7,-9-2-7,-2-1 0,-3 0 1,4 0-3,-4-3-5,1 2-3,-3-3-3,1 4 4,-1 0-3,1 2-1,1 2-1,1-2 1,-3 2 0,3-3 0,-3 2-1,-4-3 1,2 0-1,-5 0 2,2 0-2,-2 1 0,-4 1 0,5 0 0,-5 2-1,1 0 3,1 0-2,-1 5 0,-1 0-1,1-2 1,2 6 0,1-1 1,-4 2-1,-2 0-1,0 4-1,-3-2 2,1 2 0,-2-2 1,4 2 2,0 0-5,2 0 3,0-3-1,2 3 0,3 0 1,3 0-1,-10 0 0,-8 0 0,-7 0-2,-10 0 0,-4 3 1,1 3 1,-6 0-1,2 0 0,2-1 1,-4 1 1,3-1 1,3-1 0,1 1-4,4-2 2,3 1 0,3 1-2,-2 4 2,4 2 0,-1-4 0,1 3 0,2-4 0,-1 4 0,1-2 1,-1 0-1,3 1 0,3 1 0,-1-1 0,1 1 0,4 0 0,0 0 0,-1 2 0,3-1 0,-4-4 0,1 3-1,3-2 1,-2 3 1,2-4 1,2 4-2,2-4 0,3 0 0,1 0 0,0 1 0,-1 1 0,-6 1 2,2 4-4,-4-2 4,2 2-2,-1-1 1,2-1-1,0 3 0,-2-1 1,-1 1-1,1-1 0,-4 3 0,-6 3-1,3 1 1,-2 0-1,4-1 0,0-3 1,5 3 0,2-3 0,-2 4 2,0-2-2,-1-1 0,6 4-2,-1-3 0,8-3 1,-2 0 0,4 0 0,3 1 0,-2 6 0,3 0 0,-2 2-3,1 6 4,1 0-1,-3 1 1,3 4 0,1-1-1,1-3 1,3-4-1,3-7 1,0 2 0,5-5-1,0 4-1,0 5 0,0 8 1,5 9 1,11 5-2,0 2 2,3 0 0,0-1 0,3-6 0,-1-4 0,0-3 2,1-5-2,0-6 0,0 3 0,3-3 0,0 0 0,2 0 3,0 3-4,4-1 1,-6-3-1,5 4 1,-1-5 0,-2 0 0,4 1 0,0-4 0,2 5 2,6-1-1,-4 0 1,5-1-1,3-3 2,-1 1-1,5-3-1,4 2 1,-4-2-2,-5 2 2,-2-3-1,-3-2-1,-2-2 1,0-6 0,1 0 0,-2-4 0,6-2 1,0-2 0,4 3 4,3 2-5,5-1-1,1-1 3,-4 2-1,0-3 0,-2 0-2,0 0 3,-1-2-1,4 0 1,1 0-2,0 0-1,0-6 1,3-6 0,-2-1 0,5 1 1,-6 0-2,1 7 0,-8-2-1,-4 5 0,-4-1 1,0-1 0,-3-2-1,0-1-1,5 0 2,3-5 1,0 2-1,2-3 0,-2 4 0,-4 0 0,1 4 1,-2 0-1,0 1 0,-5 1 0,5-2 0,-1 0 0,3-4 0,3 4 0,-4-3 0,1 1 1,-7 2-1,0-4 0,-2 4 0,0-2 0,3-1 1,-1 0-1,2-4 1,-3 3-1,5-2 0,-2 1 0,-2 0 1,-2 0-1,-2 2 3,-2-1-3,-5 2 0,-1 0 0,3-2 0,-2-3 1,8-4 0,1-2 0,0-2-1,5 0 1,-3-1-1,-1 1 0,0 4-1,-3 1 1,-4-2 0,-3 0 1,-1-4 1,-4 0-1,4-6 2,-2-1-1,-1-2-2,-3-3 1,1-1-1,-3 1 1,-1-1 0,-4 1 0,-6 0-1,0 1 1,0-5 1,0 0-2,-3-7 0,-10-2 0,4 5 0,-1-2 0,0 8 0,-1 1 1,-1 6-1,-3 1 0,1 1 0,1 1 0,-1-4-2,3-3 2,-2-2 2,-3-4-2,0 0-1,3 4 1,0 4 1,2 6-1,0 2 3,-2 5-1,1 3 5,1 2 1,1 0-4,-2 3 3,1-1-2,5-1 0,-4-1 0,2 3-1,3-2 0,1 3 2,-1 2 0,2 2-2,0 0 0,2 2 3,-1 0-3,2 2-1,-2 0-2,2 0 0,0 0-1,0 0 0,0 0 0,0 0-1,0 0 1,0 0-2,0 0-1,0 0-15,0 0-37,0 0-26,0 0-100,0 0-311</inkml:trace>
  <inkml:trace contextRef="#ctx0" brushRef="#br0" timeOffset="95153.3861">10639 10652 226,'0'0'476,"0"0"-418,0 0 71,0 0 0,0 0-74,0 0-12,0 0-21,-133 0-9,98 34 2,2 6 4,4 6-1,7-2-11,8-2-2,6-6-1,8-9-4,0-12 2,13-8-1,20-7-1,7-11 0,5-21-13,-2-12-14,-8-7 1,-12-7 8,-18-7 11,-5-7 7,-3-3 0,-17-3 3,-1 12-2,11 20 18,-1 17-13,9 20 21,2 9 23,0 12-36,0 29-13,0 20 3,13 7 17,2 0-3,5-3-6,3-7-8,1-8-4,5-10 0,0-5-24,-7-8-82,-8-13-214,-10-14-259</inkml:trace>
  <inkml:trace contextRef="#ctx0" brushRef="#br0" timeOffset="95386.3764">10788 10622 309,'0'0'631,"0"0"-590,47 139 96,-7-81-49,7-3-48,0-7-5,-3-10-17,-5-9-2,-11-14-6,-10-8-2,-11-5-7,-5-2 11,0-14 16,1-27 3,-1-17-27,2-6-4,1 2-2,-1 12-32,5 10-34,-2 11-102,-3 12-283</inkml:trace>
  <inkml:trace contextRef="#ctx0" brushRef="#br0" timeOffset="95552.2119">11513 10754 1158,'0'0'45,"0"0"-44,0 0 17,140-56-11,-78 30-7,-6 8-48,-21 6-131,-18 6-262</inkml:trace>
  <inkml:trace contextRef="#ctx0" brushRef="#br0" timeOffset="95708.7494">11538 10922 1075,'0'0'96,"0"0"-63,0 0-12,0 0 0,140-8-16,-82 6-5,-11-1-146,-16-6-327</inkml:trace>
  <inkml:trace contextRef="#ctx0" brushRef="#br0" timeOffset="96353.2083">12853 10669 1009,'0'0'65,"0"0"-42,0 0 33,0 0-14,111-138-35,-71 88-1,-13 4-3,-14 10-1,-13 9 2,0 8 3,-31 9-7,-7 10-9,-7 0-26,5 20-13,7 8-3,16-1 3,17-4-3,0 1-4,39-4 53,8 2 2,4-2 17,-3 3 25,-11 5 0,-14 5-1,-17 6-4,-6 7-22,-6 0-5,-19-4-10,3-7-55,9-12-62,5-17-150,8-6-241</inkml:trace>
  <inkml:trace contextRef="#ctx0" brushRef="#br0" timeOffset="96803.3954">13280 10471 1056,'0'0'35,"0"0"-7,0 0 18,0 0-16,0 0-20,-29 126-1,29-90-2,0-1-2,9-7-4,7-4-1,4-9 1,4-3-2,5-12 1,4 0-12,-1 0 6,-3-25-6,-7-8 11,-5-1 2,-9 1 2,-6 10 1,-2 7 2,0 13 10,0 3 4,0 0-19,0 19 3,0 10-4,-6-3 0,2-6 0,0-8 1,4-9-1,0-3-2,0 0-5,0-20 7,4-13 0,13-6-7,1 7 7,4 13 0,0 12-3,5 7 4,0 9-1,2 25 6,-4 3 2,-8 6-3,-5 1-5,-8-3-2,-4-6-18,-2-5-64,-24-12-167,-6-16-152</inkml:trace>
  <inkml:trace contextRef="#ctx0" brushRef="#br0" timeOffset="97050.4518">13550 10052 884,'0'0'99,"0"0"-60,0 0 41,0 0-39,5 108-16,-37-78-16,-3-12 0,2-11-6,4-7 3,4-12 6,9-23 18,11-5-16,5 1-13,12 5 0,24 11-1,6 15-2,3 8-6,-1 12-79,-6 24-97,-9 7-266</inkml:trace>
  <inkml:trace contextRef="#ctx0" brushRef="#br0" timeOffset="97342.4797">13927 10455 983,'0'0'84,"0"0"-24,24 106 37,-11-63-57,3-5-22,-7-8-7,1-8-5,-4-13-4,-2-4 1,1-5-3,1-14 7,4-26 3,3-8-6,5 3-1,-1 9-2,-1 14 0,-3 12 0,1 10 9,-1 0-2,3 4 1,-1 23-4,-5 2-2,5 8-3,-6 2 0,2 4-22,-2-5-43,0-6-116,2-13-173,0-13-46</inkml:trace>
  <inkml:trace contextRef="#ctx0" brushRef="#br0" timeOffset="97702.3673">14400 10489 513,'0'0'210,"0"0"-104,0 0 46,0 0-71,124-57-36,-99 60-6,-10 23-29,-12 6-5,-3 6 0,0 2-5,-16-1-1,-4-6-26,5-8-24,5-13-29,10-12-81,0 0 40,1-20 65,21-16-9,0-10 65,3-3 21,-4 5 76,-4 6 33,-7 14-3,-7 10-8,-3 12-18,0 2-31,0 0-36,0 16-15,-7 12 5,-2 4 0,6 2-10,3 0-12,0-2-3,9-4 1,14-3-14,9-9-45,7-16-55,15 0-94,13-30-110,6-14-35</inkml:trace>
  <inkml:trace contextRef="#ctx0" brushRef="#br0" timeOffset="98033.1564">15137 10372 502,'0'0'183,"0"0"72,0 0-78,0 0-123,0 0-27,0 0 7,-129 101-3,102-59-13,11 4-12,10-6-6,6-10-3,0-7-43,29-15-35,12-8-15,5-12-40,1-24-43,-9-13 95,-14-3 84,-18-4 1,-6-12 36,-8-7 89,-24-6 8,2 4-36,3 17-2,7 20-3,7 22-20,5 14-13,5 4-13,3 26-35,0 20-9,0 14 2,22 3 0,4-3-4,1 0-1,-1 2 0,-3 3-18,-3 1-59,-7-7-76,-9-15-334</inkml:trace>
  <inkml:trace contextRef="#ctx0" brushRef="#br0" timeOffset="98470.3718">15461 10372 1225,'0'0'32,"0"0"-27,127-17 20,-74 25-8,-8 26-16,-16 10-1,-18 8-18,-11-2 2,0-3-14,-24-8 11,1-11 16,7-8-8,9-13-22,7-7-11,0-10 40,3-28-5,21-16-15,10-6 24,0-1 0,-2 3 4,-5 12 23,-13 12-1,-10 12-1,-4 12 20,0 10 5,-6 0-19,-19 23-17,0 18 3,3 7 14,11 2-5,11-4-8,2-3-3,36-10-6,18-11-3,13-9 1,14-12 0,6-1-2,-2-14-1,-16-12-3,-22-2-1,-24 4-2,-23 4-25,-2 6-20,-43 5-97,-28 9-281</inkml:trace>
  <inkml:trace contextRef="#ctx0" brushRef="#br0" timeOffset="99233.3611">10710 12476 922,'0'0'83,"0"0"3,0 0-5,0 0-33,0 0 16,52 141-9,-19-81-13,-6-8-15,-3-9-6,-4-16-3,-6-15 1,-6-5-8,-1-7 0,1-2-1,4-30 8,-1-14-9,1-17-9,-1-2 0,-5 7-23,2 10-34,0 19-45,3 12-160,1 14-461</inkml:trace>
  <inkml:trace contextRef="#ctx0" brushRef="#br0" timeOffset="99385.387">11435 12610 1210,'0'0'30,"0"0"-29,116-88-2,-67 69-4,-5 5-99,-19 10-128,-19 4-303</inkml:trace>
  <inkml:trace contextRef="#ctx0" brushRef="#br0" timeOffset="99533.1905">11478 12773 1237,'0'0'40,"0"0"-17,0 0 0,122-18-2,-40-4-13,2 4-8,-17 6-83,-21 4-281</inkml:trace>
  <inkml:trace contextRef="#ctx0" brushRef="#br0" timeOffset="102637.36">12452 12518 1020,'0'0'65,"0"0"-59,0 0 66,0 0-16,0 0-41,0 0 25,171-31 13,-95 12-29,-16 4-12,-19 6-6,-13 8-5,-12-1-2,-12 2 0,-4 0-39,0 0-29,0 0-59,0 0-208,0 0-153</inkml:trace>
  <inkml:trace contextRef="#ctx0" brushRef="#br0" timeOffset="103124.5837">13339 12170 942,'0'0'83,"0"0"-66,0 0 29,0 0 9,0 0-40,-90 116 11,66-63-5,-3-2-6,5 0-3,8-7-6,10-7-2,4-7-4,4-9-5,26-11-7,17-10-28,3-4 17,3-28-4,-3-7 8,-12-1 14,-11 6 5,-16 6 7,-7 12 3,-4 9 27,0 4 7,0 3-5,0 0-28,-2 15-9,-7 12-1,3 8-1,3-2-3,3-5 3,0-8 0,21-10-12,11-10 0,7 0 12,-1-15 6,-3-19-2,-6-7-2,-16 1 12,-10 0 11,-3 2 2,-12 6-11,-12 8-14,-5 12-1,3 12-1,-1 0-18,2 16-35,3 16-93,7 4-196,3 0-124</inkml:trace>
  <inkml:trace contextRef="#ctx0" brushRef="#br0" timeOffset="103468.4077">13791 12571 1018,'0'0'126,"0"0"-72,75-125 31,-34 65-21,-1-10-53,-4-4 6,-14 2-13,-13 12-4,-9 14 3,-2 16-3,-23 11-3,-8 19-7,-6 0 2,-1 20-10,5 18-3,6 3 2,20 5-18,9-8-35,12-4 12,30-8 43,7-5 15,4-7 2,-2 3 5,-9 1 13,-13 0 11,-10 4-13,-17 5-5,-2 0-5,0 8-6,-27-2 4,-2-1-9,-1-6-25,4-8-66,4-9-102,4-9-61,12-2-144</inkml:trace>
  <inkml:trace contextRef="#ctx0" brushRef="#br0" timeOffset="104039.3383">14275 12046 972,'0'0'114,"0"0"-25,0 0-39,0 0-35,0 0 10,0 0 3,67 141-11,-54-93-12,-4-4-5,-2-9 3,-3-10-2,-3-13-1,-1-5 0,0-7-2,0 0-1,0-14 1,3-18-1,2-8-21,4 0 2,4 6 13,0 9 6,3 12 3,0 7 1,0 3 3,4 3 2,-1 0 5,-3 3 2,-1 15-11,-1 4-2,-3 5 0,-2 2-3,-4 3-54,-3-2-120,-2-8-106,0-12-107</inkml:trace>
  <inkml:trace contextRef="#ctx0" brushRef="#br0" timeOffset="104466.2852">14788 12071 966,'0'0'110,"0"0"-72,0 0 41,137-44-41,-101 44-35,-11 27-3,-12 12-4,-10 9 3,-3 5-1,-10-5-18,-11-6-3,-1-10-15,12-14-9,8-12-37,2-6 15,5-8 31,21-28 37,10-13 1,4-4-1,-1-3 2,-2 7 10,-9 8 30,-12 12 20,-7 7 9,-9 10 7,0 8-8,-7 4-22,-13 7-26,-6 20-6,3 13 4,5 5 9,10-2-3,8 0-9,0-8-11,31-9 2,17-7-5,18-13 1,8-6 0,5 0-1,-10-8-4,-17-4-5,-19 2-41,-20 8-17,-13 2-35,-5 0-172,-35 2-253</inkml:trace>
  <inkml:trace contextRef="#ctx0" brushRef="#br0" timeOffset="104864.4061">13392 13070 1030,'0'0'56,"0"0"-54,0 0 52,0 0-11,163 31-1,-18-31 2,35-21-16,36-16-4,30-14-3,15-11 7,3-3-7,-19 1-12,-33 4 6,-40 10-6,-43 6 1,-44 7 4,-29 10-7,-30 8 0,-14 5-7,-12 5 0,0 1-37,-17 5-42,-24 3-89,-19 11-225,-14 23-324</inkml:trace>
  <inkml:trace contextRef="#ctx0" brushRef="#br0" timeOffset="105307.3212">14634 13358 1130,'0'0'110,"0"0"-106,0 0 21,0 0 17,67 143-22,-38-98-13,-6-6-3,-6-10-3,-7-10 3,-4-11-4,-6-8 3,0 0 3,0-27 5,0-18-11,0-9-6,10-4 0,13 5-2,6 7 7,6 14 1,3 13 0,2 14 5,-2 5 1,-2 14-2,-9 27-1,-8 6 0,-5 2 4,-5-3 2,-4-11 1,6-5-1,6-19-7,12-11 5,19-2 0,10-32 1,6-9-7,-6 2-1,-16 11-45,-22 9-66,-20 14-305</inkml:trace>
  <inkml:trace contextRef="#ctx0" brushRef="#br0" timeOffset="108380.3427">10541 14749 642,'0'0'48,"0"0"27,0 0 76,0 0-75,0 0-53,0 0 26,33 120 16,-8-66-16,1 2-5,6-2-6,-1-4-12,-5-8-11,1-4 0,-9-14-3,-5-7-4,1-16-6,-3-1 1,5-1 9,1-30 5,4-13-2,-1-14-4,0-10-11,-4-5-1,-3 8 1,-2 11 0,-4 15-8,-2 19-20,5 8-34,0 11-62,2 1-169,1 0-113</inkml:trace>
  <inkml:trace contextRef="#ctx0" brushRef="#br0" timeOffset="108757.3141">11100 15151 363,'0'0'44,"0"0"69,0 0 11,0 0-34,0 0-10,0 0-4,100-50-29,-77 20-16,-3-1 2,-3 2 3,-1 6-5,-5 10 7,-6 5-9,-2 8 2,-1 0-6,0 0-16,0 0-3,5 9 3,1 23 6,4 3 2,1 11 13,1 6-16,-1-2 2,0 3-3,-1-9-5,-4 0-7,1-6 1,-5-6-2,1-5 0,-5-2-13,0-3-27,0-4-52,0 4-59,0-4-166,-7-4-121</inkml:trace>
  <inkml:trace contextRef="#ctx0" brushRef="#br0" timeOffset="108938.6336">11283 15579 693,'0'0'115,"0"0"6,0 0 8,0 0-39,0 0-61,0 0 5,112-22-3,-59 3-15,-4 3-10,-6 6-6,-5-3-6,-5 1-75,0-7-157,-2-3-212</inkml:trace>
  <inkml:trace contextRef="#ctx0" brushRef="#br0" timeOffset="109117.1959">11957 15233 1025,'0'0'43,"0"0"-6,0 0 25,146-92-35,-91 75-26,-5-2-1,-14 9-56,-11 10-183,-17 0-150</inkml:trace>
  <inkml:trace contextRef="#ctx0" brushRef="#br0" timeOffset="109291.0124">12024 15395 736,'0'0'163,"0"0"-114,0 0 38,0 0 18,142-79-62,-82 47-27,-11 6-4,-18 8-12,-13 8-54,-13 6-133,-5-1-168</inkml:trace>
  <inkml:trace contextRef="#ctx0" brushRef="#br0" timeOffset="111436.9044">13433 15233 252,'0'0'621,"0"0"-563,0 0 27,0 0 37,0 0-60,135 34-3,-66-51-15,-2-7-8,-13 2-14,-19 4-15,-13 7-3,-8 8-3,-10 1-1,0 0-10,1 2-49,7 0-113,5 0-195,-1-9-207</inkml:trace>
  <inkml:trace contextRef="#ctx0" brushRef="#br0" timeOffset="111809.6109">14400 15236 271,'0'0'779,"0"0"-757,0 0 36,0 0 3,0 0-46,62-107-4,-45 61 7,-1-8-10,-5-4 0,-10 10-7,-1 12 1,-3 14-2,-26 15-6,-7 7-11,-3 0-12,1 21-24,7 9 2,15 0-13,16 0-42,0-2 24,22 0 37,20-6 42,6-3 3,2 2 15,-3-3 38,-11 1 2,-11-2-14,-13 5-25,-9 1-12,-3 3 4,0 6-8,-22-4-45,-3 2-109,1-12-78</inkml:trace>
  <inkml:trace contextRef="#ctx0" brushRef="#br0" timeOffset="112305.41">14738 15017 1097,'0'0'60,"0"0"-45,0 0 7,0 0-8,0 0-13,0 0-1,-13 115 2,13-92 0,0 4-2,9-9 1,4-5-1,5 0 0,3-13 2,1 0-1,6 0 11,-1-22-11,0-7 3,-2-1 0,-3-8-2,-5 6 2,-6 6-3,-1 8-1,-8 12 5,0 6 7,-2 0 12,0 0-21,0 0 0,0 15-3,0-1 3,-8-2-3,2-3 2,6-6-2,0-2-3,0-1-13,0 0-1,8-10 6,11-5 6,6-2 4,2 7 0,-3 8 1,1 2 0,2 0 3,-5 4 8,-2 14 3,-5 1-4,-5 2-8,-8-1-2,-2 9-1,0-2-38,-16 0-60,-15-5-174,-9-8-142</inkml:trace>
  <inkml:trace contextRef="#ctx0" brushRef="#br0" timeOffset="112561.1988">14905 14614 263,'0'0'709,"0"0"-675,0 0 50,0 0-12,0 0-60,0 0-3,37 116 0,-74-92-1,-3-12-3,3-12 0,3 0 5,7-26 5,8-2-4,16-5-10,3 4 3,2 5-4,25 12-3,6 5-20,8 7-56,-1 3-103,-3 20-209</inkml:trace>
  <inkml:trace contextRef="#ctx0" brushRef="#br0" timeOffset="112874.7527">15307 14879 1042,'0'0'91,"0"0"-47,0 0 40,43 138-44,-21-94-27,-7-4-2,-1-12-5,-6-10-5,-1-10 2,-5-8-2,0 0 7,5-10 2,4-26 4,5-7-14,1-3 2,3 8-1,-1 6 2,-2 15-3,0 7 1,-5 10 7,-1 0-2,1 4-5,-3 19 3,-1 0-2,2 7 0,-8 0-2,0 3-19,0 2-43,1-9-73,1-6-203,2-12-132</inkml:trace>
  <inkml:trace contextRef="#ctx0" brushRef="#br0" timeOffset="113270.2722">15777 14891 879,'0'0'191,"0"0"-112,0 0 5,0 0-37,147-66-23,-116 66-11,-10 26-13,-14 10-1,-7 13-1,0-3 0,-3-3 0,-13-13-9,5-12 0,9-12-9,2-6-12,4-8-6,23-26 0,9-12-5,-3-6 30,-1 1 13,-8 9 2,-8 11 6,-9 9 41,-7 17 12,0 5-4,0 12-35,-17 25-8,-2 7 7,3-2 6,14-3-5,2-8-9,7-11-5,37-8-2,12-10 1,15-2 4,8-12-2,-6-15-9,-15-2-2,-20 7 1,-20 8-40,-18 4-16,-12 10-76,-36 0-271,-24 0-206</inkml:trace>
  <inkml:trace contextRef="#ctx0" brushRef="#br0" timeOffset="113608.8937">14502 15669 1001,'0'0'80,"0"0"-54,0 0 51,132 4-9,10-16-22,36-16-6,28-9-16,12-7-3,-2-1 2,-6 2-3,-14-3 4,-20 6-12,-33-1 1,-34 6-10,-42 9 6,-34 8-7,-20 7-1,-7 8 0,-6 3-1,0 0-33,-14 0-52,-20 0-114,-10 0-347</inkml:trace>
  <inkml:trace contextRef="#ctx0" brushRef="#br0" timeOffset="115040.2681">15474 16191 931,'0'0'117,"0"0"-104,0 0 30,27 107 10,-11-62-36,-3 2-5,-5-6 6,0-13-6,-4-10 4,-3-10-2,-1-8 0,0 0 5,0-4-1,3-32 5,2-19-21,1-1-2,6 6-2,2 6-3,3 15 0,0 12 5,-1 14 0,2 3 0,-2 0 4,-1 32 4,-1 7 2,-1 6-3,-4 9-3,0 0-3,-5-10-1,1 0-5,-1-7-33,-2-11-41,2-9-91,4-17-142,-2-4-130</inkml:trace>
  <inkml:trace contextRef="#ctx0" brushRef="#br0" timeOffset="115559.134">15887 15848 1080,'0'0'14,"0"0"-11,0 0 13,0 0-13,0 0-2,0 0 1,-55 39-2,41-39-8,-2 0 6,5-8-1,1-14-3,8 1-1,2-4-3,0 7 0,18 2 7,5 9 0,1 4 1,4 3 2,2 0 8,-4 12 9,-1 8 4,-9 10-2,-5-4 1,-11 14 3,0 1-7,-2-1-3,-18 1-9,-6-4-2,3-7-1,3-12 1,3-10-1,7-8 0,6 0 3,4 0-4,0-8 2,0 2-2,24 2 0,3 4 2,6 0 5,3 2 5,4 10 8,5-5 2,3-7 14,8 0 4,-2-11 10,-4-16-5,-2 0-10,-8-8-14,-15 12-6,-7-4-10,-10 1-5,-6 2 0,-2-15-37,2-14-77,-2-19-342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47:25.25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38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5-10T06:52:04.213"/>
    </inkml:context>
  </inkml:definitions>
  <inkml:trace contextRef="#ctx0" brushRef="#br0">1292 1032 1051,'0'0'137,"0"0"-105,0 0-9,-6 121-20,8-33 12,13 8 12,3-2-6,-7-5-7,1-17-7,-6-18-3,-4-20-1,0-16 1,-2-11 3,3-7 3,1-5 2,5-27-4,9-16-7,6-3-1,10 5 1,1 19-2,-1 16-2,-1 11-3,-6 3-2,-7 20 6,-7 9 1,-10 6 2,-3 5 4,-12-1-1,-23-6-1,-9-4 1,-3-8-4,-3-9-4,6-8-16,9-7-40,12 0-71,18 0-124,5-17-138</inkml:trace>
  <inkml:trace contextRef="#ctx0" brushRef="#br0" timeOffset="277.7659">1749 1634 838,'0'0'108,"0"0"25,0 0-13,22 141-82,-19-97-19,-3-11 5,0-13-18,0-9-4,0-11 1,0 0 8,2-32-2,6-13-9,9-5-6,5 4 6,4 12 0,1 12 11,-2 10 8,-5 8-2,-3 4-7,-1 0-6,-5 12-3,1 16 1,-4 6-2,-5 9-2,-3 7-30,0 8-70,0-3-257,0-10-239</inkml:trace>
  <inkml:trace contextRef="#ctx0" brushRef="#br0" timeOffset="421.6439">2337 1620 767,'0'0'417,"0"0"-414,130-92-3,-68 61-30,-6 10-171,-20 8-299</inkml:trace>
  <inkml:trace contextRef="#ctx0" brushRef="#br0" timeOffset="558.0631">2498 1738 1105,'0'0'166,"0"0"-150,0 0-5,0 0-2,169-58-9,-95 12-103,-14-10-533</inkml:trace>
  <inkml:trace contextRef="#ctx0" brushRef="#br0" timeOffset="1103.9931">3682 1175 684,'0'0'188,"0"0"-99,0 0 12,0 0-58,0 0-18,0 0-5,-39 54-2,26-54 2,0 0-9,2-18-2,6-4-9,5-3-4,0 2-4,14 6 7,14 6-4,9 8 4,3 3-7,-1 5 5,-5 23 3,-10 9 13,-7 9-5,-16 7 1,-1 7-3,-15 3 2,-23-2 0,-10-6-5,2-18 4,9-14-7,8-17 4,10-6 2,13-8 1,6-13-7,0-6-5,23 8 1,16 7 4,9 9 0,0 3 2,2 0 10,-6 5-10,-8 19-1,0 8-1,-7 5-22,-10 7-122,-9 2-232</inkml:trace>
  <inkml:trace contextRef="#ctx0" brushRef="#br0" timeOffset="1315.6787">3568 2057 1123,'0'0'75,"0"0"-69,131 0 42,-19-32-4,19-12 3,1-5-15,-11 6-14,-21 6-11,-28 16-7,-31 9-18,-32 12-57,-9 0-148,-56 23-225</inkml:trace>
  <inkml:trace contextRef="#ctx0" brushRef="#br0" timeOffset="1471.9894">3840 2398 546,'0'0'556,"0"0"-512,-5 108 41,12-54-59,9 7-18,-3 0-7,-4-5-1,-5-15-56,1-17-100,-2-24-220</inkml:trace>
  <inkml:trace contextRef="#ctx0" brushRef="#br0" timeOffset="1644.9962">4054 2467 776,'0'0'393,"0"0"-336,0 0-13,0 0-34,0 0 16,42 107-5,-30-62-13,-4-1-2,-1-4-6,-4-5-3,1-2-43,-4-8-61,0-4-188,-27-8-276</inkml:trace>
  <inkml:trace contextRef="#ctx0" brushRef="#br0" timeOffset="1809.7167">3597 2605 989,'0'0'294,"0"0"-281,0 0 22,170-138-13,-57 71-11,5 3-10,-6 6-1,-15 4-22,-22 1-288</inkml:trace>
  <inkml:trace contextRef="#ctx0" brushRef="#br0" timeOffset="2302.9328">5998 1015 1018,'0'0'153,"0"0"-105,0 0 38,0 0-42,-5-112-19,-26 105-15,-7 7-7,-11 0 2,-3 30-5,0 27 1,-2 16-1,11 22-1,10 18-4,20 14 5,13 10-6,13 1 6,25 2 3,0-4-3,-9-9 0,-14-8 0,-15-14 1,-6-10 3,-36-11 3,-3-17 5,-2-18 5,4-18 13,6-19-30,-3-9-1,9-3-35,6 0-30,13 9-102,12 7-277</inkml:trace>
  <inkml:trace contextRef="#ctx0" brushRef="#br0" timeOffset="2669.9935">5857 3284 990,'0'0'138,"0"0"-135,0 0 11,-9 139 2,28-97-10,2-2 1,6-11-5,1-8-2,6-16 0,9-5 1,-1-23 10,3-21 18,-5-12-6,-15-2-13,-16 0 7,-9 12 3,0 9 8,-23 13-5,-6 15 6,-4 9-16,-3 0-13,0 1-1,3 15-11,11-6-60,7-10-95,7-10-271</inkml:trace>
  <inkml:trace contextRef="#ctx0" brushRef="#br0" timeOffset="3008.4092">6379 577 638,'0'0'181,"0"0"-156,0 0 14,6 153 45,-3-85-37,1-8-20,1-8-18,1-10-9,4-13-28,2-16-143,5-13-127</inkml:trace>
  <inkml:trace contextRef="#ctx0" brushRef="#br0" timeOffset="3175.3747">6586 659 830,'0'0'136,"0"0"-89,0 0-23,0 0 3,7 123-7,-2-86-9,1 0-7,1-1-4,-2-4-10,-1-1-111,-4-12-188</inkml:trace>
  <inkml:trace contextRef="#ctx0" brushRef="#br0" timeOffset="3377.0572">6098 662 1155,'0'0'9,"0"0"21,0 0 7,190-116-12,-93 67 15,0 1 2,-17 8-23,-18 8-7,-17 14-12,-19 14-1,-7 4-104,-16 8-331</inkml:trace>
  <inkml:trace contextRef="#ctx0" brushRef="#br0" timeOffset="3745.568">7258 1456 1072,'0'0'144,"0"0"-72,0 0 5,-135-3-48,98 46-24,-1 16-4,13 13 0,7 6 1,14-6 1,4-7-3,4-9 0,29-5-3,10-12-13,13-16-59,6-20-85,-3-4-263</inkml:trace>
  <inkml:trace contextRef="#ctx0" brushRef="#br0" timeOffset="3924.2108">7493 1555 1185,'0'0'54,"0"0"-27,0 0-21,0 0 1,16 125 4,-9-74-7,1-4 1,2-1-5,1-3 0,3-1-22,7-9-67,2-12-142,-1-19-144</inkml:trace>
  <inkml:trace contextRef="#ctx0" brushRef="#br0" timeOffset="4119.1524">7929 1557 888,'0'0'351,"0"0"-303,0 0-23,0 0-23,0 0 0,15 107 12,-8-63-12,2-1-1,-3-2 0,-1 0-1,-3 0-33,-2 2-71,0-5-160,0-8-216</inkml:trace>
  <inkml:trace contextRef="#ctx0" brushRef="#br0" timeOffset="4261.9525">7811 1893 1018,'0'0'110,"0"0"-92,0 0-4,0 0-14,184-129-49,-117 105-104,-13 8-213,-19 6 17</inkml:trace>
  <inkml:trace contextRef="#ctx0" brushRef="#br0" timeOffset="4612.745">8207 1688 597,'0'0'522,"0"0"-434,0 0-41,0 0-40,0 0 0,123-15 5,-90 30-4,-6 16-8,-14 8-3,-13 8 3,0 0 0,-10 2-2,-10-11-12,6-16-27,7-14-18,7-8-19,0-18 16,20-28-96,13-8-11,6-6 110,-2 5 59,-8 13 3,-9 12 75,-9 16 92,-11 10-20,0 4-31,0 0-23,0 0-59,0 18-19,-11 8-12,2 10-6,9 4 2,0 0-2,0 1 0,20-2-2,3-2-34,1-11-73,-4-8-200,-7-18-223</inkml:trace>
  <inkml:trace contextRef="#ctx0" brushRef="#br0" timeOffset="4830.9696">8574 1416 1210,'0'0'94,"0"0"-82,115-21-5,-36 21 0,4 26 11,-12 18-5,-15 19 4,-25 10-9,-29 14 3,-2 7 2,-42-2 4,-7-10-13,4-17-1,17-26-3,12-30-38,7-11-104,7-51-374</inkml:trace>
  <inkml:trace contextRef="#ctx0" brushRef="#br0" timeOffset="5265.6442">9270 1930 746,'0'0'227,"0"0"-96,0 0-9,125-74-63,-69 23-28,-4-8-6,-13-7-9,-14-1-2,-18 2-9,-7 14 0,-6 21-5,-15 19-3,-6 11-8,-4 0-2,2 28-30,6 8 0,17 4-32,6 1-36,20-6 36,24 0 66,8-4 9,-1-2 9,-9-2 25,-11 6 9,-12 0-18,-15 7-7,-4 6-15,-14-1-3,-15-7-39,-4-12-102,9-22-119,8-4-123</inkml:trace>
  <inkml:trace contextRef="#ctx0" brushRef="#br0" timeOffset="5729.9106">9909 1590 1058,'0'0'103,"0"0"-47,0 0-38,0 0-6,-34 132-12,28-86 4,6-4-2,0-1-2,0-8 0,18-4 1,9-10-1,5-7 0,7-12 1,4 0 7,-2-17-6,-2-17 6,-8-4-3,-8-8 0,-12-7 0,-6 3 2,-5 8-2,0 12 11,0 16 5,0 10-2,0 4-19,0 0-8,-2 11-8,-6 12 16,2 1 0,1-6-11,3-12-9,2-6-7,0 0 0,0-2-23,11-16 29,9-1 9,3 2 12,2 7 0,0 10 2,10 0 10,2 4 22,-1 19 5,-3 6-15,-10 2-12,-8 1-8,-12-1-4,-3 3-5,-3-3-41,-30-7-135,-12-14-170,-8-10-328</inkml:trace>
  <inkml:trace contextRef="#ctx0" brushRef="#br0" timeOffset="5978.0215">10184 1136 983,'0'0'108,"0"0"-95,0 0 2,0 0-15,0 0 0,0 0 0,-11 121 16,-36-99-5,3-12 3,10-10 24,10 0 20,9-4-28,15-17-20,0-2-9,13-1-2,22 1-13,9 6-30,10 17-55,-2 0-108,-9 12-290</inkml:trace>
  <inkml:trace contextRef="#ctx0" brushRef="#br0" timeOffset="6285.8476">10659 1652 787,'0'0'377,"0"0"-345,15 123 41,2-72-49,-9-6-21,3-9 1,-5-16-2,-6-15 1,0-5 2,4-11 11,0-29-16,9-15-5,7 2-29,6 4 13,4 15 15,-1 15 6,-5 10 7,-7 9 22,-3 0-7,-2 0-7,-1 16-1,-3 8-12,-3 8-2,0 4 0,-3 4-27,0-1-54,5-5-118,1-8-205,4-17-173</inkml:trace>
  <inkml:trace contextRef="#ctx0" brushRef="#br0" timeOffset="6495.8232">11164 1717 954,'0'0'119,"0"0"-34,0 0-36,128-12-12,-102 29-33,-9 13-2,-13 14-2,-4 7 0,-4 3-20,-17-8-1,2-14 19,5-14-21,12-16-28,2-2-62,4-26 24,31-22-141,11-14-37,2 0 133,-1 5-112</inkml:trace>
  <inkml:trace contextRef="#ctx0" brushRef="#br0" timeOffset="6624.9601">11532 1656 445,'0'0'297,"0"0"-5,0 0-162,0 0-74,0 0-4,0 0-7,-95 107-20,88-74-16,7-1-3,0 0-6,23-3-6,17-8-62,13-10-137,5-11-236</inkml:trace>
  <inkml:trace contextRef="#ctx0" brushRef="#br0" timeOffset="6974.7408">12118 1632 1129,'0'0'145,"0"0"-76,-115 70-18,91-36-29,8 3-20,9-4-1,5-1-1,2-6-4,3-9-22,27-9-4,9-8 2,9-6-14,4-25-37,-8-8-6,-8-8 33,-20-7 52,-14-12 0,-2-11 40,-13-8 31,-18-1-11,4 15-10,6 23 20,7 26 4,11 17-13,3 5-31,0 19-30,0 25-3,0 18 3,15 10 10,6 7-6,-2-3-4,-1 0-8,0-4-56,-2-10-57,-8-13-207,0-21-603</inkml:trace>
  <inkml:trace contextRef="#ctx0" brushRef="#br0" timeOffset="7365.7663">12565 1696 1111,'0'0'121,"0"0"-69,151-8-8,-107 20-33,-12 21-10,-25 11-1,-7 10-6,-27 4 5,-21 2-9,-2-14-3,16-18-3,17-17 0,17-11-23,16-35-1,28-22-17,7-13 2,3 3 24,-8 0 31,-7 17 4,-12 14 81,-12 14 3,-9 16-3,-6 6-48,-8 12-8,-28 30-6,-5 13 11,8 8 8,14-3-2,19-3-20,0-9-3,37-18-10,23-16 2,20-14-8,15-12 3,5-26-4,-9-4-4,-16 1-13,-25 6-35,-32 4-37,-18 7-68,-51 5-532</inkml:trace>
  <inkml:trace contextRef="#ctx0" brushRef="#br0" timeOffset="8063.6223">1662 4988 1222,'0'0'61,"0"0"-30,0 0-22,0 0-5,0 0-4,122-3 0,-61-3-42,-12 6-202,-22 0-271</inkml:trace>
  <inkml:trace contextRef="#ctx0" brushRef="#br0" timeOffset="8211.9121">1662 5322 1051,'0'0'141,"0"0"-69,0 0-3,0 0-50,0 0-9,0 0-2,122 12-2,-57-18-6,-9-2-139,-13-5-406</inkml:trace>
  <inkml:trace contextRef="#ctx0" brushRef="#br0" timeOffset="8759.8372">2661 4950 646,'0'0'109,"0"0"55,0 0-43,0 0-72,0 0-19,0 0-16,-98 81 1,80-81-5,2 0-3,5-20 4,8-8-10,3 0-2,0 0-6,12 5-4,11 11 9,10 9-1,3 3-5,-1 6 8,1 24 6,-12 10 16,-15 10-6,-9 8 3,-6 8-6,-32 4-2,-9 3-7,-7-9 2,3-15-6,8-16-1,8-17-4,12-12-3,15-4 8,8 0 0,0-10-7,29-4-4,16 4 11,5 5-1,6 5 1,0 0 23,-10 0-12,-5 21-11,-11 9-10,-11 6-128,-18 2-216</inkml:trace>
  <inkml:trace contextRef="#ctx0" brushRef="#br0" timeOffset="8972.2501">2249 5981 869,'0'0'261,"0"0"-252,0 0-1,0 0 35,183 40 9,-57-40 11,12-22-19,1-11-10,-8-1-9,-19 2-17,-33 11-8,-29 13-11,-42 8-73,-14 0-232,-56 15-300</inkml:trace>
  <inkml:trace contextRef="#ctx0" brushRef="#br0" timeOffset="9145.8834">2498 6624 1118,'0'0'48,"-6"119"-14,6-38 3,13-1-30,5 0-5,-5-14-2,-4-20-39,-4-25-135,-1-21-186,0-21-241</inkml:trace>
  <inkml:trace contextRef="#ctx0" brushRef="#br0" timeOffset="9317.9473">2741 6691 306,'0'0'942,"0"0"-904,0 0-9,0 0-12,20 105 0,-11-52-4,-2 5-9,-3 0-2,0 1-2,-4-13-14,0-8-39,0-7-63,-4-9-176,-23-8-193</inkml:trace>
  <inkml:trace contextRef="#ctx0" brushRef="#br0" timeOffset="9480.9444">2277 6810 1170,'0'0'128,"0"0"-116,0 0 30,99-131-26,-1 73-6,13-2 3,-6 2-13,-8 5-7,-16-1-177,-23-4-360</inkml:trace>
  <inkml:trace contextRef="#ctx0" brushRef="#br0" timeOffset="10095.954">4484 4601 890,'0'0'134,"0"0"12,0 0-57,0 0-41,0 0-12,0 0-32,-73-21-4,1 25-4,-10 22 4,-1 6 8,3 0-7,15-1-1,9-2 2,8 5 0,8 3-1,15 11 3,9 13-1,16 18 1,0 23 7,14 20 6,13 15 0,6 13 4,3 10-4,-4 4 2,5 10-5,-4 6 1,-4 3-2,-6 9 1,-8 8-11,-8-4 5,-7-15-5,0-19-3,0-29 1,-14-23 1,1-17 9,-4-19 14,10-16-4,2-14 5,5-8-10,0-8-6,27-1-3,30 1 1,22-12-1,11-9-2,5-7-3,-15 0-2,-11-19-56,-15-9-18,-17-12-42,-16-13-121,-15-19-780</inkml:trace>
  <inkml:trace contextRef="#ctx0" brushRef="#br0" timeOffset="11086.0155">5250 5520 913,'0'0'163,"0"0"-117,0 0 66,0 0-51,0 0-36,-115-12-11,89 63-10,-3 17-3,8 9 6,8 8 0,9-5 3,4-8-1,0-9-3,8-14-6,19-8-1,6-13-29,7-17-37,8-11-112,-5-5-184,-2-33-331</inkml:trace>
  <inkml:trace contextRef="#ctx0" brushRef="#br0" timeOffset="11282.0268">5547 5583 1013,'0'0'134,"0"0"-110,0 0-3,0 0 6,21 108 1,-11-61-1,-3-1-15,0 5-8,-4-5 0,-1 0-4,0-6-1,0-5-59,2-13-120,7-18-188,1-4-298</inkml:trace>
  <inkml:trace contextRef="#ctx0" brushRef="#br0" timeOffset="11476.9285">5927 5548 1142,'0'0'80,"0"0"-58,0 0-11,0 0-2,11 141 5,-7-89-7,2 3 1,2-6-6,-4-3-2,3-2-1,-3 0-45,-2-7-140,-2-10-181</inkml:trace>
  <inkml:trace contextRef="#ctx0" brushRef="#br0" timeOffset="11978.1391">5813 5920 1074,'0'0'30,"0"0"-22,0 0-15,147-109 7,-69 77-47,-9 8-81,-20 7-81,-21 14-36,-13 3-17,-9 0 160,-4 0 102,3 0 129,-3 0 7,6-2 1,4 0-15,3 0-13,8 2-4,4 0-16,2 0-42,0 14-1,-4 10 8,-6 8-31,-12 6-13,-7 4 1,0 0-6,-16-8-5,-1-8-7,7-14-52,8-12-28,2 0-12,2-23 21,23-20-26,10-7 58,3-2 30,-1 8 16,-12 8 5,-6 12 82,-10 12 71,-9 7-14,0 5-20,0 3-65,-13 21-27,-8 8-6,6 6-5,3 0-1,12-2-7,0-2-10,16-6-1,20-6-2,6-6 0,5-6-2,-4-3-46,-7-6-98,-23-1-310</inkml:trace>
  <inkml:trace contextRef="#ctx0" brushRef="#br0" timeOffset="12219.1816">6511 5541 287,'0'0'956,"0"0"-944,0 0-2,149-30-8,-53 39 13,-3 28 5,-16 12 6,-19 13-14,-25 13-9,-27 7 7,-6 6-2,-25 1-2,-16-5 1,-7-11-3,4-12-3,6-20 1,9-14-2,8-17-17,8-10-75,11-20-188</inkml:trace>
  <inkml:trace contextRef="#ctx0" brushRef="#br0" timeOffset="12767.3495">7603 5849 508,'0'0'330,"0"0"-266,0 0 20,0 0 28,137 16-36,-67-16-14,-3-2-29,-7-7-17,-18-3-12,-13 9-4,-15 1-31,-7 2-79,-5-4-146,-2-6-142</inkml:trace>
  <inkml:trace contextRef="#ctx0" brushRef="#br0" timeOffset="13275.1294">8396 5511 653,'0'0'293,"0"0"-241,0 0 26,0 0-38,0 0-9,0 0-5,-104 107-4,79-68-4,5-1-9,6 2-6,7-2-3,7-4-1,0-6-13,19-9-35,14-16-44,8-3 47,5-12-10,-2-17-65,-1-8-5,-12 3 73,-10 1 53,-13 10 14,-6 9 100,-2 7 49,0 5-45,0 2-35,-8 0-58,-6 14-21,1 10-4,8 10 1,4-2-1,1-6-4,1 1 2,23-11-17,12-10-19,3-6 22,-2 0 12,-1-24 4,-9-6 4,-9-6 2,-12-2 24,-6 1 27,0 2-16,-6 7-15,-15 6-10,-3 10-15,-1 12-1,-3 0-26,1 16-71,5 12-85,3 4-156</inkml:trace>
  <inkml:trace contextRef="#ctx0" brushRef="#br0" timeOffset="13610.9184">8903 5849 1052,'0'0'81,"0"0"-36,75-145 10,-40 91-36,-14 7-7,-15 6-9,-6 11-3,-14 12-3,-18 10-5,-9 8-10,1 0-7,9 5-15,13 12 1,12 5-43,6 2-51,4 2-30,32-4 18,11-3 23,8-3 122,6 0 29,-10 0 77,-9 4 26,-15 2 3,-16 4-57,-11 6-34,-2 4-11,-32 2-11,-8-1-22,2-10-36,6-13-128,9-14-54,13 0-155</inkml:trace>
  <inkml:trace contextRef="#ctx0" brushRef="#br0" timeOffset="13919.8754">9281 5599 791,'0'0'169,"0"0"-120,0 0 33,31 127-47,-21-86-19,1-9-10,-3-8-2,-3-12-1,-1-10-2,1-2 0,2-12 0,1-26-2,6-11-20,4-4-16,6 4 14,5 12 5,5 9 18,-3 14 13,-3 14 35,0 0-6,-6 21-4,-5 18 0,0 7-11,-11 3-8,-4 4-15,-2-2-4,0-6-14,0-6-106,-8-14-133,-4-15-219</inkml:trace>
  <inkml:trace contextRef="#ctx0" brushRef="#br0" timeOffset="14317.8387">9856 5573 974,'0'0'106,"0"0"-29,137-14-21,-95 15-35,-18 27-21,-15 11-2,-9 9 2,-18-1-1,-15-2-4,1-11-10,11-14 8,11-13-12,10-7-38,0-3-12,21-29-29,16-16-108,8-8 96,-1-1 66,-1 6 44,-9 8 10,-7 11 116,-17 14 50,-5 12-23,-5 6-29,-2 2-57,-21 28-36,-1 10-16,0 6 13,10 0-5,14-5-10,0-7-4,22-12-7,20-10 0,14-12-1,14 0-1,-6-12-4,-6-12-23,-13-3-27,-23 8-74,-20 5-160,-2 5-198</inkml:trace>
  <inkml:trace contextRef="#ctx0" brushRef="#br0" timeOffset="14639.8004">8316 6302 585,'0'0'18,"145"0"34,-36-4 68,31-7 6,25-8 28,21-3-27,19-7-28,9 0-38,2-5-21,-13 0-10,-27 4-8,-41 4-12,-45 8-4,-43 10-5,-27 4-1,-20 4-18,-31 0-33,-36 12-15,-22 12-139,-9 0-210,-3 2-157</inkml:trace>
  <inkml:trace contextRef="#ctx0" brushRef="#br0" timeOffset="14999.9342">9451 6709 927,'0'0'56,"13"123"47,7-57-19,-5-11-69,-7-16-4,-8-20-9,0-8 6,0-11-3,0-14 14,-2-30 13,2-14-22,0-6-9,29 4 0,13 9 3,4 11-3,0 12-1,-1 14 2,-6 10-1,-10 4 5,-5 14 5,-6 21 2,-9 11 7,-9 10 1,0 2-4,0-3-8,0-6 4,0-17-3,2-11-8,22-21-2,14 0 3,12-37-3,3-13-1,-6 1-45,-18 6-63,-29 7-249,-9 1-453</inkml:trace>
  <inkml:trace contextRef="#ctx0" brushRef="#br0" timeOffset="15456.4518">7806 5528 428,'0'0'161,"0"0"-86,0 0 29,0 0-9,-114-6-10,82 21 0,-5 26-7,1 23-19,2 35-12,8 23-1,13 17-2,13 9 3,0-2-14,22-12-15,20-11-2,10-21-4,8-19-3,0-18-1,-4-12-7,-11-17-1,-5-16-12,0-18-60,-5-4-182,-6-47-499</inkml:trace>
  <inkml:trace contextRef="#ctx0" brushRef="#br0" timeOffset="16057.467">10753 5259 860,'0'0'149,"0"0"-72,0 0-26,0 0-38,0 0 18,170 173 53,-91-83-43,-12 19-3,-9 15-7,-25 12-12,-19 7-9,-14-3 4,-18-2-2,-29-13-1,-6-19 5,-5-20-2,2-21 3,7-21-1,7-18-7,8-12-4,12-14-5,7 0-18,9 0-56,6-24-91,0-13-479</inkml:trace>
  <inkml:trace contextRef="#ctx0" brushRef="#br0" timeOffset="16649.563">12014 5755 984,'0'0'98,"0"0"-68,0 0 11,0 0 27,147 34-25,-82-34-14,-3 0-4,-10-8-11,-17-3 3,-14 4-14,-18 5 2,-3-1-2,-15 2 1,-27 1-3,-14 0 4,-6 0-5,-4 1 2,3 14-1,5 3-1,8-2-1,13 0 1,14-6 0,13-4 0,10-3-2,3 2-11,34-5-18,16 0-27,3-5-258,0-30-510</inkml:trace>
  <inkml:trace contextRef="#ctx0" brushRef="#br0" timeOffset="18289.8814">13141 5460 123,'0'0'601,"0"0"-501,0 0 33,0 0-34,0 0-23,0 0-14,0 0-18,19-4-8,3-24-20,6-10-12,1-4 5,-4 1-7,2 0-2,-4 13 0,-7 10 2,-7 7-2,-7 8 3,-2 3-3,1 0-5,2 19 5,-1 17 2,0 10 17,-2 3-5,0 1 4,2 0-7,3-2-1,-2-4-8,1-4 1,-2-1-2,1-2-1,-3-1-18,0 2-32,0-6-48,0-3-102,0-7-181</inkml:trace>
  <inkml:trace contextRef="#ctx0" brushRef="#br0" timeOffset="18485.6078">13216 5883 926,'0'0'95,"0"0"-73,0 0 25,0 0 10,117-22-17,-57 3-17,-3 2-2,-15 8-4,-11 4-17,-15 5-13,-5 0-60,-6 0-82,-5-2-197</inkml:trace>
  <inkml:trace contextRef="#ctx0" brushRef="#br0" timeOffset="18842.8524">13915 5516 1066,'0'0'73,"0"0"-59,0 0-4,0 0-6,0 0-2,0 0 2,18 58-1,-36-48 2,1-6 2,2-4-3,7 0 3,2-5 0,6-12-7,0 1 0,2 4-4,16 4 2,0 3 2,-1 5 0,-3 0 2,-3 0-1,-6 0 5,-5 12-6,0-1 3,-7 3 13,-18-2-3,1-5-6,1-5 9,8-2-3,6 0-2,9 0-11,0-7-6,13-7-83,17-6-226,0-4-364</inkml:trace>
  <inkml:trace contextRef="#ctx0" brushRef="#br0" timeOffset="20090.869">14651 5546 717,'0'0'171,"0"0"-109,0 0-9,0 0 44,0 0-31,0 0-8,141 28-14,-87-43-12,-2-7-7,-2 3-13,-10 5-9,-9 4-3,-6 6-20,-5 4-50,-5 0-155,-1 0-183</inkml:trace>
  <inkml:trace contextRef="#ctx0" brushRef="#br0" timeOffset="20432.6521">15260 5661 1038,'0'0'102,"0"0"-9,0 0-60,70-109-19,-35 59-12,-10-6 9,-1-10-1,-15 0 0,-7 6-6,-2 15-2,0 20-2,-20 14-3,-7 11 3,-4 9-14,2 17-11,8 6-16,11 3-22,10 2-32,0-3 2,27-6-6,12-4 76,11-4 23,-3 0 30,-1-2 44,-8 5-27,-13 0-8,-13 5-18,-12 1-7,0 4-3,-21 2-7,-10-3-4,2-4-34,6-8-72,10-18-60,9-2-112</inkml:trace>
  <inkml:trace contextRef="#ctx0" brushRef="#br0" timeOffset="20898.8351">15721 5368 1091,'0'0'55,"0"0"11,0 0-28,0 0-29,-42 128-5,42-87-1,0-4-2,0-1-2,11-7 2,9-9-2,2-8 0,6-10-6,-1-2-3,1-5 7,-2-17-7,-3-9 5,-5-6 4,-8-3 0,-5 4 1,-3 10 5,-2 10-3,0 9 2,0 7 2,0 0-6,0 11-7,-4 11 7,-4 3 0,-1-6-1,1-7-4,6-6-22,2-6-13,0 0-10,2-20-5,19-12-9,4 0 21,4 4 43,-3 6 11,3 10 18,-3 12 2,6 0 26,-7 7-1,1 20-13,-2 4-25,-10 4-3,-5 0-9,-9-3-6,-2-2-16,-28-5-113,-11-8-143,0-16-211</inkml:trace>
  <inkml:trace contextRef="#ctx0" brushRef="#br0" timeOffset="21138.9369">15926 4950 983,'0'0'155,"0"0"-133,0 0-14,0 0 5,0 0-10,-24 131 3,-10-108-4,1-12 2,4-11 2,6 0 1,12-16 14,9-12-5,2-4-15,13 1-1,22 11-3,5 8-30,4 12-62,1 0-121,-5 3-156</inkml:trace>
  <inkml:trace contextRef="#ctx0" brushRef="#br0" timeOffset="21439.2681">16365 5368 971,'0'0'100,"0"0"20,41 136-54,-23-86-48,-5-1-7,-7-13-7,-3-16 1,-3-13-4,0-7 2,0-5 11,0-29-6,0-12-8,4-5-3,11 3-4,3 12 1,1 14 4,3 14 2,1 8 4,-5 0 6,6 2 8,-4 18-9,-4 6-2,1 4-5,-6 1-2,-2 3-16,-7-1-49,-2-5-128,0-7-212,0-16-141</inkml:trace>
  <inkml:trace contextRef="#ctx0" brushRef="#br0" timeOffset="21821.5616">16866 5360 690,'0'0'202,"0"0"-63,0 0-52,148-23-32,-115 46-30,-13 12-14,-15 2-4,-5 7-4,-18-2 0,-15-6-3,4-12-5,12-11-5,8-13-13,9 0-12,3-25-26,24-16-94,12-14 32,5-11 57,-2-2 66,-6 6 12,-12 13 63,-10 20 44,-10 12-16,-4 13 8,0 4-18,-4 16-54,-19 26-19,1 13 4,9 1-2,13-2-10,0-10-5,16-7-5,26-12 1,16-11-4,13-12 1,3-2-24,-3-6 11,-17-16-39,-19 2-32,-24 6-98,-11 9-153,-38 2-321</inkml:trace>
  <inkml:trace contextRef="#ctx0" brushRef="#br0" timeOffset="22121.8694">15287 6092 783,'0'0'72,"0"0"-70,153 24 43,-28-24 15,31-10-28,29-18 53,30-11 12,23-5-9,18-2-23,-2 2-15,-11 4-12,-27 3-17,-39 14-6,-51 7-7,-49 8-8,-45 8 0,-32 0-23,-21 0-26,-49 6 9,-31 16-122,-20 2-179,-9 4-232</inkml:trace>
  <inkml:trace contextRef="#ctx0" brushRef="#br0" timeOffset="22467.8548">16462 6566 1060,'0'0'21,"0"128"38,13-56-13,3-4-38,-8-12-3,-3-18 0,-4-20 6,-1-11 12,0-7 8,7-26 21,9-27-34,7-11-15,11-1-4,6 14 1,4 12-5,-7 17 5,-7 14 1,-8 8-1,-9 0 1,-2 22 0,1 10 12,-6 4 3,3 3-2,5-4-3,-1 1-10,1-7-1,-1-8-2,-5-8-10,2-11-59,-4-2-64,3-7-137,-5-20-195</inkml:trace>
  <inkml:trace contextRef="#ctx0" brushRef="#br0" timeOffset="22983.7602">17046 6358 1116,'0'0'110,"0"0"-100,0 0-10,0 0 6,0 0-2,0 0-4,-36 91-4,13-86 2,2-5 4,9 0-1,3-15-1,9-11-1,0-5-21,7 2 2,20-2 3,4 5-1,5 5 11,-1 7 0,0 9 7,-1 5 4,-3 0 4,-5 0 9,-3 22-7,-9 4-3,-5 4-4,-7 3 0,-2 0-1,0-1 0,-4-5-2,-12-5 2,1-6 0,2-6-2,7-4 0,4-4 5,2-2-5,0 0-5,0 0-11,18 0 14,4 0 4,5 0 2,2 0 5,0 2 5,0 6 2,-2-6 24,1-2 2,0 0 10,-1 0 0,-1-12-15,-2-8-4,3-6-14,4-4-11,-4-2-6,-2 2-2,-8 6-19,-14 1-66,-3 7-65,-35 2-344</inkml:trace>
  <inkml:trace contextRef="#ctx0" brushRef="#br0" timeOffset="23351.8376">14946 5177 1128,'0'0'26,"0"0"-13,-112 111 37,74-9 1,0 24-5,2 24 10,5 17-9,7 7-4,14-1-12,10-11-6,8-18-3,34-17-13,23-23-8,12-23-2,20-23-19,11-22-42,9-28-50,2-13-252</inkml:trace>
  <inkml:trace contextRef="#ctx0" brushRef="#br0" timeOffset="23912.8409">17879 4976 784,'0'0'291,"0"0"-253,0 0 25,0 0-36,0 0-6,107 174 21,-31-79-10,-7 18-5,-11 13 12,-18 7-10,-22 8-9,-18 1-9,0-3-3,-36-14 0,-8-21 6,-3-22-5,8-21 0,11-25-3,11-18-4,3-18-2,5 0-9,5-35-41,4-23-51,0-19-171,6-20-255</inkml:trace>
  <inkml:trace contextRef="#ctx0" brushRef="#br0" timeOffset="24401.8418">17857 4546 525,'0'0'435,"0"0"-429,0 0 20,214 0 58,-89 0-29,6 0 1,-2 0-12,-5 0-14,-18 0-13,-25 0-5,-29 0 2,-25 2 3,-19 0-1,-6 0 6,-2 1 23,0 2-10,0 9-14,0 13-14,-12 18 8,4 21-1,5 18-4,3 20 2,0 23 0,21 16 1,10 7 0,13 9-1,1 8 0,-1 0 0,-2-1 1,-13-9-5,-8-11-4,-19-15-4,-2-15 5,-23-18-4,-19-16 2,-16-17 2,-4-17 1,-9-14 1,-5-12-4,7-10 1,6-7-4,14-5 0,11 0 0,7 0-37,13 0-57,9-25-47,9-16-312</inkml:trace>
  <inkml:trace contextRef="#ctx0" brushRef="#br0" timeOffset="24919.5574">19542 7296 1039,'0'0'110,"0"0"-71,0 0 29,0 0-17,0 156-21,12-98-3,1-4-16,11-8-7,8-11-1,7-16-3,9-15 3,-4-4 8,0-30-1,-8-18 6,-12-9-1,-10-2-5,-14 0 2,0 7 1,-23 12-5,-14 16-3,-13 14-3,-7 10-2,-3 0-2,4 16 1,9-2-9,18-2-30,13-10-35,16-2-101,0-17-408</inkml:trace>
  <inkml:trace contextRef="#ctx0" brushRef="#br0" timeOffset="25527.4704">19143 3599 1062,'0'0'61,"0"0"-7,0 0-21,0 104 3,9-40 12,0-3-25,0-5-17,0-8-2,-3-8-4,1-12-25,0-8-52,4-15-147,-2-5-161</inkml:trace>
  <inkml:trace contextRef="#ctx0" brushRef="#br0" timeOffset="25684.8331">19344 3720 925,'0'0'160,"0"0"-116,0 0-6,0 0-1,22 108-12,-15-64-14,-4-2-11,1-3 0,-4-8-37,0-5-116,0-6-133,-5-12-152</inkml:trace>
  <inkml:trace contextRef="#ctx0" brushRef="#br0" timeOffset="25922.8351">18914 3527 900,'0'0'37,"0"0"72,0 0-39,171-90-24,-73 58 7,5-4 1,-5-5-16,-13 5 4,-23 7-19,-22 6-13,-22 15-6,-16 6-4,-2 2-16,-6 0-90,-31 0-189,-14 4-535</inkml:trace>
  <inkml:trace contextRef="#ctx0" brushRef="#br0" timeOffset="26915.2906">991 9111 840,'0'0'179,"0"0"-102,0 0 4,0 0-58,0 0-4,0 0 0,160-40-15,-108 20-4,-7 3-133,-14 0-190,-22 10-251</inkml:trace>
  <inkml:trace contextRef="#ctx0" brushRef="#br0" timeOffset="27063.8482">1089 9300 1001,'0'0'121,"0"0"-100,0 0 32,0 0-47,0 0-12,165-32-16,-89 11-413</inkml:trace>
  <inkml:trace contextRef="#ctx0" brushRef="#br0" timeOffset="27654.6604">2197 9006 1014,'0'0'45,"0"0"-39,0 0 2,0 0-6,0 0-1,0 0 1,-49 79 1,40-79 6,3 0-1,-2-25-5,6-8-3,2-4-15,10 2 5,16 7 7,6 10 2,1 15-2,2 3-9,3 5 12,-4 28 3,-10 15 9,-17 10 17,-7 10 7,-13 0-9,-21-5-14,1-10-5,-3-13-6,8-17 5,5-11-3,5-12 3,7 0 3,7 0-1,4 0-2,0-3-2,13-3-5,20 3-2,12 3-1,6 0 3,4 7-5,-1 18 3,-10 6-1,-5 10-57,-17-4-94,-17-4-228</inkml:trace>
  <inkml:trace contextRef="#ctx0" brushRef="#br0" timeOffset="27837.8027">2177 9775 900,'0'0'61,"0"0"5,172-33 14,-66-2-20,9-1-7,-8 4-22,-14 10-31,-24 12-13,-31 8-178,-34 2-247</inkml:trace>
  <inkml:trace contextRef="#ctx0" brushRef="#br0" timeOffset="28017.2103">2422 10190 1004,'0'0'114,"0"0"-105,-9 124 56,24-69-32,10 6-28,-2 4 5,-7 1-10,-5-5 0,-5-9-73,3-18-175,2-24 168</inkml:trace>
  <inkml:trace contextRef="#ctx0" brushRef="#br0" timeOffset="28188.3456">2665 10386 1189,'0'0'65,"0"0"29,0 0-51,0 0-43,0 0-6,0 0 6,10 107 2,-6-57 0,0 3-2,-2 1-18,-2-6-51,0-4-81,0-16-213,-18-10-223</inkml:trace>
  <inkml:trace contextRef="#ctx0" brushRef="#br0" timeOffset="28354.9054">2239 10535 1144,'0'0'38,"0"0"-3,20-122 0,41 56-32,16-8 2,6-3-2,-5 9-3,-9 9-15,-15 14-285,-16 6-347</inkml:trace>
  <inkml:trace contextRef="#ctx0" brushRef="#br0" timeOffset="28839.1746">3871 8814 1142,'0'0'35,"0"0"22,0 0-1,0 0-53,0 0 1,0 0 5,-114 37-5,50-9-1,-3 2-2,5 5 2,4 6-1,13 8 5,7 4 4,15 12-2,15 13-2,8 11 2,1 10 8,25 8 15,7 4-7,-1 5-8,5 10-8,-10 10-1,-3 10-3,-11 8-3,-10 1 1,-3-10-2,0-19 2,0-20-3,-4-24 2,1-20 2,3-17 0,0-16 0,0-15-3,16-7 0,20-7 0,19 0 4,14-2-1,8-17-3,-4 2-1,-7 2 0,-14 10-24,-12 3-43,-16 0-53,-17-4-326</inkml:trace>
  <inkml:trace contextRef="#ctx0" brushRef="#br0" timeOffset="29657.8219">4901 9346 389,'0'0'450,"0"0"-349,0 0 61,0 0-43,0 0-61,0 0-23,-129-46-19,98 85-10,-2 16-2,0 16-1,12 5 6,9 5 4,12-6-8,0-5-1,14-7-4,17-12-2,9-14-19,2-11-49,3-19-94,-5-7-216</inkml:trace>
  <inkml:trace contextRef="#ctx0" brushRef="#br0" timeOffset="29868.8478">5055 9453 1167,'0'0'70,"0"0"-66,0 0-4,0 0 0,0 0 1,29 146 9,-20-96 2,2 2-12,-2-4 6,-3-1-6,5-8-3,-1-6-77,0-13-153,-1-15-265</inkml:trace>
  <inkml:trace contextRef="#ctx0" brushRef="#br0" timeOffset="30079.8108">5423 9431 1144,'0'0'91,"0"0"-85,0 0-6,0 0 0,35 104 3,-19-56 9,-1 2-10,-2-1 2,3 0-1,-2-5-3,-4-1-18,2-3-128,-5-8-180,-7-8-282</inkml:trace>
  <inkml:trace contextRef="#ctx0" brushRef="#br0" timeOffset="30228.8401">5338 9830 1091,'0'0'94,"0"0"-86,0 0-8,0 0-3,140-139-12,-69 105-45,-8 4-140,-13 4-149</inkml:trace>
  <inkml:trace contextRef="#ctx0" brushRef="#br0" timeOffset="30376.7416">5867 9543 909,'0'0'101,"0"0"-30,0 0-13,0 0-19,31 108-21,-18-68-12,-2 4-3,2 0-3,-5-5-88,3-17-235,-3-18-216</inkml:trace>
  <inkml:trace contextRef="#ctx0" brushRef="#br0" timeOffset="30566.5782">6069 9551 1234,'0'0'34,"0"0"-19,0 0-11,0 0-3,0 110-1,14-70 2,-6 1-1,6-8 0,-3-2-1,0-5-33,-3-4-45,0-4-133,-8-9-225</inkml:trace>
  <inkml:trace contextRef="#ctx0" brushRef="#br0" timeOffset="30729.8094">5690 9513 581,'0'0'547,"0"0"-547,0 0-9,0 0 5,131-114-17,-56 85-48,-13 7-118,-20 6-119</inkml:trace>
  <inkml:trace contextRef="#ctx0" brushRef="#br0" timeOffset="30995.4807">6114 9254 1164,'0'0'76,"0"0"-74,156 0 6,-69 14 7,2 18 8,-14 8-2,-14 12-13,-27 9-2,-19 9-6,-15 4 7,-5 4 17,-26-4 7,-4-9-8,-6-11 1,6-12-8,-1-11-2,9-10-10,9-7 0,5-8-4,11-3-16,2-3-58,0 0-130,0-29-557</inkml:trace>
  <inkml:trace contextRef="#ctx0" brushRef="#br0" timeOffset="31556.8947">7166 9497 686,'0'0'298,"0"0"-230,0 0-24,0 0-23,0 0 11,118 9 17,-63-16-11,1-11-23,-6-1-15,-8 5-6,-9 2-136,-10 2-225</inkml:trace>
  <inkml:trace contextRef="#ctx0" brushRef="#br0" timeOffset="32043.6134">7910 9214 793,'0'0'294,"0"0"-252,0 0 20,0 0-16,0 0-27,0 0-7,-71 88-6,32-39 10,4-1-5,8-3 4,10-3-5,15-1-6,2-9-4,6-6-2,30-10-5,7-12-33,7-4-19,6-18-18,-4-17-18,-14-2 20,-12 3 51,-13 8 24,-11 7 40,-2 11 52,0 5-3,0 3-19,-2 0-44,-6 1-23,-1 21-3,5 11-1,4 4-2,0 4 0,4-5-5,23-9-29,11-13-20,6-14 23,1 0 28,-7-31 6,-12-5 4,-14-2 12,-9-3 22,-3 4 19,-10 5-22,-15 5-13,-6 14-15,0 10-7,-1 3-11,6 14-70,6 12-108,8-1-189</inkml:trace>
  <inkml:trace contextRef="#ctx0" brushRef="#br0" timeOffset="32373.1887">8381 9629 603,'0'0'552,"0"0"-491,57-109-6,-26 56-33,-4-3-9,-9 1-1,-15 9-7,-3 10 1,-11 14-3,-21 14-3,-1 8 0,-1 0 0,10 8-2,8 8-21,12 0-17,4 2-37,9 2-54,24-2 12,14-2 62,5-2 51,-3 1 6,2-1 22,-16 3 57,-10 3-17,-15 9-11,-10 5-14,0 2-13,-16 4-7,-14-5-17,4-12-8,1-9-93,10-14-79,3 0-105</inkml:trace>
  <inkml:trace contextRef="#ctx0" brushRef="#br0" timeOffset="32687.7999">8787 9339 850,'0'0'51,"0"0"75,0 0-34,66 144-43,-50-102-20,-7-8-17,-5-12-7,-2-13 0,-2-9-3,0 0 4,0-19 8,0-21-14,0-10-21,7-3 0,9 7 3,1 12 11,8 10 7,-3 12 2,3 12 18,-2 0-5,-6 10 2,1 21-2,-5 2 3,-6 7-7,-6 3-8,-1-4-3,0 0-5,0-11-56,4-10-82,2-16-146,3-2-125</inkml:trace>
  <inkml:trace contextRef="#ctx0" brushRef="#br0" timeOffset="32860.7628">9285 9254 1081,'0'0'140,"0"0"-68,0 0-55,0 0-9,0 0 2,12 136-7,-10-87-1,-2-3-2,0-4-11,7-8-43,-1-14-94,8-16-164,1-4-160</inkml:trace>
  <inkml:trace contextRef="#ctx0" brushRef="#br0" timeOffset="33027.2065">9499 9278 1031,'0'0'149,"0"0"-74,0 0-57,0 0 1,4 103 0,1-61-13,7 0-4,-5-4-2,6-6 0,-5-3-34,1-12-60,-6-9-143,-3-8-195</inkml:trace>
  <inkml:trace contextRef="#ctx0" brushRef="#br0" timeOffset="33219.9116">9188 9142 1118,'0'0'81,"0"0"-24,0 0-42,122-71-12,-33 39 2,5 0-4,-3 4 3,-14 4-4,-25 13-5,-17 8-39,-29 3-71,-6 20-114,-38 16-110</inkml:trace>
  <inkml:trace contextRef="#ctx0" brushRef="#br0" timeOffset="33526.7265">7992 10118 963,'0'0'28,"0"0"-18,119 6-5,-25-6 47,24-14 6,12-16 25,14-4-17,17-6-6,3-4-15,4-2-1,-15 4-21,-21 3-12,-31 14-11,-37 6 0,-28 9-3,-32 10-58,-10 0-27,-50 15-51,-23 14-253,-14 7-231</inkml:trace>
  <inkml:trace contextRef="#ctx0" brushRef="#br0" timeOffset="33872.9018">8858 10403 900,'0'0'125,"0"108"-45,2-39 3,12-1-34,-6-1-30,-6-10-6,-2-19-5,0-20 0,0-18-1,0-9 17,0-30 0,0-15-17,9-6-5,23 5 0,10 12-1,0 6-1,5 16 0,-5 6-2,-1 15 2,-8 0-2,-9 22 2,-8 18 3,-7 7 7,-4 4 5,2 2 0,1-9 0,5-10-8,8-15-4,8-19-3,10-3-1,11-35-4,6-12-26,3-7-42,-7 4-86,-14-3-265</inkml:trace>
  <inkml:trace contextRef="#ctx0" brushRef="#br0" timeOffset="34173.0683">9852 9022 642,'0'0'602,"116"-19"-599,-36 19 32,14 31 13,0 20-25,-1 21 3,-3 23-2,-18 18-3,-18 16 6,-18 16 16,-32 9-21,-4 4 1,-17-8-11,-22-15 4,1-26-14,3-33-2,4-26-9,0-19-48,-3-20-48,-8-11-106,-17 0-457</inkml:trace>
  <inkml:trace contextRef="#ctx0" brushRef="#br0" timeOffset="34637.736">7248 9065 618,'0'0'140,"0"0"-15,0 0-17,0 0-55,0 0-13,0 0 6,-31-5-12,-2 23-6,-9 26-5,-8 23-2,4 25 0,7 21 6,12 20-4,21 5 12,6 3-3,35-3 4,28-13-16,20-13-5,8-23 3,5-19-10,-7-17-5,-6-11-3,-12-10-1,-16-6-14,-12-8-71,-16-12-112,-18-6-543</inkml:trace>
  <inkml:trace contextRef="#ctx0" brushRef="#br0" timeOffset="35418.672">11229 9288 707,'0'0'236,"0"0"-135,0 0-29,0 0-27,0 0 20,181-7 1,-103-13-9,-2 1-5,-15-1-11,-15 6-12,-19 6-20,-16 4-7,-7 2-1,-4 2-1,0 0-26,0 0-45,0 0-120,0-12-457</inkml:trace>
  <inkml:trace contextRef="#ctx0" brushRef="#br0" timeOffset="36770.1866">11468 9039 423,'0'0'136,"0"0"-10,0 0 22,0 0-36,0 0-41,0 0-29,0-7-16,0 39-14,0 18 42,14 12 7,1 9-17,-1-4-7,-3-3-3,2-6-14,-4-8 2,-2-7-7,-5-11-4,-2-8-6,0-8-3,0-7 0,0-2-2,0-2-3,0-5-30,-2 0-51,-1-35-171,3-20-572</inkml:trace>
  <inkml:trace contextRef="#ctx0" brushRef="#br0" timeOffset="37337.7794">12625 9300 711,'0'0'266,"0"0"-187,0 0 12,0 0-45,0 0-30,41-131-4,-24 76-3,-1-9-4,-5-3-3,-5 7-1,-6 14 2,0 20-2,-9 20-1,-20 6-5,-4 15-33,0 18-18,6 6 1,16 5-16,11-5-50,9-3 68,26-5 39,13-7 14,0-4 2,1-4 57,-7-1 28,-11 4-17,-10 3-13,-12 4-12,-9 2-17,0 2-14,-3 2-6,-16-4-8,3-10-37,1-8-73,2-10-116,10-2-106</inkml:trace>
  <inkml:trace contextRef="#ctx0" brushRef="#br0" timeOffset="37847.7716">13029 8983 630,'0'0'434,"0"0"-398,0 0-1,0 0-5,0 0-17,-10 118-4,10-81-6,0-3-3,0-6 5,10-4-3,5-6-2,3-4 1,1-6-3,6-4 4,0-4-3,0 0 2,-3-4 1,-8-13 0,4-8 2,-10-8 0,-1 0-3,-3-4 3,-4 8 0,0 7 3,0 7 8,0 8 5,0 4-4,0 3-6,0 0-3,0 0-7,0 0-2,0 8-2,0 9 4,2-2 0,-2-1-1,0-5-1,0-4-16,1-5-5,2 0 10,4-10 11,5-16-5,4-6-4,3 6 10,4 11 1,1 5 6,3 10 3,-3 0 4,-1 14 9,-3 14-8,-5 2-2,-1 2-9,-5-2 0,-9 1-3,0 1-23,-7-3-69,-21-7-186,-2-13-178</inkml:trace>
  <inkml:trace contextRef="#ctx0" brushRef="#br0" timeOffset="38094.9684">13216 8570 990,'0'0'42,"0"0"-16,0 0 11,0 0-30,0 0-2,0 0 5,4 120-7,-48-91 5,-3-17-7,7-12 6,7 0-1,12-10 5,17-15 2,4 0-11,17-4-2,24 11 0,10 7-10,1 11-30,-2 0-68,-7 19-207</inkml:trace>
  <inkml:trace contextRef="#ctx0" brushRef="#br0" timeOffset="38425.0899">13674 8951 1134,'0'0'26,"0"0"6,43 114 15,-20-68-28,-5-3-11,-7-13-3,-7-11 1,-4-12-4,0-7 1,0-7 10,0-28 5,0-15-18,0-7-1,4 6-1,17 10-4,1 16 6,-5 11-3,4 11 2,-4 3 1,-1 3 5,0 22 7,-5 8 5,-2 6-4,-3 5-5,-1 0-4,-2-2-3,-1-1-1,0-13-28,4-7-65,-2-19-133,5-2-239</inkml:trace>
  <inkml:trace contextRef="#ctx0" brushRef="#br0" timeOffset="38591.9223">14130 8906 607,'0'0'578,"0"0"-523,0 0-27,0 0-11,0 0-9,22 147-5,-15-92-1,-1-6-2,-1-3-38,0-17-78,6-17-135,2-12-136</inkml:trace>
  <inkml:trace contextRef="#ctx0" brushRef="#br0" timeOffset="38755.3376">14337 8889 1048,'0'0'121,"0"0"-45,0 0-60,0 0 3,5 110-5,8-61-9,-2-3-5,-1-2 0,-2-5-13,-1-8-67,-1-11-114,-6-13-216</inkml:trace>
  <inkml:trace contextRef="#ctx0" brushRef="#br0" timeOffset="38945.4278">14015 8690 1173,'0'0'31,"0"0"-21,0 0 3,188-45-11,-91 28-2,-16 4-2,-18 1-53,-28 7-112,-29 5-151,-6 0-86</inkml:trace>
  <inkml:trace contextRef="#ctx0" brushRef="#br0" timeOffset="39257.4728">12860 9578 1039,'0'0'27,"0"0"-27,0 0 10,0 0 43,196 69-20,-60-69 10,28 0-5,26-16-3,12-16 0,12-8-6,8-8 2,-13-3-10,-31 5-9,-44 9-12,-51 13 0,-46 10-1,-34 11-33,-10 3-24,-51 18-38,-31 16-126,-25 4-363</inkml:trace>
  <inkml:trace contextRef="#ctx0" brushRef="#br0" timeOffset="39625.0469">13633 10239 931,'0'0'15,"44"104"48,-23-52 4,-6-6-43,-9-8 1,-6-12 1,0-12 0,0-11 3,0-3 11,0-27 12,2-19-34,10-10-16,9 0 0,4 8-2,10 6 0,-4 16 0,2 12 0,-6 12 1,-3 2 0,-6 16-1,-7 17 7,-5 6 10,0 3 6,-1-3-1,3 0-13,0-1-5,4-4-4,-1-8-1,-1-6-9,4-8-52,2-9-43,-3-3-81,-2 0-146,-4-17-170</inkml:trace>
  <inkml:trace contextRef="#ctx0" brushRef="#br0" timeOffset="39933.4284">14170 9962 1148,'0'0'39,"0"0"20,130-58-10,-80 58-32,-12 0-13,-18 28-3,-15 8 0,-5 7 1,-29 6 3,-11-1-2,2-7 2,11-12-1,11-13-1,16-5 9,0-6-7,21-3-2,30-2 3,20 0 12,12-14 3,4-11-10,-10-6-2,-8 2-4,-13 5-1,-17 4-4,-18 7 0,-13 7-27,-8 2-41,0-2-145,-21-3-496</inkml:trace>
  <inkml:trace contextRef="#ctx0" brushRef="#br0" timeOffset="40707.2829">15721 9203 1096,'0'0'82,"0"0"-19,0 0-20,0 0-1,0 0 3,181 23-1,-100-29-12,3-18-4,-9-3-7,-21 10-7,-23 5-14,-15 5-2,-16 5-13,0 2-30,-16 0-38,-19 0-149,-17 0-449</inkml:trace>
  <inkml:trace contextRef="#ctx0" brushRef="#br0" timeOffset="43081.7452">17101 8538 634,'0'0'99,"0"0"-28,0 0 115,0 0-50,0 0-65,0 0-36,-54-18-17,23 88-4,0 35 10,2 28 8,-2 27 10,4 12 4,3 4-12,6-1-9,8-11-8,10-6-4,0-11 0,20-19-3,20-10-2,10-19-7,4-13 0,0-9 0,-12-14 0,-11-13-1,-13-11-7,-7-17-28,-7-10-17,-4-10-20,0-2-12,0-22-38,0-28-245,0-20-259</inkml:trace>
  <inkml:trace contextRef="#ctx0" brushRef="#br0" timeOffset="44119.4606">17444 9177 650,'0'0'328,"0"0"-240,0 0 54,0 0-75,0 0-53,0 0-6,-24 89 22,28-36-6,8-2-3,-1 0-16,0-5-4,0-5-2,-2-6-9,0-9-60,3-12-95,4-14-202,0-2-190</inkml:trace>
  <inkml:trace contextRef="#ctx0" brushRef="#br0" timeOffset="44329.4131">17884 9172 1102,'0'0'32,"0"0"-31,0 0 45,0 0-13,9 135-15,6-94 1,3-3-11,-5 1-6,-3-4 5,-2-2-6,-3-1-1,-1-6-10,0 1-77,-1-8-125,-3-6-163</inkml:trace>
  <inkml:trace contextRef="#ctx0" brushRef="#br0" timeOffset="44487.6928">17758 9555 649,'0'0'361,"0"0"-344,0 0-3,157-120 11,-75 84-25,-6 5-2,-13 7-184,-19 4-161</inkml:trace>
  <inkml:trace contextRef="#ctx0" brushRef="#br0" timeOffset="44747.6942">18279 9298 268,'0'0'495,"0"0"-359,0 0-22,0 0-22,0 0-33,0 115-14,0-78-19,0 2-15,0-8-9,10-4 1,11-13-3,6-14 0,6 0 0,5-20-3,-1-18 3,-6-8 2,-10 0 2,-15 2 0,-6 3 5,0 8 14,-21 8 2,-9 11-13,-6 12-11,-4 2-1,3 4-14,-1 16-58,10-3-88,11-3-181,8-14-148</inkml:trace>
  <inkml:trace contextRef="#ctx0" brushRef="#br0" timeOffset="44936.8511">18481 9140 946,'0'0'79,"130"-22"48,-37 22-21,-3 4-37,-11 31-22,-21 18-21,-25 11-18,-23 13-3,-10 4 1,-36 2-4,-17-3-2,-15-10 0,-3-14-39,-9-12-20,-4-18-75,-11-14-253</inkml:trace>
  <inkml:trace contextRef="#ctx0" brushRef="#br0" timeOffset="45248.7316">17272 9017 718,'0'0'124,"0"0"-63,0 0 74,-144 39-77,106 29-34,6 20 25,11 16 9,10 1 6,11-6-8,9-14-7,26-10-20,11-15-16,8-9-9,11-10-4,7-9-20,5-15-87,-3-17-221</inkml:trace>
  <inkml:trace contextRef="#ctx0" brushRef="#br0" timeOffset="45769.7348">19316 9388 532,'0'0'452,"0"0"-440,0 0 62,0 0-13,0 0-36,0 0 12,122 28-19,-64-30-9,-8-10-9,0 0 0,-11 0-54,-3-1-120,-10-4-182</inkml:trace>
  <inkml:trace contextRef="#ctx0" brushRef="#br0" timeOffset="46208.7337">20021 9110 878,'0'0'255,"0"0"-228,0 0 41,0 0-33,0 0-33,-100 110 5,76-56-1,-1-2-4,8-4 0,9-8 1,8-8-3,2-9-2,27-11-1,17-12-43,7 0-3,2-31 4,-1-3-19,-11-1 20,-14 8 18,-14 7 26,-11 10 10,-4 5 44,0 5 21,-2 0-38,-13 5-21,-3 17-11,2 6-2,5 4-2,7-2 2,4-4-3,0-7-3,18-11-1,15-8-1,3 0 5,1-22 1,-5-10 5,-12-1 3,-9 3 21,-11 2 0,0 3-10,-8 8-13,-13 8-7,-2 9-18,4 0-69,5 17-120,5 9-201</inkml:trace>
  <inkml:trace contextRef="#ctx0" brushRef="#br0" timeOffset="46555.5986">20439 9529 989,'0'0'69,"0"0"12,92-132-11,-49 71-44,-7 1-21,-16 8 0,-16 12 0,-4 16-2,-15 12 0,-20 12-2,-2 0 1,2 0-1,6 16-2,14 4-7,12 2-28,3-2-27,13 1-44,23-7 15,9 1 66,1-5 26,-1 0 16,-9 1 43,-7 1-3,-14 5 6,-8 5-20,-7 2-21,-2 7-7,-22-1-3,-6-4-9,6-9-2,8-6-40,9-11-49,7 0-32,0-28-122,17-15-137</inkml:trace>
  <inkml:trace contextRef="#ctx0" brushRef="#br0" timeOffset="46824.7054">21018 9133 797,'0'0'127,"0"0"-5,0 0 3,0 102-83,-2-59-14,2-5-14,0-8-12,0-8 0,16-8-2,10-14 1,7 0 1,3-19 3,0-18 0,-7-1 1,-14-1-4,-15 2 13,0 5 15,-15 2-5,-21 11-14,-4 10-1,-3 9-9,2 0-1,7 22-3,8 0-39,14 1-69,8-6-239,4-9-341</inkml:trace>
  <inkml:trace contextRef="#ctx0" brushRef="#br0" timeOffset="47236.8998">19738 9886 886,'0'0'67,"0"0"-60,0 0 37,0 0 27,136 38-40,-31-38 8,24 0-17,23-10 1,19-16 16,15-11 17,1-4-13,0-6 7,-8 1-14,-17 4-5,-26 6-17,-36 7-9,-39 14-4,-35 5-1,-23 10 0,-3 0-15,-52 0-35,-25 25-52,-22 6-130,-8 3-199</inkml:trace>
  <inkml:trace contextRef="#ctx0" brushRef="#br0" timeOffset="47716.926">20483 10287 1007,'0'0'187,"0"0"-135,0 0-8,0 0-22,0 0-20,0 0 10,47 102-9,-41-61 0,-2-6 0,-4-10 5,3-8-8,-3-9 6,2-8-6,3 0 2,13-27-1,4-17-1,7-3-4,3-1-4,1 8-1,-2 8 6,-2 11 3,-10 14 5,2 7 6,-7 0 1,-1 18-4,-5 12 6,2 6 1,-2-2-2,1-2-5,5-6-3,3-10-4,6-10-1,6-6 0,8-6-4,3-24-32,3-9-33,-7-8-114,-12-5-270</inkml:trace>
  <inkml:trace contextRef="#ctx0" brushRef="#br0" timeOffset="48008.7227">21278 8869 1278,'0'0'19,"126"-12"-18,-17 15 32,13 28 14,7 17-27,-1 16 2,-14 20-6,-18 20 0,-34 19-6,-31 13 13,-31 11 9,-2 3 3,-41-2-19,-8-9-8,-2-21-6,-3-21-2,6-25-3,0-21-57,-4-10-48,-6-22-121,-23-19-242</inkml:trace>
  <inkml:trace contextRef="#ctx0" brushRef="#br0" timeOffset="48557.7608">19511 9082 317,'0'0'73,"0"0"61,0 0-9,0 0-63,0 0 5,-125 37 27,87 18 5,1 23-22,-2 21 7,10 12-8,16 8-10,13-3-6,0-10-8,23-14-7,14-11-17,13-17-9,2-8-8,2-14 2,-3-9-9,-6-14-3,-16-4-1,-7-5-26,-9-4-56,-3-6-73,-10 0-328</inkml:trace>
  <inkml:trace contextRef="#ctx0" brushRef="#br0" timeOffset="49750.7855">19502 11064 161,'0'0'795,"0"0"-737,0 0 63,0 0-52,0 0-57,0 0 37,-11 157 5,24-101-18,-1-1-14,3-9-15,-2-6-5,-1-4-2,-6-5-3,-1-2-52,-5 0-80,0-10-152,-5-9-227</inkml:trace>
  <inkml:trace contextRef="#ctx0" brushRef="#br0" timeOffset="49909.5028">19353 11529 575,'0'0'405,"0"0"-380,0 0 26,114-85 16,-37 48-48,6 3 0,-10 8-19,-16 7-12,-13 5-198,-19 1-201</inkml:trace>
  <inkml:trace contextRef="#ctx0" brushRef="#br0" timeOffset="50258.714">20249 11558 1102,'0'0'56,"0"0"-39,76-108 23,-34 54-11,-4 1-18,-14 3 8,-14 8-9,-10 10-7,-3 10 2,-24 14 1,-6 8-6,-5 0 0,4 20-8,10 9-13,8 2-16,16 0-29,3-1-49,26-5 35,13-1 50,5-3 30,4-3 6,-4 1 31,-7-2 17,-8 1-11,-19 0-23,-11 2-15,-2 2 8,-5 1-13,-17-2-43,5-13-101,1-8-170</inkml:trace>
  <inkml:trace contextRef="#ctx0" brushRef="#br0" timeOffset="50702.0073">20634 11343 528,'0'0'442,"0"0"-394,0 0-14,0 0-3,0 0-9,0 0 3,16 139-13,-7-104-7,3-6-2,5-7-1,3-6-2,2-11 3,-1-5-1,7 0 1,-3-25 2,0-9 1,-4-8-3,-2-2 3,-6 4 0,-4 5 13,-2 16 7,-5 8-1,-2 9-3,0 2-12,0 0-10,0 14 0,0 4 1,-9-1 0,5-7-2,-1-6 0,5-4-6,0 0 0,0 0 2,2-17-8,12-1 0,6 3 12,-1 2 0,4 11 1,4 2 0,2 0 6,-2 15 5,-4 11 1,-4 2-10,-12 4 0,-7 4-1,0 0-1,-3-1-47,-24-2-112,-4-13-238</inkml:trace>
  <inkml:trace contextRef="#ctx0" brushRef="#br0" timeOffset="50958.7086">20829 11101 1038,'0'0'15,"0"0"-10,0 0 4,0 0-2,0 0 0,-52 113-2,21-101 4,-2-9 0,1-3 2,10-10 9,4-16-1,11-2-5,7 2-7,0 6-7,12 6-3,13 10 1,7 4-6,0 0-81,-4 18-174,-7 5-236</inkml:trace>
  <inkml:trace contextRef="#ctx0" brushRef="#br0" timeOffset="51265.2875">21354 11251 921,'0'0'287,"0"0"-282,0 0 15,0 0 9,-8 141-28,8-96 6,0 0-7,0-9 0,8-11 1,17-10 0,13-15-2,6 0 2,5-29-1,-7-12 0,-7-3 3,-20 1 0,-15 2 5,0 0 16,-31 7-5,-16 6-8,-6 14-7,1 14-4,7 0-8,13 3-42,7 12-75,11 1-144,3-1-183</inkml:trace>
  <inkml:trace contextRef="#ctx0" brushRef="#br0" timeOffset="51549.3928">20639 12027 907,'0'0'265,"0"0"-262,0 0 0,178 21 29,-63-21-21,11-23 25,10-9-1,3-8 12,2-2 1,-9-4-10,-23 4-8,-29 8-21,-37 12-6,-26 13-3,-17 9-36,-23 3-43,-35 21-88,-23 3-322</inkml:trace>
  <inkml:trace contextRef="#ctx0" brushRef="#br0" timeOffset="51879.471">21265 12354 708,'0'0'262,"0"0"-190,42 152 25,-19-99-49,-7-7-35,-5-4 2,-7-9-8,-4-16-1,0-14 4,0-3 5,2-15 32,8-21-28,7-12-15,7 2-2,8 7-1,1 8 0,-2 6-1,1 13 3,-10 10 5,-1 2 0,-4 9-1,-1 19 6,-1 4 10,-1 3-9,-1-4-10,0-7 0,3-7-4,-1-6-15,-1-10-43,1-1-71,-3-1-178,-4-22-220</inkml:trace>
  <inkml:trace contextRef="#ctx0" brushRef="#br0" timeOffset="52119.7046">21872 12173 884,'0'0'102,"0"0"-41,0 0 29,129-42-58,-107 57-21,-15 25-5,-7 9 13,0 4 7,-20-2-9,0-10 10,8-9-3,8-10 3,4-10-16,9-5-4,29-7-1,12-3-1,10-23-1,2-12-4,-2-4-37,-11-2-40,-16-2-120,-17-2-373</inkml:trace>
  <inkml:trace contextRef="#ctx0" brushRef="#br0" timeOffset="52389.703">22117 11223 1157,'0'0'18,"136"-12"2,-42 24 27,2 34-26,-5 18 13,-11 21-2,-15 17 1,-17 16 2,-19 12 0,-20 9-12,-9-5-6,0-9-4,-21-24-5,-2-22-2,5-33-3,7-24-3,2-22-12,5-5-31,4-44-40,0-27-156,0-22-418</inkml:trace>
  <inkml:trace contextRef="#ctx0" brushRef="#br0" timeOffset="52975.7089">22802 10578 1117,'0'0'60,"0"0"-26,0 0 28,0 0-25,149-27-20,-60 19-5,9 0-7,-7 0 0,-7-2-3,-15 0-1,-19 5-1,-23-2 2,-14 2 4,-10 5 10,-3-1 15,2 1-11,-2 0-11,4 21-6,-3 17 14,2 13 7,6 16-7,1 14-7,3 12-1,7 13-4,5 15 2,4 5-6,2 9 0,-2 5 5,-3 6 0,-4-6-2,1-1 1,-3-7 4,-7-16-7,-8-10 4,-5-19 0,0-19 2,-20-10 5,-14-7 4,-6-10-5,-6-6-2,-6-12 0,-4-6-4,-2-5-4,2-6 2,8-6-4,5 0-46,5 0-39,7-4-48,-2-18-227</inkml:trace>
  <inkml:trace contextRef="#ctx0" brushRef="#br0" timeOffset="59365.7165">18545 643 896,'0'0'162,"0"0"-132,0 0-19,0 0-7,35 109 16,-20-51 3,-4 2-15,0-4 3,-6-8-2,-1-12 1,-4-14 4,0-8-5,2-9-6,0-5 6,0 0 4,3-26 26,4-18-18,4-9-21,8 2 0,1 8 0,-2 15 0,-2 10 1,-3 12 1,-3 6-2,-1 0 2,-1 0-2,2 14 2,1 6-2,-2 6 2,1 4-1,-4 7-2,2 1 1,-4 3-29,1 1-41,0-3-78,4-11-195,-5-15-218</inkml:trace>
  <inkml:trace contextRef="#ctx0" brushRef="#br0" timeOffset="59522.9218">19105 848 1055,'0'0'72,"0"0"-72,0 0 0,151-87-1,-77 64-57,-14 5-181,-19 10-218</inkml:trace>
  <inkml:trace contextRef="#ctx0" brushRef="#br0" timeOffset="59671.8649">19270 1032 1153,'0'0'55,"0"0"-39,0 0-16,0 0-2,0 0-3,0 0-62,168-70-102,-115 29-187</inkml:trace>
  <inkml:trace contextRef="#ctx0" brushRef="#br0" timeOffset="59847.2183">19776 662 1115,'0'0'160,"0"0"-116,0 0-25,0 0-13,0 0-4,0 0-2,7 116 0,-5-72-2,2 4-45,4-2-57,2-10-99,9-14-222</inkml:trace>
  <inkml:trace contextRef="#ctx0" brushRef="#br0" timeOffset="59995.6463">20135 981 1005,'0'0'152,"0"0"-136,0 0 21,0 0-16,0 121-21,0-87-10,0-3-106,0-11-205,0-13-178</inkml:trace>
  <inkml:trace contextRef="#ctx0" brushRef="#br0" timeOffset="60278.9216">20436 742 1213,'0'0'42,"0"0"-30,129-90 21,-82 76-21,-15 9-12,-13 5 0,-14 0-5,-5 20-4,0 15 9,-27 4 1,-4 4 7,-3-5-1,8-6-4,10-9 7,8-9-6,5-5-3,3-1-1,0-2-5,22-3-13,23 3-11,9-6-46,8 0-143,3 0-230</inkml:trace>
  <inkml:trace contextRef="#ctx0" brushRef="#br0" timeOffset="60414.712">21043 967 1012,'0'0'62,"0"0"12,0 0-14,0 0-43,-12 142-13,8-96-4,1-4-85,-1-8-202,0-18-219</inkml:trace>
  <inkml:trace contextRef="#ctx0" brushRef="#br0" timeOffset="60788.2222">21265 713 553,'0'0'680,"0"0"-671,0 0-1,139-80 4,-110 80-12,-12 0-5,-10 16-19,-7 16 8,-15 7-16,-19 1 16,-1-8 2,8-10 9,11-10-5,7-8 6,7-4 4,2 0-1,0 1 1,4 6-6,19-1 6,8 1 7,6 5 2,-1-1-5,-7 5-2,-6 3 0,-17 0 3,-6 1 10,0 6 8,-18 2 13,-13 2-22,-7-2-4,-2-3-10,5-11-75,3-4-100,10-9-138,8-1-241</inkml:trace>
  <inkml:trace contextRef="#ctx0" brushRef="#br0" timeOffset="60947.7375">21704 1131 162,'0'0'1082,"0"0"-1075,0 0 4,-39 150-3,36-100-8,3-4-23,0-11-142,0-17-232</inkml:trace>
  <inkml:trace contextRef="#ctx0" brushRef="#br0" timeOffset="61105.2213">22146 1006 1199,'0'0'0,"0"0"-7,0 0-76,0 0-371</inkml:trace>
  <inkml:trace contextRef="#ctx0" brushRef="#br0" timeOffset="61248.6598">22478 969 763,'0'0'226,"0"0"-217,0 0-9,0 0-30,0 0-304</inkml:trace>
  <inkml:trace contextRef="#ctx0" brushRef="#br0" timeOffset="61380.7525">22721 940 337,'0'0'725,"0"0"-714,0 0-11,0 0-41,0 0-320</inkml:trace>
  <inkml:trace contextRef="#ctx0" brushRef="#br0" timeOffset="61518.6413">23105 923 1042,'0'0'120,"0"0"-113,0 0-7,0 0-190</inkml:trace>
  <inkml:trace contextRef="#ctx0" brushRef="#br0" timeOffset="66805.7125">21740 11037 787,'0'0'0,"0"0"0,0 0 93,0 0-58,0 0-31,0 0 4,0 0 8,-125-62-5,97 58 15,-7 1-2,-3 3 9,1-1-9,2 1-12,3-5-3,3 1 3,5 3-3,-3-1-5,0 2-2,0 0 1,3 0-1,-4 0 2,3 0-4,-1 0 5,-2 0 2,-1 0-1,-2-2 2,-1-1 2,-1-1 0,2 2-4,0 1-2,2-3 6,4 0-8,3-1 4,4 0 5,0 1 0,-1-3-3,3 5 3,-5 0-7,2 2-1,-1 0-1,0 0 1,6 0-2,-2 0 6,1 0-3,-1 0 0,1 0 1,-4 4 0,2 0 1,-3 0-6,-3 2 2,-3 1-2,4 1 1,-5-1 0,0 3-1,0-2 0,-2 5 3,1-1-2,0-1-1,1 2 2,4-3 0,0 0 3,1 0-4,1-2-1,4 4 1,-1-1 2,3 1-3,-2 5 1,5-2 2,0-1-3,1 3 0,2 1 1,0 0 0,2 4-1,1 2 1,-3 1-1,3 2 0,-2 7 0,4 3 0,0 1 0,4 2 1,0 0-1,0-5 2,0 2 1,2-5-2,13 1 5,3 1-5,4-2 4,8-1-4,-1 3 1,6-3 3,3 3-2,-1-4 2,5-2 6,4-2-3,-2-6-2,-1-8 0,2-7-4,1-5 1,3 0-2,-1 0 0,7-12 0,-4-2 0,1-1-1,-2 5 1,0 3 0,-1 0-1,0-1 0,-3-3 1,1-4 2,-4-2-3,1 0 0,-2-1 0,1-3 2,-2 0-2,0 1 0,2-1 1,-3-2-1,3 6-3,-6-9 3,-1 0 0,-3-3 0,-4-3 0,-6 0 2,-1 3-2,-7-5 2,-4-2-2,-3 0-4,-7-1 4,-1 5 3,0 2-3,0 2 0,0 0 0,3 1 1,-3 1 0,0 1-1,0 1 0,0 1 0,-7 0 3,-6 1-5,0 3 3,1 10-1,1 1 2,4 4-2,-4 4 0,2 0-2,-2 0-9,-3 4-50,8 4-90,-1-6-253</inkml:trace>
  <inkml:trace contextRef="#ctx0" brushRef="#br0" timeOffset="67145.6309">21698 11055 449,'0'0'172,"0"0"-56,0 0 17,0 0-35,0 0-25,136-58-30,-88 28-18,6-5-14,2 2 13,-2-2 5,-6 7 5,-7 6-5,-14 4-6,-10 6-17,-9 2-3,-8 0-3,0 2-9,0-1-55,-14-3-85,-7 1-160,0 1-152</inkml:trace>
  <inkml:trace contextRef="#ctx0" brushRef="#br0" timeOffset="67458.5117">21974 10672 651,'0'0'106,"0"0"-23,0 0-25,0 0-38,0 0 20,0 0-1,133 0-10,-96 0 4,2 0 5,0 0-5,1 0 1,-5 2 1,-3 6-6,-8 4-5,-10 2-11,-3 4 2,-9 5-5,-2 2 3,0 3 3,0-2-6,-13 0-5,-1-3-4,-2-8-1,3-5-18,-1-8-33,4-2-44,3 0-51,2-24-98,5-16-90</inkml:trace>
  <inkml:trace contextRef="#ctx0" brushRef="#br0" timeOffset="67772.7286">22505 10389 908,'0'0'77,"0"0"12,0 0 7,13 104-49,1-68-5,2-4-15,5-8-16,4-12-2,6-10-8,3-2 1,3-19 6,-1-15-7,-5-9 7,-13 5-8,-10 0 4,-8 2-3,0 2 0,-22 8 4,-11 6 0,-3 11 12,1 9-8,-1 0 0,5 9-5,4 6-1,3-1-3,8-1 0,7-1-6,2 0-53,5-4-144,-1-4-371</inkml:trace>
  <inkml:trace contextRef="#ctx0" brushRef="#br0" timeOffset="70639.6">14651 8364 531,'0'0'199,"0"0"-98,0 0 4,0 0-23,0 0-50,0 0-8,-100-49 4,86 44 5,-1-4-1,-1 1-2,1 1-7,-9-4-12,5 1-2,-10 1-8,-2-2 6,-5 4 0,-3-2-4,2 3-1,5 0-2,3 3 0,0 0 0,4-1 1,2-2-1,-1 2 0,0 1 1,-3-4-1,-4 5 2,-5-1-2,-5-2 0,-2 3 0,-3 0 0,4 2 0,3-2 0,2 2 1,3 0 2,-1-1-3,4 1 1,-4 0-1,4 0 0,-3 0 1,-1 0 0,-2 0-1,-3 0 0,1 0 0,-4 1 1,1 10 0,-2-2-2,3 3 1,5-4 0,7 2 0,5-2 0,2 1 0,-2 0 0,3 4 0,-2-1 1,0 2-1,-4 1 0,0 2 0,-4-3 0,-1 5 4,-3 2-3,1-1-1,0 2-3,3-3 3,2 1 0,2-3 2,6-1-2,0-3 0,3-1 0,0 1-2,3-1 2,0 2 2,-4 0-2,2 4-3,1-2 3,-2 1 0,3-1 0,-4 2 3,0-3-3,-4 3 1,1 3 0,5-2 2,1 2 0,3-1-1,4-1-1,-3 0-1,6 3 1,1 0-1,-1 2 0,3 2 0,-1-2 0,1 4 0,1-2 0,0-2 1,2-2-1,0-2 0,0 2 0,0 2 0,0 2 1,0 3 0,9-1-1,5 0 0,-1-2 1,5 1-1,-3-2 0,5-1 0,1-3 1,0 2 0,3 0-1,4-3 0,1 1 1,4 1-1,1-2 0,1 3 2,-1-4 0,-2 2-2,-1-3 2,0-3 2,-2 0 4,4-1-5,0-2 2,1 0-1,-1 1-2,-4-4 1,0 3 0,0 0-2,0-4 0,3 4 1,-3-2-1,0-1 0,-1 0 1,4-1-1,-4-4 0,4 2 1,1-4 0,1 4-1,-1-4-1,0 5 1,-1-2-1,-3-1-1,0 3 1,0-2 1,0-3-1,-2-2 2,2 0 0,0 0-2,2 0 1,0 0 0,-2 0 2,-2-2-3,-6 2 0,0 0 0,-3 0 1,-3 0-1,1 0 0,-1 0 0,4 0 0,0 0 0,1 0 0,3 0 0,-4 0 0,4 0 0,-5 0 1,-3 0-1,6 0 0,-3 0 0,1 0 3,2-4-3,-1 1 0,2-4 0,-4 0 0,-3 4 0,3-3 0,-5 4 0,3-2 0,5 2 0,-2-4 0,6 0-1,4 0 1,0-5 1,3-1-1,2 0 0,-2-5 1,-3 2-1,-5 1-1,1-1 1,-6 1-1,4-3 0,-3 2 1,3-3 0,1-5 0,-2-2 0,3-3 1,0-2-1,-4-3 0,2 4 1,-3-4-1,-3 3 0,-1 0 1,-6 4-1,1 0 1,-2-1-1,-3 4 1,-2-3-1,1-5 0,1 0 4,-1-1-1,2-3-1,-3 5 1,-2 0 1,-2 2 3,0 2-4,0-1 3,0-2-2,0 2-1,0-2 4,-4-2-1,-5 1 2,1 0-1,0 5-4,0 1 1,1 1-1,1 3 0,-4-2 0,-1 4 1,3-1 0,-2 2 2,2 7 1,1 0 3,2 6-3,-2-1-2,-1 5-2,-5 0-3,-6 0-4,-1 19-37,3 1-59,3-6-203</inkml:trace>
  <inkml:trace contextRef="#ctx0" brushRef="#br0" timeOffset="85277.5805">14761 8388 445,'0'0'97,"0"0"-40,0 0 62,0 0-40,0 0-20,0 0 36,0 0-12,0 0-1,-31 32-18,31-32-15,4 0-15,29 0-13,17 0 1,16-10 3,12-12 5,3-6-4,-3 0-1,-8 3-4,-13 6-4,-17 6-1,-13 3-10,-15 5-4,-4 2-1,-6 3-1,-2-4-1,0-4-20,0-8-32,-10-10-28,-9-4-137,-10-7-311</inkml:trace>
  <inkml:trace contextRef="#ctx0" brushRef="#br0" timeOffset="85526.9061">15126 8037 707,'0'0'213,"0"0"-160,0 0 3,0 0-28,119 6 9,-71 4 21,-3 8-20,-7 10-12,-9 9-13,-9 2-3,-9 5 9,-4-2-4,-7-3-7,0-3-3,0-8-5,-3-9 0,-3-4-29,2-15-90,-6 0-154,0-34-209</inkml:trace>
  <inkml:trace contextRef="#ctx0" brushRef="#br0" timeOffset="85817.5624">15625 8071 717,'0'0'203,"0"0"-128,0 0 48,0 0-64,0 0-39,79 102-6,-52-98-8,6-4-2,2 0 4,1-21-6,-3-13 4,-10-5-1,-17-1 3,-6 4 3,-5 6 27,-25 11 10,-6 11-12,-7 8-8,1 11-9,0 18-8,9 1-5,13-1-4,9-3-2,11-6 0,0 0-41,0-11-77,2-9-155,7 0-530</inkml:trace>
  <inkml:trace contextRef="#ctx0" brushRef="#br0" timeOffset="88871.5866">3657 13140 147,'0'0'543,"0"0"-395,0 0-20,0 0-6,0 0-25,0 0-32,0 0-19,-4-58-20,-16 58-11,-10 19-15,-5 25 1,-5 14-1,-1 11 0,12 5-1,10-2 0,9-14-1,10-12-1,0-11 0,15-9-4,20-9-9,5-13-8,7-4 7,-1-3 6,-3-18 0,-7-5 11,-10-1 1,-9 8 0,-7 4 3,-5 7 3,-5 8-3,0 0 6,0 0-10,0 0-13,0 3 4,2 14-3,9 1-2,5-4 13,4-4-5,7-10 2,11 0 4,-1-10 2,3-19 8,-5-6 0,-8-1 8,-11 3 6,-16 6 9,0-1 13,-4 5-12,-21 6-14,-6 5-20,-2 10 0,-10 2-2,-1 0 2,-1 28-24,3 6-38,13 6-46,14 2-91,15 0-174,0-3-174</inkml:trace>
  <inkml:trace contextRef="#ctx0" brushRef="#br0" timeOffset="89194.4485">4086 13698 1004,'0'0'136,"0"0"-72,0 0 17,0 0-37,95-149-29,-62 81 6,-6-9-12,-13 4-5,-12 3 1,-2 14-2,-2 19-3,-18 14-4,-5 14-8,-2 9-7,-2 4-4,1 22-23,12 13-2,12-4-15,4 1-2,12-5 15,31-9 42,6-5 8,5-3 5,-5-2 3,-13-1 10,-12 1 2,-13 0-6,-9 6-11,-2 7-6,-6 1-6,-21 3-61,-7-7-169,5-12-129</inkml:trace>
  <inkml:trace contextRef="#ctx0" brushRef="#br0" timeOffset="89517.4843">4484 13284 1027,'0'0'69,"0"0"-48,0 0 19,0 0-1,0 0-10,74 129-14,-70-97-11,1-8 6,-5-5-8,0-10 3,0-5-2,0-4-2,0 0 4,0-8 8,0-26-12,6-10-1,5-4-2,7 6 2,5 10 2,1 11-2,0 14 0,3 7 0,0 0 0,-7 23-1,-2 10 1,-9 9 2,-4 2-2,-5 2-2,0-2-42,0-14-113,0-11-108,0-19-67</inkml:trace>
  <inkml:trace contextRef="#ctx0" brushRef="#br0" timeOffset="89682.4064">5022 13208 1065,'0'0'40,"0"0"-28,0 0 10,0 121-12,0-83-8,0-1-2,0-2-14,0-9-101,2-10-128,8-14-142</inkml:trace>
  <inkml:trace contextRef="#ctx0" brushRef="#br0" timeOffset="89870.4444">5229 13174 936,'0'0'257,"0"0"-246,0 0-1,0 0 15,4 121-17,4-70 4,1 2-9,1-2-2,-1-2 1,-1-5-2,-3-5-44,-5-14-88,0-8-153,0-17-249</inkml:trace>
  <inkml:trace contextRef="#ctx0" brushRef="#br0" timeOffset="90081.251">4939 13070 828,'0'0'401,"0"0"-383,0 0-3,0 0-2,191-94 8,-104 57 2,-8 6-7,-14 1-5,-16 7-9,-26 14-1,-14 5-1,-9 4-45,-6 1-99,-25 18-321</inkml:trace>
  <inkml:trace contextRef="#ctx0" brushRef="#br0" timeOffset="94519.1737">1952 14752 672,'0'0'238,"0"0"-203,0 0-1,0 0-5,0 0-12,0 0 26,25 131-11,-17-101-17,-3-10-3,1-8-1,-6-7-4,0-5-5,2 0 3,-2 0 6,0-13 13,3-15-7,2-16-16,3-9 1,5 7 1,3 12-1,-3 10-1,6 10 7,-4 11 2,7 3-8,-1 0 1,0 0 1,2 17 3,-5 5-2,-1 6-2,-3 4 0,-1 3-2,-1-5-1,-6 2-34,-1-4-69,-3-6-130,2-14-224</inkml:trace>
  <inkml:trace contextRef="#ctx0" brushRef="#br0" timeOffset="94693.3615">2453 14712 920,'0'0'63,"0"0"-40,0 0-12,0 0-7,134-108-4,-89 86-12,-10 4-159,-8 6-192</inkml:trace>
  <inkml:trace contextRef="#ctx0" brushRef="#br0" timeOffset="94849.3829">2610 14883 811,'0'0'186,"0"0"-154,0 0 39,0 0-34,0 0-13,122-108-15,-67 59-9,-1 2-145,-14 6-218</inkml:trace>
  <inkml:trace contextRef="#ctx0" brushRef="#br0" timeOffset="95045.5101">3044 14293 854,'0'0'318,"0"0"-306,0 0 31,0 0-14,0 0-19,0 0 14,-9 115 5,18-82-14,-1 2-11,2 1-2,-1 0-2,-2-2-7,4-2-59,0-4-128,-2-8-240</inkml:trace>
  <inkml:trace contextRef="#ctx0" brushRef="#br0" timeOffset="95869.4111">2957 15654 1016,'0'0'100,"0"0"-49,0 0 6,0 0-38,0 0-17,-107 125 1,92-68-3,3-2 2,10-10 1,2-13-3,0-6-1,14-12 0,17-10-3,7-4-10,7-14-8,1-21 4,-1-10 3,-9-4-2,-7 9 11,-12 8 6,-8 14 7,-7 9 8,-2 9 33,0 0-16,0 0-32,0 14-7,0 13 7,0 10-2,0-2 2,0 0-1,7-12-3,14-7-2,8-14 0,2-2-3,4-9 9,-1-21 3,-8-11 6,-11 1 10,-10-2 3,-5 3 2,0 2-2,-24 16-16,-5 4-6,-2 17-7,-6 0-27,4 26-78,8 14-121,8 4-208</inkml:trace>
  <inkml:trace contextRef="#ctx0" brushRef="#br0" timeOffset="96183.4099">3541 15950 1056,'0'0'177,"0"0"-155,60-148 16,-37 84-9,-13 9-13,-10 9 1,0 7-16,-14 16-1,-15 10-1,-5 12-10,-4 1 8,3 9-1,12 14-17,6-1-9,17 0 4,0 0-15,24-8-21,24 0 47,20-1 15,5-10 4,-6 3 17,-13 4 1,-19 6-14,-14 2-7,-17 6-1,-4 10-1,-14 3-2,-22 2-58,1-11-125,2-11-118,4-17-196</inkml:trace>
  <inkml:trace contextRef="#ctx0" brushRef="#br0" timeOffset="96358.3713">4005 15522 1074,'0'0'119,"0"0"-112,0 0 13,0 0-2,13 147-13,-2-104-3,3-6-2,-3-11-67,7-11-119,-1-15-148,2 0-107</inkml:trace>
  <inkml:trace contextRef="#ctx0" brushRef="#br0" timeOffset="96521.2752">4267 15464 1175,'0'0'53,"0"0"-36,0 0 4,0 106-5,10-61-13,0-1 4,4-3-5,0-6-2,-3-3-11,0-9-56,-7-6-99,-4-8-234</inkml:trace>
  <inkml:trace contextRef="#ctx0" brushRef="#br0" timeOffset="96694.8909">3894 15415 1089,'0'0'119,"0"0"-112,0 0-2,106-117-4,-32 77 2,-5 10-3,-9 14-25,-18 16-188,-15 0-242</inkml:trace>
  <inkml:trace contextRef="#ctx0" brushRef="#br0" timeOffset="96910.5964">4687 15415 1087,'0'0'22,"0"0"9,116-32 29,-65 6-24,-2-1-26,-9 5-4,-11 5-6,-13 10-99,-9 7-113,-7 0-174</inkml:trace>
  <inkml:trace contextRef="#ctx0" brushRef="#br0" timeOffset="97109.3055">4765 15691 995,'0'0'136,"0"0"-131,0 0 11,0 0 8,161-50-12,-117 29-11,-9 4-1,-8 2-132,-11 6-158,-7-4-138</inkml:trace>
  <inkml:trace contextRef="#ctx0" brushRef="#br0" timeOffset="97317.4135">5227 15476 1206,'0'0'103,"0"0"-103,0 0 1,0 0 17,138-40-5,-85 19-13,-10-4-12,-5 4-155,-17-11-342</inkml:trace>
  <inkml:trace contextRef="#ctx0" brushRef="#br0" timeOffset="97482.3387">5728 15119 1187,'0'0'139,"0"0"-139,0 0 5,0 0 18,12 121-5,5-85-12,1 8-6,-7-1-2,-9 16-78,-2-1-138,-2-8-264</inkml:trace>
  <inkml:trace contextRef="#ctx0" brushRef="#br0" timeOffset="98440.9386">2104 17177 771,'0'0'329,"0"0"-290,0 0-8,0 0 13,0 0-37,0 0-6,0 0 5,13 60 4,-2-34 2,-8 1-5,1-15-1,-2-3-2,-2-4-1,4-5 5,-4 0-5,0-5-3,0-25-2,0-16-17,0-3-10,0 5 22,9 13 5,5 13 4,3 9-2,4 5 5,1 4-2,3 4 2,-1 18-3,-2 9 1,-2 5-1,-2 3-2,-6 7-27,-4-2-118,-4-10-295</inkml:trace>
  <inkml:trace contextRef="#ctx0" brushRef="#br0" timeOffset="98592.3602">2525 17062 1001,'0'0'121,"0"0"-121,0 0-3,0 0-52,133-86-187,-104 78-256</inkml:trace>
  <inkml:trace contextRef="#ctx0" brushRef="#br0" timeOffset="98742.0757">2638 17227 1121,'0'0'61,"0"0"-56,0 0 4,0 0-18,0 0 2,157-94-207,-122 64-473</inkml:trace>
  <inkml:trace contextRef="#ctx0" brushRef="#br0" timeOffset="99041.3388">2982 16837 1097,'0'0'112,"0"0"-102,0 0-8,0 0 9,0 0 0,127-35-4,-110 44-7,-10 14 0,-7 17 2,0 6-1,-18 2 10,-6 0-2,4-16-2,8-14-3,5-5 12,7-13 1,0 0-7,3 0-10,26 0 14,11-13 27,14-15 3,4-6-15,2 3-11,-12 4-12,-7 5-6,-10 8-29,-8 4-96,-10 2-298</inkml:trace>
  <inkml:trace contextRef="#ctx0" brushRef="#br0" timeOffset="99679.2611">4139 17235 1089,'0'0'93,"0"0"-62,0 0 18,0 0-33,-118 46-13,95-6-2,0 13 0,8-4-1,9-1 0,6-11 0,0-5 0,27-14-1,15-10-30,9-8-23,7-8 8,-4-24-9,-5-4 2,-14 0 24,-15 5 27,-11 9 2,-9 12 9,0 6 32,0 4 6,0 0-22,0 0-25,-6 22-5,0 6-1,6-1 3,0-5-4,3-13-11,24-5 2,7-4 3,1-4 13,1-20 7,-7-6 18,-9 4 11,-11-2 4,-9 3-6,0 2-16,-15 0-18,-12 14-32,-3 9-107,2 9-241</inkml:trace>
  <inkml:trace contextRef="#ctx0" brushRef="#br0" timeOffset="100001.5453">4613 17544 1142,'0'0'53,"0"0"-26,128-157 8,-88 103-14,-18 14-15,-16 0 0,-6 18-3,-10 3-3,-21 12-24,-4 7 12,2 0 1,6 4-10,10 10-31,13 4 26,4-1-14,13 6-30,26-5 28,11-1 39,1-4 3,-2-3 38,-8 6 26,-10-2-14,-14 0-27,-10 4-9,-7 4-8,0 10-6,-20-1-47,-9-4-111,-3-14-140,6-13-195</inkml:trace>
  <inkml:trace contextRef="#ctx0" brushRef="#br0" timeOffset="100437.2074">5376 16961 992,'0'0'65,"0"0"-60,0 0-3,0 0 6,-49 105-7,22-82-1,-2-16-1,-1-7-2,6 0 3,8-3 1,9-24 3,3-1-4,4-6-24,4-2 18,19 9 4,10 4 1,2 11 1,0 8 4,-1 4 4,-5 13 1,-5 22-6,-11 9 16,-13 14-4,0 5 7,-19 5-9,-15-10-4,-2-9-3,5-18-1,8-13-1,7-18 7,9 0 1,-1 0-2,8-14 9,0 0-7,0 2-5,12 6 12,10 3-8,4 3 0,6 0-7,1 26-1,-3 9-3,2 8-47,-7-5-124,-2-11-303</inkml:trace>
  <inkml:trace contextRef="#ctx0" brushRef="#br0" timeOffset="100610.6177">5723 17124 1175,'0'0'161,"0"0"-161,0 0-3,0 0 3,0 111-2,0-61 2,0-2-24,0-12-68,3-14-109,5-16-99,1-6-49</inkml:trace>
  <inkml:trace contextRef="#ctx0" brushRef="#br0" timeOffset="100767.4518">5855 17142 966,'0'0'250,"0"0"-218,0 0-21,0 0 11,0 0-11,14 151-9,-10-96-2,-2-9 0,2-3-72,-1-2-79,-2-11-217,-1-16-136</inkml:trace>
  <inkml:trace contextRef="#ctx0" brushRef="#br0" timeOffset="100933.5569">5570 17098 1214,'0'0'87,"0"0"-86,0 0-1,131-134 0,-66 99-12,-8 12-75,-9 12-210,-16 11-329</inkml:trace>
  <inkml:trace contextRef="#ctx0" brushRef="#br0" timeOffset="101088.3377">6156 17154 1181,'0'0'54,"0"0"-47,114-48 4,-61 16-11,-6 6-36,-14 4-140,-13 8-206</inkml:trace>
  <inkml:trace contextRef="#ctx0" brushRef="#br0" timeOffset="101240.4724">6249 17357 870,'0'0'382,"0"0"-356,0 0-18,0 0-6,0 0-2,133-94-19,-87 54-144,-11 3-263</inkml:trace>
  <inkml:trace contextRef="#ctx0" brushRef="#br0" timeOffset="101531.3912">6747 17096 1200,'0'0'47,"0"0"-44,0 0 4,104-132-1,-72 92-2,-10 11-2,-4 3 2,-9 13 0,-4 5 16,1 2 18,-6 6-15,2 0-12,4 0-10,6 6 4,5 24 9,4 7-3,4 6-2,-5 11-5,-3 0-4,-5 4-5,-6 1-42,-6-5-44,0-6-146,-3-8-257</inkml:trace>
  <inkml:trace contextRef="#ctx0" brushRef="#br0" timeOffset="101721.3742">6923 17478 1175,'0'0'117,"0"0"-106,0 0 2,165-84 38,-76 47-37,-2 1 10,-14 5-9,-15 8-3,-26 9-11,-24 10-2,-8 4-18,-6 0-80,-25 9-282</inkml:trace>
  <inkml:trace contextRef="#ctx0" brushRef="#br0" timeOffset="102542.3833">8209 13508 562,'0'0'213,"0"0"-135,0 0-3,0 0 5,0 0-27,0 0-3,31 111-3,-24-90-25,-3-6-8,-4-7-9,0-3 0,0-5 1,0 0 3,0-6 6,0-25 7,0-8-15,4-7-4,6 3-1,3 13-3,7 10 4,3 10 0,-1 6 9,2 4-3,-3 0-1,-4 11-4,1 15-3,-5 3-1,1 7-1,-3 8-6,-3 2-46,2 3-61,-3-8-157,-1-12-181</inkml:trace>
  <inkml:trace contextRef="#ctx0" brushRef="#br0" timeOffset="102710.3295">8797 13435 937,'0'0'73,"0"0"-49,0 0-1,116-101-22,-54 74-1,-3 8-102,-14 7-209</inkml:trace>
  <inkml:trace contextRef="#ctx0" brushRef="#br0" timeOffset="102874.6648">8903 13619 956,'0'0'111,"0"0"-88,0 0 34,0 0-27,0 0-21,166-70-9,-96 38-10,-15 4-179,-10 4-307</inkml:trace>
  <inkml:trace contextRef="#ctx0" brushRef="#br0" timeOffset="103271.3829">9482 13084 1034,'0'0'46,"0"0"-31,0 0 23,156-36 0,-104 36-19,-17 10-12,-18 19 1,-17 5-6,0 1 3,-23 3 0,-14 0 5,0-5-10,0-5 4,11-10-3,9-6 0,5-10 8,12-2 17,0 0-7,9 0-5,23-13 10,8-4 20,6 5-27,1 4 3,-3 5-4,-6 3 7,-13 0-4,-13 7-14,-12 19 2,-7 12 7,-32 14 0,-13 6-6,-14-3-4,4-8 0,-3-6-3,9-15-1,17-8-7,16-12-45,23-6-29,0-3-85,27-23-473</inkml:trace>
  <inkml:trace contextRef="#ctx0" brushRef="#br0" timeOffset="103886.3837">9705 14141 1004,'0'0'95,"0"0"-34,0 0 5,0 0-36,-123 108-15,89-50-1,4-1-4,11-1-6,13-8-2,6-10-2,15-10-1,25-19 0,17-9-9,6-7-1,3-32-14,-6-3-11,-15 0 6,-15 6-3,-16 14 30,-12 6 3,-2 9 16,0 7 23,-6 0-14,-10 10-17,1 22-8,4-2 0,6 3 2,5-6-2,0-9-1,14-6 1,15-12-1,5 0 1,5-23 3,-8-9 6,-9-3 8,-11 5 6,-11 1 1,0 7-11,-17 8-8,-12 9-5,-4 5-33,1 12-75,8 22-181,8 4-210</inkml:trace>
  <inkml:trace contextRef="#ctx0" brushRef="#br0" timeOffset="104201.3419">10166 14604 1015,'0'0'147,"0"0"-104,134-160 21,-78 95-24,-12 7-23,-21 12-7,-23 2-8,0 8-2,-33 7-4,-10 14-14,-4 13 12,6 2-5,8 10 0,14 11-16,11 11 11,8-5 3,16 1-27,26-6 6,10-4 33,2 0 2,-3 0 3,-9 3 18,-13 1 18,-6 1-26,-15 4-4,-8 3-2,0 4-6,0 4-2,-15-1-54,1-11-117,0-7-241</inkml:trace>
  <inkml:trace contextRef="#ctx0" brushRef="#br0" timeOffset="104552.0609">10749 14061 1139,'0'0'80,"0"0"-70,146-59 22,-103 59-24,-16 4-8,-21 28 0,-6 14-24,-22 3 9,-18-3-1,0-8 12,3-14 4,18-12 0,12-7-1,7-5-25,5 0 6,26 0 15,13 0 5,6 0 3,-3 0 13,-3 7 16,-15 9-6,-16 4-11,-13 7-4,0 4 7,-27 5 3,-15 5-12,-7-6-5,0-6-4,4-9-25,8-11-18,8-9-48,18 0-46,11-23-151,0-12-78</inkml:trace>
  <inkml:trace contextRef="#ctx0" brushRef="#br0" timeOffset="104720.7588">11227 14180 870,'0'0'186,"0"0"-122,0 0 20,2 107-36,4-66-37,0 5-5,-3-7-6,3-4-18,2-7-68,4-16-90,2-10-141,1-2-135</inkml:trace>
  <inkml:trace contextRef="#ctx0" brushRef="#br0" timeOffset="104877.3835">11424 14205 892,'0'0'207,"0"0"-140,0 0-44,0 0 12,0 0-23,1 111-6,-1-72-4,0 1-2,3-5-17,4-1-82,-1-8-33,-1-8-202</inkml:trace>
  <inkml:trace contextRef="#ctx0" brushRef="#br0" timeOffset="105050.3719">11179 14071 1053,'0'0'176,"0"0"-153,0 0 4,95-107-12,-17 75-10,-5 9-5,-13 12-20,-20 5-157,-17 6-269</inkml:trace>
  <inkml:trace contextRef="#ctx0" brushRef="#br0" timeOffset="105212.4221">11783 14141 1129,'0'0'101,"0"0"-95,113-45-1,-53 15-5,-4 7 0,-15 9-93,-22 10-162,-17 4-209</inkml:trace>
  <inkml:trace contextRef="#ctx0" brushRef="#br0" timeOffset="105364.2165">11883 14329 1114,'0'0'91,"0"0"-85,0 0 0,0 0 5,134-38-11,-85 17-67,-8 2-173,-4-3-343</inkml:trace>
  <inkml:trace contextRef="#ctx0" brushRef="#br0" timeOffset="105566.3527">12458 14173 1170,'0'0'81,"0"0"-76,0 0 0,167-39-5,-107 20-40,-13 0-213,-13-2-347</inkml:trace>
  <inkml:trace contextRef="#ctx0" brushRef="#br0" timeOffset="105724.2611">12863 13967 1121,'0'0'133,"0"0"-83,0 0-12,0 0-7,-8 140-27,19-100-4,-4 2 0,-5 2-28,-2-2-77,0-1-100,0-14-290</inkml:trace>
  <inkml:trace contextRef="#ctx0" brushRef="#br0" timeOffset="106939.3645">9415 15816 797,'0'0'144,"0"0"-55,0 0-40,0 0-31,0 0 4,0 0 8,12 129-1,-4-101-15,-6-7 1,0-7-12,-2-14 7,0 0-6,2 0 1,1-5 7,2-22 2,3-9-9,5-7-3,3 3-1,3 8 3,0 6 11,1 11 7,3 14-7,-4 1-12,0 0 3,1 21-5,-3 8 1,-1 3-2,0 4-4,-5 3-38,-2 1-51,-3 2-83,-3-10-233</inkml:trace>
  <inkml:trace contextRef="#ctx0" brushRef="#br0" timeOffset="107098.3377">9923 15825 929,'0'0'87,"0"0"-81,134-106-2,-81 82-4,-6 12-117,-20 8-146,-16 4-307</inkml:trace>
  <inkml:trace contextRef="#ctx0" brushRef="#br0" timeOffset="107241.2387">9990 15941 765,'0'0'178,"0"0"-132,0 0 55,0 0-70,0 0-21,0 0-10,157-79-84,-109 50-227,-7 0-402</inkml:trace>
  <inkml:trace contextRef="#ctx0" brushRef="#br0" timeOffset="107463.2579">10448 15565 821,'0'0'304,"0"0"-274,0 0 21,0 0-30,0 0-5,-27 115-6,27-68-1,0-7 1,0-3-7,0-12-1,10-11-1,13-14 0,14 0 1,13-18-1,10-17 0,9-2-1,-7 1-40,-12 10-87,-17 8-193,-26 10-169</inkml:trace>
  <inkml:trace contextRef="#ctx0" brushRef="#br0" timeOffset="107622.2949">10563 15749 1129,'0'0'55,"0"0"-30,0 0 30,16 110-32,11-72-17,-5 10-4,-8 5-2,-2 7-85,-9 2-226,-3-5-374</inkml:trace>
  <inkml:trace contextRef="#ctx0" brushRef="#br0" timeOffset="108213.706">10338 16721 429,'0'0'633,"0"0"-610,0 0 9,-120 23 44,97 19-57,1 9-11,4 7 3,10 1-5,3-9-5,5-14 0,0-6 1,13-20-2,18-10-2,9 0-2,5-28-2,-1-8-2,-5-4 6,-13 10-9,-10 13 11,-11 6 2,-5 11 0,0 0 8,0 0 0,0 11-10,6 10 0,3 5 0,4-3 1,9-10-1,8-13 0,5 0 0,-1-8 0,-3-20 1,-13 2 2,-15-6 5,-3 6 0,-8 3-4,-25 6-2,-3 7-4,1 10-21,5 0-58,11 24-119,9 10-187</inkml:trace>
  <inkml:trace contextRef="#ctx0" brushRef="#br0" timeOffset="108512.2858">10697 17074 1178,'0'0'33,"56"-106"2,-14 44 22,-11 12-32,-8 10-19,-17 14 0,-6 8-6,-13 9-1,-23 9-13,-8 0 2,2 13-4,7 9 3,16 0-10,17 6 2,2-7-11,31 2-6,16-9 18,8-2 20,-3-1 0,-10 1 2,-13 8 14,-18 6-7,-9 9-6,-2 0 1,0 4-4,-20-2-53,4-9-172,1-16-121</inkml:trace>
  <inkml:trace contextRef="#ctx0" brushRef="#br0" timeOffset="108806.3333">11096 16811 566,'0'0'307,"0"0"-177,0 0-19,0 0-38,0 0-44,0 0-5,0 72 19,0-19-20,0-2-11,0 0-7,2-5 0,7-6-3,7-10-1,8-11-1,10-13 0,12-6-1,10-10 1,5-21-4,-2-1-20,-9 5-35,-21 0-129,-18 1-231</inkml:trace>
  <inkml:trace contextRef="#ctx0" brushRef="#br0" timeOffset="108964.2782">11344 16968 1117,'0'0'79,"0"0"-35,0 0 6,-5 121-27,23-86-20,-1 6-1,-6-6-2,-1-4-64,-2-4-108,-1-15-216</inkml:trace>
  <inkml:trace contextRef="#ctx0" brushRef="#br0" timeOffset="109142.3126">11582 16790 1225,'0'0'71,"0"0"-70,2 112 6,7-46 3,4 0-7,-4-4-3,0-7-28,3-11-88,0-16-111,5-24-133,0-4-175</inkml:trace>
  <inkml:trace contextRef="#ctx0" brushRef="#br0" timeOffset="109310.3188">11831 16740 644,'0'0'459,"0"0"-388,0 0-21,0 0-6,0 0-22,0 143-9,2-85-4,10 0-7,-1 0-2,-2-4-19,0-11-49,-2-2-64,-7-13-236</inkml:trace>
  <inkml:trace contextRef="#ctx0" brushRef="#br0" timeOffset="109473.7005">11538 16816 1148,'0'0'76,"0"0"-58,0 0-5,0 0-2,158-133-6,-88 109-5,-10 2-42,-14 9-203,-17 13-362</inkml:trace>
  <inkml:trace contextRef="#ctx0" brushRef="#br0" timeOffset="109631.1953">12213 16811 1158,'0'0'54,"0"0"-50,0 0 5,146-67-9,-106 44-51,-12 11-139,-16 7-184</inkml:trace>
  <inkml:trace contextRef="#ctx0" brushRef="#br0" timeOffset="109783.6694">12308 16999 1042,'0'0'147,"0"0"-133,0 0-1,0 0 1,0 0-14,148-84-25,-105 47-100,-2 7-332</inkml:trace>
  <inkml:trace contextRef="#ctx0" brushRef="#br0" timeOffset="110043.3673">12848 16816 928,'0'0'209,"0"0"-181,0 0-26,93-134 17,-57 89-14,-7 1 2,-10 12-5,-9 18 1,-7 7 20,-3 7 35,0 0 5,0 0-32,0 26-17,0 6 6,0 3 0,6 5-6,6-4-10,-1-1-4,-3 5-2,2 6-27,-8 2-48,-2-2-105,0-2-292</inkml:trace>
  <inkml:trace contextRef="#ctx0" brushRef="#br0" timeOffset="110224.5701">12964 17103 1062,'0'0'209,"0"0"-163,0 0-25,0 0 19,171-109-20,-90 56-12,-10 12-7,-17 7-1,-19 16-10,-19 7-37,-16 8-16,-2 3-88,-37 8-301</inkml:trace>
  <inkml:trace contextRef="#ctx0" brushRef="#br0" timeOffset="118074.6851">15274 14540 419,'0'0'93,"0"0"-18,0 0 50,0 0 19,0 0-40,0 0-22,0 0 2,15-58-11,-15 58-2,-15 0-24,-16 3-28,-15 28-16,-5 15 4,-2 14-7,8 9 2,14 6-1,22-4 0,9-4-1,15-16-1,28-15-1,11-19-15,6-17-8,-1-13 3,3-32 7,-10-13-3,-7-4 12,-9 4 4,-16 16 2,-11 6 4,-5 18-2,-4 10 3,0 8 8,0 0-13,0 26-6,0 17 6,-6 4 0,6 6 0,0-15 0,4-9-1,22-15-2,8-14 3,2 0 1,1-26 3,-4-11 1,-5-6 0,-12 6 3,-14 4 4,-2-1-5,-9 8-3,-20 3-4,-9 14-8,0 9-42,2 0-144,7 9-175,9 18-252</inkml:trace>
  <inkml:trace contextRef="#ctx0" brushRef="#br0" timeOffset="118399.2364">15832 14945 223,'0'0'733,"0"0"-707,74-134-4,-31 72 63,-5 4-52,-14 5-17,-13 13-11,-11 12 0,-4 10-1,-23 6-4,-4 10-2,-3 2 2,0 0-2,10 17-4,7 6 1,15-3 1,2 2-26,9 0-6,30-5 16,9 3 20,4-3 1,-2-1 8,-14 4-4,-10 2-1,-12 4-1,-14 6-2,0 7-1,-5-2-12,-19 2-110,-3-7-136,5-16-132</inkml:trace>
  <inkml:trace contextRef="#ctx0" brushRef="#br0" timeOffset="118712.3882">16374 14620 950,'0'0'43,"0"0"-40,16 112 40,-4-69-26,-4-6-5,-1-6-1,-3-16-5,0-4-5,-1-11 1,0 0 10,-1-23 7,2-26-5,2-11-12,8-1-2,4 13 3,4 7-3,1 16 2,-4 15 25,2 10-6,-5 0-1,-1 12-13,-2 18 6,-6 9-3,-3 7-10,-4 1 0,0 6-33,0-7-61,0-16-127,0-15-151</inkml:trace>
  <inkml:trace contextRef="#ctx0" brushRef="#br0" timeOffset="118894.6202">16896 14512 1101,'0'0'119,"0"0"-118,0 0 2,0 0 4,0 110-5,2-73 2,0 4-4,4-7-31,2-10-80,1-7-68,0-17-65,0 0-97</inkml:trace>
  <inkml:trace contextRef="#ctx0" brushRef="#br0" timeOffset="119060.3764">17007 14488 802,'0'0'223,"0"0"-183,0 0-11,0 0 13,0 108-12,3-68-18,3 3-6,1 0-6,3 1-4,-4 2-60,-2 7-71,-4-14-173,0-7-297</inkml:trace>
  <inkml:trace contextRef="#ctx0" brushRef="#br0" timeOffset="119240.2336">16655 14427 825,'0'0'298,"0"0"-276,0 0-9,48-102 9,25 64-19,5 4-3,-7 10 0,-17 12-86,-17 12-226,-18 0-120</inkml:trace>
  <inkml:trace contextRef="#ctx0" brushRef="#br0" timeOffset="119479.3065">17420 14488 854,'0'0'86,"0"0"-62,0 0 76,0 0 18,149-38-68,-104 15-25,-10 5-16,-7 10-9,-13 7-27,-13 1-89,-2 0-179,0 15-176</inkml:trace>
  <inkml:trace contextRef="#ctx0" brushRef="#br0" timeOffset="119674.2124">17431 14784 1135,'0'0'49,"0"0"-47,0 0 27,113-5 35,-45-20-41,-6 1-7,-11 8-13,-16 6-3,-16 9-31,-17 1-61,-2 0-96,-13 0-360</inkml:trace>
  <inkml:trace contextRef="#ctx0" brushRef="#br0" timeOffset="120774.3781">18493 14171 582,'0'0'155,"0"0"-67,0 0 69,0 0-71,0 0-37,0 0-4,-92-20-15,67 30 0,1 20-1,-3 18-6,2 14 0,4 11 2,5 1 0,5-2-4,11-5-6,0-9-4,0-12-3,21-5-8,6-11 1,2-4 0,-4-7 0,-3-7-1,-4-1-1,-7 0-36,-4 1-45,-5-7-106,-2-5-242</inkml:trace>
  <inkml:trace contextRef="#ctx0" brushRef="#br0" timeOffset="121377.2376">18501 14543 340,'0'0'274,"0"0"-193,0 0 77,0 0-27,0 0-61,0 0-21,-8 0-21,8 0-19,15-2 1,16-1 12,12-6 23,3-8-3,8-1-3,-3-5-4,-4 2-9,-12 7-8,-8 0-16,-9 7 0,-11 5-2,-3-2-1,-4 4-24,0 0-68,0 0-111,0-1-232</inkml:trace>
  <inkml:trace contextRef="#ctx0" brushRef="#br0" timeOffset="121902.6042">19068 14279 137,'0'0'215,"0"0"-122,0 0 62,0 0-6,0 0 14,0 0-41,-6-21-12,6 21-39,0 0-41,0 21-15,0 11 5,0 8 20,10 4-11,-1-7-16,1-1-1,0-7-6,-6-2-2,1-10 1,-3-3-5,-2-5-2,0-3-3,0-1-31,0-5-42,0 0-71,0 0-142,0-23-207</inkml:trace>
  <inkml:trace contextRef="#ctx0" brushRef="#br0" timeOffset="122283.2861">18858 14062 783,'0'0'95,"0"0"-70,0 0 21,0 0 33,136-60-34,-62 60-9,8 0 1,0 11 9,-1 21-2,-10 19-9,-11 12-5,-11 11-3,-17 16-12,-19 2 2,-13-1-13,-5-3 9,-31-10 0,-1-8 1,-7-10 5,10-11 9,5-13-15,6-19-2,6-3-6,5-5-4,1-9-2,3 0-28,1 0-46,6-16-79,-1-7-344</inkml:trace>
  <inkml:trace contextRef="#ctx0" brushRef="#br0" timeOffset="123461.176">19251 13462 145,'0'0'161,"0"0"-32,0 0 45,0 0-53,0 0-3,0 0 9,-25-55-34,25 55-35,-2 0-34,2 0-17,0 0-7,0 23-1,2 9 1,11 3 15,3 5 4,-1-2 1,-1-4-8,-1-5-4,-5-8-1,2-3-5,-4-6-1,1-3 1,-7-7-2,2 2 1,-2-4-1,0 0 3,0 0 4,2-10 2,3-22 2,2-13-11,2-3 0,4 1-1,1 4 0,2 11 0,3 8-1,-1 5 0,2 12 2,-2 5-1,-1 2-2,6 0 2,-7 26-3,-3 6 4,-1 6 3,-4 5 5,-1-6-2,1-7 4,4-7-5,-3-9 0,4-6-3,7-4 6,7-4-6,11 0 4,9-26-6,-5-15-98,-11-15-484</inkml:trace>
  <inkml:trace contextRef="#ctx0" brushRef="#br0" timeOffset="156192.316">21296 8983 761,'0'0'51,"0"0"-51,0 0 121,0 0-87,0 0-29,0 0 2,0 0 16,0 0 19,0 0 14,-35-58-2,26 48-9,-2 1-15,-2-4-14,1 1-5,1 0 1,-4-2-2,-2 2-2,5 0-7,-4-3 5,1 1-1,-3 1 3,1-1 1,-2 2-1,1 0 0,-3 1 0,0 2-3,0 0 0,-2 4 0,2-2-2,-1 2-2,-1-2 2,4 2 1,-2-2-4,1 3 2,1 0-2,0 1 2,-1-1-1,1 1 1,-2 3-2,1 0 1,-2 0 2,0 0-3,-3 3 1,-4 7-1,2-1 0,-6 1 3,2 5-3,-3 1 1,-1-3-1,4-1 0,-1 2 2,3-3 0,1 1-2,3 0-2,-1-2 2,2 0 4,3 0-4,0 2-1,1 1 1,0-4 0,-2 3 4,-1 2-3,-1 2 0,-1 3-1,1 0 1,-3 3 0,3 2-1,-3 0 2,0 0-2,5 1 0,4-3-2,3-2 4,1 1-2,1 0 0,3 1 0,0 2-1,0 0 1,1 1 0,3 0 1,-1-1-1,3-1-4,0 0 4,2 2 1,-4 0 0,3 1-1,3 2-2,0 2 2,0 0 0,0-1-1,0-3 1,0-2 0,7-2 0,1 2 0,1 1 0,5-4 1,1 3-2,3-2 1,1 0 0,4 2 0,2-4 0,-1 2 1,5-3-1,2-3 2,3-4-1,4-2 0,0-2 2,9-6 1,-1-2-2,-1 0 2,-1 0-2,1-4 0,-3-9-2,-2-1 1,1 4-1,-1 5 0,-3 3 0,2 0 0,-4 2 1,1-3 0,-1-1-1,1-6 0,-2-1 0,2-5 3,-1-5-3,1 1 0,1 0 1,-1 0 0,-3 2-1,-2 1 0,-2-2 0,-4 1 3,-1-3-3,4-2 0,-2-5 1,6 0-1,-1-6 1,-2-5-1,-2 2 1,0-3-1,-8 3 0,-1 5 3,-9 4-3,-3 0 1,-1 2 0,-2-1-1,-3 1 6,0 5-4,0-2 8,0 4-5,0 2-1,0 7 2,0 3-3,-3 2 0,-6 3-3,-6-2-3,-7 3-45,-1-3-50,-8-4-165,-6-12-450</inkml:trace>
  <inkml:trace contextRef="#ctx0" brushRef="#br0" timeOffset="156655.9803">20823 8601 149,'0'0'412,"0"0"-310,0 0 62,0 0-20,0 0-67,0 0-3,6-12-6,21-17-12,8-11-13,9-2-10,10-4-6,4-3-4,2 3 1,0 2-6,-6 4 1,-5 6-5,-16 10-7,-15 8-4,-7 7 1,-11 2-3,0-3-2,0-7-4,-4 3-50,-15-5-37,-2-1-74,-4-2-229,-2-4-324</inkml:trace>
  <inkml:trace contextRef="#ctx0" brushRef="#br0" timeOffset="156934.9523">21092 7940 717,'0'0'167,"0"0"-78,0 0-27,0 0-37,0 0 22,0 0 7,146-33-18,-103 30-5,-7 3-9,-5 0-7,-5 7-1,-4 14 0,1 5 7,-7 2 2,-5 6-1,-7 1-5,-4 3-15,0 5 2,0-6-2,-6-3-2,-1-3-7,3-12-49,4-6-78,0-13-180,9-13-335</inkml:trace>
  <inkml:trace contextRef="#ctx0" brushRef="#br0" timeOffset="157323.9743">22046 7729 1094,'0'0'13,"0"0"45,0 0 49,0 0-97,93-143-7,-51 95-2,-6 3 5,-7 9-4,-9 11 6,-11 10 8,-3 7 5,-3 6 5,-3 2-6,0 0-2,0 0-16,3 8 0,-2 18-2,2 14 7,-1 8 8,0 1 0,0-2-1,1-4-6,-1 1-2,0-7-3,-2-2-1,0-5-2,0-4-18,0 1-41,0-2-43,0 1-100,0-4-214</inkml:trace>
  <inkml:trace contextRef="#ctx0" brushRef="#br0" timeOffset="157528.0041">22181 8078 981,'0'0'190,"0"0"-170,0 0 60,0 0 9,161-72-39,-77 37-6,1 0-16,-12 6-13,-14 4-10,-23 11-2,-19 4-3,-15 8-29,-2 0-43,-22 2-76,-20-4-361</inkml:trace>
  <inkml:trace contextRef="#ctx1" brushRef="#br0">8335 4514</inkml:trace>
  <inkml:trace contextRef="#ctx0" brushRef="#br0" timeOffset="285110.7191">7134 9529 402,'0'0'180,"0"0"-167,0 0-9,0 0 22,0 0-12,0 0-4,0 0-3,-37 14 22,37-14 27,11 0 17,11 0 7,5 0-6,8-6-30,4 1-17,3 4-5,-2-1-9,0 2-3,-2-4 0,-2-1-7,-4-2 5,0-3 13,-9 1 2,-7 4-6,-12 2-1,-4 3 7,0 0 13,0 0-8,0 0-22,-25 0-4,-8 3 5,-8 9-7,-3 0 0,6 0-1,-2-2 2,4-2 1,5 0-2,6-2 2,10-4-1,11 0-1,4-2-6,0 0-6,0 0-17,6 0-1,15 0 22,9 0 8,9 0 2,2-9-2,-2-2 2,-11-1 0,-10 3-1,-11 6 4,-5 1 5,-2 2 6,0 0 8,-29 0-24,-13 0-20,-11 3-66,3 14-100,4-8-216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0T06:52:00.6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1468 1601 785,'0'0'196,"0"0"-103,0 0 40,0 0-51,0 0-51,0 0-26,0 0-5,21-15 0,21-2 7,3 0-7,-1 4-17,-4 6-73,-7 7-127,-17 0-201</inkml:trace>
  <inkml:trace contextRef="#ctx0" brushRef="#br0" timeOffset="133.1019">1452 1923 856,'0'0'105,"0"0"-80,0 0 29,0 0-50,123-46 17,-30 14-21,10 1-109,-7 1-356</inkml:trace>
  <inkml:trace contextRef="#ctx0" brushRef="#br0" timeOffset="575.4523">2783 1434 793,'0'0'339,"0"0"-339,0 0-5,0 0 5,0 0 5,-85 121 0,50-98-5,-1-9 3,3-10 0,4-4 7,9 0-1,7-16-2,10-9-6,3-4 0,9-1-1,23-1-5,8 12 3,6 8 2,-4 10 0,1 1-1,-5 17 1,-9 20 0,-11 10 3,-14 10-2,-4 3 6,-22 2-5,-20-3 8,-10-9-9,1-13 3,5-13 1,5-12-4,14-10 10,12-2-5,8 0 1,7 0 9,0 0-16,2 0-7,25 3 1,11 6 6,6 4 0,1 5 1,-1 8-5,-5 9-20,-15 9-135,-15 2-235</inkml:trace>
  <inkml:trace contextRef="#ctx0" brushRef="#br0" timeOffset="748.4896">2432 2455 1186,'0'0'0,"0"0"6,115-20-6,-4-15 21,21-7 9,2 6-21,-16 12-9,-22 18-35,-36 6-202,-43 10-417</inkml:trace>
  <inkml:trace contextRef="#ctx0" brushRef="#br0" timeOffset="914.5941">2650 2909 1098,'0'0'24,"-4"105"21,4-38-17,15 11-14,1-5-12,-6-4-2,-1-14-64,-1-16-165,-4-27-223</inkml:trace>
  <inkml:trace contextRef="#ctx0" brushRef="#br0" timeOffset="1078.378">2895 2989 1138,'0'0'83,"0"0"-77,0 0-6,15 147 12,-3-78-1,-2-6-11,5-7 0,-7-8-14,-1-10-104,-7-7-99,-3-16-150</inkml:trace>
  <inkml:trace contextRef="#ctx0" brushRef="#br0" timeOffset="1236.6162">2368 3171 1137,'0'0'71,"0"0"-64,81-128 11,26 44-13,28-6-1,6 5-4,-14 12-10,-29 13-306</inkml:trace>
  <inkml:trace contextRef="#ctx0" brushRef="#br0" timeOffset="1595.5086">4197 1106 924,'0'0'191,"0"0"-153,-125-5 54,71 31-66,-10 32-22,2 30 4,4 37-4,6 25 3,19 16 17,17 3 15,16-18-18,9-19-13,31-30-4,9-22 1,4-16-4,-1-12-1,-5-14-14,-7-15-85,-17-23-212</inkml:trace>
  <inkml:trace contextRef="#ctx0" brushRef="#br0" timeOffset="1973.1953">5155 1594 1076,'0'0'78,"0"0"5,0 0-9,0 0-58,-142 33-11,99 36-2,3 15-1,9 5-1,15 1 1,12-3-2,4-10 0,8-11-1,31-17-24,7-19-64,4-18-158,-4-12-288</inkml:trace>
  <inkml:trace contextRef="#ctx0" brushRef="#br0" timeOffset="2136.4402">5300 1801 1210,'0'0'20,"0"0"-8,0 0-8,-15 122-3,15-57-1,4 10 1,11-5-1,1-5-64,4-14-70,1-15-137,5-21-8</inkml:trace>
  <inkml:trace contextRef="#ctx0" brushRef="#br0" timeOffset="2325.7221">5800 1756 1151,'0'0'83,"0"0"-56,0 0-15,0 0-11,0 125 10,0-67-6,0 2-3,2 1-2,7-2 0,1-5-64,0-3-107,-8-14-233</inkml:trace>
  <inkml:trace contextRef="#ctx0" brushRef="#br0" timeOffset="2458.7225">5595 2227 486,'0'0'678,"0"0"-678,0 0-10,153-146-53,-34 76-98,1 3-114</inkml:trace>
  <inkml:trace contextRef="#ctx0" brushRef="#br0" timeOffset="2601.1654">6297 1837 872,'0'0'224,"0"0"-172,0 0-2,-16 107-23,16-58-15,0-1-8,0 3-4,0-2-3,0-5-97,2-9-106,-1-20-168</inkml:trace>
  <inkml:trace contextRef="#ctx0" brushRef="#br0" timeOffset="2774.5729">6542 1877 970,'0'0'239,"0"0"-228,0 0-10,0 0-1,0 106 0,0-60-2,0 5-17,0-1-59,-7-4-105,-7-5-122,-5-11-115</inkml:trace>
  <inkml:trace contextRef="#ctx0" brushRef="#br0" timeOffset="2916.5287">6162 1828 957,'0'0'63,"0"0"-62,77-120 10,-11 86-11,-6 10-110,-14 8-329</inkml:trace>
  <inkml:trace contextRef="#ctx0" brushRef="#br0" timeOffset="3147.8981">6626 1518 947,'0'0'125,"0"0"-116,163 21 16,-87 28 14,-9 17-10,-15 16-7,-31 15-12,-21 14 19,-13 5-3,-38-5 20,-10-21 3,3-21-7,5-19-5,9-18-13,10-12-20,16-12-1,5-8-3,7 0-69,0-10-138,0-20-653</inkml:trace>
  <inkml:trace contextRef="#ctx0" brushRef="#br0" timeOffset="5720.6089">7966 1416 901,'0'0'109,"0"0"3,0 0-32,-115 49-58,68 16-15,-3 18 2,6 4 5,12 0 3,13-10-4,10-11-3,9-5-6,4-9-4,25-10 0,9-8-1,6-10-28,6-10-46,-1-7-101,-7-7-255</inkml:trace>
  <inkml:trace contextRef="#ctx0" brushRef="#br0" timeOffset="5925.1016">8138 1859 1025,'0'0'19,"0"0"-13,0 0 10,123-28-9,-75 16-6,2-1-1,-6 5-141,-9-6-204</inkml:trace>
  <inkml:trace contextRef="#ctx0" brushRef="#br0" timeOffset="6094.6148">8568 1690 1048,'0'0'32,"0"0"-23,0 0 0,0 0-9,-9 112 8,9-77-8,0-1 0,0 0-11,0-2-89,0-14-205,0-10-182</inkml:trace>
  <inkml:trace contextRef="#ctx0" brushRef="#br0" timeOffset="6358.6841">8720 1552 1083,'0'0'42,"0"0"-37,125 0 15,-55 10 20,5 20 6,-11 12-21,-15 9-12,-16 7-7,-15 1 5,-18 3 2,0 4-3,-20 1-1,-20 1-1,-2-7-7,1-14-1,4-12-35,1-16-75,-2-15-114,2-4-356</inkml:trace>
  <inkml:trace contextRef="#ctx0" brushRef="#br0" timeOffset="6747.3696">9045 1279 1004,'0'0'77,"0"0"-76,0 0-1,0 0 17,0 0 1,67 130-12,-58-105 0,-7-11-1,0-6-1,-2-8 2,0 0 2,0 0 4,0-8 8,5-21-8,6-5-12,4-4-1,5 6 0,0 8-1,3 10 1,-3 12 1,5 2-4,-4 9-7,1 22 4,-3 8 7,-8 5 5,0-3 2,-4-3 0,2-9-3,-3-12-2,8-8-1,8-9-1,13 0-7,15-30-37,-3-12-144,-17 1-386</inkml:trace>
  <inkml:trace contextRef="#ctx0" brushRef="#br0" timeOffset="7305.1971">7418 1821 536,'0'0'185,"0"0"-100,0 0-28,0 0-55,0 0-1,0 0 108,64 0 3,-36-5-41,0-2-27,-13 0-26,-9 6-10,-2 1-8,-4 0-55,0 0-183,-18 0-223</inkml:trace>
  <inkml:trace contextRef="#ctx0" brushRef="#br0" timeOffset="7669.4336">7472 1383 567,'0'0'229,"0"0"-77,0 0-52,0 0-28,0 0-15,0 0-18,-6-24-4,-4 24-20,-3 0-3,-11 4-10,-6 26 2,-8 21-2,0 19 2,0 17-4,11 18 0,10 5 1,9 4 3,8-5-1,0-10 2,19-15 10,5-14-10,5-11 5,0-10-7,-2 1-2,4-4-1,1-3-37,5-18-86,5-25-325</inkml:trace>
  <inkml:trace contextRef="#ctx0" brushRef="#br0" timeOffset="8085.6681">10026 1421 544,'0'0'521,"0"0"-519,0 0 15,147 114 37,-110-33-7,-5 15-10,-21 8-13,-11 12-5,-15-2-10,-35-7 12,-5-14 19,2-22-3,3-22-9,19-19-8,9-17-8,13-8-10,9-5-2,0 0-48,0-16-96,0-14-574</inkml:trace>
  <inkml:trace contextRef="#ctx0" brushRef="#br0" timeOffset="11538.1832">7728 2825 622,'0'0'226,"0"0"-190,0 0 62,0 0-49,0 0-42,120 8 37,21-8 18,46-2-21,33-20-10,37-3 4,22 2-9,8 0-2,9 2-8,-19 5-1,-32-3-4,-42 5 14,-56 1-11,-51-1-6,-42 7-7,-35 4-1,-19 3-10,-11 0-39,-44 0-67,-24 0-140,-14 15-255</inkml:trace>
  <inkml:trace contextRef="#ctx0" brushRef="#br0" timeOffset="11941.3853">8799 3291 505,'0'0'391,"0"0"-384,0 104 50,0-50 3,12 2-26,-3-4-2,-3-10-20,-3-14 5,-3-14-6,0-10 2,2-4 4,1-2 29,5-36 11,10-12-32,4-10-21,7 4-4,5 15 0,-1 17 0,-4 10 0,0 14-3,-2 0 1,0 9-4,-7 25 1,-7 12 5,-4 5 9,0 0-8,2-10 3,2-12-1,7-15-1,7-14-2,13-4 4,20-35 5,10-10-9,-3-1-29,-19-2-257</inkml:trace>
  <inkml:trace contextRef="#ctx0" brushRef="#br0" timeOffset="21115.1901">11241 2060 542,'0'0'103,"0"0"44,0 0 44,0 0-39,0 0-62,0 0-38,0 0-26,0-23-23,0 78 10,0 8 20,0 2-11,2-9-16,2-4-1,3 0-4,-1-4-1,2 3-33,-2 0-67,-4-3-106,-2-12-186</inkml:trace>
  <inkml:trace contextRef="#ctx0" brushRef="#br0" timeOffset="21273.3438">11009 2502 930,'0'0'15,"0"0"-4,143-93 4,-39 56-11,5-1-4,-4 6-140,-18-4-310</inkml:trace>
  <inkml:trace contextRef="#ctx0" brushRef="#br0" timeOffset="21476.3429">12197 1937 1195,'0'0'24,"0"0"-9,0 0 14,-22 114-8,22-59-2,0-4-11,7-2-4,3-8-1,-1 0-3,3-3-37,-7-1-52,1 0-123,-6-7-208</inkml:trace>
  <inkml:trace contextRef="#ctx0" brushRef="#br0" timeOffset="21678.2911">11997 2651 1061,'0'0'70,"0"0"-45,0 0 6,0 0 11,206-46-4,-91 12-12,13 0-17,0-5-4,-13 3 0,-24 12-5,-31 7-3,-30 12-72,-30 5-177,-7 0-190</inkml:trace>
  <inkml:trace contextRef="#ctx0" brushRef="#br0" timeOffset="22029.3001">12456 2921 764,'0'0'75,"0"0"83,3 113-82,11-75-28,-2-4-26,-3-6-12,-5-12-6,-3-7-1,2-9-1,-1 0 6,6-23 20,5-19-12,11-6-16,5-1 1,5 11-1,-1 9-2,0 11 2,3 13 0,-5 5 0,-4 0-1,-2 28 1,-12 7 4,-2 9 8,-6 2-3,-5-5 0,4-6 4,2-12-8,8-14-5,6-9 2,14 0 5,8-22-6,8-14-1,-2-5-76,-13 0-183,-14-2-385</inkml:trace>
  <inkml:trace contextRef="#ctx0" brushRef="#br0" timeOffset="22606.3368">13380 1426 935,'0'0'109,"0"0"-56,117 1-12,-6 39 4,23 27 11,4 23-1,-9 29-11,-17 34-17,-30 26-9,-30 19-10,-42 10 0,-10-12 3,-44-16-3,-18-25 1,-5-23 25,-5-26-4,6-23 11,10-25-16,14-26-14,17-16-5,14-16-6,2 0-4,4 0-51,-7-22-75,-5-13-247</inkml:trace>
  <inkml:trace contextRef="#ctx0" brushRef="#br0" timeOffset="23485.0234">1697 5213 1064,'0'0'34,"0"0"-33,0 0 21,126-29-8,-42 0 3,5 3-15,-8 4-2,-17 2-169,-24 8-199</inkml:trace>
  <inkml:trace contextRef="#ctx0" brushRef="#br0" timeOffset="23651.0726">1751 5448 997,'0'0'28,"0"0"28,0 0-21,0 0-25,187-60 27,-73 18-20,-4 3-17,-23 11-187,-30 6-531</inkml:trace>
  <inkml:trace contextRef="#ctx0" brushRef="#br0" timeOffset="24412.8966">3865 5008 581,'0'0'317,"0"0"-299,0 0 11,0 0-16,0 0 10,0 0 5,-60 107-11,30-84-6,0-11-6,2-7 1,6-5 7,2 0 1,4-10-5,8-11-2,6-8-3,2 1-4,10 0-1,22 0-3,5 8 3,6 5-2,1 10 3,1 5-4,0 0-4,-10 4 6,-6 18-3,-9 10 2,-11 12 3,-9 10 7,0 13 6,-27 5-2,-8-1-3,-7-2 1,-1-17-8,3-10 2,9-17 1,4-16 3,8-6-3,7-3 7,3 0-3,9-7-8,0-9 0,2 2 0,23 4-2,6 6 2,5 4-8,1 0 4,-1 18 4,-1-2 0,0 1 2,-2-6 6,2-7-1,7-4 12,4 0 12,-2-22 0,-8-2-18,-4 0-7,-13 9-6,-11 8-29,-6 7-73,-2 0-101,-2 0-230</inkml:trace>
  <inkml:trace contextRef="#ctx0" brushRef="#br0" timeOffset="24669.176">3603 6046 875,'0'0'94,"0"0"-89,122 0 81,-22 0 9,25-18-25,14-11-10,7-4-22,3-4-2,-16-1-13,-22 8-8,-27 6-9,-34 10-6,-25 8 0,-21 6-33,-4 0-36,-23 18-78,-31 14-182,-18 8-270</inkml:trace>
  <inkml:trace contextRef="#ctx0" brushRef="#br0" timeOffset="24880.264">4106 6639 990,'0'0'178,"0"0"-174,0 0-2,20 143 7,-1-78-3,-3 4-5,-5-9 1,-6-12-2,-3-13-35,2-16-58,-1-13-169,4-6-57</inkml:trace>
  <inkml:trace contextRef="#ctx0" brushRef="#br0" timeOffset="25061.6374">4357 6677 174,'0'0'840,"0"0"-810,0 0-12,0 0-1,0 0 3,9 126 0,-2-80-7,0 0-9,-1-1-2,-2-3-2,-1-6-16,-3-2-80,0-6-186,-13-8-77</inkml:trace>
  <inkml:trace contextRef="#ctx0" brushRef="#br0" timeOffset="25254.902">3875 6786 294,'0'0'842,"0"0"-822,0 0 52,0 0-50,70-139-21,14 87 12,12-4 11,-3 3-8,-8 9-10,-18 11-6,-15 6-20,-15 8-115,-10-10-259</inkml:trace>
  <inkml:trace contextRef="#ctx0" brushRef="#br0" timeOffset="25942.987">5893 4907 830,'0'0'77,"0"0"13,0 0-1,0 0-27,0 0-15,0 0-21,-50-4-10,2 4-13,-13 4 4,-3 7-3,1 1-1,1 0 1,4 5 3,2 7-4,10 8-1,2 12 0,14 12 0,8 23-2,13 15 0,9 10 3,0 12 14,20 3 9,9 3 0,2 6-13,0 4 3,1 1-6,-8 0 4,-3 1-2,-8-4-1,-9-2 0,-4 1 2,0-4-4,0-1 1,0-16-9,0-14 2,0-16-3,0-17 2,4-15-2,6-13 2,1-8-3,4-8 1,9-3 0,15-6 2,10-1 3,11-7 3,9 0-4,-2 0 0,-2 0-4,-3 0-16,-6-8-48,-3-10-34,-8-13-118,-18-15-532</inkml:trace>
  <inkml:trace contextRef="#ctx0" brushRef="#br0" timeOffset="27473.2937">3186 6798 749,'0'0'157,"0"0"-113,0 0-1,0 0-28,0 0-10,0 0 25,25 118 31,-11-60-16,-8-4-18,1-8-12,-7-12-9,2-14 1,-2-9-4,0-11 1,2 0 4,6-8 11,3-35 0,9-17-9,8-15-8,7 8-2,2 13-3,1 20 3,-3 22-1,-6 12-4,-4 0-4,-5 36-5,-7 16 9,-6 8 5,-3 2 4,-4-4 3,0-13 0,5-13-4,4-13 0,6-10-2,10-7 4,6-2 2,7 0-7,2-4-47,0-11-129,-7 1-247</inkml:trace>
  <inkml:trace contextRef="#ctx0" brushRef="#br0" timeOffset="31343.2727">6533 5314 228,'0'0'61,"0"0"-18,0 0 25,0 0 8,0 0 7,0 0-8,0 0-8,15-55 4,-15 50 0,0-2-4,0 2-10,0-4-8,0 4 0,0-6-9,0 3-9,0 2 8,0 1-6,0 3 5,0 2-4,0 0-7,0 0-3,0 0-8,0 0-11,0 5-5,0 25-8,0 14 8,0 17 3,0 3 0,0 3 2,5 8 2,-3-2 2,-2-6-3,0-2-1,0-11 2,0-10-1,2-10-4,-2-10 3,0-6 0,0-10 0,0-3-4,0-4 1,0-1 2,0 0 1,0 0-5,0 0-6,0-22-48,0-17-153,0-16-487</inkml:trace>
  <inkml:trace contextRef="#ctx0" brushRef="#br0" timeOffset="33032.543">7088 5404 803,'0'0'177,"0"0"-91,0 0-67,0 0-17,13 110 14,1-53 13,-3-4-12,-3 1-10,2-3-3,-4-1 1,-1-1-5,-5 0-32,0-3-89,-5-10-158,-19-12-149</inkml:trace>
  <inkml:trace contextRef="#ctx0" brushRef="#br0" timeOffset="33183.1012">6907 5837 761,'0'0'139,"0"0"-82,0 0-42,148-106-9,-59 67 1,2 4-7,-13 5-39,-13 6-225,-19 4-101</inkml:trace>
  <inkml:trace contextRef="#ctx0" brushRef="#br0" timeOffset="33332.6345">7503 5520 534,'0'0'332,"0"0"-195,0 0-58,0 0-43,0 0-24,0 0 3,7 86 16,1-47-10,1 3-15,0 2-5,2 2-1,5-7-105,-3-18-213,-2-19-226</inkml:trace>
  <inkml:trace contextRef="#ctx0" brushRef="#br0" timeOffset="33503.1991">7757 5504 496,'0'0'660,"0"0"-630,0 0-16,0 0-11,0 0-1,8 104 10,4-59-4,-1 2-4,-8 2-2,2-5-2,-5-2-58,0-10-96,0-10-181</inkml:trace>
  <inkml:trace contextRef="#ctx0" brushRef="#br0" timeOffset="33663.3696">7406 5467 656,'0'0'331,"0"0"-321,0 0 7,94-119-16,-16 88-1,3 5-65,-17 10-228,-20 2-228</inkml:trace>
  <inkml:trace contextRef="#ctx0" brushRef="#br0" timeOffset="33846.4792">7995 5147 945,'0'0'131,"0"0"-81,0 0 38,171 3-11,-97 29 1,0 17-10,-12 18-35,-11 9-18,-21 10-6,-24 6-9,-6 1 1,-27 0-2,-19-10-8,-12-7-44,-15-10-45,-17-18-125,-21-20-382</inkml:trace>
  <inkml:trace contextRef="#ctx0" brushRef="#br0" timeOffset="34177.2626">6521 5017 931,'0'0'148,"0"0"-40,-122 17-62,64 46-22,1 36-2,8 22 3,15 15 4,16-1 7,16-16-7,2-13-4,31-16-6,16-14-11,6-7-6,5-13 3,0-6-5,-2-6-42,-7-8-31,-6-12-112,-13-21-212</inkml:trace>
  <inkml:trace contextRef="#ctx0" brushRef="#br0" timeOffset="38056.4409">9165 5213 814,'0'0'139,"0"0"-77,0 0 46,0 0-58,0 0-34,0 0 0,-139 83 10,103-23 6,-1 12 0,9 6 0,12 7-5,7-5-6,9-6-12,0-10 0,9-10-7,14-8-1,4-11-1,-2-9-7,0-8-42,-2-7-57,-3-11-90,-7 0-189</inkml:trace>
  <inkml:trace contextRef="#ctx0" brushRef="#br0" timeOffset="38356.2409">9223 5721 1019,'0'0'43,"0"0"-7,0 0-13,0 0 11,116 3 14,-66-3-27,-6-7-16,-7 1-5,-8 2-16,-6 1-65,-11 3-97,-6-1-118,-4-3-86</inkml:trace>
  <inkml:trace contextRef="#ctx0" brushRef="#br0" timeOffset="38647.219">9685 5550 641,'0'0'77,"0"0"14,0 0 11,0 0-43,0 0 9,0 0 5,22 68-10,-21-32-11,2 2-17,-1 1-15,1-3-9,0-7-6,-1-2-2,0-8-1,0-2-2,0-7-39,-1-5-60,-1-5-118,0 0-93,0 0-155</inkml:trace>
  <inkml:trace contextRef="#ctx0" brushRef="#br0" timeOffset="38946.547">9728 5305 967,'0'0'57,"0"0"-49,124-48 31,-59 48-14,1 2 9,-1 35-10,-9 13-3,-7 13-6,-12 0-2,-14 10-5,-16-1 0,-7 3 1,-13 3-4,-21-6 5,-9-5-1,3-10-2,0-14 1,4-9-5,5-11-3,7-10 0,4-10-38,4-3-112,2-20-156,9-22-319</inkml:trace>
  <inkml:trace contextRef="#ctx0" brushRef="#br0" timeOffset="39525.1467">9914 4717 744,'0'0'75,"0"0"-15,0 0-46,0 0 20,0 0 41,0 0-20,73 128-5,-65-96-22,-4-2 1,-2-7-11,1-6 2,-3-5-10,0-4-5,0-6-1,0-2 1,0 0 2,0 0 5,0-20 8,0-13-14,0-6-5,0-2-1,10 1 0,9 5 0,3 3 3,5 1-3,4 7 0,-2 6-2,0 10 4,-3 8-4,-5 0 1,-1 16-7,-8 14 7,-3 6-2,1 6 3,-10 0 5,0-6-5,2-4 3,-2-7-2,0-9-1,2-4-2,1-5-10,1-4-77,0-3-92,2 0-119,2 0-92</inkml:trace>
  <inkml:trace contextRef="#ctx0" brushRef="#br0" timeOffset="39818.7942">10554 4618 599,'0'0'112,"0"0"-27,0 0-37,0 0-32,0 0 59,0 0 7,25 60-15,-19-28-11,0 1-18,-3 6-14,4-2-11,-6-1-6,3-2-3,0-2-2,-4-6-2,2-6-3,-2-6-50,0-4-38,0-6-77,0-4-72,0 0-63</inkml:trace>
  <inkml:trace contextRef="#ctx0" brushRef="#br0" timeOffset="40036.22">10425 4903 847,'0'0'78,"0"0"-17,0 0-37,0 0-16,0 0 14,147-91-1,-96 70-6,-2-2-5,-5 7-10,-7 2-29,-7 2-147,-11 0-130</inkml:trace>
  <inkml:trace contextRef="#ctx0" brushRef="#br0" timeOffset="40283.3181">10951 4584 154,'0'0'915,"0"0"-862,0 0-35,0 0-9,0 0 39,29 119-5,-21-66-11,0 3 2,-4-1-2,-4-8-11,0-4-6,0-9-2,0-8-6,0-9-5,0-12-2,0-5-3,-2 0-40,-10-2-64,-7-24-372</inkml:trace>
  <inkml:trace contextRef="#ctx0" brushRef="#br0" timeOffset="41365.294">11118 5416 1008,'0'0'71,"0"0"-27,0 0-15,0 0 2,0 104 19,9-58-18,0 3-14,-2-3-6,-3-4-5,1-2-4,-5-2-1,2-6 3,-2-3-5,0-4-38,0-6-47,0-5-80,0-7-110,0-7-22</inkml:trace>
  <inkml:trace contextRef="#ctx0" brushRef="#br0" timeOffset="41544.1709">10957 5784 645,'0'0'143,"0"0"-16,0 0-51,0 0-51,0 0-11,132-72 6,-65 51-9,0-2-6,-1 4-5,-3-1-94,-12-1-221,-6-3-229</inkml:trace>
  <inkml:trace contextRef="#ctx0" brushRef="#br0" timeOffset="41725.4278">11660 5467 993,'0'0'151,"0"0"-81,0 0-36,0 0-13,0 0 21,11 107-23,-4-64-12,1-1-5,0 3-1,-2-2-1,3-8-2,-3-1-44,4-15-68,-4-9-98,3-10-239</inkml:trace>
  <inkml:trace contextRef="#ctx0" brushRef="#br0" timeOffset="42187.1948">11976 4927 1152,'0'0'6,"121"-36"-1,-17 19 4,19 3-4,9 9 8,-5 5-8,-15 0-1,-27 0-3,-26 0-2,-25 5 4,-19 6 1,-11-3 12,-4 2 12,0 4 10,0 10-4,0 11-7,0 16-3,3 17-6,10 18-3,9 17 1,7 10-1,8 10 3,5 3-7,-3 5-1,0 1-3,-14 1 5,-10-2-2,-15-3 6,-2-11-5,-39-8 14,-12-18-12,-11-13 4,-8-17 2,3-16-9,-2-16-1,1-9-7,3-3-1,5-3-1,6 0-44,8 4-73,9-4-109,6-12-853</inkml:trace>
  <inkml:trace contextRef="#ctx0" brushRef="#br0" timeOffset="44600.7689">7366 1823 201,'0'0'159,"0"0"-95,0 0-14,0 0 2,0 0-17,0 0-2,0 0 0,0-7-3,0 7 9,0 0 26,5 0 29,11 0-36,1 3-14,6-1 4,-1-2-6,-1 0-8,-2 0-14,-1 0-12,-5 0-3,-6 0-2,-2 0-1,-3 0 4,-2 0-3,0 0 3,0 0 6,0 0 3,0 0-6,0 0-3,-14 0 0,-6 2-2,-6 1-4,1 2-1,-2 1 1,4-3-3,6 4 3,4-3-1,3-3 1,9 3-3,1-4-2,0 0-1,0 0-7,0 0 9,0 0-3,4 3 6,12-2 1,4-1 4,0 0-2,-5 0 8,-3 3-6,-6-2-3,-6-1 2,0 3-2,0 1-2,0 2-9,-22 3-8,-8 3-56,-3-7-157,9-5-130</inkml:trace>
  <inkml:trace contextRef="#ctx0" brushRef="#br0" timeOffset="45578.56">7825 1497 362,'0'0'107,"0"0"-44,0 0-1,0 0-14,0 0 4,0 0 2,7-1 8,-7 1-4,0 0-6,0 0-16,3 0-3,-3 0-17,2 0 0,-2 0 2,0 0-3,0 0 6,0 0 3,0 0-5,0 0-9,0 0-6,0 0-4,0 0 0,0 0 0,0 1 12,0 4-1,0-3-3,-5-2-2,3 5 0,0 2 0,-3-2-1,1 8 6,-4-4-6,3 3 1,-5 5-3,2-3 3,-1 1-2,-3 0 1,4-4-2,0 1-1,1-1-1,1-2 0,0 0 4,2 1-3,-3 2 0,3 3-2,-3-1 2,2 3-1,-1 3-1,1-1 1,-1 0 0,4-3-1,-6 2 1,4-1 1,0-2-2,1 4 0,3-3 1,0-2 1,0 4-1,0-3-1,0 4 1,0 3 0,0-3 0,0 2-1,0-1 1,0 4-1,0 1 1,0-2 0,0 0 1,7-8 0,-1 1-1,6 0 3,-4 0 0,7-4 4,-2 5-2,-3-5 0,3 2-1,6 3 3,-1 3-3,4-1 2,-4-3 1,-2-2-1,-1-5 2,-3 0-3,-4-3 2,-4-2 4,-1-4-7,-3 0-2,0 0-2,0 0 1,0 0-2,0 0-28,0-10-58,0-26-243</inkml:trace>
  <inkml:trace contextRef="#ctx0" brushRef="#br0" timeOffset="46552.1832">8818 1569 314,'0'0'245,"0"0"-107,0 0-47,0 0-20,0 0-30,0 0-17,6 0-2,10 0 10,4 0 6,0 5-9,3 2 2,-1 0 4,6-1-7,-3-2-4,0 2-9,2 3-2,-7 0 2,4 5-11,-4-2 5,-4 2-9,-1 2 5,1 0-2,-1 2 3,-1 3-4,1 1 2,-6 0-3,3 3 0,-6 4 1,-2 0 0,-1 4 0,-3-1 3,0-1-3,0-2-1,0-3 1,0 2 4,0 0-3,2 2 0,-2-1 0,0-5 10,0-5-5,0 1 3,-11 1-1,-3-1-1,1-3 1,-4 0-5,7-5-5,2-4 3,-1-3-2,0-1-2,0-1-3,0-3-58,-5 0-129,1-12-268</inkml:trace>
  <inkml:trace contextRef="#ctx0" brushRef="#br0" timeOffset="48609.1346">542 5043 772,'0'0'24,"0"107"28,8-19 86,5 6-66,3-5-18,-3-10-13,0-19-22,-3-16 2,-6-16-2,-2-11-11,-2-13 1,0-3-3,0-1 3,0 0 13,0-23 0,4-13-19,5-9-3,9 8-12,5 3 6,4 11-4,-1 11 9,-1 6-1,-1 6 2,-1 0-3,-10 4-8,-4 18 2,-7 6 7,-2 2 2,0 8 3,-20-2 3,-9 0 0,-3-2-6,-1-5-14,6-12-72,5-7-97,7-10-187</inkml:trace>
  <inkml:trace contextRef="#ctx0" brushRef="#br0" timeOffset="48960.3457">934 5622 447,'0'0'187,"0"0"18,0 0-55,24 119-94,-22-93-15,0-11-21,0-6-7,0-7-10,0-2 8,1-2 23,0-26 47,5-6-58,3-3-21,7 6-2,2 9-1,3 7 0,1 9 0,-1 6-3,-2 4-9,0 27 3,-5 7 3,-3 6 7,-5 0 3,0-6 4,-2-13-3,-2-10 5,3-9-2,5-6 2,6-6 7,14-26 10,9-12 7,-1-2-24,-9 11-9,-8 13-45,-19 12-126,-4 10-361</inkml:trace>
  <inkml:trace contextRef="#ctx0" brushRef="#br0" timeOffset="50086.4222">1294 9400 741,'0'0'413,"0"0"-410,0 0 5,0 0-8,0 0-81,0 0-256,-71 62-263</inkml:trace>
  <inkml:trace contextRef="#ctx0" brushRef="#br0" timeOffset="50230.7587">1145 9869 1147,'0'0'0,"0"0"-8,0 0-80,0 0-321,0 0-60</inkml:trace>
  <inkml:trace contextRef="#ctx0" brushRef="#br0" timeOffset="50362.0685">1553 9869 1095,'0'0'108,"0"0"-72,0 0-5,0 0-29,0 0-2,0 0-106,0-116-398</inkml:trace>
  <inkml:trace contextRef="#ctx0" brushRef="#br0" timeOffset="50702.1293">2783 9503 1104,'0'0'113,"0"0"-40,0 0-10,0 0-51,0 0-11,0 0-1,-13 144 10,13-68-1,0 7-4,0-1-5,0 0-1,0-4-61,1-13-88,-1-24-279</inkml:trace>
  <inkml:trace contextRef="#ctx0" brushRef="#br0" timeOffset="50859.6092">2556 9590 1021,'0'0'27,"80"-119"-9,-8 61 21,3 8-32,-7 15-7,-9 19-56,-18 16-221,-20 0-197</inkml:trace>
  <inkml:trace contextRef="#ctx0" brushRef="#br0" timeOffset="51212.0288">2669 9807 908,'0'0'65,"0"0"60,0 0-59,0 0-63,0 0 10,157-55-11,-91 41 2,-9 11-4,-15 3-3,-13 14-2,-11 16-7,-9 10 6,-7 5 6,-2 3 1,0-7 0,3-9 2,4-11-3,7-16 3,4-5-3,6-14 14,8-23-9,-8-11 6,-9 4 19,-11 4 14,-4 8-1,-10 5-12,-19 10-22,-2 5-9,0 7-12,-1 5 3,7 0-44,5 0-42,12 12-84,8-2-173,0-4-212</inkml:trace>
  <inkml:trace contextRef="#ctx0" brushRef="#br0" timeOffset="51517.3396">3307 9765 408,'0'0'394,"0"0"-336,0 0 42,0 0-12,5 118-43,-5-87-21,7-1-11,1-6-3,3-7-8,4-12-2,6-5-13,3-12-26,3-25 21,0-6 17,-5-4-2,-12 3 3,-1 11 27,-9 8 46,0 11 14,0 12-3,0 2-34,0 0-36,0 0-14,0 12-12,0 18-2,0 13 13,0 8 1,0 2-39,4 1-65,0-8-81,1-18-170,-3-21-309</inkml:trace>
  <inkml:trace contextRef="#ctx0" brushRef="#br0" timeOffset="51819.0761">3588 9781 1061,'0'0'51,"0"0"-2,0 0-22,127-14-6,-87 34-4,-4 8-14,-12 11-3,-10-1 0,-9-4 1,-5-7 0,0-10 1,0-15-2,0-2 0,0-14 0,0-22 0,0-5-24,4-3 6,21 8 16,1 4 2,3 12 7,-3 9 16,-1 4 5,-8 7-11,2 0-13,-6 18-3,0 8 0,1 10-1,-7 4 0,-5 7-12,-2-4-79,0-6-150,0-18-190</inkml:trace>
  <inkml:trace contextRef="#ctx0" brushRef="#br0" timeOffset="51940.864">3954 9537 1020,'0'0'83,"0"0"-63,0 0-20,0 0-38,0 0-212,0 0-135</inkml:trace>
  <inkml:trace contextRef="#ctx0" brushRef="#br0" timeOffset="52334.7705">4373 9856 918,'0'0'96,"0"0"-3,0 0-20,82-109-54,-69 79-12,-6 4 3,-7 12 8,0 5 2,-16 6-15,-7 3 4,-2 3 2,1 20-6,3 7-5,6 10-1,8 0-3,7 1 3,0-2-3,17-6 4,17-8-2,9-16 2,5-9-2,4-7 2,-3-24 2,-9-10 4,-11-5-6,-14 2 0,-7 7 0,-6 6 0,-2 14 3,0 10 4,0 5 21,0 2-11,0 0-17,0 0 1,0 2-2,6 12-3,7 4 4,1 6 1,3 2-1,-1 1-49,2-12-139,-4-11-330</inkml:trace>
  <inkml:trace contextRef="#ctx0" brushRef="#br0" timeOffset="53580.9935">5439 9968 929,'0'0'129,"0"0"-30,0 0-3,84-114-52,-46 51-25,-4-5 2,-8 1-11,-13 6-5,-10 15 2,-3 17-5,0 15 4,-13 9-6,1 5-3,1 0-12,2 5 1,9 18-28,0 7-27,18 6-17,22 2-19,9 2-8,0 4 44,-14 0 23,-12-2-13,-14 1 22,-9-8 24,0-4 13,-12-9 3,1-12 7,2-8 14,9-2 10,0-16 17,0-21-51,28-10-33,7-8 24,2-1 9,2 3 2,-13 10 16,-10 14 67,-9 12 29,-7 9-4,0 8-5,0 0-44,0 0-49,-7 5-10,-7 20-1,4 9-1,3 4-1,7 1-1,0-9 2,15-5-3,16-6 0,10-12-4,1-7-7,6 0-1,-4-18-24,-9-18 1,-10-6 18,-17-6 5,-8 0-9,0 6 3,-21 12 21,3 14 1,7 7 10,4 8-11,7 1-7,0 0-2,0 6-17,3 14 13,12 3 7,7 6 3,5 5 1,0 5 2,2-2 0,0 0 3,0-10-3,-1-7-1,1-13 0,3-7 2,4-15 7,-3-23 18,-4-14 15,-5 0 13,-6 3-17,-9 11 12,-9 18-6,0 13 6,0 5-5,0 2-29,0 0-15,0 6-11,0 17-1,-2 14 11,-1 3 2,3-1-2,0-6-10,12-8-6,12-8-3,9-11 4,8-6 4,1 0 5,1-18 3,-8-8 2,-7-2 2,-8-6 1,-3-4 2,-8 4 1,-7 4 15,0 7 16,-2 13-9,0 8-5,0 2-21,0 0-1,4 17-16,6 12 8,1 9 9,3 1 6,3-7-6,-2-11-1,1-9 0,-2-12-8,3 0 7,4-31 0,3-10 2,1-6 0,-3 3 3,-4 14-3,-5 12 6,1 7 14,-1 11-12,5 0-8,1 13-3,4 15 1,-5 16 2,-14 9-1,-4 8-4,-24 1-10,-28-11-97,-12-16-108,-3-21-382</inkml:trace>
  <inkml:trace contextRef="#ctx0" brushRef="#br0" timeOffset="53702.7833">6644 9196 697,'0'0'602,"0"0"-596,0 0-6,0 0-45,0 0-410</inkml:trace>
  <inkml:trace contextRef="#ctx0" brushRef="#br0" timeOffset="54032.1033">7881 9578 1085,'0'0'14,"56"-113"1,-31 52 44,-14 5-4,-11 15 5,0 15-17,0 13-14,-15 13-4,-8 0-23,-4 30-2,-2 14 4,7 8-4,13 2 0,9-1-4,0-5-10,20-4-48,13-6-74,1-10-174,-1-16-249</inkml:trace>
  <inkml:trace contextRef="#ctx0" brushRef="#br0" timeOffset="54690.7121">8118 9390 971,'0'0'70,"0"0"14,0 0-37,127-56-29,-87 56 5,-6 22-16,-13 14-7,-11 8-1,-10 3-2,0 1-6,0-1-15,-14-12-11,3-7-23,2-13-1,9-15-41,0-5 33,5-27-20,19-9-25,4-5 63,2 4 13,-3 9 36,-5 12 34,-9 10 96,-9 9 25,-4 2-91,0 0-30,0 16 7,0 3 4,0 6-15,0-2-18,0-11-12,8-3 0,17-9-8,7 0-40,4-21 22,0-9 18,-8-6 8,-9 5 3,-10 3 30,-5 7 34,-4 9 27,0 10-11,0 2-16,0 2-46,0 32-16,-2 19-4,2 18 11,0 12-2,0 8-4,10 8-5,7 12 0,-4 1-1,-7-6-4,-4-18-33,-2-33-23,0-36-30,-4-19-83,-5-51-58,3-36 16,0-21 124,0-21 91,6-10 6,0 7 24,6 19 60,22 28 51,10 40 15,6 20-44,4 22-57,-6 3-17,-7 12 3,-17 20-27,-13 6-7,-5 3-4,-11 3 1,-25 0-4,-7-7-29,6-11-108,8-17-164,13-9-184</inkml:trace>
  <inkml:trace contextRef="#ctx0" brushRef="#br0" timeOffset="55523.1579">9382 9249 791,'0'0'366,"0"0"-325,0 0 41,0 0-63,0 0-5,-141 97 0,98-53-6,6 5-5,6-3-3,11-4 0,11-5 0,9-11-10,0-9-22,31-17-24,16 0-28,9-34-4,0-12 32,-6-9 36,-14 1 19,-16 4 1,-11 8 40,-9 9 25,0 14 20,0 9-12,-4 10-26,-5 0-20,0 8-18,-2 20-7,4 6 0,5 6-1,2 4 0,0-4-1,9-1 0,13-7 0,10-10-7,8-16-16,8-6-9,2-13-7,-7-20-17,-6-7 10,-17-6 15,-9-1 25,-7 3 6,-2 12 15,-2 14 29,0 10 9,0 8-12,0 0-38,0 26-2,0 12-1,-6 4 3,4-1-3,-1-9 0,3-11 0,0-11 0,0-10-2,11 0-11,10-26 10,4-8-7,3 0-16,-3 10 14,-6 9 11,-3 10 1,-4 5 4,3 0-2,-2 29 4,-1 7-3,-5 6 3,-3 2-2,0-8-1,2-10-2,4-12-1,3-14 1,10-6 5,6-26-6,4-11 2,-4-7 2,-2-2-4,-11 4-2,-1 9 2,-9 10 1,1 14 0,-5 10 13,5 5 7,7 0-15,5 18-4,8 8 4,0 2 9,-2 4 0,-7 0 0,-12 2-7,-6 7 3,0 0-6,-27 2-3,-8-4-2,-1-7-8,2-7-50,8-21-46,6-4-177,9-24-164</inkml:trace>
  <inkml:trace contextRef="#ctx0" brushRef="#br0" timeOffset="55674.0896">10367 9319 926,'0'0'83,"0"0"6,0 0-49,-2 112-29,2-86-11,0-7-33,0-5-90,0-10-181,0-4-179</inkml:trace>
  <inkml:trace contextRef="#ctx0" brushRef="#br0" timeOffset="56228.4165">10537 9340 975,'0'0'146,"0"0"-70,0 0-33,0 0-1,0 0-24,0 139-13,0-105-3,5-8-2,7-10-1,4-14-8,5-2-9,4-8 0,1-23 1,2-6 1,-6-9 7,-6-1 9,-8 3 0,-8 10 0,0 10 11,-6 12-3,-16 10 1,-2 2-6,-1 0-3,7 12-3,5 4 3,7-2-2,6-2-11,0-2-24,23-2 3,9-1 12,8-5 17,5 3 5,5 4 2,1 1-1,-6 5 2,-7 7 7,-13 3-3,-13 1 0,-6-1-3,-6-2 11,0-11-2,0-6 5,0-6-5,6-8-3,11-29-7,2-9-3,10-4-5,6 4 4,2 12 2,-2 10 11,-1 10 29,-5 12-8,-2 2-5,-4 0-2,-2 28-9,-3 8-1,-7 11 6,-9 4-17,-2 2-4,-4 1-2,-21-8-11,-6-2-31,-13-8-64,-14-10-161,-14-10-489</inkml:trace>
  <inkml:trace contextRef="#ctx0" brushRef="#br0" timeOffset="56470.3724">10585 8765 1015,'0'0'114,"0"0"-107,0 0 40,0 0-25,0 0-20,52 104-1,-92-74 4,-12-10-3,-2-12-2,1-8 2,13-8 6,11-16-1,18 1 4,11 0 11,0 9-2,27 0-19,13 7-1,12 2-57,-8 1-221</inkml:trace>
  <inkml:trace contextRef="#ctx0" brushRef="#br0" timeOffset="56934.2825">11825 9154 940,'0'0'217,"0"0"-204,0 0 37,6 132 1,1-90-28,2-2-12,2-6-3,3-10-6,3-11-2,4-13 0,6 0 3,3-28-4,6-15 1,-2-3 0,-5 6 1,-5 12-1,-9 12 8,-5 13 27,-1 3-6,1 0-15,7 17-1,-2 9 4,-1 3-5,-8 3-7,-6-3-4,0 2-1,-28-2-8,-13-2-45,-10-3-51,-5-13-130,0-11-317</inkml:trace>
  <inkml:trace contextRef="#ctx0" brushRef="#br0" timeOffset="57053.2426">11872 8845 1107,'0'0'115,"0"0"-101,0 0 12,0 0-26,113 4-53,-113 54-268</inkml:trace>
  <inkml:trace contextRef="#ctx0" brushRef="#br0" timeOffset="57954.7588">2717 11783 940,'0'0'101,"0"0"-99,0 0 21,0 128 23,0-68-18,10-2 13,6 2-7,-1 1-12,2-5 1,-7-4-16,0-5-5,-4-8-1,-1-7 4,-3-10-5,-2-8 3,0-8-2,0-2 3,0-4 4,2 2 2,-2-2 0,0 2-6,0-2 6,0 3-9,0-3 2,0 0-3,0 0-16,-4-13-50,-7-6-77,-1-12-106,6-5-134</inkml:trace>
  <inkml:trace contextRef="#ctx0" brushRef="#br0" timeOffset="58508.0785">2924 11847 862,'0'0'79,"0"0"25,0 0 32,0 0-58,0 0-33,-45-107-24,14 107-21,-6 0 1,5 21 0,1 16 1,4 14-2,10 9-2,11 2 1,6 6 1,6 1 3,17 3 8,1 4 3,2-2-7,-2 2-2,-6-3-5,-9-4 0,-7-2-1,-2-14-24,-2-12-14,-22-15-14,-3-18 7,-7-8 34,-1 0 12,-3-24 7,16-4 1,6-6 3,11-1 14,5-4-9,13-11-11,32-11-4,20-9-1,11-4 0,6-4 1,1 4 1,-8 6-4,-12 8 0,-21 22-6,-17 13 8,-16 16 4,-9 9 22,0 0 25,0 0-25,0 13-22,-19 25-4,-2 15 6,0 14-4,6 10 1,6 1-3,9 5-2,0-1 1,6-8-30,20-8-84,6-22-196,-3-24-207</inkml:trace>
  <inkml:trace contextRef="#ctx0" brushRef="#br0" timeOffset="58844.064">3374 12332 613,'0'0'555,"0"0"-534,0 0 30,0 0-21,0 0-25,0 0-5,132-65-2,-104 100-7,-10 14 1,-15 4-10,-3 0-11,0-11 1,-12-16 0,6-14-18,2-12-33,4-12 75,0-33-11,8-19-33,15-12 48,-2 6 3,-5 12 68,-9 26 30,-5 18 3,-2 14-29,0 0-35,0 7-40,0 34-13,0 11 13,0 10 6,0-2-4,18-5-2,9-8-20,0-8-84,-8-13-106,-7-17-217</inkml:trace>
  <inkml:trace contextRef="#ctx0" brushRef="#br0" timeOffset="59073.042">3697 11959 1087,'0'0'100,"0"0"-79,137-68 16,-58 68 3,6 14 4,-4 32-15,-14 16-12,-12 18 6,-24 13-21,-22 7 2,-9-1 2,-11-9-1,-24-18-3,-2-20-2,0-18-5,5-22-42,9-12-55,15-26-154,8-29-471</inkml:trace>
  <inkml:trace contextRef="#ctx0" brushRef="#br0" timeOffset="59215.0467">4966 12041 1192,'0'0'61,"0"0"-57,0 0 6,156-77-10,-109 68-21,-10 5-118,-14 4-371</inkml:trace>
  <inkml:trace contextRef="#ctx0" brushRef="#br0" timeOffset="59362.4165">4926 12412 1096,'0'0'304,"0"0"-292,0 0 16,0 0-24,127-72 0,-42 22-4,-8 4-62,-15 10-227</inkml:trace>
  <inkml:trace contextRef="#ctx0" brushRef="#br0" timeOffset="59695.1906">6564 11763 868,'0'0'170,"0"0"-114,0 0 46,163-30 1,-74 11-52,2 3-26,-4 2-14,-11 9-11,-12 5-7,-23 0-54,-22 0-109,-19 0-206,-26 0-111</inkml:trace>
  <inkml:trace contextRef="#ctx0" brushRef="#br0" timeOffset="60090.0819">6536 11705 566,'0'0'294,"0"0"-206,0 0-23,0 0-13,0 0-31,0 0 6,33 96 26,6-64-7,7 0-11,4 0-5,2-2-7,-3-2-12,-5-2-5,-10 1-2,-10-4-2,-14 0 0,-10 1-2,0 6 0,-18 9 0,-24 8 4,-10 6 0,-6 0-2,2-2 0,7-5-1,13-11 0,19-9-1,14-4-4,3-3-1,49-7 5,28-8 2,25-4 23,18-4-3,16-24-5,4-2 1,-13-2-1,-24 9-14,-43 10-3,-33 8-2,-27 5-38,-17 6-37,-48 24-35,-34 4-167,-20 3-321</inkml:trace>
  <inkml:trace contextRef="#ctx0" brushRef="#br0" timeOffset="60472.8927">6151 13058 496,'0'0'402,"0"0"-393,0 0 43,32 118 59,-18-69-42,-4 1-35,-1-4-3,-3-10-7,-3-12-14,0-13-2,-1-8-1,-2-3 8,0-6 19,0-37 8,0-12-28,0-10-12,2 7-2,13 14 0,1 16 3,-4 10 2,1 12-5,0 6 0,3 0-4,2 12 0,6 10 4,-4 8 3,-2 5-3,-2 2 0,-8 8-17,-1 4-46,-5 2-39,0-7-113,-2-8-219</inkml:trace>
  <inkml:trace contextRef="#ctx0" brushRef="#br0" timeOffset="60662.0612">6642 13242 1163,'0'0'77,"0"0"-77,105-121 0,-40 80 5,-1 11-5,-10 12-37,-12 8-123,-20 5-239</inkml:trace>
  <inkml:trace contextRef="#ctx0" brushRef="#br0" timeOffset="60825.0735">6798 13407 962,'0'0'177,"0"0"-168,0 0 17,0 0-11,0 0-5,0 0 2,163-24-12,-83-22-18,-4-7-177,-15 3-214</inkml:trace>
  <inkml:trace contextRef="#ctx0" brushRef="#br0" timeOffset="60984.4057">7293 13052 1169,'0'0'33,"0"0"-2,0 0 35,-20 153-6,20-90-29,0 10-19,4 4-7,8-6-5,-3-14-15,-1-16-58,-5-19-97,-3-22-239</inkml:trace>
  <inkml:trace contextRef="#ctx0" brushRef="#br0" timeOffset="61544.5124">7065 10672 582,'0'0'203,"0"0"-135,0 0 20,0 0-40,-73 133-17,46-82 3,-4-1-14,-4-6-3,1-4-6,1-13-6,6-12 1,7-6 3,7-7 3,7-2 1,4 0 5,2 0 4,0 0-6,5 0-16,19 0-3,12 0 2,11 0 2,7 0 3,4 0 6,0-11 14,-6-4 5,-8-5 0,-13-1-12,-18 2-4,-13-6 17,0-1 9,-9-3-26,-20-2-2,-4 7-7,4 7-4,4 8-3,7 6-2,7 3-28,9 0-62,2 0-212</inkml:trace>
  <inkml:trace contextRef="#ctx0" brushRef="#br0" timeOffset="64113.2789">9152 11396 853,'0'0'104,"0"0"-91,0 0 49,0 0-35,0 0 3,0 0 2,0 0-8,-62 126-14,33-105-7,0-4 3,0-8 0,-3-9 0,6 0 4,3-3-10,8-20-2,15-3-6,0-9-6,18-3 3,24-1 9,6 7 2,4 9 0,2 15 0,-5 8 1,-3 0 3,-8 18 0,-9 15 0,-10 13 2,-15 9 1,-4 11-1,-13 14-3,-20 5-2,-8-8 1,1-12-2,4-21-2,7-22-7,7-16 1,9-6 7,9-12-8,4-20-2,8 0-5,21 2 14,9 8-1,4 16 3,1 6 9,1 0 10,-4 4-4,1 6 1,-6 0-7,-3-10 1,3 0 0,-2-3 0,-2-18-5,-9-5-5,-10 3-33,-7 7-79,-5 9-178,-3 7-288</inkml:trace>
  <inkml:trace contextRef="#ctx0" brushRef="#br0" timeOffset="64390.5881">8760 12383 894,'0'0'58,"0"0"-40,220 2 137,-77-21-81,17-10-47,10-12 18,4-3-6,-9-4-13,-18 4-4,-33 10-11,-39 12-7,-32 10-3,-30 7-1,-13 5-24,-20 0-36,-26 13-41,-15 16-136,-6 10-76,-2 9-39</inkml:trace>
  <inkml:trace contextRef="#ctx0" brushRef="#br0" timeOffset="64734.9205">9304 12837 28,'0'0'929,"0"0"-914,0 102 42,8-51 27,6 2-37,-3 0-22,-2-7-6,-5-9-1,-1-16-4,-1-9-2,-2-10-2,2-2 5,-2-11 0,7-21 0,4-9-15,3 1 0,4 5 0,6 9 7,-2 9-1,1 7 9,-4 10-8,-3 0-7,0 2 2,-1 18 0,-4 6 0,3-1 0,-5 8-2,-1-1-7,4 0-20,-1-4-60,2-10-125,1-14-152,-6-4-257</inkml:trace>
  <inkml:trace contextRef="#ctx0" brushRef="#br0" timeOffset="64894.171">9768 13006 970,'0'0'118,"0"0"-95,0 0 12,0 0 16,0 0-36,21 127-7,-10-81-3,1-3-5,-1-4-26,3-7-88,-5-16-129,-1-16-138</inkml:trace>
  <inkml:trace contextRef="#ctx0" brushRef="#br0" timeOffset="65086.9061">9949 12974 909,'0'0'230,"0"0"-193,0 0 3,0 0-6,0 0-5,26 122 2,-16-62-21,6 2 2,-3-1-10,1-7-2,-5-15-1,-7-12-36,-2-11-35,0-10-91,-6-6-182,-23 0-148</inkml:trace>
  <inkml:trace contextRef="#ctx0" brushRef="#br0" timeOffset="65293.0339">9553 12912 1136,'0'0'69,"0"0"-64,118-87 38,-28 39-4,5-3-12,-5 5-2,-16 7-2,-25 13-17,-21 12-6,-17 9-1,-11 5-9,0 0-60,0 0-178,-15-3-536</inkml:trace>
  <inkml:trace contextRef="#ctx0" brushRef="#br0" timeOffset="65784.7508">11052 11107 1116,'0'0'57,"0"0"-41,-157-10 40,90 58-17,-4 33-25,6 35 6,12 24 9,20 14-6,17-5-6,16-16-2,7-28-8,33-23-2,18-17-3,9-17-2,3-16-9,1-15-42,-7-17-71,-10-1-268</inkml:trace>
  <inkml:trace contextRef="#ctx0" brushRef="#br0" timeOffset="66033.8391">11258 11422 1146,'0'0'50,"0"0"-36,0 0 24,0 0-13,0 0-9,54 104 28,-34-48-22,-8 2-14,5 0-6,-6-3 0,2-7-2,1-9-27,1-14-53,3-15-142,3-10-250</inkml:trace>
  <inkml:trace contextRef="#ctx0" brushRef="#br0" timeOffset="66244.981">11783 11386 1160,'0'0'59,"0"0"-47,0 0 13,0 0 11,0 0-8,60 140-12,-45-97-9,1 2-6,-3 0-1,-4-4-25,-2-1-39,-5-4-91,-2-10-204,0-5-228</inkml:trace>
  <inkml:trace contextRef="#ctx0" brushRef="#br0" timeOffset="66395.3621">11709 11730 1003,'0'0'118,"0"0"-102,0 0 18,0 0-24,136-134-10,-61 93-6,0 3-115,-15 6-206,-16 5-346</inkml:trace>
  <inkml:trace contextRef="#ctx0" brushRef="#br0" timeOffset="66548.8759">12195 11396 779,'0'0'276,"0"0"-204,0 0-7,0 0-20,0 0-8,0 0 6,16 127-21,-5-78-15,2 1-7,-2-1-2,0-6-50,-1-13-95,0-18-164,1-12-237</inkml:trace>
  <inkml:trace contextRef="#ctx0" brushRef="#br0" timeOffset="66725.1691">12380 11426 964,'0'0'201,"0"0"-174,0 0 0,0 0 33,0 108-42,9-60-9,4 0-5,0-2-4,-1-4-17,-6-7-61,-4-9-85,-2-12-182,0-13-338</inkml:trace>
  <inkml:trace contextRef="#ctx0" brushRef="#br0" timeOffset="66903.0252">12003 11430 1168,'0'0'83,"0"0"-71,0 0 26,92-109-13,-12 69-17,3 5-4,-10 6-4,-22 12-5,-15 4-94,-25 8-134,-11 5-240</inkml:trace>
  <inkml:trace contextRef="#ctx0" brushRef="#br0" timeOffset="67152.0344">12540 11122 1029,'0'0'54,"0"0"-4,194 26 55,-100 15-51,-5 9-3,-8 15-26,-26 10-17,-29 14 1,-26 11-3,-6 8 0,-36-1 0,-10-13 9,-3-18-6,6-21 3,6-20 0,8-10-9,10-13-3,12-9-12,9-3-35,4 0-39,0-22-158,13-14-515</inkml:trace>
  <inkml:trace contextRef="#ctx0" brushRef="#br0" timeOffset="67796.0271">13815 11110 1065,'0'0'37,"0"0"64,0 0-27,0 0-56,-142 95-6,111-23 2,2 6 4,9 3-2,15-6-6,5-6 0,0-9-5,20-11-5,12-12 0,2-10-6,6-12-58,2-12-74,-9-3-248</inkml:trace>
  <inkml:trace contextRef="#ctx0" brushRef="#br0" timeOffset="67946.3181">13842 11500 1070,'0'0'55,"0"0"-41,0 0 1,0 0-6,163-93-9,-103 72-45,-6-4-226,-17 3-281</inkml:trace>
  <inkml:trace contextRef="#ctx0" brushRef="#br0" timeOffset="68095.0213">14256 11273 1088,'0'0'56,"0"0"7,0 0-12,0 0-15,0 0-10,7 113-11,3-76-11,1 4-4,-1-5-21,2 2-62,-5-12-156,-1-10-350</inkml:trace>
  <inkml:trace contextRef="#ctx0" brushRef="#br0" timeOffset="68336.0251">14333 11105 1164,'0'0'43,"0"0"-15,115-32 33,-36 42-13,2 29-30,-2 19 14,-18 9-13,-17 7-14,-25 6 2,-19 4 1,-13-1-2,-28-3 0,-9-14-5,3-17 1,7-21-2,5-22-8,3-6-37,8-29-43,1-29-130,4-19-302</inkml:trace>
  <inkml:trace contextRef="#ctx0" brushRef="#br0" timeOffset="68673.0839">14497 10453 831,'0'0'334,"0"0"-328,0 0-1,0 0 15,0 0-7,32 118-6,-30-90-3,-2-9 0,0-11-3,0-6 0,0-2 8,0-13 11,2-22-9,8-11-11,4 0 1,7 2-2,1 11 2,5 11 0,2 10 1,2 12 2,-2 0 8,0 18 4,-7 12-2,-7 9-7,-3 0-4,-8 4-1,-1 5-2,-3-4-17,0-5-55,0-8-139,0-21-237</inkml:trace>
  <inkml:trace contextRef="#ctx0" brushRef="#br0" timeOffset="68854.4469">15033 10347 1074,'0'0'142,"0"0"-110,0 0 5,0 0-20,0 0-4,0 0-6,93 124-4,-80-82-3,-6 2-9,-5-2-60,-2-1-92,0-13-187,-2-10-346</inkml:trace>
  <inkml:trace contextRef="#ctx0" brushRef="#br0" timeOffset="68996.0171">15017 10580 1051,'0'0'53,"0"0"-25,0 0-24,109-104-4,-35 65-45,-2-1-134,-14 6-85,-14 6-108</inkml:trace>
  <inkml:trace contextRef="#ctx0" brushRef="#br0" timeOffset="69128.0664">15410 10279 274,'0'0'342,"0"0"-75,0 0-60,0 0-82,0 0-72,0 0-25,0 37 14,0-2-13,0 3-14,0 3-12,10 8-3,-3 7-6,-4 6-62,-3-4-117,0-5-311</inkml:trace>
  <inkml:trace contextRef="#ctx0" brushRef="#br0" timeOffset="69429.8515">15947 10948 656,'0'0'638,"0"0"-616,0 0 36,0 0-14,0 0-29,0 0 10,2 148-13,11-96-7,3 7 0,-5-5-4,-3-4-1,0-1-10,-6-9-34,-2-6-25,0-8-49,0-12-132,-2-8-279</inkml:trace>
  <inkml:trace contextRef="#ctx0" brushRef="#br0" timeOffset="69759.526">15748 11333 1120,'0'0'61,"0"0"-55,0 0 4,0 0-2,127-61-8,-47 32-36,3-7-123,2-3-114,-5 0-23,-14 0 86,-14 8 210,-17 9 126,-12 6 30,-12 8 65,-6 6 29,-5 2-79,0 0-72,0 10-36,0 18-6,0 10-1,0 6-16,0 5-20,0 0-9,11-1-11,-3-2 0,2-5-16,-3-9-57,-1-12-39,-4-14-179,-2-6-386</inkml:trace>
  <inkml:trace contextRef="#ctx0" brushRef="#br0" timeOffset="70187.0099">16419 10495 1261,'0'0'6,"128"-46"-5,-20 24 0,11 6 2,1-2-2,-10 2-1,-24 2-5,-21 0-2,-23 4 6,-22 6 2,-9 0 21,-9 4 8,-2 2-4,3 22 1,1 18 14,0 12-11,3 12-5,3 12-8,8 5-3,3 4 3,8 6 3,-2 5-1,2 1-4,-6 1-5,-8-2 12,-13-3-13,-2-6 2,-23 1 4,-23-6 1,-12-13-1,-9-15 9,-3-16-7,-1-19-9,-2-11-6,0-10-4,3 0-30,5 0-58,5 0-57,5 0-206</inkml:trace>
  <inkml:trace contextRef="#ctx0" brushRef="#br0" timeOffset="71198.6116">10610 10626 38,'0'0'898,"0"0"-864,0 0 44,0 0 39,0 0-57,0 0-8,54-20-19,-54 20-17,0 0-9,-23 2 0,-12 9 5,-10 6-6,-6 1-2,-3 4 6,-4 2-3,7 4-5,2 2 9,14 5-1,2 0 3,13 11-3,7 12 3,11 14 0,2 13 1,0 15 7,27 11-5,4 8 0,10 12 1,-4 5-6,-3 7-2,-8 4-3,-12-6 4,-8-2-3,-3-15 1,-3-12-6,0-15 9,0-18-6,2-8 1,9-13-1,7-8-3,6-11 6,13-7-1,5-13 3,7-5 4,6-9-8,-5-5-6,1 0 1,-9 0-1,-11-10-43,-2-2-48,-2-9-45,-6-9-160</inkml:trace>
  <inkml:trace contextRef="#ctx0" brushRef="#br0" timeOffset="79240.7092">18040 11287 921,'0'0'160,"0"0"-124,0 0 51,64-156-19,-24 82-56,3-7-9,-1 2 2,-8 12-3,-16 15-1,-17 21 0,-1 12 1,-19 13 0,-19 6-2,-7 4-6,-2 24-5,8 8-2,12 4 1,22 4-17,5-4-12,36 1 10,12-6 22,6-2 7,-7-1 2,-13 0 3,-17 0 1,-15 6 9,-2 2 1,-11 1-6,-15-6-3,1-3-5,5-12-44,9-12-80,5-8-178,6-15-233</inkml:trace>
  <inkml:trace contextRef="#ctx0" brushRef="#br0" timeOffset="79676.2051">18456 10985 1016,'0'0'81,"0"0"-65,0 0 47,0 0-25,3 111-27,12-71-5,4 1-3,2-3 0,2-7-1,-1-10-1,1-9 1,1-12 1,0 0 0,1-24 0,0-16 2,-3-7-3,-2-2 2,-4 5-3,-8 10 1,-3 16-1,-5 10 4,0 8 16,0 0-7,-3 15-13,-12 12 1,1 1-2,4-6 0,0-7 0,8-10 0,2-5-4,0 0-11,12-12 13,17-10 2,6 0 0,5 6 0,1 8 1,-4 8 3,-5 0 1,-8 2-3,-7 16 0,-10 4-2,-7 2-2,0 5-7,-15-3-43,-12 0-66,-4-9-138,-5-13-78</inkml:trace>
  <inkml:trace contextRef="#ctx0" brushRef="#br0" timeOffset="79924.9428">18709 10379 980,'0'0'61,"0"0"16,0 0-14,0 0-50,0 0-8,77 116 2,-106-76 0,-11-10-5,-3-17 0,4-13 9,5 0-4,9-25 2,12-3-1,13 2-2,0 6-6,23 5-3,17 10-2,5 5-37,1 0-87,-6 17-197,-3 6-274</inkml:trace>
  <inkml:trace contextRef="#ctx0" brushRef="#br0" timeOffset="80237.9293">19232 10909 447,'0'0'641,"0"0"-608,11 138 61,-1-95-29,-7-4-53,6-15-4,-4-12-5,-1-12-1,6-4 3,-2-35 7,11-10-7,2-9-3,6 7-2,2 13 2,-2 14 1,0 16 0,-7 8 14,0 0 1,-2 27 1,-7 9 2,-3 4-8,0 2 1,-2 2-9,1-8-3,1-7-4,1-9-6,3-6-47,-5-3-32,4-4-82,-5-6-212,-3-1-332</inkml:trace>
  <inkml:trace contextRef="#ctx0" brushRef="#br0" timeOffset="80643.9476">19716 10890 937,'0'0'54,"0"0"50,122-51-26,-63 46-46,-1 5 2,-12 6-15,-15 28-14,-17 9-4,-14 8 0,0 2-1,-29-3 1,0-8-2,4-12-4,8-14-3,9-14-4,8-2 8,5-19-4,26-22-9,12-9 6,3-7 7,6 3 4,-7 4 0,-6 11 13,-9 7 15,-13 13 7,-9 12 7,-8 7 0,0 7-16,-16 25-2,-9 14 8,5 2 0,11 1-4,9-6-7,15-10-15,32-9 1,19-14-4,11-10 2,10 0-1,-4-24 0,-11-7-4,-15 0-7,-22 3-48,-18 1-36,-17 0-121,-10-4-717</inkml:trace>
  <inkml:trace contextRef="#ctx0" brushRef="#br0" timeOffset="84590.9561">3198 6852 257,'0'0'90,"0"0"-8,0 0 20,0 0-29,0 0-26,0 0-5,0 0-13,17-66-1,-17 64 10,0-3 0,0 4-3,0-2 19,0 3-19,0 0 5,0 0-12,0 0-8,0 0-10,0 0-1,0 0-9,0 0 7,0 7-2,0 4 11,0 8 10,3 1-16,4 6 5,1 2 0,1 2-6,1 0 2,-1 0 2,-1-4-3,-1 0-1,-2-4-3,-1-3 0,1-4 0,-3-3 0,-1-2-3,-1-1-2,3-2 3,-3 2-3,2-6 1,-2 4-2,0-7 2,0 0 1,0 0 0,2 0 5,-2 0 4,5-14-3,-1-17-9,3-8 2,4-2-4,-2-5 4,5 4-2,-1 0 1,1 3 1,-1 6 0,-3 8-2,2 7 1,-5 6-2,-1 7 2,-2-2-2,0 5-1,0 2-3,-4 0-1,6 0 0,-1 0 3,-1 0-2,5 0 4,-2 9-2,4-2 3,0 6 0,0-3 3,0-3-2,1 4 1,-2-3-1,-1-3 1,0 4-1,3-1-1,-2 4 1,0 5-2,0 5 4,-3 4 1,-2 3 2,-1 0 3,-2 0-1,1-1-2,2-4-1,-5-3-4,0-4 0,2 1-1,0-5 2,4 2 2,1-2-2,1-1-1,0-3 3,1 0 2,-3-6 4,1 0-8,3-2 7,2-1-6,4 0 6,1 0-4,-3-5-2,-1-6-3,-3-1-21,-6-1-88,-2-6-248</inkml:trace>
  <inkml:trace contextRef="#ctx0" brushRef="#br0" timeOffset="119765.6358">18109 2131 905,'0'0'105,"0"0"-84,0 0 98,60-143-77,-11 73-36,-2 1-4,-16 11 4,-13 19-2,-16 13-1,-2 17 9,-12 9 6,-21 0 2,-7 16-17,3 17-3,10 7-1,16 5 1,11 0-11,11 3-6,23 1 12,6-5 1,0 0 4,-11-4 0,-14-2 1,-13 2 0,-2 0-1,-9 1 3,-13-7-3,5-14-46,5-16-94,12-4-104,0-28-110</inkml:trace>
  <inkml:trace contextRef="#ctx0" brushRef="#br0" timeOffset="120396.6095">18487 1889 629,'0'0'82,"0"0"-20,0 0-5,0 0 37,29 104-31,-23-54-24,-5 2-20,6-8-6,5-7-6,5-14-3,10-12 0,9-11 1,5-14-1,3-30 3,-9-11-6,-10-1 3,-12 14-1,-10 6 0,-3 15 8,0 11 27,0 8-3,0 2 2,0 0-36,-3 25 2,-4 8-3,7 0 0,0-8 0,0-2-1,17-9-2,10-8-1,7-6 0,-2 0 3,-1-9-9,-9-14 2,-9 3 8,-6 2 1,-5 8 4,-2 3 25,0 7 8,0 0-5,2 29-33,2 32 2,7 27 0,3 14 20,-1 12-12,3-2-4,-3-7-5,-3-15-1,-6-20 0,-2-24-7,-2-20 2,0-17-11,0-9-9,-14-45 18,-1-26-42,2-28-21,6-17 3,5-11 26,2 1 13,0 23 28,22 25 15,7 30 21,3 24 17,-1 14-17,-4 10-17,-9 4-11,-3 34-5,-13 14 5,-2 9 2,-7 3-10,-19-12-8,-1-13-80,6-16-55,5-17-185,11-6-135</inkml:trace>
  <inkml:trace contextRef="#ctx0" brushRef="#br0" timeOffset="120578.9099">19330 2021 1073,'0'0'9,"0"0"51,43 160 42,-26-80-65,2 5-15,-9-1-12,-3-1-7,-5-6-3,-2-7-36,0-11-75,-2-19 45,-11-24-185,0-16 36,1-18-56</inkml:trace>
  <inkml:trace contextRef="#ctx0" brushRef="#br0" timeOffset="120729.1046">19396 2256 424,'0'0'234,"60"-118"-1,-20 84-58,-3 19-84,-6 15-38,-4 3-31,-14 35-16,-13 12-3,0 8 8,-28 2-11,-10-4-39,2-14-106,5-17-151,8-14-149</inkml:trace>
  <inkml:trace contextRef="#ctx0" brushRef="#br0" timeOffset="120979.6106">19757 2067 1055,'0'0'156,"0"0"-146,0 0 21,0 114 2,0-75-26,0-5-4,3-12-1,13-13 1,11-9-2,6 0 2,1-19 0,-1-21 3,-8-6-4,-10-4-2,-12 7 8,-3 13-4,-5 10-4,-19 17-10,-7 3-26,2 21-80,2 25-96,7 8-79,8 6-100</inkml:trace>
  <inkml:trace contextRef="#ctx0" brushRef="#br0" timeOffset="121400.354">19968 2382 662,'0'0'206,"0"0"-9,134-112-76,-83 52-60,-6-5-25,-10 7-15,-14 12-10,-13 18-7,-8 14 3,0 8-4,-8 6-3,-11 0-12,-1 9-10,7 18-10,4 4-11,9 1-7,0 2 3,18-1 13,13 6 20,-2-3 4,-2-2 2,-7-2-4,-11-6-2,-3-4 9,-6-7 5,0-8 0,0-7-1,12 0 2,7-19 0,10-22 5,5-5 5,-1-8 19,-6 3 3,-4 10-5,-13 15 11,-2 15 24,-8 11 5,0 0-10,-2 11-27,-19 20-18,1 12-9,0 4 0,13-4-2,7-6-2,0-8 0,31-11-20,20-12-56,19-6-100,-1-20-347</inkml:trace>
  <inkml:trace contextRef="#ctx0" brushRef="#br0" timeOffset="121910.4311">19963 3098 671,'0'0'471,"0"0"-467,-25 134 12,25-64 52,0 2-51,0-4 4,3-8-1,-3-11-15,2-20-2,-2-17-3,3-12 2,4 0 5,10-33 5,11-12-4,16-4-7,2 7-1,5 11 0,-4 16 2,-11 12 1,-9 3 0,-16 13-1,-11 18 8,0 13 11,-14 1-3,-21 3-3,-7-6-13,-1-10-1,7-8-1,4-18-25,11-6-21,8-9-31,10-23-138,3 1-230</inkml:trace>
  <inkml:trace contextRef="#ctx0" brushRef="#br0" timeOffset="122188.2749">20345 3537 667,'0'0'77,"0"0"133,29 104-68,-23-68-92,-3-1-12,-1-12-16,0-6-13,0-17-7,-1 0 6,5-25 12,3-14-3,6-6-14,5 3 0,3 10 18,3 9 8,3 8 7,-2 7-12,0 8-5,-5 0-13,-4 8 1,-2 16-5,-8 6 0,0 3-2,-8 4-2,0 1-31,0-1-45,0-8-70,0-6-232,-5-13-386</inkml:trace>
  <inkml:trace contextRef="#ctx0" brushRef="#br0" timeOffset="122331.4074">20962 3521 1130,'0'0'70,"0"0"-66,147-96 19,-89 76-23,-12 10-74,-14 10-261,-18 0-483</inkml:trace>
  <inkml:trace contextRef="#ctx0" brushRef="#br0" timeOffset="122476.6169">21066 3716 32,'0'0'1184,"0"0"-1161,0 0 53,0 0-33,0 0-37,0 0-3,175-87-3,-99 39-77,-16-6-385</inkml:trace>
  <inkml:trace contextRef="#ctx0" brushRef="#br0" timeOffset="123225.6111">22493 2827 936,'0'0'189,"0"0"-117,0 0 0,0 0-53,0 0-18,0 0 6,15 147 0,-5-98-7,-8 6 0,-2 1-11,0-5-84,0-4-134,-12-16-194</inkml:trace>
  <inkml:trace contextRef="#ctx0" brushRef="#br0" timeOffset="123457.9696">22453 2909 1053,'0'0'42,"0"0"-4,0 0-16,0 0 26,161 109 13,-106-63-34,-5-9-4,-8-8-4,-14-11-2,-11-12 0,-11-6 1,-6 0 13,0-30 27,0-16-31,0-11-27,0-1-8,-6 4-52,-1 14-44,2 16-85,0 14-232</inkml:trace>
  <inkml:trace contextRef="#ctx0" brushRef="#br0" timeOffset="123695.9741">22977 2873 746,'0'0'135,"0"0"28,0 0-1,143 46-93,-106-17-39,-7 4-10,-14 4-11,-16-3-5,0-8 4,-16-8-3,-8-10 3,1-8 15,9-4 5,6-29-2,8-9-11,4-8-15,34 1-5,15 4 4,10 9-6,-3 8-34,-2 14-52,-20 7-147,-22 7-512</inkml:trace>
  <inkml:trace contextRef="#ctx0" brushRef="#br0" timeOffset="124009.6076">22226 3585 695,'0'0'94,"0"0"-27,0 0 124,227 16-52,-57-44-34,46-20-30,48-9-24,25-4-9,12-4-6,-11 10-24,-36 5-1,-49 13 10,-61 13-12,-57 10-7,-46 8-2,-34 4-32,-9 2-21,-57 0-27,-28 5-61,-35 16-249,-28 9-464</inkml:trace>
  <inkml:trace contextRef="#ctx0" brushRef="#br0" timeOffset="124447.9374">22335 4238 1009,'0'0'117,"0"0"-113,0 0 32,0 0 23,56 107-44,-45-71 0,-6-5-9,-1-13-2,-2-9-1,-2-9-1,0 0 2,0-18 11,3-22 0,1-11-14,9-6 0,7 9-1,5 8 0,4 12 0,-2 10 10,-2 11 20,-6 7 1,-1 0-10,-6 21-3,1 11 5,-2 4-11,-5 2-6,4-1-3,-4 0-1,5-3-2,0-3-29,1-6-50,-4-11-83,-6-12-322</inkml:trace>
  <inkml:trace contextRef="#ctx0" brushRef="#br0" timeOffset="124589.7682">22904 4250 31,'0'0'1223,"0"0"-1217,0 0 5,0 0-10,156-104-1,-109 85-87,-5 1-379</inkml:trace>
  <inkml:trace contextRef="#ctx0" brushRef="#br0" timeOffset="124850.4337">23400 4076 1059,'0'0'160,"0"0"-158,0 0 27,77-130 1,-46 93-28,-4 6 3,-12 9-3,-5 12 4,-8 6 14,-2 4 28,0 0-10,0 21-29,0 14 0,0 5 10,0 4-12,6-1-6,7 0-2,3-2 0,-3-1-44,-1-4-37,-8-4-75,-4-6-195,0-8-292</inkml:trace>
  <inkml:trace contextRef="#ctx0" brushRef="#br0" timeOffset="125002.0439">23499 4409 1167,'0'0'81,"0"0"-58,0 0 39,0 0-42,194-84-16,-114 46-4,-9 8-20,-17 4-135,-29 2-309</inkml:trace>
  <inkml:trace contextRef="#ctx0" brushRef="#br0" timeOffset="125205.6028">23983 3837 1228,'0'0'26,"0"0"12,169-6 50,-88 41-30,-4 13-8,-17 17-10,-25 16-25,-27 13-7,-8 7-4,-45-1-4,-18-9-19,-14-17-33,-14-20-41,-17-15-55,-21-27-318</inkml:trace>
  <inkml:trace contextRef="#ctx0" brushRef="#br0" timeOffset="125506.6008">22320 3825 1225,'0'0'75,"-137"38"-56,58 34 89,0 30-53,19 15-32,27 13 9,33-5-20,20-10-6,53-21-4,33-24-2,21-22 0,12-16-26,2-8-64,-16-9-84,-27-12-690</inkml:trace>
  <inkml:trace contextRef="#ctx0" brushRef="#br0" timeOffset="128130.3458">19805 6159 958,'0'0'88,"0"0"-74,0 0 26,0 0 17,0 0-37,-2 151 1,13-107-4,-5-2-10,2-11 0,-4-11-2,-4-8-1,2-10 1,-2-2-3,0-8 6,0-27 0,2-13-8,11-6 0,3 8 1,7 12 0,-4 14 0,4 14-1,-4 6 9,4 0 3,-5 19 0,0 8-3,-2 5 0,-6 0-8,2 1-2,-3-2-2,-3 3-34,0 1-50,-2-5-111,-2-8-174</inkml:trace>
  <inkml:trace contextRef="#ctx0" brushRef="#br0" timeOffset="128288.2521">20211 6370 964,'0'0'19,"0"0"3,127-70 48,-62 45-62,-5 6-8,-11 7-99,-18 6-222</inkml:trace>
  <inkml:trace contextRef="#ctx0" brushRef="#br0" timeOffset="128445.8916">20333 6505 805,'0'0'200,"0"0"-187,0 0 66,0 0-25,0 0-44,127-5-10,-69-21-46,-8-3-210,-17-5-256</inkml:trace>
  <inkml:trace contextRef="#ctx0" brushRef="#br0" timeOffset="128602.4214">20744 6130 975,'0'0'146,"0"0"-112,0 0 69,0 0-47,0 124-39,7-83-12,1 0-5,-1 0-7,2-9-82,-3-9-165,-1-16-342</inkml:trace>
  <inkml:trace contextRef="#ctx0" brushRef="#br0" timeOffset="128767.5819">21078 6368 1172,'0'0'21,"0"0"10,-8 104 35,8-59-49,0 1-13,0-2-4,0-10-48,0-5-114,0-12-214,0-10-250</inkml:trace>
  <inkml:trace contextRef="#ctx0" brushRef="#br0" timeOffset="129142.5881">21233 6203 1033,'0'0'89,"0"0"-73,0 0 93,153-61-50,-125 61-48,-12 20-9,-16 16 7,0 6-3,-31 6 3,-7-2 0,1-3 7,12-9-2,10-8-4,9-10-8,6-8-2,21-8-3,30 0-22,13-19-28,10-7-50,-7 2-132,-14 6-119,-14 7 19,-18 4 319,-9 7 16,-7 0 249,-5 0-6,0 11-38,0 11-50,0 5-61,-3 7-43,-1 2-23,2 5-18,-6 1-10,5-2-13,0-8-101,1-10-243,0-18-372</inkml:trace>
  <inkml:trace contextRef="#ctx0" brushRef="#br0" timeOffset="129486.8571">21903 6079 1166,'0'0'24,"0"0"7,0 0 34,127-26-54,-111 43-10,-10 10 3,-6 8-3,-6-1 0,-23-4 4,2-6-4,3-8 2,10-6-3,8-6 1,6-2-1,0-2-3,20 0 1,15 0 2,2 0 2,2 0 0,-6 0 11,-10 9 11,-15 12-3,-8 6 0,0 2-3,-29 3-10,-2-3-5,-4-10-3,4-9-18,4-10-29,8 0-36,15-10-102,4-8-201,0 2-168</inkml:trace>
  <inkml:trace contextRef="#ctx0" brushRef="#br0" timeOffset="129607.4657">22277 6413 899,'0'0'129,"0"0"-37,0 0-9,-22 130-82,11-100-1,2-6-144,0-12-298</inkml:trace>
  <inkml:trace contextRef="#ctx0" brushRef="#br0" timeOffset="129750.3104">22625 6296 1044,'0'0'89,"0"0"-89,0 0-3,0 0-111,0 0-344</inkml:trace>
  <inkml:trace contextRef="#ctx0" brushRef="#br0" timeOffset="129886.5785">22881 6191 1099,'0'0'111,"0"0"-106,0 0 1,0 0-6,0 0-114,0 0-319</inkml:trace>
  <inkml:trace contextRef="#ctx0" brushRef="#br0" timeOffset="130026.53">23124 6176 882,'0'0'176,"0"0"-172,0 0-4,0 0-11,0 0-256,0 0-342</inkml:trace>
  <inkml:trace contextRef="#ctx0" brushRef="#br0" timeOffset="130162.4919">23521 6118 1014,'0'0'141,"0"0"-133,0 0-3,0 0-5,0 0-79,0 0-307</inkml:trace>
  <inkml:trace contextRef="#ctx0" brushRef="#br0" timeOffset="149957.5146">6704 13128 109,'0'0'109,"0"0"-78,0 0 1,0 0 8,0 0-22,0 0-2,0 0 11,0 0-11,0 0-4,0 0 2,0 0 2,0 0 5,0 0 5,0 0 6,0 2 3,0 1-23,0-3-5,0 3-1,0-3 2,0 2 7,0-2 17,0 0 18,0 0 11,0 0 10,0 0-14,-2 0-6,2 0-17,0 0-8,0 0-4,0 0-7,0 0-2,0 0-1,0 0-4,0 0 5,14 0 14,-3 0-1,5 0 0,-2 0-7,3 0-8,0 0 0,6 0-5,4 0 1,6-8 7,9-6-3,0-1-1,1-4 0,-6 3 1,0 5-3,-15 2-3,-4 3-2,-10 4 5,-5-2 2,1 2-3,-2 2 1,-2 0-3,2 0-1,-2 0-3,0 0 1,0-3 0,0 3-1,0 0 2,0 0-1,0 0-1,0 0-1,0 0 4,-16 0 0,-1 0-2,-7 7-2,-10 3 0,-6 4 0,-2 4-13,-2-2-4,7 0-15,8-2-27,10-2-83,4 0-160,10-4-252</inkml:trace>
  <inkml:trace contextRef="#ctx0" brushRef="#br0" timeOffset="150859.4397">6716 13537 168,'0'0'317,"0"0"-200,0 0-19,0 0 2,0 0-47,0 0-23,-10-3-2,10 0-15,0 1-8,0 2-3,0 0-1,0 0 0,0 0 1,0 0-1,0 0 3,0-2 2,6 0-1,7-3 1,-2-2 0,10-1 6,5 0 2,0 0 19,2-5 4,2 6-17,2-7-1,-1-4 4,0 2-5,-2-1-2,-4 5-8,-8 7-1,-1-1 0,-9 6-6,-5-2 3,-2 2-4,0 0 15,0 0 12,0 0-1,-19 0-14,-7 0-8,-10 12 0,-6 4-2,-1 4-2,6-2 0,8-1-3,11-6 0,6-5 5,8-2-2,2-4 0,2 0-2,0 0-5,0 2 2,2-2-3,16 0 6,5 0 1,2 0-1,7-4 2,-5-10 1,-6 4 2,-7 3-2,-8 7 0,-5 0 2,-1 0 3,0 0-1,-1 0 1,-19 5-2,-3 9-3,-4 2 1,0 2-2,4-1-1,6-6-1,6-1 0,7-8-5,2-2-11,2 0-19,0 0-30,0 0-32,0 0-68,0 0-73,0 0-253</inkml:trace>
  <inkml:trace contextRef="#ctx0" brushRef="#br0" timeOffset="152660.3914">6243 13032 239,'0'0'175,"0"0"-103,0 0 15,0 0-19,0 0-15,0 0-9,-11-3-4,7 3-7,-2 3 7,2 11-14,0 0-4,2 4-4,2 2-3,0 4-6,0 4-3,0 1-1,0 2 4,0-2-2,4-3-4,0 0 3,1-5-1,0 4 2,-3-7-7,0-2 7,-2-6 3,0-4-3,0-2-6,0-4 7,0 0 13,0 0 33,0-19-6,0-7-31,-4-4-11,2-3-1,2-3-5,0 6 0,0 4 0,11 3 0,-1 11 0,4 1-2,-3 6 1,-2 1-1,-2 4-5,0 0 3,-3 0-5,2 0 9,1 0 0,0 0 0,2 9 0,2 5-2,0 7 2,0 4 3,1 2 3,1 6-4,2-3 4,-1 4-3,-3-5-1,-4-3-2,4-1 1,-4-7-1,-3-4-38,-2 0-84,-2-2-135,0-10-279</inkml:trace>
  <inkml:trace contextRef="#ctx0" brushRef="#br0" timeOffset="194023.9293">17112 6771 803,'0'0'147,"0"0"-91,0 0 3,0 0-37,-13 182-11,24-83 39,0 3 2,-2 5-9,-6-7-5,-3-12-16,0-13 9,0-25-14,0-16-11,0-17 2,0-10-5,0-7 3,0-18-2,6-31 4,19-14-8,10-6-15,7 11 7,3 16-5,-1 20 12,-1 19 1,-5 3-2,-5 20-1,-6 19 3,-14 14 0,-10 2 5,-3 2 3,-28-3-4,-13-8 8,-8-8-8,-5-10-3,5-8 1,5-12-2,6-8-1,9 0 1,11 0-19,9 0-29,7 0-30,2 0-147,0 0-324</inkml:trace>
  <inkml:trace contextRef="#ctx0" brushRef="#br0" timeOffset="194259.2082">17640 7548 970,'0'0'251,"0"0"-244,0 0 12,-11 130 48,11-72-49,0 1 2,7-5-9,0-6-7,-1-10-1,-6-8-2,0-10-1,0-8-10,0-6-52,0-6-54,0-3-65,0-25-293</inkml:trace>
  <inkml:trace contextRef="#ctx0" brushRef="#br0" timeOffset="194620.2442">18096 7492 648,'0'0'306,"0"0"-294,0 0 32,0 0 40,0 0-32,0 0 8,140 0-23,-80-14-22,2-3-1,-4 5-3,-8 4-3,-15 4-6,-13 2-2,-10 2 0,-6 0-4,-6 0-20,0 0-33,0 12-42,-22 6-141,-7 0-203</inkml:trace>
  <inkml:trace contextRef="#ctx0" brushRef="#br0" timeOffset="194999.5675">18163 7683 536,'0'0'107,"0"0"-54,0 0 128,0 0-92,0 0-38,116 15 11,-70-15-19,3 0 1,5 0-10,-6-2 8,-8-3-11,-14 3-11,-7 2-7,-12 0-6,-3-3-3,-4 3-1,0 0-3,0 0-3,0 0-95,-6 0-248</inkml:trace>
  <inkml:trace contextRef="#ctx0" brushRef="#br0" timeOffset="202597.4637">19052 7281 184,'0'0'103,"0"0"-1,0 0 30,0 0-29,0 0-28,0 0-18,0 0 5,16-25 6,-16 25-13,0 0-16,0 0-9,0 0-7,0 0-1,-3 9 7,-12 7-8,-4-2-7,3-2-6,1-4-5,2-7 1,1-1 0,4 0 3,3 0-5,1-14 0,4-7 0,0-2-4,0-2 2,13 1-1,7-3 2,3 6-2,2 5 0,-4 5 1,2 9-1,-3 2-5,-3 0 4,0 17 1,-2 7-2,-4 3 0,-4 4 3,-5 1-1,-2 0 1,0 1 0,-2 6 0,-18 1 2,-7 5-2,-2-5 1,0-7-1,3-5 0,2-14-4,9-6 1,2-8-3,7 0-7,4 0 8,2 0-10,0 0 4,0 0 3,15 0 5,5 0-1,5 0 2,1 0 2,0 11 2,-2-5 6,4-6 13,-1 0 18,2 0 0,-2-18 6,0-4-12,-6-1-22,-5 4-7,-5 2-1,-7 9-3,-4 2-4,0 6-29,0 0-52,-6 0-130,-11 9-198</inkml:trace>
  <inkml:trace contextRef="#ctx0" brushRef="#br0" timeOffset="202862.0657">18940 7850 706,'0'0'42,"0"0"46,0 0 74,118 8-81,-48-13-26,3-18 5,1-5-14,-1-2-17,-15 4-4,-11 4-15,-20 10-7,-14 6-3,-13 6-3,-2 0-31,-33 2-68,-10 18-226,-7 6-257</inkml:trace>
  <inkml:trace contextRef="#ctx0" brushRef="#br0" timeOffset="203220.0398">19087 8426 925,'0'0'18,"0"0"-13,0 0 64,0 0-11,0 0-33,0 0-4,134-111-9,-107 52-2,-7-6-6,-13 5 1,-2 10-3,-5 16 4,0 14 4,-6 10-4,-5 6-2,1 4 8,-2 0-8,1 22-2,2 14-1,3 10 5,6 0 3,0-1 8,6-4-5,16-2-1,3-4-8,2-4-2,-3-4-1,-3-4-17,-5-5-93,-3-8-187,-9-10-338</inkml:trace>
  <inkml:trace contextRef="#ctx0" brushRef="#br0" timeOffset="203624.0344">20184 7411 844,'0'0'35,"0"0"-9,0 0 140,0 0-111,0 0-32,0 0 1,-85-62-2,44 62-9,-2 16 7,-4 26 6,5 25-8,11 16-5,14 16-8,17 3 10,0-6-2,23-10-6,8-9-3,-2-16 2,-8-8-2,-13-9 0,-8-5 1,0-1-3,-13-2 1,-28-6-3,-3-6 0,-5-8-20,1-2-6,7 2-12,10 2-60,13 3-59,18 0-178,0-4-331</inkml:trace>
  <inkml:trace contextRef="#ctx0" brushRef="#br0" timeOffset="203901.0888">20215 8601 725,'0'0'43,"0"0"29,0 134 29,0-102-30,0-10-67,0-6 5,20-12-5,9-4 0,9-7 0,5-25 6,-3-14 7,-9-2-3,-13 0 5,-13 6 5,-5 13 9,-10 8 7,-21 16-8,-7 5-17,-4 0-10,1 5-3,10 4-2,7-6-2,10-3-42,8-12-84,3-25-194,3-21-288</inkml:trace>
  <inkml:trace contextRef="#ctx0" brushRef="#br0" timeOffset="204224.0376">20385 7464 1007,'0'0'14,"24"-131"-9,3 55 29,-3-4 0,-6 3-25,-7 11-7,-11 16-1,0 16 0,0 14 5,-2 11 0,-9 9 23,0 3 15,0 26-25,2 18-14,4 3 7,5 0 4,0 4 2,5-8-12,10 1-3,3-5-3,1-8-6,-4-4-64,1-16-121,-4-14-363</inkml:trace>
  <inkml:trace contextRef="#ctx0" brushRef="#br0" timeOffset="204883.0553">21099 7565 822,'0'0'97,"0"0"-86,0 0 107,-135-24-54,103 35-57,8 16-1,3 12-6,3 3 4,5 1-4,5 3 2,6-2-2,2 3 1,0-1-2,5 3 0,6-1-11,-7-6-21,-4-6-33,0-8-24,-26-13-1,-12-8 57,-5-7 34,3 0 1,7-10 20,15-8 39,13-1 2,5-6-29,31-6-28,23-3-4,13-4-2,2 2-1,0 1-4,-10 3-3,-18 11 9,-18 7 2,-14 11-1,-9 3 23,0 0 35,-2 13-5,-15 12-26,0 9-7,3 3-14,8 4-6,4 0-1,2 0-15,0-3-41,0-6-79,4-12-154,2-10-124</inkml:trace>
  <inkml:trace contextRef="#ctx0" brushRef="#br0" timeOffset="205208.3063">21143 7977 724,'0'0'32,"0"0"50,0 0 38,0 0-97,124-42-17,-110 47-3,-14 24-3,0 5-4,-11 2-25,-14-2-10,4-8 1,9-10-5,9-9-14,3-7 1,4-15-38,26-21-14,5-10 54,4 0 54,-6 7 2,-10 12 87,-12 13 27,-7 7 5,-4 7 28,0 0-56,-7 11-53,-7 13-24,8 3-5,4 4-7,2 1-2,0 2-4,0 0-35,0-4-110,4-9-134,-4-14-216</inkml:trace>
  <inkml:trace contextRef="#ctx0" brushRef="#br0" timeOffset="205419.0343">21471 7740 577,'0'0'374,"0"0"-353,126-60 79,-61 60-8,-3 0-53,-8 26-9,-17 17-15,-18 12-9,-19 6-3,-14 1 4,-32-3-6,-6-8 1,3-13-2,13-12-13,19-16-29,15-10-61,2-4-120,17-20-311</inkml:trace>
  <inkml:trace contextRef="#ctx0" brushRef="#br0" timeOffset="205754.1489">22090 8020 1087,'0'0'71,"0"0"-65,56-125 58,-21 80-6,-1 5-55,-8 4 1,-9 6-4,-11 12 0,-6 4-10,-2 12 0,-23 2-7,-5 0-8,6 12-8,8 4 8,16 0-9,0 2-16,20-2 6,22 3 27,2-6 15,-5 3 2,-6 1 0,-16 2 1,-15 4 0,-2 0 13,-2 4 1,-23 2-6,-5 0-9,4-7-12,7-6-50,7-10-97,12-6-36,0-4-139</inkml:trace>
  <inkml:trace contextRef="#ctx0" brushRef="#br0" timeOffset="206137.049">22532 7790 448,'0'0'284,"0"0"-213,0 0 99,0 0-67,0 0-60,0 0-9,-14 68-12,4-38-15,9 0-1,1-1-4,0-9-2,1-4 0,20-10-2,1-6-2,7 0 0,2-12 4,-4-15-3,0 2 3,-9 0 0,-5 7 3,-4 10-1,-5 4-2,-4 4 2,0 0-2,0 0 0,0 0 0,0 0-2,3-3 1,10-8-3,6-1 4,7 1 3,3 6 4,-1 5 6,-1 0 2,-4 2 0,-7 14-5,-7 3-3,-9 2-6,0 1-1,-14 5-29,-22-4-73,-4-4-143,-2-13-102</inkml:trace>
  <inkml:trace contextRef="#ctx0" brushRef="#br0" timeOffset="206355.2255">22719 7579 742,'0'0'147,"0"0"-96,0 0 55,0 0-77,0 0-17,0 0 0,-30 66-6,-3-61-2,2-5 2,4 0-1,9-18-2,10-4 1,8 2-4,0 5 0,22 10-36,13 5-50,5 0-150,3 4-240</inkml:trace>
  <inkml:trace contextRef="#ctx0" brushRef="#br0" timeOffset="206684.0493">23165 7735 863,'0'0'235,"0"0"-230,0 0 32,-12 101 22,30-69-48,0-1-4,-7-7-4,-4-4 3,-3-10-6,-4-5 3,0-5 1,2 0 1,7-15 5,9-17-10,11-5 0,7 5 0,-5 9-2,-2 8 3,-12 9-1,-1 6 3,-6 0 5,-6 0-1,3 2-3,-5 12 1,2 4-5,0 3-14,-4 3-75,0-1-126,0-5-189</inkml:trace>
  <inkml:trace contextRef="#ctx0" brushRef="#br0" timeOffset="207074.1716">23591 7807 779,'0'0'128,"0"0"-51,0 0 51,0 0-88,0 0-19,115 0-8,-110 32-13,-5 3 3,-5 2-3,-19-5 0,4-8-6,4-10-5,11-12 0,5-2-12,5-14-15,29-23-20,8-5 8,7-6 4,-5 4 24,-6 7 22,-13 12 4,-14 11 50,-8 7 32,-3 7 4,-6 0-29,-17 25-28,-2 10-15,5 6 3,11-1-2,9-6-4,2-8-8,31-6-3,12-9 4,6-9 0,5-2 0,-4 0-5,-10-10 2,-17-6-5,-11 0-8,-14 1-47,0 1-66,-31 3-275</inkml:trace>
  <inkml:trace contextRef="#ctx0" brushRef="#br0" timeOffset="208553.0969">23189 7814 55,'0'0'8,"0"0"-8,0 0-41</inkml:trace>
  <inkml:trace contextRef="#ctx0" brushRef="#br0" timeOffset="210381.2833">23163 7668 325,'0'0'73,"0"0"-28,0 0 92,0 0-76,0 0-23,0 0 22,0 0 21,-83-8-7,67 34-2,-1 16 5,0 11 0,7 5-20,6 2-10,4-2-11,0-9-12,6-6-11,11-11-6,1-6-4,-1-9-1,-7-5-2,1-5-6,-1-5-50,-2-2-55,1 0-133,-1-18-141</inkml:trace>
  <inkml:trace contextRef="#ctx0" brushRef="#br0" timeOffset="210883.9701">23292 7802 835,'0'0'127,"0"0"-107,0 0 56,0 0-36,0 0-21,13 121-5,-7-87-7,0-6-6,-4-7 2,0-10-2,-2-5 3,0-6-2,0 0 0,1-12 14,6-20-13,2-8-1,-1-7-2,0 5 0,-1 11 5,-3 10 4,-2 13 21,-2 8 12,0 0-14,0 17-16,0 18-10,0 11 14,-2 2-7,0 1-8,2-9 4,0-7-4,0-10-1,0-14 1,0-4-1,0-5 1,0-10-1,0-24 4,0-18-3,4-8-1,3 6 0,-7 9 1,0 17 2,0 16 0,0 10 4,0 2 13,0 4-19,0 22 1,-9 6 0,0 5-2,-1-2 0,0 0-7,-1-5-32,5-7-55,-4-6-90,-1-11-161,-6-6-225</inkml:trace>
  <inkml:trace contextRef="#ctx0" brushRef="#br0" timeOffset="211147.0557">23280 7624 859,'0'0'138,"0"0"-108,0 0 99,141-14-78,-87 35-22,-4 19 5,-7 17-12,-18 13-5,-17 6-4,-8 4 5,-10-3-6,-29-4 5,-5-9-9,-1-13 7,4-10 1,7-18-12,9-5-3,10-9-1,3-9-6,7 0-29,5-22-52,3-13-165,28-10-316</inkml:trace>
  <inkml:trace contextRef="#ctx0" brushRef="#br0" timeOffset="211709.0192">24615 7533 878,'0'0'50,"0"0"44,0 0 20,-115 32-76,77 5-12,2 6-5,7 3-15,7-2-5,11-7 1,9-7-2,2-8 0,0-10 0,24-12 1,12 0-1,4-20 2,0-15 1,-2-8 1,-9-4-2,-10-4 2,-5-10-3,-10-3 2,-4 4-1,0 12 0,0 16 22,-4 18 20,-2 10 3,2 4-8,-4 0-15,0 20-15,1 20-5,5 8-1,2 4 0,0-2-3,0 1 1,2-7-1,7-3-1,-1-6-21,0-9-20,0-6-20,1-9-48,3-8-148,-1-3-224</inkml:trace>
  <inkml:trace contextRef="#ctx0" brushRef="#br0" timeOffset="212122.0231">24712 7677 695,'0'0'124,"0"0"2,0 0-19,0 0-54,0 0-18,0 0-6,125 26-12,-110 3-8,-7 3-6,-8 0 2,0-1-3,-4-4-1,-11-4-1,1-12 0,10-4-9,2-7-4,2 0 1,0-28 2,22-11 1,5-3 2,4 2 4,-4 2 3,-10 10 2,-5 10-2,-11 6 10,-1 10 30,0 2 11,-1 0-3,-18 18-15,2 12-4,8 3-1,9-1-12,0 0-5,18-9 10,20-3-3,14-7-2,2-8 0,0-3 3,-13-2-8,-12 0-8,-16 0-2,-9 0 1,-4 0-2,-2 0-34,-27 0-51,-13 0-68,-7 2-309</inkml:trace>
  <inkml:trace contextRef="#ctx0" brushRef="#br0" timeOffset="212647.9663">20956 9025 949,'0'0'94,"0"0"-85,0 0 61,0 0-53,0 0-11,129-40-6,-90 33-30,-10 0-133,-15 5-212</inkml:trace>
  <inkml:trace contextRef="#ctx0" brushRef="#br0" timeOffset="212795.9438">20895 9235 879,'0'0'74,"0"0"1,0 0 40,0 0-95,0 0-17,150-69-3,-94 48-46,-10 4-256,-13 4-308</inkml:trace>
  <inkml:trace contextRef="#ctx0" brushRef="#br0" timeOffset="213202.0589">21733 8843 897,'0'0'20,"0"0"-11,0 0 15,0 0-14,0 0-8,0 0 3,-84 84-5,84-84 6,0-8-6,0-14 2,0-1 0,15 4-2,6 4 2,3 10 6,2 5 2,-1 0 5,-3 16-12,-5 12 7,-15 8-4,-2 6-4,-19 4 8,-18-1-8,-6-3 5,3-8-3,5-6-2,5-11-1,10-6 0,11-5 4,9-3 16,0-3-3,13 0-17,21 0 14,6 0 1,5 0-12,-7-3-4,-11-1-52,-10 4-159,-14 0-246</inkml:trace>
  <inkml:trace contextRef="#ctx0" brushRef="#br0" timeOffset="213367.1038">21595 9476 701,'0'0'450,"0"0"-441,0 0-3,0 0 33,187-77-34,-89 38-2,-4 9-3,-16 10-36,-23 12-167,-29 8-246</inkml:trace>
  <inkml:trace contextRef="#ctx0" brushRef="#br0" timeOffset="213665.2038">21644 9856 838,'0'0'42,"0"0"20,0 0 65,0 0-81,121-116-22,-91 70-9,-11 3-9,-15 9-2,-4 6 4,0 10 14,-9 11 28,-7 7-10,1 0-12,1 17-14,5 12-4,9 6-10,0 2 2,9-5-2,16-3 0,6 0-21,-2-8-38,0 0-78,-6-12-163,-8-9-250</inkml:trace>
  <inkml:trace contextRef="#ctx0" brushRef="#br0" timeOffset="213936.0986">22358 9096 1031,'0'0'51,"0"0"-51,0 0 102,0 0-34,0 0-62,-117-28 2,82 70 3,2 12-9,7 8 5,14 8-3,12 1 4,0-6-5,24 0-1,7-5-1,1-7-1,-10-2 0,-6-3-2,-14-5-2,-2-4-29,-12-2-54,-14-7-93,-8 0-186</inkml:trace>
  <inkml:trace contextRef="#ctx0" brushRef="#br0" timeOffset="214223.1362">22253 10267 942,'0'0'100,"0"0"-97,0 0 68,9 128-22,6-98-46,3-8-2,-1-8-2,4-14 0,1 0 1,1-26 1,-8-2 5,-3 2 2,-12 2 24,0 7 8,0 12-2,-23 5-8,-4 0-21,1 5-6,-3 12-3,8-2 0,6-6-21,6-9-32,7 0-76,2-18-178,0-31-291</inkml:trace>
  <inkml:trace contextRef="#ctx0" brushRef="#br0" timeOffset="214482.9823">22304 9256 1014,'0'0'58,"35"-159"-57,-10 84 49,-9 6-20,-9 15-27,-7 15-1,0 18 1,0 10 5,-7 11 32,-6 0 1,4 9-25,-1 17-9,9 8 0,1 4-5,0 5-2,6 3-5,8 1-61,6-3-116,-5-3-191</inkml:trace>
  <inkml:trace contextRef="#ctx0" brushRef="#br0" timeOffset="214681.4152">22689 9157 910,'0'0'83,"0"0"-6,0 0 58,0 0-105,0 0-25,0 0-1,-111 95 2,111-61-6,0 2-3,0 2-33,6 2-40,2 0-81,-4-1-125,-4-5-119</inkml:trace>
  <inkml:trace contextRef="#ctx0" brushRef="#br0" timeOffset="214926.0116">22484 9613 666,'0'0'174,"0"0"-121,0 0 38,0 0-67,141-142-19,-61 97-5,0 4-15,-11 7-9,-21 9 1,-22 11 8,-19 7 15,-7 4 48,0 3 70,-13 0-18,-12 5-46,3 16-19,-1 9-9,6 6-14,7 6-10,10 1-2,0 1-31,2-6-50,17-6-87,-3-10-127,-3-13-112</inkml:trace>
  <inkml:trace contextRef="#ctx0" brushRef="#br0" timeOffset="215383.0052">22933 9529 576,'0'0'110,"0"0"60,0 0-21,0 0-75,0 0-30,0 0 1,131-83-17,-117 97-22,-8 16-1,-6 5-5,0 1 0,-3-4-15,-8-8-16,5-12-8,6-12-12,0 0-5,10-24 35,9-8 20,1-2 1,-5 8 15,-3 12 41,-5 5-1,-7 9-4,2 0-26,2 7-15,0 16-8,-1 1 0,0 7-2,-3-5-3,0 0-45,0-6-24,0-6-27,0-12-48,0-2 8,-3-6 54,3-27 35,0-10 50,0-9 27,16-1 59,4 8 2,0 8 58,5 15-28,12 8-9,-4 10-32,2 4-12,-7 0-24,-12 16-28,-8 13-5,-8 3-1,0 2-7,0 2-4,-13-2-33,7 0-66,6-2-110,0-4-191</inkml:trace>
  <inkml:trace contextRef="#ctx0" brushRef="#br0" timeOffset="215644.9859">23563 9694 632,'0'0'184,"0"0"-72,54-123 53,-32 72-83,-6 3-38,-9 7-9,-7 10-18,0 12-11,-20 8-5,-8 11 5,-4 0-6,2 4-1,9 19 1,11-2-4,10 4-4,7-3-16,33-4-3,4-2 4,4-4 19,-11-3 4,-11 3-4,-12 0 4,-11 5-5,-3-3-30,0-4-68,-17-5-127,5-5-151</inkml:trace>
  <inkml:trace contextRef="#ctx0" brushRef="#br0" timeOffset="215852.0047">23842 9439 771,'0'0'239,"0"0"-194,0 0 42,0 0-39,0 0-36,0 0-9,44 60-1,-15-53-1,5-7-1,1 0-2,-3-17 0,-6-5-4,-7-2-8,-16-3-45,-3 5-57,0 2-72,-8 2-150</inkml:trace>
  <inkml:trace contextRef="#ctx0" brushRef="#br0" timeOffset="215968.4598">24003 9200 835,'0'0'96,"0"0"-53,0 0-11,0 0-32,0 0-163,0 0-224</inkml:trace>
  <inkml:trace contextRef="#ctx0" brushRef="#br0" timeOffset="216210.6789">24127 9360 797,'2'25'45,"6"-1"54,-4-2-8,-2-5-73,3-3-13,-1-7-3,0-7-1,1 0 2,4-12 0,4-14 1,5-3 2,4 8 7,0 5 36,-2 7 10,0 7-11,-1 2-18,-8 0-16,0 2-11,-7 14-3,-4 2-1,0 1-41,0-3-120,-8-6-228</inkml:trace>
  <inkml:trace contextRef="#ctx0" brushRef="#br0" timeOffset="216541.9277">24375 9342 117,'0'0'824,"0"0"-785,0 0 56,0 0-17,0 0-61,0 0-12,120-3-5,-120 17-1,0 1-4,0-1-10,-2-4 4,-5-5-2,3-5-6,4 0 1,0-9-7,15-14-21,10-6 30,2 0 16,0 4 0,-11 9 25,-6 8 42,-6 6 5,-4 2-17,0 0-18,-6 20-15,-12 4-8,3 2-8,4-1-6,11-4-6,0-3-35,0-4-72,22-7-54,2-7-117,3 0-114</inkml:trace>
  <inkml:trace contextRef="#ctx0" brushRef="#br0" timeOffset="216854.0012">24734 9340 538,'0'0'231,"0"0"-117,0 0 40,0 0-69,0 0-59,0 0-18,-51 62-7,51-51-1,0-8-14,9-3-20,5 0 0,3-16 4,0-12 4,-3-2 16,-8-5 10,-3-4 4,-3-1 14,0 1 36,-6 10 21,-6 11 13,5 7-13,-2 11-16,5 0-15,0 0-13,2 25-18,2 8-2,0 4-4,0 3-3,2-4-4,4-2-2,1-5-39,-3-8-38,-2-5-47,1-12-215,4-4-331</inkml:trace>
  <inkml:trace contextRef="#ctx0" brushRef="#br0" timeOffset="216982.9445">24734 9340 808</inkml:trace>
  <inkml:trace contextRef="#ctx0" brushRef="#br0" timeOffset="217152.9308">24734 9340 808,'158'-47'129,"-140"47"-57,4 0 32,-4 12-67,-4 5-23,-6 1-13,-8 0 3,0 1-4,0-8-9,-8-5-3,-1-6 8,6 0 0,3-16-6,0-14-9,14-2 2,6 4 16,-3 6 1,-8 12 18,-6 6 35,-3 4 10,0 6-17,0 18-9,-9 4-5,4-4-10,5-4-9,0-14-9,27-6-4,13-6-1,3-26-20,-5-4-51,-14-1-87,-18 0-216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3:30:23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1159 831 1057,'0'0'80,"0"0"-20,23-105 20,-23 92-51,0 13-13,0 0-4,0 39 1,0 39 4,0-6 13,0 5-4,0 0-9,0-4-2,0-3-6,0-2-7,0-8-1,0-6-1,0-9-2,-4-11-29,0-9-36,-1-8-53,-1-11-100,-6-6-109,-1-11-215</inkml:trace>
  <inkml:trace contextRef="#ctx0" brushRef="#br0" timeOffset="163.7455">1026 983 1030,'0'0'138,"0"0"-136,56-120 40,7 62-13,9-3-8,-3 8-9,-9 14-8,-16 13-4,-11 13-52,-10 13-83,-12 0-140,-11 20-146</inkml:trace>
  <inkml:trace contextRef="#ctx0" brushRef="#br0" timeOffset="336.7691">1182 1313 912,'0'0'95,"0"0"-89,0 0 24,0 0-3,133-42 1,-80 16-28,-6 7-10,-12 8-204,-9 11-128</inkml:trace>
  <inkml:trace contextRef="#ctx0" brushRef="#br0" timeOffset="941.1193">1570 1509 880,'0'0'103,"0"0"-83,0 0 28,106-129-34,-71 91 1,-14 6-4,-11 6 9,-5 1 17,-5 7-2,0 3 17,0 8-10,-5 5-10,-1 2-13,-4 0 0,1 0-14,-3 9-5,-6 17-5,1 13-1,2 1 4,9 5 2,6-5-2,0-5 0,2-6 0,17-5-19,11-10 4,2-6 1,5-8-9,5 0 0,-4-6-15,3-18-3,-4-7-8,-10-4-12,-4-6 11,-8 6 20,-4 6 21,-6 14 11,-5 10 23,0 5 32,0 0-22,0 5-12,0 22-18,0 9 0,0 3 2,0-3-5,-2-4 4,-1-13-1,1-7-1,-1-9 2,3-3 1,0 0 11,0-12 23,0-18-29,8-8-10,9 2 1,6 7 1,-6 7-1,5 8 1,1 6 6,-3 4-3,2 4 0,-4 0-3,-3 6 0,1 12-1,-6 5-1,-1 7-16,-9 6-38,0 0-106,0-2-250</inkml:trace>
  <inkml:trace contextRef="#ctx0" brushRef="#br0" timeOffset="1429.2582">2565 1342 1166,'0'0'20,"0"0"22,0 0-19,0 0-21,0 0 1,-133 104-3,110-65 6,7-1-5,7-6-1,9-1 0,0-4 0,0-10-6,16-5-5,10-10-44,5-2-9,8-17 16,1-22 15,-6-10-4,-1-9 13,-9-7 16,-5-7-20,-9-3 20,-3 11 8,-7 7 8,0 18 30,0 8 4,0 17 3,0 6-6,0 8 9,0 0-19,0 29-12,0 17-10,0 22 14,0 6-3,0 4-1,4-6-1,8-7-9,7-14-4,6-14-2,8-12 1,2-18-1,4-7 0,-1-7-1,-2-18-5,-10-8-32,-9-1-52,-17 1-85,-6 1-202</inkml:trace>
  <inkml:trace contextRef="#ctx0" brushRef="#br0" timeOffset="1692.1394">2079 844 1046,'0'0'22,"0"0"-22,0 0 0,0 0 1,0 0 20,0 0-15,64 7 1,-72 7 34,-25 3-2,-6-1-26,-3-5 1,4-11 19,13 0 7,5 0-19,12-7-7,5 1-13,3-2 0,0 0-1,27-2-41,13-2-102,5 0-216</inkml:trace>
  <inkml:trace contextRef="#ctx0" brushRef="#br0" timeOffset="2748.4113">3649 1373 785,'0'0'218,"0"0"-208,73-124 39,-36 55-36,-5-6-1,-8 0 0,-8 15-2,-12 20-6,-1 19 1,-3 14 20,0 7 29,0 0 1,-13 0-36,-1 26-16,-1 16-3,-1 16-4,3 13 2,8-2 2,5 2 1,0-12 0,5-13 1,19-13 0,7-15-2,7-15-3,7-3-1,4-29 3,4-15-5,-4-12-24,-11-8-5,-11-2-11,-11-2 16,-12 2 0,-4 8 8,0 11 16,0 15 6,-2 20 17,-5 4 10,0 8 8,0 0 1,1 15-36,2 22-8,2 10 7,2 7 0,0 4 1,0 4 4,2-3 4,4 2 1,1-13-6,-2-14-2,-1-12 3,1-13-3,-3-9-1,2 0 2,5-19-1,5-13 3,3-7-3,5 8 0,1 4-1,-6 12 0,4 9-2,-8 4-5,3 2 1,-3 0-8,-4 22 8,3 8-7,-4 6-6,1 3-12,0 2 3,2-9-39,3-6 59,5-14-56,10-12 52,6 0 2,11-18 10,0-14 2,-1-4 0,-5-1 4,-13 2-2,-9 5 12,-10 8 28,-8 8 21,0 8 16,0 4-9,-4 2-14,-10 0-21,-1 8-24,-1 18-10,5 8-2,5 2 5,6 4-4,0-4 0,11-3 0,15-8 2,8-6-1,7-9 3,1-10-1,2 0-5,-4-22 0,-6-12-34,-15-7-46,-13-5-106,-6-3-225</inkml:trace>
  <inkml:trace contextRef="#ctx0" brushRef="#br0" timeOffset="2900.4031">3433 1249 998,'0'0'228,"0"0"-228,0 0-5,0 0-3,160-85-50,-68 45-96,-20 1-534</inkml:trace>
  <inkml:trace contextRef="#ctx0" brushRef="#br0" timeOffset="3276.0282">5848 932 1151,'0'0'57,"0"0"-7,0 0-21,0 0-24,-17 149 3,14-82 2,1 6-6,-1-5-4,1-1-1,-2-7-35,-2-9-72,-3-7-114,-7-13-135</inkml:trace>
  <inkml:trace contextRef="#ctx0" brushRef="#br0" timeOffset="3432.0572">5740 892 961,'0'0'9,"137"-114"48,-58 66-28,-13 16-29,-12 23-95,-25 9-147,-22 19-164</inkml:trace>
  <inkml:trace contextRef="#ctx0" brushRef="#br0" timeOffset="3588.2784">5628 1263 194,'0'0'763,"0"0"-743,0 0 44,0 0-49,0 0 0,140-57-7,-66 31-8,-5 10-98,-11 5-233,-11 6-111</inkml:trace>
  <inkml:trace contextRef="#ctx0" brushRef="#br0" timeOffset="3860.1675">6141 1215 646,'0'0'250,"0"0"-174,0 0 24,0 0-70,-48 132-7,48-106-19,0-1 0,5-9-4,17-9-3,7-7-2,6-2 2,3-26 3,3-14 6,-3-6-3,-9-1 3,-11 3-1,-14 11 33,-4 9 15,-4 8-1,-23 8-11,-4 10-26,-4 0-15,2 0-4,8 22-23,6 3-74,11 5-40,6-9-163,2-1-91</inkml:trace>
  <inkml:trace contextRef="#ctx0" brushRef="#br0" timeOffset="4180.6207">6457 1257 812,'0'0'40,"0"0"29,0 0-40,0 0-21,0 120-2,0-95-4,8-8-2,9-2-3,3-14-23,3-1-33,7-1 45,1-28 7,3-5 4,-6-2 2,-3 4 1,-9 6 4,-7 4 60,-3 8 34,-6 4 13,0 5-8,0 5-18,0 0-30,0 0-26,0 0-22,0 3-7,0 17-9,0 10 2,0 6-21,0 0-46,0-4-99,0-6-167,0-9-171</inkml:trace>
  <inkml:trace contextRef="#ctx0" brushRef="#br0" timeOffset="4549.1334">6836 1271 334,'0'0'632,"0"0"-623,0 0-1,0 0 17,148 36-3,-111 4-4,-10-4-4,-12 2-2,-13-11 2,-2-10 18,0-2 4,-7-11 4,4-3-7,-6-1-11,6 0-9,3-22-13,0-7-4,0-10-4,14 2 0,15 0 0,6 3-19,5 6 3,-7 8 6,-9 7 16,-7 13 0,-6 0 1,-2 0 1,-2 23 18,-3 3 12,-4 4 1,3 0-15,-3 0-6,0-2-6,0-2-4,0-1-16,0-4-76,0-2-190,-7-11-240</inkml:trace>
  <inkml:trace contextRef="#ctx0" brushRef="#br0" timeOffset="4686.0852">7289 1037 1208,'0'0'30,"0"0"-21,0 0-9,0 0-128,0 0-169,0 0-219</inkml:trace>
  <inkml:trace contextRef="#ctx0" brushRef="#br0" timeOffset="5277.2556">7614 1298 843,'0'0'41,"0"0"18,0 0-32,86-131-16,-79 107 0,-7 5 12,0 10 44,-7 3-5,-15 6-13,1 0-22,-4 0-20,0 18 6,3 8-10,4 6 2,4 4 0,10 4-5,4-2-2,0-2 2,1-3-1,25-12-6,7-5-4,7-9 5,7-7-4,1 0 10,-2-24 0,-4-13 3,-1-7 0,-10-8 1,-9-4 1,-9 2-3,-13 8-2,0 13-1,0 13 1,-6 11-7,-8 2-37,1 5-49,2 2 13,6 0-49,5 9-43,0 2-76,10 0 33,19-4-29,2 3 244,4 2 181,-1 6-58,-5 5 31,-5 1-12,-9 6 3,-5 8-8,-6 5 7,-4 12-47,0 2-13,0-3-40,-7-7 4,0-6-19,5-13 10,2-10-26,0-8-2,7-8-9,13-2-2,9-2-6,7-33-31,-3-12-222,-1-19-676</inkml:trace>
  <inkml:trace contextRef="#ctx0" brushRef="#br0" timeOffset="6879.6263">8874 1458 881,'0'0'178,"0"0"-140,0 0 18,120-123-9,-64 57-7,-8-6-17,-3 2-16,-13 12 3,-17 16-7,-11 17 0,-4 16 8,-4 4 2,-20 5-13,-1 2-6,-4 24-14,7 6-36,3 8-43,17-1-23,2-3-59,14 0 26,24 0-51,0 2 120,-3-1 22,-6 0-2,-15-3 66,-10-3 9,-4-4 65,0-4 36,-16-5-21,1-4-33,1-6 0,10-4-6,2-4-11,2 0-6,0-10 14,22-19-38,16-11-8,11-6-1,5-2 0,0 2 2,-10 4 9,-13 8 8,-16 12 35,-7 4 32,-8 7 9,0 6 12,-2 3-35,-17 2-28,-3 0-16,-5 2-18,-1 20-10,7 10 0,1 4-4,9 3 2,6-2 1,5 1-4,0-2 3,17-8-14,15-7-15,4-12 9,7-9 1,1 0 8,2-15 8,4-23-9,-5-13 14,-10-2 0,-8-5 2,-12 5-2,-15 11 5,0 9 2,0 13-5,-8 11-1,-5 6-1,1 3-5,3 0-2,5 0-12,4 3-38,0 8-14,0 6 9,6 1 26,13 1 23,0 6 13,-1 1-3,-3 3 1,-3 0-1,-6 1 1,1 0 2,-5-3 1,3-4 0,0-3 0,1-2 1,5-5-2,3-8-34,3-5 3,8 0 12,8-12 19,5-14 5,3-8 7,1-2 2,-5-2-5,-8 6 0,-8 6 7,-10 3 34,-9 9 27,-2 2 5,0 7-1,0 2-16,-7 3-27,-3 0-9,-2 0-29,-1 23-1,-3 11-4,3 4 2,4 6 2,9 1 1,0-8-3,0-2 1,4-12-10,19-6-13,8-11 3,6-6-3,6-2 10,2-27 3,-1-7 0,-1-8 0,-8 3 9,-4-2 3,-8 7 0,-10 8 1,-6 8 0,-7 5 6,0 7 19,0 3 1,0 1-6,0 1 0,-7 3-8,-1 0 4,-4 7-17,-1 18-4,1 6 1,3 7 3,5 0 0,4 2-2,0-4 1,0-8-1,18-3 1,6-14-11,6-8-2,10-3 1,0-7 10,0-21-4,0-6-9,-9-4 5,-9-1 2,-4 0 0,-11 7 2,-4 13 3,6 5 4,-8 9 2,2 3 0,1 2-2,3 0-9,7 0 0,7 0 0,12 2 9,2 17 10,-1 6 6,3 5 4,-14 5 2,-3-4 1,-12 1 0,-8-2 1,0 2-9,-22 0-4,-16-1-11,-9-4-2,-11-5-41,-9-5-79,-7-13-248,-3-4-311</inkml:trace>
  <inkml:trace contextRef="#ctx0" brushRef="#br0" timeOffset="7146.0539">10296 753 1245,'0'0'20,"0"0"-20,0 0-2,0 0 2,0 0 2,0 0 10,-16 89-4,-9-75-4,0-12 3,8-2 14,1 0 11,9-10-3,7-10-18,0 0-4,0-3-7,15 4-4,14 2-4,6 3-37,6 1-123,3-10-278</inkml:trace>
  <inkml:trace contextRef="#ctx0" brushRef="#br0" timeOffset="7549.0882">11963 1164 755,'0'0'345,"0"0"-330,0 0 23,78-116-13,-52 83 0,-5 2 9,-12 3-4,-7 7-9,-2 4 10,0 5-4,-25 8-7,-10 4-4,-5 1-8,1 28-7,8 9-2,9 7 1,11-4-5,11 4 4,0-10 1,11 0-1,23-5-1,4-5-19,4-6-64,-2-7-138,-9-10-263</inkml:trace>
  <inkml:trace contextRef="#ctx0" brushRef="#br0" timeOffset="8306.7609">12255 981 1040,'0'0'11,"0"0"11,114-21-11,-60 21-1,-8 26-4,-19 13-6,-17 7 13,-10 5-8,-8 0-3,-21-7-2,-1-12 0,9-14 0,9-12 0,12-6-31,0-9-54,17-24-68,16-13 54,9-8 49,0-3 50,-6 11 1,-7 11 40,-11 12 61,-9 13 11,-9 6-12,0 4-4,-2 0-19,-18 25-45,-5 10-32,2 12 1,8-1-2,11-2-2,4-3 0,2-14-22,29-9-30,12-14 9,10-4 24,5-12 15,-2-20-5,-10-7-5,-5-2 2,-10 0 14,-14 9 2,-6 6 11,-8 11 46,-3 8 13,0 3 5,0 4-16,-7 0-27,-4 33-25,-6 21-8,5 22 3,1 22 4,7 15-6,4 4 1,0 6-1,0-7-2,0-14-4,0-21-12,0-27-11,0-24-5,0-24-27,0-6-40,0-38 10,-3-26-90,1-22 108,2-23 59,0-22 7,0-4 4,22 0 1,12 23 52,13 31 40,1 30-7,4 21-28,-1 13 4,-6 14-2,-12 3-25,-11 3-22,-15 23-1,-7 11 2,-13 7 8,-23 1-13,-13 0-4,-1-5-4,4-12-11,9-10-22,8-11-41,15-7-67,14 0-77,0-25-119</inkml:trace>
  <inkml:trace contextRef="#ctx0" brushRef="#br0" timeOffset="9281.1039">13583 924 793,'0'0'225,"0"0"-77,0 0-56,0 0-62,0 0-22,0 0-7,-124 84 4,93-48 4,4 3-7,8-1 0,9-2-2,8-4-1,2-8-8,2-11-22,25-10-14,10-3-15,3-12 31,5-20 16,-5-10 3,-9 0-4,-6 4 11,-8 3 3,-7 12 4,-8 8 20,-2 9 21,0 3 17,0 3 5,0 0-30,0 2-22,-9 21-15,-5 12 0,4 5 0,5 1-1,5-3 1,0-4-2,0-7 1,13-9-6,12-5-5,3-13-5,4 0 2,4-11 2,-1-15 0,-6-9 5,-1-9-1,-4 5 9,-9 1 0,-1 11 4,-10 13 0,-1 9 15,1 5 2,-4 0 2,0 0-9,0 10-7,0 18-4,0 8 1,0-1-4,0-6 1,0-9 0,0-11-1,0-4 0,0-5 0,0 0-5,9 0-7,11-21 4,4-7 3,3-3-2,-2 0 1,2 9 3,-6 7 1,0 8 2,-3 7-2,-7 0-1,-5 16 0,-4 19 3,-2 8 0,0 10 0,0-9 2,-4-4-2,4-14 1,0-12-2,0-8 1,14-6 0,17-8-1,9-22 1,2-10 1,-1-6 3,-4-8-4,-5-1 0,-7 1-3,-4 10 3,-14 15 0,-7 10 0,0 12-1,-4 7 1,-20 0-15,1 0-11,0 11-1,8 7-12,11 4-24,4 2-3,0-4-7,8 5 18,19-3 46,3 0 9,5 2 37,-6 0 9,-7 0-7,-13-1 3,-9 2 0,0 1-6,-11 2-1,-18 2-21,-7 0-14,0-5-4,1-8-36,8-7-51,10-10-106,9 0-147</inkml:trace>
  <inkml:trace contextRef="#ctx0" brushRef="#br0" timeOffset="9478.8171">14707 1015 1150,'0'0'113,"0"0"-97,0 0 3,0 0 2,15 142-17,-15-93 1,0 0-3,0-6 4,0-8-6,0-10-40,0-7-26,0-17-143,8-1-185</inkml:trace>
  <inkml:trace contextRef="#ctx0" brushRef="#br0" timeOffset="10171.8143">14973 1048 973,'0'0'163,"0"0"-113,0 0-3,0 0-27,-12 139-14,10-93-4,2-6 0,0-3-2,2-10 1,20-6-1,4-14 0,7-7-2,0 0 0,7-21-3,-2-13-3,-2-12 8,-3-3 0,-12-9 0,-14 6 4,-7 6-1,0 15 0,-15 13 2,-18 14-4,-7 4-1,-2 0-11,5 7-5,12 0-3,11 0-8,9-2-9,5-3-30,0 1-30,15-1 43,17-2 32,11 0 21,5 0 2,4 0-1,6 0 4,0 0 28,2 9 18,-4 16 21,-16 8-10,-11 4-19,-15 3-24,-14 3-12,0-10 1,-13-3-3,-3-9-3,-1-10 3,7-9-1,10-2-4,0-6-1,6-26-29,25-10-8,9-7 20,5 3 8,-1 7 10,-7 11 3,-5 7-1,-5 13 27,-5 8 26,-5 0-15,-7 24-10,-5 17 11,-5 9-12,0 9 1,-5-6-12,-5-5-8,0-6 3,10-9-4,0-12-4,8-6-4,23-15 1,6 0 6,12-17-4,2-15-3,-9-1-1,-6-2-20,-20 1-29,-14 4-25,-2 2-88,-40 2-202,-24 0-425</inkml:trace>
  <inkml:trace contextRef="#ctx0" brushRef="#br0" timeOffset="10442.107">14725 553 1007,'0'0'69,"0"0"-58,0 0 53,0 0-62,0 0-2,0 0-14,67 95 10,-108-86 4,1-2 7,7-7 9,12-2 33,15-17 5,6-6-17,0 1-26,16-1-9,20-1-2,4 6-5,9 4-32,-7 0-111,-9 6-324</inkml:trace>
  <inkml:trace contextRef="#ctx0" brushRef="#br0" timeOffset="11462.5906">17037 906 1010,'0'0'156,"0"109"-154,0-14 64,0 21-8,0 19-29,-2 18-8,-8 9-11,1 4-5,7-13-4,2-21-2,0-29 1,27-31 0,11-28-3,7-30-3,8-14 1,5-44-8,-7-20 13,-11-11 1,-22-3 1,-18-2 0,-4-9 1,-35 6-3,-11 2 3,-10 15 0,-3 14 1,5 10-2,7 8 0,13 4-2,13-4 1,14 0-2,11-9-17,0 0-21,13-3 5,16 2 13,5 3-2,-1 3 5,3 2 8,0 1 10,-4 6 1,1 0-1,-9 3-1,-2 3 0,-6 2 1,-7 3 2,-5 6 10,-4 5 14,0-4 17,0 8-14,0 1-10,-2 0-3,-11 2-7,-3 4 5,-7 21-14,-1 8-3,3 9 1,11 2 2,6-6-2,4-2 1,0-10-3,2-8-2,15-8-6,6-10-5,4 0 6,6-15-2,3-17-3,-1-9-1,-4-2 1,-6 7-11,-9 13 9,-7 9 16,-5 7 0,0 7-3,3 0-12,5 4-4,1 21 15,5 4 2,-3 10 4,-3 1-3,-6-4 1,-6-8 2,0-7-1,0-10 1,0-7 9,0-4 19,-2 0 8,-2-12 11,4-24-8,0-10-27,10-6-1,28 2 6,7 9-9,1 13-5,2 12-3,-8 11-40,-11 5-166,-5 0-500</inkml:trace>
  <inkml:trace contextRef="#ctx0" brushRef="#br0" timeOffset="11898.1295">19435 798 1005,'0'0'71,"0"0"-43,0 0 116,0 0-102,-143-52-26,119 53 14,1 37-11,4 19-15,1 13 2,7 6 9,9 0 0,2 3-5,0 1-3,4-4-5,2-4-2,-1-2-7,-5-5-36,0-14-70,-9-10-217,-20-23-182</inkml:trace>
  <inkml:trace contextRef="#ctx0" brushRef="#br0" timeOffset="12198.1056">18880 1354 922,'0'0'132,"0"0"-120,101-107-8,-14 54 4,17-5 4,6-2-6,-8 4-3,-17 12-3,-19 3 0,-25 16-2,-15 3 2,-12 6 7,-13 7 59,-1 2 31,0 2-36,0 5-11,-1 0-23,-15 3-10,-3 20-3,-8 16-12,-2 7-2,6 8 3,3 6-3,9 0 0,7 5 0,4-7-16,0-4-56,0-9-91,15-14-143,-4-18-113</inkml:trace>
  <inkml:trace contextRef="#ctx0" brushRef="#br0" timeOffset="12597.1013">19696 1153 872,'0'0'174,"0"0"-163,0 0 44,153-66-5,-99 66-8,-9 0 2,-16 12-31,-14 18-12,-12 4 7,-3 4 0,-7-1-1,-18-8 3,3-3-2,5-9 1,5-10-9,10-3-5,2-4-12,0 0-18,0-2-5,18-26 25,11-11 4,4-8 11,-2 1 3,-3 6 0,-6 9 8,-9 12 20,-7 5 14,-6 7-7,0 3 6,0 4-3,0 0-10,0 0-21,0 27-10,-4 11-5,2 10 4,2 1 1,0 0-3,8-1 2,11-4-19,1-8-48,-7-10-131,-4-16-242</inkml:trace>
  <inkml:trace contextRef="#ctx0" brushRef="#br0" timeOffset="12813.9804">20217 900 1210,'0'0'3,"0"0"5,133 35 32,-71 9 5,-6 11 18,-17 8-31,-15 3-15,-19 2-6,-5-3-3,-16-5-3,-17-11-5,-4-5-6,1-8-36,5-10-107,6-16-292</inkml:trace>
  <inkml:trace contextRef="#ctx0" brushRef="#br0" timeOffset="12949.9027">20817 1243 1168,'0'0'10,"120"-46"17,-55 29-27,-18 5-84,-20 8-268</inkml:trace>
  <inkml:trace contextRef="#ctx0" brushRef="#br0" timeOffset="13105.5344">20763 1421 86,'0'0'1159,"0"0"-1153,0 0-4,172-28 4,-95 20-6,-13 3-42,-24 2-265,-32-3-397</inkml:trace>
  <inkml:trace contextRef="#ctx0" brushRef="#br0" timeOffset="13870.4913">21738 1206 473,'0'0'628,"0"0"-609,0 0 9,0 0-13,0 0 4,125-19 8,-79 19 10,-3 0-6,-12 22-22,-13 4-5,-14 6 3,-4 6 0,-13-1-5,-18-2-2,-2-7-6,6-6-5,8-8-17,13-9-13,6-5-30,0 0-30,25-25-68,14-15 68,11-10 49,1-6 52,0 2 5,-6 8 22,-11 10 60,-18 12 47,-6 10-33,-7 12 6,-3 2-1,0 0-39,-7 6-23,-19 24-37,0 10-5,4 6 3,5 0 7,9-6-9,6-3-1,2-4-1,0-5 1,12-2-4,15-6-33,8-4-61,3-6-167,-3-7-334</inkml:trace>
  <inkml:trace contextRef="#ctx0" brushRef="#br0" timeOffset="14246.0151">22522 1514 362,'0'0'696,"0"0"-680,0 0 81,101-109-23,-55 63-30,-3-8-5,-6 1-6,-11 2-13,-18 14-5,-8 9 4,0 7 1,-8 5-9,-18 4-11,-2 10-7,-8 2 5,3 0-12,4 21-9,7 0-5,10 0-5,12 4-20,0-7-3,12 6 7,23-1 4,12-2 13,-1 7 24,2-5 8,-13 6 0,-8-3 1,-12-2-1,-7-1 12,-8 0 17,-6 2 0,-23 0-11,-9 1-16,-5-2-2,5-4-72,9-6-59,11-14-85,16 0-122</inkml:trace>
  <inkml:trace contextRef="#ctx0" brushRef="#br0" timeOffset="14801.1078">23053 1221 1038,'0'0'156,"0"0"-140,0 0 35,0 0-49,0 0 2,0 0-4,-74 100 6,63-62 2,5-2-1,6-4-3,0-1-3,0-8-1,8-5-2,17-3-3,4-9 4,2-6-2,4 0-12,-1 0 1,-5-16 9,2-11 5,-8-2 5,1-7-3,-2 0 5,-6 2-2,-5 7 3,-6 11-1,-2 10 0,-3 4-3,0 2-4,0 0 0,0 24 0,0 10 0,0 5 1,0-4 2,-10-10-2,3-11-1,5-6 1,2-8 0,0 0-1,0 0 0,0-19-1,0-11-1,9-10 1,9 1 1,3 7 0,0 6 0,2 9 1,-3 13 6,-1 4-6,3 0 0,-2 14 3,-3 16 1,-1 5 5,-6 0-1,-5 0-6,-5-1-3,0-3-9,-2-4-58,-27-5-62,-9-13-208,-12-9-413</inkml:trace>
  <inkml:trace contextRef="#ctx0" brushRef="#br0" timeOffset="15085.9527">23153 652 1096,'0'0'61,"0"0"-52,0 0 30,145 47-17,-124-16-14,-19-3-7,-2 7 14,-29-4-8,-23 1 9,-8-8 12,2-18-14,6-6-8,17 0 11,10-9 17,12-12-26,13-13-5,0 0-3,29-2 0,21 1-5,0 20-24,8 11-64,-6 4-134,-10 10-342</inkml:trace>
  <inkml:trace contextRef="#ctx0" brushRef="#br0" timeOffset="15572.4463">23728 1293 919,'0'0'256,"0"0"-250,127-20 72,-78 20-38,-6 0-22,-14 14-14,-15 14-2,-14 6 1,0 6 4,-17 1 6,-14-6-3,0-3-6,2-9 0,10-9-4,7-9-2,10-5-10,2 0-13,0-21-15,20-13 3,18-12 15,6-4 21,9 4 0,-5 3 1,-6 8 0,-12 10 1,-6 7 1,-16 10 12,-6 4 4,-2 4 33,0 0 0,-2 0-7,-15 14-32,-3 10-12,1 6 3,9 3 6,7-4-5,3 0 4,0-4 1,25-2-5,8-9 6,5-6-2,3-7-3,5-1-2,-6 0-3,-1 0-42,-6-1-53,-10 1-202,-2 0-417</inkml:trace>
  <inkml:trace contextRef="#ctx0" brushRef="#br0" timeOffset="15723.4639">24785 1574 1221,'0'0'46,"0"0"18,0 0-6,0 0-46,0 108-12,-16-71-18,-15-5-83,-7-6-361</inkml:trace>
  <inkml:trace contextRef="#ctx0" brushRef="#br0" timeOffset="16362.6492">20798 2775 1251,'0'0'53,"0"0"-45,0 0 15,0 0-21,0 0 3,146-11-5,-84-3-24,-4-3-75,-6-3-149,-15-2-258</inkml:trace>
  <inkml:trace contextRef="#ctx0" brushRef="#br0" timeOffset="16518.09">21336 2606 864,'0'0'290,"0"0"-271,0 0 14,0 0 9,0 119-20,0-71-15,0 2-7,6-2-5,0-5-82,3-11-130,4-16-209</inkml:trace>
  <inkml:trace contextRef="#ctx0" brushRef="#br0" timeOffset="16722.2471">21613 2609 1161,'0'0'80,"0"0"-73,0 0 17,-16 120-14,16-68-6,0-3 2,0-6-4,5-4-1,-3-7-2,0-4-14,0-6-57,0-9-77,-2-2-201</inkml:trace>
  <inkml:trace contextRef="#ctx0" brushRef="#br0" timeOffset="16933.1535">21136 2559 1045,'0'0'40,"0"0"-28,0 0-9,185-87 19,-89 59-8,-5 5 10,-10 2-20,-12 5-4,-9 0-85,-14 4-175,-4 0-201</inkml:trace>
  <inkml:trace contextRef="#ctx0" brushRef="#br0" timeOffset="17208.9466">22288 2440 1176,'0'0'28,"0"0"-19,0 0 30,0 0-24,-105 115-11,61-92 5,-3-4-6,-1-2 5,3 1 11,7-2 4,9 3 2,13-1-13,11 2-3,5-2-9,14 6-4,22-4 3,13-3 1,6-2 0,3-7 0,-2 0-24,-4-2-62,-10-2-81,-9-4-220</inkml:trace>
  <inkml:trace contextRef="#ctx0" brushRef="#br0" timeOffset="17628.915">22520 2613 1104,'0'0'80,"0"0"-65,0 0 3,152-26 2,-105 26-3,-14 14-11,-15 9-3,-18 12-2,0 3 2,-9 3-3,-23-6-3,-1-5-20,2-10-13,11-6-25,9-9-13,11-5-67,0 0-10,18-23-21,18-15 98,5-8 62,3-2 12,2 2 60,-5 7 17,-11 11 44,-10 13 23,-13 8-5,-7 7 5,0 0-39,0 0-32,-5 11-36,-14 14-24,-1 11-8,3 11 3,15-7-6,2 1 0,0-2-2,25-9-1,11-6-12,9-14-38,11-10-42,2 0-166,-8-28-294</inkml:trace>
  <inkml:trace contextRef="#ctx0" brushRef="#br0" timeOffset="17920.9416">23566 2494 1096,'0'0'186,"0"0"-186,0 0 21,0 0-7,0 0-4,0 0-7,-141 115 6,101-95 1,3-3-5,0 1 2,7-2 0,12-4 4,6 2-4,8 3-7,4-2-1,2 2-1,27-1 2,10 0 2,7 0 2,1-4 2,2 0-6,-4-2 0,-8-5-11,1 0-71,-5-5-122,-4 0-219</inkml:trace>
  <inkml:trace contextRef="#ctx0" brushRef="#br0" timeOffset="18124.2518">23900 2530 1199,'0'0'129,"0"0"-122,0 0 12,0 0 1,4 116-4,3-68-10,-3 1 1,-4-3-6,0-8-1,0-11-14,0-10-55,5-7-83,4-10-225,6 0-235</inkml:trace>
  <inkml:trace contextRef="#ctx0" brushRef="#br0" timeOffset="18321.1343">24124 2539 170,'0'0'1123,"0"0"-1095,0 0 37,0 0-44,0 0-8,-9 150 0,9-96-6,0 2-2,0-6-2,0-8-3,0-10-3,0-14-22,0-8-36,0-10-88,0 0-218,0-3-181</inkml:trace>
  <inkml:trace contextRef="#ctx0" brushRef="#br0" timeOffset="18513.8981">23762 2406 1265,'0'0'56,"0"0"-41,114-36 9,-21 14 11,2-4-7,-11 4-9,-24 2-12,-23 8-7,-17 0-7,-20-5-93,0 2-503</inkml:trace>
  <inkml:trace contextRef="#ctx0" brushRef="#br0" timeOffset="32868.8104">2857 2931 582,'0'0'484,"0"0"-469,0 0-9,0 0-6,0 0 15,0 0 29,171-56-4,-107 12-13,-5-6-8,-10 2-1,-11 6-7,-18 2-3,-9 6 2,-9 5-4,-2 5 0,0 8 1,-4 7-1,-10 2 2,1 7 0,0 0-7,-5 0 1,1 7 0,-6 18-2,5 10 1,0 12-1,5 10 4,2 4 2,7 6 1,4 0-1,0-2-3,0-3 2,0-7-4,0-10-1,0-6 1,0-11 0,0-8-1,0-10 0,0-6-1,4-4 0,2 0 1,8-18-4,6-19 2,4-9 2,5 2-1,0 6-1,-4 13-3,-3 6 1,-4 12 1,-5 7-2,1 0-2,-6 0-4,2 12 4,-3 9 5,-3 9-2,-4 3 2,1 4 2,-1 0-1,0-7 1,5-10-4,6-8 3,10-10-10,3-2-12,12-9 4,11-23-7,-1-5-10,-1-7 3,-7 0-3,-15 4 24,-10 8 12,-7 7 3,-6 10 14,0 6 32,0 5 10,-2 4-20,-9 0-18,-1 0-15,-3 24-6,2 13-1,1 5 1,6 1 4,6 3-1,0-5-2,0-9-2,23-6 1,0-12 0,12-10 1,0-4 1,3-7 0,7-25-1,-3-11-2,-5-9 0,-3-3 1,-12-1 0,-8 5-3,-7 8-9,-7 13 7,0 14 4,0 6 0,-10 8-9,2 2-2,0 0-23,7 10-5,1 10-5,0 3 19,1-2-16,18 2-34,7-2 53,1 3 19,-2 1 4,-3-1 1,-4-2 0,-2 2 13,-1-7 6,1 0-10,-3-5-4,3-8 0,3-2 0,8-2 2,10-6-1,2-18 1,-1-6-5,-2-3 2,-10 4 0,-14 7 0,-7 5 10,-5 12 60,0 2 15,-12 3-40,-5 0-30,-5 5 0,2 19-4,3 10-2,4 2 2,8 2 3,5-6-12,0-2-2,12-5-1,14-10 0,5-4 0,3-11 5,2 0-9,-5 0 0,2-19-50,-8-13-81,-10-7-338</inkml:trace>
  <inkml:trace contextRef="#ctx0" brushRef="#br0" timeOffset="33379.0316">5449 3337 755,'0'0'172,"0"0"-166,156-149 98,-93 81-65,-3-6 0,-6 0 0,-15 2-26,-14 3-5,-16 9-5,-9 8-3,0 8-11,-5 14 11,-10 9 7,-1 11 11,-1 10-4,-3 0-13,-3 13-1,-4 19-2,0 15 2,5 18 4,5 11 13,8 4 5,9 7 27,0-11-21,11-7-11,13-14-13,7-13-1,5-7 0,-5-12 0,2-9-3,-3-9-5,0-5-29,0-5-93,-5-18-192,-7-7-281</inkml:trace>
  <inkml:trace contextRef="#ctx0" brushRef="#br0" timeOffset="33628.8787">6205 2989 847,'0'0'337,"0"0"-325,0 0 9,0 0-10,143 0 15,-92-4-8,-2-6-13,-7 0-5,-11-2-43,-8 5-72,-10 0-99,-8 2-84,-5 5-255</inkml:trace>
  <inkml:trace contextRef="#ctx0" brushRef="#br0" timeOffset="33829.0073">6187 3210 1057,'0'0'213,"0"0"-213,0 0-3,0 0 3,0 0 10,159 2-8,-104-20-2,-1 2-31,-5-3-96,-7 4-185,-13-5-178</inkml:trace>
  <inkml:trace contextRef="#ctx0" brushRef="#br0" timeOffset="34064.7097">6945 2909 1301,'0'0'34,"0"0"-32,0 0-2,0 0 3,-2 126 1,4-89-1,-2-3-2,0-2 1,0-4-2,0-3 0,0-8-20,0-3-93,0-10-175,13-4-212</inkml:trace>
  <inkml:trace contextRef="#ctx0" brushRef="#br0" timeOffset="34286.8504">7237 2893 1251,'0'0'53,"0"0"1,0 0-40,0 0-11,0 0 2,-16 141 14,8-87-2,-1-3-1,7-8-9,-1-5-6,3-10-1,0-6 0,0-5-14,0-10-39,0-7-80,0 0-248,0-10-109</inkml:trace>
  <inkml:trace contextRef="#ctx0" brushRef="#br0" timeOffset="34514.5629">6951 2731 1285,'0'0'22,"0"0"-9,147-42 16,-55 24-7,-3-5-2,-10 4-1,-21 0-4,-21 4-6,-12 5-5,-14-1-4,-7 3-35,-4 2-127,-4-2-610</inkml:trace>
  <inkml:trace contextRef="#ctx0" brushRef="#br0" timeOffset="48109.0518">1412 4642 589,'0'0'209,"0"0"-48,0 0-54,0 0-39,0 0-5,0 0-15,0 0-8,0 0-5,0-2-2,0 2-11,0 0-5,0 0-5,-6 8-7,-10 15 0,2 12 2,-3 5-5,2 6 1,1 3 0,3-1-2,4-5 2,3-6-2,4-9-1,0-8 0,0-8 0,11-4-1,9-6-5,9-2-1,5 0-4,5-31 4,3-6 3,-3-9-4,-4-7-3,-8 5-2,-7 4 3,-7 10 2,-8 12 6,-1 10 2,-4 10 2,0 2 0,0 0-1,0 0-1,0 2-5,0 22-7,-9 15 10,0 5 1,3 0 1,6-4-1,0-6-1,0-9 1,4-6 1,16-9 0,3-4 1,4-6 11,2 0 16,2-18-4,2-14-3,-6-2-9,-6-5-7,-4 7-5,-11 6-7,-6 8-26,0 8-34,0 9-110,0 1-246,0 1-209</inkml:trace>
  <inkml:trace contextRef="#ctx0" brushRef="#br0" timeOffset="48401.0899">2003 5046 632,'0'0'198,"0"0"-44,0 0-36,147-130-92,-98 81-17,-13 5-6,-16 8 1,-13 12 1,-7 11 3,0 5 23,-5 6 25,-11 2-28,-3 0-16,1 2-5,-3 19-6,2 4 1,-2 8-1,9 1 0,-1 0 1,13 0 0,0 0-2,0 0 0,7-5 0,18-3-5,10-15-38,8-7-70,6-4-67,2-12-147</inkml:trace>
  <inkml:trace contextRef="#ctx0" brushRef="#br0" timeOffset="48829.0442">2683 4770 1062,'0'0'69,"0"0"-1,0 0-28,0 0-37,0 0 0,0 0-3,-35 112 11,19-64 6,7-3-9,5-5-1,4-12 1,0-10-8,6-8 2,19-10-2,8 0 0,5-18 0,5-18-3,-3-8-9,-12-4 3,-1 2 9,-11 9 3,-8 11-2,-2 15-1,-6 6 6,0 5 16,0 0-1,0 0-16,-3 14-5,-6 21-3,-2 7 1,4-1 1,7-4 1,0-9-3,5-8 3,20-10 2,6-6 6,6-4 7,1-2 17,2-22-8,-6-8-6,-8-4-7,-9-5-7,-3 3-4,-9 6-18,-5 13-65,0 10-141,0 9-500</inkml:trace>
  <inkml:trace contextRef="#ctx0" brushRef="#br0" timeOffset="49586.3737">3290 5034 1020,'0'0'38,"0"0"-37,73-134 9,-53 94-9,-10 11 2,-10 8 12,0 11 47,0 6 20,0 4-15,-12 0-40,-4 0-14,1 16-13,1 14-1,-1 14 0,6 5 1,4 1 1,5-6 1,0-7-3,2-11 1,20-7 0,8-13-4,7-6-5,13-4-2,5-28 6,6-12-2,-8-10 0,-8-6-6,-12-3-4,-11-2 6,-9 4 7,-3 11 4,-8 14 3,-2 10 12,0 10 11,-2 8-1,-10 2-7,6 6 0,-3 0-9,-3 4-9,-1 25-4,3 17 0,0 9 4,10 6 1,0 5-1,0-3 0,7-4-1,15-9 1,5-16 1,4-10-1,7-15-8,4-9-3,5 0 2,2-26-7,-5-15-15,-5-9-1,-8-11 7,-11-4 10,-4-6 11,-11 1 4,1 10 3,-6 5 9,0 14 6,0 9-1,0 14 4,0 9-4,-6 9 19,3 0-20,-1 27-16,-5 17 0,2 20 0,2 4 6,5 6-2,0 1 4,0-7-3,14-12-3,12-12 0,13-14-2,7-14 2,3-14 1,1-2-1,-8-6 7,-5-18-9,-12-7-10,-18 4-37,-7-4-73,-38 3-309</inkml:trace>
  <inkml:trace contextRef="#ctx0" brushRef="#br0" timeOffset="49872.0996">3377 4446 1168,'0'0'2,"0"0"23,124-7-3,-92 7-14,-17 4-8,-15 11 0,-4-2-9,-28 4 9,-10-6 5,1-6 5,12-5 0,8 0 41,7-5-5,10-11-18,4 3-15,0-4-12,6 5-1,14 6-10,5 6-34,-3 0-132,-6 0-372</inkml:trace>
  <inkml:trace contextRef="#ctx0" brushRef="#br0" timeOffset="51340.9568">5599 4717 899,'0'0'129,"0"0"-52,0 0 28,0 0-78,0 0-17,0 0 1,-141 33-3,106 4-3,6 7 6,11-3-10,3 3 5,15-7-2,0-7-4,10-5-3,20-10 1,11-11 0,8-4 2,5-20-4,6-25-9,-3-8-4,0-10 2,-15-1-3,-8-4-1,-14 0-13,-9 4 9,-6 10 16,-5 14 7,0 11 7,0 16 6,0 8 26,0 5-8,0 0-28,-5 7-3,-4 23-3,3 13 1,1 16 2,1 9 2,4 6 13,0 6 15,0-5-17,0-7-8,0-18 0,0-18-3,0-16-1,0-13 2,0-3-1,0 0 0,4-17 13,16-17-5,4-8-7,8 0-3,-3 8-6,0 12-4,-7 9 4,-1 9 4,-4 4-7,1 0 6,-3 3-1,-4 19 0,-1 10 1,-8 8 3,0 6-1,-2-4 1,0-6-12,0-8 2,2-14-8,16-11-2,9-3-14,15-12 18,12-27 2,0-9-9,-4-7-4,-5 0 12,-11 2 12,-13 9 3,-7 12 1,-10 12 13,-4 10 16,0 6 18,0 4-13,-15 0-18,-8 14-14,-3 15 0,-1 10-2,2 3 4,8 5-1,8 0 3,6-2-5,3-13-2,3-6-2,26-13-8,13-13-8,14 0 10,7-29-9,6-13 2,-3-8-8,-3 1 10,-12 3 13,-14 8 2,-14 13 1,-10 4 3,-13 11 36,0 6 4,0 4 0,-13 0-22,-7 0-17,-5 18-6,-2 10 0,4 5-1,7 3 1,3 1-1,8-2 0,5-1-3,0-10 2,0-6-10,18-13-10,13-5 3,10 0-15,3-23 12,-2-15-13,1-7-16,-10-2-4,-6-4-7,-8-1 40,-3 2 21,-7 2 4,-3 6 36,-6 11 13,0 10 6,0 9-11,0 7-3,0 5 10,0 2-38,-3 28-17,0 15 0,1 7 3,2 6 3,0 2 3,0 3-5,5 2-1,4-4-1,-3-3-2,-6-10-26,0-7-81,0-16-91,0-18-99,0-7-203</inkml:trace>
  <inkml:trace contextRef="#ctx0" brushRef="#br0" timeOffset="51582.9525">7250 4706 948,'0'0'265,"0"0"-244,0 0 42,0 0-55,0 0-7,0 0-1,-135 117 4,112-84 7,9 0 3,13-6-2,1-2-8,0-4 4,24-4-8,9-8 4,8-2-1,2-7-3,-2 0-2,-7 0-84,-12-12-217</inkml:trace>
  <inkml:trace contextRef="#ctx0" brushRef="#br0" timeOffset="53074.8049">8140 4800 168,'0'0'734,"0"0"-646,0 0 29,0 0-62,0 0-30,0 0-17,-36 55-3,19-11 7,1-1 13,9-2-14,7-4-4,0-11-4,4-5 1,20-10-4,6-11-5,8 0-16,3-25 2,-4-11-8,-2-8 7,-3-4 11,-10-3 2,-6 10 7,-7 6 0,-8 12 1,-1 14 1,0 6 5,0 3-1,0 0-6,0 15-1,0 17-3,-1 7 4,-6 4 1,5 2-1,2-3 0,0-8 0,10-8 1,20-8-1,6-9 0,6-9 21,5-3 34,-3-23-23,-3-11-1,-15-2-11,-8-4-13,-11-1-3,-7 6-3,0 9 0,0 9-1,0 8-8,0 3-12,0 1-23,0-1-18,0-6 0,20-5-11,10-2 23,5-4 19,0-4 22,-2 0 8,-6-1 3,-6-1 10,-11 3 21,-5-4 10,-5 5 10,0 2-16,0 8-15,-9 9-2,-2 9 2,-3 0-7,-1 7-11,-1 25-5,1 12-2,-1 15 2,10 5 1,3 1 4,3 2 7,0-3-10,0-6 2,0-7-3,0-13-1,0-14 0,0-14 1,3-10-1,7 0 0,11-26 0,3-10 0,5-4-2,4 5-1,-5 13-5,1 8 4,0 6 2,-2 8 2,-4 0-5,-4 0 4,-9 12-4,-5 16 3,-5 9 1,0 5-1,0-1-1,-5-4-10,5-11-10,0-10-12,0-14 6,29-2-18,14-9 1,4-28 12,4-7 23,-5-5 3,-5 1 8,-11 6 0,-7 6 0,-11 10 30,-8 8 19,-4 8 9,0 3-7,0 4-25,-6 3 7,-8 0-19,-1 16-7,-2 10-6,5 9 1,3 0-2,4 4 0,5 0 0,0-2 0,3-5-2,16-8-17,8-10-16,9-12-3,8-2 7,9-22-13,1-20 13,-4-8 4,-11-4 13,-10-7 14,-10-3 6,-6 3 11,-9 8 22,-2 14 14,-2 22 17,0 9-20,0 8 11,0 0-17,-6 10-26,-1 24-16,-2 8-1,4 6 0,5 2 0,0-4 0,0 3-1,5-5-1,5 0-46,2 2-41,-7-6-124,-5-10-105</inkml:trace>
  <inkml:trace contextRef="#ctx0" brushRef="#br0" timeOffset="54063.95">9642 4724 1107,'0'0'42,"0"0"-36,0 0-12,161-111 1,-96 82-35,-10 7-17,-16 3 32,-18 5 4,-11 6 21,-10 1 11,0-1 35,0 1-2,-12 1-14,0 5-5,-1 1-6,0 0-8,3 19-6,-2 12 10,0 5 3,9 6 1,1 9-1,2 0-10,0 5-7,0-3 3,0-10-2,0-10-2,0-13 1,0-10-1,0-10 0,0 0 1,4-12 6,7-14-3,7-2-2,1 2-2,6 2 0,0 3 0,-1 5-2,1 7 0,-5 6 2,-2 3-1,-5 0 0,-9 8 0,1 17 1,-5 4 0,0 5 2,0 2-2,0-8-1,0-5-3,0-11-9,0-10-11,13-2-17,16-7 26,9-23 10,3-3-7,1-8 4,-2 4 8,-8-2 0,-9 7 0,-11 12 3,-10 7 10,-2 4 23,0 7 14,0 2-17,-9 0-14,-2 0-11,-2 18-7,1 8 2,4 11-2,3 4-1,5 5 1,0 3-1,0-7 0,20-8-4,9-13-5,2-12 1,5-9 6,0-2 2,-1-28 0,-3-12 0,-1-9 2,-8-4-1,-2-6 3,-7 7-2,-12 11-1,-2 11-1,0 9 1,-11 15-1,-9 5 0,-1 3-2,8 0-13,5 9-14,3 5-17,5-3-38,0 1 4,13-5-27,12-1 40,11 1 28,-3 0 36,1 3 3,1 4 0,-10 6 4,-5 4 23,-10 8 33,-7 11 28,-3 0-15,0 3-11,0-1-11,0-12-6,0-7-13,0-7 14,20-13-19,18-6 0,9 0-2,6-13-15,3-6-2,-11-8-8,-7-2-40,-18-10-219</inkml:trace>
  <inkml:trace contextRef="#ctx0" brushRef="#br0" timeOffset="54574.6858">12045 4339 862,'0'0'98,"0"0"-15,0 0 46,0 0-55,0 0-35,-120-50-21,89 80 6,2 14-11,7 9 10,4 6-6,10 4-3,7-3-9,1 1-5,0-3 0,0 0-3,7 3-35,-5 2-33,-2-5-107,0-10-79,-9-16-132</inkml:trace>
  <inkml:trace contextRef="#ctx0" brushRef="#br0" timeOffset="54880.5645">11519 4850 775,'0'0'33,"0"0"-17,117-101 29,-28 57-35,11-2-10,7 0 5,0-1-3,-14 6 6,-22 8 17,-23 8-4,-26 7-8,-13 4 72,-9 2 60,0 5-38,-7 3-37,-13 4-31,-5 0-18,-4 25-10,3 12 4,-3 9 4,9 1-4,6 6-7,9-2-3,5 2-5,0-2 0,5-2-2,13-6-36,3-6-26,-2-9-64,-3-13-198,-5-12-205</inkml:trace>
  <inkml:trace contextRef="#ctx0" brushRef="#br0" timeOffset="55278.8446">12364 4646 998,'0'0'61,"0"0"-36,163-36 49,-99 36-44,-8 12-9,-25 20-19,-22 8 1,-9 4 0,-15-2 0,-18 1 1,1-11 0,8-13-4,13-7-2,11-12-36,0 0-54,13-9-9,18-23 52,9-8-17,-1-4 36,-4-3 30,-5 7 2,-12 6 43,-6 10 68,-12 9-21,0 12 19,0 3-27,-20 0-33,-7 3-29,2 21 0,2 10 0,11-1-7,9 5-6,3-4-7,5-2-2,15-5 0,5-1-11,0-7-38,-8-6-48,-5-10-255,-6-3-230</inkml:trace>
  <inkml:trace contextRef="#ctx0" brushRef="#br0" timeOffset="55499.1109">12866 4421 1106,'0'0'70,"0"0"0,175-1-2,-100 39-34,-11 18-3,-15 8-11,-20 6-11,-25 4 6,-4 4 0,-37-1 0,-15-7-12,-1-17 3,4-16-6,13-19-20,9-16-59,10-2-179,10-28-458</inkml:trace>
  <inkml:trace contextRef="#ctx0" brushRef="#br0" timeOffset="56126.9349">13909 4480 800,'0'0'196,"0"0"-97,0 0-9,0 0-64,0 0 16,-7 102 9,-2-46-26,5 2-14,4-5-3,0-7-1,0-10-4,13-14-2,9-10 3,8-12-3,5-2 3,4-28-2,-2-12-2,-3-6-9,-10-3-5,-6 5-5,-11 8-2,-7 12 14,0 14 7,0 6 1,0 6-1,0 0-6,2 0-26,9 3-11,2 14 30,7-1 3,7 2 10,4 4 0,1 0 5,-3 4 17,0 0 17,-9 0-12,-9-3-14,-11-2-3,0 4-8,-18-3 5,-21 2-7,-4-2-8,-2-4-56,-4-9-99,2-9-274</inkml:trace>
  <inkml:trace contextRef="#ctx0" brushRef="#br0" timeOffset="56396.6726">14252 3916 1028,'0'0'11,"0"0"50,0 0-29,0 0-28,71 109 5,-115-79 0,-9-9 4,-8-6-5,5-15 9,12 0 10,11-3-2,8-17-1,14 2-13,6 2-4,5 2-7,10 2-1,19 4-2,8 1 2,5 7-72,1 0-121,-1 0-373</inkml:trace>
  <inkml:trace contextRef="#ctx0" brushRef="#br0" timeOffset="57048.8964">15095 4624 554,'0'0'202,"0"0"-144,0 0 132,0 0-116,148-64-29,-111 28 14,-7-7-12,-14 3-4,-8-1-11,-8 4-15,0 9-2,-4 10-7,-12 8-4,-11 10 4,-2 0-5,-3 23 0,1 12-3,4 9 3,9 5-3,5 0 0,11-1-1,2-2 1,2-9-5,25-11 0,11-14-14,10-12-6,7 0 10,0-22-15,-5-12-10,-6-6 14,-13-4 4,-9-3 16,-8 4 6,-5 6 7,-9 16 8,1 10 6,-1 11 4,0 0-4,0 23-20,-4 23-1,-8 12 4,2 2 2,10-2-4,0-4 4,4-13 5,18-16 3,8-11 36,-3-14-13,6 0 5,0-24-15,3-16-7,-5-10-13,-8-8-6,-10 6-2,-6 5-22,-5 18-33,-2 19-49,0 10-147,0 0-219</inkml:trace>
  <inkml:trace contextRef="#ctx0" brushRef="#br0" timeOffset="57617.9034">15904 4587 852,'0'0'11,"0"0"43,0 0-15,109-117 0,-94 90-12,-7 9 3,-8 10 22,0 3 35,-3 5-21,-17 0-25,0 0-21,0 20-10,5 4-3,2 5-1,0 6-3,9 2-1,2 4-1,2-3-1,0 0 0,0-6 0,11-8 0,7-8-1,10-12 1,9-4 1,8-1 4,1-24-2,-1-3-1,-9-2 1,-7-4-1,-7 2 1,-4 2 1,-10 10 6,0 9 2,-6 11 3,-2 0-8,0 0-7,0 13-1,0 10 1,0 2 0,0-5 0,0-8 0,0-6 0,0-6 1,0 0-1,0 0-3,0-10-1,9-12-3,13-2 0,1 2 4,-2 8 3,2 4 0,2 6 1,-3 4 3,0 0 2,0 2-5,-7 14 0,-1 4-1,-7 3 1,-6 4-1,-1 1-2,0-5-29,0-2-44,0-5-98,0-12-154,5-4-108</inkml:trace>
  <inkml:trace contextRef="#ctx0" brushRef="#br0" timeOffset="58136.8773">17128 4403 1082,'0'0'123,"0"0"-108,0 0 21,0 0-14,-43 121-13,33-78-5,2-4-2,8-9 2,0-7-4,0-8 1,23-9 0,6-6 2,5 0 2,-1-24 3,-2-7-7,-9-4 1,-10-7 0,-10-2-2,-2-2-3,0 8-4,-18 9-1,-10 13 2,2 9-12,3 6-9,8 1-24,7 0-13,8 0-1,0 0-26,6 0 62,19 8 29,4 6 23,6 4 31,2 2-16,7 2-2,-4 7-2,0-3-13,-7 2-1,-9 2-5,-7-2-7,-13 0 4,-4-1 3,0-8 26,-4-7-26,-8-4 18,3-8-11,3 0 10,4-20-2,2-20-20,0-6-6,27-4-1,8 2-2,3 2-1,7 5-2,-1 7-44,-4 5-81,-2 4-250</inkml:trace>
  <inkml:trace contextRef="#ctx0" brushRef="#br0" timeOffset="58480.5062">18314 4316 1104,'0'0'51,"0"0"-38,0 0 15,-98 104-22,74-61 2,3 0-4,6-7-2,5-3 2,10-4 0,0-9-1,5-8-2,25-12-1,11 0 4,4-6-3,-2-20 0,-6-6 0,-8-11 0,-6-3 0,-14-5 10,-9-4 9,0 8 2,-3 13-9,-15 13 5,-4 16-18,-2 5-12,1 0-73,3 11-122,9 4-235</inkml:trace>
  <inkml:trace contextRef="#ctx0" brushRef="#br0" timeOffset="58930.5453">18840 4377 777,'0'0'277,"0"0"-265,0 0 100,0 0-81,-147 39-24,111-9 2,2 2-4,8-1 9,9-1-7,7-5-1,10-2-5,0-4-1,10-12-11,16-2-20,12-5-3,4 0-12,2-22 6,-3-10-3,-5-8 29,-10-6 14,-5-9 0,-6-11 7,-6-12 9,-4-6 4,-5 6-3,0 16 10,0 21 24,-5 23 18,-9 14 0,4 4-15,-6 10-28,2 26-22,5 13 5,7 9 5,2 4-5,0 4 0,10-2-2,7-3-1,-1-6-3,-1-9-3,-3-7-2,-8-7-37,-4-10-70,0-10-262,0-10-327</inkml:trace>
  <inkml:trace contextRef="#ctx0" brushRef="#br0" timeOffset="59418.9142">19315 4331 1171,'0'0'28,"0"0"51,0 0-46,0 0-28,-114 44-3,83-7 0,2 0-1,6 6 1,10-3 2,9-5-4,4-4-1,0-7-6,19-10-19,11-10-19,8-4-15,0-4-10,-3-19-4,-4-15 12,-7-1 53,-6-14 9,-1-9 10,-7-12 33,0-16-5,-5 8 4,-1 10-11,-4 24 27,0 27 17,0 17-14,-9 4-15,-6 18-24,5 25-16,6 12 3,2 12 3,2 7 4,0 0 6,0-3-2,16-7-13,14-14 0,3-10 0,12-13-5,6-16 11,7-11-5,0 0-5,-6-23 3,-10-8-6,-15-1-10,-14 3-36,-13 1-69,-3 3-387</inkml:trace>
  <inkml:trace contextRef="#ctx0" brushRef="#br0" timeOffset="72481.8663">4575 6413 302,'0'0'76,"0"0"47,0 0 49,0 0-40,0 0 15,0 0-26,0 0-21,16-85-18,-16 85-26,0 0-12,0 0-19,0 0-7,0 0-17,0 32 1,0 22-1,0 17 3,-4 7 5,-1 4 1,5 1 1,-2 1-6,2-1-4,0-11 3,0-7-2,0-11 1,0-9-2,0-8-1,0-2-5,-2-5-29,-8-10-24,4-6-42,-5-11-107,-2-3-86,0-23-103</inkml:trace>
  <inkml:trace contextRef="#ctx0" brushRef="#br0" timeOffset="72694.4592">4517 6689 355,'0'0'317,"0"0"-278,94-124 127,-53 104-14,3 7-100,-1 13-20,-13 0 0,-8 13-15,-8 13-4,-14 7-8,0 4 7,-18 7 0,-15-1-4,-5-4-1,1-4-7,5-9-22,10-7-87,8-10-90,11-9-74,3 0-269</inkml:trace>
  <inkml:trace contextRef="#ctx0" brushRef="#br0" timeOffset="73308.8532">4976 6578 1094,'0'0'46,"0"0"-39,0 0 15,0 0-16,0 0 1,-21 119-2,16-81-2,2-2-2,3-5-1,0-9 0,6-9-6,17-13-36,9 0 13,4-22 20,2-15-5,-1-3 8,-6 1 0,-6 2 6,-6 11 0,-13 7 7,-2 6 13,-4 10 8,0 3 23,0 0-11,0 0-15,0 0-17,0 18-8,0 10-1,-6 9 1,4-1 2,2 1-2,0-5 1,10-9-1,15-11-1,5-12-2,10-7 2,10-24-7,4-12-3,-3-5-16,-10-4-17,-10-2 2,-12-6 16,-12 0 16,-4 5 10,-3 11 1,0 12 18,0 14 27,0 10 1,-3 5 9,1 3-15,-1 0-19,-1 13-16,0 28-4,-7 21 2,1 6 17,4 4 5,4 2 4,2-8-16,0-7 2,13-8-14,9-6 0,5-17 1,0-7-2,-2-16-1,2-5-8,-4-10-22,-2-16-16,-7-5-59,-8-1-125,-6 3-308</inkml:trace>
  <inkml:trace contextRef="#ctx0" brushRef="#br0" timeOffset="73436.8281">5605 6539 1075,'0'0'112,"0"0"-93,0 0-19,0 0-22,0 0-156,158-82-395</inkml:trace>
  <inkml:trace contextRef="#ctx0" brushRef="#br0" timeOffset="73916.7543">6346 6437 878,'0'0'302,"0"0"-300,0 0 2,133-2 7,-97 9-2,-7 13-7,-7 4 1,-9 3-2,-3 1 1,-10 0 1,0 0 0,-10-1-3,-19-1 0,-2-1-6,2-5-11,8-6-20,5-12 9,11-2 10,5-2 8,0-25-9,15-10 6,16-4 8,8-2 5,3 2 0,-4 7 0,-3 5 8,-7 2 10,-9 11 6,-10 6 9,-7 6 26,-2 4 5,0 0-10,0 0-15,-4 9-21,-15 14-7,-2 12-4,3 5 1,5 2-1,11-2-5,2-4 0,0-2-2,7-4 0,15-4-5,5-6-33,4-10-35,2-8-100,-2-2-154,-2-7-182</inkml:trace>
  <inkml:trace contextRef="#ctx0" brushRef="#br0" timeOffset="74097.5586">7132 6534 604,'0'0'647,"0"0"-640,0 0-3,163-37 18,-94 19-15,-6 1-7,-16 8-22,-18 5-116,-16 4-162,-13 0-122</inkml:trace>
  <inkml:trace contextRef="#ctx0" brushRef="#br0" timeOffset="74252.3912">7178 6728 922,'0'0'173,"0"0"-170,0 0 27,0 0 8,0 0 0,151-15-30,-93-9-8,0-2-125,-3-1-281</inkml:trace>
  <inkml:trace contextRef="#ctx0" brushRef="#br0" timeOffset="74510.552">8075 6609 750,'0'0'509,"0"0"-496,0 0 0,0 0 23,126-10-27,-76 3-9,-8 0-91,-12 0-294</inkml:trace>
  <inkml:trace contextRef="#ctx0" brushRef="#br0" timeOffset="75086.8327">8483 6445 1020,'0'0'79,"0"0"-62,0 0 86,131-13-61,-92 26-25,-5 16-2,-11 8-8,-11 3-5,-12 1 1,0 0-2,-33-7-1,-6-4-4,3-10 4,8-8 0,10-3 0,9-7 0,9-2 0,0 0-5,0 0-7,11-20-8,18-6 5,13-3 7,6-5 1,-4 4 0,-2-5 1,1 0 6,-6 4 2,-3 0-2,-8 4 2,-7 3 3,-8 6 0,-9 7 2,-2 1 9,0 8 8,-13 2-6,-8 0-10,-8 18-5,0 8 7,5 7 5,2 8-2,6 1 1,10-1-2,6-4-3,0-5-7,20-8 4,18-4 5,10-8 11,8-7 5,0-5 3,-2 0-10,-3-5 3,-11-9 0,-9-2-9,-8 5-8,-15-1-3,-1 5-1,-7 0-2,0 4-5,0 1-37,-9 2-47,3-2-105,6 2-360</inkml:trace>
  <inkml:trace contextRef="#ctx0" brushRef="#br0" timeOffset="75260.7186">9856 6684 1203,'0'0'60,"0"0"-56,0 0-4,0 0-23,0 0-213,0 0-506</inkml:trace>
  <inkml:trace contextRef="#ctx0" brushRef="#br0" timeOffset="76076.4608">5648 7662 718,'0'0'176,"0"0"-129,0 0 97,0 0-64,0 0-37,0 0 9,2-88-11,-24 78-14,-7 2-8,-8 2-8,0 4 6,-3 2-7,2 0 5,3 5 0,1 20-4,5 8-2,0 12-7,10 14 1,12 8-2,2 7 5,5-3-3,0-5 0,5-6-2,10-6 0,-1-8 0,1-4 4,-2-6-5,1-2 0,-8-1-4,-6 1-15,0-1-43,0 0-59,-11-7-185,-9-10-223</inkml:trace>
  <inkml:trace contextRef="#ctx0" brushRef="#br0" timeOffset="76249.7011">4999 8314 551,'0'0'600,"0"0"-584,0 0-1,0 0 18,191-135-26,-94 95 3,3 4-6,-11 8-4,-8 2-104,-14 6-149,-15-1-153</inkml:trace>
  <inkml:trace contextRef="#ctx0" brushRef="#br0" timeOffset="76490.3593">6081 7830 1041,'0'0'101,"0"0"-62,0 0 58,0 0-63,-112 102-7,86-41 6,5 3-5,1 3-4,6-6-4,5-3-5,5-8-9,4-3-4,0-6-2,0-4 0,16-7-38,2-6-38,-3-10-134,1-12-119,-6-2-311</inkml:trace>
  <inkml:trace contextRef="#ctx0" brushRef="#br0" timeOffset="76708.527">6062 8318 229,'0'0'925,"0"0"-910,0 0-8,0 0 51,129 5-22,-65-17-8,-7 4-28,-10-4-9,-7 3-148,-11-3-227</inkml:trace>
  <inkml:trace contextRef="#ctx0" brushRef="#br0" timeOffset="77187.0107">6546 8161 1069,'0'0'67,"0"0"-63,0 0 24,0 0 0,141-12 0,-103 14-6,-9 18-15,-14 10-4,-12 4-1,-3 6-1,-12 3 3,-19-3-2,0-3-2,4-12 0,12-9-6,7-8-7,8-8-13,0 0-16,12-14 3,17-16 20,13-9 12,4 1 5,4 1-2,-7 3 4,-8-1 0,-6 7 4,-14 9 1,-3 6 24,-10 7 18,-2 2 5,0 4 5,-6 0-14,-19 0-28,-4 12-6,0 16-1,4 4 0,10 2-2,8 4-2,7-1-2,0-1-1,10-2 1,23 0-2,0-6 0,7-3 0,1-11-2,-8-9-15,-4-5-14,-3-7-55,-6-25-113,-14-7-309</inkml:trace>
  <inkml:trace contextRef="#ctx0" brushRef="#br0" timeOffset="77488.8559">6937 7874 1194,'0'0'12,"0"0"-5,0 0 4,144 12 8,-67 18-1,4 12 1,-2 15 12,-12 9-15,-21 6 0,-24 3 3,-19 0 2,-3-2 1,-23-5 7,-12 2-3,1-12-3,3-8-9,6-15-6,12-17-8,5-11 0,5-4-2,3-3-31,0 0-27,0-10-39,18-20-93,11-11-183,11-6-219</inkml:trace>
  <inkml:trace contextRef="#ctx0" brushRef="#br0" timeOffset="77742.8336">8198 8252 1227,'0'0'18,"0"0"0,129 0 65,-64 0-51,2-9-10,-5-1 0,-9 3-13,-10-4-6,-10 1-3,-15 2-1,-7-2-28,-9 6-36,-2 4-69,-2 0-161,-27 0-185</inkml:trace>
  <inkml:trace contextRef="#ctx0" brushRef="#br0" timeOffset="77960.3474">8353 8458 979,'0'0'92,"0"0"-9,151-5 17,-93-9-48,-8-1-12,-4 3-10,-17-2-13,-12 8-10,-11 0-7,-6 3-1,0 3-34,-13 0-84,-18 0-246,-7 0-401</inkml:trace>
  <inkml:trace contextRef="#ctx0" brushRef="#br0" timeOffset="79099.8388">9765 8256 921,'0'0'116,"0"0"-111,0 0 9,0 0 20,0 0 15,156-3 8,-96 3-22,-6 0-13,-9 0-10,-10 0-5,-13-1-4,-10-4-1,-6 3-2,-2 0-6,-4 2-40,0-1-51,3-1-123,-3-5-113</inkml:trace>
  <inkml:trace contextRef="#ctx0" brushRef="#br0" timeOffset="79592.597">10318 8101 932,'0'0'60,"0"0"0,0 0 35,122-48-53,-79 48-18,-3 0-5,-7 8-13,-8 16-4,-9 8 0,-12 4 1,-4-2-1,0 7-2,-20-6 4,-10 2-2,0-5-2,5-10-2,8-4-17,7-9-11,8-8-20,2-1 5,0-4 3,12-20-38,15-12 31,9-3 44,7-5 5,0 0 1,3 2 0,-6 4 3,-5 5 5,-14 8 9,-3 9-1,-15 4 4,-3 4 21,0 4 9,-13 4-9,-12 0-11,-4 7-3,2 20 4,4 4-3,11 2 0,7 1-3,5-4-10,0-2-8,22-3-7,11-8 4,10-6-1,1-7-1,-1-4-3,-5 0-1,-11 0-46,-11 0-49,-6-3-102,-10-11-201</inkml:trace>
  <inkml:trace contextRef="#ctx0" brushRef="#br0" timeOffset="79834.1296">10880 7775 888,'0'0'118,"0"0"-90,118-1 76,-51 31-28,4 8-25,1 8 5,-10 6-17,-16 7-4,-19 0-16,-26 2-7,-1 2-4,-26-7-1,-16-3-3,-3-4 0,1-7-4,7-8-28,-4-6-43,-1-10-121,-4-15-247</inkml:trace>
  <inkml:trace contextRef="#ctx0" brushRef="#br0" timeOffset="80184.8346">9899 7772 684,'0'0'173,"0"0"-156,0 0 72,-125 12-25,76 20-25,-2 12 37,-1 14-3,4 13-20,12-3 4,16 2-20,15-8-7,5-9-13,25-6-6,17-4-6,6-6-5,4 0-18,2-10-87,-3-7-261</inkml:trace>
  <inkml:trace contextRef="#ctx0" brushRef="#br0" timeOffset="80868.7601">11858 8219 659,'0'0'71,"0"0"7,54-118 61,-23 70-53,2 1-52,1 6 17,-12 11-19,-11 8-20,-11 6-4,0 4 2,0 4-3,-17 5-6,-6 3 0,3 0 0,0 0-2,7 12-2,6 2-23,7 2-35,0 7 1,14-1-1,24 0 36,6-2 23,5 0 2,-3 0 1,-3 2 1,-12 2 3,-11 2 4,-16 0 5,-4 3 26,-2-2-9,-22-1 0,-5 0-10,0-5-11,3-5-6,7-6-3,11-5-1,5-3-3,3-2-41,0 0-54,18-20-82,13-10-19,5-6-193</inkml:trace>
  <inkml:trace contextRef="#ctx0" brushRef="#br0" timeOffset="81400.7252">12456 7914 181,'0'0'683,"0"0"-587,0 0 74,0 0-90,0 0-63,0 0 8,-25 48 1,19-10-9,4 3-6,-2 1-4,4-1-3,0-4-2,6-9-1,13-6-1,4-10 0,6-6 0,4-6-7,5 0-2,-2-1 5,-5-20-5,-7-4 7,-4-10-4,-3 1 5,-7-6-13,-1 8 1,-7 11 8,0 8 1,-2 13 4,0 0-3,0 22-5,0 7 8,0 8 0,-8-8 3,1-4-3,3-9 0,0-8 0,1-8 0,3 0-2,0-3-8,13-26 8,10-8 0,2 2 2,-2 1 0,4 7 3,-2 9-2,-3 9 3,-2 7 6,0 2 6,3 0-6,-6 21 5,1 8-3,-2 3-4,-7 0 1,-1-1-5,-5 1-3,-3-9-1,0-3-13,0-5-36,-7-8-46,-9 0-84,-4-7-123,-2 0-189</inkml:trace>
  <inkml:trace contextRef="#ctx0" brushRef="#br0" timeOffset="81700.8323">12647 7467 514,'0'0'342,"0"0"-332,0 0 88,0 0-3,0 0-63,0 0 4,92 116-12,-115-89-8,-15-6-8,-8-7 4,1-14 5,7 0 9,5 0-6,11-21 9,9-1-13,10-5 1,3 5-11,7 1-4,22-1-2,11 5 0,4 5-1,-6 12-9,-2 0-65,-11 21-156,-6 9-205</inkml:trace>
  <inkml:trace contextRef="#ctx0" brushRef="#br0" timeOffset="82008.4829">13465 7666 659,'0'0'508,"0"0"-489,0 0 61,0 0-19,-120 122-30,93-61 8,5 3-18,6 2 0,6-2-4,8-6-6,2-10-1,0-6-8,17-10 1,8-8-2,4-8-1,4-7-17,2-9-30,-1 0-47,-2-16-150,-4-7-330</inkml:trace>
  <inkml:trace contextRef="#ctx0" brushRef="#br0" timeOffset="82182.3891">13611 8064 1150,'0'0'58,"0"0"-54,0 0 12,137-56-16,-87 45 0,-11 0-41,-7 4-134,-10-1-159</inkml:trace>
  <inkml:trace contextRef="#ctx0" brushRef="#br0" timeOffset="82622.7988">14012 7899 25,'0'0'877,"0"0"-825,0 0 40,0 0-24,123-22-17,-86 22-14,-8 20-18,-9 4-7,-13 8-6,-7 1-2,-5 1 0,-24 1 2,2-7 0,3-8-5,7-6 1,6-7-2,10-4 0,1-3-6,0 0-17,27-14 19,7-16 2,14-6-8,2 0 7,0-4 3,0 8 1,-13 4 3,-12 5 10,-14 13 15,-6 4 9,-5 4 9,0 2-4,-12 0-19,-14 2-9,-3 23-4,0 1 2,9 12-5,11 1 2,9 6-7,0-1 2,30-9-4,14-6 0,4-11-1,1-12-3,-7-6-2,-7 0-18,-16-7-23,-7-16-60,-12-5-161,0-10-321</inkml:trace>
  <inkml:trace contextRef="#ctx0" brushRef="#br0" timeOffset="82900.5133">14482 7533 1022,'0'0'93,"0"0"-37,132-18 33,-66 24-42,7 25-6,2 9-3,-9 13-8,-11 10 4,-15 7-11,-20 8 5,-20 2 6,-3 4-9,-38 0-8,-3-9 4,-3-9-8,7-13 5,4-14-2,5-11-7,4-12-6,7-9-3,7-7-8,-3 0-26,3 0-30,-3-14-43,-6-2-112,-4-5-448</inkml:trace>
  <inkml:trace contextRef="#ctx0" brushRef="#br0" timeOffset="84251.8222">16450 8256 500,'0'0'566,"0"0"-512,0 0 3,0 0 0,0 0-41,0 0-8,5 37-4,-5-12-4,-9-3-59,-4-2-88,1-4-179,1-10-269</inkml:trace>
  <inkml:trace contextRef="#ctx0" brushRef="#br0" timeOffset="84530.1854">18746 7325 419,'0'0'0</inkml:trace>
  <inkml:trace contextRef="#ctx0" brushRef="#br0" timeOffset="85031.8202">18117 7712 155,'0'0'914,"0"0"-854,0 0 9,0 0-26,0 0-33,0 0-1,96 10 23,-33-10-5,-5 0-6,-11 0-6,-10-8-13,-10 2-2,-11 4-1,-9-1-27,-1 3-62,1-3-75,-3-1-140,6-6-146</inkml:trace>
  <inkml:trace contextRef="#ctx0" brushRef="#br0" timeOffset="85262.535">18686 7536 526,'0'0'423,"0"0"-328,0 0-32,0 0-2,0 0-13,0 112 1,0-70-9,0-4-22,0-2-9,0-5-5,0-7-3,0-4-1,0-5-22,0-4-54,0-6-76,0-5-134,4 0-83</inkml:trace>
  <inkml:trace contextRef="#ctx0" brushRef="#br0" timeOffset="85511.8806">18889 7538 866,'0'0'105,"0"0"42,0 0-40,0 0-84,0 0-10,0 0 0,0 84 33,0-38-15,0-2-15,0-2-5,0-6-4,0-2-1,0-5-6,0-8 0,5-3-11,-1-6-27,0-2-59,-4-8-75,0-2-143,0 0-71</inkml:trace>
  <inkml:trace contextRef="#ctx0" brushRef="#br0" timeOffset="85790.736">18466 7347 699,'0'0'217,"0"0"-121,0 0-63,0 0-11,176-2 73,-74 2-19,2-10-28,-10-6-3,-21 0-11,-23 4-23,-28 8-10,-10 2-1,-10-1-5,0 3-38,0 0-69,3-5-193,0-5-334</inkml:trace>
  <inkml:trace contextRef="#ctx0" brushRef="#br0" timeOffset="86402.2329">19838 7340 658,'0'0'159,"0"0"-44,0 0-41,0 0-59,0 0-8,0 0 17,-142 117-7,95-84 9,-2-3-2,3-2-5,-4-6-2,6-5-3,3 0-3,10-7-1,6-2-2,13-2-1,5-3-4,5-3 11,2 0 14,0 0-5,0 2-14,0 10-1,19-1 11,8 10 19,4 0-15,1 3-12,5 3 0,0-2 1,-2-1-8,-6-3 7,-4-7-4,-4 2-3,-4-7-2,-5 1 0,0-1-2,-5-4 0,4 1-9,0 1-41,7-2-75,2-5-153,-3 0-236</inkml:trace>
  <inkml:trace contextRef="#ctx0" brushRef="#br0" timeOffset="86725.8257">20006 7656 793,'0'0'110,"0"0"-82,0 0 31,0 0-15,0 0 11,127 10 7,-70-10-14,7 0 14,-4-12-19,-12 3-10,-12 2-22,-12 1-8,-6-1-3,-4 4-30,-5-1-83,0-3-189,-5-2-217</inkml:trace>
  <inkml:trace contextRef="#ctx0" brushRef="#br0" timeOffset="87318.7983">20631 7471 1037,'0'0'112,"0"0"-105,0 0 61,140-46-29,-88 46-16,-4 0-6,-11 16-10,-10 13-4,-11 0-3,-11 4 3,-5-1-2,0 0 2,-9-4-1,-11 2 2,-3-4-4,1-6-3,-2 0-19,3-8-8,3-6-20,5-2 17,7-4 14,6 0 10,0-7-2,15-16-8,16-3 14,12-4 5,0-1 0,5-2 0,-1 1 0,-2 0 0,-10 1 0,-6 5 3,-12 2 6,-5 6 6,-5 4 20,-7 2-8,0 6 17,0 2-16,-14 4-12,-1 0-2,-8 2 0,2 18-1,-5 6-3,6 8-1,10-2-3,4 4-3,6 0-1,0-5-1,14 1-1,11-8 1,6-4-1,5-3 3,4-10-1,0-3 17,4-4-3,-2 0 3,-5 0 1,-10 0-15,-8-8-5,-10 2 2,-6 4-2,-1-5-27,-2 5-48,0-5-141,4-5-300</inkml:trace>
  <inkml:trace contextRef="#ctx0" brushRef="#br0" timeOffset="87850.2898">22217 7209 899,'0'0'111,"0"0"-97,0 0 15,0 0-20,0 0-4,0 0 16,-20 44 4,-10-20 7,-4 1 3,-5 1-2,1-3-7,-3 1-9,0 0-7,3-2-6,3-2-2,6-4 1,4-3-1,2-5 2,10-1-4,3-2 0,4-2 0,6-1 4,0 0-3,0 3 1,0 0 1,0 5 7,14 2 3,11 2 1,7-1-1,8 1-3,8 2-4,3 0-1,3 2 5,-1-2 0,-1-2 10,-6-2-2,-6-3 0,-6-2-16,-6-2 6,-5 1-8,-10-4-6,-3 1-36,-6-1-79,-4-2-146,0 0-266</inkml:trace>
  <inkml:trace contextRef="#ctx0" brushRef="#br0" timeOffset="88105.3103">22627 7333 1024,'0'0'92,"0"0"-85,0 0 80,0 0-40,36 112-23,-27-65 6,-5-1-18,1-5-3,-5 0-5,0-9-3,0-6 0,0-6-1,0-10-46,0-4-54,0-6-119,0 0-164</inkml:trace>
  <inkml:trace contextRef="#ctx0" brushRef="#br0" timeOffset="88376.8612">22854 7345 1075,'0'0'43,"0"0"-22,0 0 27,0 0-19,0 0 11,0 0-21,21 120-1,-21-78 8,0 4-8,0-3-9,0-3 1,0-5-6,0-6-2,0-5-2,0-6 0,0-6-7,0-5-29,0-2-32,0-5-83,0 0-74,0-10-114</inkml:trace>
  <inkml:trace contextRef="#ctx0" brushRef="#br0" timeOffset="88662.5916">22574 7141 787,'0'0'215,"0"0"-197,0 0 38,0 0 16,180-38-46,-99 27 15,-4 1-3,1-2 15,-8-4 7,-14 0-5,-17 2-6,-13 6-21,-11 3-14,-13-4-8,-2 7-6,0-2-32,-20 4-76,-17 0-297</inkml:trace>
  <inkml:trace contextRef="#ctx0" brushRef="#br0" timeOffset="89704.6755">8178 9847 989,'0'0'151,"0"0"-122,0 0 42,133 0-33,-66-5-24,1-5-10,-6-1-4,-17 8-76,-19 3-160,-26 0-250</inkml:trace>
  <inkml:trace contextRef="#ctx0" brushRef="#br0" timeOffset="89905.8083">8166 10185 1055,'0'0'108,"0"0"-104,0 0 64,164-19-25,-89 2-19,1 3-6,-13 3-9,-14 5-9,-16 3-22,-20 3-72,-4 0-104,-9 0-144</inkml:trace>
  <inkml:trace contextRef="#ctx0" brushRef="#br0" timeOffset="90530.702">9705 10164 874,'0'0'100,"0"0"-19,0 0-11,0 0 2,0 0-3,163-5-16,-114-2-14,-10-3-10,-8 4-20,-10 2-7,-7 3-2,-3-2 0,-3-1-34,1 2-59,3-2-111,-2-4-203</inkml:trace>
  <inkml:trace contextRef="#ctx0" brushRef="#br0" timeOffset="91060.7421">10280 9926 918,'0'0'111,"0"0"-96,0 0 72,158-48-27,-113 48-16,-5 5-14,-9 26-21,-13 6-3,-9 9-2,-9 0-2,0 1 4,-30 1-6,0-4 2,0-5-2,6-11 0,8-14-10,5-9-3,7-3-8,4-2 2,0 0 0,12-23-16,17-16 8,8-7 24,10-3 3,4-2 0,1 7 1,-2 4-1,-7 3 2,-9 10 3,-14 6 1,-11 9 9,-9 3 7,0 5 9,0 1-9,-23 3-11,-8 3 1,-3 21-7,3 14 4,4 8 7,12 6 5,13 2 2,2-1-7,7-10-10,26-4-1,7-9 0,9-12 4,2-6 7,0-10-3,-3-2 11,-11 0-15,-10-4-5,-6-6-3,-13 3-1,-4 0-22,-1-1-53,-1-2-144,0-4-377</inkml:trace>
  <inkml:trace contextRef="#ctx0" brushRef="#br0" timeOffset="93806.7732">11671 10018 664,'0'0'121,"0"0"-90,0 0-12,0 0 11,0 0 6,0 0-15,13 20 2,-13-12-2,0-2-3,0-2 2,-2-4 5,-7 0 3,2 0-2,3 0 6,2-8-20,2-4 7,0 2-7,0 4-9,0 2-3,11 2 2,-2 2 1,0 0-1,-2 6-2,-5 8 1,-2 2 7,0 0 0,-7-6 3,-4-4-5,4-4 9,0-2 10,6 0 5,-2 0-3,3 0-6,0-12-11,0 0-2,0 2-8,0 3 0,0-2-3,11 7-35,2-4-115,7 0-206,5-6-278</inkml:trace>
  <inkml:trace contextRef="#ctx0" brushRef="#br0" timeOffset="94151.789">12502 9965 443,'0'0'646,"0"0"-634,0 0 45,0 0 33,0 0-63,0 0-4,-56 92 1,101-80-3,9-9-9,1-3-2,3 0 0,-4-6-5,-11-10-2,-12 6-3,-10 1-9,-7 0-54,-3 5-72,-4-3-188,-6 4-242</inkml:trace>
  <inkml:trace contextRef="#ctx0" brushRef="#br0" timeOffset="94608.2165">12935 10249 1059,'0'0'73,"0"0"-71,103-125 30,-49 70-3,8-3-12,-6-5 13,-6 8-9,-14 8-11,-14 8 10,-12 9 5,-10 9-7,0 0 3,-3 12-12,-17 6-9,-5 3 0,-1 3-1,-1 18 1,2 1-6,10 2-2,1-2-1,14 3 2,0-4-13,3 1-3,23-3 3,11-3 7,4-4-1,7-1 13,-6 1 1,-2 3 2,-9 2-2,-11 6 9,-11 0-3,-9 6 5,0 1 2,-18 0-1,-8-1-8,-1-5 2,4-4-4,6-6-4,5-11-2,6-3-19,6 0-37,0-20-60,0-8-141,15-7-38,9-6-193</inkml:trace>
  <inkml:trace contextRef="#ctx0" brushRef="#br0" timeOffset="95148.7095">13662 9840 808,'0'0'172,"0"0"-102,0 0 51,0 0-78,0 0-18,0 0-4,-36 79-6,29-34 2,3-5-12,4 2 4,0-2-6,0-8-2,11-6-1,7-10 1,4-14 0,2 0-1,3-2-5,0-8 5,2-13 0,-2-8 0,-3-1-3,-1-3 3,-8 6 2,-4 5 2,-1 10-2,-8 8 2,-2 4 1,0 0-4,0 2-1,0 22 0,0 8 8,-2-4-6,-3-8-2,2-3 0,3-14 0,0-1-3,0-2 4,0-2-2,8-20-6,7-14 2,1-4 3,1 4-6,1 5 8,0 10 2,0 7-1,-2 8-1,-2 6 0,3 0 1,-2 4 2,-3 20 5,-4 8 4,-3 4-7,-3 4 7,-1-2-3,-1-4 0,0-2-7,-1-8-1,-14-4-1,-3-4-26,-3-7-73,0-6-168,-8-3-244</inkml:trace>
  <inkml:trace contextRef="#ctx0" brushRef="#br0" timeOffset="95418.2123">13847 9486 1053,'0'0'35,"0"0"11,0 0-2,0 0-22,0 0-5,0 0-1,2 65-4,-29-55-6,-1-7-3,5-3 5,0 0 7,9 0 4,7-15 0,7 3-4,0 2-10,7-2-5,23 5-4,4 5-36,2 2-60,3 0-185,-3 0-317</inkml:trace>
  <inkml:trace contextRef="#ctx0" brushRef="#br0" timeOffset="96002.7827">14466 9924 710,'0'0'355,"0"0"-345,0 0 44,0 0 5,0 0-36,0 0 3,119 15-16,-109 20-1,-10 7-8,0 2 0,-15 0 1,-16-8-1,-1-8-2,2-6 0,9-9-3,12-6-13,8-2 3,1-5-21,1-3 7,24-24-3,10-11 13,5-8 11,6 1 7,-4 5 1,-5 2-1,-3 8 10,-12 6 18,-9 6 13,-3 5 1,-10 8 1,0 5 3,-10 0-14,-13 19-27,-7 13-1,6 5 5,10-2 1,7 0-2,7-1 0,3-4-2,21-5 3,10-8-3,3-7-2,6-10 20,6 0-6,-2-3 0,-5-14-2,-11 6-9,-11-2-3,-11-1-3,-9 6-1,0 1-44,-3 4-89,-21-5-395</inkml:trace>
  <inkml:trace contextRef="#ctx0" brushRef="#br0" timeOffset="100848.9484">18479 9274 434,'0'0'409,"0"0"-330,0 0-53,0 0 33,0 0 20,0 137-16,6-93-7,-1-5-5,0-1-17,-3-6-9,-2-3-6,0-5-9,0-5-6,0-4-1,0-3-3,0-7-24,0 0-51,0-5-93,2 0-139,5-10-114</inkml:trace>
  <inkml:trace contextRef="#ctx0" brushRef="#br0" timeOffset="101117.8783">18711 9296 892,'0'0'142,"0"0"-79,0 0-23,0 0-30,0 0 26,0 0 28,17 129-21,-15-85-14,4-5 1,-2 2-16,-2-5-1,2-4-4,1-4-5,-1-5-3,-2-4-1,0-5-16,-2-4-31,0-7-65,0-3-78,0 0-93,-4-9-109</inkml:trace>
  <inkml:trace contextRef="#ctx0" brushRef="#br0" timeOffset="101403.7079">18310 9214 641,'0'0'80,"0"0"-12,0 0-18,0 0-26,144-32 33,-72 30 47,-1-2-32,-2 0 22,-9-4-28,-8 4-16,-11-2-21,-9 4-16,-12 2-9,-4 0-2,-5 0-4,0 0-38,0 0-120,5 0-212</inkml:trace>
  <inkml:trace contextRef="#ctx0" brushRef="#br0" timeOffset="102302.4338">19299 9196 388,'0'0'157,"0"0"-40,0 0-19,0 0-8,0 0 10,0 0-8,-4 0-19,1 0-7,1 0-17,2 0-14,-2 0-18,2 0 2,0 0-4,0 0-8,0 0 2,0 0-3,0 0 2,0 0-2,0 0 2,0 0 0,0 0 0,0 0-2,0 0-2,9 10 3,5 4-4,3 1 3,3 6-1,5-1 0,2 2 1,4-1 0,2-1 1,0-3-4,3-5 0,0 1 0,-1-6-2,-4-3 2,-2 1 0,-6-3-1,-5-1-2,-6-1 1,-2 2-1,-8-2 0,3 2-3,-5-2 2,0 0 1,0 2 1,0 6 0,-18 6-1,-17 6 2,-17 6 0,-4 6-1,-6-6 0,-5 6-1,-2-1 0,5-4-1,8 2 3,9-5 0,13-5-1,14-10 3,9-3-1,7-6-3,4 0-2,0 0 1,0 0-35,0 0-69,13 0-122,10-15-201</inkml:trace>
  <inkml:trace contextRef="#ctx0" brushRef="#br0" timeOffset="102999.9071">20162 9249 588,'0'0'236,"0"0"-159,0 0-6,0 0-21,128-21-28,-78 21 6,-10 14-1,-8 12-9,-13 4-5,-11 4-11,-8 1 8,-8 0-3,-20-1-2,-3-3-1,2-5-4,8-11 3,11-3-3,6-5-10,4-7-23,0 0-11,6 0 16,18-21 24,12-9 1,4-3-1,2-4 3,1 1 1,-6 0 1,-3 2-1,-7 2 9,-9 8 0,-7 4 5,-6 10 7,-5 6 16,0 2 19,0 2-10,-3 0-29,-15 14-15,-2 13 8,2 8 3,7 3 9,7 3 3,4-4-4,0-2 1,19-3-5,10-9-6,2-5-1,3-3 1,-7-7-9,-3-4 4,-5-4-6,-8 0-20,1 0-45,-4-8-55,-4-6-201,-2-6-258</inkml:trace>
  <inkml:trace contextRef="#ctx0" brushRef="#br0" timeOffset="103486.1849">20944 9177 871,'0'0'30,"0"0"25,0 0 22,0 0-23,0 0-1,148 47-22,-97-33-2,-4-3 5,1-2 0,2-1-1,-5-2-4,1-2-8,-8 4-10,-9-4-5,-4 1 5,-10 0-9,-1 2-2,-8 0 1,-2 0 1,-4 0 6,0 3-1,0 5-2,-8 1 6,-13 7-2,-6 3-1,-4 2-4,-6 4-1,1 0-1,-1 1 1,0-3 3,6-2-3,-1-5 2,4-2-3,-1-3 8,5-4-4,4-4-1,0-1-3,15-6-2,-2-3-3,7 0 2,0 0-26,0 0-35,0-3-92,9-16-230,11-5-359</inkml:trace>
  <inkml:trace contextRef="#ctx0" brushRef="#br0" timeOffset="103811.757">21972 9385 1017,'0'0'76,"0"0"-65,0 0 41,0 0-6,0 0-11,153 1-15,-105-1-14,-6-5 1,-10-8-2,-4 1 4,-10 0-9,-5 2-5,-1-2-100,-4 0-171,5-2-240</inkml:trace>
  <inkml:trace contextRef="#ctx0" brushRef="#br0" timeOffset="104056.7302">22503 9194 524,'0'0'618,"0"0"-607,0 0 13,0 0 39,0 0-30,0 0 3,31 134-10,-27-92-6,-2-3 0,-2-2-5,0-4-10,0-6-2,0-2-3,0-7-1,0-6-30,0-4-63,0-6-104,0-2-161,3 0-126</inkml:trace>
  <inkml:trace contextRef="#ctx0" brushRef="#br0" timeOffset="104344.0888">22756 9272 1008,'0'0'34,"0"0"69,0 0-27,0 0-56,0 0-4,0 0 2,0 60 4,0-24-3,0 2-9,0-4 1,0 0-1,0-5-10,0-5 3,0-2 0,0-7-2,0-4-1,0-8-3,0-3-20,0 0-10,0 0-1,3-9-45,3-11-109,-4-9-141</inkml:trace>
  <inkml:trace contextRef="#ctx0" brushRef="#br0" timeOffset="104650.3854">22431 9025 800,'0'0'74,"0"0"-64,151-12 125,-72 12-65,-1 0-7,2 0 16,-4-2-28,-9-3 3,-7-6-6,-12-3-5,-11 2-7,-14-2-17,-12 6-8,-5 2-11,-6-3 0,0 2-10,-11 3-69,-26 2-158,-22 1-552</inkml:trace>
  <inkml:trace contextRef="#ctx0" brushRef="#br0" timeOffset="105286.7191">16724 10090 844,'0'0'96,"0"0"-65,0 0 79,0 0-51,0 0-41,0 0-18,-31 131-27,-20-91-309</inkml:trace>
  <inkml:trace contextRef="#ctx0" brushRef="#br0" timeOffset="106380.4171">7971 11865 1033,'0'0'123,"0"0"-97,0 0 46,0 0 10,0 0-32,149 4-16,-91-4-5,0 0-13,-1-6-9,-10-2-7,-11 4-8,-11 0-31,-17 0-32,-5 4-68,-3 0-123,-9 10-49,-25 9-203</inkml:trace>
  <inkml:trace contextRef="#ctx0" brushRef="#br0" timeOffset="106568.2145">7944 12180 526,'0'0'637,"0"0"-603,0 0-18,0 0 38,158 4 5,-80-6-36,-6-10-4,-8 2-11,-17 1-8,-20 8-15,-16 1-53,-11 0-114,0 0-217</inkml:trace>
  <inkml:trace contextRef="#ctx0" brushRef="#br0" timeOffset="109026.337">10193 11839 391,'0'0'643,"0"0"-558,0 0-5,0 0-18,0 0-49,0 0 1,101-60-8,-53 60-1,-8 0 1,-11 22-4,-11 8-2,-11 4 3,-7 2 1,0 7 1,-22 1 4,-7-1-9,2-8 0,0-8 4,11-5-4,6-9 0,6-5-5,4-8-20,0 0 3,19-10-20,17-19 21,6-7-3,5-8-11,4-2 7,1-4 11,-1-4-24,0 8 22,-10 8 11,-18 9 5,-11 14 3,-10 6 4,-2 9 4,0 0 14,-18 0-18,-7 7 1,-3 17-3,-1 8 6,3 6 3,9 3 29,6 0-15,11 3 4,0-5-7,9-4-7,22-2-4,3-5-7,0-8-3,6-3-1,0-6-58,-7-10-82,-4-1-212</inkml:trace>
  <inkml:trace contextRef="#ctx0" brushRef="#br0" timeOffset="109460.8368">11096 12105 951,'0'0'10,"0"0"-3,0 0 15,125-146 2,-86 96-9,-4 1 2,-12 3 3,-6 8-11,-15 13 11,-2 3 6,0 7 9,-14 11-22,-10 1-13,-3 3-12,2 0 3,5 7-20,3 14 8,7 7-6,4 0-9,6-5-21,0 6 7,6-12 19,23 0 18,10-3 12,7-8 1,-1 1 1,-5-2 12,-7 1 8,-10 4-1,-10 6 3,-9 5-2,-4 0 3,0 7 0,-7-4-12,-12 2-4,1-7-4,4-6-4,8-2-20,3-10-97,3-1 0,0 0-94</inkml:trace>
  <inkml:trace contextRef="#ctx0" brushRef="#br0" timeOffset="110045.6622">11671 11721 651,'0'0'68,"0"0"-54,0 0 28,0 0-26,0 0 12,-18 112 9,18-78-10,0 0 6,0 0-4,7-4-13,4-4-3,2-6-1,5-9-6,5-6 3,2-5-4,3 0 2,-2 0-3,-1-19 3,0-4-6,-5-7 7,-5 0 2,-1-4 3,-5 6 10,-5 8-6,-3 8-2,-1 12 2,0 0-15,0 3-2,0 18-4,0 5 4,0 6 2,0-4-2,0-2 0,0-10 0,0-6 0,-1-6-3,1-4-11,0 0 1,0-18 3,11-11 8,7-6-6,0 3 8,0 9 0,0-3 0,0 15 5,4 5 9,0 6-9,1 0 11,-2 0 3,0 16 12,-6 8-8,-3 4-6,-7 5-3,0-1-6,-5-3-4,0 0-4,0-3-3,-15-6-79,-5-1-20,-5-7-192,-4-8-256</inkml:trace>
  <inkml:trace contextRef="#ctx0" brushRef="#br0" timeOffset="110331.7457">11894 11388 178,'0'0'514,"0"0"-470,0 0 97,0 0-40,2 104-74,-22-79-5,-6-4-7,-4-11 0,4-6-5,1-4 4,8 0 28,3-14 6,12-4-6,2-2-22,0 2-20,20 1-1,9 8-4,3 9-18,3 0-83,-2 9-150,-4 16-121</inkml:trace>
  <inkml:trace contextRef="#ctx0" brushRef="#br0" timeOffset="110818.6887">12382 11765 1094,'0'0'71,"0"0"-55,0 0 33,141-51-8,-97 54-21,-4 24-10,-15 14-4,-12-1 1,-13 4-4,0 2-3,-22-2 2,-14-6-1,1-4-1,6-10-1,8-8-13,13-4-1,8-12 0,0 0-2,2-8 4,21-20-3,16-6 3,6-6 13,4-6 1,-2 0-1,-1 2 5,-7 0-3,-13 7-1,-8 11-1,-12 13 7,-6 4 16,0 9 9,-17 4-23,-10 23-6,-3 10 2,6 4 8,12-1-1,9-4 0,3 1-6,0-10 5,19-3-10,11-2 0,7-10-2,9-4-10,5-2-69,4-6-169,1 0-367</inkml:trace>
  <inkml:trace contextRef="#ctx0" brushRef="#br0" timeOffset="110970.6628">13563 12244 1147,'0'0'56,"0"0"-52,0 0 4,0 0-8,-17 120-59,4-92-165,-3-8-229</inkml:trace>
  <inkml:trace contextRef="#ctx0" brushRef="#br0" timeOffset="114668.5583">14886 11937 721,'0'0'216,"0"0"-170,0 0-2,0 0 2,0 0-29,0 0 4,58-7 25,-13 7 24,5-3-16,-3-3-13,-9 0-7,-9 0-16,-11 2-9,-7 0-3,-4 4-4,-6-3-1,-1 2-1,0 1-22,3 0-50,1-2-93,7-2-172,3-2-94</inkml:trace>
  <inkml:trace contextRef="#ctx0" brushRef="#br0" timeOffset="115002.2874">15436 11686 511,'0'0'267,"0"0"-135,0 0-13,0 0-45,0 0-29,0 0-6,0-13-14,0 20-5,0 16-11,0 9 11,4 1-1,-1 6 2,1-6-3,-4-1-14,0-3 2,0-3-5,0-3 0,0-4-1,0 1 0,0-4-17,0-2-34,0-2-69,0-4-85,0-4-73,0-4-183</inkml:trace>
  <inkml:trace contextRef="#ctx0" brushRef="#br0" timeOffset="115320.4607">15646 11647 678,'0'0'152,"0"0"-52,0 0-16,0 0-64,0 0-14,0 0 20,2 56 40,-2-19-2,0 6-25,0-1-2,0-2-9,0-1-7,0-6-8,0-3-4,0 0-5,2-5-2,2-10-2,-2-1 0,3-6-1,0-3-24,-5-5-23,0 0-32,0 0-19,0 0-29,0-17-165,-10-7-227</inkml:trace>
  <inkml:trace contextRef="#ctx0" brushRef="#br0" timeOffset="115603.1256">15290 11518 106,'0'0'508,"0"0"-445,0 0-6,133-42 43,-66 37-10,6-4 0,1 1-17,-5-4-2,-15 0-18,-12 1-10,-18-1-16,-11 9-11,-6-1-10,-2 2-5,-5 2-1,0 0-6,0 0-83,4 0-166,3 0-220</inkml:trace>
  <inkml:trace contextRef="#ctx0" brushRef="#br0" timeOffset="116098.7119">16455 11478 707,'0'0'84,"0"0"-56,0 0 50,0 0-39,0 0-15,0 0 12,-91 94-6,51-62-3,-1 0 0,-4 0-2,1-2 0,-1-6 1,7-3-10,7-8-2,4-1-7,12-1-1,3-10-2,8 2-1,2-1 0,2-2 4,0 2 7,0 0 1,0-2-1,0 4-8,0 5-6,16 6 2,11 7 3,4 4 13,7 0 3,1 1 3,4-1-9,-1 1-3,-8-1 1,-5-6-9,-2 0-2,-9-3-1,-1-5-1,-1-7 0,-3 2-6,1-3-32,-1-4-39,2 0-78,3-4-137,-5-17-98</inkml:trace>
  <inkml:trace contextRef="#ctx0" brushRef="#br0" timeOffset="116660.705">16638 11739 744,'0'0'107,"0"0"-103,0 0 89,128-34-16,-88 34-42,-6 5-11,-9 18-7,-12 2-7,-8 4-2,-5 3-4,0 0 4,-14 4-2,-15 2-4,2-8 5,4-4-7,4-10-3,13-8-19,2-3-11,4-5 4,0 0 20,15-14 9,15-17-6,8-1 1,5-3 3,4 0 2,-2 1 1,-1-1 2,-9 2-4,-6 5 2,-9 0 3,-8 7 1,-10 4 9,-2 2 22,0 7 12,0 2-14,-14 6-8,-3 0-13,-6 2-5,2 25 1,-2 0 4,4 12-2,5 1 0,7-1 2,7 0-4,0-1-3,7-9 5,15 0-7,12-7-1,1-10 8,3-2-6,0-8 17,-2-2-16,-1 0 3,-6 0-7,-6-2 3,-8-1-5,-5 3-4,0-5-69,3 3-73,3-6-170,-5-6-174</inkml:trace>
  <inkml:trace contextRef="#ctx0" brushRef="#br0" timeOffset="117132.6073">17886 11530 932,'0'0'118,"0"0"-103,0 0 24,0 0-11,0 0-11,0 0-5,-27 20 4,-2 6 18,-4-1-9,-6 0-9,-3-1-5,3-2 4,1 2-2,1-3-10,6-5 0,4-1 2,10-9-3,5-4 4,12-2 9,0 2 2,0 1 0,0 7-8,12 4-6,10 3 6,8 10 10,5-3-10,5 2-1,5-1-5,4-4 3,2-5 2,-2-2-2,0-7 10,-11-4-7,-14 1 0,-13-4-5,-3 0 1,-8 2-5,0-2-3,0 0 1,0 0-24,0 2-52,0 1-100,0-3-230,0 0-125</inkml:trace>
  <inkml:trace contextRef="#ctx0" brushRef="#br0" timeOffset="117420.2813">18301 11522 950,'0'0'98,"0"0"-53,0 0 25,0 0-31,0 0 10,0 0-11,36 126-9,-32-78-9,-4-4-10,0-8 0,0-3-3,0-8-1,0 1-3,0-7-2,0-5-1,0-3-16,0-8-51,0-3-95,9 0-114,3-10-63</inkml:trace>
  <inkml:trace contextRef="#ctx0" brushRef="#br0" timeOffset="117689.7088">18553 11523 825,'0'0'135,"0"0"-89,0 0 42,0 0-25,0 0-11,-8 105-6,8-62-18,0-2 1,0 0-13,0-5-3,0 0-6,0-4-3,0-4 0,0-6-3,0-4 1,0-4-2,0-3 0,0-4-16,0-2-36,0-3-40,0-2-32,0 0-109,-13-14-141</inkml:trace>
  <inkml:trace contextRef="#ctx0" brushRef="#br0" timeOffset="117998.6962">18117 11426 952,'0'0'73,"0"0"-68,123-50 44,-45 32 9,3 2-10,1-3 8,-2 1-2,-9-3 1,-6-6 1,-9 3-14,-7-4 1,-7 0-4,-6 4-2,-5 2-11,-9 6-5,-8 6-10,-7 6-8,-5 4-3,-2 0-10,6 0-39,-4 9-56,-2 8-85,0-9-562</inkml:trace>
  <inkml:trace contextRef="#ctx0" brushRef="#br0" timeOffset="119286.7106">8249 13626 366,'0'0'717,"0"0"-625,0 0-37,0 0 4,0 0-29,0 0-6,0 0 6,124 10-7,-76-10-10,-6 0 5,-9 0-14,-6-5 0,-9 1-4,-6 3-19,-1-1-63,-2 0-145,-5 2-220</inkml:trace>
  <inkml:trace contextRef="#ctx0" brushRef="#br0" timeOffset="119493.8318">8301 13874 1003,'0'0'168,"0"0"-135,0 0 14,0 0 13,120 0-7,-58-8-30,-8-4-10,-14 6-12,-13 2-1,-10 2-36,-4 0-76,-3-1-202,-6-6-256</inkml:trace>
  <inkml:trace contextRef="#ctx0" brushRef="#br0" timeOffset="122351.6725">10574 13389 461,'0'0'174,"0"0"-47,0 0 28,0 0-26,0 0-26,0 0-25,20-38-25,-20 33-13,0-7-5,0 3-6,0-7-12,-3-2-8,-7 2-3,-3 2 1,-1 6 4,1-1-4,-3 4 5,3-2-8,-3 4 5,3 0 0,-5 3-9,1 0 3,-6 3-2,3 12 3,0 6-3,2 2 0,0 3 0,7 6 1,2 1 0,3-1 2,3 7-3,3-1 2,0 1 1,0 3-1,0 3 1,0-5-2,0 2 2,0 0-2,5-4-1,-1-2 0,3-6-1,-3-6 1,-2 0-1,-2-5 1,0-4-1,0 0 0,0-6-2,0 1-9,0-4-15,-2 1-17,-7-3-25,-2-3-31,-4 2-117,-4-3-204</inkml:trace>
  <inkml:trace contextRef="#ctx0" brushRef="#br0" timeOffset="122564.1834">10064 13776 702,'0'0'158,"0"0"-100,0 0 11,0 0 1,124-80-24,-57 59-7,1 1 1,-4-2-10,-10 4-3,-8 4-22,-12 6-5,-5 4-14,-2 0-63,-3 1-89,-2-6-189</inkml:trace>
  <inkml:trace contextRef="#ctx0" brushRef="#br0" timeOffset="122854.5905">10922 13263 602,'0'0'250,"0"0"-148,0 0 0,0 0-32,0 0-26,0 0-2,-100 118 12,61-58-5,5 2-6,7-1-9,4-8-4,15-2-7,8-10-11,0-4-9,10-4-3,15-7 0,2-1 0,6-4-19,-8-6-36,1-1-51,-8-4-183,-2-8-267</inkml:trace>
  <inkml:trace contextRef="#ctx0" brushRef="#br0" timeOffset="123371.7733">11017 13585 953,'0'0'49,"0"0"-20,0 0 46,157-36-20,-119 36-19,-9 17-17,-12 6-4,-10 7-9,-7 5 0,0-2 3,-18 6 3,-8-7-8,-3-2-1,6-8 4,8-7-7,5-6 0,10-9-10,0 0-12,0 0-2,10-16 5,17-14 10,8-8 9,7 0 0,6-1-1,-4 2-5,1 5 6,-10 3 1,-6 8-1,-10 6 2,-9 5 5,-10 6 13,0 1 25,0 3-8,-10 0-16,-11 0-5,-4 5-5,3 15-1,0 6 7,4 8 3,12 9-6,6-6 3,0 6-3,10-7-12,17-11-1,4 0 2,5-11-2,-1-7-1,-3-7 1,-8 0-2,-5 0-5,-9 0-44,-3 0-54,-4-19-144,-3-3-363</inkml:trace>
  <inkml:trace contextRef="#ctx0" brushRef="#br0" timeOffset="123665.2423">11532 13298 901,'0'0'172,"0"0"-157,139 0 60,-64 16 15,4 21-29,-8 16-4,-15 12-6,-19 7-25,-25 11-4,-12-2-7,-14 2-1,-26-7 5,-6-14-2,-1-8 7,7-13-6,7-15-4,8-11-13,13-6 4,4-9-5,5 0 0,1 0-19,2 0-24,-2 0-26,2 0-60,-4-9-261</inkml:trace>
  <inkml:trace contextRef="#ctx0" brushRef="#br0" timeOffset="125848.3059">4380 15450 1020,'0'0'172,"0"0"-127,0 0 24,0 0 1,0 0-42,0 0-25,-13-14 4,43 4 2,11 2 17,3-2-10,-1 2-10,-8 3-6,-6 0-7,-10 5-47,-4 0-97,-15 0-210,0 10-218</inkml:trace>
  <inkml:trace contextRef="#ctx0" brushRef="#br0" timeOffset="125995.4655">4315 15638 699,'0'0'192,"0"0"-148,0 0 36,0 0-25,0 0-9,150-27-26,-87 3-20,-9-1-49,-18 1-236,-18 2-198</inkml:trace>
  <inkml:trace contextRef="#ctx0" brushRef="#br0" timeOffset="126259.6436">4438 15105 748,'0'0'146,"0"0"-121,0 0 38,0 0 43,151 77-29,-88-41-7,-7 13-32,-15 4 3,-16 1-6,-16 4-6,-9 4-3,-2 5 0,-30-3-11,-3-6-9,-4-6-1,11-10-5,8-8-1,9-12-58,11-16-85,11-6-281,27-28-392</inkml:trace>
  <inkml:trace contextRef="#ctx0" brushRef="#br0" timeOffset="126702.5907">6107 15187 396,'0'0'624,"0"0"-518,0 0-8,0 0-16,0 0-42,0 0-17,-101-72-14,72 70 11,0 2-5,-4 0-2,-3 20 1,3 10 0,0 12-4,3 15 0,8 6-2,14 4-2,8 3 0,0-8-3,4-3 1,16-5-4,-5-8 1,-1 2-2,-7-4 1,-3-3-27,-4 0-26,0 1-51,0-14-185,-2-5-285</inkml:trace>
  <inkml:trace contextRef="#ctx0" brushRef="#br0" timeOffset="126844.9781">5599 15749 960,'0'0'119,"0"0"-83,0 0-11,0 0-23,131-112-2,-46 68-7,9-2-59,-3-2-121,-8 7-149</inkml:trace>
  <inkml:trace contextRef="#ctx0" brushRef="#br0" timeOffset="127063.6165">6397 15191 642,'0'0'557,"0"0"-508,0 0-1,0 0-3,-107 129-5,85-66-5,1 8 0,6-9-4,3-8-22,10-5 1,2-3-7,0-8-3,14 0-2,5-9-38,0-2-39,1-8-91,-9-6-226,-2-13-404</inkml:trace>
  <inkml:trace contextRef="#ctx0" brushRef="#br0" timeOffset="127274.2104">6440 15683 1010,'0'0'156,"0"0"-149,0 0 53,142-41-2,-93 27-45,-4 5-13,-5 1-14,-13 0-92,-6 1-214,-8-6-236</inkml:trace>
  <inkml:trace contextRef="#ctx0" brushRef="#br0" timeOffset="127722.6742">6916 15476 921,'0'0'98,"0"0"-95,0 0 42,0 0 25,139 36-44,-119-10-16,-7 2-5,-7 2 1,-6 2 0,-4-1-2,-19-7-2,-1-4-2,2-4-4,8-4-2,8-8-8,3-2-3,3-2 2,0-6-23,23-16 4,13-14 5,4 0 0,2-5-10,-4 7 10,-9 6 29,-6 6 5,-10 9 27,-9 4 35,-2 7 2,-2 2 11,0 0-16,-13 0-21,-7 6-27,-1 12 8,5 10-3,9 7-2,2-5-4,5 3-6,2-2-5,20-5-3,6-4 2,-2-4-3,3-4-4,-4-5-30,-10-4-60,-6-5-124,-9 0-337</inkml:trace>
  <inkml:trace contextRef="#ctx0" brushRef="#br0" timeOffset="127978.0745">7213 15205 1024,'0'0'90,"0"0"-86,169-5 46,-92 35 14,2 16-25,-8 6-5,-15 8-2,-16 2 13,-17 8-19,-23-6-9,0 3-4,-29-6 1,-7-10-8,3-3 0,6-8-4,2-16-2,12-8-20,4-12-57,9-4-158,0-4-225</inkml:trace>
  <inkml:trace contextRef="#ctx0" brushRef="#br0" timeOffset="128180.3462">8338 15561 1310,'0'0'21,"0"0"-17,135-41 20,-71 21-24,-8 4-3,-15 8-84,-15 0-129,-22 8-289</inkml:trace>
  <inkml:trace contextRef="#ctx0" brushRef="#br0" timeOffset="128357.9166">8356 15723 1148,'0'0'124,"0"0"-123,0 0 47,0 0-7,148-6-31,-99-11-8,-8 3-2,-18 1-70,-21 3-189,-2-2-453</inkml:trace>
  <inkml:trace contextRef="#ctx0" brushRef="#br0" timeOffset="128832.2658">9952 15083 767,'0'0'217,"0"0"-133,0 0 10,0 0-41,0 0-16,0 0-2,-48-95-4,13 95 6,-6 0-18,-2 0 6,-4 7-1,3 18-2,1 16-7,12 5 3,14 12-8,12 5-4,5-1 3,0-4-9,15-6 3,0-6-6,-1-4-7,-5 4-48,-9-1-46,0-9-198,-4-6-331</inkml:trace>
  <inkml:trace contextRef="#ctx0" brushRef="#br0" timeOffset="129154.5966">9427 15488 893,'0'0'113,"0"0"-110,128-93 6,-41 58 2,7-9-11,-7 7-20,-11 3-61,-21 10 14,-16-3-31,-18 6 43,-7 3 55,-5 8 25,-7 2 73,-2 0 37,0 6-23,0 0-1,0 2-26,-6 0-19,-13 20-47,0 10-7,-1 16 14,-1 3-1,8 6-6,5-6-8,3 3-6,5-2-5,0-2-2,0-6-45,11-1-43,4-10-138,3-10-249</inkml:trace>
  <inkml:trace contextRef="#ctx0" brushRef="#br0" timeOffset="129588.7441">10190 15386 939,'0'0'125,"0"0"-114,0 0 44,135-3 17,-95 24-43,-9 5-16,-18 8-7,-13 1-4,0 0 1,-13-3-1,-14-2-1,0-11 2,12-11-3,6-3-7,9-5-13,0 0-18,5-17-18,21-14 4,7-6 10,6-6-11,0 1 26,-3 2 19,-5 0 8,-8 10 2,-7 10 34,-8 4 28,-5 8 29,-3 2 5,0 6-10,-5 0-35,-11 0-26,-1 18-9,3 14-2,3 8 0,7 2-5,4 1-3,0-8-6,9 0-1,17-8-1,3-4-1,-1-9-9,-2-6-29,-6-8-42,-6 0-154,-10 0-359</inkml:trace>
  <inkml:trace contextRef="#ctx0" brushRef="#br0" timeOffset="129846.5287">10632 15061 1142,'0'0'54,"0"0"-40,174-12 49,-83 46-4,-2 16-21,-17 12 3,-16 13-8,-30 5-5,-23 0-10,-3 2 2,-41-7 5,-12-8-7,0-9-7,0-12-5,13-11-3,17-17-3,12-8-15,11-10-70,0 0-135,2-14-713</inkml:trace>
  <inkml:trace contextRef="#ctx0" brushRef="#br0" timeOffset="134732.7105">13673 14861 258,'0'0'136,"0"0"-78,0 0-17,0 0 34,0 0-6,0 0 4,0 0-5,0 0 5,27-10-5,-27 10-7,0 0-16,2 0-10,-2 0 10,0 4-7,0 6-8,0-6-10,0 6-3,-4-1-5,-6-5-4,4 3 2,-2-7-3,5 5-1,-2-5 3,1 0 2,1 0 3,-1 0-7,4 0-1,-3 0-2,1-3-2,2-7-1,0 7 2,0 2-2,0-3 1,0 4 4,0-4-6,0 4 4,2-2-1,3 0 0,-5 2-1,2 0-1,-2 0 2,0 0-3,0 0 3,0 0-1,0 0-1,0 0 4,0 0-1,0 0-1,0 0 2,0 0 1,0 0 4,0 0 2,0-3 2,0 0-9,0-1-3,0 0 0,0-4-2,0 6 1,0 2-2,0 0-3,0-5-25,5 0-17,4-2-29,-5 7-38,-2 0-110,-2 9-158</inkml:trace>
  <inkml:trace contextRef="#ctx0" brushRef="#br0" timeOffset="135519.5801">13528 15311 519,'0'0'111,"0"0"-38,0 0 25,0 0-19,0 0-32,0 0-12,-2-7-2,2 7 0,-3 0-6,-5 1 6,-6 6-7,-1 1-13,-1-3-4,-2 0 5,5-3-8,4-2 5,2 0-5,5 0 10,2 0-10,0-4-4,0-4 3,0-1-2,0 2 0,11 5 3,4-2 2,1-4 0,-3 6 2,-3 0-2,-8 2 4,-2 0-5,0 0 0,0 0 1,0 0 0,-6 5-1,-8 6-4,-2-5-2,5-6 5,2 0 4,0 0 0,5 0 4,-1 0-2,3-6-5,2-2-6,0-2-1,0 2 0,18 2-2,2-1-1,0 6-42,2 1-67,-1 0-150,-4 0-210</inkml:trace>
  <inkml:trace contextRef="#ctx0" brushRef="#br0" timeOffset="135842.6182">13943 15252 592,'0'0'276,"0"0"-267,0 0 21,0 0 66,0 0-64,0 0-14,21 53-2,-34-33-1,-5-8-2,0-5 5,3-5 2,2-2 1,4 0 0,6-4-3,3-13-8,0 3-8,0-3 1,0 7 0,10 2 4,-4 4 7,-4 4-3,3 0-11,-3-2 0,5 2-41,6 0-138,5 0-250</inkml:trace>
  <inkml:trace contextRef="#ctx0" brushRef="#br0" timeOffset="136303.6442">14905 14672 939,'0'0'95,"0"0"18,0 0-12,0 0-55,0 0-17,0 0-1,0 0 3,-56-85-3,30 85-14,-1 0 9,3 27-5,-1 9-8,8 12 1,5 6 1,5 10 0,7-1-5,0-9 2,9-2-9,9-6 3,-3-2-3,-3-6 1,-3-1-1,-7-1-14,-2 4-25,0-3-33,0 2-83,-11-11-266</inkml:trace>
  <inkml:trace contextRef="#ctx0" brushRef="#br0" timeOffset="136649.1359">14531 15190 924,'0'0'67,"0"0"-66,116-89 16,-43 54-7,5-4-10,3-3-22,-6 2-1,-6-8 23,-9-3 3,-14 3-3,-15 2 14,-11 20 28,-13 3 23,-5 11 41,-2 7-29,0 3-15,0 2-10,0 0-8,0 0-18,-12 28-13,-7 18-4,-4 12 15,5-2 0,7-1-7,4-3-6,7-4-9,0 3-2,0 0-1,0 2-7,9-3-35,3-3-31,1-18-65,2-12-207,-1-12-285</inkml:trace>
  <inkml:trace contextRef="#ctx0" brushRef="#br0" timeOffset="137077.6283">15436 14927 996,'0'0'102,"0"0"-79,0 0 65,115-23-42,-83 48-36,-9 8-4,-14 2 1,-9 8-5,0-8 1,-24-1 3,-2-6-2,1-2-2,10-14-2,7-1 0,6-11 0,2 0-15,0 0-26,15-23 8,11-8 2,4-6 1,-1-1 15,2 6 7,-7 0 6,-4 8 2,-8 5 11,-10 2 42,-2 7 11,0 3-8,-5 7-4,-13 0-17,-2 21-20,5 13-4,0 3 4,11 4 2,4-1-9,0-2-4,12-6-2,12-1-2,3-3-1,0-13-7,-5 2-20,-7-5-46,-3-11-106,-12-1-221</inkml:trace>
  <inkml:trace contextRef="#ctx0" brushRef="#br0" timeOffset="137333.6409">15731 14668 1041,'0'0'56,"0"0"49,131-30-23,-67 42-38,3 17-14,-5 24 12,-6 8 5,-18 11-17,-18 4-12,-20 0 4,0 0-9,-33 1-1,-11-3-6,-6-16-2,3-9-3,10-12 0,5-7-1,10-16-19,10-2-58,3-12-98,6 0-494</inkml:trace>
  <inkml:trace contextRef="#ctx0" brushRef="#br0" timeOffset="138201.552">16578 14875 506,'0'0'404,"0"0"-262,0 0-18,0 0-46,0 0-42,0 0-26,2 40 18,-2 4 10,0 5-6,0-14-18,0 0 4,0-8-10,0-8-4,9-6-1,6-5-3,5-8-1,7 0 1,2-4 4,2-18-4,0-6-10,-2-9 6,-4-9-6,-8-5-1,-4 7-15,-7 10 0,-6 16 15,0 10 0,0 6 2,0 2-9,-13 0-23,-3 2 13,3 14 4,5 2 7,8-4 0,0 8 13,2 0 3,23-5 1,8 3 2,3-3 4,0-1 19,-3 0 6,-11 0-8,-6-2-1,-5-2-1,-11 2-3,0 4-13,0 1 3,-15-2-5,-12 7-3,-4-3-37,-2-3-29,-1-9-57,1-4-150,0-5-166</inkml:trace>
  <inkml:trace contextRef="#ctx0" brushRef="#br0" timeOffset="138346.4437">16662 14578 949,'0'0'148,"0"0"-122,0 0-14,0 0-12,0 0-126,0 0-284</inkml:trace>
  <inkml:trace contextRef="#ctx0" brushRef="#br0" timeOffset="138959.8951">17418 14936 843,'0'0'113,"0"0"-99,107-120 86,-76 79-50,-11 3-39,-7 9-9,-10 1 5,-3 12 10,0 2 17,-11 6-3,-7 6-2,-3 2-9,2 0-12,-2 14-4,1 23-2,-3 2-1,4 15 1,3-1 2,7 1 0,7-4 2,2-6-3,7-12 1,20-6-4,13-18 2,4-5 3,8-3 0,-1-7 5,-2-20-8,-7-5 2,-11-6-2,-8 1-1,-7-6 0,-11-2 0,3 4 1,-8 6 1,0 12 0,0 9 1,0 6 2,0 8 13,0 0 0,0 10-12,0 20-7,0 10 0,0 5 5,0-4 8,0 4-4,20-10 0,9 0 0,4-12-2,7-11 6,3-3 12,-7-9 0,1 0-8,-3-21-1,-5-16-6,-2-4-3,-12-2-6,-6-7-1,-4 1-2,-5 15-36,0 10-24,0 20-58,0 4-171,4 0-380</inkml:trace>
  <inkml:trace contextRef="#ctx0" brushRef="#br0" timeOffset="139628.6845">18365 14877 811,'0'0'152,"0"0"-135,0 0 29,122-120-22,-93 89-17,-10 5-4,-13 6 1,-6 4 25,0 6 30,0 8 1,-9 0-28,-4 2-8,-5 0-5,-1 0-9,0 6-4,1 18 0,3 4-2,1 16 3,3-6 2,2 6-4,7 3-1,2-5-1,0-3-2,0-10-1,2-9 2,23-11 2,6-9 5,10 0 3,5-12 2,-2-11-8,-1-7-1,-6-2-1,-7-10 1,-8-2 0,-7 0 7,-5 13-1,-6 11 2,-2 8 5,-2 8-1,0 4-4,0 0-12,0 23-1,-6 3 1,-6 1-2,3-4 3,3-11-2,6-3 0,0-9 0,0 0-1,0-9 2,23-17-2,5-6 0,4-7-1,1 7-1,-6 10 2,-5 8 0,-2 10-3,-4 4 2,-1 4 0,1 27 2,-5 10 0,-3 5 7,-3 5 2,0-11-1,2-6-4,1-4 3,5-16-1,5-6-4,5-6 1,2-2 0,-2 0 0,-2-14-3,-3-5-5,-7-6-21,-9 6-16,-2-4-50,0 5-113,0 1-299</inkml:trace>
  <inkml:trace contextRef="#ctx0" brushRef="#br0" timeOffset="139793.7388">19614 14895 1319,'0'0'0,"0"0"-9,0 0-33,0 0-229,0 0-600</inkml:trace>
  <inkml:trace contextRef="#ctx0" brushRef="#br0" timeOffset="163950.5414">5398 2358 670,'0'0'72,"0"0"2,0 0 48,0 0-43,0 0-37,0 0-20,0 0-5,0-7-6,0 7-8,-11 17-1,-9 15 6,0 18 6,-2 18 10,-2 19 1,12 14 4,0 10-12,4 3-5,4 1 1,-1-7-1,1-8 2,2-13 1,-2-11-3,2-17-2,2-10-8,0-8 5,0-18-5,0-8-1,0-10-1,0-5-13,0 0-52,6-5-32,1-33-25,3-19-201</inkml:trace>
  <inkml:trace contextRef="#ctx0" brushRef="#br0" timeOffset="165096.5341">5361 2300 424,'0'0'261,"0"0"-145,0 0-16,0 0-47,0 0-29,0 0-18,81-12 5,-32 12 38,14 0-5,9-3-3,7 2-1,18-5-9,14-4-3,10 1-4,10 2-8,1 4-7,-1 1-5,3 2-2,-1 0 1,-3 0 1,-4 2 3,0 10-6,-4-2 2,-2 3-1,-8-1-2,-16-3-2,-13 0 2,-7 1 1,-12-3-1,-3 0 0,-6-3 2,-11 0 0,-6-4-1,-7 5 2,-2-5 3,-5 3-2,-4 1-3,-1-2 5,-6 1-5,-6-3 1,-1 0-2,-6 0 0,3 0 1,-3 3 7,0-1-4,2 4 3,0 2-4,1 8-2,-1 7 2,-2 8 0,0 13-3,0 6 5,0 5-3,0 7-1,0 0 6,-7 0-5,-3 0 5,5 3-5,-2-4 3,0 2 0,-2-3-1,0-4-2,3-2 1,-2-6-1,-1-6 1,3-7-3,-4-9 2,2-6-2,2-8 3,-4-5-2,1 0 2,-1-2 2,-8 2 1,-6-1 1,-7 1-5,-8 4 1,-3-1-1,-2-2 0,-1 0-1,-5-4 5,2 4-3,-6 1 0,-10-4-2,-7 4 1,-13-2 0,-4-3 1,-8 0-3,-1-4 0,3 0 0,-3 0 0,3 0 0,1 0 0,1 0 2,5 0 1,1 0-1,8 0-1,-1 0 1,6 0-2,3 0 4,-3-3-1,0 2-3,-7-1 2,-6 2-2,3 0 0,-2 0 2,0 0-2,6 0 1,11 0-2,3 0 1,13 2 0,13-2 0,5 0 0,12 0 1,9 1-1,3-1 1,8 0-1,0 0 0,0 0 0,-3 0 0,-1 0 0,-5 0-1,1 6 1,2-5 0,1-1-2,2 2 2,5-2-10,0 4-43,5 8-108,29-8-205,14-4-224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3:32:58.04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29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5-11T03:39:23.935"/>
    </inkml:context>
  </inkml:definitions>
  <inkml:trace contextRef="#ctx0" brushRef="#br0">1444 1173 816,'0'0'22,"0"0"114,0 0-71,0 0-44,0 0 14,0 0 22,0 0-1,0 0 0,-25-42-16,12 38-7,-5 4-10,-5-3-12,-1 3-6,-1 0 1,-5 0-3,1 11-2,-7 11 3,-1 10-4,4 2 0,7 4-1,6 2-1,6-2-4,7-4 5,7-4-2,0-7 0,5-8 0,15-3-2,6-9-11,2-3 3,3 0 1,0-12 0,1-11-2,-1-5 1,-4-2 5,-7-6 1,-3 5 4,-4 4 3,-5 10 1,-5 6-1,0 11 0,-3 0 0,0 0 2,0 0 5,0 0-6,0 0 1,0 11 3,0 10-3,0 5 1,0 5 6,2 2-9,0 6 0,3 3-17,1-6-118,4-5-130,1-10-79</inkml:trace>
  <inkml:trace contextRef="#ctx0" brushRef="#br0" timeOffset="336.4191">1548 1488 522,'0'0'297,"0"0"-289,0 0 72,-4 102-45,4-65-10,0 2-7,0-7-2,0-6-2,0-6-12,2-9-1,12-6 6,6-5 18,2 0 3,7-16-13,2-14-4,0-6-3,-4-3-3,-5-2 3,-9 3-4,-11 6 3,-2 1 0,0 6 25,-12 6 20,-11 5-36,-2 6-5,2 7-5,2 1-6,1 0-8,0 16-38,3 3-41,10 4-64,2-9-130,5-7-193</inkml:trace>
  <inkml:trace contextRef="#ctx0" brushRef="#br0" timeOffset="638.6989">2273 1373 811,'0'0'367,"0"0"-357,0 0-7,0 0 6,0 0 16,163-10 0,-113 1-16,-9-1-7,-10 3 2,-11 1-4,-8 5-35,-8-4-60,0 3-79,-4 0-158</inkml:trace>
  <inkml:trace contextRef="#ctx0" brushRef="#br0" timeOffset="870.7783">2299 1581 1088,'0'0'37,"0"0"-22,0 0-15,0 0 31,125 5 1,-79-5-9,-3-8-1,-7 2-2,-11 0-6,-5 2-11,-11-1-3,-3 3-52,-5-1-135,-1-6-230</inkml:trace>
  <inkml:trace contextRef="#ctx0" brushRef="#br0" timeOffset="12657.6491">3865 886 542,'0'0'238,"0"0"-184,0 0 8,0 0-27,0 0-19,0 0-1,-12 26 16,1-14 4,-2-1-7,-1-4-2,-1-2-1,-1-5 1,1 1-1,3-1-2,0 0-11,9-1-2,1-11 3,2-5-3,0-3-10,4-1-2,19 2-7,-2 1 9,8 2 0,-2 6-2,0 4-2,-4 6 0,-10 0-1,3 0 3,-3 2-1,-4 12 1,6 6 1,-6 4 1,-5 10 1,-4 4 2,0 6 0,-7 4 4,-19 1-1,-3-6-1,-7 0 0,3-5-2,2-10-1,4-9-1,10-7 1,1-5 0,9-7-1,1 0 2,6-2-3,0-12-2,0-3-18,0-2 8,13 5-3,14 3 12,0 11-4,2 0 1,0 0-1,0 9 6,0 7-1,-6 3 2,-2-5 1,0-2-1,0-3 0,1-7 2,7-2 8,2 0 18,3-14-1,1-4-14,-7 1-8,-4 2-1,-10 5-4,-6 3-8,-5 7-69,-3 0-87,0 0-230</inkml:trace>
  <inkml:trace contextRef="#ctx0" brushRef="#br0" timeOffset="12965.7493">3410 1654 520,'0'0'128,"0"0"-96,0 0 127,138 12-21,-47-12-28,12 0-42,10 0-9,7-7-6,1-10-14,-3-3-4,-13 2-5,-23 0-16,-26 4-8,-20 6-5,-18 1-1,-14 5-16,-4 2-19,-7 0-53,-33 0-138,-13 11-176,-9 13-12</inkml:trace>
  <inkml:trace contextRef="#ctx0" brushRef="#br0" timeOffset="13223.3201">3835 2113 901,'0'0'118,"0"0"-104,0 0 5,0 0-7,0 0 22,0 139-2,3-99-10,-3-1-4,0-2-8,0-1-8,0-5 2,0-4-4,0-3-39,0-4-81,0-10-191,2-10-27</inkml:trace>
  <inkml:trace contextRef="#ctx0" brushRef="#br0" timeOffset="13463.872">4054 2210 817,'0'0'303,"0"0"-280,0 0 4,0 0-21,0 0-2,0 0 7,0 75 11,0-43-4,0 2-9,0-5-1,2-5-3,-2-2-2,4-4-3,-4-2-5,0-2-33,0-4-92,0-1-101,0-8-4,0-1-172</inkml:trace>
  <inkml:trace contextRef="#ctx0" brushRef="#br0" timeOffset="13711.6667">3572 2123 874,'0'0'85,"0"0"-78,0 0-7,150-63 38,-70 40 11,0-3-7,-4 3 23,-11-2-22,-14 4-29,-13 9-14,-9-4 0,-6 5-80,-8-6-167,3-5-273</inkml:trace>
  <inkml:trace contextRef="#ctx0" brushRef="#br0" timeOffset="14264.876">5792 846 641,'0'0'444,"0"0"-423,0 0 22,0 0 20,0 0-48,0 0 1,-58-50-7,26 46-6,-4 4 1,-9 0-3,-4 0 5,-3 0-4,-2 13 10,-5 6-5,3 13-4,5 10-2,1 15 0,11 11-1,5 10 5,5 4-3,11 8 6,7 6-2,7 5-1,4 1-3,0 0-1,11 2-1,11 7 6,5-1-6,-4 4 4,-8-10 0,-5-14 0,-10-15 1,0-19 8,-8-12 7,-11-10 1,-8-6 1,0-9-10,2-9-3,-6-7-1,-2-3-4,-1 0-4,1 0-16,6 0-26,9 0-33,9 0-114,9 0-211</inkml:trace>
  <inkml:trace contextRef="#ctx0" brushRef="#br0" timeOffset="14632.118">5376 2907 909,'0'0'63,"0"0"-43,-5 116 21,12-79-9,13-7-23,5-7-3,4-6-2,-3-11 3,3-6 17,6 0-6,-3-14 12,1-20-1,-1-8 11,-9-7-13,-3 3-11,-12 9-1,-8 4 0,0 9 15,-2 6 5,-24 4-12,1 4-5,-10 5-14,1 5-3,-2 0-1,-5 0-7,10 0-12,4 0-30,4-3-65,9-13-168,7-6-427</inkml:trace>
  <inkml:trace contextRef="#ctx0" brushRef="#br0" timeOffset="15038.7988">6301 141 666,'0'0'332,"0"0"-256,0 0-44,0 0-29,0 0 0,24 103 6,-19-50 9,-1-3 0,1-2-9,-1-6-8,3-10-1,0-4-48,1-12-123,2-12-131,-1-4-259</inkml:trace>
  <inkml:trace contextRef="#ctx0" brushRef="#br0" timeOffset="15248.6263">6484 248 826,'0'0'209,"0"0"-162,0 0-22,0 0-21,0 0 22,22 115 25,-15-63-22,-4-4-1,2-6-21,-3 1-5,0-10 1,2-5-3,-4-6-5,0-5-70,0-3-42,0-5-131,0-9-75</inkml:trace>
  <inkml:trace contextRef="#ctx0" brushRef="#br0" timeOffset="15474.4483">6047 278 779,'0'0'251,"0"0"-195,0 0-22,0 0-18,173-112 16,-99 80 8,2 2-12,-4 2-1,-10 1-9,-13 8-9,-18 5-9,-15 8-16,-12 6-106,-4 0-289</inkml:trace>
  <inkml:trace contextRef="#ctx0" brushRef="#br0" timeOffset="15966.6078">6800 1201 283,'0'0'556,"0"0"-489,0 0 59,0 0-27,0 0-50,0 0-17,-94-70-6,63 70-11,-4 0-8,-1 8 0,1 17 1,-1 8-2,5 9-2,11 10 1,9 4-5,9 4 0,2 5 0,0-5 0,6 2-2,5-2-55,-9 0-62,-2-1-92,-2-6-30,-27-5-89</inkml:trace>
  <inkml:trace contextRef="#ctx0" brushRef="#br0" timeOffset="16274.9721">6176 1842 541,'0'0'107,"0"0"7,0 0-58,102-111-30,-28 76 0,14-7-2,1 1-18,2 0 0,-9 1-4,-15 2 8,-16 4-10,-17 5-6,-16 5 6,-10 8 16,-8 6 80,0 6 32,0 4-14,0 0-44,0 0-37,0 0-19,-6 6-13,-12 16-1,-1 11 0,-2 5-1,10 2 1,4 4-1,7 4 0,0 0 0,0 2-20,5-4-76,6-6-190,-3-9-119</inkml:trace>
  <inkml:trace contextRef="#ctx0" brushRef="#br0" timeOffset="16686.8229">7030 1613 922,'0'0'153,"0"0"-150,0 0-3,122-12 6,-86 17-6,-7 16-8,-11 2 6,-14 3-14,-4 3-2,-2-3 5,-25-6-8,9-7-12,3-7-10,9-3-26,3-3 12,3 0 14,0-17-43,13-10-27,16-14 33,3-1 70,1 2 10,-2 3 20,-6 11 43,-10 11-10,-10 5 38,-5 8 24,0 2 48,0 0-38,0 0-36,-12 0-51,-3 16-37,0 14-1,1 9-3,0 8 1,14 3 2,0 3 0,0-2-13,23-4-68,-5-5-150,-1-10 21,-5-18-247</inkml:trace>
  <inkml:trace contextRef="#ctx0" brushRef="#br0" timeOffset="16920.7655">7443 1331 998,'0'0'107,"0"0"-95,0 0-6,146 67 23,-90-12 35,-7 10-16,-13 5-23,-15 1-16,-21-6 2,0-5-5,-21-4-3,-15-7-3,2-8-47,8-12-75,8-17-124,9-12-96</inkml:trace>
  <inkml:trace contextRef="#ctx0" brushRef="#br0" timeOffset="17338.6963">8166 1601 1045,'0'0'64,"0"0"-41,0 0 28,0 0-37,0 0-8,-142 137-2,115-91-4,7-6 2,14-4-2,6-7-3,0-9-26,16-11-9,13-9 0,6 0 16,3-11-1,-1-15 8,-8-10-39,-6-7 36,-12-4 15,-8-18 3,-3-9 6,0-4 25,0 3 0,0 19 11,-5 18 38,-4 20-21,3 14 12,6 4-19,0 0-19,0 0-33,0 26-4,0 15 0,8 10 4,10 5 5,2 3-5,0 3 1,1 1-1,-4-2-5,-3-3-108,-6-5-131,-5-16-225</inkml:trace>
  <inkml:trace contextRef="#ctx0" brushRef="#br0" timeOffset="17796.8576">8508 1634 861,'0'0'145,"0"0"-134,0 0 30,147 20-8,-121 8-10,-8 7-22,-18 4 0,0 1-1,-20-1-14,-11-11-27,7-8 33,6-8-2,11-11-9,7-1-10,0 0-2,13-22-45,19-10-19,8-8 55,2 1 39,-2-4 1,-1 5 4,-10 4 32,-5 13 45,-15 7 32,-7 7-14,-2 7 21,0 0-27,-16 2-59,-8 20-30,0 12 2,3 2 5,7 2 0,12-1 1,2-7-5,0-4 1,10-2 0,14-5-1,12-7 2,4-2 5,0-3-9,-3-5 1,-4-2-6,0 0-5,0-2-44,1-17-86,-1-2-191,-4-4-569</inkml:trace>
  <inkml:trace contextRef="#ctx0" brushRef="#br0" timeOffset="18024.5324">9917 1719 959,'0'0'246,"0"0"-231,0 0 57,131 0-21,-91 0-37,-4 0-14,-7-2-8,-11-1-93,-13 3-193,-5 0-290</inkml:trace>
  <inkml:trace contextRef="#ctx0" brushRef="#br0" timeOffset="18217.0581">9912 1983 931,'0'0'135,"0"0"-98,141-7 66,-74-4-49,-3-3-35,-8 2-10,-16 3-9,-15 6-5,-20 3-109,-5 0-149,-14 0-213</inkml:trace>
  <inkml:trace contextRef="#ctx0" brushRef="#br0" timeOffset="26160.8611">11214 1113 500,'0'0'281,"0"0"-257,0 0 24,0 0 23,0 0-34,0 0-6,0 0 9,7 28-3,-14-16-5,-9-1 0,-1 2-1,0-7-7,0-4-7,4-2 2,3 0-6,4 0-3,6 0 1,0-14-11,0-4 0,0-4-5,18 1 3,6 1-2,5 6 4,3 4-1,3 7-2,-2 3 0,-4 0-4,-6 18 0,-7 11 2,-5 14 5,-11 3 1,0 7 1,-9-4 2,-20 1-2,-4-1 0,-6-8 1,2-2-1,5-11 0,3-6-1,7-10 0,8-8 0,4-4 3,8 0-4,2-12-7,0-4-1,6 2-4,16 4 8,2 5 1,1 5-3,4 0 0,-3 13 3,2 6 0,1-1 3,-5-2 1,1-5 3,-3-8 5,-1-3 5,-2 0 17,4 0 7,-1-14-7,1-6-6,-6 1-13,1-3-10,-5 2-2,-1 6 0,-4 3-33,1 8-49,-1 3-91,0 0-188,-6 0-71</inkml:trace>
  <inkml:trace contextRef="#ctx0" brushRef="#br0" timeOffset="26448.7744">11017 1918 777,'0'0'98,"0"0"-85,0 0 82,137 33 10,-41-33-11,19 0-15,15-2-23,0-12-25,-3 0-5,-17 0-2,-25 2-12,-27 1-1,-26 6-9,-22 0-2,-10 5 0,0 0-18,-31 0-29,-13 0-96,-14 10-157,-4 15-107</inkml:trace>
  <inkml:trace contextRef="#ctx0" brushRef="#br0" timeOffset="26666.6571">11306 2474 752,'0'0'280,"0"0"-271,0 0 17,0 0 19,0 0-13,4 132-16,0-92-9,-2-4-3,-2-1-3,0-5-1,0-8-60,0-7-43,5-15-133,4 0-83</inkml:trace>
  <inkml:trace contextRef="#ctx0" brushRef="#br0" timeOffset="26879.4341">11513 2493 939,'0'0'150,"0"0"-112,0 0 2,0 0-23,0 0 20,6 109 1,-3-56-20,-3-3 2,0-3-11,2-6-4,-1-9 0,2-8-4,-3-8-2,0-6-5,0-4-50,0-6-65,0 0-87,-17-4-118</inkml:trace>
  <inkml:trace contextRef="#ctx0" brushRef="#br0" timeOffset="27087.6662">11073 2484 423,'0'0'622,"0"0"-602,0 0 14,168-104 52,-81 75-40,-1 8-18,-7 3-10,-17 4-18,-17 4-12,-9 4-69,-6-5-137,-2-8-207</inkml:trace>
  <inkml:trace contextRef="#ctx0" brushRef="#br0" timeOffset="27624.4634">13617 960 910,'0'0'138,"0"0"-113,0 0 55,0 0-7,0 0-28,0 0-19,-29-83-18,-11 72 6,-9 5 3,0 6-10,-2 0 5,-1 17-2,4 16-1,-2 15-9,5 21 5,10 19-2,6 16 4,9 14-2,8 12-1,10 1-2,2 2 0,0 0-1,0-6 1,2-7-2,-2-14 1,0-23 4,0-20 2,-19-14 10,-3-17 1,-4-9-3,-2-9-7,-1-11-2,0-1-2,-2-2-2,2 0-2,2 0-2,5 0-27,8 0-27,12 0-77,2 7-244,0 4-201</inkml:trace>
  <inkml:trace contextRef="#ctx0" brushRef="#br0" timeOffset="27959.8248">13336 2944 978,'0'0'104,"0"0"-88,0 106 50,3-69-19,12-8-28,3-6-9,2-6-5,0-11 2,9-6-1,2 0 2,4-28 21,2-14-7,-10-4-12,-8-1-1,-12 7-1,-7 12 13,0 6 12,-11 4-7,-18 6-10,-9 2-9,-3 4-3,-4 6 0,4 0-4,0 0 0,8 14 0,6 0-1,8 2-29,7-6-54,10-6-119,2-4-261</inkml:trace>
  <inkml:trace contextRef="#ctx0" brushRef="#br0" timeOffset="28578.7047">13824 502 549,'0'0'238,"0"0"-74,0 0-19,0 0-39,0 0-44,0 0-37,10-3-17,-4 35-8,3 4 6,-4 6 3,-1-2-6,-2-5-3,-2-4 0,0-4-29,2-9-111,2-8-175,3-10-167</inkml:trace>
  <inkml:trace contextRef="#ctx0" brushRef="#br0" timeOffset="28778.7577">14030 490 865,'0'0'258,"0"0"-232,0 0-24,0 0 5,0 0 0,15 118 14,-15-71 1,0-3-8,0-8-6,0-3-4,0-8-4,0-4-1,0-5-44,0-6-71,0-8-142,0-2-84</inkml:trace>
  <inkml:trace contextRef="#ctx0" brushRef="#br0" timeOffset="28974.7679">13673 324 742,'0'0'357,"0"0"-339,0 0 10,0 0-13,145-64 22,-72 48-8,-6 3-16,-16 6-13,-9 7-2,-15 0-105,-17 0-268</inkml:trace>
  <inkml:trace contextRef="#ctx0" brushRef="#br0" timeOffset="29678.8912">14537 1439 836,'0'0'196,"0"0"-180,0 0 8,0 0 8,125-56-8,-76 56 6,-7 5-8,-13 24-10,-15 19-9,-14 13 5,0 3-4,-24 0-3,-12-10 1,3-7 0,4-13 1,6-10-6,12-13-10,7-7-29,4-4-15,2-18 19,25-24 19,11-16-19,7-6 16,10 2 19,0 4 3,-4 12 1,-8 10 3,-16 11 17,-12 9 6,-13 8 8,-2 8 18,0 0-1,-23 5-25,-6 22-21,-6 11 7,7 5 15,8 4 6,8-6-13,12-3-5,0-4-5,9-8-5,21-3-3,-1-9-1,6-2-2,-4-7-1,3-5-79,-3 0-73,-4 0-241</inkml:trace>
  <inkml:trace contextRef="#ctx0" brushRef="#br0" timeOffset="30119.7965">15416 1838 888,'0'0'132,"0"0"-126,0 0 16,89-102 16,-56 58-1,-2-6-8,-4 0 1,-8 6-9,-13 7-2,-6 11 5,0 11 3,-9 1-16,-13 6-7,-1 8-4,0 0-2,-2 0-5,4 15-25,6 3 15,8 3-15,7-2-8,0 2 5,4 3 3,23-2 6,6 3-26,13-4-2,-2-1 40,3 0 14,-9-2 0,-12 0 2,-10 3 3,-11 0 5,-5 5 3,0 2 28,-23 1-23,-1-4-9,-1-6-7,3-5-2,4-9-44,7-5-92,7 0-66,4-12-169</inkml:trace>
  <inkml:trace contextRef="#ctx0" brushRef="#br0" timeOffset="30758.4618">15870 1592 671,'0'0'198,"0"0"-97,0 0-4,0 0-64,0 0-24,0 0-3,-10 35 1,3-8 7,0 1-1,2 0-4,5-2-3,0-2-4,0-2 0,0-3-2,3-6 0,11-3 0,-2-6-2,1-4-7,1 0 4,0 0 5,1-2 5,1-11-2,0 1-1,-3-2-1,-2 0 0,2-4 1,3-1-2,-5 0 1,-1-2 1,-4 3 0,-6 2 0,0 4 5,0 6-4,0 1 7,0 5-4,0 0-2,0 0-4,0 0-5,0 13 0,0 8 5,2 0 0,-2-1 1,0-5-1,0-6 1,0-1-1,0-6 0,0-2 0,0 0 0,0 0-3,7 0-1,1-14-2,6-10-7,0-4 1,3 2 6,4 4 4,-6 6 2,3 2-1,-3 6 1,6 4 0,-4 2 2,0 2 9,7 0 0,-11 6 7,0 11-3,1 4-4,-10 1 1,0-2-2,-2 0-1,-2-4-4,0 1-5,0-2 0,-10-1-14,-17-2-75,-7-5-163,-10-6-173</inkml:trace>
  <inkml:trace contextRef="#ctx0" brushRef="#br0" timeOffset="31057.7967">15928 1060 388,'0'0'636,"0"0"-632,0 0 11,0 0-1,0 0-11,0 0 1,81 97 1,-117-71 10,-5-12-10,1-6 17,6-8 5,4 0 21,6-4-14,11-14-13,9-2 5,4 0-12,0-2-8,23 2-5,8 4-1,3 5 0,4 11-25,-2 0-89,-5 2-182,-2 21-213</inkml:trace>
  <inkml:trace contextRef="#ctx0" brushRef="#br0" timeOffset="31559.8141">16568 1622 1019,'0'0'34,"0"0"-25,0 0 17,0 0-5,141 10-11,-126 17-8,-7 4 0,-8 1 2,0 1 3,-26-1-2,0-9 4,1-2-4,5-10-1,9-4-3,7-7-1,4 0-7,0 0-8,0-25-19,20-7-24,16-8 9,8-2 34,5 0-11,1 1 0,-8 8 20,-9 8 6,-8 6 0,-12 7 18,-11 6 27,-2 4 21,0 2 0,-9 0-28,-13 0-30,-3 18-4,-1 6 0,6 5 14,7 4-1,9 1-6,4-2-3,8-3-8,21-6 3,6 0-3,1-9 0,-1-7-43,1-7-58,-4 0-210,-2-14-148</inkml:trace>
  <inkml:trace contextRef="#ctx0" brushRef="#br0" timeOffset="32048.7477">17725 1494 347,'0'0'733,"0"0"-718,0 0 10,0 0-7,0 0-10,0 0-7,-142 72 0,107-34 3,6 0 1,6-2 1,11-2-6,12-8 0,0-4-1,0-7-3,29-10-2,7-5-10,0-2 11,4-21 4,-7-13-1,-6-9 0,-6-7 2,-8-10 1,-7-10 0,-6-2 1,0-1 0,0 13 3,0 18 11,0 16 31,0 17 18,0 6-20,-2 5-12,2 0-26,0 8-7,0 26-9,0 12 9,0 10 7,0 4-2,4-2 4,6 2 7,1 1-9,-1-6 0,2-2-5,-1-7-1,3-8-1,-1-6-49,7-9-66,3-14-272,-2-9-295</inkml:trace>
  <inkml:trace contextRef="#ctx0" brushRef="#br0" timeOffset="32536.8036">18163 1538 1001,'0'0'95,"0"0"-94,0 0 11,0 0 8,138 19-6,-117 16-10,-12 3-3,-9 6 4,0-1 2,-19-2-4,-12-7-2,4-5 1,4-12-2,10-4-5,8-12-41,5-1 10,0-5-8,16-28-55,22-11 5,11-6 38,7-6 50,0 2 3,-2 4 1,-8 11 2,-15 12 14,-14 10 40,-10 12 30,-7 3 14,0 2-10,-7 0-62,-22 19-23,-2 15 0,0 5 10,12 5 9,9-2-3,10-5-1,0-2 0,18-3-2,27-7 2,12-8 18,11-5 1,5-12-7,0 0-10,-9 0 1,-16-12-8,-14-2-5,-18 0-5,-8 0-3,-8 2-25,0-2-95,-18 0-370</inkml:trace>
  <inkml:trace contextRef="#ctx0" brushRef="#br0" timeOffset="40717.5299">1157 3805 1018,'0'0'66,"0"0"-28,0 0 49,0 0-50,0 0-27,0 0-7,0 0-3,0 0 3,-39 130 3,39-73-2,-2-1 3,2 5-7,-5-2 1,1 2-1,-2 1-6,-2-8-78,2-6-156,-1-14-96</inkml:trace>
  <inkml:trace contextRef="#ctx0" brushRef="#br0" timeOffset="41144.6685">1111 3785 808,'0'0'11,"0"0"21,137-64 46,-91 64-51,-6 13 4,-13 23-13,-15 10-18,-12 6 9,-5 1 10,-24-2-2,-9-5-2,0-9-7,7-8 3,2-8-7,8-12-1,8-1 2,9-8-4,4 0 0,0 0 2,0 0-3,4 0 0,22-4 0,11-4 8,5 4 6,-1 4-3,-4 0 0,-8 8-1,-15 12 2,-3 3-5,-11 5 8,0 4-2,-25 4 35,-17 0-20,-7-2-15,-6-3-6,2-11-4,5-6-1,3-7-2,10-4-55,19-3-82,13 0-205,3 0-169</inkml:trace>
  <inkml:trace contextRef="#ctx0" brushRef="#br0" timeOffset="42329.7467">1720 4205 1084,'0'0'13,"0"0"6,12-105 41,-12 79-30,0 11 5,0 4-8,0 5-11,-8 6-7,-7 0-5,-3 0-1,-5 22-3,0 10-1,0 6 0,3 8-1,9-1 0,7 1 0,4-6-1,0-6 3,8-8-2,17-8-1,4-9-2,-1-9 0,6 0 1,0-17 0,-2-19 4,2-6 2,-7-4-1,-11-8-1,-5 1-8,-9 8-13,-2 6 3,0 18 3,0 8-15,0 9 8,0 1-21,0 3-19,0 0-66,0 0 20,7 9 95,11-1 13,4 0 2,4 2 11,-1-2 14,0 8 11,-7 3-2,-5 2-8,-2 5 5,-4 1-5,-3-1-14,1 0-7,-3-5-1,4-1-2,-1-9-4,0-1 1,-2-5 1,1-2 2,2-3-1,-2 0-3,7 0 0,1 0 0,3-3-4,5-14 1,-2-5 3,0 0-1,-6-2-1,-6 0 2,-4 1 4,-2 5-1,0 4 18,0 9 23,0 2 14,0 3-21,0 0-37,0 15-13,0 13 7,0 8 6,0 2 1,0 0-1,0-6 0,0-8 1,0-12-1,0-5 0,0-7-1,0 0-1,0 0-4,0-12-5,9-13 0,4-11-11,5-2-8,2 8 14,-2 6 3,0 8 3,-2 10 9,-3 6-2,-2 0-7,-4 6-9,-2 18 0,-3 8 19,0 6 5,-2 0 4,0-1-7,1-11-1,4-6-1,6-10-2,5-10 2,9 0 9,8-17-2,5-15-1,-1-1-4,-5 1 0,-10 5-1,-8 8 0,-12 12 12,-2 7 22,0 0 22,0 0-24,0 0-28,-7 18-5,-4 6-2,0 6 1,4 0-1,7-2 0,0-1 2,0-10-4,5-5-3,15-8 0,6-4 7,6 0 0,1-16 10,-7-8-4,-6-3 2,-8-2 5,-10-3 10,-2 0 14,0 4-9,-14 8-8,-3 7 0,-2 10-20,-2 3-2,-1 0-8,-5 6-31,5 14-77,4 2-208,7-6-198</inkml:trace>
  <inkml:trace contextRef="#ctx0" brushRef="#br0" timeOffset="43731.7989">2918 4217 219,'0'0'1006,"0"0"-988,0 0-5,0 0-13,0 0-4,0 0 4,-23 125 2,19-92-2,4-3 1,0-8-3,0-8 0,4-6 2,19-8-6,10 0 0,7-26 6,1-11-4,0-7-4,-7 3-11,-10 4 13,-13 8 6,-4 11 2,-7 10 10,0 6 28,0 2-3,0 0-20,0 4-16,-13 18 0,-3 8-1,7 3-1,3 1-1,6-1-2,0-3 4,0-6-3,13-6 0,16-7-2,10-9-2,8-2 1,7-5-13,-5-22 4,-2-14-7,-11-6 9,-3-14 1,-11-7 8,-9-9 4,-6 1 0,-7 9 0,0 9 3,0 17 14,-7 15 10,-3 12 13,1 11-26,-1 3 4,-4 6-18,-1 31-1,2 11-2,0 8-1,3 8 4,10 2-1,0 2 1,0-1 0,13-11-1,6-10 0,8-14-1,8-15-2,2-17-3,7 0-11,5-21-9,-2-19-16,0-10-10,-13-6 16,-10-9 12,-11-3 23,-7-2 2,-6 7 0,0 5 10,0 12 21,0 8-1,0 15 6,-6 9-9,4 6 4,-3 8 6,-1 0-37,-4 27-4,0 16 2,-5 11 3,6 2-1,8 4 1,1 3 3,0-1-3,0-4 0,0-2-1,10-8 0,5-8 0,3-10 0,3-7-1,0-10-3,4-5-1,1-8-13,6 0 4,-1 0 9,0-18 3,-4-6-4,-3-6 1,-3 0 3,-1-2-2,-6 0 0,-2 2 3,-5 4 1,-5 4 0,-2 2 3,0 5 0,0 5-1,0 5 5,0 2-1,0 3 4,0 0-10,0 0-7,0 10 4,-4 15 1,-8 5 1,5 4 1,3 0 0,2 0 0,2 0 0,0-4-1,0-4 0,0-7 1,6-7 0,13-8-1,2-4 0,4 0 1,10-11 2,2-17 1,-2-7-2,2-4 2,-1-7-3,-4-4 2,-6-3 1,-5 9-2,-13 10 2,-3 13-3,-5 8 5,0 9-4,0 4-1,-15 0-4,-8 8-9,-2 14 3,6 2-4,7 1 6,4-1-6,8-5-3,0-2-15,4-5-12,23-4 15,6-5 17,5 4 8,5 1 3,-6 3 1,-1 8 9,-7-1 7,-9 3 22,-9 2-7,-9 3 8,-2 4-8,0 2 0,-22 3-9,-7-6-8,-3-3-9,1-5-5,2-10-7,3-4-25,0-7-26,1 0-37,-1-25-140,5-11-176</inkml:trace>
  <inkml:trace contextRef="#ctx0" brushRef="#br0" timeOffset="43906.5716">4293 3752 987,'0'0'80,"0"0"-80,0 0-7,0 0 4,0 0-114,0 0-102,0 106-16,-3-94-44</inkml:trace>
  <inkml:trace contextRef="#ctx0" brushRef="#br0" timeOffset="44121.5223">4018 3802 1096,'0'0'67,"0"0"-34,0 0 19,0 0-52,0 0-54,0 0-193,-35 0-284</inkml:trace>
  <inkml:trace contextRef="#ctx0" brushRef="#br0" timeOffset="45193.6808">5198 4218 403,'0'0'549,"0"0"-457,0 0-7,0 0-43,0 0-30,0 0-5,0 156 36,0-60-4,-4 18-5,-19 12-15,0 5-13,5-3-4,5-18 5,9-18-7,4-20 1,0-24 0,15-14-1,16-15-1,10-19-2,5-4-5,4-36 1,-13-8 1,-10-6 6,-20 1 0,-7-3 5,-7-2-2,-30-2 0,-4 0 0,-8 4-3,6 6 0,8 3 1,8 6-3,12 0 2,8 3-4,7 0-12,0 0-11,22 0-15,10-1 3,12 3-9,0 3 25,-1 0 11,-1 4 10,-4 3 2,-8 3 0,-4 5 8,-6 6 9,-13 8 7,-3 3 2,-4 1 6,0 0 1,0 0-21,-9 3-11,-9 20-1,1 9 0,3 1-2,5-1 0,7-4-2,2-3 1,0-8-2,11-2-5,12-12-7,3-3-10,6 0 3,-1-14 2,-6-12-11,-5-6-3,-11 0-22,-7-3 13,-2 9 23,0 1 21,0 11 1,0 7 0,8 4-1,8 3-18,-1 0-1,8 17-3,0 10 23,-2 4 5,-3 2 4,-5-1-1,-5-5 11,-8-5 14,0-7 19,0-5-1,0-3-5,0-6-13,0-1 3,0 0 4,0-8 12,4-24-32,16-10-20,6-4-7,8 4-2,2 7-29,-2 6-27,-3 7-70,0 4-150,-6 3-175</inkml:trace>
  <inkml:trace contextRef="#ctx0" brushRef="#br0" timeOffset="46274.7005">6067 4223 982,'0'0'25,"0"0"-11,0 0 2,0 0 5,16 107-14,-15-83-2,-1-7-2,0-5-1,0-4 3,0-6 1,0-2-5,0 0 11,0 0 14,7-19 11,5-8-37,3-3-19,2 9 13,2 4 1,-1 8 3,-1 6-2,4 3-1,-1 0-2,-1 6 7,0 14 2,-6 4 1,-4-2-1,-5-4 2,-4-7-2,0-2 3,0-5 0,0-4 1,0 0-1,0 0 4,3 0 6,5-22-7,8-7-8,4-5-3,4 2-3,1 9 0,-2 5 4,-4 8-4,2 8 4,-9 2-4,5 0 1,-7 7 0,0 16 4,-8 7 1,-2 6 0,0-1 4,0 2-1,0-13-2,0-6-2,0-9 0,7-9-5,17 0-6,12-9-14,6-17 14,3-8-5,-5-2 5,-9 0 4,-9 4 8,-11 10 4,-7 8 15,-1 10 38,-3 2 10,0 2-10,0 0-21,0 0-29,-7 10-7,-8 12-2,1 8 2,1 0-1,7-2-1,6-2-1,0-4 0,0-5-2,6-4 2,15-6-16,7-7-3,6 0 3,-1-8-1,3-15 9,-7-5-2,-4-2 10,-6 0 3,-7 4 2,-6 10-1,-2 7 45,-4 9 1,0 0-10,0 0-19,0 0-14,0 0-4,0 13-5,0 8 1,0 6 4,3-5 0,4-4-4,8-6-10,8-8 1,12-4 9,12 0 3,8-25-16,3-6-7,-6-9-11,-12-6 3,-13-6 13,-12-7 17,-6-7 2,-6 0 0,-3 2 5,0 14 13,0 20 32,-10 14 7,-3 11-25,2 5-19,-3 0-6,1 14-7,-5 21-4,5 11 4,1 9 2,8 3-1,4 5 1,0-1-1,11 3 0,5-3-1,2-4-1,-9-10 1,4-10-17,-1-10-44,-8-10-64,4-10-111,4-8-216</inkml:trace>
  <inkml:trace contextRef="#ctx0" brushRef="#br0" timeOffset="46688.7772">7723 4131 978,'0'0'124,"0"0"-62,0 0-1,0 0-56,0 0-2,0 0-2,-134 146 2,112-100-2,5-4-1,14-9-1,3-14-2,0-6 2,23-13-5,6 0-28,4-13 11,0-16-1,-2-10 14,-6-3 10,-8-1 3,-5 5 4,-5 11 31,-5 10 11,-2 12 5,0 5-11,0 0-22,0 15-17,0 16-3,0 5 4,0-4 1,4-4 1,21-8-3,8-5 5,14-14 9,6-1 2,9-6 0,-6-15-10,-8-4-10,-17 3-4,-23 2-51,-8 0-96,-24 0-609</inkml:trace>
  <inkml:trace contextRef="#ctx0" brushRef="#br0" timeOffset="47324.4991">9393 4780 982,'0'0'94,"0"0"-85,0 0 73,0 0-12,-54-109-42,19 94 6,-9 9-4,-10 6-15,-9 0 1,-5 28-4,2 16-1,-1 18 0,14 17-1,13 13 0,13 20-2,23 15-4,4 13-1,13 8 0,23-1-3,2-3-2,-1-8 2,-8-11 5,-8-11-4,-19-13 0,-2-20-1,-23-12 1,-16-23 2,-9-20 2,-2-14-3,0-12-1,5 0 1,3-21 1,15-4-3,7-9-5,14-2-21,6-9-28,0-5-43,33-8-100,2-6-191</inkml:trace>
  <inkml:trace contextRef="#ctx0" brushRef="#br0" timeOffset="47738.5488">9386 5329 1084,'0'0'27,"0"0"-21,0 0 6,0 0-6,-36 153 11,27-97-2,1 1-13,8-10 4,0-7 0,0-11-5,17-14-1,6-15 1,10 0 2,8-26 2,1-10-5,0-6-21,-11-6 0,-9-4 9,-8 0 10,-5 3 1,-8 16 1,2 13 8,-3 12 20,0 8 12,0 0-21,0 6-16,0 20-2,0 8 3,0 4 2,11-2 1,3 2-6,-2-2 0,7-6-1,-4-3-21,3-9-95,5-10-154,2-8-110</inkml:trace>
  <inkml:trace contextRef="#ctx0" brushRef="#br0" timeOffset="48149.7241">10069 5395 443,'0'0'627,"0"0"-612,0 0 65,0 0-29,-126 51-35,95-15-8,4 0-6,5 5 7,8-8-9,11-3 0,3-6 0,0-6-4,15-9-15,13-9-26,11 0 2,1-19 9,-2-11 0,-9-3 3,-9-8 7,-11-7 24,-5-10 3,-4-11 8,0-6 15,0 10 20,-4 19 45,-5 20-48,2 22 34,5 4-27,-3 0-31,1 28-19,0 18 2,4 12 4,0 0-2,0 2-2,2-2-2,11-9 0,-2-6-34,-1-11-47,5-15-58,2-8-45,2-9-64,0-4 5,4-25 49</inkml:trace>
  <inkml:trace contextRef="#ctx0" brushRef="#br0" timeOffset="48211.7011">10069 5395 79</inkml:trace>
  <inkml:trace contextRef="#ctx0" brushRef="#br0" timeOffset="48343.6542">10069 5395 79,'175'39'201,"-162"-55"-49,-1 16 25,-5 0-74,1 24-13,6 18 33,-2 8-18,7 2-59,1 1 4,2-7-3,3-10 9,-7-10-10,-3-15 0,4-11-18,-4-5 8,5-26-2,5-9-20,-6-6-14,2-4 0,-8-4-31,-6 6-52,-3 6-118,-4 9-235</inkml:trace>
  <inkml:trace contextRef="#ctx0" brushRef="#br0" timeOffset="48511.6307">10880 5464 89,'0'0'1030,"0"0"-1022,162-23 13,-99 8-20,-10 7-1,-17 4-159,-22 4-264</inkml:trace>
  <inkml:trace contextRef="#ctx0" brushRef="#br0" timeOffset="48674.6128">10923 5687 1065,'0'0'30,"0"0"17,0 0 24,131 2-39,-76-2-25,-6 0-7,-11 0-23,-22 0-178,-14-4-393</inkml:trace>
  <inkml:trace contextRef="#ctx0" brushRef="#br0" timeOffset="49409.5271">12398 5185 890,'0'0'119,"0"0"-45,0 0 17,0 0-61,0 0-18,0 0 6,-27 120 8,20-65-8,5-6-7,2-5-5,0-7-1,2-9-5,18-12 0,7-5 5,6-10-5,4-1-2,1-5-23,5-22-5,-7-8-1,-7-8 4,-7-3 7,-8 0 16,-3 7 4,-11 12 2,0 10 16,0 10 24,0 7-10,-8 0-13,-4 0-12,-3 21-5,6 11 0,-2 9-1,11-3 2,0 0-2,0-2-1,21-2-2,2-6 2,-1-2-5,3-5-50,-1-7-103,-5-11-190,-4-3-201</inkml:trace>
  <inkml:trace contextRef="#ctx0" brushRef="#br0" timeOffset="49702.6724">12890 5270 905,'0'0'140,"0"0"-131,0 0-5,0 0 16,60 144 6,-37-94 7,-5-3 8,6-6-10,-6-9 5,-1-10-10,0-11-3,-5-10-5,9-1-5,1-10 11,10-22 8,-1-14-14,-6-5-13,-3-4 2,-5 1-1,-10 8-5,-3 11-2,-4 12 1,0 9-36,0 4-57,2-1-141,6 4-318</inkml:trace>
  <inkml:trace contextRef="#ctx0" brushRef="#br0" timeOffset="49974.3564">13714 5428 985,'0'0'115,"0"0"-88,0 0 58,169 0-49,-107 0-1,-4-10-6,-7 1-15,-17-5-6,-13 5-3,-9-3-5,-12-2-44,0 2-160,-20-4-604</inkml:trace>
  <inkml:trace contextRef="#ctx0" brushRef="#br0" timeOffset="50722.7268">14738 5266 750,'0'0'122,"0"0"-5,0 0-39,0 0-44,0 0-26,0 0 4,0 82 22,0-40-7,0 2-12,0-4-8,0-8-5,5-4-2,10-12 0,3-9 1,11-7-1,4 0 0,8-12-7,1-17-1,-4-8 3,-9-6 3,-8-1 3,-5 3-1,-8 4 2,-6 11 8,-2 12 21,0 6 18,0 8-14,0 0-4,0 0-17,0 20-11,-2 16-2,-6 5 3,8 2 0,0-3-2,0-4 0,8-10-2,17-6 1,6-7 1,9-13-1,2 0-1,-3-3-2,-6-17-21,-14-6-26,-9-4-52,-10-6-89,0-8-180</inkml:trace>
  <inkml:trace contextRef="#ctx0" brushRef="#br0" timeOffset="50956.7805">15182 4598 1054,'0'0'28,"0"0"13,0 0-22,0 0 32,0 0-3,18 107-24,-16-82-5,0-3-15,2-2-2,2 0-2,0 0-2,3 6-74,-1 8-92,2-2-188,-4 9-329</inkml:trace>
  <inkml:trace contextRef="#ctx0" brushRef="#br0" timeOffset="51322.6769">15431 5249 958,'0'0'141,"0"0"-91,0 0 81,0 0-83,0 0-40,0 0-7,25 17 9,-12 19 4,1 10 6,1 4-8,4 0-3,-2-8 3,0-7-5,1-12-2,1-9-1,-1-10 2,1-4 0,7-6 9,2-24 5,3-12-5,-2-10-10,-4-10 0,-6-7-3,-3 6-1,-5 8-2,-3 18-10,-4 18-23,-2 12-22,0 7-49,3 0-169,-1 0-265</inkml:trace>
  <inkml:trace contextRef="#ctx0" brushRef="#br0" timeOffset="51665.664">15966 5494 986,'0'0'18,"0"0"-1,0 0 18,0 0-15,134-90-1,-113 72 6,-9 4 17,-3 10 8,-6 2-8,-1 2 6,-2 0-13,0 0-18,0 0-13,0 17-3,0 12 6,0 9 14,0 4-11,2 3 3,3-4-12,0-4 5,-1-3-1,0-5-4,0-4-1,-2-6-4,1-6-18,-1-3-47,-2-5-54,0 2-76,0-6-136</inkml:trace>
  <inkml:trace contextRef="#ctx0" brushRef="#br0" timeOffset="51870.714">15976 5839 874,'0'0'192,"0"0"-136,0 0 14,0 0-25,124-11-7,-61-1-3,1-1-16,1-3 5,-14 2 13,-11 2-20,-13 1-16,-18 6-1,-4 1-16,-5 1-80,0-6-184</inkml:trace>
  <inkml:trace contextRef="#ctx0" brushRef="#br0" timeOffset="52336.494">17318 5023 899,'0'0'94,"0"0"-31,0 0-14,0 0-5,0 0 26,2 110-24,2-59-20,2-2-6,-3 0-4,-3-9-9,0-2-2,0-8-5,0-8 0,0 0-9,0-3-39,0-5-72,0 5-82,0-5-103,-5-6-105</inkml:trace>
  <inkml:trace contextRef="#ctx0" brushRef="#br0" timeOffset="52666.6495">17126 5316 737,'0'0'165,"0"0"-160,0 0 27,129-16 31,-66 5-14,3 6 22,-6-8-15,-8 1 6,-17 5-23,-17-3-29,-9 1-6,-8 5-4,3-4-3,0 0-90,0 1-211,1-3-244</inkml:trace>
  <inkml:trace contextRef="#ctx0" brushRef="#br0" timeOffset="53114.7588">17824 5055 245,'0'0'807,"0"0"-798,0 0 14,0 0 5,0 0-6,0 0-7,75 115-11,-75-72 9,0 1-2,0-5 1,0-3-9,0-10-1,0-6 1,4-10-3,15-8 1,8-2 1,4-2-2,2-20-15,-2-10 2,-4-9 1,-7-3 10,-2-4 2,-7 4 2,-10 11 1,-1 6 11,0 9 14,0 8 3,0 8 2,0 2-2,0 0-5,0 0-19,0 25-7,0 8 2,0 9 11,0 7-5,0-4 0,0-2-4,6-5-2,5-14-1,4-7-2,3-8 1,0-9-8,0 0-33,2 0-43,-7-10-80,-3-12-192,-8-6-332</inkml:trace>
  <inkml:trace contextRef="#ctx0" brushRef="#br0" timeOffset="53371.3416">18265 4536 985,'0'0'72,"0"0"-39,0 0 0,0 0-30,0 0 26,0 106-4,4-68-15,0-1-6,4-8-2,-7-7 1,2-2-3,-3-6-3,2-6-79,0-4-122,5-4-91,-2 0-241</inkml:trace>
  <inkml:trace contextRef="#ctx0" brushRef="#br0" timeOffset="53541.6901">18435 4564 1020,'0'0'37,"0"0"5,0 0-24,0 0 22,0 107-28,0-72-7,0-1 1,0-6-6,0 0-10,0-5-87,6-4-130,0-8-178</inkml:trace>
  <inkml:trace contextRef="#ctx0" brushRef="#br0" timeOffset="53863.4699">18704 4824 480,'0'0'587,"0"0"-575,0 0-11,0 0 17,0 0 12,44 137-8,-30-93 4,-3-3-3,-1-2 19,1-5-21,-5-8 2,3-5 2,-1-10-6,4-4-10,-1-7 1,5 0-3,1 0 10,-1-18 6,6-17-15,-2-7-1,1-10-1,1-2-4,-5 3-2,-3 11 0,-5 16-13,-8 11-20,2 7-57,-3 6-123,0 0-259</inkml:trace>
  <inkml:trace contextRef="#ctx0" brushRef="#br0" timeOffset="54464.1962">19230 5203 675,'0'0'37,"0"0"12,0 0 37,0 0-76,-15 102 4,-1-91-5,-2-10 5,0-1 37,2 0 18,6 0-8,3-15-24,7-9-6,0-5-8,0 4-11,20 0-5,2 8-5,3 5 1,-3 5-1,0 3 4,0 4 1,3 0-2,-2 11 2,-2 15 4,-2 7-1,-7 9 0,-6 9 0,-6 5-1,0-2 3,-13 0 1,-15 1-4,-5-10 5,-6-4-7,4-14-2,9-8-1,5-14-2,8-5 2,4 0-1,2-1 1,7-12-4,0 2-1,0-1 0,9 5 1,9 4-1,7 3 0,2 0 1,5 1 0,7 13 1,6 3 6,3-5 13,2-9-1,3-3 12,-4 0 3,-2-7 4,-11-10-7,-10 2-16,-11-2 0,-5 3 3,-3-3-9,-5-3-5,0-3-4,4-7-9,6-2-46,2-10-39,5-2-91,-12-5-347</inkml:trace>
  <inkml:trace contextRef="#ctx0" brushRef="#br0" timeOffset="55005.6144">19972 5175 587,'0'0'185,"0"0"-101,0 0 79,0 0-46,0 0-38,132 24-24,-87-24-16,2-8-13,-12-4-13,-8 0-11,-12 2-2,-8 3-28,-4-2-53,-3 1-65,0 0-195,0-4-131</inkml:trace>
  <inkml:trace contextRef="#ctx0" brushRef="#br0" timeOffset="55432.2874">20420 5015 387,'0'0'433,"0"0"-402,0 0 81,0 0-43,0 0-23,114 42-8,-105 2-16,-7 5-8,-2-3-3,0 0 0,0-9-7,0-9-2,0-7-2,0-7-3,4-8 0,15-6-27,7 0-12,6-4 12,5-24 8,1-9-8,-4-2 14,-6-7 14,-7-1 2,-7 7 1,-6 2 1,-6 8 19,-2 11 17,0 2 9,0 13 5,0 2 1,0 2-15,0 3-27,0 26-10,-4 11 2,0 8 22,4 1-14,0-4 3,0-4-4,19-9-3,8-6-2,4-11-3,0-8-1,3-7 1,-7 0-2,-4-3-46,-3-19-45,-10-3-49,-5-14-239</inkml:trace>
  <inkml:trace contextRef="#ctx0" brushRef="#br0" timeOffset="55681.6978">20904 4514 690,'0'0'136,"0"0"-74,0 0 64,0 0-79,27 116-12,-26-78-17,2-3-13,-3-4-3,0-4-2,0-8-12,0-3-88,0-7-136,0-9-152</inkml:trace>
  <inkml:trace contextRef="#ctx0" brushRef="#br0" timeOffset="55912.5498">21085 4550 787,'0'0'193,"0"0"-19,0 0-74,0 0-66,0 0-18,0 0 1,4 2-12,-1 20 4,4 4 12,-3 4-8,0 2-5,-4-3-6,2-3-2,1-1-2,-3-4-23,0-6-63,0-5-100,0-7-192</inkml:trace>
  <inkml:trace contextRef="#ctx0" brushRef="#br0" timeOffset="56123.8582">21265 4493 971,'0'0'110,"0"0"-62,0 0-17,0 0 5,0 0 9,2 123-28,1-93-4,-1-5-4,-1 0-6,-1-4-3,5-2-21,1 1-122,0-1-185,0 4-225</inkml:trace>
  <inkml:trace contextRef="#ctx0" brushRef="#br0" timeOffset="56452.5274">21631 4809 805,'0'0'212,"0"0"-211,0 0 26,0 0 33,67 123-23,-50-79 2,-1 0-17,-2-3 5,1-10-14,-3-8 16,-4-11-6,-3-6 11,-1-6 0,0 0-12,6 0 15,7-22-1,3-8-18,3-5-12,-1-8-5,-4 2-1,-2 9-7,-5 5-31,-5 13-23,-4 7-74,-2 7-143,0 0-329</inkml:trace>
  <inkml:trace contextRef="#ctx0" brushRef="#br0" timeOffset="56916.0626">22154 5233 1075,'0'0'70,"0"0"-47,0 0 28,127-27-26,-101 27-8,-7 10-7,-12 7-9,-7 4 6,-2 4-2,-27 3 5,-9-7-5,-2-1-1,3-10 3,14-5-6,5 0 0,11-3-1,5-2-2,2 0-7,0 4 5,0-3-3,15-1 7,14 0 3,12 3 3,3 2-1,0 7 3,-3 5-5,-8 3 8,-9 1-5,-8-4 9,-7-1 2,-9 2-4,0 0 6,-20 5-6,-22-4 7,-9 3-8,-5-5-3,-1-7-7,12-1 0,4-7-1,10 1-1,7-3-1,10 0-22,9 0-29,5-17-95,0-5-279</inkml:trace>
  <inkml:trace contextRef="#ctx0" brushRef="#br0" timeOffset="57233.6129">22968 4812 1128,'0'0'56,"0"0"-29,0 0 1,0 0-19,0 0 33,5 133-13,-5-90-8,0 3-4,0-2-5,0-9-8,0-1-4,0-4 1,0-8-1,0-1-16,0-6-63,0-5-112,0-1-168,-7-9-186</inkml:trace>
  <inkml:trace contextRef="#ctx0" brushRef="#br0" timeOffset="57398.7362">22789 5097 962,'0'0'77,"0"0"-70,121-42 6,-58 33-13,3-3-2,-2-2-134,-7 2-121,-6-5-279</inkml:trace>
  <inkml:trace contextRef="#ctx0" brushRef="#br0" timeOffset="57547.6465">23508 5003 1068,'0'0'77,"0"0"-70,0 0-7,0 0-7,0 0-143,0 0-313</inkml:trace>
  <inkml:trace contextRef="#ctx0" brushRef="#br0" timeOffset="57704.6405">23851 5043 1034,'0'0'13,"0"0"-13,0 0-93,0 0-230</inkml:trace>
  <inkml:trace contextRef="#ctx0" brushRef="#br0" timeOffset="57885.8827">24150 5150 1211,'0'0'32,"0"0"-31,0 0-2,0 0-31,0 0-218,0 0-160</inkml:trace>
  <inkml:trace contextRef="#ctx0" brushRef="#br0" timeOffset="59474.1039">15515 4459 840,'0'0'68,"0"0"11,0 0 8,0 0-59,0 0-9,0 0 8,0-59-7,-6 50 7,-2 1 9,-5-4-5,-6 2-14,-1-2-10,1 0 3,-4 5-2,0-4-3,6 5 5,-3 2-9,-3 0 2,2 4-4,-8 0 2,-6 0-1,4 0 3,-2 8 0,0 4-2,0 2 0,7-2-1,3 4 0,0 3 0,-2 4-1,2 5 0,2 5 1,-1 1 0,-3 1 1,2 1-1,4 2 0,3 3 0,7-3 0,3 2-1,4 0 1,-1 0 2,3-2-2,0 1 0,0-7-1,6-4 0,10-1 1,5 0 0,1-3-1,2-5 1,5 1 0,4-5-1,8-9 1,5-4 0,8-2 1,0 0-1,2-10 1,-4-10 2,0-5-3,-3-6 4,-9 1-1,-7-6-1,-6-2 3,-4-8 1,-8-7 0,0 2 6,-3-2-2,-4 7 0,-2 9 1,-6 4 5,0 8-8,0-5-4,-2 1-3,-10-1-1,3-2 0,-1-2-25,4 2-25,4 6-70,-4 7-193,-9 3-279</inkml:trace>
  <inkml:trace contextRef="#ctx0" brushRef="#br0" timeOffset="60015.8296">15646 4331 689,'0'0'124,"0"0"-20,0 0-9,0 0-63,122-136 9,-55 86-6,4-4-6,6 4-7,-5 5 11,-16 9-10,-15 10-13,-22 8-10,-17 4-5,-2 1-88,-21 2-206,-24-4-265</inkml:trace>
  <inkml:trace contextRef="#ctx0" brushRef="#br0" timeOffset="60211.682">15971 3712 602,'0'0'75,"0"0"91,138 40-70,-84-10-27,-12 2-17,-9 4-11,-19-2-21,-14 3-10,0 0-7,-22-3-3,-8-10-6,6-8-97,13-10-138,11-6-117</inkml:trace>
  <inkml:trace contextRef="#ctx0" brushRef="#br0" timeOffset="60630.5029">16832 3275 901,'0'0'30,"0"0"73,0 0-84,0 0-14,-121 134-2,92-80 0,7-4 0,9-6 3,8-9-6,5-9 0,0-6 5,11-13-5,14-7 0,2 0 3,2-18-3,-8-12-20,-5-8-31,-5-1-1,-9-14 22,-2-7 21,0-6 9,-2-11 7,-17 1 6,-4 6 34,1 14 22,4 17-38,7 20 26,6 17 16,3 2-25,0 23-43,2 21-5,0 14 0,0 11 9,9 1 0,8-3 3,2-5-6,0-10-2,2-8-4,-1-10-14,6-10-82,1-16-113,-2-8-200</inkml:trace>
  <inkml:trace contextRef="#ctx0" brushRef="#br0" timeOffset="60774.1013">17062 3347 625,'0'0'142,"0"0"-122,0 0 33,0 109-4,0-65-33,0-1-16,0-3-40,0-11-140,0-16-312</inkml:trace>
  <inkml:trace contextRef="#ctx0" brushRef="#br0" timeOffset="60891.4071">17085 3168 406,'0'0'29,"0"0"-29,0 0-38</inkml:trace>
  <inkml:trace contextRef="#ctx0" brushRef="#br0" timeOffset="61184.6741">17085 3168 346,'132'44'196,"-119"-8"-7,5 12 4,1 11-96,-2 9-52,-8 16 3,-7 10-33,-2 3-11,0-10-1,0-12-3,0-23-17,0-20 2,0-12 10,18-17 2,7-3 3,6 0 2,-4-21 9,-5-9-2,-9-11 0,-10-4 3,-3-15 16,-5-7-4,-25-5-18,-2-4-6,-7 9-3,-3 9-45,4 15-140,12 6-97</inkml:trace>
  <inkml:trace contextRef="#ctx0" brushRef="#br0" timeOffset="61491.4606">17567 3222 703,'0'0'91,"0"0"65,22 123-28,-9-61-55,1 6-22,-3 3-26,-2-4-13,3-9-9,-1-13-2,4-18 1,0-11 0,4-13 1,5-3 1,2-3 1,1-26 0,-6-8 0,-13-11 3,-6-5-4,-2-5 0,-8-1-2,-19 7-2,-9 8-3,-3 6-16,0 7-18,3 8-43,13 9-156,7 9-61,9 5-318</inkml:trace>
  <inkml:trace contextRef="#ctx0" brushRef="#br0" timeOffset="62444.6431">17859 3331 301,'0'0'406,"0"0"-363,0 0 113,122-119-91,-99 91-33,-10 3-16,-8 5-5,-3 8 1,-2 7 15,0 5-3,0 0-19,-15 0-2,-4 10-3,4 12-2,-1 2 1,10 0 0,6 0-2,0-2 2,0-4 1,22-4 0,7-6-4,5-4 4,1-4 1,5 0 2,0-5-3,1-16 0,-8-5 3,-8-2-1,-6 0 5,-5-2 3,-3 3 13,-6 8-4,2 11 15,-7 2-10,0 6 1,0 0-7,0 0-18,0 2-11,0 15 7,0 2 4,0-3 1,8 2 0,5-6 1,8-5-2,8-1-6,6-6-2,7 0 8,5 0-3,-8-15 1,-5-2 1,-11 6 1,-9 1 2,-5 6 0,-8 0 5,2 4 11,-3 0-5,2 0-11,0 0-2,-2 0 0,5 0-3,4 0-2,4 0 3,7 0 2,7-6 1,2-5-1,0-1-6,-3-2 3,-3-6 1,-5 1 1,-7-1 1,-3-6 1,0-2 2,-4 0 1,-2 8 0,0 3 11,-2 11 0,0 3 0,0 3-1,0 0-10,3 0-4,-1 0-7,-2 3 1,2 10 5,-2-3 2,2-5-2,3-1 2,-3-4-1,-2 0 4,3 0-3,-3 0 10,0 0-2,2 0 3,0-5-5,2-8-5,-1-4-2,1 2 3,0-5 1,1 0-2,-1 2-1,-4 4 4,0 8 2,0 4 8,0 2-2,0 0-10,0 0-3,0 8-10,0 16 10,0 7 0,0-4 2,0-1-2,0 1 0,3-5-2,3 0-3,-2 2-40,-4-2-48,0 2-115,0-8-228</inkml:trace>
  <inkml:trace contextRef="#ctx0" brushRef="#br0" timeOffset="62587.2944">18962 2977 981,'0'0'31,"0"0"-8,0 0-16,139-100-7,-93 80-69,-14 5-133,-14-2-104</inkml:trace>
  <inkml:trace contextRef="#ctx0" brushRef="#br0" timeOffset="63779.8813">16525 5370 577,'0'0'169,"0"0"-67,0 0 35,0 0-79,0 0-17,0 0 13,3-106-11,-3 89-16,-10 3 3,-6-2-8,-5-2-8,0-2 2,-6 3-6,0 0-5,-2 5 6,-2 3-8,2 0 1,0 5-2,-3 4-2,-1-2 2,-2 2-2,-4 0 1,1 0-3,-2 0 1,5 4 1,2 10 0,-1 0 0,5 2 0,2 11 0,1 2 0,-3 10 0,3 7-2,-2 4 0,1 6 2,0 0 0,5 2 0,4-2 2,5 1-4,4-1 2,4 4 0,5 2-1,0-2 1,0-2 0,11-6 1,14-3 0,6-10 0,2-2 3,10-5-4,3-6 1,4-6 0,1-4-1,-2-6 1,-2-8 0,7-2 0,1-2 1,3-22 5,2-6-1,-6-6 2,0-8 0,-8-6 0,-1-7 1,-7-10 1,-7-5 0,-10-3-6,-2-1 2,-8 3-2,-8 10-2,-3 8 2,0 10-4,0 8 0,-3 8-2,-8 10 2,2 11-20,-4 8-48,-1 0-139,-1 18-220,-3 18-224</inkml:trace>
  <inkml:trace contextRef="#ctx0" brushRef="#br0" timeOffset="64058.346">16290 6336 824,'0'0'151,"0"0"-96,0 0 28,0 0-56,0 0-22,0 0 12,16 56-3,-10-25-2,-1 0-5,-3 0-7,-2-3 0,0 0 0,0 0-88,0 2-63,-7-2-109,-9-8-121</inkml:trace>
  <inkml:trace contextRef="#ctx0" brushRef="#br0" timeOffset="64295.8442">16246 6641 589,'0'0'143,"0"0"-49,0 0-59,0 0 28,0 0 20,19 137-36,-3-75-31,-3-2-1,-1-7-9,-8-16 2,-2-16 5,-2-10 18,0-9 6,2-2 10,-2 0 7,5 0 2,-1-13-25,6-2-12,3-5-15,5 2-4,6 0-6,13-4-57,3-1-106,3-7-276</inkml:trace>
  <inkml:trace contextRef="#ctx0" brushRef="#br0" timeOffset="65596.0785">16124 7615 975,'0'0'206,"0"0"-198,0 0 11,0 0 17,0 0-22,-15 131-8,17-91-5,5-4-2,-7-4-18,0-9-92,0-8-133,0-10-170</inkml:trace>
  <inkml:trace contextRef="#ctx0" brushRef="#br0" timeOffset="65721.6353">16055 7511 468,'0'0'294,"0"0"-278,0 0 4,0 0-20,0 0-44,0 0-143,21-50-227</inkml:trace>
  <inkml:trace contextRef="#ctx0" brushRef="#br0" timeOffset="66726.7398">16296 7652 700,'0'0'19,"0"0"83,0 102-24,0-72-55,0-4-10,0-8-3,0-4-8,0-10-2,0-4 2,8 0 1,0-26 17,1-4-10,3 1-7,-2 6 14,-1 9 15,-5 8 6,4 6-9,-4 0-15,-2 0-12,5 17 8,-1 0-2,3 3-4,5-4-1,-1-4-2,5-10-1,5-2 0,2 0 2,8-21-2,0-8 0,-4-5 0,0-6 2,-10-5 0,-7-6 1,-10-6 0,-2 6 9,0 9 13,-4 10 16,-10 13 8,1 9-18,-1 10-4,-1 0-4,1 20-15,1 16-7,7 11 2,6 0-2,0 4-1,0-8 0,21-2 0,8-14-3,12-7-11,4-11-4,10-9-7,5 0-6,-2-18 2,-6-6 3,-10-1 11,-13 2 9,-14 7 6,-7 4 0,-8 8 32,0 1 18,0 3-11,-8 0-22,-5 0-6,-1 19-4,1 6-4,9 0-3,4 1 1,0-2-1,6-4-5,19-6-21,11-10-20,7-4 2,2 0 8,3-18 10,-2-5 9,-8-3 10,-10 3 7,-11 7 2,-8 9 8,-9 1 35,0 5 18,0 1-31,0 1-9,-13 26-17,-1 15 0,5 13 1,7 16-2,2 13 4,0 12-8,3 5 3,9-1-1,-4 5-3,-8 3 2,0-6-1,-11-14-1,-12-26 0,-4-32 0,-2-26 2,-1-4 0,5-34 0,2-26 0,8-26-2,15-20 0,0-10 3,15 3-3,28 13-1,8 18 1,7 18-1,4 13-2,-4 13 3,-2 7 0,-16 5 2,-11 7-2,-11 3-8,-14 4-1,-4 4-5,0 2-19,-10 3-40,-17 3-47,-7 0-46,-9 0-48,-8 0-53,-8 0-92</inkml:trace>
  <inkml:trace contextRef="#ctx0" brushRef="#br0" timeOffset="66855.5868">16769 7611 515,'0'0'87,"0"0"22,0 0 36,0 0-33,0 0-98,0 0-13,69-100-1,9 91-38,0 0-135,-10 1-233</inkml:trace>
  <inkml:trace contextRef="#ctx0" brushRef="#br0" timeOffset="68165.6588">17631 7656 974,'0'0'27,"0"0"-11,12 108 37,-10-74-38,1-5-11,-3-12 1,0-7-2,0-8 1,0-2 10,0-3 18,0-18-4,0-4-18,0-1-3,11 3-7,17 1-11,6 4-53,5 0-27,4 1-83,2 2 55,-3-3 60,-6 1 52,-9 4 7,-12 4 39,-8 8 67,-7 1 48,0 0-36,0 0-44,-18 10-43,-7 12-12,-7 4 10,2 4-6,5 0-8,6-4 2,7-5-15,12-3 1,0-9-3,0-4-3,25-5-18,8 0-4,10-21-3,-1-1 7,-6 2 12,-9 4 9,-11 8 0,-12 3 5,-4 5 15,0 0 23,0 0-22,0 3-14,0 7-3,0 4 1,4-2-2,9-5-2,5 0-1,7-7 1,8 0-2,3 0 0,4-19-8,-2-6-3,-3-8 10,-5-6-6,-8-11 3,-9-14 5,-6-13 2,-7-3-2,0 12 3,0 18 4,0 23 30,-2 18 7,-9 9-5,-5 2-25,3 34-8,-5 18-3,6 13 3,6 11-4,6-4 0,0-10-2,3-4 0,19-12-2,11-14 1,3-14-10,6-18-2,2-2 3,3-17-1,-5-10 1,-7-6 3,-9 0 2,-9 5 3,-8 6 2,-4 6 2,-5 9 2,0 6 15,0 1-3,0 0-10,0 15-6,0 10 0,0 1 0,0-3-2,11 0 1,9-7-1,2-6-4,7-4-6,5-6 2,-1 0 5,0 0 1,-8-11 1,-7 6 2,-9 1 1,-7 4 1,-2 0 1,0 0 6,0 0 0,0 0-7,1 8 0,5 6 0,1-4-1,4-2 1,5-5-1,6-3 0,0 0 0,5-9 1,-4-11 2,-7-2-1,-7-2-1,-5-5-1,-4 2 1,-4 1-1,-17 6 3,-6 5-3,4 6-6,10 4 5,6 3-2,7 0-10,0 2-5,14 0-20,13 0 25,2 0 13,0 7 0,-2 12-3,-4 2 1,1-1 4,0-2-2,-8-2 6,-1-4 10,-10-4-4,1-4 2,-4-2-7,-2-2 11,0 0 4,2 0-1,3 0-8,6-10 0,3-8-12,8-5-1,4-2 2,1 0-3,-4 1 1,-6 0-17,-13 4-31,-4-2-61,-10 4-205,-32 2-260</inkml:trace>
  <inkml:trace contextRef="#ctx0" brushRef="#br0" timeOffset="68295.284">18372 7379 819,'0'0'120,"0"0"-109,0 0-11,0 0-7,0 0-86,113-42-151</inkml:trace>
  <inkml:trace contextRef="#ctx0" brushRef="#br0" timeOffset="68414.3407">18829 7127 242,'0'0'887,"0"0"-853,0 0 57,0 0-91,0 0-23,0 0-286</inkml:trace>
  <inkml:trace contextRef="#ctx0" brushRef="#br0" timeOffset="79095.6371">891 9061 779,'0'0'42,"0"0"3,0 0 58,0 0-43,0 0 2,0 0-1,0 0-20,156-83-19,-114 37-7,-6-3-5,-12 3-5,-12 0 9,-8 2 0,-4 5 2,0 9-5,0 13 7,-12 3-2,-1 7-1,3 2-7,-4 5-5,1 0-3,1 7 0,-4 32-2,6 15-2,-1 10 3,8 11 2,3 8-2,0-1 2,0 1-1,0-5 0,-2-12 1,-4-13-1,3-12 0,1-19 0,-1-10 1,3-9-1,0-3 0,0-5-10,5-22 5,15-12 4,2-3 1,3 7-2,0 6 2,-4 12 0,4 0 0,-2 13 0,-3 4 1,-3 0-1,-1 0-4,-5 14 4,-2 12-1,-2 4 0,-5 4 1,1-4-1,-1-4 0,0-8-1,3-8-11,10-6-17,2-4-4,13-6 7,5-22 11,4-12 9,-4-4-1,-6-4 2,-9 0-1,-6 2 3,-8 10 4,-6 8 0,0 7 4,0 16 14,0 5 10,-11 0-4,-1 12-22,-1 17-2,3 10-6,0 2 6,7 3 1,3-1-1,0-3 0,5-5 3,13-3-2,7-15-1,2-8 0,6-9 0,3 0 4,-1-26-2,1-8 5,-5-10-2,-6-7 2,-7-7-1,-9 0-1,-7 5-2,-2 11 1,0 19-4,0 11-2,-5 9 2,-1 3 0,-2 0-3,2 0-28,2 10-34,4 11-27,0-2-47,13-1 3,16-1 48,7-6 55,-7 3 27,-3 5 6,-5 1 3,-11 1 26,2 8 15,-8 0 5,1 4-11,-5-3-8,0-4-1,4-4-14,6-8-13,7-9-1,5-5 1,7 0 1,13-14 6,1-21-9,1-7-4,-4-2-8,-14-2 12,-7 5 3,-12 8 14,-7 8 62,0 10 29,-9 4-23,-5 9-22,4 2-20,-3 0-22,-1 28-20,3 11-1,1 2 0,10 4 0,0-3 1,3-4-2,23-4-1,9-12-65,13-10-126,8-12-170</inkml:trace>
  <inkml:trace contextRef="#ctx0" brushRef="#br0" timeOffset="79545.5813">2839 9069 1251,'0'0'5,"0"0"-3,0 0-2,118-16 5,-83 16-3,-12 15-1,-10 16 1,-9 14 7,-4 0 0,0 1 12,0-7-8,0-8 0,0-12-9,0-9-3,20-5 0,12-5 0,13-9 1,6-23 0,-2-8-2,-9-4-7,-9-1 3,-12 7 4,-11-1 2,-6 4 0,-2 10 13,0 3 19,0 9-1,0 11 4,-6 2-5,4 0-17,0 7-15,-5 23-1,2 13 0,3 8 1,2-3 0,0-4 0,2-4 0,12-5 0,3-9-22,1-5-41,5-10-12,4-8-133,-8-3-195</inkml:trace>
  <inkml:trace contextRef="#ctx0" brushRef="#br0" timeOffset="79718.2025">3639 9176 1079,'0'0'132,"0"0"-131,0 0-1,168-91 0,-108 67-24,-12 2-127,-18 8-182,-12 11-271</inkml:trace>
  <inkml:trace contextRef="#ctx0" brushRef="#br0" timeOffset="79867.5982">3691 9382 1054,'0'0'116,"0"0"-111,0 0 7,0 0 9,0 0-21,147 3-38,-96-25-134,-9-9-264</inkml:trace>
  <inkml:trace contextRef="#ctx0" brushRef="#br0" timeOffset="80326.3375">4235 9025 1205,'0'0'36,"0"0"-30,0 0-6,138-8 8,-98 27-4,-9 10-1,-14 10-2,-11 9 3,-6 3 0,-8 2 4,-24-4-8,2-10-4,0-9-2,12-12 2,4-8-4,11-8-13,3-2-1,5-10-36,24-24 25,12-7 3,3-8 13,3 1 8,-1 0 8,-3 2 0,-9 3 2,-8 14-1,-13 9 15,-8 11 22,-5 9 26,0 0 11,-11 11-47,-15 15-18,5 7 2,8 1 9,8-1-2,5 1-1,0-4-6,27-2-1,9-6-2,6-10-5,1-4 0,-4-8-1,-6 0-2,-10 0-9,-14-5-54,-9-2-124,-20-3-585</inkml:trace>
  <inkml:trace contextRef="#ctx0" brushRef="#br0" timeOffset="81104.5798">6774 8918 1002,'0'0'70,"0"0"-59,-138-3 46,93 18-36,-4 8-14,7 9 5,5 2-7,8 4-3,10 2 1,9-4-1,10-1-2,0-7 2,8-9-6,19-8-12,6-9-26,7-2 16,2-8 8,1-23-1,-10-6-4,-6-5 22,-9-7 1,-9-2 8,-3-8 17,-6-6 15,0 0-6,0 2 7,-4 13 17,-7 15-23,8 19 14,1 9-5,2 7-16,0 4-24,0 31-4,0 19 0,0 12 4,5-1 0,8 5-4,0-8 2,1-4-2,-3-11-3,-2-13-47,4-11-49,2-14-105,4-9-197</inkml:trace>
  <inkml:trace contextRef="#ctx0" brushRef="#br0" timeOffset="81343.5574">6894 8937 840,'0'0'177,"0"0"-163,0 0 69,43 114-27,-23-68-14,-3-1 7,1-5-12,-3-8 3,-4-11-8,1-7-1,-6-11-6,4-3 0,1 0 3,7-26 2,5-14-9,7-15-16,-1-5-5,-2 0-5,-1 6-43,-3 15-28,-4 14-80,-7 11-250</inkml:trace>
  <inkml:trace contextRef="#ctx0" brushRef="#br0" timeOffset="81519.8738">7482 8997 646,'0'0'494,"0"0"-489,0 0-5,156-53 22,-87 30-21,-9 8-1,-17 6-99,-21 9-167,-22 0-210</inkml:trace>
  <inkml:trace contextRef="#ctx0" brushRef="#br0" timeOffset="81667.6053">7550 9168 560,'0'0'479,"0"0"-459,0 0 32,0 0-9,0 0-6,142 18-19,-84-18-18,-2-9-45,-18 0-281</inkml:trace>
  <inkml:trace contextRef="#ctx0" brushRef="#br0" timeOffset="82281.4143">8327 9238 1080,'0'0'105,"0"0"-66,0 0-1,0 0-13,130-134-13,-83 83 10,-5-7-11,-2-5 3,-12-2-3,-9 7 3,-13 5-6,-6 9-1,0 14 0,-20 14-5,-13 16-1,-7 2-1,2 33 1,7 2-2,11 8 1,13-2-9,7-4-7,2 1-3,27-8 7,9 2 10,5-4 2,-1-1 1,-7-1-1,-12-6 0,-12-3 0,-10 4 0,-1 1 1,-12 5 0,-19 6-1,-6 0 0,2-6-19,9-7-47,10-13-43,13-6-91,3-3-87,11-17-46</inkml:trace>
  <inkml:trace contextRef="#ctx0" brushRef="#br0" timeOffset="82791.5659">8838 8985 601,'0'0'92,"0"0"70,0 0-8,0 0-64,0 0-14,0 0-21,17-6-16,-38 40-14,-2 4 0,7 3-7,5-2-11,7-4-2,4-3-4,0-6-1,15-8 0,12-8 0,6-10-4,8 0-3,5-5 1,0-20 6,-2-8-2,-9-2 2,-10-8 0,-3 0 2,-11 4 4,-6 9 3,-3 12 8,-2 13-2,0 2 6,0 3-10,0 8-11,0 24 0,0 6-1,0 5 2,-11-11 1,6-6-2,-1-14 0,3-8 0,3-4-12,0 0-1,0-20-1,16-13 3,7-2 6,1-2 1,-2 11 4,-2 6 1,-6 11 0,6 9 2,0 0-1,-3 9 3,4 13-1,-3 5 0,-9-2-4,-3 3 4,-6 1-4,0-1-14,-10-4-59,-18-1-115,-5-14-191,-7-9-253</inkml:trace>
  <inkml:trace contextRef="#ctx0" brushRef="#br0" timeOffset="83061.6308">9179 8416 1016,'0'0'26,"0"0"-3,0 0 41,0 0-51,40 104 1,-76-69 8,-8-4-10,-7-11-5,1-9 2,8-11 13,11 0 10,8-11 1,15-13-4,8-1-19,8-4-7,30 9-2,8 4-1,9 10-2,-4 6-78,-4 6-110,-10 18-394</inkml:trace>
  <inkml:trace contextRef="#ctx0" brushRef="#br0" timeOffset="83542.353">9613 8957 1151,'0'0'39,"0"0"-19,115-20 34,-69 20-38,-11 24-6,-10 12-8,-22 6 1,-3 6 1,-21 1-1,-14-5-3,-4-6 0,8-14-4,12-8 0,12-13-2,7-3-12,0-3-9,22-25-4,17-11 0,4-4 18,7-6 9,-4 6 3,-6-2 1,-9 12 0,-10 10 4,-13 7 15,-8 9 17,0 7 23,-6 0-17,-19 12-18,-4 17-10,5 9 14,6 2-10,10 1-8,8-5-3,0-4 1,6-3-7,21-8 0,4-1 0,5-3-1,3-10-15,0-7-45,3 0-89,-2 0-181,-2-19-391</inkml:trace>
  <inkml:trace contextRef="#ctx0" brushRef="#br0" timeOffset="83969.9514">10692 8886 1156,'0'0'94,"0"0"-91,0 0 62,-113 27-31,84 7-29,0 11-2,-1 4-2,2 0-1,6-1 2,8-9-2,8-6-2,6-11-7,0-12-5,27-10-3,10 0 0,5-20 6,3-13-1,-7-6-8,-7-5 0,-6-9 17,-9-10 3,-1-9 1,-13-11 10,-2 4 20,0 13 4,0 18 10,-2 21 10,-7 15 6,3 10-18,5 2-16,1 26-23,0 22-3,0 12 1,0 2 3,4 1-1,13 2-2,1 0-1,-3-2-1,-9 6-10,-2-9-48,0 0-30,-4-16-85,4-14-300</inkml:trace>
  <inkml:trace contextRef="#ctx0" brushRef="#br0" timeOffset="84420.5631">11052 9015 996,'0'0'92,"0"0"-51,112-32 66,-70 32-61,-9 14-23,-16 25-14,-13 7-8,-4 8 4,-6-1-2,-24-7 5,4-7-8,4-11 2,10-11-2,12-10-15,0-7-5,20-7-4,23-26 4,9-13-28,6-5 8,-2-7 19,-1 2 9,-10 8 8,-13 6 4,-15 10 13,-17 11 35,0 14 23,-20 7-18,-17 7-25,-5 30-3,2 9 3,11 3-6,16-3-9,13-6 1,0-8-5,34-6 1,12-10 10,14-10 1,4-6 1,7 0-6,-9-12-12,-10-6 0,-15 0-4,-20 4-7,-17 0-35,0 4-38,-15-3-146,-20 0-575</inkml:trace>
  <inkml:trace contextRef="#ctx0" brushRef="#br0" timeOffset="86152.1798">2536 10689 566,'0'0'267,"0"0"-121,0 0-30,0 0-34,0 0-35,0 0-15,0 0-9,62-63-10,-53 63-5,-2 0-6,0 0-2,-3 17 1,0 12 3,1 5-4,-5 7 9,0 0 1,0-1-7,0-3 1,0-2-4,0-9 1,2-6-1,16-8-8,5-8-15,6-4 11,4 0 5,-1-22 4,1-8 3,-2-3 2,-7-5 2,-8-1-2,0-1 1,-10 2-2,1 5 2,-1 4-3,-2 9 1,-4 8-1,0 8 4,0 2 9,0 2 10,0 0-10,0 0-11,0 0-2,0 14-3,0 18 2,0 12 1,0 2 2,0-2 2,0-4-2,0-8 3,12-4 0,1-5-4,3-8 3,4-2-4,2-8 3,-1-3-1,1-2-2,-3 0-6,6-5-28,0-15-54,-1-9-159,-8-3-291</inkml:trace>
  <inkml:trace contextRef="#ctx0" brushRef="#br0" timeOffset="86454.2633">3147 10210 629,'0'0'295,"0"0"-191,0 0-28,0 0-35,0 0-29,0 0-8,-3 55 21,3-18 31,0-6-17,-2-4-23,0-1-4,0-1-10,2 3-2,0-2-28,0 4-133,0 0-238</inkml:trace>
  <inkml:trace contextRef="#ctx0" brushRef="#br0" timeOffset="86789.6857">3356 10780 693,'0'0'328,"0"0"-297,0 0 55,0 0-39,0 0-35,0 0 31,88 0 17,-45 0-14,-2 0-5,3-10-12,4 0-12,-11-3-9,-1 6-7,-14-1-1,-7 4-1,-1 2-34,-7 2-22,-3 0-38,-2 0-70,-2 0-105,0 0-58</inkml:trace>
  <inkml:trace contextRef="#ctx0" brushRef="#br0" timeOffset="87062.8218">3406 10993 851,'0'0'102,"0"0"-86,0 0 46,0 0 24,0 0-6,144 4-36,-93-8 1,1-4-12,-6-2-2,-7-1-7,-13 4-13,-10-2-2,-8 4-6,-5 2-3,-1-1-22,-2-2-53,0 1-119,0-8-231</inkml:trace>
  <inkml:trace contextRef="#ctx0" brushRef="#br0" timeOffset="88626.5454">4156 10767 359,'0'0'217,"0"0"-72,0 0 16,0 0-49,0 0-39,0 0-20,0 0-11,0 0-12,0 0 17,0 0-22,0 0 5,0 0-8,0 0-3,0 0-7,0 0-6,0 0 1,0 0-1,0-3-1,0 0-1,0 2-1,2-3 0,-2 0-2,6 1 1,-6 1 0,2-1 2,-1 1 0,-1-5 5,0 2 1,0-3 1,0 4 4,0-4-6,0 4 5,0 1-3,0 1-1,0 1-3,0 1 0,0-2-1,0 2 1,0 0 2,0 0-3,0 0 5,0 0-4,0 0-1,0 0-5,0 0-1,0 0-2,0 0-4,0 10-1,0 14-2,0 8 9,0 2 0,0 4 2,0 3-2,0-1 2,0-2-1,0 4-1,-1-7 0,-9 0 3,6-6-3,-2-12 1,5-8-1,-1-2 0,2-7 2,0 0 0,0 0 2,0 0 1,0 0 6,0-19-4,0-15 7,0-13-11,7-14-3,-1 7 0,-4 8 0,-2 10-8,3 14 0,-3 5-10,0 8-24,0-1-41,0-3-83,0-1-407</inkml:trace>
  <inkml:trace contextRef="#ctx0" brushRef="#br0" timeOffset="92354.153">6741 10507 544,'0'0'151,"0"0"-32,0 0 10,0 0-52,0 0-18,0 0 2,0 0-16,-8-8-10,8 8-14,0 0-6,0 0-12,0 20-1,0 9 4,2 10 4,12 10 9,-1 4-4,1 0 3,1-7-6,1-6-2,-1-10-1,-3-10-3,-3-4-2,-1-10-1,-5 0 0,0-6 3,3 0 3,1 0 14,6-14 14,0-18-14,7-14-12,0-4-8,-1-2-2,0 0-1,-5 10 0,-4 7-12,-1 13-14,-7 14-13,1 8-30,-3 0-105,0 2-209,0 8-268</inkml:trace>
  <inkml:trace contextRef="#ctx0" brushRef="#br0" timeOffset="92731.5146">7342 10672 12,'0'0'888,"0"0"-814,0 0-36,0 0 45,0 0-20,0 0-8,68 4-11,-35-4-4,2 0-9,1-2-6,-5-4-3,4 0-4,-1-1-3,-3 2-6,-9-2-7,-3 4-1,-9-1 3,-7 1-4,-3 1-8,0 2-31,0 0-42,-5 5-127,-22 11-227</inkml:trace>
  <inkml:trace contextRef="#ctx0" brushRef="#br0" timeOffset="92962.1319">7373 10935 888,'0'0'187,"0"0"-176,0 0 55,0 0 9,132-10-17,-87-1-25,-1 3-5,-15 1-13,-12 0-10,-8 3-1,-4 4-4,-5 0 0,0 0-22,0 0-57,0 0-104,-9-6-257</inkml:trace>
  <inkml:trace contextRef="#ctx0" brushRef="#br0" timeOffset="95511.9413">8751 10668 334,'0'0'213,"0"0"-109,0 0-23,0 0-7,0 0-23,0 0 17,0 0-2,0-4-14,0 0-6,0-1 20,0 2-18,0-4-1,-4 4-23,-10-3-5,-7 6-2,-4 0-15,-4 6-1,-8 20 0,4 7 0,2 13 0,1 0-1,11 5 1,7-5-2,9-4-2,3-7 3,0-8 0,26-4 0,8-11-4,7-11-10,4-1-2,0 0-3,-3-15 1,-6-7 5,-3-4 5,-8 2 8,-5-7 0,-5 5 0,-6 3 1,-4 0 3,0 11 0,-5 3 12,0 6 1,0 3-1,0 0-9,0 0-7,0 8-1,0 14 1,0 6 0,0 0 0,0-2 0,0-1-2,15-7 0,9-6-1,1-10-6,11-2 5,5 0 3,-4-17 0,-4-7 2,-6-3 1,-13-5 0,-6 1 0,-8 1 9,0 4 4,-11 2 0,-14 8 6,-6 7-13,-2 7-4,-3 2-4,3 0-1,3 0-1,2 14-33,5 3-63,-1 1-114,4-4-180</inkml:trace>
  <inkml:trace contextRef="#ctx0" brushRef="#br0" timeOffset="96096.0112">8226 10805 63,'0'0'490,"0"0"-358,0 0-13,0 0-15,0 0-45,0 0-28,0 0-11,52-19 10,-19 9 10,-1 2-2,-6-2-15,-9 4-16,-10 6 3,-4 0-6,-3 0 8,0 0-1,0 0 7,-8 0-5,-17 0-12,-5 0-1,2 2 2,-4 5-1,4 2 0,3-1-1,0-2 0,8 3-1,5-4 2,4-3-1,8 0 1,0-2-1,0 0-3,0 0-2,0 0 5,6 0 2,15 0 1,3 0 1,3-6 3,2-4-5,-2-2-2,-3 5 0,-4 0-38,0 3-137,-7 4-300</inkml:trace>
  <inkml:trace contextRef="#ctx0" brushRef="#br0" timeOffset="96884.4505">9219 11015 456,'0'0'182,"0"0"-109,0 0 102,0 0-54,0 0-56,0 0 3,88-36-27,-54 3-20,2-4-2,2-7-6,-4-2 1,-5-1 1,-8 7-1,-7 8-5,-12 12-5,-2 8 4,0 1 3,-20 8-9,-8 3-2,-4 0 0,-4 0-4,1 8 1,4 7-1,4 4 1,9 0 0,11 1-12,7 1-24,0-1 14,21-3 17,12 0 7,9-3 1,5 1 1,-1-3-1,-1 5 4,-7-3 11,-9 1 4,-11 0-3,-7 3 5,-9-2-11,-2 6 9,-2 0-9,-25 5-2,-2-3-6,0-1 0,6-4-2,2-3-12,5-5-42,5-8-92,7-3-196,0 0-287</inkml:trace>
  <inkml:trace contextRef="#ctx0" brushRef="#br0" timeOffset="97410.2937">9849 10786 942,'0'0'102,"0"0"-101,0 0 48,138-22-25,-103 36-15,-9 10-1,-6 8-6,-16-2 1,-4 6-3,-3-1 9,-25-6-7,-1-3 4,2-8-5,10-9 2,13-8-2,4-1-2,0 0-3,19-19-2,18-9-8,2-8 11,6 0 1,1 1 2,-6 5 1,-4 6-1,-12 2 0,-7 8 3,-6 4 0,-11 6 12,0 2 11,0 2 3,-2 0-7,-19 0-15,-4 18-7,2 11 0,0 5 7,10 1-1,8 0 3,5-5-2,0-5-2,31-4-3,14-7 7,11-7 22,9-7-3,3 0 22,-3-2-21,0-16 11,-10 3-16,-14 2-8,-16 10-8,-15 1-6,-7-1-2,-3 3-4,0 0-52,0 0-42,-13 0-171,-5-11-487</inkml:trace>
  <inkml:trace contextRef="#ctx0" brushRef="#br0" timeOffset="99104.4519">6945 11846 577,'0'0'198,"0"0"-95,0 0 2,0 0-35,0 0-25,0 0-12,-11-6-10,11 6-11,0 0-6,0 20 2,0 13 19,11 11 4,1 7-10,1 4 1,3 3-5,-1 3-1,2-7 0,1-8-8,-2-12 1,2-10-2,-2-7-2,-5-8 0,-2-4 1,-2-5 1,-2 0 8,5 0 5,1-7 2,2-21-12,1-8-3,1-6-4,-4-2-2,-1 4 1,-2 8-2,0 11-1,1 5-2,-7 6-11,2 3-12,-2 0-18,2 3-56,5-2-139,1 1-208</inkml:trace>
  <inkml:trace contextRef="#ctx0" brushRef="#br0" timeOffset="99502.5287">7378 12525 694,'0'0'99,"0"0"-55,0 0-12,0 0-13,0 0 0,0 0 0,81-116-3,-64 90 2,-6 3 0,-3 5 2,-3 4 12,0 4-9,-3 6 3,0 2-1,-2 0 6,0 2-4,0 0-20,1 8-5,3 18 0,-2 8 5,0 0 10,4 4 6,0-1 1,-2-2-8,-2 0-8,0-8 2,0 2-5,1-5-2,-1-6-3,-2-2 0,0-4-39,0 2-51,0 1-60,0-4-113,0-1-96</inkml:trace>
  <inkml:trace contextRef="#ctx0" brushRef="#br0" timeOffset="99735.4536">7359 12843 775,'0'0'216,"0"0"-197,0 0 27,0 0-16,0 0 1,0 0 28,126-1-14,-81-9-23,-12-1 1,-4 1-12,-5 6-6,-8-6-5,-1 4-4,-2-4-67,3-4-88,0-2-140,-1-4-158</inkml:trace>
  <inkml:trace contextRef="#ctx0" brushRef="#br0" timeOffset="100019.476">8132 12453 802,'0'0'276,"0"0"-265,0 0-7,0 0 49,0 0-4,150-12-7,-107 7-20,-5 1-13,-5 1-3,-6 0-3,-9 3-3,-11 0-6,-5 0-40,-2 0-66,0 0-60,0 0-62,-20 0-94</inkml:trace>
  <inkml:trace contextRef="#ctx0" brushRef="#br0" timeOffset="100253.5032">8152 12683 737,'0'0'225,"0"0"-212,0 0 24,0 0 66,121-8-28,-69 1-31,-1-2-12,-4 1-4,-9-2-6,-11 2-18,-11 4-3,-10 0-1,-4 4-50,-2 0-90,0-3-151,-6-4-339</inkml:trace>
  <inkml:trace contextRef="#ctx0" brushRef="#br0" timeOffset="102005.5171">9808 12158 505,'0'0'252,"0"0"-94,0 0-29,0 0-41,0 0-31,0 0-6,4-53-23,-4 41-10,0 1 2,-12 0 3,-9-1-2,-9 8-8,-6 4-3,1 0-3,-5 0 2,2 18-1,0 17-2,7 19-3,7 16-3,8 18 1,11 14 1,5 6-2,0 4 1,11 4-1,14-2 0,0-4 1,-4-3 1,-3-7-2,-6-17 1,-10-9-1,-2-11 2,0-22 5,-16-10 4,-13-9-1,-6-10-2,-5-10-4,-3-2-2,3 0 2,-2-20-3,6-4-1,5-10-6,10-4-38,16-12-67,5-13-188,10-7-443</inkml:trace>
  <inkml:trace contextRef="#ctx0" brushRef="#br0" timeOffset="102540.3266">9995 12571 377,'0'0'227,"0"0"-134,0 0 13,0 0-35,0 0-33,0 0 13,17 10 32,17-10 0,6 0-15,7 0-20,2-6-10,-5-7-3,-7 3-6,-14 5-18,-8 1-7,-7-1-3,-7 5-1,-1-1-22,0 1-39,3 0-81,-1 0-105,-2-4-175</inkml:trace>
  <inkml:trace contextRef="#ctx0" brushRef="#br0" timeOffset="103124.2227">10701 12272 535,'0'0'190,"0"0"-163,0 0 83,0 0 8,0 0-68,0 0-21,-44 21-7,12 2-2,1 7 1,3 9 8,-1 5-12,4 2 4,7-3-8,9-4-6,9-9-5,0-8-1,16-12 0,20-8 2,4-2-2,4-11-2,3-15-1,-5-3 2,-7-1-1,-8 8 1,-8 4 1,-11 5 4,-6 9-2,-2 4 8,0 0 13,0 0-12,0 4-4,-13 18-7,-1 9 0,4 3 0,10 0 0,0-6 0,0-4-1,6-8-1,16-9-1,10-7 2,3 0 0,-3-13 2,0-13 0,-9 2 2,-6-5-1,-7 1 6,-10-2 8,0-1-1,0 4-2,-10 6-8,-10 8-3,0 5-3,-1 8-2,-6 0-2,-2 11-42,3 15-74,3 4-166,12-7-155</inkml:trace>
  <inkml:trace contextRef="#ctx0" brushRef="#br0" timeOffset="103522.1279">11078 12647 954,'0'0'112,"0"0"-107,80-117 53,-35 74-4,-7-1-27,-5 5 2,-12 11-15,-17 3-4,-4 8 6,0 3-6,-16-1 1,-7 8-6,2 2-5,-2 5 0,3 0 0,5 0-4,1 19-11,7 3-18,7 0-3,0 0-1,0-2 4,21-2 19,10-4 9,0 0 4,5-1 1,-3-3 1,-1-2 11,-4 0 18,-12 3-9,-5-1-17,-11 8-1,0 3 1,0 2 2,-22 4-6,0-3-4,-3-4-51,3-6-30,9-10-155,2-4-23,6 0-168</inkml:trace>
  <inkml:trace contextRef="#ctx0" brushRef="#br0" timeOffset="103926.1196">11525 12385 707,'0'0'168,"0"0"-143,0 0 99,150-43-53,-112 43-34,-9 9-21,-9 20-11,-11 5-3,-9 2 3,0 3-4,-6-7-1,-15-5-5,3-9-8,7-8-5,11-5-7,0-5-23,0-2-40,25-22 1,8-9 2,8-4 17,1-2 60,-2 5 8,-11 7 11,-9 8 20,-11 7 38,-9 4 36,0 4 18,0 4-40,-13 0-39,-12 4-12,3 14 1,2 13-1,2 0-2,9 7-11,5-3-5,4-1-9,0-6-3,13-6-1,14-6-1,4-10-3,7-6-41,1 0-76,4-12-208,-1-12-323</inkml:trace>
  <inkml:trace contextRef="#ctx0" brushRef="#br0" timeOffset="104354.3117">12438 12342 1019,'0'0'132,"0"0"-110,0 0 31,-127 53-40,102-14-8,2 3-1,4 3-2,3-5-1,14-5-1,2-10-1,0-9-17,14-8-21,9-8-18,13-3 25,7-24 13,-1-7 9,-1-9 9,-12-3 2,-5-3-1,-8-9 6,-11-9 12,-2-4 5,-3 0 5,0 14 13,0 21 12,-8 19-1,1 12 11,3 5-21,-4 0-12,2 12-24,-4 16 1,7 12 0,3 5 4,0-1-2,0 2-5,17-2-2,4-1 0,-5-4-2,-3 2 0,-1-1-19,-2-2-47,-3 0-65,-3-13-232,-2-13-268</inkml:trace>
  <inkml:trace contextRef="#ctx0" brushRef="#br0" timeOffset="104826.2675">12821 12318 930,'0'0'138,"0"0"-132,0 0 59,140-20-32,-111 42-18,-13 12-8,-16 4-5,0 0 4,-10 0 1,-17-9-2,2-8-3,7-6 2,7-10-4,7 2 0,4-7-4,0 0-24,15-19-25,16-10-10,3-10 32,8 2 22,-4-1 9,-5 3 0,-6 9 2,-9 6 15,-13 6 34,-5 2 16,0 3-2,0 8-13,-19 1-24,-10 4-8,-2 22-13,4 8 4,6 4 3,7 3-4,12-2-2,2 0 2,4-5-5,27-8 2,10-2 0,1-8 7,7-10-3,-5-6-4,-4 0 1,-1-2-3,-12-13-4,-10 3-1,-11 5-9,-6 0-42,0 2-78,0-3-258</inkml:trace>
  <inkml:trace contextRef="#ctx0" brushRef="#br0" timeOffset="105144.3903">13996 12276 941,'0'0'119,"0"0"-117,0 0 83,136 3-21,-89-3-30,-3-12-9,-11 5-9,-5 1-6,-16-1-8,-6 7-2,-6-5-9,0 5-46,0 0-107,-16 0-222</inkml:trace>
  <inkml:trace contextRef="#ctx0" brushRef="#br0" timeOffset="105365.5795">14115 12480 967,'0'0'131,"0"0"-99,0 0 77,150 3-48,-92-3-25,0-12-1,-6-2-20,-12 1-9,-18 3-5,-13 5-1,-9 0-19,-7 5-48,-30 0-120,-15 0-232</inkml:trace>
  <inkml:trace contextRef="#ctx0" brushRef="#br0" timeOffset="109583.0279">15309 12351 468,'0'0'168,"0"0"-93,0 0 113,0 0-22,116 44-65,-67-44-31,2 0-16,1 0-14,-10-5-11,-11 1-9,-6 1-15,-12 3-3,-4-3-1,-2 1-1,-7 2-5,0-2-35,2 2-44,7 0-84,2 0-147,-2 0-105</inkml:trace>
  <inkml:trace contextRef="#ctx0" brushRef="#br0" timeOffset="110024.3878">15962 12511 671,'0'0'220,"0"0"-163,0 0 39,56-116-7,-27 75-48,6-5-15,4-2 2,-8-3-14,-12 2-5,-10 6-5,-9 8 3,0 4-3,0 7-3,-9 8 5,-10 10-5,-6 6 2,-2 0-3,-2 14-13,-2 8-22,7 8 13,3 0-3,9 2-19,12 1 4,0-3 7,12 0 20,19-6 6,16-2 6,3-4 0,0 0 1,-4 0 0,-13 0 2,-11 2 0,-12-4 6,-2 2 1,-8-2 2,0 4 5,-4-1-7,-15-4-6,4 0 0,-1-8-3,5 2-34,7-9-46,4 0-81,0 0-55,0-27-164</inkml:trace>
  <inkml:trace contextRef="#ctx0" brushRef="#br0" timeOffset="110593.7865">16481 12150 625,'0'0'169,"0"0"-109,0 0 90,0 0-108,0 0-31,0 0-6,-35 59 2,26-24-1,0 0 3,5-2 6,4-1 3,0-4-8,0-2-1,0-8-8,0-4 1,7-3-1,8-8 1,4 1 3,1-4-5,3 0 3,0-2 2,-5-12-2,-2-8 0,-5 2 0,-3-6 2,-3 2-2,-3 9 8,0 4-6,-2 7 16,2 4 5,-2 0-14,0 0-9,0 6-3,0 10-2,0 3 2,0-6 2,0-3-1,0-4-1,0-3 0,0-3 1,0 0-1,0-3-1,0-17-3,16-8 3,1-2-4,10 4 5,0 4 0,0 6 0,0 6 0,-5 10 2,-2 0 1,-2 2-1,-3 15 3,-3 8 0,-3 1-1,-7 1 3,-2 2-4,0-3 0,0-2-1,-11 1-2,-9-4-37,-7 0-58,-3-5-121,-5-13-158</inkml:trace>
  <inkml:trace contextRef="#ctx0" brushRef="#br0" timeOffset="110866.1479">16576 11802 561,'0'0'177,"0"0"-64,0 0-31,0 0-24,0 0-34,0 0-5,0 83-5,-21-81-5,1-2 5,-3 0 5,8-2 2,3-16 0,8 0-6,4 3-12,0 6-3,14 7-19,15 2-41,7 0-99,3 14-63,2 6-132</inkml:trace>
  <inkml:trace contextRef="#ctx0" brushRef="#br0" timeOffset="111434.0783">16965 12200 1053,'0'0'81,"0"0"-67,0 0 25,0 0 22,132-37-31,-94 44-10,-11 23-13,-10 5 0,-12 9-7,-5 2 7,-3-5-4,-23-1 1,-3-10-1,4-8-1,7-8-2,12-7 0,6-7 0,0 0-9,0-15 1,24-13-3,8-11 1,2-4 7,5-1 3,-4-2 0,0 4 1,-4 4-1,-8 4 1,-6 7 1,-9 14 7,-6 4 5,-2 9 4,0 0-2,-17 3-9,-15 26-7,0 10 1,-3 10 2,9 2 5,15-1 1,11 0 2,0-4 0,20-7-1,20-7-3,16-15 22,12-8-13,3-9 14,1 0-13,-5-7 10,-13-12-10,-12-3-1,-11 1-9,-16 5-2,-6 10-4,-9 3 1,0 3-2,0-3-29,0-3-31,0 6-25,0 0-56,5 0-243,11 0-246</inkml:trace>
  <inkml:trace contextRef="#ctx0" brushRef="#br0" timeOffset="111623.483">18541 12538 1233,'0'0'14,"0"0"-10,0 0-8,0 0-56,0 0-186,0 0-273</inkml:trace>
  <inkml:trace contextRef="#ctx0" brushRef="#br0" timeOffset="122054.4348">358 15226 946,'0'0'148,"0"0"-138,0 0 18,0 0 36,0 0-16,0 0-22,0 0-10,64 10 10,-12-10-11,4 0-5,-5-10-6,-7 2-1,-6-1-3,-9 0-8,-4 0-50,-7 4-88,-10 5-135,-8 0-196</inkml:trace>
  <inkml:trace contextRef="#ctx0" brushRef="#br0" timeOffset="122231.3929">428 15499 1001,'0'0'112,"0"0"-112,0 0 0,0 0 29,0 0 5,164-45-18,-113 27-16,-11-3-81,-10-2-164,-15 1-69</inkml:trace>
  <inkml:trace contextRef="#ctx0" brushRef="#br0" timeOffset="122524.263">409 14953 555,'0'0'255,"0"0"-212,0 0-30,0 0 17,0 0 49,0 0-13,156 55 4,-89-32-18,1 7-12,-6 2-13,-11 11-6,-14 7-6,-12 4 5,-16 4-2,-9 1 4,-5-7-7,-26 3 10,-9-3-1,0-7-15,-3-8-7,10-2-2,6-9-2,10-12-67,12-14-132,5-4-291</inkml:trace>
  <inkml:trace contextRef="#ctx0" brushRef="#br0" timeOffset="123094.388">2273 14662 1024,'0'0'79,"0"0"8,0 0 16,0 0-40,0 0-34,0 0-5,-29-48-13,-6 41 2,-1 7-7,-9 0 9,-10 0-3,-6 0-5,-1 21-3,2 23 2,10 18-6,13 25-2,11 19 1,18 10 1,8 6 1,0 3 2,15 0-3,4-10 0,-5-4 2,-4-17-1,-10-10-1,0-8 4,-7-17-1,-15-5 7,-5-22 2,-2-2 9,-4-16-13,1-6-2,-3-6-3,1-2 0,2 2-3,9-2-21,9 0-19,10 6-36,4 2-82,0 15-240,0-6-63</inkml:trace>
  <inkml:trace contextRef="#ctx0" brushRef="#br0" timeOffset="123461.7373">2010 16619 931,'0'0'113,"0"0"-106,0 0 57,-12 130-18,12-112-29,5-6-1,9-5-8,1-7 12,1 0-6,5 0 5,9-23 15,2-12-9,3-10-9,-4-9-9,-9 0-5,-8 4 2,-14 10-1,0 5 3,0 14 16,-24 7 11,0 10-23,-9 4-3,-2 0 0,-1 16-7,3 2-1,6 4 0,9-8-8,9 4-40,5-9-52,4-4-242,0-5-395</inkml:trace>
  <inkml:trace contextRef="#ctx0" brushRef="#br0" timeOffset="123853.9989">2355 14021 184,'0'0'965,"0"0"-925,0 0 16,0 0-22,0 0-28,0 0-3,0 41 5,2-2 19,0 1-4,3-8-13,-1 0-5,-4 2-2,2-3-3,2 3-3,-2-6-62,6-5-78,3-14-142,3-9-92</inkml:trace>
  <inkml:trace contextRef="#ctx0" brushRef="#br0" timeOffset="124053.5206">2529 14125 541,'0'0'243,"0"0"-101,0 0-25,0 0-79,0 0-10,0 0 6,25 29 1,-18 2-6,-3 3 2,-2 5-18,-2-8-7,0 1-3,2-6-3,-1 1-27,3-11-85,0-1-96,-2-5-105,-2-10-251</inkml:trace>
  <inkml:trace contextRef="#ctx0" brushRef="#br0" timeOffset="124303.9876">2206 14022 869,'0'0'139,"0"0"-43,0 0-37,0 0-30,141-81 12,-64 54 7,6 1-1,-5 2-11,-9 4-9,-17 1-7,-17 6-11,-18 6-9,-5 4 0,-7 3-53,-5 0-166,0 14-321</inkml:trace>
  <inkml:trace contextRef="#ctx0" brushRef="#br0" timeOffset="124976.1063">2687 15209 760,'0'0'194,"0"0"-184,0 0 27,0 0 10,0 0-11,0 0-6,152-46-4,-114 48-6,-14 27-15,-11 7-1,-13 10-3,0 3 2,-8 0 7,-15-5-6,-3-8-1,4-10 0,6-12-3,7-6-12,7-6-9,2-2 10,0 0 11,0-20-11,6-14-40,23-10-6,9-2 18,7-3-22,4 1 22,-6 13 39,-9 2 7,-10 13 13,-14 8 35,-5 8 2,-5 4 16,0 0 1,0 0-34,-9 4-21,-9 19-5,-6 9-14,4 8 9,1 4 11,10-9-1,8 2 1,1-7-11,0-2-8,21-2 2,11-4-3,6 5-27,4-8-123,-1-2-297</inkml:trace>
  <inkml:trace contextRef="#ctx0" brushRef="#br0" timeOffset="125365.4332">3396 15508 1099,'0'0'20,"0"0"-20,25-134 7,2 76-2,-3 0-2,-3 8 1,-11 14 10,-7 9 4,-3 7 14,0 10 20,0 4-26,-3 4-22,-7 2-4,-4 0-1,3 0-2,-1 12 1,4 10-17,4 2-3,4 2 13,0 4-4,30-6 1,6 1 1,6 3-3,3-1 7,-5-10 3,-9 3 3,-8 1 1,-11-9-1,-12 11-4,0 0-3,-15 12 7,-18-7 1,-5 2-17,6-7 1,6-5-34,8-9-64,10-9-96,8 0-32</inkml:trace>
  <inkml:trace contextRef="#ctx0" brushRef="#br0" timeOffset="125944.4759">3882 15226 381,'0'0'730,"0"0"-692,0 0 4,0 0-13,0 0-28,0 0 0,-44 78 6,35-45-3,5-4-1,4-5 2,0-6-5,0-2 1,15-4 0,3 2 0,6-2 0,7-10 2,0-2 3,-2 0-6,-2 0 0,-4-14 3,-5-7 2,-1-6 2,-1-5-3,-4-8 2,-2 0-2,-3 8-1,-2 2 0,-3 20 0,-2 1 5,0 5 11,0 4-6,0 0-13,0 8-10,0 23 6,0 1 4,0-4 0,0-4 0,0-10 1,0-6 0,0-7-1,0-1 1,0 0 1,0 0 4,0 0-1,0-14-5,6-7-2,3-1 0,3 4 1,3 4 0,5 6 0,5 4-4,4 4 5,4 0 1,1 0 1,-1 2 2,-2 9 0,-6 5 2,-8 3-6,-5-1 0,-10 8 0,-2 6 0,-2 0-40,-23 3-59,-10-3-104,3-15-232</inkml:trace>
  <inkml:trace contextRef="#ctx0" brushRef="#br0" timeOffset="126235.4241">4114 14717 1021,'0'0'169,"0"0"-169,0 0 1,0 0-1,0 0 0,0 0-6,60 53 12,-89-28-6,-6-5 13,-1-10-3,1-10 11,8 0 26,1 0-11,11-14-19,4 10-4,5-3-13,6 4-2,0 3-12,15-4-33,23 4-42,13 0-17,7 19-154,-2 20-239</inkml:trace>
  <inkml:trace contextRef="#ctx0" brushRef="#br0" timeOffset="126701.423">4618 15262 734,'0'0'493,"0"0"-476,0 0-17,0 0 13,138-22-3,-98 29-6,-9 18-2,-15 5-2,-12 10-1,-4-4 1,-8 4 0,-19-8 5,2-9-2,7-9-3,5-7-1,9-2-9,4-5-13,0 0 7,0-31-23,16-11-17,15-6 10,7 0 10,-3 6 5,-4 8 6,-6 12 25,-10 3 5,-8 14 28,-4 2 36,-3 3 15,0 0-12,0 0-38,0 0-16,-6 16-9,-9 15-8,5 5 3,-3 1 0,9 4-1,4 1-3,0-4 0,7-4-27,22-14-88,16-13-101,6-7-60,7-7-114</inkml:trace>
  <inkml:trace contextRef="#ctx0" brushRef="#br0" timeOffset="127122.1866">5542 15200 343,'0'0'760,"0"0"-710,0 0-14,0 0 6,-126 50-22,97-10-11,0 4-3,4 0 2,8-4-1,10 0-5,7-16 0,0-4-1,7-6-1,15-10 0,7-4-1,5 0-11,6-16 7,0-15-28,-5-12-6,-9-4 10,-7-11 13,-12-13 0,-7-1 16,-6-9 2,-17-5 12,-4 21 29,4 10 18,8 25 2,7 18 1,0 10-15,6 2-20,0 0-22,2 0-7,0 18-9,0 24 9,18 9 2,4 2 7,4 1-3,1 2 1,-2 5-5,-5-3-2,-5 6-7,-8-2-53,-7-2-66,0-10-263,0-23-264</inkml:trace>
  <inkml:trace contextRef="#ctx0" brushRef="#br0" timeOffset="127572.302">5766 15244 905,'0'0'222,"0"0"-217,0 0 19,137-12 14,-100 12-23,-6 18-8,-13 16-3,-9 7 0,-9 3 5,-2 2-5,-23-13-2,0-5-2,10-5-1,3-15 0,6-3-7,6-1-21,0-4-14,0-17 0,16-18-53,13-11 10,2-2 31,2 3 16,-1 4 28,-10 4 11,-7 18 4,-8 4 36,-5 10 74,-2 2 2,0 2-9,0 1-47,-9 0-35,-8 17-12,-1 20-7,5 3-1,4 6 9,9 0-6,0-4-4,6-1 3,14-14-1,3-5-4,4-6 2,-3-9 2,-4-4-5,-4-3-1,-3 0-73,-5 0-186,4-14-624</inkml:trace>
  <inkml:trace contextRef="#ctx0" brushRef="#br0" timeOffset="127851.4017">7015 15400 1074,'0'0'145,"0"0"-107,0 0 9,0 0 28,129 18-34,-85-18-30,1 0-5,-5-3 2,-14-10-8,-6 6-34,-10 0-30,-10 7-54,0 0-175,0 0-220</inkml:trace>
  <inkml:trace contextRef="#ctx0" brushRef="#br0" timeOffset="128060.0005">7088 15615 570,'0'0'485,"0"0"-422,0 0-7,116 0 25,-65-4-44,-2-4-14,-7 1 12,-17 4 0,-9-6-19,-12 5-12,-4 3-4,0 1-42,-6 0-81,-21-4-360</inkml:trace>
  <inkml:trace contextRef="#ctx0" brushRef="#br0" timeOffset="129904.1486">8932 15244 1155,'0'0'51,"0"0"-28,0 0 1,0 0 9,142-26-15,-100 26-4,-4 0-11,-9 22 6,-10 8-7,-9 8 2,-10 5 1,0 6 5,-16-1-6,-17-2-1,-4-6-3,7-9 3,5-9-3,13-13-1,5-4-8,7-5-2,0 0 4,2-17-6,23-15-6,10-8 11,10-8 3,2 2 1,3 2 3,0 0 1,-3 5 0,-5 6 0,-10 5 0,-6 7 1,-13 3-1,-9 9 1,-4-5 0,0 9 2,-3 1-1,-15 4 0,-9 0-2,-4 14 0,-3 22 3,8 9 2,5 5 3,8 6-1,13-7 4,0 4-7,7-11 3,20-3 4,4-12 0,0-4 5,0-9 8,-6-6 1,-4-4 0,-7-4-9,-5 0-10,-5 1-6,-4 2 0,0-3-21,0 0-56,0-4-143,0-27-584</inkml:trace>
  <inkml:trace contextRef="#ctx0" brushRef="#br0" timeOffset="131098.3065">10168 15047 980,'0'0'60,"0"0"-2,0 0 40,0 0-51,0 0-33,0 0-4,0 0 14,-140 135 19,109-67 3,6 7-11,5-5-3,11-3-7,9-7-15,0-7-4,9-9-2,16-12-2,2-6-1,-3-12-1,1-5-12,-6-9-39,-1 0-42,-4 0-91,-8-21-223</inkml:trace>
  <inkml:trace contextRef="#ctx0" brushRef="#br0" timeOffset="131307.9841">10197 15386 981,'0'0'87,"0"0"-83,0 0 37,130 0-3,-79-3-22,-4-2-11,-7-3-5,-9 0-33,-6 3-111,-5-8-133,0-3-137</inkml:trace>
  <inkml:trace contextRef="#ctx0" brushRef="#br0" timeOffset="131802.2989">10880 15155 1047,'0'0'57,"0"0"-6,0 0-6,0 0-15,0 0-16,-125 97 5,92-58-9,3 4 3,8-7-8,6-4 1,10-8-4,6-6 0,0-4-2,6-10 0,25-4-29,10 0-16,7-21-15,0-5-7,-1-6 33,-7 9 26,-9 0 6,-11 11 2,-9-1 1,-11 12 11,0 1 37,0 0 1,0 0-19,-2 9-17,-10 13-11,4 5 6,1 4-8,7-5 2,0-2-2,0-8-1,1-6 0,25-6 0,5-4 1,5 0 5,-3-18-4,-4-8 2,-6-2 4,-10-2 9,-4-2 16,-9 2-5,0 5-14,-3 10-3,-14 2-6,-6 12-2,-4 1-3,-3 0-12,4 5-49,5 18-125,5 3-279</inkml:trace>
  <inkml:trace contextRef="#ctx0" brushRef="#br0" timeOffset="132161.4442">11270 15520 1085,'0'0'48,"0"0"-28,115-120 10,-68 70 1,-7 11-21,-15 7-4,-19 11-1,-6 7 10,-4 10 12,-25-3-16,-4 7-11,-5 0 1,9 0-1,3 7 0,14 5-6,10 2-16,2 4-11,0-4 2,14 0 15,19 4 13,2-2 3,8 1 2,-3 3 8,0-1 12,-10 1 3,-7-1-11,-9-6-8,-7 6-3,-7-2-2,0 9-1,-11-4-21,-14 1-73,0-5-181,-1-10-127</inkml:trace>
  <inkml:trace contextRef="#ctx0" brushRef="#br0" timeOffset="132590.5041">11791 15305 836,'0'0'148,"0"0"-103,123-7 30,-94 14-56,-16 20-16,-13 10-3,0-6-11,-22 1 3,-7-6 8,3-8 0,5-6 0,8-1 0,9-11 0,4 0-29,0 0-7,19-12-35,17-13-21,5-1 15,1-8 30,-4 2 38,-2 4 9,-10 2 8,-10 8 47,-10 4 34,-6 6 23,0 2-35,0 6 2,-20 0-43,0 6-21,0 16 10,9 5 3,9 8-16,2-7-7,0 6 3,13-10 1,13 3 0,4-10-3,3-3 0,-6-2-4,-7-8-4,-7-4-33,-11 0-130,-2-4-270</inkml:trace>
  <inkml:trace contextRef="#ctx0" brushRef="#br0" timeOffset="132851.84">12134 14976 1090,'0'0'185,"0"0"-169,123-9 0,-53 17 17,-1 25-14,-6 8-6,-8 11 5,-15 17 6,-16 5 0,-24 2-6,0 6 3,-26-4-7,-20-1 5,2-15-10,5-8 2,0-18-10,8-10 2,5-20-3,-3-6-23,4 0-66,5-3-108,-3-23-628</inkml:trace>
  <inkml:trace contextRef="#ctx0" brushRef="#br0" timeOffset="133653.3587">12870 15308 623,'0'0'211,"0"0"-188,0 0 111,114 12-27,-58-12-47,-4 0-11,-13-4-15,-14-4-15,-14 5-13,-11 3-3,0-1 18,-7-1 18,-22-2-21,-6 4-16,-11 0 1,2-4-2,-1 4 0,3 0 0,0 0 1,4 0-1,-2 8-1,1 10 3,13-4-3,10 9 0,14-6-5,2-8 0,23-2 4,28-7 1,16 0 0,4-21 5,-3-4 1,-18 6-4,-17 5-2,-16 7-9,-15 7-103,-2 0-398</inkml:trace>
  <inkml:trace contextRef="#ctx0" brushRef="#br0" timeOffset="136489.3894">13702 15112 302,'0'0'502,"0"0"-409,0 0 18,0 0 0,0 0-48,0 0-16,0-43-7,0 43-8,0 0-3,0 0-10,0 0-3,0 24-9,-2 15 7,0 6 10,2 4 1,0-3-12,0 2-5,0-8-1,0-5 0,-4-1-3,4-9-1,-1-3-2,-2-8-1,1-4 3,2-6-3,0-1-4,0-3-32,0 0-26,0 0-49,0 0-120,0-13-330</inkml:trace>
  <inkml:trace contextRef="#ctx0" brushRef="#br0" timeOffset="136826.488">14099 15366 833,'0'0'135,"0"0"-130,0 0 26,0 0 2,0 0-16,0 0 5,2 29 6,-2-29-9,0 0 10,-5 0 7,3 0-5,0 0 1,2 0-16,0 0-2,0 0 3,0 0-2,0 0-5,-2 0-4,2 0 2,-2 0 3,2 0-1,0 0-2,-3 0-4,-2 0-4,0 0-1,2 0-51,3 0-97,0-9-283</inkml:trace>
  <inkml:trace contextRef="#ctx0" brushRef="#br0" timeOffset="137277.9388">14805 14892 874,'0'0'194,"0"0"-95,0 0 6,0 0-64,0 0-31,0 0 3,-131 157 2,91-82 14,9-12-8,6-3-3,13-5 3,12-11-17,0-7 2,0-2-6,12-12 0,7-2 0,4-7-11,2-3-49,-3-8-80,-2-3-255</inkml:trace>
  <inkml:trace contextRef="#ctx0" brushRef="#br0" timeOffset="137465.6286">14865 15344 338,'0'0'822,"0"0"-806,0 0-9,127-50 19,-67 40-26,-6 2-6,-12 4-115,-10 4-216,-12 0-370</inkml:trace>
  <inkml:trace contextRef="#ctx0" brushRef="#br0" timeOffset="137845.2287">15414 15383 1002,'0'0'124,"0"0"-85,0 0 24,91-125-20,-62 88-31,0 2-3,-6-6-4,-11 8 0,-7 4 8,-5 7 7,0 4 1,-2 2-7,-16 6-7,2 6-3,-3 4-4,1 0-1,-2 0 0,4 18-7,7 5 0,7 1-3,2-1-4,2 5-3,23-2-6,11-4 4,4 5 10,-5-5 8,0-3 2,-5 3 0,-10 2 0,-9 1 0,-9-4 0,-2 2-2,-11 0-2,-18-4-20,-4 1-59,-1-10-28,8-6-77,5-4 4,10 0-124</inkml:trace>
  <inkml:trace contextRef="#ctx0" brushRef="#br0" timeOffset="138506.2293">15855 15113 1041,'0'0'59,"0"0"-1,0 0-17,0 0-27,0 0-8,0 0 7,-2 78 0,-7-48-1,2 1 1,1 1 5,1-8-4,3 0 2,2-6-2,0-2-6,0 1 2,4-10-3,14 3-3,4-6 1,1-4-1,-3 0 3,-3 0-2,2 0 2,-4-12 1,1-2-2,-1-13-1,-1 1 0,-1-1 1,-1-8-4,-4 4 1,-6 3-2,5 10 0,-5 7 2,-2 9-1,2 2 3,-2 0-4,0 0-1,0 0 0,0 0-2,0 18 0,-2 3 2,-9-1 1,4 0-1,2-6-1,3-4 1,0-2-1,2-8-4,0 0 0,0 0 1,0 0 2,0 0 1,0-8 0,4-6 1,15-3 0,-3 0 0,4 1 1,2 4 0,-3 3-1,4 9 0,-3 0 0,1 0 3,-4 3 2,-3 8 0,1 5-1,-1-5 2,-3 1-5,-5 2 4,0 0-2,-3 0-3,-3 2-1,0 2 0,0-1 1,-7 3-32,-12 1-50,-6-7-124,-2-6-251</inkml:trace>
  <inkml:trace contextRef="#ctx0" brushRef="#br0" timeOffset="138658.1235">15983 14855 1083,'0'0'33,"0"0"31,0 0-42,0 0-22,0 0-104,0 0-273</inkml:trace>
  <inkml:trace contextRef="#ctx0" brushRef="#br0" timeOffset="139105.8318">16443 15113 936,'0'0'55,"0"0"41,127 23-9,-86-4-49,-8 8-13,-8 4-16,-14 10-7,-11 3 2,0 0 1,-23-3 0,-9-2 1,9-15-4,5-8-2,10-12-8,8-4-22,0-12-7,28-20-11,12-16 3,1-10 16,8 4 23,-7 0 6,-7 16 1,-6 9 13,-8 12 22,-11 8 26,-5 6-4,-5 3-6,0 0-7,-11 0-12,-12 20-14,-4 7 2,8 5 1,3 5-5,12-3-7,4 2 2,0 0-5,20-7-5,13-6 1,7-5 0,1-7-2,-10-8-1,-9-3-19,-6 0-48,-8-3-52,-3-22-253,-5-5-536</inkml:trace>
  <inkml:trace contextRef="#ctx0" brushRef="#br0" timeOffset="139315.7882">17025 14830 611,'0'0'491,"0"0"-457,130 21 51,-63 19 0,-3 10-30,-8 2 0,-16 2-4,-17 4-23,-20 0 2,-3 5-18,-30 5 0,-20-2-12,-6-8 0,-4-3-2,3-16-33,-1-8-53,2-13-123,0-9-522</inkml:trace>
  <inkml:trace contextRef="#ctx0" brushRef="#br0" timeOffset="140231.9666">9703 14450 851,'0'0'134,"0"0"-75,0 0 12,-156-6-8,91 8-31,-10 11-4,-8 4-9,-15 4-2,-5 6-6,-9 1 7,8 0 11,15 2-11,16-4 0,19-3-1,18-2 2,7-3-2,15 10-1,8 12-9,6 19-4,0 11 7,11 10 15,5 16-8,-3 5 7,-4 3-15,-6 10-1,-3 0-2,0 1-3,0-13-1,-8-12-2,-3-20 0,3-15 1,-2-20 1,8-12 0,0-9 1,2-6-3,0 5 4,17 2-2,23-3 2,15 2 4,9-9-1,5-2-3,4-1-1,5 5-3,5 0-37,2 1-58,1-8-144,-7 0-609</inkml:trace>
  <inkml:trace contextRef="#ctx0" brushRef="#br0" timeOffset="141085.3244">16725 14522 660,'0'0'29,"0"0"13,0 0 67,0 0-2,125-42-36,-59 33-4,12 4-10,7 3-13,2 0-3,-2 2-16,0 0 3,-3 0-16,-4 2-2,-9 5-1,-9-2-4,-18 1-1,-13-3-2,-13 2 5,-7-5 1,-7 4 16,0-3-1,0 16-5,1 9-2,2 20 8,-3 22 3,0 20-3,-1 13-5,4 8-4,-1 7-6,1 0-1,-3-4-6,-2-6-2,0-7 0,0-19 0,-2-17 1,-17-5 0,-13-13 0,-8-6 2,-7-7-1,-4-5-1,-3-11 1,8-6-2,3-10 0,9 0-16,13 0-25,7 0-26,14 0-51,0 0-167,11 0-298</inkml:trace>
  <inkml:trace contextRef="#ctx0" brushRef="#br0" timeOffset="141415.6005">18041 16000 998,'0'0'127,"0"0"-101,0 0 14,-41 120 32,41-80-50,0-6-12,0 2-4,7-16-4,8-8-1,7-8 5,7-4 1,9-8 1,11-24 9,-2-8-4,-4-4-2,-11 0 2,-6 8 2,-18 0-3,-8 10 4,0 7 10,-16 9-5,-11 2-15,-8 8-6,-3 0 0,3 5 0,6 13-6,6-4-44,14-6-54,9-4-125,0-4-276</inkml:trace>
  <inkml:trace contextRef="#ctx0" brushRef="#br0" timeOffset="141769.6836">18304 13812 967,'0'0'71,"0"0"-51,0 0 7,0 0 54,0 127-31,0-86-24,0 0-11,0-7-13,0-6 0,0-8-2,0-4-28,0-8-101,6-6-116,5-2-83</inkml:trace>
  <inkml:trace contextRef="#ctx0" brushRef="#br0" timeOffset="141976.8781">18476 13906 416,'0'0'308,"0"0"-113,0 0-39,0 0-91,0 0-36,0 0 19,34 56 0,-30-21-14,-2 2-5,-2-2-11,0-8-15,0-1 1,0-3-2,0-7-2,0 0-2,0-8-62,0 0-100,0-1-164,0-7-135</inkml:trace>
  <inkml:trace contextRef="#ctx0" brushRef="#br0" timeOffset="142176.1421">18133 13851 906,'0'0'178,"0"0"-110,148-81 31,-40 46-17,13-4-29,-1-2-12,-10 1-18,-26 8-15,-25 10-8,-31 2-21,-19-4-123,-9-4-789</inkml:trace>
  <inkml:trace contextRef="#ctx0" brushRef="#br0" timeOffset="144834.103">7001 17379 1233,'0'0'99,"0"0"-94,0 0 1,0 0 29,0 0-10,0 0-11,154-58-2,-105 39-10,-9 12 4,-11 5-6,-13-1-5,-7 3-32,-8 0-35,-1 3-121,-6 20-165,-25 4-147</inkml:trace>
  <inkml:trace contextRef="#ctx0" brushRef="#br0" timeOffset="145036.2256">7050 17628 1078,'0'0'161,"0"0"-149,0 0-11,0 0 24,0 0 16,0 0-12,165-34-17,-116 15-5,-15 5-6,-10 11-1,-11-1-34,-2-2-66,-1 2-167,-4-4-282</inkml:trace>
  <inkml:trace contextRef="#ctx0" brushRef="#br0" timeOffset="147157.3589">8610 17295 555,'0'0'69,"0"0"18,0 0 45,0 0-25,0 0-51,0 0-12,-6 0 1,6 0 0,6 0-7,17 0 13,6-2-10,6-6-6,5 0-6,3-2 2,-1 6 2,-4-1-12,-9 5-5,-11 0-7,-7 0-2,-5 0-1,-5-5-5,4 5-1,-5 0 0,2-4-19,4 4-47,3 0-63,5 0-136,-4 0-234</inkml:trace>
  <inkml:trace contextRef="#ctx0" brushRef="#br0" timeOffset="147489.0442">9353 17098 775,'0'0'197,"0"0"-177,0 0 59,0 0-5,0 0-59,0 0-7,-5 53 33,5-21 8,5 4-17,-1-2-11,-4-2-5,0-1-9,0 8-2,0-7-3,0-4-4,0-6-2,0-5-57,9-7-69,2-7-146,1-3-125</inkml:trace>
  <inkml:trace contextRef="#ctx0" brushRef="#br0" timeOffset="147751.2472">9567 17115 928,'0'0'163,"0"0"-147,0 0 16,0 0-6,0 0-8,0 0 2,9 94 11,-7-62-15,2 2-2,-4-7 8,0 4-8,0-2-3,0-4-8,0-3-1,0-4-2,0-4-18,2-6-44,-2-2-57,0-2-133,0-4-97</inkml:trace>
  <inkml:trace contextRef="#ctx0" brushRef="#br0" timeOffset="148036.009">9190 16999 19,'0'0'705,"0"0"-660,0 0 28,0 0-19,0 0 8,134-63 6,-74 47-7,-3-4 18,1-2-12,-9 4-17,-11 2-19,-11 9-22,-12 0-7,-7 2-2,-6 5-42,0 0-140,0 0-276</inkml:trace>
  <inkml:trace contextRef="#ctx0" brushRef="#br0" timeOffset="148941.3109">9983 17048 587,'0'0'173,"0"0"-67,0 0 43,0 0-57,0 0-49,0 0-11,-17-22-9,-6 27-17,-6 21 2,-2 6 7,6 7 8,4 6-10,5 5 4,7-6-10,6 0-3,3-7-2,5-11-2,24-9-1,9-17-2,6 0-12,3-8-2,5-18-3,-8-2 4,-6-6 10,-9-3 4,-7 6 2,-8 1 2,-7 10 1,-5 12 6,-2 0 5,0 8 5,0 0-8,0 0-8,0 12-2,-2 20-1,-8 4 0,4 4 0,6 0 0,0-10 0,0-2-1,16-13-1,11-8-5,2-7-5,4 0 3,0-22 8,1-9-1,-5-1 4,-10-3 1,-7 3 4,-12 2 13,0 2-10,0 6-5,-16 7 0,-8 8-2,-1 7-3,-4 0-9,5 4-38,3 22-49,6-3-146,5 4-185</inkml:trace>
  <inkml:trace contextRef="#ctx0" brushRef="#br0" timeOffset="149331.3896">10583 17397 997,'0'0'83,"0"0"-77,0 0 45,105-130-3,-73 86-35,-11-2-6,-9 6 0,-12 1-6,0 11 6,-18 10-7,-7 4 4,-3 10 2,5 4-6,3 0-5,6 0 1,5 11-14,9 14-14,0 1-11,3-3 17,23-5 20,6-4 1,3 0 5,8 0 4,-3-2 0,0 2 13,-4 0 1,-7 8 4,-12 0-15,-8 8-5,-9-2 5,0-1 1,-11 4-5,-13-9-3,-1 0-41,1-8-33,6-6-112,7-8-65,11 0-236</inkml:trace>
  <inkml:trace contextRef="#ctx0" brushRef="#br0" timeOffset="149537.1051">11212 17120 1070,'0'0'156,"0"0"-139,0 0-1,0 0 15,0 0-18,15 124-13,-13-87 2,0-2-2,2-12 0,-4 0-41,4-16-48,1-2-99,5-5-122,4-5-183</inkml:trace>
  <inkml:trace contextRef="#ctx0" brushRef="#br0" timeOffset="149759.3566">11443 17066 738,'0'0'456,"0"0"-397,0 0-21,0 0-1,0 0 5,-2 103-22,9-72-8,-2 0-1,-3-4-2,-2 0 6,0-10-13,0-3 0,0-1-2,0-6-2,0-4-32,0 6-40,0-2-88,0-5-180,0 3-158</inkml:trace>
  <inkml:trace contextRef="#ctx0" brushRef="#br0" timeOffset="150001.4894">11029 16958 952,'0'0'74,"0"0"-68,0 0 76,158-66-6,-85 43-32,-1-2-1,-7 3-6,-16 8-10,-17 4-12,-22 2-9,-5 8-5,-5 0-1,0 0-45,0 0-130,0 0-364</inkml:trace>
  <inkml:trace contextRef="#ctx0" brushRef="#br0" timeOffset="151420.3485">11845 17066 231,'0'0'304,"0"0"-150,0 0-7,0 0 7,0 0-54,0 0-24,9-9-40,-5 32-10,0 16 38,0 3-22,-1-3-22,0 2-5,-3-5-10,2-2 2,-2-2-5,0-6-2,0-4-14,0-4-39,0-4-54,0 4-75,-2-10-150,-8-8-237</inkml:trace>
  <inkml:trace contextRef="#ctx0" brushRef="#br0" timeOffset="151607.3195">11666 17299 261,'0'0'745,"0"0"-726,0 0-15,0 0 38,163-62-24,-98 44-7,-7-1-11,-9 5-20,-9 5-187,-7 5-112</inkml:trace>
  <inkml:trace contextRef="#ctx0" brushRef="#br0" timeOffset="151995.1621">12342 17362 864,'0'0'257,"0"0"-240,0 0 15,0 0 4,83-121-16,-49 75-13,-2 2 3,-5-11-7,-14 11 4,-5 4-2,-8 15 2,-4 6-1,-17 9-6,-6 10 0,-2 0-9,-2 0-26,2 18-19,11 5-13,7 4-5,11-5-41,0 4 63,15-4 30,14-7 20,7 2 3,4-3 18,2 5 23,-6 3 10,-5 0-12,-10-4-30,-15 8-6,-6 0-1,0-2 3,-15 6-8,-8-8-2,-6 1-56,10-6-37,3-7-39,7-10-62,7 0-115</inkml:trace>
  <inkml:trace contextRef="#ctx0" brushRef="#br0" timeOffset="152565.3029">12828 17066 1125,'0'0'64,"0"0"-7,0 0-21,0 0-31,0 0 1,0 0-5,-29 90 10,27-60-2,2-4 8,0 3-13,0-3 3,2-3-7,12-11 2,5 2 1,2-9-3,1 3 0,-5-8-5,6 0 4,-3-8 0,2-14 1,-4-7 1,-3 3 0,-4-6-1,-1-1 0,-6 8 0,0 8 0,-4 8 0,2 9 1,-2 0-1,0 0-2,0 5-1,0 9 0,0 8 3,0-5 0,0-6-1,0-3 0,0-4 0,0-4-4,0 0-7,0 0 0,0-4-1,6-15-6,8-6 8,3 1 8,2 7 2,2 3 1,1 6 1,2 6 1,5 2 0,0 0 4,0 10 6,-2 12 6,-7 4-2,-7-1-9,-3 5-4,-10-4 1,0 2-1,0 2-3,-10-7-16,-13 0-40,-10-11-71,-6-6-131,-6-6-128</inkml:trace>
  <inkml:trace contextRef="#ctx0" brushRef="#br0" timeOffset="152849.3996">12957 16723 1009,'0'0'131,"0"0"-127,0 0 37,0 0-6,0 0-29,51 102 0,-69-83 3,-17-1-7,-5-14 2,4-1 2,5-3-1,7-13 0,13-9 11,11-10-14,0 6-2,11 3-6,18 10 4,8-6-3,3 12-9,1 7-15,-1 0-59,-7 7-131,0 16-236</inkml:trace>
  <inkml:trace contextRef="#ctx0" brushRef="#br0" timeOffset="153092.3384">13657 17057 1059,'0'0'174,"0"0"-171,0 0 16,0 0 37,16 120-23,-16-80-21,0-8-8,0 4-3,0-5 2,0-4-3,-2-8-6,2-12-35,0-7-74,0 0-149,2-4-101</inkml:trace>
  <inkml:trace contextRef="#ctx0" brushRef="#br0" timeOffset="153286.0369">13856 17103 1061,'0'0'153,"0"0"-76,0 0-32,0 0 1,0 0-16,0 0-18,6 124-4,-4-93-8,-2 4 1,0-12-2,0 4 0,0-8-31,0-2-37,-8-5-89,-6-6-195,-4-2-262</inkml:trace>
  <inkml:trace contextRef="#ctx0" brushRef="#br0" timeOffset="153512.2464">13426 16973 985,'0'0'105,"0"0"-61,0 0 24,0 0 4,145-44-35,-82 30-19,1-1 2,-12-2-1,-11 3-8,-17 5-8,-10 5-3,-12 0-14,-2 0-54,0 4-164,0-6-481</inkml:trace>
  <inkml:trace contextRef="#ctx0" brushRef="#br0" timeOffset="160012.2577">13232 16802 650,'0'0'122,"0"0"-103,0 0 35,0 0 60,0 0-70,0 0-20,0 0 7,-10-8 14,10 4-4,3-7-12,23-5 4,15-7 5,14-13 3,12-5-13,7 2 0,1 2 1,2 7-6,-9-2-11,-7 2 1,-12 8 4,-16 4-7,-11 8-8,-10 6 0,-10 4-2,0 0 2,-2 0-4,0 0-20,0 0-26,-9 0-28,-11 0-94,-3 0-112,-3-5-93</inkml:trace>
  <inkml:trace contextRef="#ctx0" brushRef="#br0" timeOffset="160363.9739">13657 16250 250,'0'0'372,"0"0"-277,0 0-3,0 0-11,0 0-30,0 0-28,2-1 15,18 1-2,5 0 5,5 0 6,9 0-6,-1 0-13,2 0 4,-2 9-18,-3-1-2,-1 2-10,-7 2 8,-5 2-8,-9 0 5,-3-1-3,-5 6 0,-5 2 5,0 0 3,-1 12 0,-24-6-4,-1 4-6,-2 1 1,8-10-6,7-3-1,5-2-42,8-9-46,0 2-65,8-10-113,17 0 0</inkml:trace>
  <inkml:trace contextRef="#ctx0" brushRef="#br0" timeOffset="160709.9791">14296 16270 374,'0'0'360,"0"0"-267,0 0-46,0 0 16,0 0-7,0 127-20,0-88-9,0-2-1,0-2-9,0-12-4,10-5-4,10-6 1,6-12 3,6 0 3,6 0 8,2-21-9,0-6-4,-3-1-8,-5-12 9,-12 4-2,-6 2 2,-12-2 3,-2 8-3,-7 5 7,-22 1-13,-11 10 5,-6 2-10,0 10 1,0 0-1,9 0-2,9 5-3,2 16-15,10 7-106,6-1-287</inkml:trace>
  <inkml:trace contextRef="#ctx0" brushRef="#br0" timeOffset="161454.0615">15631 17183 655,'0'0'192,"0"0"-160,0 0 27,0 0 34,0 0-39,139 22 7,-85-22-14,-6 0 7,-4-19-12,-11 6-20,-6 1-14,-12 5-5,-6 4-2,-4 3-1,-3 0-23,-2 0-67,0 0-105,0 0-193</inkml:trace>
  <inkml:trace contextRef="#ctx0" brushRef="#br0" timeOffset="161691.3547">15728 17379 746,'0'0'187,"0"0"-181,0 0 92,0 0 13,138 4-60,-84-4-12,-3 0 3,-2 0-1,-14-9-9,-10 4-13,-9 5-19,-9 0 0,-7 0-2,2 0-38,0 0-85,-2 0-212,0-7-344</inkml:trace>
  <inkml:trace contextRef="#ctx0" brushRef="#br0" timeOffset="163103.5362">17455 17147 1034,'0'0'59,"0"0"5,0 0 3,0 0-41,0 0-1,0 0 1,94 4-5,-58-8-1,-2-6 4,-8 6-15,-4 4-8,-4 0-1,0 0-10,4 0-44,-2 0-89,3 0-175,-1-5-244</inkml:trace>
  <inkml:trace contextRef="#ctx0" brushRef="#br0" timeOffset="163478.1143">18036 16990 983,'0'0'133,"0"0"-59,0 0-12,0 0-21,0 0-9,0 0-19,2 138-2,0-105-6,-2-3-1,0-2-4,0-6-5,0-5-36,0-8-80,0-9-167,0 0-211</inkml:trace>
  <inkml:trace contextRef="#ctx0" brushRef="#br0" timeOffset="163695.2296">18227 17016 990,'0'0'179,"0"0"-126,0 0-7,0 0-14,0 0-10,0 0-8,14 112-4,-14-75-6,0-5-2,0-2 1,0 1-2,0-12-1,0-1-5,0-2-44,0-2-51,0-3-128,0-8-176</inkml:trace>
  <inkml:trace contextRef="#ctx0" brushRef="#br0" timeOffset="163933.8348">17877 16961 777,'0'0'163,"0"0"-142,0 0 68,178-83-14,-92 53-50,4 4-3,-13 2-3,-15 5-2,-20 3-1,-17 11-16,-20 5-7,-5 0-74,0 0-77,-30 4-183</inkml:trace>
  <inkml:trace contextRef="#ctx0" brushRef="#br0" timeOffset="165433.5315">18889 16808 135,'0'0'114,"0"0"-58,0 0-16,0 0-8,0 0-2,0 0 28,7-14 15,-7 10 6,2 0 20,-2 4 18,0 0 13,0 0-35,0-2-8,0-3-23,0 5-11,-13 0-30,-10 0-5,-6 5-2,-2 22-6,0 6-3,2 15 8,6 6-1,11-1 3,4 0-5,8-2-1,0-12-7,0 2 0,12-12 0,3 0-4,3-12-2,0-5 2,-2-1 0,2-7-6,-5 1-25,1-5-33,-1 0-60,-5 0-136,-1 0-172</inkml:trace>
  <inkml:trace contextRef="#ctx0" brushRef="#br0" timeOffset="165623.3837">18975 17120 301,'0'0'521,"0"0"-500,0 0 33,119-40 32,-76 34-67,-1-2-19,-7 0-66,-8 2-74,-3-1-67,-3-7-177</inkml:trace>
  <inkml:trace contextRef="#ctx0" brushRef="#br0" timeOffset="165801.2517">19426 16929 569,'0'0'293,"0"0"-158,0 0-70,0 0-9,0 0-19,0 0 8,14 102-30,-12-71-2,-2 3-10,0-2-3,0-6-22,0-3-69,0-9-102,0-5-151</inkml:trace>
  <inkml:trace contextRef="#ctx0" brushRef="#br0" timeOffset="166005.8597">19637 16950 747,'0'0'238,"0"0"-157,0 0-10,0 0-6,0 0-22,12 129-18,-9-88-13,-3 0-5,0-11-6,0-2-1,-3-6-7,-1-5-40,-1-8-59,2-1-135,1-8-189</inkml:trace>
  <inkml:trace contextRef="#ctx0" brushRef="#br0" timeOffset="167091.3426">19451 17124 105,'0'0'147,"0"0"-37,0 0 77,0 0-42,0 0-11,0 0 6,0 4-49,0-4-14,0 0-24,0 0-6,0 0-6,0-8-13,0-6-13,0-8-10,9-10-1,6-8 1,3-4-4,0 5-1,2 2 1,-5 5 0,-1 6 0,-1 8 3,-5 0-4,-4 6-2,0 5 2,-4 4 3,0 3 9,0 0 10,0-4 2,0 4-4,0 0-4,0 0-2,0 0-13,0 0-1,2 12 0,3 24 1,1 4 8,4 10 7,-6-2-3,-4-2 0,0 7 1,0-14-6,0 12 0,0-15-4,0 0 2,0-11-4,0 1-2,0-6 1,0-11-1,0 3 0,0-7-1,0 0-14,0-1-21,0 0-28,0 0-41,0 2-159,-7-2-455</inkml:trace>
  <inkml:trace contextRef="#ctx0" brushRef="#br0" timeOffset="167504.2703">19451 17391 936,'0'0'112,"0"0"-40,0 0-3,0 0-38,0 0-7,116-22 7,-60 4-13,-3 0 3,2 1 8,-1 0 1,-5 8-3,-13-4-3,-11 3-16,-15 6-5,-10-1-2,0 5 0,-8 0 1,-32 0-2,-14 5-4,-8 13-4,-3 0 7,5 4 1,4 5 0,7-6 1,14-7-1,15-6 3,15-2-1,5-2-1,2 4-1,29-2 1,14-6 5,11 0 6,6-9-4,8-10-3,-4 1-3,-8 0-1,-11 6-1,-18 2-6,-14-3-26,-9 8-27,-6-11-77,0 2-217,0-9-284</inkml:trace>
  <inkml:trace contextRef="#ctx0" brushRef="#br0" timeOffset="167791.2975">20079 16776 1140,'0'0'40,"0"0"5,114 10 41,-49 26-46,4 8-12,-6 8 8,-13 10-10,-18 3 2,-21 9-2,-11-7-9,-11-4-1,-27-13-4,-3-1-3,4-6-6,3-11-1,8-1 4,7-18-6,9-7-8,5-6-24,5 0-21,0-6-27,0-24-118,25-16-275</inkml:trace>
  <inkml:trace contextRef="#ctx0" brushRef="#br0" timeOffset="167979.2335">21020 17045 1188,'0'0'94,"0"0"-90,141-41 48,-81 31-30,-5-4-22,-10 7-23,-14 2-71,-18 1-142,-13 4-206</inkml:trace>
  <inkml:trace contextRef="#ctx0" brushRef="#br0" timeOffset="168157.13">21064 17219 624,'0'0'632,"0"0"-615,0 0 5,0 0 36,0 0-43,139 39-12,-58-60-3,-6-4-77,-6-4-192,0-3-618</inkml:trace>
  <inkml:trace contextRef="#ctx0" brushRef="#br0" timeOffset="168549.6693">22362 16878 1038,'0'0'139,"0"0"-87,0 0 18,0 0-14,0 0-24,0 112-10,0-71-12,0-6-3,0 2-2,0-7-5,0-2-1,0 2-33,0-16-67,0 0-107,5-14-167,12 0-177</inkml:trace>
  <inkml:trace contextRef="#ctx0" brushRef="#br0" timeOffset="168764.1603">22614 16888 1175,'0'0'55,"0"0"-8,0 0 26,0 0-40,-9 138-18,9-98-2,0-8-7,0 3-5,0-12 1,0 0-2,0-7-2,0-2-22,2-6-36,-2-2-61,0 2-94,0-8-146</inkml:trace>
  <inkml:trace contextRef="#ctx0" brushRef="#br0" timeOffset="168969.2125">22152 16837 1056,'0'0'63,"125"-53"48,-7 18 18,21-9-67,10 2-20,-5 3 0,-20 8-9,-35 4-24,-32 8-9,-34 3-41,-23 2-124,-15-4-1017</inkml:trace>
  <inkml:trace contextRef="#ctx1" brushRef="#br0">22969 10790,'0'0,"0"-25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3:35:52.8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3223 1345 812,'0'0'138,"0"0"-98,0 0 42,0 0-36,0 0-16,0 0 8,0 0-16,0 0-5,-52-56-5,25 56 5,-6 2-8,-7 22-4,-3 10-2,4 6-1,2 6 0,11 0 0,6-1-1,13-7-2,7-8-2,0-11 2,11-10-2,20-9-2,6 0 3,3-14 0,-1-18-1,-5-6-2,-5-3 5,-5 4 1,-7-2 2,-7 6 2,-3 10 1,-5 12 15,-2 6 23,0 5 6,0 0-24,0 0-20,0 16-6,0 12 0,0 13 2,0 2-2,0 6 1,2 1-1,2 1-55,6-5-69,3-14-237,3-17-166</inkml:trace>
  <inkml:trace contextRef="#ctx0" brushRef="#br0" timeOffset="291.6822">3419 1674 873,'0'0'226,"0"0"-212,0 0 38,0 117-25,0-82-8,0 2-1,0-5-3,8-6-9,6-6-5,3-14 3,6-6-2,15-6 8,7-28 4,-1-9 0,1-2-2,-16-4-5,-18 5 8,-11 0 19,-2 6 2,-32 12-9,-6 9-13,-7 17-7,-2 0-7,5 5-3,4 19-7,3 5-37,20-3-47,11-9-132,6-7-362</inkml:trace>
  <inkml:trace contextRef="#ctx0" brushRef="#br0" timeOffset="475.2756">4277 1576 1150,'0'0'111,"0"0"-105,0 0-6,159-38 2,-95 23-2,-4 1-21,-9 2-151,-20 3-229</inkml:trace>
  <inkml:trace contextRef="#ctx0" brushRef="#br0" timeOffset="630.3506">4349 1826 1239,'0'0'22,"0"0"-13,0 0-9,166 9 4,-83-25-4,-10-16-138,-13-7-421</inkml:trace>
  <inkml:trace contextRef="#ctx0" brushRef="#br0" timeOffset="1251.4284">6321 1335 1064,'0'0'96,"0"0"-93,0 0 1,0 0-1,0 0-3,-66 103 6,50-97-2,2-6 2,3 0-2,0-6 6,1-20-10,6-6-2,4-1-1,0 3 2,12 6-1,12 6 1,6 7-6,5 6 7,0 5-7,5 0 2,-2 8 5,-1 18 0,-8 8 6,-10 8-1,-13 5-1,-6 7 6,-6-1-4,-27 5 2,-7-1-2,-1-7-2,6-9-4,8-14 3,7-13 2,9-11 0,4-3 36,3-3 15,2-21-34,2 2-17,0 6 3,0 8-4,4 8-1,14 0-3,6 0-4,10 20 3,3 6 1,3 3 1,4-3 0,-2-4-1,-9 0-33,-4-3-118,-16-4-78,-13-3-391</inkml:trace>
  <inkml:trace contextRef="#ctx0" brushRef="#br0" timeOffset="1507.0944">6069 2167 1084,'0'0'191,"0"0"-191,0 0 0,190 6 17,-65-17 30,14-20-8,0-3 14,-10 0-20,-17 5-15,-23 6 3,-29 7-15,-24 9-6,-18 0-3,-14 7-21,-4-2-6,0 2-19,-22 0-33,-23 9-126,-12 22-261</inkml:trace>
  <inkml:trace contextRef="#ctx0" brushRef="#br0" timeOffset="1703.3885">6475 2617 970,'0'0'155,"0"0"-142,-4 135 29,4-78 5,0 2-36,0-6-7,0-4-2,0-12-2,0-10-24,0-18-137,0-9-171,4-13-154</inkml:trace>
  <inkml:trace contextRef="#ctx0" brushRef="#br0" timeOffset="1898.1463">6712 2719 1169,'0'0'94,"0"0"-74,0 0-8,0 0 5,0 0 5,0 143-14,0-98-3,0-3-3,0-3-1,0-9-1,0-9-19,0-5-35,0-4-97,-12-7-149,-3-5-144</inkml:trace>
  <inkml:trace contextRef="#ctx0" brushRef="#br0" timeOffset="2085.3706">6249 2697 36,'0'0'1233,"0"0"-1200,0 0-22,114-52 6,-24 9 6,5-3-6,1 4-11,-11 4-6,-16 8-45,-18-2-246,-17-6-650</inkml:trace>
  <inkml:trace contextRef="#ctx0" brushRef="#br0" timeOffset="2684.247">8833 1194 587,'0'0'354,"0"0"-292,0 0 55,0 0-18,0 0-47,0 0-4,-9-102-17,-20 91-12,-6 1-13,-7 8-3,-8 2 12,-4 2-3,-3 26-2,2 14-6,3 18 1,9 18-5,9 14 0,13 14 0,14 13 0,7 7-1,7 8 1,24 12 0,7-5 6,4-6-6,-3-13 0,-14-21 0,-15-14 0,-10-11 5,-7-7 5,-27-13 4,-1-10 6,-9-10-13,-1-12-1,0-10-4,3-6 1,6-4-3,9 1-7,12-1-20,11 1-32,4 8-79,2-2-207,23 4-92</inkml:trace>
  <inkml:trace contextRef="#ctx0" brushRef="#br0" timeOffset="2984.3173">8677 3341 1012,'0'0'102,"0"0"-64,-7 122 24,7-92-45,23-6-5,6-7-4,4-12-1,7-5-2,3-5 9,-6-30 4,-1-9 2,-9-13 2,-12 0 2,-9 3-2,-6 9-6,-8 13 4,-21 13-3,-4 10-2,-7 7-10,-2 2-5,-1 0 0,8 8-6,5 0-15,15 1-30,8-9-38,7-7-124,0-27-352</inkml:trace>
  <inkml:trace contextRef="#ctx0" brushRef="#br0" timeOffset="3301.2873">9346 938 1206,'0'0'49,"0"0"11,0 0-34,0 0-26,0 0-6,0 0 6,16 122 4,-12-72-3,0-5 0,-1-6-1,-3-10-28,2-7-104,2-12-157,3-10-205</inkml:trace>
  <inkml:trace contextRef="#ctx0" brushRef="#br0" timeOffset="3485.3635">9547 916 1022,'0'0'166,"0"0"-141,0 0-2,0 0-17,0 0-6,31 147 6,-25-95-2,-1-8-2,-3 0-2,-2-9-24,0-9-74,0-1-80,0-15-130,-11-6-338</inkml:trace>
  <inkml:trace contextRef="#ctx0" brushRef="#br0" timeOffset="3712.3631">9094 722 865,'0'0'130,"0"0"-117,0 0 41,152-12 27,-82 0-15,5-2-17,-6-4-30,-7 0-13,-6 0-6,-14 3-44,-14-1-193,-11 0-536</inkml:trace>
  <inkml:trace contextRef="#ctx0" brushRef="#br0" timeOffset="4334.1054">10110 1717 1013,'0'0'86,"0"0"-76,0 0 7,0 0-1,140-55 5,-101 55-6,-8 23-6,-9 12-6,-17 8-2,-5 3-1,-5-3 0,-22-4-3,1-9-3,6-9 6,6-8 0,8-5-34,4-4-38,2-4-26,0-8 23,6-24 6,19-12-23,6-6 69,4-3 7,3 2-9,-1 7 25,-6 9 10,-12 15 50,-7 10 78,-12 10 5,0 0-46,0 0-31,0 4-45,-14 20-8,-5 6-8,-2 4 6,5 0 9,10-3-8,6 1-7,0-1-4,0 0-1,20-4-17,13 0-110,9-3-163,-1-2-149</inkml:trace>
  <inkml:trace contextRef="#ctx0" brushRef="#br0" timeOffset="4671.6661">10969 2023 1057,'0'0'109,"0"0"-97,60-163 42,-22 104-32,-5 10-13,-12 16-2,-15 12 4,-6 8 23,0 2-5,-18 3-15,-8 6-13,-5 2-1,-4 0-3,10 14-11,6 10-14,11 0 2,8 2-25,0 2 8,6-2 18,25 3 8,5-1 14,1 0 3,0-1 0,-13-1 1,-8-1 0,-8-3 0,-8 0 0,0-1-1,0 0 0,-8-5-4,-4-6-99,8-10-155,4 0-52</inkml:trace>
  <inkml:trace contextRef="#ctx0" brushRef="#br0" timeOffset="5219.6211">11437 1720 122,'0'0'897,"0"0"-832,0 0 2,0 0-40,0 0-16,0 0-7,-18 76 1,7-41 3,4-2-1,3-1-3,4 2 0,0-9 2,0-4-5,2-4-1,9-3 0,7-7-1,5 0 1,0-7 1,4 0-1,2-7 4,0-19 0,2-3 0,-2-9 3,-6-2-3,-5-3-4,-7 10 4,-4 8 4,-5 11 7,-2 12 8,0 2-3,0 0-20,0 14-2,0 17 0,-2 0 0,-5 1 3,2-3-1,1-12 1,4-5-1,0-7-5,0-5-1,0 0-6,0-10 5,0-19-6,0-3-10,7 3 12,4 7 10,3 7 1,-4 8 2,6 7-1,2 0 3,0 0 7,4 5-2,-2 15 2,-2 4-4,-8 3-3,-7 1-2,-3 2-2,0-4-3,-12-1-64,-11 1-68,-11-9-279,-3-7-21</inkml:trace>
  <inkml:trace contextRef="#ctx0" brushRef="#br0" timeOffset="5503.3375">11474 1245 1098,'0'0'36,"0"0"-26,0 0-5,0 0-5,0 0 0,0 0 7,45 124 2,-86-108 4,-12-6-4,7-10 16,6 0 32,7-4-9,11-14-15,14 1-11,8-2-16,0 3-4,13 0-2,21 4-7,8 4-25,12 8-55,-3 0-93,-6 16-291</inkml:trace>
  <inkml:trace contextRef="#ctx0" brushRef="#br0" timeOffset="5931.3616">12007 1802 1094,'0'0'117,"0"0"-117,0 0 24,144 4-7,-113 16-14,-15 10 4,-16 5-7,0 4 1,-23 2 0,-15-1-2,-4-8 0,10-12-9,12-10 8,14-10-12,6 0-6,0-20-25,24-19-57,12-10-11,4-6 41,3 1 33,-5 11 21,-5 7 18,-9 10 2,-13 11 44,-7 10 83,-4 3-11,0 2-9,0 0-46,-4 14-32,-11 13-16,-1 5 0,5 4-3,7-2-7,4-1 0,0-1-5,2-4 0,27-2-34,13-10-79,9-16-145,12 0-175</inkml:trace>
  <inkml:trace contextRef="#ctx0" brushRef="#br0" timeOffset="6344.363">12860 1751 1126,'0'0'65,"0"0"-29,0 0 18,-142 73-35,111-33-8,0 3-8,9-3 3,7-4-6,12-5-2,3-4 2,9-8 0,22-14-4,13-5-12,3-5 12,3-21-23,-7-13-19,-8-7-17,-10-2 44,-4-8 19,-14-9 0,-5-9 1,-2-5 11,0-2 16,-13 12 11,-4 19 13,7 23 2,1 12-1,3 13-10,4 2-14,2 5-29,0 24 1,0 16-1,0 4 2,6 6 2,12 1 3,4-2 4,0 4-6,-2-1-3,-2-1-2,-1 4-17,-7-2-65,-3-10-130,-7-12-271</inkml:trace>
  <inkml:trace contextRef="#ctx0" brushRef="#br0" timeOffset="6810.0622">13310 1780 821,'0'0'131,"0"0"-73,129 7 26,-85 19-35,-10 8-25,-18 5-15,-16 7-2,0 1 0,-28-3 2,-5-7-1,2-10-8,13-13 1,7-9 0,11-5-1,0-9-7,16-23-42,17-12-15,9-12 19,7-2 10,-2 0 8,0 1 27,-5 11 0,-11 6 32,-6 14 24,-13 5 27,-10 16-16,-2 5 5,-4 0-16,-21 20-33,-10 20-12,3 9 10,4 4 1,11-2-8,15-8 1,2 0-1,11-11-2,29-8-4,13-6 3,15-14 0,7-4 0,1-4-1,-7-21 4,-9-1-8,-18 3-3,-17 2-3,-16 6-23,-9 3-41,-22 2-82,-27-1-474</inkml:trace>
  <inkml:trace contextRef="#ctx0" brushRef="#br0" timeOffset="7951.4301">15726 1662 1007,'0'0'78,"0"0"-28,0 0-9,0 0-22,0 0 6,0 0-6,98 23-11,-58-23-2,-7 0-6,-2 0-2,-6-9-104,-9 1-119,-12-1-113</inkml:trace>
  <inkml:trace contextRef="#ctx0" brushRef="#br0" timeOffset="8106.4076">15621 1942 828,'0'0'186,"0"0"-175,0 0 16,0 0 35,178-17-41,-97 9-21,-8 0-28,-8 0-323</inkml:trace>
  <inkml:trace contextRef="#ctx0" brushRef="#br0" timeOffset="8872.0379">17812 1349 761,'0'0'135,"0"0"-78,0 0 6,0 0-39,0 0-11,0 0-11,-77 53 9,56-48-6,3-3 0,3-2 1,4 0 0,0 0 5,8-16 7,3-6-9,0-4-9,7 4-5,15 6 0,5 5 0,-2 4-1,-2 7 5,2 0-5,-2 7 6,-1 16-1,-4 7 1,-9 6 0,-9 6 4,0 5 2,-27 5 5,-13 2-4,-1-4-4,-2-2-3,9-9 1,5-10 0,11-11-1,9-12-1,7-3 1,2-3 3,0 0-3,0-10-1,5-5-9,5 10 4,4 5 2,1 0-5,4 3 6,7 15 3,6 5 4,7-5 4,3-7 6,4-8-4,-2-3 33,-4 0 8,-6-13 0,-7-2-11,-8-3-1,-7 3-20,-6 1 0,-4 3-10,-2 0-9,0 3-1,0 6-38,0 2-67,0 0-136,-13 12-353</inkml:trace>
  <inkml:trace contextRef="#ctx0" brushRef="#br0" timeOffset="9126.1558">17340 2268 800,'0'0'70,"0"0"-4,165 28 53,-60-28-22,17 0-33,18-14 5,8-22-15,-8-4-13,-11-4-14,-26 8-11,-29 7-13,-30 15-3,-26 8-4,-18 6-32,-5 0-49,-36 20-128,-19 9-336</inkml:trace>
  <inkml:trace contextRef="#ctx0" brushRef="#br0" timeOffset="9323.941">17897 2713 938,'0'0'78,"0"0"-47,0 142 82,16-85-61,-5 1-37,-5 0-6,-6-5-9,0-4-5,0-17-80,-6-14-91,6-18-132,0 0-175</inkml:trace>
  <inkml:trace contextRef="#ctx0" brushRef="#br0" timeOffset="9517.1194">18178 2873 687,'0'0'481,"0"0"-461,0 0 13,0 0 9,0 0-28,-3 141-6,3-100-1,5 0-6,0-5-2,-3-6-2,-2-8-52,0-6-44,0-6-87,0-6-126,-7-4-300</inkml:trace>
  <inkml:trace contextRef="#ctx0" brushRef="#br0" timeOffset="9705.612">17594 2809 987,'0'0'203,"0"0"-195,73-118-6,14 70 10,18-5-4,11 5-3,-7 2-5,-15 5-86,-20 0-202,-22 1-352</inkml:trace>
  <inkml:trace contextRef="#ctx0" brushRef="#br0" timeOffset="9984.3298">19033 1349 1169,'0'0'25,"0"0"41,0 0 22,0 0-49,0 0-22,0 0-11,-75 32-6,44 21 0,4 10 1,1 6 3,12-3-3,10-4 0,4-4 0,0-9-1,6-10-64,17-10-53,6-14-175,-1-15-293</inkml:trace>
  <inkml:trace contextRef="#ctx0" brushRef="#br0" timeOffset="10155.6664">19163 1606 1144,'0'0'45,"0"0"19,0 0-54,0 0-10,0 0 0,0 0 0,5 142 0,-5-96-18,0-3-107,0-11-125,0-15-150,0-10-6</inkml:trace>
  <inkml:trace contextRef="#ctx0" brushRef="#br0" timeOffset="10350.2331">19359 1652 818,'0'0'351,"0"0"-320,0 0 24,0 0-52,0 0-1,0 0-2,0 126 3,0-81-2,0-4-1,0-7-2,0-2-62,0-7-21,0-7-97,0-8-80,0-10-334</inkml:trace>
  <inkml:trace contextRef="#ctx0" brushRef="#br0" timeOffset="10531.7128">19029 1581 1106,'0'0'106,"0"0"-106,0 0 0,114-53 1,-38 33-1,-3 0-52,-12-1-102,-19 2-250</inkml:trace>
  <inkml:trace contextRef="#ctx0" brushRef="#br0" timeOffset="10784.2927">19593 1271 1060,'0'0'125,"0"0"-116,0 0 4,127 127 27,-73-60 9,-11 7-16,-11 7-3,-16 1-12,-16 3 2,-4-3-2,-31-7 14,-15-2-6,-1-10 2,0-10-13,6-6-12,12-17-3,10-9 0,14-6-41,7-15-62,2 0-183,0-2-498</inkml:trace>
  <inkml:trace contextRef="#ctx0" brushRef="#br0" timeOffset="11371.4031">18345 2428 835,'0'0'174,"0"0"-163,-78 104 62,45-39-9,-7 9-23,-10 10-1,-8 3 0,-8-2 3,-8-3-8,0 1-4,5-7-15,9-6 13,17-7-14,15-12-3,10-7-4,7-13-3,7-9-3,4-9-1,0-10-1,0-3-1,0 0-5,0 0-44,10-26-21,20-22-100,5-22-305</inkml:trace>
  <inkml:trace contextRef="#ctx0" brushRef="#br0" timeOffset="11955.6748">19783 1189 128,'0'0'452,"0"0"-358,0 0 20,0 0 36,-92 141-44,38-69-18,-14 10-12,-4 3-12,-3 10-17,-5-4-10,3-8-7,9-7-3,3-14-6,18-7 10,9-17-16,15-6-11,9-14 2,4-6-1,8-4-5,0-4 0,2-4 0,0 0-9,0 0-52,0 0-66,2-10-260,12-24-362</inkml:trace>
  <inkml:trace contextRef="#ctx0" brushRef="#br0" timeOffset="12630.9906">20860 1598 472,'0'0'246,"0"0"-134,0 0-12,0 0-39,0 0-23,0 0 22,64 3 24,-26-3-24,4 0-15,3 0-5,-2 0-14,-2-5-9,-7-5-12,-7 4-2,-8-2-3,-8 5-19,-5 0-48,-4 3-83,-2 0-141,0 0-99</inkml:trace>
  <inkml:trace contextRef="#ctx0" brushRef="#br0" timeOffset="12832.1505">20908 1860 623,'0'0'148,"0"0"-131,0 0 29,0 0 51,0 0-1,158 0-38,-104-9 1,2-4-12,-8-1-32,-2 0-15,-11 0-29,-4-5-103,-6-2-239</inkml:trace>
  <inkml:trace contextRef="#ctx0" brushRef="#br0" timeOffset="13536.2444">21961 1417 757,'0'0'88,"0"0"-87,0 0 30,0 0-16,0 0 12,0 0 16,-16 39-3,3-30-10,-5 0-9,3-3-1,1-5 2,3-1 0,3 0-8,5 0-1,1-1-2,2-12-11,0-5-10,0-1-4,15-4 2,5 5 12,3 2 0,3 4-2,3 2 2,2 1 0,0 2 0,-1 5 2,0 2-2,-5 0 0,-2 0-4,-5 18-2,-5 8 2,-5 4 2,-1 9 2,-7-1 1,0 4 6,0-2-3,0-2 0,-17 4-1,-10 0 2,-9 1-1,-3-4 1,-4 0-4,1-11 1,6-5-1,9-9 1,10-5-2,12-9 1,3 0-1,2-6 0,0-16-17,4-5 3,14 9 11,1 6 1,2 8 0,1 4 1,5 0-13,-1 8 13,9 11 1,0-2 9,5-3 7,1-2 0,1-9 23,-5-3 9,3 0 8,-4-8 5,-2-11-4,-3 0-19,-7-6-6,0-1-14,1-1-11,-7-4-6,-8 4-1,-7 4-52,-3 7-130,-6 6-579</inkml:trace>
  <inkml:trace contextRef="#ctx0" brushRef="#br0" timeOffset="14293.2757">20098 3314 761,'0'0'172,"0"0"-113,0 0 51,0 0-62,0 0-18,0 0-2,-45-77-7,24 70 3,-3 7-4,-2 0-6,-3 0-4,-3 14-3,1 15-6,-1 4 3,6 3-7,6 1 3,9-3-1,7-6-7,4-4-18,0-8-12,13-4 3,11-8 6,3-4 2,2 0 14,0-4 4,-2-18 7,-1-2 2,-3-9 0,-1 0 1,-2 1 0,-8 4 24,-3 12 16,-4 9 3,-1 7 7,-4 0-17,0 0-20,0 0-14,2 11-1,0 13 1,-2 6 0,2 3 1,0-2-1,2 1 0,-1-3-32,5-4-84,6-7-132,-1-8-257</inkml:trace>
  <inkml:trace contextRef="#ctx0" brushRef="#br0" timeOffset="14616.3049">20331 3527 143,'0'0'816,"0"0"-805,0 0 21,-6 108-7,6-70-19,0-2-6,0-3 2,6-9 1,8-6-2,1-6-1,10-10 0,2-2 16,8-14 13,3-18 3,-3-8-15,-5-2 3,-8 1 8,-8 4 6,-14 0 11,0 3 2,-6 6-17,-17 2-9,-4 8-8,-4 8-5,0 6-6,-1 4-2,3 0 0,7 0-13,6 12-43,11-3-74,5 2-104,8-11-108,16 0-214</inkml:trace>
  <inkml:trace contextRef="#ctx0" brushRef="#br0" timeOffset="14806.1693">20851 3389 305,'0'0'881,"0"0"-871,0 0-2,158-52 12,-89 31-8,-6 6-9,-17 5-3,-12 3-65,-17 3-119,-10-1-125,-7 3-190</inkml:trace>
  <inkml:trace contextRef="#ctx0" brushRef="#br0" timeOffset="14978.1055">21002 3531 730,'0'0'342,"0"0"-342,0 0-6,0 0 6,143-17 0,-75-2-74,0-8-70,-5 0-10,-11-4-213</inkml:trace>
  <inkml:trace contextRef="#ctx0" brushRef="#br0" timeOffset="15562.2101">21799 3092 174,'0'0'696,"0"0"-693,0 0 20,0 0 6,-30 108-18,14-88-4,1-8 3,-5-2 6,0-6-8,0-4-2,4 0 1,7-9 1,7-16 7,2-5-10,0-2-5,17 2 1,8 2-1,4 5 0,0 9 0,-2 2-1,-2 8 1,4 4 4,-2 0 7,-4 0 0,6 21 3,-8 3-1,-3 8 3,-7 4-2,-11 8 2,0 6-3,-9 0-4,-18 4 2,-4-6-4,-8-1-2,-2-7-1,3-12-1,5-7-2,8-9 2,13-12 2,6 0-5,6 0-3,0-21-35,0 1 17,14 3 12,5 4 9,-1 9 6,0 4 0,2 0 4,5 12 8,4 10-3,8 0 3,8-3-5,8-10 41,5-9 2,2 0 7,-2-9-14,-6-12-16,-11-4 4,-7 6-24,-13-6-9,-11 1-4,-10-1-2,0-1-57,-21 4-56,-35 0-179,-27 6-393</inkml:trace>
  <inkml:trace contextRef="#ctx0" brushRef="#br0" timeOffset="16026.2176">19625 3090 553,'0'0'196,"0"0"-133,0 0 89,0 0-62,0 0-40,0 0-6,-34 16-24,24 40-2,2 24 24,4 11 10,4 8-14,0 3 1,0 2-5,6 0-19,10-9-8,-3-14-5,3-15 1,-1-18-1,-1-14-2,-6-13-14,-1-9-15,-2-12-48,-3 0-39,5-21-2,-2-16-172,-1-20-107</inkml:trace>
  <inkml:trace contextRef="#ctx0" brushRef="#br0" timeOffset="16620.3226">19652 3067 547,'0'0'126,"0"0"1,0 0 74,0 0-135,0 0-48,0 0 2,197-118 35,-64 88-4,29 0-6,25 0 0,22 2-6,12 2-5,7 5-12,6 1-8,4 8-5,-6 0 5,-9 10-14,-22 2-3,-21 0 3,-24 0 0,-27 0 2,-23 9-1,-21-1 6,-19 4-2,-15 0 8,-8 5-6,-3 2-1,-5 8 5,-4 14-8,-2 11 2,-8 10 1,-3 13 0,-12 7 0,-6 8-3,0 3-2,0 0 3,0-6-4,0-5 1,-8-5-1,0-11 0,-2-15 2,-1-7-1,-1-15-1,-7-6 4,-6-3 0,-18 5-1,-15-4-2,-24-2 1,-30-1 0,-25-8-2,-38 1-1,-26-4 1,-23-2 4,-21-5-2,-10 3-2,5 1 2,12 2-2,19 4-4,26 2 4,30-1 0,37-1 4,42-3-3,38-3-1,23-1-2,16-3-16,5 0-53,2-4-27,0-25-182,5-13-421</inkml:trace>
  <inkml:trace contextRef="#ctx0" brushRef="#br0" timeOffset="215407.6106">1877 5528 625,'0'0'49,"0"0"75,0 0-24,0 0-58,0 0-2,0 0-3,0 0-6,19-22 2,-17 8 4,-2-2-1,0 0 5,0-2-15,0 4-6,-6 4 1,-6 1-10,3 2 0,-4 0-4,0 7 6,-5 0-11,-11 0 8,-2 5-9,-7 16 0,-2 2 1,2 7 0,3 0-2,1 4 0,7 2 1,7 0 1,7 0-2,1-4-2,6-3 0,4-3 1,2-9 0,0 0 0,0-7 1,18-6-4,3-4 2,8 0 0,12-4 2,-3-20 4,2-5-4,-5-3-5,-10-1-1,-3-2 3,-11 6 2,-4 5 1,-2 3 2,-3 8-1,-2 1 1,0 5-1,0 5 3,0 2 0,0 0 2,0 0-6,0 0-2,0 14-3,-5 16-2,-2 9 7,0 1 4,6-1-2,1-2-1,0-3 2,0-4-3,8-4 0,6 0 0,5-3-37,4-3-102,-5-8-175,-5-9-213</inkml:trace>
  <inkml:trace contextRef="#ctx0" brushRef="#br0" timeOffset="215796.4059">2039 5839 824,'0'0'136,"0"0"-132,0 0 26,9 140-7,-1-105-12,-1-8 5,-2-6-6,-5-9-4,1-7 18,-1-5-10,0 0 17,0 0 30,6-19 1,0-13-35,7-11-26,7-1-2,-1 3 1,7 4-1,-2 9 0,-1 10-3,-1 10 2,-4 8 2,0 0 0,0 12 2,-1 14 5,-3 4-4,-5 5 8,-7-1-1,-2 1-2,0-2-2,0-4-3,0-2 1,0-7-4,0-9-15,-2-4-65,2-7-96,0 0-145,0-11-117</inkml:trace>
  <inkml:trace contextRef="#ctx0" brushRef="#br0" timeOffset="216069.4097">2766 5787 1135,'0'0'20,"0"0"9,0 0 40,138-5-28,-85-7-13,2 0-6,-8 1-12,-8 2-7,-13 4-3,-10 3-8,-7 2-38,-9 0-48,0 0-75,0 14-165,-16 2-47</inkml:trace>
  <inkml:trace contextRef="#ctx0" brushRef="#br0" timeOffset="216286.1702">2832 6099 1054,'0'0'12,"0"0"18,0 0 34,0 0-13,160-9-10,-112-6-10,-8 2-9,-9 3-10,-13 4-9,-9 1-3,-7 3 0,-2 2-32,0 0-75,-4 0-213</inkml:trace>
  <inkml:trace contextRef="#ctx0" brushRef="#br0" timeOffset="217416.4634">4654 5380 583,'0'0'128,"0"0"-83,0 0 43,0 0-31,0 0-13,0 0-17,-31 99 2,12-86 5,2-3 3,-3-4-4,-3-1 5,1-5-7,0 0-9,2 0 2,1 0-12,9-9-5,3-3-7,7-6-2,0-3 0,9-2-22,22-5 17,3 0 7,10 3 0,1 5-1,-3 11 1,0 6-1,-8 3-4,-3 0-2,-4 20 4,-7 3-3,-5 7 6,-6 1 1,-9 6-1,0 5 1,0 0 3,-26 4 2,-3 0 4,-10 0 3,-3-2-5,3-7-2,0-9-6,6-8 4,6-13-1,7-7 0,4 0 2,10-3-2,2-14-3,4 0-9,0 1-1,10-2 2,15 4 4,6 5 3,7 9-4,0 0 1,0 4 2,-2 15 2,-7 1 1,0-3 2,-7 0-2,-2-3-1,-2 1 0,-5-1-1,-1-2-6,-6 3-90,-2 2-108,-4-3-174</inkml:trace>
  <inkml:trace contextRef="#ctx0" brushRef="#br0" timeOffset="217717.1914">4135 6136 675,'0'0'81,"0"0"-74,175 2 200,-55-2-91,10-10-25,4-14-12,-3-1-24,-6-2-11,-9 0-4,-15 4-12,-27 4-6,-21 6-17,-24 4-5,-21 7 0,-8 2-9,0 0-24,-8 4-18,-28 21-46,-11 8-92,-16 1-223</inkml:trace>
  <inkml:trace contextRef="#ctx0" brushRef="#br0" timeOffset="217935.2796">4587 6541 819,'0'0'37,"0"0"28,7 108 68,-1-63-91,-2 6-12,0 4-22,-4-6 5,0 0-10,0-11-3,0-10-63,0-14-113,0-14-143</inkml:trace>
  <inkml:trace contextRef="#ctx0" brushRef="#br0" timeOffset="218182.7658">4868 6559 1123,'0'0'41,"0"0"-34,0 0 17,0 0-11,0 132-4,0-90 5,0-1-3,0-1 0,0 0 2,0-2-6,0-3 0,0-6-6,-2-1-1,-5-6-3,-3-6-56,2-4-86,-1-9-154,-5-3-69</inkml:trace>
  <inkml:trace contextRef="#ctx0" brushRef="#br0" timeOffset="218452.3466">4357 6738 809,'0'0'109,"0"0"-101,0 0 38,131-99-10,-51 67 2,6 3 34,1-4-18,-7 3 11,-4 1-13,-13 5-10,-14 7-8,-16 4-22,-18 8-7,-12-1-5,-3 6-3,0 0-59,0 0-130,-10 0-309</inkml:trace>
  <inkml:trace contextRef="#ctx0" brushRef="#br0" timeOffset="233107.2898">6508 5145 551,'0'0'156,"0"0"-25,0 0-12,0 0-70,0 0-26,0 0-6,0 0-1,0 0 7,0-41 11,0 32 9,0 1-11,-6-4 2,-6 3-20,1-4 6,-3 6-4,-1-2-2,-3 6-10,-1-2-3,-2 1 2,-1 4 3,-2 0-5,-1 0 2,-4 0-2,-4 4-1,-4 10 4,2-2-3,4 2 1,4 0-1,8-5 2,2 6 0,2-1-2,4 3-1,0 0 0,-1 1 1,1 8-1,0 0 1,3 3-1,-2 1 2,4-10-2,1 0 3,1-8 0,2-4-2,2-1 1,0-7-1,0 3 2,0-3-2,0 0 1,0 0 0,0 0 0,0 0-1,0 0-1,0 0 0,0 0-15,0 0-69,0 0-133,0 0-356</inkml:trace>
  <inkml:trace contextRef="#ctx0" brushRef="#br0" timeOffset="234275.3544">6116 5133 414,'0'0'196,"0"0"-124,0 0 10,0 0-24,0 0-14,0 0 21,4-8-9,-4 8 3,0 0 0,0 0-17,0 0-2,0 0-6,0 0-4,0 0-8,0 0-4,0 0-8,0 0 1,0 0-3,0 0-2,-4 0-2,-2 0-1,-1 0 1,-7 2-2,-1 7 1,-1 5 2,-2 3-1,0 3-2,0 4 1,-2 5 0,0-3 0,-1 1 1,7 0 2,-2 2 1,5 2-3,0 3-1,2 5 2,6 0 0,1 6 1,0 1-1,2 3-1,0 8 4,0-1-1,0 6 0,0 0-3,0 3-2,0 0-1,7 0 1,2-1-2,3-1 2,2 2-1,-2-5 0,-1 5-1,-1-1 1,-2-1 0,-2 2 0,-1-2-1,-1-2 0,0-1 1,-2-5-1,-2-6 1,0-6-1,0-13 2,0-6-1,-12-3 2,-5 0 2,-4-1 4,-8-2 0,-2-6 2,-7-5-2,-1-4-2,2 1-4,-1-4 0,4 0-2,6 0-1,5 0-8,7 2-35,10 9-50,6 7-138,0 2-304</inkml:trace>
  <inkml:trace contextRef="#ctx0" brushRef="#br0" timeOffset="234763.4036">5879 7694 952,'0'0'100,"0"0"-95,0 0 23,0 0 12,0 0-27,-12 120-5,12-84 3,0 2 5,2-3 3,6-8-11,3-5 3,3-8-2,3-1 3,6-9-5,6-4 8,4 0-6,6-6 9,-1-20-10,-3-10 9,-2-11-7,-4-1 1,-14 4-1,-7 6 1,-8 6 20,0 4 2,-25 4 1,-2 0-15,-4 6-4,2 6-4,4 7-5,-1 5-2,0 0-4,-7 16-2,2 5-3,5-2-4,7-4-21,14-10-22,5-5-29,4-1-119,25-37-248</inkml:trace>
  <inkml:trace contextRef="#ctx0" brushRef="#br0" timeOffset="235432.3203">6874 4386 164,'0'0'266,"0"0"-102,0 0 17,0 0-2,0 0-62,0 0-32,0 0-22,-9 0-22,9 0-18,-2 14-17,-1 11-6,0 13 7,3 5 3,0-1 9,0-6-11,-1-2-3,-1 0-4,-1-6 1,1-2-2,2-3-23,0-6-81,0-7-118,5-10-236</inkml:trace>
  <inkml:trace contextRef="#ctx0" brushRef="#br0" timeOffset="235666.3969">7055 4416 889,'0'0'74,"0"0"-34,0 0 29,0 101-4,0-54-6,0-1-9,0-4-14,0 0-14,0-4-10,0-6-11,0-5-1,0-8 2,0-5-2,0-7-56,0 0-60,-5-7-145,-7 0-111</inkml:trace>
  <inkml:trace contextRef="#ctx0" brushRef="#br0" timeOffset="235914.1855">6736 4259 629,'0'0'197,"0"0"-129,0 0 8,118-33-37,-44 20 21,7-3 10,11-1-17,-1 1 8,-17 1-12,-21 0-32,-21 5-9,-24 7-8,-8 3 0,0 0-44,-22 0-165,-24 11-406</inkml:trace>
  <inkml:trace contextRef="#ctx0" brushRef="#br0" timeOffset="237375.3916">7491 5617 808,'0'0'151,"0"0"-139,0 0 110,0 0-51,0 0-44,0 0-1,-87-92-14,58 92 12,-2 0 0,2 0 0,-2 7-5,-3 15 4,2 7-10,2 12-5,3 13 0,14 6-4,4 7 0,9-3-1,0-8-1,3-2-1,10-8-1,-2 3-1,-6-3-16,-5 2-42,0 4-25,-21-6-228,-6-5-146</inkml:trace>
  <inkml:trace contextRef="#ctx0" brushRef="#br0" timeOffset="237721.2484">6874 6214 773,'0'0'175,"0"0"-167,0 0 21,124-110-12,-32 70-14,8-3 1,-1 3 1,-10 5-5,-20 1-39,-16 1-70,-15 3 19,-11 2 39,-7 3 51,-6 2 6,-6 7 41,-1 6 39,-7 1 28,0 9-22,0 0-12,0 0-14,0 0-28,-15 15-25,-6 25-9,1 9 0,2 9 7,8-3 10,2-3-9,8-6-6,0-3-3,0-3-3,16-5-1,4-6-15,-2-3-76,-2-10-150,-3-12-210</inkml:trace>
  <inkml:trace contextRef="#ctx0" brushRef="#br0" timeOffset="238146.3635">7730 5990 977,'0'0'96,"0"0"-81,0 0 17,0 0-16,141-27-2,-106 31-7,-8 24-7,-14 2 1,-9 2-4,-4 5 5,-4-6-3,-16-2 1,2-9-7,1-6-6,9-8-12,6-6-26,2 0-11,0-10 13,2-20-117,23-4 86,6-4 74,1 2 6,-1 4 0,-4 3 6,-9 5 15,-5 9 39,-9 6 26,-4 4 27,0 2-23,0 3-9,-2 0-21,-11 5-33,-5 19-11,5 6-1,3 2-2,10 1-8,0-2-4,2-2 1,20 0-1,8-3-1,-1-6-23,-4-5-78,-6-4 16,-12-11-263,-7 0-88</inkml:trace>
  <inkml:trace contextRef="#ctx0" brushRef="#br0" timeOffset="238388.2253">8071 5663 850,'0'0'152,"0"0"-135,134-9 62,-67 23 4,-3 17 0,-12 8-31,-13 2-36,-18 8-9,-17 9-5,-4 9 1,-31 9 0,-17 1-1,-2-9 0,0-8-2,10-19-19,10-14-19,7-20-89,9-7-202,12-41-252</inkml:trace>
  <inkml:trace contextRef="#ctx0" brushRef="#br0" timeOffset="239264.4652">8797 5724 506,'0'0'91,"0"0"-42,0 0 60,0 0-24,0 0 1,0 0-14,12-5-17,-16 5-1,-12 12-10,-9 14-11,0 13-14,-2 7 4,6 5-4,3 3-8,9-2-5,9-8-3,0-8-1,0-11-2,20-9-4,4-12-17,7-4 6,5-6 8,0-22 1,2-5-13,-9-3 16,-7 5 3,-7 0 2,-12 11-1,-3 8 11,0 6 8,0 6 0,0 0-13,0 0-7,-3 23-3,-9 4 3,2 4 0,4-1 0,6-2-4,0-4 4,0-9 0,20-3-4,5-7-10,6-5-3,4 0 10,3-20 0,-5-9 7,-6-2 1,-13-3 2,-10-5 6,-4 3 5,0 2 4,-9 10-11,-8 9-5,-6 10-2,0 5-5,2 2-21,-4 28-68,7 9-163,7 2-93</inkml:trace>
  <inkml:trace contextRef="#ctx0" brushRef="#br0" timeOffset="239625.3431">9219 6164 1004,'0'0'47,"0"0"56,88-125-29,-42 76-42,-8 3-11,-7 2-6,-9 15-12,-17 5 5,-5 5-5,0 4 1,-22 1-4,-3 8-2,-2 6 2,0 0-11,3 0-12,7 6-18,9 11 10,6-2-40,2 5-8,10-2 28,22 2-2,8 3 39,7-1 14,-3 2 0,-3-1 9,-12 5 19,-12-1 10,-7-1-11,-10 4-6,0 0 7,-20 0-12,-7-6-12,4-6-4,4-6-23,7-12-67,8 0-71,4-10-53</inkml:trace>
  <inkml:trace contextRef="#ctx0" brushRef="#br0" timeOffset="239971.3819">9821 5877 563,'0'0'484,"0"0"-473,0 0 65,0 0-22,44 104-39,-34-69-3,-4-5 4,-4-9-12,0-10 0,-2-5-2,0-6 3,0 0 2,2-18 10,3-19-6,4-4-11,4-3-2,6 3 1,-3 12-5,7 9 2,-2 8 4,0 9-2,-2 3 4,-2 3-2,-1 20 3,-7 5 3,0 2-2,-5 2-3,-4 3 2,0-1-3,0 2 0,-8-4-47,-6-6-104,7-11-127,7-12-70</inkml:trace>
  <inkml:trace contextRef="#ctx0" brushRef="#br0" timeOffset="240152.3803">10267 5886 723,'0'0'357,"0"0"-310,0 0 4,0 0-35,0 0-1,0 0-7,0 116-5,0-82-1,0 0-2,0-7-53,0-6-104,6-14-154,5-7-91</inkml:trace>
  <inkml:trace contextRef="#ctx0" brushRef="#br0" timeOffset="240346.3594">10460 5874 921,'0'0'164,"0"0"-113,0 0 8,0 0-44,0 0 1,0 0-8,0 125-3,0-90-4,0-5 0,0 0-1,7-2-24,-5-2-74,0-3-88,-2-8-106,0-10-270</inkml:trace>
  <inkml:trace contextRef="#ctx0" brushRef="#br0" timeOffset="240533.3545">10193 5724 722,'0'0'321,"0"0"-318,0 0 39,141-97-21,-84 80-21,-7 7-41,-18 10-216,-18 0-261</inkml:trace>
  <inkml:trace contextRef="#ctx0" brushRef="#br0" timeOffset="241021.3105">10737 5791 1028,'0'0'47,"0"0"-41,0 0 30,134 92-24,-114-54-12,-16 4 0,-4 2-26,-20-1-21,-18-6 3,2-8 2,9-12 22,12-8 6,13-9-6,2 0-15,5-20-77,24-10-34,4-7 36,5-1 16,-3 0 30,1 0 64,-4 6 9,-11 4 55,-4 6 14,-7 5 18,-10 3-2,0 3 19,0 10 28,0 1-36,-13 1-33,-7 24-49,0 10-6,2 8 4,14 0-1,4 3-7,0-5-3,11-7-7,22-8 0,14-8 0,11-8 0,5-8 7,-3-2-8,-5-2-2,-10-16 0,-12-1-27,-15 5-43,-15 6-41,-3 4-106,-39 4-263</inkml:trace>
  <inkml:trace contextRef="#ctx0" brushRef="#br0" timeOffset="241304.5097">9767 6453 117,'0'0'802,"0"0"-790,216 4 70,-77-4 9,19-7-61,12-11 18,-4-1-2,-10-3-5,-33 3-14,-36 3-19,-40 6-5,-30 5-3,-11 5-6,-6-3 2,0 3-35,-19 0-79,-12 0-264</inkml:trace>
  <inkml:trace contextRef="#ctx0" brushRef="#br0" timeOffset="241716.6811">10323 7181 995,'0'0'105,"0"0"-92,122-103 43,-66 47-33,-1-6-17,-5-3-5,-15 6 2,-17 2-2,-15 9 3,-3 11-2,-5 2 5,-15 12-4,2 14 8,0 9 6,2 2-6,3 32-8,-1 23 5,10 7 0,1 4 10,3 1-2,7-8-2,20-5 2,11-6 5,3-11-4,-6-9-7,-6-10-7,-6-8-1,-8-4-2,-3-8-13,1 0-74,2-12-167,7-28-497</inkml:trace>
  <inkml:trace contextRef="#ctx0" brushRef="#br0" timeOffset="242286.6311">12079 5828 910,'0'0'40,"0"0"47,0 0-3,0 0-73,-129 41-4,93-1-7,5 6 9,6-4 0,10-1 2,8-9-5,7-5-4,0-6 3,9-7-5,15-10 1,10-4 5,6-3-6,0-22-4,-6-11-13,-6-8 6,-7-10-5,-11-13 16,-5-15 2,-5-5-1,0 3 3,0 21 20,0 24-17,0 19 35,-2 16-1,-3 4-10,-2 0-9,-3 31-18,-2 13 1,6 10 6,6 4 9,0 6-5,4-1 1,16-2-6,5 3-7,-1-3-3,1-2-12,-5-4-56,-2-13-134,-9-16-284</inkml:trace>
  <inkml:trace contextRef="#ctx0" brushRef="#br0" timeOffset="242737.278">12402 5886 949,'0'0'119,"0"0"-93,0 0 28,150-9-29,-108 35-12,-11 5-10,-11 5-2,-13 1 1,-7-1-4,-7-1-5,-19-9-19,7-8 23,8-7-6,7-8-7,4-3-13,2-11 0,29-20-12,14-11-10,8-4 2,3-2 49,-9 2 2,-7 5 5,-18 12 10,-11 10 22,-11 9 17,0 10 27,-13 0-29,-18 15-31,-4 22-4,6 3 20,11 4-13,11-3-11,7-3 0,11-4-1,24-6 3,13-5 2,10-8 8,8-7 0,5-8-4,1 0-11,-14-3-7,-16-10-5,-15-1-5,-18 0-40,-9 1-45,-9-4-269</inkml:trace>
  <inkml:trace contextRef="#ctx0" brushRef="#br0" timeOffset="246647.1418">14126 5875 1080,'0'0'67,"0"0"-60,0 0 14,0 0-8,129-1 1,-53-19 0,-5 3-13,-16 3-1,-19 8-53,-19 5-71,-17 1-95,0 0-130</inkml:trace>
  <inkml:trace contextRef="#ctx0" brushRef="#br0" timeOffset="246805.1001">14065 6194 857,'0'0'307,"0"0"-302,0 0 6,143-20 18,-51 0-27,1-1-2,-13 6-132,-24-7-460</inkml:trace>
  <inkml:trace contextRef="#ctx0" brushRef="#br0" timeOffset="247485.0905">15625 5721 512,'0'0'160,"0"0"-110,0 0 71,0 0-29,0 0-75,0 0-10,-64 107-3,47-104 4,0-3 0,-1 0-3,5-18 2,5-4-6,8-2 3,0 0-2,6 2 4,23 1-3,7 3 5,3 11 7,4 5 2,2 2 0,-8 5-6,-9 26-1,-4 9-5,-16 7 5,-8 2 7,0 1 3,-11 2-6,-22-2-5,-9-4-3,-4-5-2,-2-7-3,4-7 0,4-6 0,4-11 0,14-10-1,6 0 0,14-8 1,2-15-1,16-2 0,16 2 1,8 10 11,4 7 8,-2 6 0,-8 0 4,-2 0-9,-3 14-9,-9 5-4,-1 2 1,-2-1-3,-6-1-12,1-2-52,-4 1-65,-3-2-156,-5-2-135</inkml:trace>
  <inkml:trace contextRef="#ctx0" brushRef="#br0" timeOffset="247725.2274">15320 6553 953,'0'0'50,"0"0"-43,136 18 79,-23-18-28,20-6-16,11-22 14,13-4-1,-1-4-13,-21 2 7,-27 10-36,-38 5-9,-38 13-4,-24 4-29,-8 2-55,-35 2-71,-34 21-312</inkml:trace>
  <inkml:trace contextRef="#ctx0" brushRef="#br0" timeOffset="247920.6505">15723 6953 1045,'0'0'56,"0"0"-31,0 146 51,3-88-43,6-8-17,-5-7-13,-4-6-3,2-11-2,-2-11-63,5-15-78,0 0-155,6-29-26</inkml:trace>
  <inkml:trace contextRef="#ctx0" brushRef="#br0" timeOffset="248085.4895">15904 7046 678,'0'0'282,"0"0"-208,0 0-3,0 0 8,0 0-26,5 143-30,-5-96-9,0 4-13,2-3 6,0-4-7,-2-10-24,0-8-64,0-8-87,-2-11-175</inkml:trace>
  <inkml:trace contextRef="#ctx0" brushRef="#br0" timeOffset="248275.5775">15423 7034 1151,'0'0'64,"0"0"-53,148-113 33,-31 53-16,5 2-15,-8 9-4,-18 8-9,-22 15-65,-21 1-142,-17-6-231</inkml:trace>
  <inkml:trace contextRef="#ctx0" brushRef="#br0" timeOffset="248676.9733">17511 5741 1196,'0'0'39,"0"0"-30,0 0 50,0 0-39,-131-64-9,75 64 8,-2 14-14,-7 24 1,3 14 10,6 12-4,10 12 0,15 10 2,15 11-1,16 9-6,0 8-3,20 1-2,13-1 2,1-4-2,-10-6-2,-6-3 4,-16-9 1,-2-12 1,-26-10 9,-23-12-6,-12-14-6,-5-9-2,-3-9-1,3-6-18,16-5-40,14 2-24,20-2-117,16-1-204,0-3-249</inkml:trace>
  <inkml:trace contextRef="#ctx0" brushRef="#br0" timeOffset="248947.3337">17179 7710 749,'0'0'192,"2"118"-107,12-68 6,6-12-30,4-11-29,3-13-13,14-14-9,-1 0-4,4-32 3,-1-12 3,-12-7 7,-14 5 3,-17 4 7,0 12 1,-9 9-1,-22 13-8,-9 8-11,-9 0-7,-3 11-3,6 5-3,8-4-11,9-6-26,11-6-43,10 0-95,4-32-248</inkml:trace>
  <inkml:trace contextRef="#ctx0" brushRef="#br0" timeOffset="249234.1201">17596 5282 1131,'0'0'84,"0"0"-68,0 0 41,0 0-33,0 0-24,0 0 1,18 98 2,-13-50-3,-5 3-27,0-10-81,0-11-152,0-11-148</inkml:trace>
  <inkml:trace contextRef="#ctx0" brushRef="#br0" timeOffset="249434.2772">17799 5199 1088,'0'0'107,"0"0"-75,0 0 1,0 0-20,0 111 4,1-58-9,5-4-3,-4-8-5,0-10-8,-2-7-26,0-4-45,0-3-75,-2-5-155,-11-7-172</inkml:trace>
  <inkml:trace contextRef="#ctx0" brushRef="#br0" timeOffset="249625.3341">17434 5194 1013,'0'0'88,"0"0"-50,0 0 28,182-109-36,-95 81-8,-5 5-7,-16 9-15,-22 2-2,-26 9-107,-18 3-223,-5 0-380</inkml:trace>
  <inkml:trace contextRef="#ctx0" brushRef="#br0" timeOffset="250344.2699">18485 6053 463,'0'0'0,"0"0"-39,0 0-41</inkml:trace>
  <inkml:trace contextRef="#ctx0" brushRef="#br0" timeOffset="250815.1378">18485 6053 440,'-84'-47'171,"70"43"27,-1 4-27,-7 0-98,-7 12-15,2 17-21,-2 14-16,5 4 1,10 8-2,5 1-6,9 2-2,0-4-1,0 1-8,0-1-2,0-4-1,0 6-6,0-6-47,-14-4-83,-9-10-20,-7-18-55,-1-10 87,-3-8 86,-8-1 38,-3-18 17,-1-6 48,-1 3 19,15-4 16,15 9 7,17-1-5,7-5-58,44-12-31,27-9-6,13-6-7,6-8-1,7-5 1,-8 1 1,-9 6 0,-23 12 4,-22 11 6,-21 13 8,-17 13 51,-4 2 3,0 5-12,0 0-21,-16 9-32,-8 23-6,0 17 0,5 4-1,6 5 2,5 3-3,3-1 0,2 0-1,3 0-46,0-11-101,0-10-180,0-17-187</inkml:trace>
  <inkml:trace contextRef="#ctx0" brushRef="#br0" timeOffset="251182.9165">18630 6395 793,'0'0'103,"0"0"-88,0 0 84,148-45-61,-107 45-21,-6 15-15,-20 15-2,-15 5-29,0 4 22,-13-8 2,-14-2 5,5-12-2,9-6-1,7-7-58,6-4-68,2-4-24,21-24 45,6-8 46,0-8 62,-4-2 87,-3 3 14,-11 5 33,-7 11 18,-4 7-68,0 13 18,0 7-13,-4 0-33,-5 7-22,3 27-21,-1 6 4,7 3-1,0 2-8,0-3-7,4-1-1,8-2-10,-4-8-55,-1-4-118,-7-15-259</inkml:trace>
  <inkml:trace contextRef="#ctx0" brushRef="#br0" timeOffset="251401.112">19097 6122 1080,'0'0'113,"0"0"-96,131 30 75,-62 12-29,-5 14-28,-10 8-14,-21 6-16,-25 5-2,-8-5-2,-23-2 0,-28-2-1,-3-12-27,0-10-29,14-17-53,11-26-133,16-1-283</inkml:trace>
  <inkml:trace contextRef="#ctx0" brushRef="#br0" timeOffset="252052.9263">20055 6140 850,'0'0'133,"0"0"-38,0 0 16,0 0-90,0 0-15,-136 104 22,100-52-6,14 2-3,8-5-12,10-9-1,4-8-4,15-13-2,19-10 0,4-9-2,4 0-15,-1-13 7,-8-14 2,-4-5 6,-6 0 2,-13 7 1,-1 11 2,-9 8 2,0 6 8,0 0-13,0 6-2,0 19 0,0 8 1,0 0 1,0-4-6,9-5-6,14-9-1,10-10 5,5-5 3,0-5 5,-3-24 2,-3 0 18,-10-7 3,-11-3 5,-11 6-10,0 0 7,-8 9-13,-20 10-12,-4 14 0,-2 0-3,-2 6-47,6 20-65,13 6-186,4 3-127</inkml:trace>
  <inkml:trace contextRef="#ctx0" brushRef="#br0" timeOffset="252361.3171">20447 6555 307,'0'0'708,"0"0"-669,133-120 83,-82 66-57,-7-3-28,-16 5-16,-14 6-7,-14 14-10,0 14-2,-29 6 1,-4 10-2,-1 2-1,7 0 0,7 4-8,14 12-14,6 5-37,0 5-11,18-1 13,17 5 44,7-4 13,6 2 0,-4-1 13,-9-3 15,-8-2-8,-15-1-9,-12 1-6,0 3-5,-25-1-2,-8-7-92,-1-5-171,10-12-123</inkml:trace>
  <inkml:trace contextRef="#ctx0" brushRef="#br0" timeOffset="252677.4389">21035 6196 1076,'0'0'61,"0"0"-20,0 0 29,43 126-51,-36-85-14,-7-8 0,0-8-2,0-9-2,0-11-1,0-5-1,0-3-2,6-25-4,8-15-3,5-3 6,4 6 2,2 7 1,2 13 1,-3 8 6,-6 12 16,0 0 3,-7 12-8,0 13-3,-4 9-9,-7 2-1,0 3-4,0-3-8,0-3-40,0-8-94,0-13-160,0-12-115</inkml:trace>
  <inkml:trace contextRef="#ctx0" brushRef="#br0" timeOffset="252832.6705">21459 6214 786,'0'0'167,"0"0"-30,0 0-64,0 0-37,0 0-7,36 105-19,-36-61-8,0 0-2,0-9-27,0-5-101,2-14-89,11-16-107</inkml:trace>
  <inkml:trace contextRef="#ctx0" brushRef="#br0" timeOffset="252999.4258">21685 6206 877,'0'0'148,"0"0"-33,0 0-67,0 0-40,0 0 7,15 132-11,-6-86-3,-3-3-1,1-5-27,-2-6-93,-3-9-148,-2-12-137</inkml:trace>
  <inkml:trace contextRef="#ctx0" brushRef="#br0" timeOffset="253154.3009">21474 5990 969,'0'0'33,"0"0"-21,0 0 14,141-81-26,-71 79-19,-10 2-132,-20 2-178</inkml:trace>
  <inkml:trace contextRef="#ctx0" brushRef="#br0" timeOffset="253559.2776">22052 6074 919,'0'0'51,"0"0"23,125 66-4,-92-30-31,-12 4-30,-19 5-1,-2-4-8,-18-2-1,-16-8-10,5-11 9,10-9-6,11-10-14,8-1-16,3-8-19,26-21-33,11-12-7,4-10 72,2 2 24,-7 3 1,-5 8 81,-12 12 35,-9 11-20,-8 8-10,-5 7-5,0 0-17,-5 12-39,-14 20-20,-2 12 6,11 0 0,10-2-9,0-3-2,21-10 3,24-7-3,9-10 0,10-8-1,3-4 0,-9 0-11,-16-11-10,-17-6-29,-21 4-62,-4 2-70,-31 8-216</inkml:trace>
  <inkml:trace contextRef="#ctx0" brushRef="#br0" timeOffset="253888.9033">21323 6695 656,'0'0'76,"0"0"56,0 0 17,0 0-74,181 34-25,-88-28 2,19-3-11,19-3-4,15 0 7,9 0-12,-1 0 1,-16-7-15,-28 0-1,-34-2 5,-36 2-16,-23 2-2,-14 4-4,-3 1-27,-7 0-26,-20-5-133,-7-1-410</inkml:trace>
  <inkml:trace contextRef="#ctx0" brushRef="#br0" timeOffset="254310.3354">21579 7142 585,'0'0'473,"0"0"-443,0 0 26,0 0 9,0 0-24,48 116-11,-36-71-14,-4 1-12,-6-4 0,-2-4-4,0-10-7,0-7-37,0-11-57,4-10-141,7 0-110</inkml:trace>
  <inkml:trace contextRef="#ctx0" brushRef="#br0" timeOffset="254482.9694">21805 7189 745,'0'0'259,"0"0"-157,0 0-22,0 0-35,0 0-7,19 102-21,-11-65-16,-4-4 1,3 1-2,-3-4-5,-4-6-42,0-2-56,0-8-145,0-6-129</inkml:trace>
  <inkml:trace contextRef="#ctx0" brushRef="#br0" timeOffset="254686.3919">21367 7159 929,'0'0'84,"0"0"-82,128-28 41,-38 10-7,-4-9-14,-2 1 14,-5-6-19,-14 3-17,-8 0-54,-10-3-219,-3-2-286</inkml:trace>
  <inkml:trace contextRef="#ctx0" brushRef="#br0" timeOffset="255149.2129">23322 6365 1094,'0'0'18,"0"0"34,0 0 11,-122 58-49,91-19-11,2 10-3,5-1 0,3-6 1,15-4 0,4-10-2,2-10-16,2-9-1,22-9 4,12-3 6,6-23 3,3-8 5,-5-7-21,-9-8 12,-7-9 8,-14-12 1,-1-13 4,-9 2 6,0 6 48,-4 21-45,-13 24 16,5 18 12,0 12-5,1 0-17,-3 32-14,1 14-3,11 10-1,2 7 3,0-8 1,15 1 1,8-3-2,5-6-4,2-1-12,-9-5-64,0-7-128,-7-14-262</inkml:trace>
  <inkml:trace contextRef="#ctx0" brushRef="#br0" timeOffset="255584.3554">23617 6439 725,'0'0'140,"0"0"-69,0 0 15,0 0-47,138 37-9,-120-6-17,-15 1-10,-3 2 8,-5-6-7,-17-4 2,1-6-6,6-6 2,5-8-1,8-4-1,2 0-9,0 0-10,21-23 18,17-12 1,1-11 1,6-2-1,-6-2 3,-7 9 5,-13 16 8,-11 11 22,-8 9 21,0 5 9,-2 0-23,-20 10-26,-7 19-9,3 7 5,5 3-2,13 0-7,8-5-2,0-8 0,30-4-1,17-10 0,15-6 4,13-6 7,4 0-3,-1-10-4,-15-6-4,-23 4-3,-20 3-1,-20 2-28,-14 7-23,-43 0-110,-28 0-313</inkml:trace>
  <inkml:trace contextRef="#ctx0" brushRef="#br0" timeOffset="256014.3972">21911 7014 780,'0'0'139,"0"0"-33,0 0-19,0 0-32,-68 161 12,12-73-8,-13 9-19,-2 0-15,-3-2 8,7-15-17,13-14 0,12-15-14,13-18-2,13-13 0,10-14-17,6-6-49,0-20-73,15-28-119,7-26-225</inkml:trace>
  <inkml:trace contextRef="#ctx0" brushRef="#br0" timeOffset="256306.7742">21978 5699 673,'0'0'283,"0"0"-188,0 0-39,0 0-19,-15 150 30,-14-64 5,0-4-36,-2-5 5,-3-14-11,0-10-12,6-9-6,1-11-9,9-10-3,0-5-3,7-5-37,0-9-72,0-4-236,5-11-373</inkml:trace>
  <inkml:trace contextRef="#ctx0" brushRef="#br0" timeOffset="257190.5163">14685 9721 896,'0'0'106,"0"0"-100,0 0 37,118-32 13,-56 14-33,-2 3-22,-8 6-1,-17 7-104,-14 2-211,-21 0-343</inkml:trace>
  <inkml:trace contextRef="#ctx0" brushRef="#br0" timeOffset="257362.9265">14732 9927 898,'0'0'94,"0"0"-79,0 0 67,0 0-25,120-15 2,-38 1-18,-4-1-36,-13 8-5,-16 5-98,-17 2-202,-19-6-213</inkml:trace>
  <inkml:trace contextRef="#ctx0" brushRef="#br0" timeOffset="258135.0013">15924 9479 544,'0'0'32,"0"0"-21,0 0 98,0 0-53,0 0-24,-85 102 2,66-93-5,3-2-13,3-7-4,1 0 1,5-16 0,7-13-3,0-3-10,0 1-1,11 2 1,14 5 6,6 4-2,10 6 5,1 11 15,0 3 13,-3 3-9,-6 30-6,-14 8-14,-9 14 4,-10 3 12,0 2-4,-25-2-5,-6-4-4,-9-9-5,2-9-4,4-13 5,7-10-6,6-10 0,3-3-1,7 0-2,9-9-11,2-3-7,0 1 11,10 11 3,15 0 4,5 0 2,7 12 3,3 5 24,3 0 9,-1 2 8,-4-11-5,3-4 8,-2-4-17,-4-2 5,-1-16-11,-10-7-12,-6 2-12,-8-3 6,-2 4-6,-8 3-14,2 7-35,-2 10-79,0 2-168,-10 0-273</inkml:trace>
  <inkml:trace contextRef="#ctx0" brushRef="#br0" timeOffset="258388.4084">15610 10235 1038,'0'0'28,"0"0"0,173 12 106,-43-12-84,22-3 4,10-22 3,1-8-13,-6 3-10,-19 1-7,-23 0-4,-39 13-16,-33-2-7,-30 9-10,-13 0-28,-9 3-39,-33 2-111,-16-6-394</inkml:trace>
  <inkml:trace contextRef="#ctx0" brushRef="#br0" timeOffset="259215.0939">12112 9457 700,'0'0'130,"0"0"-52,0 0 47,0 0-54,0 0-37,0 0-6,-140 37-7,93 12-8,9 7 1,9 1-7,9-6-7,15-6 3,5-11 0,3-17-3,30-9-5,10-8-2,5-8-1,4-26 8,-6-9-9,-5-1 6,-14-2 3,-9 3 2,-7 5 3,-9 6 18,-2 10-3,0 7 16,0 12 9,0 3-13,-2 0-15,-5 23-13,5 15-2,-3 11-2,5-1 2,0 2-2,0 1-1,0-7-23,7-2-51,3-10-82,0-11-165,4-10-6</inkml:trace>
  <inkml:trace contextRef="#ctx0" brushRef="#br0" timeOffset="259552.8656">12273 9830 410,'0'0'159,"0"0"-87,0 0 51,0 0-42,0 0-19,35 140-1,-35-106-32,0-7-9,0-12-6,0-9-3,0-6 4,3-9 17,8-23 7,5-7-25,4-6-6,4 6-1,3 7 2,-5 6 7,3 14 8,0 12 3,-4 0-7,4 22 0,-5 19-9,-5 2-2,-1 3 4,-7-2-6,4-6 0,-2-8 1,2-11-3,11-19 9,5 0-9,5-15 3,7-19 3,-1-2-11,-3 5-3,-3 6-58,-11 4-181,-8 6-613</inkml:trace>
  <inkml:trace contextRef="#ctx0" brushRef="#br0" timeOffset="260100.5412">16124 10885 1026,'0'0'116,"0"0"-108,0 0 24,0 0 19,0 116-39,0-74-1,0 0-9,0-2-2,0-8-36,0-9-99,3-12-166,10-11-84</inkml:trace>
  <inkml:trace contextRef="#ctx0" brushRef="#br0" timeOffset="260271.9801">16341 10900 995,'0'0'39,"0"0"3,0 0 48,-8 137-57,8-81-21,-3-1-6,3-6-6,-3-6-5,0-6-59,0-17-77,-1-7-128,-5-13-122</inkml:trace>
  <inkml:trace contextRef="#ctx0" brushRef="#br0" timeOffset="260476.6852">15775 10925 1022,'0'0'84,"0"0"-71,0 0 12,114-61 30,-12 36-27,12 0-12,-12 4-2,-19 0-14,-27 9-15,-25 1-96,-16 4-182,-12-7-272</inkml:trace>
  <inkml:trace contextRef="#ctx0" brushRef="#br0" timeOffset="261053.4217">17939 9541 552,'0'0'223,"0"0"-127,0 0 57,0 0-83,0 0-27,-123-60-3,77 60-19,-5 0-5,-3 13-15,3 24 11,2 10 4,9 14-1,4 14-1,12 14 6,10 18-7,14 17 0,0 6 2,16 0 0,13-6-8,-2-8 2,-8-14 2,-9-10 6,-10-15-1,0-11 1,-25-16 5,-13-13-6,-7-9-8,-1-11-2,-1-7 1,9-8-6,7-2-1,6 2-2,12-2-25,6 4-40,7 4-44,0 2-195,16 0-217</inkml:trace>
  <inkml:trace contextRef="#ctx0" brushRef="#br0" timeOffset="261328.4118">17610 11517 761,'0'0'114,"0"104"-65,0-57 23,17-10-4,15-16-53,9-12 2,8-9-6,1-14-1,-4-23-1,-3-12 11,-18-6 10,-18 4 23,-7 0-2,-20 12-6,-18 14-8,-5 11-18,-2 12-5,-4 2-14,3 7 0,1 15-1,13-1-12,15-9-26,13-1-53,4-11-119,8 0-219</inkml:trace>
  <inkml:trace contextRef="#ctx0" brushRef="#br0" timeOffset="261690.2748">18181 8548 786,'0'0'175,"0"0"-99,0 0 3,0 0-51,0 0 12,0 137 7,0-83-19,0 0-19,0-2-4,0-6-5,0-5-9,0-9-75,6-17-98,5-13-156,4-2-98</inkml:trace>
  <inkml:trace contextRef="#ctx0" brushRef="#br0" timeOffset="261863.6816">18337 8689 687,'0'0'165,"0"0"-114,0 0 33,0 0 4,0 132-30,0-79-33,0-6-1,0-1-19,0-3-5,0-10-2,0-7-51,2-8-94,-2-9-152,0-9-130</inkml:trace>
  <inkml:trace contextRef="#ctx0" brushRef="#br0" timeOffset="262081.2909">17859 8543 974,'0'0'50,"0"0"28,0 0-17,148-63-19,-42 39 10,3-5-8,-2 6-20,-18 0-15,-26 6-8,-25 7-1,-25 7-33,-13 3-83,0 0-140,-26 0-378</inkml:trace>
  <inkml:trace contextRef="#ctx0" brushRef="#br0" timeOffset="262618.3814">19008 9639 734,'0'0'105,"0"0"-27,0 0 60,0 0-65,0 0-34,-119-49 5,84 49-15,-4 13-9,4 13 8,1 13-3,10 7-6,9 7-4,10 1-4,5 6-9,0-2 0,17-3 1,2 7-3,-9 0-31,-3-4-33,-7-3-54,0-11-70,-19-8-101,-8-12-41</inkml:trace>
  <inkml:trace contextRef="#ctx0" brushRef="#br0" timeOffset="262897.1877">18557 10307 311,'0'0'171,"0"0"-54,-31-109 24,31 73-39,21-2-45,31-6-26,17-2-5,14-3-9,8 5-4,-9 5-4,-10 6-2,-18 6-5,-19 3-2,-12 2 0,-13 1 12,-2 6 58,-8 2 30,0 8-17,0 1-19,-3 4-18,-12 0-29,-2 23-11,5 14-4,-2 7-2,7 2 3,5 5-3,2 0-1,0-1-21,0 2-41,2-2-82,10-11-140,-1-15-167</inkml:trace>
  <inkml:trace contextRef="#ctx0" brushRef="#br0" timeOffset="263264.3401">19219 9994 663,'0'0'235,"0"0"-224,0 0 53,0 0-2,113-43-32,-76 56-5,-10 17-14,-12 10-6,-10 4 0,-5-2-5,0-2-13,-14-10-25,-2-13 33,10-7-9,6-8-31,0-2-31,2-9-35,22-20 44,3-14 6,4-6 43,1-6 18,-1 3 15,-4 9 33,-12 20 47,-8 13 20,-7 8-6,0 2-1,-1 3-55,-18 22-27,-4 11-6,9 4-3,8 0-9,6 1-8,0 1 3,0-13-3,10 4-22,2-7-55,1-9-87,-5-2-165</inkml:trace>
  <inkml:trace contextRef="#ctx0" brushRef="#br0" timeOffset="263491.3008">19625 9636 888,'0'0'140,"0"0"-139,0 0 28,166 3 38,-96 45-27,-3 5 5,-16 7-22,-13 4 0,-25-4-11,-13 1-6,0 4 1,-35-5 1,-11 1-8,-2-8-25,8-10-78,9-19-99,13-18-133</inkml:trace>
  <inkml:trace contextRef="#ctx0" brushRef="#br0" timeOffset="264202.9532">20858 9703 699,'0'0'180,"0"0"-107,0 0 93,0 0-85,0 0-50,0 0 6,-135 58-12,93-5-13,5 2 2,5 0-10,11-5-4,16-8 6,5-10-6,4-8-5,23-10-1,7-14-15,9 0-2,3-17 5,-2-18 3,-5-5 9,-6-3 6,-17 10 3,-6 8 0,-5 15 3,-5 8 8,0 2 9,0 0-8,-10 12-15,-3 17-3,5 11 3,2-5-2,6 0 2,0-7-4,14-12-12,14-12 11,7-4 4,4-4 1,-1-26 3,-7-5-1,-6 0 17,-13-5 1,-11-1-3,-1 6-4,-9 0-4,-14 16-7,-6 11-2,-3 8-25,1 2-64,6 23-127,7 10-192</inkml:trace>
  <inkml:trace contextRef="#ctx0" brushRef="#br0" timeOffset="264546.3081">21122 10108 902,'0'0'148,"0"0"-126,116-143 92,-62 90-65,0-8-34,-10-1 6,-20 8-14,-21 10 1,-3 14-5,-13 16 2,-18 8-4,-6 6-1,4 0-3,3 12 2,11 10-7,10 2-6,9 3-20,0 3-27,14-5-13,19-3 29,5-2 28,2-1 16,0 0 2,-8 1 2,-3-1 21,-10-1 5,-7-4-5,-10 0-15,-2 5 3,-4 4-6,-23 3-6,0 0-64,2-6-90,10-11-148,5-9-147</inkml:trace>
  <inkml:trace contextRef="#ctx0" brushRef="#br0" timeOffset="264892.1904">21706 9699 919,'0'0'124,"0"0"-123,0 0 40,0 0 8,12 122-32,-6-75 3,1-8-10,0-7-3,-2-6-4,-1-15-2,2-7 1,3-4-2,7-6 0,1-20 6,2-10-6,3-7-3,3 2-2,-4 2 3,2 10 2,-5 12 2,-9 12 2,-7 5 11,-2 4-4,0 21 6,0 8 16,0 0-16,2 2-12,5-1-5,2 0 0,-5-5-25,1-2-83,-5-5-211,0-12-174</inkml:trace>
  <inkml:trace contextRef="#ctx0" brushRef="#br0" timeOffset="265283.3079">22106 9772 875,'0'0'58,"0"0"-28,0 0 29,135-15-44,-95 37-1,-11 10 1,-13 3-8,-11 5-2,-5-2 1,-5-6-2,-15-6 1,5-11-3,5-8-2,10-7-8,0 0-22,6-12-19,23-18-60,6-8 37,7-5 45,1-1 24,-3 0 3,-9 11 46,-11 4 68,-11 12-15,-7 8-6,-2 7 0,0 2-23,-18 4-43,-6 24-10,2 6-1,3 4 6,9 2-18,5-4 2,5-3-5,0-10-1,22-4-1,14-15-38,9-4-45,8 0-124,3-21-276</inkml:trace>
  <inkml:trace contextRef="#ctx0" brushRef="#br0" timeOffset="265672.2968">23089 9677 36,'0'0'992,"0"0"-968,0 0 91,0 0-47,-121 28-50,90 10 1,2 6 1,7 1-15,6-3-4,10-6-1,6-7-3,0-10-12,17-12-15,12-7-33,12 0 60,-2-21-21,4-17 17,-2-3 7,-10-6 7,-6-4-2,-10-9 5,-7-11 11,-6-1 10,-2 2-6,0 19 10,0 19 6,-6 18 13,-2 14-9,1 0-9,-1 17-23,2 24-13,4 10 0,2 7 3,0 0-2,10 0 0,11-5-2,-3 0-10,-1-6-47,-3 1-5,-5-11-99,-3-14-200,-3-13-151</inkml:trace>
  <inkml:trace contextRef="#ctx0" brushRef="#br0" timeOffset="266106.9546">23519 9709 852,'0'0'67,"0"0"-3,0 0 29,123 34-57,-97 2-9,-14 6-19,-12 5-2,-8-5-3,-22-2 5,-6-8-5,5-10-1,10-10-1,8-12-1,13 0-1,5-8-16,26-26-21,12-6 6,5-2 17,2-8 15,-6 1 1,-2 5 11,-14 6 31,-11 14 7,-15 8 6,-2 13-1,-2 3 2,-27 3-32,-2 31-12,-3 10 9,14 5-5,11-3-9,9-2 0,7-10-4,33-5 0,10-10 3,16-13 1,8-6 0,3 0 12,-3-18-9,-9-6-6,-21 2 1,-19 0-6,-14 6-6,-11 2-36,-14 3-66,-27 8-281</inkml:trace>
  <inkml:trace contextRef="#ctx0" brushRef="#br0" timeOffset="268013.9074">10645 12805 542,'0'0'221,"0"0"-123,0 0 10,0 0-12,0 0-42,0 0-21,-66-42-25,29 42-2,-4 18-1,0 15 0,0 3 3,7 5 1,9 2-6,12-3-3,13-6 0,0-8-1,16-8-9,17-12-24,7-6-1,3-3-5,-1-18 11,-5-9 12,-5-8 7,-8 2 10,-8-3 8,-7 6 16,-7 7 20,-2 8 26,0 5-19,0 9 3,0 4-12,0 0-18,-4 7-24,-1 22 1,1 7-1,1 7 0,3-5 1,0-3-2,0 0-5,0-7-44,12-1-71,5-6-98,1-11-113</inkml:trace>
  <inkml:trace contextRef="#ctx0" brushRef="#br0" timeOffset="268312.0975">10851 13038 498,'0'0'259,"0"0"-253,0 0 100,2 142-3,4-93-68,1-7-10,-2-13-4,-5-13-10,2-7-2,-2-8 7,0-1 12,7-24 27,4-13-6,9-14-39,2 3-5,2 4-5,-1 12 5,-3 10-4,3 9 0,-6 13 3,-1 0 3,-1 0 0,-6 3-1,0 14-2,0 9-3,-5 6-1,3 6-14,-4-1-75,-1 2-126,2-10-170</inkml:trace>
  <inkml:trace contextRef="#ctx0" brushRef="#br0" timeOffset="268487.183">11530 13060 1085,'0'0'62,"0"0"-61,166-66 8,-102 56-9,-12 8-21,-17 2-153,-20 0-232</inkml:trace>
  <inkml:trace contextRef="#ctx0" brushRef="#br0" timeOffset="268644.1571">11569 13346 911,'0'0'115,"0"0"-101,0 0 7,122-58 5,-53 33-26,2-6-5,-8 9-156,-12-2-275</inkml:trace>
  <inkml:trace contextRef="#ctx0" brushRef="#br0" timeOffset="269309.185">12658 12797 579,'0'0'105,"0"0"-24,0 0 24,0 0-7,-113 107-51,97-102-19,1-2-10,5-3-4,4 0 0,4 0 11,2-12-3,0-14-16,0-1-2,0-1-4,8 5 3,11 6-7,5 5 6,7 10-2,5 2 9,-1 2-9,-4 24 1,-1 9 3,-12 4 2,-7 12 1,-10-1 1,-1-1 0,-14 2-1,-17-11 2,-8-3-6,1-10 2,3-6-2,6-16-3,6-3 2,6-2-2,9-2 0,6-12-3,2-6-4,0 3 4,10 3-6,16 9 9,8 5 3,2 0-1,-1 5 11,0 12-6,-1-1 9,-3-2-3,2 0 13,4-8 1,1-6-8,4 0 5,-5 0-13,-2-4-7,-6-8-1,-10 2-3,-1 2-18,-5 1-60,-3-2-88,-8 1-236</inkml:trace>
  <inkml:trace contextRef="#ctx0" brushRef="#br0" timeOffset="269564.1361">12226 13601 1022,'0'0'40,"0"0"-33,0 0 42,189 49 23,-61-49-9,7-3-19,2-18-2,-6-8-5,-8-2-1,-19-4-8,-21 7-10,-32 10-18,-25 9 0,-23 9-17,-3 0-26,-35 9-41,-17 14-129,-15 3-225</inkml:trace>
  <inkml:trace contextRef="#ctx0" brushRef="#br0" timeOffset="269761.2236">12726 14069 1005,'0'0'70,"0"0"-62,-26 116 44,26-75 3,0-2-41,0-3-14,0-5 0,10-12-84,6-8-158,1-11-110</inkml:trace>
  <inkml:trace contextRef="#ctx0" brushRef="#br0" timeOffset="269954.2218">12959 14033 864,'0'0'216,"0"0"-184,0 0-4,0 0 26,0 0-4,-13 114-21,13-68-14,0-4-10,0 2-3,0-4-2,0-4-25,0-9-56,0-8-86,0-7-169,-6-10-206</inkml:trace>
  <inkml:trace contextRef="#ctx0" brushRef="#br0" timeOffset="270158.0827">12359 14113 996,'0'0'94,"0"0"-83,0 0 20,0 0 31,159-68 11,-47 25-35,-2-1-29,-6 2-9,-20 4-5,-12 11-114,-22 1-160,-11-8-440</inkml:trace>
  <inkml:trace contextRef="#ctx0" brushRef="#br0" timeOffset="270696.3971">14435 12773 693,'0'0'253,"0"0"-167,0 0 48,0 0-40,0 0-50,0 0-12,-80-90-26,25 90 4,-11 2-6,4 22 3,2 14 7,2 14 5,7 21-2,10 19-4,14 19-12,23 21 16,4 12-11,16 1-3,17 2 1,2-4-2,-1-11-1,-9-12 0,-14-16-1,-11-17 3,0-17 3,-36-14-4,-12-16 9,-10-10 0,0-11-3,0-9-7,8-10 1,13 0-2,10 0-13,14-6-25,13 6-43,0 0-98,27 6-259</inkml:trace>
  <inkml:trace contextRef="#ctx0" brushRef="#br0" timeOffset="271005.3959">14205 14909 963,'0'0'64,"0"0"-51,-11 124 29,33-102 15,10-4-36,8-18-12,3 0-3,1-7 0,0-26-1,-6-12 2,-13-13 12,-14 0 22,-11 1-2,-4 8-6,-29 13-8,-10 18-3,-4 18 0,-4 0-10,-1 22-11,10 10-1,11-1-2,13-3 2,18-2-36,0-12-61,14-10-200,16-4-497</inkml:trace>
  <inkml:trace contextRef="#ctx0" brushRef="#br0" timeOffset="271583.2831">14435 12194 906,'0'0'150,"0"0"-77,0 0-15,0 0-31,0 0 26,7 134-14,2-90-26,-9-2-3,0-3-9,0-9-1,0-7-16,9-4-63,4-11-102,3-8-150,-1 0-80</inkml:trace>
  <inkml:trace contextRef="#ctx0" brushRef="#br0" timeOffset="271760.283">14636 12264 653,'0'0'215,"0"0"-99,0 0-3,0 0-56,0 0-14,0 0 25,9 107-32,-7-66-21,-2 0-12,0-4-3,0-2-10,0-5-70,0-2-92,-11-6-158,-3-10-146</inkml:trace>
  <inkml:trace contextRef="#ctx0" brushRef="#br0" timeOffset="271981.0994">14186 12194 635,'0'0'142,"0"0"-86,198-56 127,-89 30-52,-2-4-49,-16 3-37,-21 3-29,-28 10-16,-20 5-3,-11 2-68,-11 7-113,0 0-261</inkml:trace>
  <inkml:trace contextRef="#ctx0" brushRef="#br0" timeOffset="273239.0921">14857 13505 936,'0'0'69,"0"0"-52,0 0 35,0 0 12,124-75-35,-74 75-1,-4 0-14,-11 32-8,-8 5-4,-16 3-2,-11 3 5,0-3-1,-13 0 2,-16-1-5,-2-8 2,3-9-3,14-10-4,8-12-6,6 0-16,0-10 2,23-18 4,14-6-46,5-9 30,4-1 25,3-2 7,-3-2 4,-9 2 8,-10 9 7,-13 4 5,-4 8 0,-10 10 7,0 11 15,0 4-5,-17 5-19,-8 29-16,-3 13 7,10 3 4,8 2 24,10-8-15,0-7-16,20-5-1,8-9-2,11-6-3,1-6 0,5-7-9,-1-4-79,-5 0-163,-10-5-240</inkml:trace>
  <inkml:trace contextRef="#ctx0" brushRef="#br0" timeOffset="273680.5933">15750 13680 749,'0'0'203,"0"0"-165,0 0 26,0 0 30,0 0-46,81-121-12,-59 82-20,0-8 0,-6 1-1,-8 8-3,-5 9-8,-3 10 1,0 9-4,-5 5 1,-12 5-2,-3 0-6,-1 8-6,2 9 2,5 4-3,7-1-8,7 1-15,0 3 12,23-2-2,10-2 0,4 0 0,3-2 24,-3-4 0,-9 4 2,-12 2-1,-9 4 2,-7 7 0,0-1-1,-23-2 0,2-1-25,0-8-48,8-14-90,6-5-37,7 0-75</inkml:trace>
  <inkml:trace contextRef="#ctx0" brushRef="#br0" timeOffset="274214.7057">16159 13392 78,'0'0'880,"0"0"-830,0 0-28,0 0 3,0 0 9,0 0-2,0 104-14,6-69-2,2-7-9,7-4 0,2-2-2,1-8-2,7-4-2,-2-6 3,4-4 2,2 0-4,-4 0 1,0-16 1,-3-1 2,-4-8 1,-2-3 4,-3-4 2,-4 2-1,-4 2 1,-3 8 5,-2 10-4,0 8 10,0 2-4,0 0-8,0 0-12,0 8 0,-7 9-3,-2-5 3,0 2 2,3-5-1,0-9-2,6 0 1,0 0 0,0 0-8,0-6-3,12-11 2,3-2 2,5 6 6,-1 4 0,4 3 1,2 6 2,1 0 2,6 0 3,-5 18 1,0 4-1,-7 2-1,-7 2-3,-6 0 0,-7 0-3,0 2 0,-11-1-28,-16-3-59,-4-1-102,-2-9-206</inkml:trace>
  <inkml:trace contextRef="#ctx0" brushRef="#br0" timeOffset="274492.1437">16308 12950 339,'0'0'402,"0"0"-359,0 0 65,0 0-27,0 0-59,76 112-9,-96-80-3,-21-8 0,-11-9-5,2-15 2,0 0 0,9-9 2,11-14 8,17-3 15,9 3 8,4 0-21,0 6 5,20 2-23,10 6-1,6 5-14,7 4-89,-3 0-225</inkml:trace>
  <inkml:trace contextRef="#ctx0" brushRef="#br0" timeOffset="275181.1641">17014 13346 757,'0'0'226,"0"0"-191,0 0 32,125-15-5,-80 18-34,-5 23-3,-16 6-13,-15 3-9,-9 5 7,-6-4-6,-30-2 0,0-2 0,3-9-1,11-8-1,10-8-2,10-7 0,2 0-6,0-10-21,27-14 2,6-10 13,4-9 5,7-1 0,-2 0 1,-5 8 2,-10 8 4,-8 8 0,-11 12 8,-8 6 19,0 2 10,-2 0-18,-18 22-15,-2 6 5,4 12 8,4-1 10,11 2-4,3 2 0,0-8-4,19-4-5,15-12 6,10-11-7,2-8-2,0 0 9,-2 0-11,-15-5-7,-9-5-2,-13 5-10,-7 3-38,0 2-87,-23 0-410</inkml:trace>
  <inkml:trace contextRef="#ctx0" brushRef="#br0" timeOffset="275865.3793">18236 13084 916,'0'0'166,"0"0"-72,0 0-33,0 0-37,0 0-16,-73 102-2,48-34 6,8 1 11,7-5-15,8-8-6,2-16 0,0-8 2,29-16-3,11-10-1,7-6-1,4-6-8,0-22-10,-4-10 2,-9-2 1,-11-2 15,-10 0 0,-10 10 2,-7 10 0,0 7 5,0 15 3,0 0-4,-9 12-5,-8 23 0,-2 4 0,6 7 1,4-3 0,9-5-1,0-10 1,14-7-2,17-12 2,2-9-1,3 0 6,-1-9 2,-6-17 0,-4-6 5,-11-3 1,-10-11 0,-4-3-3,0 3-5,-16 9-6,-9 14-1,4 13-12,-4 10-27,1 0-81,5 24-201,6 15-155</inkml:trace>
  <inkml:trace contextRef="#ctx0" brushRef="#br0" timeOffset="276216.8612">18657 13580 825,'0'0'172,"0"0"-134,117-95 62,-68 55-33,-5-6-35,-11-4-16,-13-2-11,-13-1-2,-7 12-3,0 9-2,-23 20 0,-3 7-10,-1 5-4,5 0-3,6 0 10,12 0-12,4 5-44,0 8-30,22 4 23,16 1 36,7 1 36,1 6 3,-1 0 47,-7-1 13,-11 5 6,-10-3-15,-10-2-16,-7 1-4,0 1-26,-13-3-1,-14 0-7,-3-2-3,8-7-62,7-3-76,3-11-114,12 0-86</inkml:trace>
  <inkml:trace contextRef="#ctx0" brushRef="#br0" timeOffset="276540.7156">19284 13145 834,'0'0'148,"0"0"-98,13 118 50,-5-67-41,2 2-34,-4-11-15,-1-6-4,-3-19-4,0-6-1,0-11 0,3 0 2,2-11 13,4-24-11,5-8-3,1-7-2,4 4-1,-2 11 1,1 7 0,-1 15 2,-6 11 14,-2 2 6,-2 8 2,-3 14-7,1 9 6,-4 3-13,4 2-7,-5 2-3,0 1-9,0 2-53,-2-4-125,2-13-302</inkml:trace>
  <inkml:trace contextRef="#ctx0" brushRef="#br0" timeOffset="276967.2509">19676 13198 1007,'0'0'53,"0"0"-16,115-30 49,-63 30-53,-7 16-12,-9 17-7,-14 6-8,-15 5-2,-7 5-1,-4-6 1,-19-5-4,-2-11-2,7-15-6,9-5-12,9-7-20,0 0-3,4-17-33,21-15-12,6-11 7,7 0 37,-2-3 38,0 2 6,-9 11 28,-8 6 62,-10 8-1,-9 9 9,0 4-20,0 6-25,-13 0-30,-6 15-5,-2 21-2,3 10 1,9 3-6,7 0-1,2-8-6,0 0 0,7-12 0,13-3-4,7-11-2,1-10-15,10-5-41,9 0-88,4-9-217,12-21-382</inkml:trace>
  <inkml:trace contextRef="#ctx0" brushRef="#br0" timeOffset="277365.1746">20806 13046 1018,'0'0'151,"0"0"-116,0 0 39,0 0-36,0 0-22,-129 80-2,100-32-8,4 4 2,9-2-4,12-7-1,4-16-3,0-8 0,23-15-4,10-4 4,7-2-1,5-19-9,-1-11-5,-3-6 6,-8-8-1,-11-8 6,-6-6 4,-12-6 2,-4-6-1,0-6 2,0 10 2,-13 9 1,-3 24 19,1 18 10,1 15-4,0 2-3,3 14-16,3 28-6,8 15 0,0 4 3,2 0-3,23-7-6,4-2 3,-3-6-3,-1 2-11,-8 1-36,-5-10-58,-8-5-215,-4-17-404</inkml:trace>
  <inkml:trace contextRef="#ctx0" brushRef="#br0" timeOffset="277828.2658">21130 13014 1125,'0'0'58,"0"0"-47,0 0 28,127 12 2,-94 17-28,-10 6-6,-19 8-6,-4 0 1,-12 2 0,-17-8 0,0-8-1,6-7-1,12-12 0,5-10-4,6 0-12,0-12-5,25-12-19,10-15-9,5-7 15,3-4 11,-3 3 17,-2 8 6,-9 15 2,-13 10 13,-5 6 22,-11 1 26,0 7-1,0 0-32,0 7-14,-16 20-2,0 8-2,8 3-2,8 2-4,0-2-3,15-6-1,23-4 14,13-11 13,7-8 6,9-9 5,0 0-12,-6-19-6,-15-3-4,-13 1-8,-17 6-6,-16 3-4,0 1-24,-9 5-67,-17-2-107,-13-2-625</inkml:trace>
  <inkml:trace contextRef="#ctx0" brushRef="#br0" timeOffset="280931.9704">16009 13895 710,'0'0'128,"0"0"-68,0 0 92,0 0-48,0 0-69,0 0-12,0 0-13,0 0-8,-31-3-1,24 37 9,-2 2 3,5-8-1,-1-5-4,3-2 2,2-5-6,0 0-1,0-2 0,0-1-2,11-1 3,0-2-4,5 0 0,4-1 5,4-2-3,8-7 0,1 0 2,9 0-3,1 0 1,1-19 1,-2 5-2,-3 2-1,1-5 3,-7 0-3,3 0 1,-5 1-2,-2 2 2,-1 3-1,2 4 0,0-1 0,4 1 2,2 1-2,0 2-1,2 3 1,-1 1-3,-1 0 3,-3 0-1,-2 4 1,-1 8 0,-6-2 0,-1 4 0,-8 0 0,1-2 0,-5-2 0,-1 0 1,-4-5 0,-4-3-2,0-2 1,0 2 0,1-2 1,-1 0 0,0 0 1,2 0 0,5-2 5,7-12-4,4-2-3,7 3 0,2-4 1,0 3-1,0 0 0,2 6 0,3 7 0,1 1-1,9 0 0,3 0 1,4 1 1,9 10-1,2 4-1,-4-1 1,-3-1 2,-6-4 0,-5-2 0,-1 1 0,-1-5-2,3-3 2,-2 0 1,6 0 4,-3 0-4,-1 0 2,-1 0-1,1 0 1,-1 0-3,4 0 1,0 0 1,5 0-1,7 0-1,8 0 6,8 0 0,4 0-2,0-3 3,-4-5 0,-7 0-6,-9 4-2,-4 0 5,-3-2-4,1 2 0,2-1 4,6 5 3,0-4 1,7-4-5,-1 3-2,-1-9 5,-3 3-1,-4-3 3,-8-4 2,-9 2 1,-3-4 3,-1 0-1,-1-5-4,-7 2-2,-6 0 0,-6 2 2,-3-1-2,0-5 7,-2 0-8,-4-8-3,-3 3-5,-2 6-1,-5 7-10,0 8-44,-20 11-38,-20 0-75,-14 0-475</inkml:trace>
  <inkml:trace contextRef="#ctx0" brushRef="#br0" timeOffset="281571.339">16938 14985 556,'0'0'161,"0"0"-68,0 0 53,0 0-41,0 0-40,0 0-17,99-134-2,-61 71-9,-3 5-8,-4-4-8,-10 8 0,-13 15-10,-6 12-10,-2 8 5,-5 12-5,-19 7-1,-5 0-5,-2 7-10,4 10 3,8 7 0,15-2 1,4 4-4,8 1-6,32 0 13,7 1 7,9 4 1,-5-2-1,-10 1 1,-18-5 0,-9-2-3,-14 5 3,0 3 1,-22 5-1,-12-2-6,-3-3-36,8-15-42,4-2-36,16-12-115,9-3-99</inkml:trace>
  <inkml:trace contextRef="#ctx0" brushRef="#br0" timeOffset="282096.2048">17480 14696 644,'0'0'104,"0"0"3,0 0-19,0 0-51,0 0-28,0 0 21,-9 88-8,3-43-5,4-2 1,2-2-7,0-9-3,0-6-4,17-6 1,10-12 4,6-4-2,0-4 1,2 0 1,-4-15 5,-5-6 2,-4-9 0,-3-6 8,-6 0-2,-2-8-10,-6 13-2,-3 11 0,-2 11 7,0 9-11,0 0-6,0 5-2,0 24-3,0 6 3,0 4 4,0-16-2,0-2 2,0-11-2,0-10 0,0 0 0,0 0 2,0-19-1,15-10-1,3-3 0,5 1-3,0 9 2,4 4-5,4 12 6,3 6 0,-2 0-2,3 10 2,-6 12 9,-7 9-8,-4 5 0,-9 0-1,-3 4 1,-6-5-2,0-3-8,-10 3-17,-26 0-101,-9-8-154,-3-7-150</inkml:trace>
  <inkml:trace contextRef="#ctx0" brushRef="#br0" timeOffset="282388.2594">17631 14418 881,'0'0'54,"0"0"3,0 0 24,0 0-55,0 0-13,0 0-6,79 118 2,-110-102 5,-5-10 8,3-3-5,2-3 2,8-3 0,5-17 0,9-2 1,9-4-11,0 4-6,7 0-3,22 1 0,5 9-2,6 12 1,-5 0-14,1 23-98,-7 12-157,0-2-237</inkml:trace>
  <inkml:trace contextRef="#ctx0" brushRef="#br0" timeOffset="282614.396">18334 14682 1072,'0'0'67,"0"0"-59,0 0 28,36 125 13,-32-86-18,-4 2-16,0-1 0,0-8-4,-2 2-9,-16-2 1,1 0-3,1-6-62,3-8-133,3-12-155,6-6-71</inkml:trace>
  <inkml:trace contextRef="#ctx0" brushRef="#br0" timeOffset="282819.1423">18360 14698 663,'0'0'174,"0"0"-15,0 0-16,0 0-54,0 0-47,130-70-9,-101 98-3,-3 19-7,-5 4-5,-1 6-6,-5-3-7,-1-8-3,-3 2-1,-2-4-2,-2-13-7,-3 1-33,-4-15-48,0 1-129,0-10-222</inkml:trace>
  <inkml:trace contextRef="#ctx0" brushRef="#br0" timeOffset="282968.7969">18360 15020 1070,'0'0'94,"0"0"-85,0 0 4,0 0 1,181-70-14,-103 50-68,-11 1-280</inkml:trace>
  <inkml:trace contextRef="#ctx0" brushRef="#br0" timeOffset="283806.6662">19239 14620 937,'0'0'96,"0"0"-70,0 0 84,0 0-59,0 0-41,0 0-7,-134 66 4,103-13-3,4-2 7,7 5 1,8-11-7,12-6-4,0-2-1,14-19 0,19-10 0,8-8-12,8 0-5,0-24-6,1-8 7,-9-10 16,-7-2 2,-7 9 0,-17 12 9,-2 13 3,-8 7 6,0 3-2,0 0-10,-2 17-5,-14 7-3,-3 6-1,6 0 0,11-2 0,2-7-1,0-1-4,23-17 4,6-3 1,4 0 1,5-8 4,0-14-2,-5-9 3,-8 0 12,-7-9 9,-10-1 1,-8 1-5,0 8-9,-4 4-7,-21 10-6,-4 14-2,-2 4-8,0 0-12,3 26-47,4 12-90,8 6-234,11 2-190</inkml:trace>
  <inkml:trace contextRef="#ctx0" brushRef="#br0" timeOffset="284166.6793">19649 15003 1039,'0'0'62,"0"0"-3,171-134 28,-103 72-45,-15-1-30,-15 3-4,-19 9-2,-19 10-5,0 11 0,-14 6 0,-22 10-2,-2 7 0,-4 7 1,4 0-1,11 12 0,9 5-3,18 7-20,0-7-12,16 10 6,21-5-2,11-4 14,2 4 15,2-7 3,-1 2 2,-8 5 11,-12-3 2,-11 2 7,-9 4-11,-11-4-3,0 9-7,-2-7 2,-21 0-1,2 3-2,-2-7-86,6-6-90,8-13-127,9 0-69</inkml:trace>
  <inkml:trace contextRef="#ctx0" brushRef="#br0" timeOffset="284378.1425">20389 14534 797,'0'0'315,"0"0"-259,0 0-9,0 0-7,0 0 1,0 0-5,40 116-13,-30-75 0,-4 2-15,-4 3-1,-2-1-7,0-5-1,0-6-43,-2-3-63,-14-6-201,3-13-230</inkml:trace>
  <inkml:trace contextRef="#ctx0" brushRef="#br0" timeOffset="284789.4762">20465 14512 1096,'0'0'22,"0"0"45,145-44-4,-94 44-40,-11 8-16,-20 11-7,-20 12-4,0-5 4,-18 4 3,-17-2 1,-3-5-2,-1 0-1,11-7-1,8-9-4,8-4-9,9 1 0,3-4 2,0 5 0,0-5-2,29 0 13,13 0 5,10 0 9,8-5 0,-2 5 8,-8 0 2,-9 18-5,-14 8-4,-16 5-3,-11 3 2,-9 0 12,-36 6 2,-18 2 5,-10-3-9,-4-7-1,7-6 2,6-19-1,14-2-14,17 0-3,12-5-7,15 0-16,6 0-92,0 0-359</inkml:trace>
  <inkml:trace contextRef="#ctx0" brushRef="#br0" timeOffset="286804.334">1376 16307 951,'0'0'164,"0"0"-152,0 0 19,0 0 1,59-135-28,-3 83 0,-1-2 2,-6-4-2,-9 0 3,-15 14 10,-9 7-3,-15 16 0,-1 6-3,0 7-2,-20-1-9,-6 9 0,-6 0-2,-1 3-17,2 17 10,8 6 2,13 0-5,10 1-7,2 0 0,29-1-4,7-2 22,5 3 0,-8-5 1,-9 0 2,-8-8 0,-10 8-2,-8 0 0,0 14 3,-19 4 4,-10 9-7,0-3-78,7-11-106,9-19-115,9-16-84</inkml:trace>
  <inkml:trace contextRef="#ctx0" brushRef="#br0" timeOffset="287300.2316">1917 15913 1091,'0'0'28,"0"0"-14,0 0-12,0 0 0,0 0 4,-32 139 0,32-104-6,0 2 3,0-9-2,0-3-2,11-11-2,7-5-2,4-1 0,0-8 5,10 0 6,3-17 1,-6-6 3,0-7-5,-3 2-1,-12-2 2,0 2 0,-8 5-5,-3 10 8,-3 9-3,0 4 4,0 0-10,0 14-17,0 14 7,0 10 10,-3-6 1,1-6 0,-2-11 0,4-8 2,0-7-6,0 0 0,0-12-4,9-15-3,11-10-11,5-1 13,2 6 6,-6 4 4,4 11 8,-3 9 0,1 8-2,1 0-8,0 8 1,1 14-1,-7 4 1,-8 3-1,-10 5-4,-1 7-45,-30-2-182,-12-7-273</inkml:trace>
  <inkml:trace contextRef="#ctx0" brushRef="#br0" timeOffset="287577.2127">2179 15654 953,'0'0'65,"0"0"-58,0 0-4,0 0-3,0 0-16,0 0 16,18 55 14,-56-41 4,0-6-5,0-8 5,9 0 29,7 0 6,7-14-3,8-3-34,7 0-16,0 3-10,31-1-55,20-1-57,19 3-79,9-1-43,4 1-187</inkml:trace>
  <inkml:trace contextRef="#ctx0" brushRef="#br0" timeOffset="287788.8541">2848 15628 1204,'0'0'20,"0"0"-12,0 0 15,-105 135-5,79-69 0,5 11-6,6-7-8,11-6 0,4-8-4,0-16-4,21-11-7,13-20-65,15-9-54,2 0-94,6-18-161</inkml:trace>
  <inkml:trace contextRef="#ctx0" brushRef="#br0" timeOffset="287968.3133">3102 15855 1125,'0'0'73,"0"0"-19,0 0-42,0 0-9,0 0-1,-60 131 0,42-79 1,3-3-3,3-3-5,6-11-59,4-17-51,2-8-76,0-10-52,0-5-140</inkml:trace>
  <inkml:trace contextRef="#ctx0" brushRef="#br0" timeOffset="288154.2248">3084 15767 835,'0'0'202,"0"0"-76,0 0-59,0 0-42,0 0-8,0 0-2,114 58-5,-91-9 0,-2 0 2,-2 1-8,-7 3 1,0-9-5,-10-1 0,-2 4-72,0-3-114,-16-8-176</inkml:trace>
  <inkml:trace contextRef="#ctx0" brushRef="#br0" timeOffset="288307.5713">3007 16116 1172,'0'0'0,"0"0"0,113-82-37,-43 46-89,-8 1-313</inkml:trace>
  <inkml:trace contextRef="#ctx0" brushRef="#br0" timeOffset="288492.5784">3544 15797 1119,'0'0'155,"0"0"-143,0 0 6,0 0-10,0 0 2,0 0 1,41 139-8,-38-95 0,-3 2-3,0 3-39,0-4-80,-4-5-168,-10-6-238</inkml:trace>
  <inkml:trace contextRef="#ctx0" brushRef="#br0" timeOffset="288650.1958">3381 16136 1173,'0'0'51,"0"0"-50,0 0-2,149-66-42,-55 36-144,-1 2-226,-12-11-14</inkml:trace>
  <inkml:trace contextRef="#ctx0" brushRef="#br0" timeOffset="288823.9901">4041 15816 793,'0'0'342,"0"0"-251,0 0-29,0 0-23,0 0-28,0 0-8,0 61 4,0-15 8,0 4-8,0 3-5,-2-4-2,-3 0-3,0-1-81,1-2-95,-7-15-328</inkml:trace>
  <inkml:trace contextRef="#ctx0" brushRef="#br0" timeOffset="289212.0308">3992 15865 1027,'0'0'151,"0"0"-151,0 0 25,151-58-13,-105 58-8,-11 4-4,-18 18-8,-17 7 7,0 4-11,-19 8 12,-18-9 0,-2-6-2,7-4-7,10-12-2,7-2 1,8-6 9,7 0 1,0-2-2,0 0 1,16 0-10,12-4 11,12-4 3,1 4-3,-6 4 2,-4 0 3,-10 12 2,-10 2 10,-7 4 3,-4 3 22,0 5-9,-25 3-10,-10 6-7,-7-8-9,-10-1-7,-5-4-22,0-4-84,-3-12-110,2-6-172</inkml:trace>
  <inkml:trace contextRef="#ctx0" brushRef="#br0" timeOffset="289476.0314">4143 15607 886,'0'0'97,"170"-41"-47,-61 40 62,-4 1-47,-7 28-21,-15 20-23,-22 11-3,-21 8 5,-24 9 3,-16 4 7,-2 0-4,-30 1-2,-3-11-9,0-10 0,-1-12-10,5-12-7,4-5-1,2-17-6,10-4-60,1-10-46,3 0-134,11-10-339</inkml:trace>
  <inkml:trace contextRef="#ctx0" brushRef="#br0" timeOffset="289656.5097">5227 15994 1156,'0'0'99,"0"0"-99,114-71 20,-59 54-16,3 2-4,-11 3-108,-9 8-158,-28 4-219</inkml:trace>
  <inkml:trace contextRef="#ctx0" brushRef="#br0" timeOffset="289834.2114">5215 16194 1144,'0'0'100,"0"0"-64,118-34 30,-31 7-14,3-4-33,-15 9-7,-19 4-7,-23 4-5,-17 6-24,-16 2-101,0-6-422</inkml:trace>
  <inkml:trace contextRef="#ctx0" brushRef="#br0" timeOffset="290473.4866">6488 15994 675,'0'0'204,"0"0"-63,0 0-49,0 0-23,0 0-24,0 0-8,25-57-5,6 11-9,9-12-5,0-5-5,-10 2-8,-9 13-2,-16 14-2,-5 10-1,0 9-1,-22 10-4,-7 5-24,-2 0-31,-1 0 24,6 15 6,9 7 4,15 3-10,2 3-28,23-1 20,17 4 44,2-9 11,-2 4 5,-8-1 12,-13-4 7,-9 9-18,-10-2-6,0 4 1,-15 3-2,-10-5-10,0-7-55,9-9-84,5-14-172,11 0-172</inkml:trace>
  <inkml:trace contextRef="#ctx0" brushRef="#br0" timeOffset="290958.3357">6883 15638 586,'0'0'276,"0"0"-188,0 0-65,0 0-21,0 0 1,0 0 15,-23 139 8,20-100 7,3-4-10,0-7-10,0-1-2,17-15-4,0-3 1,6-4-4,-1-5 5,5 0 0,2-14 2,-3-9-1,-3-7-1,-7 1 0,-6-3 1,-2 5 8,-6 8-4,-1 6-2,-1 6 0,0 7-10,0 0-2,0 15-6,0 7 4,0 2 2,-6-4 0,4-6 1,2-10-1,0-4-2,0 0-14,0-4 11,2-25 2,20-5-18,7 1 10,-2 5 11,4 10 0,-4 6 3,2 10-3,3 2 7,-3 0 5,0 18-4,-5 6 0,-11 6-5,-4 2-1,-9 3-2,-2-3-40,-32-1-88,-14-4-232,-8-10-237</inkml:trace>
  <inkml:trace contextRef="#ctx0" brushRef="#br0" timeOffset="291237.4977">7023 15263 791,'0'0'74,"0"0"80,0 0-86,0 0-41,0 0-3,83 111 6,-114-83 8,-8-6-24,1-10-1,1-7-7,4-5 5,6 0 2,6-23-2,11-5 7,10-2-13,0-5-5,26 12-8,15 0-15,12 20-35,7 3-47,0 8-195,-4 19-171</inkml:trace>
  <inkml:trace contextRef="#ctx0" brushRef="#br0" timeOffset="291440.3983">7717 15500 1137,'0'0'28,"0"0"-22,-7 107 42,6-55-23,-3 6-4,-2-8-6,-3-1-5,-3-3-9,-1-13 1,2-5-2,-5-10-35,3-9-102,-3-9-173,1 0-114</inkml:trace>
  <inkml:trace contextRef="#ctx0" brushRef="#br0" timeOffset="291643.9558">7625 15441 637,'0'0'171,"0"0"-10,0 0-46,0 0-69,129-15 7,-89 51-4,1 4 1,-8 6-15,-4 4-15,-5-1-15,-4-1 2,-6-8-6,-5 0-1,2-4-7,-7 1-29,0-11-56,-4-1-121,0-6-180</inkml:trace>
  <inkml:trace contextRef="#ctx0" brushRef="#br0" timeOffset="291800.7385">7719 15865 1082,'0'0'117,"0"0"-86,0 0-4,0 0-21,131-75-6,-58 52-48,-4 1-157,-12 0-250</inkml:trace>
  <inkml:trace contextRef="#ctx0" brushRef="#br0" timeOffset="292497.3097">8336 15526 741,'0'0'209,"0"0"-102,0 0-9,0 0-55,0 0-36,0 0-7,-85 85 0,52-35 2,4-2 4,9-4 1,13-7-3,7-8-4,0-7-7,27-8 0,8-12-23,13-2-22,1-9-2,-3-23-25,-1 0-6,-9 1 38,-7-5 47,-8 5 0,-9 8 57,-8 11 27,-4 6-9,0 6-9,0 0-20,-4 9-43,-8 17 2,2 11-5,-1-1 0,7 1-3,4-11 3,0-3-1,1-7 0,27-16 1,4 0 3,4 0 8,4-22-8,-4-4 11,-8-6 0,-11-5 25,-11 2 3,-6 1-7,0 7-22,-16 8-9,-12 15-4,-8 4-8,-4 1-66,4 30-97,5-2-169,13 8-111</inkml:trace>
  <inkml:trace contextRef="#ctx0" brushRef="#br0" timeOffset="292834.1213">8751 15887 992,'0'0'107,"0"0"-14,118-112-31,-72 68-34,-10-1-17,-12-4-1,-19 8-4,-5 6-4,-9 8-2,-24 13-2,-2 10-4,-6 4 6,5 0 0,9 4 0,10 10-19,13 4-20,4 5-9,0-2-14,29 2-3,9-9 29,13-2 18,12 4 17,-1 2 0,0 3 2,-9 6 8,-14 4 17,-20-5-12,-17 6-14,-2 3 0,-24 1 1,-14-5-1,-6-8-67,8-7-160,7-16-147</inkml:trace>
  <inkml:trace contextRef="#ctx0" brushRef="#br0" timeOffset="293030.342">9386 15484 1107,'0'0'145,"0"0"-144,0 0 18,0 0 2,71 112-2,-58-63-17,-3 1 1,-8 0-6,-2 2-36,0 2-91,-12-14-195,-9-11-190</inkml:trace>
  <inkml:trace contextRef="#ctx0" brushRef="#br0" timeOffset="293412.1946">9413 15490 987,'0'0'61,"0"0"4,163-61-7,-101 61-29,-15 0-9,-24 25-16,-23 8-3,0 0-1,-30 8 0,-14-6 8,-1-6-4,7-12 0,13-5-1,14-5-2,7-5-1,4 0-1,0-2-2,2 0-1,25 0 4,11-2 5,11-2-2,0 4 3,0 0 2,-6 0 3,-6 20-4,-17 10-3,-17-1-1,-3 8-3,-20 4 7,-27-2 11,-14-3-6,-5 0-7,0-9 2,5-10-4,9-7-3,14-5-21,20-5-144,18-10-244</inkml:trace>
  <inkml:trace contextRef="#ctx0" brushRef="#br0" timeOffset="293840.9656">10037 15441 508,'0'0'448,"0"0"-343,0 0-29,0 0-25,0 0 29,58 106-26,-47-52-21,-2-1-11,-4-4-13,-5 1-5,0-10-2,0-4-2,0 0-46,-5-6-95,-11-2-245,-3-14-214</inkml:trace>
  <inkml:trace contextRef="#ctx0" brushRef="#br0" timeOffset="294006.0776">9885 15770 1005,'0'0'86,"0"0"-39,0 0-19,179-97 6,-96 69-14,-12 2-9,-13 10-11,-16 6-47,-11 0-163,-11 6-216</inkml:trace>
  <inkml:trace contextRef="#ctx0" brushRef="#br0" timeOffset="294725.27">10853 15516 592,'0'0'382,"0"0"-317,0 0 53,0 0-67,0 0-35,-121 4-12,86 37 0,0 5 1,10 6 2,9-2 0,11-6-3,5-4-2,7-17-2,27-3-1,8-15-1,10-5-17,6 0-4,-1-16-13,-6-16-8,-8-3 32,-9-2 11,-15 7 2,-8 2 7,-6 12 15,-5 7-3,0 8 2,0 1 1,0 0-23,-8 17-3,-6 8 2,3 5 1,9-8 0,2 0-3,0-8 2,19-11-1,8 2 2,6-5 0,6 0 2,-4-17 0,-3-6 4,-8-3 4,-11-6 17,-6-4 4,-7 6-4,0-1-13,-20 12-9,-7 6-4,-6 13-1,-1 0-3,3 13-13,5 10-45,5 12-73,13 0-202,8 2-165</inkml:trace>
  <inkml:trace contextRef="#ctx0" brushRef="#br0" timeOffset="295068.1767">11312 15804 1043,'0'0'74,"0"0"9,0 0-32,134-141-29,-95 93-1,-11-2-19,-16 5 7,-12 7-5,0 14-4,-28 7-4,-8 12 0,0 1 2,6 4 0,5 0-13,10 9-31,10 8 4,5 1-43,0 0 23,27 0 2,13-1 23,8-1 20,9 0 17,-1 2 2,-5-1 11,-7 6 29,-15-5-5,-11 4-12,-15 2-11,-3 5-5,-14-4-8,-20 5-2,-1-7-17,1-9-129,10-7-77,7-7-124</inkml:trace>
  <inkml:trace contextRef="#ctx0" brushRef="#br0" timeOffset="295304.177">12132 15415 1154,'0'0'70,"0"0"-36,0 0-1,0 0 1,-33 133-6,29-80-17,-7 0-3,-3 2-2,-3-6-6,-4-3 0,3-7-16,5-7-71,3-12-120,2-14-243</inkml:trace>
  <inkml:trace contextRef="#ctx0" brushRef="#br0" timeOffset="295528.9026">12070 15400 1051,'0'0'105,"0"0"-6,0 0-45,0 0-38,0 0-9,114 6-6,-103 10 1,-9-8-1,-2 3 0,0-11 2,0 7-1,0-5-2,0 2 0,0 0-26,0 0-74,-2-2-83,-7-2-135,-2 0-135</inkml:trace>
  <inkml:trace contextRef="#ctx0" brushRef="#br0" timeOffset="296180.3339">12153 15473 707,'0'0'177,"0"0"-28,0 0-94,0 0-23,0 0 9,0 0 3,114 138-3,-104-84-3,3 0-11,-5-3-11,0-5 0,-1-3-10,-3-7-5,3-4-1,-7-9-2,3-5-20,-3-5-82,0-4-138,0-9-233</inkml:trace>
  <inkml:trace contextRef="#ctx0" brushRef="#br0" timeOffset="296360.247">11987 15811 31,'0'0'974,"0"0"-945,0 0 5,0 0-21,150-67-1,-86 46-6,-8-2-6,-2 6-16,-12-3-224,-1-6-271</inkml:trace>
  <inkml:trace contextRef="#ctx0" brushRef="#br0" timeOffset="296988.1173">12692 15855 589,'0'0'136,"0"0"16,0 0-24,0 0-39,0 0-14,0 0-30,15-48-27,6 16 0,4-5-10,2-1 5,0-15-4,-4-1-2,-7 4-5,-14 6 0,-2 9-2,0 12 0,-18 12-10,-7 11-3,-2 0-17,-2 6-2,6 12 22,7 8-10,11 2-25,5 4-15,7-2 2,30-4 12,9 1 30,-2-3 16,-2-2 5,-6 0 17,-9-1-2,-10-6 6,-9 2-18,-8-3 0,0 3-1,-10 1 2,-14-4-9,-3-2-25,7-2-68,2-6-91,11-4-84,4 0-201</inkml:trace>
  <inkml:trace contextRef="#ctx0" brushRef="#br0" timeOffset="297545.2074">13106 15538 618,'0'0'108,"0"0"23,0 0-69,0 0-51,0 0-8,0 0 33,0 58 8,-5-29-5,2-3-1,-3 0-2,5-3-14,1 4-8,0-5-5,0-1-5,0-1 1,5-11-1,10-6-2,5-3 4,5 0 7,1 0 11,4-18 2,-1-3-8,-6-4-1,-2-1-10,-5 0 2,-3-1-5,-7 6 0,-1 8 4,-2 7 2,-3 6-4,0 0-2,0 0-4,0 8-8,0 10 8,0 6 0,0-6 0,0-5 0,0-4 1,0-6-1,0-3 0,0 0-4,2 0 2,9-21-4,-1-1-12,4-9 10,3 8-1,0 4 6,3 2 2,-3 4 1,6 12 3,0 1-2,0 0 4,0 15 2,-5 10-5,-5-3 1,-7 2-1,-6 2-2,0-3-4,0-4-26,-19 6-52,-8-6-134,-4-5-110,-5-1-151</inkml:trace>
  <inkml:trace contextRef="#ctx0" brushRef="#br0" timeOffset="297829.2732">13393 15279 775,'0'0'78,"0"0"-68,0 0 75,0 0-53,0 0-20,0 0-10,17 95 28,-64-86 0,0-4 6,7-5 14,6 0-5,14-5-9,5-15-14,12 3-8,3-1-10,0 6-4,23 0 0,8 10 0,7 2-8,5 0-49,-2 10-49,5 15-133,-9-2-208</inkml:trace>
  <inkml:trace contextRef="#ctx0" brushRef="#br0" timeOffset="298056.1385">13972 15462 1155,'0'0'89,"0"0"-77,0 0 0,0 0 19,0 0-7,27 134-15,-23-93-2,-4-5 1,0-4-8,0 0 2,0 1-2,-2 1-7,-3-9-65,0-3-146,-1-11-253</inkml:trace>
  <inkml:trace contextRef="#ctx0" brushRef="#br0" timeOffset="298452.8664">14018 15500 899,'0'0'47,"0"0"39,166-20-27,-116 24-18,-13 19-17,-22 4-4,-15 4-8,-11 2 8,-28 2 5,-5-14-11,2 2 0,11-13-11,11-2 5,11-3-2,9-5-3,0 0-3,6 0 1,24 0 6,11 0-4,8 0 4,6 0 5,-7 5 2,-11 9 0,-7 4 0,-23 3-3,-7 4 3,-27 8 18,-31-1 3,-18 1-8,-4-1-11,0-4-6,9-6 2,13-9-2,13-3-10,18-10 0,16 4 0,7-4-47,4 0-68,0-9-387</inkml:trace>
  <inkml:trace contextRef="#ctx0" brushRef="#br0" timeOffset="299412.2476">1312 17333 804,'0'0'271,"0"0"-214,0 0 15,0 0-23,0 0-22,90-128-9,-63 88-10,-4-1 1,-2 1-2,-13 4-3,-3 10-1,-5 8 1,0 8-4,-5 3-2,-12 7-7,-1 0 8,1 7-13,-4 21-6,7 7-10,14 1 4,0-1-32,21-2 12,18 1 30,6-6 9,-5 2 7,-11-6 0,-13-6 0,-11 3 3,-5-4 2,0 5 6,-27 2-4,-6-2-7,0-3-61,12-12-135,8-7-82,11 0-294</inkml:trace>
  <inkml:trace contextRef="#ctx0" brushRef="#br0" timeOffset="299913.9079">1755 17120 1044,'0'0'79,"0"0"-67,0 0-9,0 0-1,0 0 7,0 0-7,0 124-3,0-98 1,0 3 0,0-17-1,5 2 1,4-10 0,2 0 2,0-4-2,3 6 2,4-6 6,-1 0-8,4-10 6,-2-17-5,-1 2-2,1-8-1,-4 1-3,-7 6 5,-2 9 3,-6 4 4,0 11 5,0 2 4,0 0-16,0 0-12,0 15-10,0 7 21,0-4 2,0 0-1,0-8 0,0-3-1,0-7-13,0 0-13,0 0 21,15-25-1,5-3-11,5-2 9,6 7 9,-7 5 7,3 13 10,-7 5 7,-5 0-11,3 0 1,0 5 0,-4 17-9,-2-3-1,-6 11-3,-6 2-1,0 3-16,-16 0-124,-11-3-220</inkml:trace>
  <inkml:trace contextRef="#ctx0" brushRef="#br0" timeOffset="300185.1473">1972 16844 236,'0'0'920,"0"0"-920,0 0-25,0 0 25,0 0 1,0 0 6,-84 114 3,47-99-7,6-8 2,7-7 0,8 0 10,10-7 30,6-8 8,0-7-29,0-4-21,20-1-3,18 4-6,20 7-55,8 6-93,1 6-269</inkml:trace>
  <inkml:trace contextRef="#ctx0" brushRef="#br0" timeOffset="300554.1914">2781 16786 53,'0'0'978,"0"0"-937,0 0 38,-127-23 2,96 58-59,2 19-14,4 12 8,6 3 7,16 2-10,3-9-8,0-9-3,14-7-2,12-7-6,6-12-64,3-10-74,5-12-141,-2-5-127</inkml:trace>
  <inkml:trace contextRef="#ctx0" brushRef="#br0" timeOffset="300734.5403">2972 16852 989,'0'0'86,"0"0"-24,0 0-49,0 0-8,-6 106 23,-8-44 3,1-8-19,-2 0-7,2-9-5,8-6-65,0-10-94,5-12-98,0-17-95</inkml:trace>
  <inkml:trace contextRef="#ctx0" brushRef="#br0" timeOffset="300928.5467">2947 16895 545,'0'0'139,"0"0"89,0 0-58,0 0-123,0 0-22,0 0-5,119 20 21,-94 15-1,2 5-11,-5-4-16,-1 4-6,-4-3-5,-3-2-2,-4 10-17,-5-5-115,-5-5-125,0-3-134</inkml:trace>
  <inkml:trace contextRef="#ctx0" brushRef="#br0" timeOffset="301086.7094">2995 17195 1069,'0'0'62,"0"0"-62,0 0 0,0 0-59,127-92-86,-78 73-171,-9 5-295</inkml:trace>
  <inkml:trace contextRef="#ctx0" brushRef="#br0" timeOffset="301248.1325">3358 17111 898,'0'0'124,"0"0"-114,0 0-4,0 0-3,0 0-3,139-32-114,-86 11-148,-9 1-149</inkml:trace>
  <inkml:trace contextRef="#ctx0" brushRef="#br0" timeOffset="301415.7758">3773 16915 1089,'0'0'92,"0"0"-29,0 0-39,0 0-19,0 0-3,0 0 16,0 130-4,0-86-10,2 4-4,1-2-11,-3 2-82,0-9-139,0-10-321</inkml:trace>
  <inkml:trace contextRef="#ctx0" brushRef="#br0" timeOffset="301812.6049">3707 16941 1031,'0'0'125,"0"0"-115,0 0 6,115-41-2,-66 41-4,-9 6-7,-15 12-3,-17-1-1,-8 15-3,0-11-6,-8 11 10,-19-1 8,-2-9-8,2-8-29,5-1-1,8-8-1,12-1 18,2-4 7,0 0-2,7 0-6,15 0 14,9-4 8,7-1 12,3 5 8,-3 0-1,-4 9-8,-8 9 15,-12 0-4,-8 8 2,-6 2 4,0 2-15,-27 5-1,-8-3-14,-9-5-6,-1-5 0,-7-8-67,-4-5-45,5-9-109,11 0-151</inkml:trace>
  <inkml:trace contextRef="#ctx0" brushRef="#br0" timeOffset="302022.2696">4125 16802 500,'0'0'491,"0"0"-463,174 40 146,-107 6-102,-14 7-31,-11 5-19,-19 0 2,-19-4-9,-4 4 0,-15 4-7,-20-12-5,-4-10-3,4-6-49,1-15-86,11-10-197,9-9-291</inkml:trace>
  <inkml:trace contextRef="#ctx0" brushRef="#br0" timeOffset="302175.1809">4899 16968 1103,'0'0'74,"0"0"-68,189-76-12,-113 58 6,-9 10-129,-25 8-484</inkml:trace>
  <inkml:trace contextRef="#ctx0" brushRef="#br0" timeOffset="302328.6443">4885 17249 1246,'0'0'59,"0"0"-22,0 0-3,0 0-24,0 0-3,174-40-7,-107 17-18,-11-2-138,-19-3-346</inkml:trace>
  <inkml:trace contextRef="#ctx0" brushRef="#br0" timeOffset="302824.1359">5893 17106 1070,'0'0'90,"0"0"-31,0 0-36,96-142-3,-42 88-9,-1-4 2,-8 0-11,-14 4-2,-20 5-1,-11 21-4,0 6-5,-18 14 9,-16 8-19,-4 0-25,3 23-18,4 7 35,18 5 15,13 6-17,0-5 3,24 0 8,12-8 11,4-7 8,-10-2 16,-4-1 10,-12-2 0,-11 6-18,-3 2-4,0 6-4,-25 3-46,-2-12-202,10-8-190</inkml:trace>
  <inkml:trace contextRef="#ctx0" brushRef="#br0" timeOffset="303326.9524">6399 16790 989,'0'0'187,"0"0"-152,0 0-22,0 0-13,0 0-13,0 0 13,0 105 5,-2-64 1,2-9-2,0-1-1,0-10-1,6-7-1,12 0-1,5-5-6,2-9 0,-2 0 6,1 0 4,2-9-2,-6-8 4,2-10 0,0 3-2,-4-6-1,-2 12-1,-8 4 1,-5 6-3,0 8-5,-3 0-1,0 0-5,0 10-11,0 16 15,0-4 4,0 0 3,0-13-2,0-4 1,0-5-8,0 0-10,0 0 1,0-17 2,12-9-10,9-6 15,-2 3 6,4 12 5,-1 0 2,1 13 20,3 4-4,3 0 0,-4 0 5,-3 12-14,-9 6-6,-8 5-3,-5-2-2,-3 7-11,-28 7-82,-12-8-168,0-1-186</inkml:trace>
  <inkml:trace contextRef="#ctx0" brushRef="#br0" timeOffset="303589.2108">6651 16540 862,'0'0'167,"0"0"-167,0 0 0,0 0 0,0 0 0,0 0 0,-29 111 19,-17-97 4,1-6-3,2-8 24,10 0 8,10-10 3,10-12-20,11 0-32,2 4-3,13 0-7,22 1-52,16 17-32,15 0-68,3 0-143</inkml:trace>
  <inkml:trace contextRef="#ctx0" brushRef="#br0" timeOffset="303778.8955">7289 16651 1187,'0'0'43,"0"0"-25,-30 107 36,21-54-23,-2 10-18,3-1-3,-6-8-8,-5-6-2,-1-7 0,0-17-57,6-12-89,2-12-180,1 0-126</inkml:trace>
  <inkml:trace contextRef="#ctx0" brushRef="#br0" timeOffset="303958.1493">7218 16718 1065,'0'0'99,"0"0"-19,0 0-42,0 0-6,124 26-7,-91 6-14,-4 8 1,-6 10-6,-7-1-5,-12 0 1,-4 7-2,0-6-54,0-5-125,-16-13-281</inkml:trace>
  <inkml:trace contextRef="#ctx0" brushRef="#br0" timeOffset="304108.1251">7146 16990 1240,'0'0'37,"0"0"-36,0 0-1,145-84-85,-72 66-210,-15 4-472</inkml:trace>
  <inkml:trace contextRef="#ctx0" brushRef="#br0" timeOffset="304745.423">7979 16682 929,'0'0'125,"0"0"-16,0 0-21,0 0-59,0 0-25,0 0 1,-79 63-3,43-10 1,4-3-3,11-6 2,16-7-2,5-8-3,4-5 1,32-12-14,13-12-24,4 0-8,1-12-7,-7-16 10,-7-2 6,-9-6 26,-9 4 13,-9 13 5,-4 7-4,-9 9 12,0 3-7,0 0-6,0 20-26,0 7 26,5 4 6,6-7-6,7-7 3,6-8 0,5-9 6,5 0 12,-3-14 30,-7-12 5,-1-1-8,-8-4 1,-7-1-12,-8 2-12,0 2-10,-5 11-11,-17 8-4,-12 9-9,-6 0-13,0 17-23,2 16-53,11 3-102,16 2-87,11-3-92</inkml:trace>
  <inkml:trace contextRef="#ctx0" brushRef="#br0" timeOffset="305028.1636">8432 17016 733,'0'0'215,"0"0"-46,156-84-73,-94 44-45,-6-4-32,-13 4-10,-22-1-5,-16-3 3,-5 12-3,-13 4-4,-20 16-6,-3 6-10,3 6 1,7 0-8,11 0-3,13 18 8,2 6-15,2 3 2,27-1 19,10 1 10,3 0 2,-5-5 2,-8 4 18,-11-2-7,-11 2-11,-7 2-2,-5 2-6,-21 0-77,-8-6-263,5-12-234</inkml:trace>
  <inkml:trace contextRef="#ctx0" brushRef="#br0" timeOffset="305226.9822">9136 16704 1050,'0'0'189,"0"0"-189,0 0 13,0 0 1,0 0 1,40 121-12,-31-86-2,-9 5-2,0-4-20,0-4-114,-2 4-154,-16-14-179</inkml:trace>
  <inkml:trace contextRef="#ctx0" brushRef="#br0" timeOffset="305628.1511">9172 16687 1096,'0'0'38,"0"0"27,150-50-25,-93 50-29,-12 4-2,-16 18-9,-20 2-5,-9 7 4,-5-4 2,-26 4 5,-6-9-4,3-4 7,3-4-7,11-7 5,9-2-4,9-3-3,2-2 3,0 0-3,16 0-2,16 0 2,11 8 8,1 6 1,-3 3-3,-5 0 3,-15 7-2,-18-2 3,-3 5 0,-30 4 10,-28-1 12,-15 2-20,-8-5-3,0-9 6,3-9 2,17-9 3,15 0-5,17 0-5,17-1-10,12-12-5,6-4-61,35-2-148,9 1-433</inkml:trace>
  <inkml:trace contextRef="#ctx0" brushRef="#br0" timeOffset="305848.7849">10108 16954 1301,'0'0'40,"0"0"11,163-4 20,-84-5-47,-8-3-12,-19 3-9,-24 7-3,-13-1-42,-15 3-100,0-9-338</inkml:trace>
  <inkml:trace contextRef="#ctx0" brushRef="#br0" timeOffset="306506.5043">10888 16633 963,'0'0'115,"0"0"-28,0 0-6,0 0-43,0 0-28,0 0-4,-120 76-2,80-27 5,11-3 5,9-2-6,15-9-2,5-12-6,0-9-2,27-5 2,13-9-2,11 0-5,10-14-10,-3-18-10,-6 1 9,-15-5 18,-14 6 2,-13 7 1,-7 9 4,-3 9 4,0 5 13,0 0-17,-7 5-6,-11 18-1,-1 7 0,7 5 2,12 2-2,0-5 0,0-6 0,22-12-3,7-10 0,9-4 3,0-9 9,-2-14-8,-8-3 6,-15-4-4,-10-2 13,-3 4-4,-4 2-3,-21 8-9,-4 13-12,-6 5-55,1 5-191,5 16-269</inkml:trace>
  <inkml:trace contextRef="#ctx0" brushRef="#br0" timeOffset="306851.2001">11268 16994 871,'0'0'264,"0"0"-216,127-102 22,-61 54-38,-2-6-20,-14 4-3,-21 1-4,-24 9-2,-5 8-1,-27 6-2,-15 16-2,-5 6-2,7 4 4,6 0 5,14 10-5,9 6-13,11 3-28,0-6-37,22 1 23,21 0 28,3-2 27,8 6 4,-3 5 26,-11-1 5,-9 5-19,-15 4-7,-16 1 1,0 4-10,-13 0 1,-19-2-2,3-9-58,7-10-105,9-9-87,11-6-103</inkml:trace>
  <inkml:trace contextRef="#ctx0" brushRef="#br0" timeOffset="307040.063">12107 16587 1189,'0'0'52,"0"0"-38,0 0 24,-8 117-9,-3-72-24,-3 10 0,-2-3-5,1-2 0,-2-2-13,-2-15-78,1-16-216,5-13-153</inkml:trace>
  <inkml:trace contextRef="#ctx0" brushRef="#br0" timeOffset="307242.0054">12016 16605 599,'0'0'491,"0"0"-369,0 0-40,0 0-41,116-22-9,-78 51-10,-5 4-16,-6 13 4,-9-1 5,-3 3-13,-1 2 1,-3 4-3,-3-6-3,-8-2-41,0-2-75,0-22-200,-25-4-283</inkml:trace>
  <inkml:trace contextRef="#ctx0" brushRef="#br0" timeOffset="307379.1364">12005 16895 1164,'0'0'26,"0"0"-26,123-61 0,-53 38-150,-7 2-499</inkml:trace>
  <inkml:trace contextRef="#ctx0" brushRef="#br0" timeOffset="307871.1971">12770 16994 958,'0'0'89,"0"0"14,0 0-32,120-125-34,-78 81-11,-1-9-15,-10 2-5,-16 7 4,-15 4-8,0 15-1,-8 6-1,-17 9-9,-4 10-1,4 0-10,4 3-12,5 16-4,11 0-3,5 4-41,0 3 14,25 0 11,4 1 50,0 0 5,-1 4 0,-2-4 19,-12-1 2,-7-1-9,-7-4-1,0 2-6,-7-5-5,-9 4-3,-1-7-171,5-8-57,6-7-76</inkml:trace>
  <inkml:trace contextRef="#ctx0" brushRef="#br0" timeOffset="308351.109">13258 16656 927,'0'0'92,"0"0"-42,0 0-25,0 0 13,0 0-6,0 120-16,0-85-10,0 6 6,2-10-10,10-8 0,1-5 0,7-6 0,5-7 7,1-5-7,5 0 2,1-9-4,-1-13 6,-3-5 0,-1-4-4,-4-5 1,-5 4-1,-5 11 0,-7 11 0,-3 6 0,-3 4-2,0 0-2,0 0-6,-5 14 8,-8 7 0,2-11 3,4-2-3,3-2-1,4-6-11,0 0-14,0 0 3,16-6 6,8-17 3,5 6 10,-5 4 4,-1 8 4,-1 5 27,2 0-4,3 0 2,-2 14-3,-3 12-1,-9 1-14,-8-1-9,-5 3 0,-3 5-2,-26-5-59,-8 0-149,-7-11-214</inkml:trace>
  <inkml:trace contextRef="#ctx0" brushRef="#br0" timeOffset="308620.9762">13490 16436 151,'0'0'942,"0"0"-938,0 0 6,0 0 6,0 0-9,15 130-6,-55-110 1,-4-5 9,-1-15-1,10 0 22,10 0 10,8-18-3,9-4-5,8 1-21,0-6-11,27 13-2,11 0-3,5 10 1,3 4-90,1 0-75,-3 10-271</inkml:trace>
  <inkml:trace contextRef="#ctx0" brushRef="#br0" timeOffset="308810.6857">14107 16598 1202,'0'0'78,"0"0"-55,0 0 30,21 111-19,-14-71-20,-4 5-10,-3-5-4,0 0 0,0-4-17,-10 0-58,-3-9-147,1-13-296</inkml:trace>
  <inkml:trace contextRef="#ctx0" brushRef="#br0" timeOffset="309207.0568">14138 16601 1030,'0'0'91,"0"0"-25,138-35-12,-88 35-25,-12 9-18,-16 17-10,-17 10-1,-5-3 0,-20-8 3,-18 1-1,-1-3 3,8-5-3,7-4 3,8-6-5,12-6 0,4-2 0,0 0 0,4 0-1,17 0 1,8 0 2,11 0 0,-1 0 3,4 12-1,-5 12 4,-7 2-1,-18 0-4,-13 6 14,0-2 0,-38-2 15,-15-2 7,-7 0-9,-5-4-15,5-2-6,7-8 2,4-8-8,5-4-3,11 0-20,12 0-94,9-12-399</inkml:trace>
  <inkml:trace contextRef="#ctx0" brushRef="#br0" timeOffset="331922.9742">19274 13203 409,'0'0'86,"0"0"-49,0 0 23,0 0-8,0 0-10,0 0-5,0 0 11,0 0 2,0 0 15,0 0-10,0 0-13,0-3-7,0 1-8,0 2-6,0 0-6,0 0 0,0 0 2,0-2-1,0 2 1,0 0 0,0 0 2,0 0-2,0 0-2,0 0-4,0 0-3,0 0-6,0 0 2,0 0-1,0 0 0,0 0 0,0 0 2,0 0 2,0 0-2,0 9 5,1 3 0,6-3-3,-3 4-1,2 1-4,-1 1 1,-1 0 0,0-3 3,0 4-2,-4-4-1,2-1 0,-2-2 3,0-6-4,2 0-1,-2 1 1,0-2-1,0 0-1,0 4 3,0-4-3,0 4 3,0 0-3,0 0 1,0 2 0,0 0 0,0 0-1,0-2 0,0 4 0,0-3 1,0-2-1,0-1 2,0-4-2,0 0 0,0 0 0,0 0 0,0 2 1,0-2 0,0 0-1,0 0 0,0 0 0,0 4 0,0-2 1,0-2-1,0 0 0,0 0 1,0 0-1,0 0 0,0 0 1,0 0 1,0 0 1,0 0-1,0 0 0,0 0 3,3-2-4,2-4-1,-2 2 0,-1 4 0,-2 0-1,0 0 1,0 0-3,0 0 3,0 0-2,0 0 0,0 0 0,0 2 2,0 11 1,0-1-1,0 5 0,0-3 0,0 4 1,0-2-1,-2-4 0,2-2-1,0-5 2,0-4-1,0-1 0,0 0 0,0 0 3,0 0 0,0 0 0,0 0 1,0-1-1,0-12-1,2-1-1,4-5-1,-1 2 0,4-3 1,0-1 0,-1 1-2,4 1 2,-1-1-1,-2 1 0,5 5-2,-7-1 1,5 3 0,0-3 0,-4 1-2,4 5 2,1-8 0,0 7 1,1 0-2,-3 5 2,-3 3-2,2-3-2,-4 1 4,-1 1 0,1 0 0,-4 3 1,-2 0-1,0 0 0,0 0 0,0 0-2,0 0-2,6 0 3,-6 5-1,3 5 2,2-1 0,-3 4 0,3-4 0,-5 4 0,2-1 0,-2 2 0,0 0 1,0-1-1,0 1 1,0 5-1,0-1 0,0 0 0,-2 0 1,-3-1 0,-2-5-1,6 2 0,-1-1 0,0-3 0,-2 2 0,4-6 0,0 0 0,0-6 0,0 0 0,0 0 1,0 0-1,0 0 2,14 0 0,5 0 2,-7 0 3,7-6 2,-4 0-1,-2 0 0,-4 0-3,-4 4 0,-3 1-3,-2-2-2,0 3-3,-13 0-53,-18-4-198,-6 3-530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3:42:03.3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1869 1572 168,'0'0'805,"0"0"-788,0 0 25,0 0 16,0 0-47,0 0-6,0 0 28,0 0 2,0 0 1,154-114-15,-111 61-2,-12 4 1,-11-2 1,-14 10-10,-6 8-6,0 11 0,0 10-5,-9 6 3,-13 6-1,-1 0-2,-7 12-4,-1 16-13,0 2 5,10-2 9,15-2 1,6-4-6,6 0-4,28 0 4,13-1 8,4-2 4,-2 4 1,-7-2 2,-13 2-5,-15 0 2,-12 4-3,-2 7 3,-20 2 1,-20 4-5,-6 2-10,7-8-63,8-7-51,15-18-151,14-9-135</inkml:trace>
  <inkml:trace contextRef="#ctx0" brushRef="#br0" timeOffset="578.2609">2350 1359 1042,'0'0'75,"0"0"-12,0 0-36,0 0-23,0 0-4,0 0 6,0 79 4,0-47-5,0 0 1,0-6 0,5-4-4,8-6 4,5-4-5,3-6 2,6-6 0,4 0 2,-2-4-2,4-19-2,-6-4 2,-7-4 0,-4 2 2,-6-2-3,-5 8 0,-3 7 1,-2 7 0,0 7-3,0 2 0,0 0-2,0 2-12,0 19 2,0 8 11,0 4 1,0-5 1,-2-4-1,0-8 1,2-6-1,0-5 0,0-5-2,0 0 0,0 0-12,0 0 14,0-7 2,2-13-2,14-4 0,1-2-1,3 2 1,-1 3 1,0 7 12,-1 9 6,-3 3-5,4 2 5,1 0-10,-1 0 1,4 13-5,-3 6 3,-2 0-8,-2 8 4,-9-1-4,-3-1 0,-4 6-6,0-4-13,-13 4-35,-14-1-63,-7-4-105,-9-9-166</inkml:trace>
  <inkml:trace contextRef="#ctx0" brushRef="#br0" timeOffset="870.2636">2563 880 258,'0'0'715,"0"0"-708,0 0 39,0 0-4,122 36-29,-122-4-6,0 1 17,-24-4 3,-16-2 3,-1-9-3,1-7 2,7-8 0,4-3 1,10 0-2,9-9-11,8-5-13,2 0-4,3 0-6,31 1-7,14 2-16,7 5-15,6 6-65,-3 0-117,-10 0-263</inkml:trace>
  <inkml:trace contextRef="#ctx0" brushRef="#br0" timeOffset="1068.4795">3276 1243 1130,'0'0'32,"0"0"34,-7 125-8,-4-72-39,-4 2 2,-3-1-12,-5-3-6,-1-2-2,-2-11-1,5-6-48,2-12-57,5-11-178,2-9-197</inkml:trace>
  <inkml:trace contextRef="#ctx0" brushRef="#br0" timeOffset="1278.2283">3250 1209 889,'0'0'316,"0"0"-279,0 0 12,0 0-27,0 0 3,0 0-5,137 124 0,-114-69-1,0-4-9,-8 2-4,-7-11-4,2-2 0,-8-4-2,-2-4-23,0 0-38,0-1-92,-25-10-241,-2-9-322</inkml:trace>
  <inkml:trace contextRef="#ctx0" brushRef="#br0" timeOffset="1420.3979">3182 1581 1150,'0'0'86,"0"0"-85,0 0 7,0 0-8,183-96-50,-114 64-160,-6-4-432</inkml:trace>
  <inkml:trace contextRef="#ctx0" brushRef="#br0" timeOffset="2116.2554">4284 1317 857,'0'0'218,"0"0"-96,0 0-28,0 0-67,0 0-18,0 0-1,-138 59-5,95-19-2,0 4 8,9-2-4,13-5-4,8-4-1,13-4-1,0-8-5,2-4 6,27-8-8,8-9-13,13 0-6,1-24 2,0-10-1,-8 1 25,-11 4 1,-12 10 3,-10 12-1,-5 4 7,-5 3 3,0 0-12,0 5-3,0 21 3,-3 10-2,-6 4 2,5-4 0,4-5 0,0-8-4,13-9 2,19-12 1,7-2 1,11-7 4,0-22 1,-4-8-2,-11-1 2,-15-6 13,-13 1 31,-7 3-13,0 1-12,-20 13-11,-10 10-13,-5 16-2,-7 0-8,-3 23-44,3 19-69,11 9-178,8 4-161</inkml:trace>
  <inkml:trace contextRef="#ctx0" brushRef="#br0" timeOffset="2421.2288">4665 1764 1008,'0'0'78,"0"0"75,136-120-87,-83 62-36,-8-7-8,-14 4-9,-16 6-7,-15 15-2,0 14-3,-19 10-1,-15 10-8,1 6 6,-3 0-7,7 18-4,11 6-11,11 2-2,7 1-15,12-1 8,23-1 3,15 0 25,0-4 5,0 4 0,-16-4 3,-8 5 11,-18 3-8,-8 0 3,-2 8-9,-25-1 0,-4-4-35,2-10-132,14-11-223</inkml:trace>
  <inkml:trace contextRef="#ctx0" brushRef="#br0" timeOffset="2611.4198">5458 1344 1027,'0'0'204,"0"0"-195,0 0-9,0 0 1,0 0 1,27 140 7,-27-82-2,0 1-7,0 4-11,-11-3-82,-11-6-116,-1-11-152</inkml:trace>
  <inkml:trace contextRef="#ctx0" brushRef="#br0" timeOffset="3021.924">5487 1287 1085,'0'0'148,"0"0"-140,129-81 42,-83 78-34,-7 3-16,-14 14-3,-19 16-9,-6 12-1,-15 0 5,-26 0 2,-5-1 6,6-7 0,2-5-1,9-7-1,11-7-8,10-6 5,8-2-9,0-3-16,19-3 9,19-1 21,13 0 4,5 0 7,-4 0 17,-8 0-7,-13 15 0,-8 4-7,-15 6-4,-8 8 9,0 4 1,-31 4 12,-15 0-16,-8-3 1,-4-8-10,-4-7 1,6-8-6,4-8 1,15-7-3,3 0-17,18-3-31,14-15-108,2-7-341</inkml:trace>
  <inkml:trace contextRef="#ctx0" brushRef="#br0" timeOffset="3203.0631">6506 1502 1258,'0'0'43,"0"0"-15,187-44 3,-108 27-29,-10 6-2,-25 4-74,-17 7-158,-27 0-322</inkml:trace>
  <inkml:trace contextRef="#ctx0" brushRef="#br0" timeOffset="3354.127">6615 1763 1178,'0'0'74,"0"0"-37,136-7 15,-50-15-32,3 2-20,-17 2-10,-22 2-223,-33-5-549</inkml:trace>
  <inkml:trace contextRef="#ctx0" brushRef="#br0" timeOffset="3692.2874">8363 1042 764,'0'0'414,"0"0"-384,0 0-14,0 0-2,2 104-5,-2-47 11,0-3-12,0-1-8,0-4-1,0-1-108,0-9-182,-13-13-196</inkml:trace>
  <inkml:trace contextRef="#ctx0" brushRef="#br0" timeOffset="3922.1314">7861 1698 1191,'0'0'106,"0"0"-96,0 0 25,203-2 20,-58-18 10,22-10-22,5 0-9,-5 4-12,-20 5-7,-38 7-11,-35 7-4,-38 5-12,-29 2-45,-14 0-21,-55 16-44,-25 10-210</inkml:trace>
  <inkml:trace contextRef="#ctx0" brushRef="#br0" timeOffset="4456.3837">8378 2126 747,'0'0'235,"0"0"-233,0 0 12,-131 109 6,117-95-16,3-11 0,0-3-3,1-5 2,-2-22-3,5-8 0,7 0 0,0-4 17,7 8 3,24 2-20,8 7 0,9 6 2,4 10 10,-6 6-8,-1 0 5,-12 32-6,-12 16-2,-13 15 3,-8 11 21,-6 0-5,-26 0 14,-10-11-19,-2-12-3,-4-7 9,1-10-10,13-11-3,5-11-3,13-12 3,7 0-1,5-9 5,4-18-12,0-8-7,21 5 7,8 8 5,0 10-2,0 12 2,2 0 6,2 3-7,1 23 7,-3 7-6,0 4 1,2 1 0,-8-7 0,1-6 8,4-9 6,-3-9-3,4-7 2,1 0-8,5-5-11,4-27-3,-5-14-69,1-19-160,-1-12-546</inkml:trace>
  <inkml:trace contextRef="#ctx0" brushRef="#br0" timeOffset="4703.5645">9676 1037 1168,'0'0'118,"0"0"-113,156-21 21,-65 11-4,8 0-11,-17 2-5,-18 3-6,-23 3-24,-28 0-89,-13 2-109,-23 0-136,-26 0-153</inkml:trace>
  <inkml:trace contextRef="#ctx0" brushRef="#br0" timeOffset="5001.9015">9600 1167 1027,'0'0'91,"0"0"0,-32 143-10,32-82-43,6 7-2,14 4-9,-3 5-3,-3 3-7,-11-4 6,-3-6-12,0-5 6,0-9-3,0-3 3,0-4 0,0-3-5,0-6-3,0-6-2,8-2 0,14-4-7,12-6 2,10-4 3,7-7-4,10-11 5,0 0-6,-2-9-21,-10-24-64,-20-16-78,-25-13-552</inkml:trace>
  <inkml:trace contextRef="#ctx0" brushRef="#br0" timeOffset="5512.0073">10764 1883 890,'0'0'169,"0"0"-85,0 0 10,116-103-51,-47 37-3,-1-12-19,-7-10-6,-12 7-12,-26 14 3,-17 18-2,-6 21-4,-16 15 1,-12 8-2,-11 5 0,2 8-14,3 21-12,10 2-11,15 5-9,9-4 3,2-1 10,27-4 23,11 2 8,4-2 3,1-2 8,-7-1 12,-11-1-1,-13 0-12,-10 1-1,-4 4-4,-14 3-1,-20 0-1,1-4-42,4-9-56,7-13-164,15-5-111</inkml:trace>
  <inkml:trace contextRef="#ctx0" brushRef="#br0" timeOffset="5999.4141">11408 1489 930,'0'0'110,"0"0"-63,0 0-22,0 0-14,0 0-1,0 0-1,-43 141-1,39-103-4,2-4 3,2-3-5,0-9-1,6-7 1,10-7 1,2-4-2,7-4 3,4 0 5,2-22-2,2-9 2,-8-6-3,-6-1-4,-7 6 4,-5 11-3,-3 12 9,-4 7-8,0 2-4,0 0-3,0 20-12,0 8 15,0 2 3,-4-2 0,-3-10-1,3-8 0,-1-5-2,5-5-13,0 0 10,0-21 2,0-11-24,5-2-13,11 5 24,3 6 14,1 9 4,0 10 8,2 4 5,1 0 0,-1 18-9,-4 10 0,-5 4-1,-5 6-4,-8 0 0,0 2-6,-14-1-1,-20-7-97,-3-10-93,-4-12-152</inkml:trace>
  <inkml:trace contextRef="#ctx0" brushRef="#br0" timeOffset="6278.3832">11561 998 1029,'0'0'94,"0"0"-88,0 0 19,0 0-11,0 0-12,61 121 3,-99-94 7,-4-6-1,-7-11-1,9-10-1,6 0 26,10-10 7,10-12-9,7-2-19,7 4-13,0 2-1,19 8-3,18 3-4,13 7-24,12 0-50,2 15-84,-1 6-231</inkml:trace>
  <inkml:trace contextRef="#ctx0" brushRef="#br0" timeOffset="6490.2832">12115 1284 1203,'0'0'22,"0"0"12,0 0 5,-103 155-11,82-88-1,6 1-20,6-3-1,5-6-6,4-9 3,0-9-3,20-11-37,11-9-82,5-12-97,9-9-234</inkml:trace>
  <inkml:trace contextRef="#ctx0" brushRef="#br0" timeOffset="6683.9129">12411 1373 1142,'0'0'132,"0"0"-86,0 0-17,0 0-28,0 0 6,-24 148 4,8-85-5,-2 1-5,3-6-1,1-4-11,3-16-48,6-13-77,5-17-91,0-8-107,0-12-274</inkml:trace>
  <inkml:trace contextRef="#ctx0" brushRef="#br0" timeOffset="6862.7014">12462 1380 908,'0'0'236,"0"0"-166,0 0-25,0 0-3,0 0-11,112 122-15,-90-72-9,-6-1 2,-3 4-7,-11-2-2,1-5-10,-3-5-69,0-7-78,-11-11-202,-8-12-141</inkml:trace>
  <inkml:trace contextRef="#ctx0" brushRef="#br0" timeOffset="6991.7099">12322 1678 1015,'0'0'99,"0"0"-99,0 0 0,161-74-89,-66 39-252</inkml:trace>
  <inkml:trace contextRef="#ctx0" brushRef="#br0" timeOffset="7170.3818">13062 1389 1045,'0'0'161,"0"0"-123,0 0-8,0 0-1,13 113 1,-1-69-23,-7 0-5,1 4-2,-4-4-21,-2 0-79,0-6-158,0-10-292</inkml:trace>
  <inkml:trace contextRef="#ctx0" brushRef="#br0" timeOffset="7329.3576">12834 1712 1142,'0'0'92,"0"0"-89,0 0-3,145-99-47,-51 66-81,0-1-228,-14-3-172</inkml:trace>
  <inkml:trace contextRef="#ctx0" brushRef="#br0" timeOffset="7485.8779">13497 1389 419,'0'0'649,"0"0"-585,0 0 16,0 0-13,2 122-28,4-78-20,2-3-16,-6 2-3,-2 3-14,0 0-95,0-11-201,-12-10-286</inkml:trace>
  <inkml:trace contextRef="#ctx0" brushRef="#br0" timeOffset="7881.9991">13476 1439 964,'0'0'179,"0"0"-168,130-56 37,-70 53-28,-9 3-15,-14 0-5,-20 15 0,-17 9-5,-2 5-5,-34-1 10,-7 0 9,-3-4-8,6-4-1,10-6-1,13-4-6,10-4 0,7-4 2,0-2-13,23 0 16,15 0 2,8 0 11,8 0 9,-3 0-2,-2 0 4,-6 18 11,-14 4 0,-12 8-3,-17 5-6,-2 4 4,-38 3 0,-16-3-5,-6-4-22,-1-6 2,1-12-3,4-8-19,2-9-27,7 0-33,7-28-73,10-16-163,13-21-121</inkml:trace>
  <inkml:trace contextRef="#ctx0" brushRef="#br0" timeOffset="8079.14">13782 1121 910,'0'0'128,"147"1"-36,-64 37 12,-3 15-40,-11 9-18,-14 8-27,-23 2 10,-21 7-5,-11 1 1,-29 8-7,-26 6-12,-8 4-6,-6-5-4,4-13-41,14-26-44,9-30-92,6-24-269</inkml:trace>
  <inkml:trace contextRef="#ctx0" brushRef="#br0" timeOffset="18727.3622">14981 1299 869,'0'0'242,"0"0"-158,0 0 2,0 0-39,0 0-31,2 136 22,-2-51 6,-4-4-12,4-2-14,-2-7-7,2-10-7,0-12-4,0-7 0,0-8-26,0-6-46,-2-7-86,-19-8-215,-8-14-212</inkml:trace>
  <inkml:trace contextRef="#ctx0" brushRef="#br0" timeOffset="18893.3694">14662 1736 1028,'0'0'78,"0"0"-33,0 0 19,172-80-36,-83 48-10,7 2-18,-9 5-2,-4 11-84,-12 7-195,-13 7-256</inkml:trace>
  <inkml:trace contextRef="#ctx0" brushRef="#br0" timeOffset="19221.4604">15612 1733 864,'0'0'198,"0"0"-82,0 0-27,0 0-52,109-137-13,-73 73-10,-1-5-1,-12 6-9,-14 7 0,-9 13-3,0 13 1,-20 11-2,-14 10-2,-4 9-4,-3 0-2,6 18-5,14 6 2,7 8-14,14 2 4,6 3-2,33-4 10,12-1 10,2-1 3,-5-6 0,-11 4 1,-20 2-1,-11-2 4,-6 5-4,-10-2 0,-17-2-7,-6-7-41,8-7-72,8-16-159,11 0-126</inkml:trace>
  <inkml:trace contextRef="#ctx0" brushRef="#br0" timeOffset="19715.4576">16009 1369 828,'0'0'203,"0"0"-175,0 0 12,0 0-7,0 0 5,-2 112-9,2-75-16,0-3-3,0-6-2,0-4-6,6-8 1,14-4-2,5-8 1,6-4 1,4 0 1,-3-6-1,2-18 4,-1-8-4,-4-7-2,0-4 3,-10-3-1,-5 3-1,-5 11 0,-5 15-1,-1 8 1,-3 9 6,0 0-8,0 28-13,0 13 13,-7 5 5,-2-4-4,-1-10-1,2-11 0,6-10-1,2-8-6,0-3-4,0-21-1,12-16-9,9-7-12,2 7 28,-3 7 5,0 13 2,-4 14 5,3 3 6,6 1 0,2 21 7,-2 9-2,-5 2-10,-5 4 1,-5-3-8,-10-3-1,0 1-22,-19-1-65,-16-9-168,-10-8-266</inkml:trace>
  <inkml:trace contextRef="#ctx0" brushRef="#br0" timeOffset="19979.3586">16395 932 886,'0'0'38,"0"0"-12,0 0 80,0 0-63,24 120-36,-51-91 22,-13-5-10,-6-12 3,-1-10-4,5-2 12,8-6 15,14-12-10,11-1-8,9 7-14,0 0-13,36-1-12,12 4-4,18 4-33,-2 3-121,-4-1-318</inkml:trace>
  <inkml:trace contextRef="#ctx0" brushRef="#br0" timeOffset="20192.3574">17153 1005 384,'0'0'883,"0"0"-877,0 0 25,-60 130 14,33-64-10,0 10-11,2 5 0,5-4-14,7-4-5,9-12-4,4-12-1,6-13-44,30-16-45,17-20-104,10-1-205</inkml:trace>
  <inkml:trace contextRef="#ctx0" brushRef="#br0" timeOffset="20377.3587">17567 1121 1102,'0'0'210,"0"0"-171,0 0 8,0 0-29,-18 108 1,-6-39 1,-2 4-17,0-3-3,4-7-11,5-10-40,5-16-54,5-18-67,7-19-123,0 0-41</inkml:trace>
  <inkml:trace contextRef="#ctx0" brushRef="#br0" timeOffset="20552.3383">17559 1153 685,'0'0'211,"0"0"-38,0 0-71,0 0-39,0 0-3,133 92-21,-119-30-5,-1 2-6,-7-1-20,1-3-7,-2-6-1,-5-4-48,0-9-70,-2-6-160,-17-17-213</inkml:trace>
  <inkml:trace contextRef="#ctx0" brushRef="#br0" timeOffset="20694.1046">17492 1444 1185,'0'0'77,"0"0"-77,0 0-12,135-49-39,-52 25-103,-12 0-449</inkml:trace>
  <inkml:trace contextRef="#ctx0" brushRef="#br0" timeOffset="20834.1251">18094 1400 1197,'0'0'71,"0"0"-71,0 0-6,0 0-29,166-39-215,-118 9-502</inkml:trace>
  <inkml:trace contextRef="#ctx0" brushRef="#br0" timeOffset="20993.3554">18561 1177 1097,'0'0'171,"0"0"-135,0 0 12,0 0-30,0 0-7,-10 116-1,4-67-10,2 4-16,-5 0-82,-1-7-182,2-8-386</inkml:trace>
  <inkml:trace contextRef="#ctx0" brushRef="#br0" timeOffset="21390.2626">18680 1133 1041,'0'0'68,"0"0"3,124-27 9,-88 27-58,-9 15-19,-14 10-3,-13 6-4,-7 3 4,-30 2 0,-3-4 9,-3-6-5,7-6 0,14-6-3,9-6-1,8-4 0,5-1 0,0-3-5,6 0-5,22 0 10,9 0 5,9 0 2,-7 11 3,-8 1-1,-8 4-3,-10 3 8,-9-1 1,-4 5 13,-4 4 5,-29 4 10,-11-3-15,-6 2-9,-6-9-14,-4-1 0,-2-3-5,-1-10-21,5-5-49,16-2-86,11-23-385</inkml:trace>
  <inkml:trace contextRef="#ctx0" brushRef="#br0" timeOffset="21601.9964">19010 969 1107,'0'0'5,"120"49"116,-65 2-57,-16 7-32,-18 9-5,-21 0-5,0-3 13,-17-4-19,-19-7-8,-4-10-6,2-8-2,5-13-8,4-12-73,10-10-173,6-10-466</inkml:trace>
  <inkml:trace contextRef="#ctx0" brushRef="#br0" timeOffset="21943.993">19274 712 1139,'0'0'44,"126"-18"-43,-42 13 74,-4 5-45,-11 0-21,-13 0-3,-16 23-6,-13 9-5,-11 8 5,-12 12 5,-4 12 16,0 12 10,0 17 0,-14 9-1,-3 8-13,6 0-7,-6-2-2,0-9 0,-9-12 2,-15-12-1,-9-11 10,-14-11 1,-7-7 10,-6-8-9,-4-14-11,1-10-8,7-14-2,10 0-42,7-23-57,12-18-262</inkml:trace>
  <inkml:trace contextRef="#ctx0" brushRef="#br0" timeOffset="23244.0172">1668 3691 1129,'0'0'46,"0"0"-7,0 0 12,0 0-50,56-152 13,-15 86-9,-1-4-2,-3 5-3,-8 15-2,-10 14-2,-17 16 2,-2 10 2,-12 5 0,-21 5 0,-5 0-9,-4 13 0,12 13-3,10 2-6,12 4-9,8 1-5,8-3 3,32-2-21,14-5 38,6-2 9,-10-1 0,-17-3 2,-15 8 1,-18 1 0,-7 8 4,-28 5 5,-10-3-3,0-7-6,8-10-39,11-16-127,12-3-54,14-14-172</inkml:trace>
  <inkml:trace contextRef="#ctx0" brushRef="#br0" timeOffset="23739.3505">2148 3321 1008,'0'0'66,"0"0"22,0 0-68,0 0-13,0 0 11,-23 132 2,19-88-10,1 0-4,3-5-5,0-7 2,0-11-2,0-11-1,10-3-1,5-7 0,8 0 1,2-7 0,2-23 4,-4-2-1,2-6 1,-5-3 1,-2 4-3,-2 2 2,-3 5-4,-1 12 1,-8 8-1,-4 10-2,0 0-1,0 0-4,0 19 1,0 11 6,-2 2 0,-8-4 1,1-10-1,1-8-6,6-6-1,2-4-11,0 0 6,0-14-26,8-9-34,11-4 42,6 1 30,5 8 7,2 9-3,-1 9 12,-2 0 15,0 17-10,-5 9 0,-4 6 2,-2 6-7,-11 4-10,-7 8-3,0 6-3,-23 3-85,-12-5-129,-11-17-165</inkml:trace>
  <inkml:trace contextRef="#ctx0" brushRef="#br0" timeOffset="23995.23">2259 3048 723,'0'0'107,"0"0"34,0 0-41,0 0-70,0 0-10,7 126-2,-47-94-7,-3-6-4,-1-12 0,7-12 7,3-2-4,12-10 14,13-11 5,9-8-29,0 3-4,38 0-21,20 3-44,13 8-134,0 5-182</inkml:trace>
  <inkml:trace contextRef="#ctx0" brushRef="#br0" timeOffset="24414.2518">2698 3481 1123,'0'0'26,"0"0"-19,0 0 6,152 7 12,-101 7-12,-11 13-6,-17 13-7,-19 12-18,-4 4-22,-16-2 28,-12-10-27,3-14 38,7-11 1,16-15-3,2-4 3,0-36-35,29-26-131,12-9 93,7 1 25,-1 8 7,-5 11 41,-8 14 41,-16 15 44,-9 12 53,-9 10-34,0 0 2,0 10-75,-21 20-17,2 11 9,1 8 10,9-3-6,9-2-6,0-4-8,9-8-10,24-6-1,12-9-2,13-12-8,2-5-72,-4-4-184</inkml:trace>
  <inkml:trace contextRef="#ctx0" brushRef="#br0" timeOffset="25090.4338">4106 3291 789,'0'0'281,"0"0"-214,0 0-28,0 0-32,0 0-3,-137 122 9,102-68 11,3 0-9,12-2-3,11-8-10,9-8-2,0-12-1,29-17-7,11-7 3,7-3-13,7-28-11,-8-6-9,2-7 3,-11-4 9,-10 3 26,-12 14 10,-7 11 7,-8 12 36,0 5 4,0 3-27,0 0-23,-8 23-7,-7 7-5,0 3 4,8-2-1,7-2 0,0-4 0,4-6 0,20-10 1,12-9 1,7 0 2,-2-9-2,-7-15 12,-8-5 3,-14-1 3,-12 0 12,0 1 1,-12-1-19,-14 15-12,-3 7-3,3 8-2,-3 1-31,5 28-56,1 7-117,7 6-136,12 4-130</inkml:trace>
  <inkml:trace contextRef="#ctx0" brushRef="#br0" timeOffset="25398.4213">4461 3754 829,'0'0'92,"0"0"75,119-141-90,-72 74-31,-6-6-3,-13 3-23,-12 9-9,-16 20-11,0 18-1,-23 13-6,-10 10-4,-2 0-23,-4 19 0,8 7 18,7 2-45,14 3-17,10-3-26,0 2-9,34-5 60,11-1 27,6-3 26,-2-1 0,-6 1 5,-13-2 32,-16 8-12,-14 1 16,0 7-3,-11 0-7,-24 1-30,-11-1-1,-1-9-202,-1-15-219</inkml:trace>
  <inkml:trace contextRef="#ctx0" brushRef="#br0" timeOffset="25750.2153">5050 3421 1126,'0'0'17,"0"0"-8,0 0 19,18 145-9,-15-94-6,-3-5-4,0-8-4,0-14-1,0-11 1,0-12 0,0-1 2,0-1 15,0-29-1,0-12-21,13-9-13,3 3-11,10 10 19,-2 11 5,1 10 2,4 7 4,0 6 12,-2 4 1,-2 0-8,-9 0-3,3 17-8,-6 8 6,-1 8-4,-10 6-2,-2 5-15,0 11-57,-6-5-167,-4-13-192</inkml:trace>
  <inkml:trace contextRef="#ctx0" brushRef="#br0" timeOffset="26178.3388">5456 3580 513,'0'0'636,"0"0"-618,0 0 28,139-20-4,-89 20-5,-5 11-18,-9 13-10,-14 8-8,-17 4 1,-5 10 1,-5 1-3,-20-1-3,1-10 1,1-14-1,13-10-3,10-10-9,0-2 2,0-6-4,2-31-20,20-14 1,7-8 0,9 8 32,-7 6 4,-2 12 1,-8 10-1,-9 9 13,-7 10 27,-5 4 25,0 0-1,0 0-15,-15 0-17,-10 12-17,-4 14-6,0 12 0,0 8-1,12 2-7,3 2-1,14-4 0,0-5-1,20-11-4,18-9-23,7-9-25,8-12-22,0 0-108,1-7-208</inkml:trace>
  <inkml:trace contextRef="#ctx0" brushRef="#br0" timeOffset="26381.3361">6613 3759 1211,'0'0'73,"0"0"-66,136-10 27,-76-8-4,-4 0-25,-16 3-5,-17 8-56,-23 4-169,0 3-339</inkml:trace>
  <inkml:trace contextRef="#ctx0" brushRef="#br0" timeOffset="26543.8741">6600 4064 1184,'0'0'76,"0"0"-64,0 0 43,172-26-29,-107 8-21,-13 0-5,-18 4-45,-23 2-210,-11-2-554</inkml:trace>
  <inkml:trace contextRef="#ctx0" brushRef="#br0" timeOffset="26913.7148">8612 3555 1144,'0'0'47,"0"0"-47,-33 125 26,31-78-15,2 1-6,0-1-5,0 1-76,0 0-273,-7-10-389</inkml:trace>
  <inkml:trace contextRef="#ctx0" brushRef="#br0" timeOffset="27143.7324">8138 4331 1057,'0'0'92,"0"0"-90,0 0 27,140 34 64,-25-34-28,25-14-6,11-20-7,5-4-27,-21 2-10,-20 2-7,-35 14-8,-40 6-18,-29 12-38,-11 2-46,-56 12-132,-21 16-468</inkml:trace>
  <inkml:trace contextRef="#ctx0" brushRef="#br0" timeOffset="27654.2734">8583 4763 1086,'0'0'27,"0"0"-19,0 0 44,-122 109-41,97-97-9,4-12 1,-1 0-1,7-3 1,6-23 3,9-5-1,0-5-4,9 2-1,18 6 2,6 7 0,8 7-1,3 7 8,6 7 10,-4 0 3,-5 19 5,-10 20-11,-16 14-5,-15 8-3,0 13-1,-22-1-1,-18 3-4,-10-10 0,2-10 0,0-10 6,11-19 4,6-13-5,10-14-4,5 0 2,13-14-1,3-6-4,0-3 0,19 3-1,20 7 0,1 4 1,2 5 0,-4 4 5,-7 4-4,-6 16-1,-8 2 0,0-1 1,-1-9-1,1-5 4,4-7-1,12 0 5,0-7-5,2-15-3,3-4-6,7-6-70,-3-5-153,2-13-323</inkml:trace>
  <inkml:trace contextRef="#ctx0" brushRef="#br0" timeOffset="27903.1311">9783 3612 1098,'0'0'213,"0"0"-204,156-25-3,-69 11 47,2-2-34,-5 5-13,-12 6-6,-23 5-6,-25 0-53,-18 0-82,-6 0-174,-19 2 28,-22 1-258</inkml:trace>
  <inkml:trace contextRef="#ctx0" brushRef="#br0" timeOffset="28223.8935">9740 3742 975,'0'0'127,"0"0"-79,-8 104 41,22-46-29,7 5-24,-1 7 1,-11 6-13,-9 3-6,0 10-2,-15 1-5,-12 0-2,-2 1 1,0-7 2,7-6-5,4-12 11,9-12-12,9-11 2,1-9-6,36-13 0,16-8 4,17-13 2,9 0-6,6-15-2,-7-4 0,-13 0-7,-18 9-45,-23 5-38,-17-1-165,-7-2-509</inkml:trace>
  <inkml:trace contextRef="#ctx0" brushRef="#br0" timeOffset="28884.2662">10857 4071 864,'0'0'216,"0"0"-209,69-162 31,-22 78 7,1-6-33,-9 12-3,-15 25-1,-16 20-7,-8 22 4,-21 11-4,-19 0-1,-8 13-13,1 13 4,4 6 7,14 3 0,14 2-9,15 3-6,0-1-10,34-1 9,14-7 18,1-2 2,-5 0 0,-8-4 0,-18 3-2,-13 2-4,-5-6 4,-5-3 0,-15-6-3,0-7-59,3-4-122,-1-4-62,9-4-309</inkml:trace>
  <inkml:trace contextRef="#ctx0" brushRef="#br0" timeOffset="29393.5243">11264 3720 835,'0'0'192,"0"0"-181,0 0 39,0 0-11,0 0-23,-29 138-6,18-94-2,8 0-3,0-8-2,3 0-2,0-9 1,5-8-1,11-7-1,3-7 0,6-5 1,2 0 1,2-5 0,0-19 1,-2-8 3,-3-6-2,-6-6-2,-4-5 3,-6 8 0,-3 13 2,-1 13 10,-4 12 3,0 3 0,2 12-18,-2 20-1,0 8-1,0 0 0,0-8 0,0-6 1,0-11-1,0-8-4,0-7-22,0 0 6,0-19 14,12-15-37,5-5-18,9 5 52,0 8 8,1 10 2,1 8 12,-1 8 11,0 7 1,-3 19-5,-6 13-10,-7 0-5,-11-1 2,0 3-7,0-1-7,-27-4-60,-2-5-35,-9-12-170,3-11-80</inkml:trace>
  <inkml:trace contextRef="#ctx0" brushRef="#br0" timeOffset="29635.2499">11548 3430 872,'0'0'76,"0"0"-9,0 0-16,0 0-44,0 0 2,0 0 9,-23 91-5,-20-78-6,2-13 2,8 0 18,8 0 8,14-21 1,7 1-31,4-2-5,4 2-1,25 6-3,9 2-80,7 10-93,6 2-316</inkml:trace>
  <inkml:trace contextRef="#ctx0" brushRef="#br0" timeOffset="30094.1883">12322 3441 936,'0'0'145,"0"0"-33,0 0-65,-114 76-25,63-16 7,-1 18 13,4 9-7,12-4-4,12-2-7,16-13-10,8-17-5,10-8-7,23-8-2,5-9-29,-1-6-69,-7-12-194,-12-6-587</inkml:trace>
  <inkml:trace contextRef="#ctx0" brushRef="#br0" timeOffset="31306.3305">12449 3756 680,'0'0'163,"0"0"-75,0 0-23,0 0-39,0 0-8,127-55-1,-87 57-15,-4 25 12,-12 9 3,-17 8-6,-7 9-5,-11 0 1,-25-2-4,-6-5-2,4-13 6,7-8-7,10-13 0,15-12-8,6 0-19,0-7 1,25-27-28,11-9-44,12-12 23,1-1 51,-5-1 20,-5 10 4,-8 9 26,-11 13 51,-11 13 9,-8 11-6,-1 1-2,0 4-45,-20 27-24,-7 10-4,-2 9 8,10-2 18,9-2 0,7-2-3,3-3-8,13-8-10,21-6-4,11-12 0,-1-7-3,-4-4-3,-8-4-10,-8 0-58,-10 0-73,-12 0-190,-2-9-375</inkml:trace>
  <inkml:trace contextRef="#ctx0" brushRef="#br0" timeOffset="31893.3126">13441 3633 210,'0'0'546,"0"0"-373,0 0-13,0 0-89,0 0-62,0 0 8,6 126 34,-6-71-16,0-3-10,0-4-12,0-4-11,0-6 0,3-4-2,-1-4-28,1-6-76,-1-5-110,-2-8-185</inkml:trace>
  <inkml:trace contextRef="#ctx0" brushRef="#br0" timeOffset="32064.6856">13210 3996 962,'0'0'11,"0"0"1,118-70 16,-41 36-25,6 2-3,-8 3-13,-15 5-153,-14 6-136,-13-1-77</inkml:trace>
  <inkml:trace contextRef="#ctx0" brushRef="#br0" timeOffset="32385.2361">13791 3696 226,'0'0'423,"0"0"-288,0 0-7,0 0-59,0 0-3,0 0 18,15 116-38,-15-60-16,0-3-15,0 0-3,0-11 2,0-13-11,0-10 4,0-12-6,0-5 0,0-2-1,9-18 0,9-21 18,3-13-17,0-6-1,2 3 0,1 9-1,1 12 0,0 17-2,-6 10 2,2 7 0,-9 0-6,-1 27 7,-1 4 6,-6 4 3,2-3-7,-2-2 0,-4-2-2,2-2-1,-2 0-43,0-4-99,0-1-177,0-12-147</inkml:trace>
  <inkml:trace contextRef="#ctx0" brushRef="#br0" timeOffset="32806.0645">14188 3757 859,'0'0'130,"0"0"-110,0 0 42,160-22-20,-113 44-4,-15 14-29,-13 9-7,-19 3-1,0-2 3,-19-4-3,-11-8 0,4-12 0,5-7 0,13-10-1,5-5-9,3 0-17,3-20-31,19-14-31,14-4 3,-3-6 75,5 2 4,-2 0 6,-4 1 2,-5 9 36,-11 10 26,-7 8 1,-5 10 14,-4 4-1,0 0-22,-17 18-24,-10 18-22,5 9 5,3-1 8,13 5-8,6-10-11,0 0-1,25-8-1,8-8-2,2-9 0,4-7-9,-8-5-22,-4-2-53,-14 0-103,-12-12-234</inkml:trace>
  <inkml:trace contextRef="#ctx0" brushRef="#br0" timeOffset="33063.8947">14551 3505 1047,'0'0'76,"0"0"-57,0 0 20,196-17-1,-97 46 12,-6 13-12,-1 11-15,-21 6 2,-23 13-13,-21 1-4,-24 6-4,-3 0 3,-30-5-4,-16-5 0,-9-18 4,5-10-7,8-17 2,10-14-2,15-10-24,10-2-69,7-32-207,8-16-529</inkml:trace>
  <inkml:trace contextRef="#ctx0" brushRef="#br0" timeOffset="33454.3115">16107 3618 318,'0'0'728,"0"0"-663,0 0 20,0 0-53,0 0-32,0 0 31,31 141 10,-27-76-7,-1-3-17,4-2-2,-5-7-15,-2-11 0,0-7-16,0-8-56,0-8-124,0-10-204</inkml:trace>
  <inkml:trace contextRef="#ctx0" brushRef="#br0" timeOffset="33625.7749">15868 3944 1091,'0'0'72,"0"0"-50,0 0 27,208-55-11,-106 38-29,-11-1-9,-14 6-11,-17-5-174,-11-8-264</inkml:trace>
  <inkml:trace contextRef="#ctx0" brushRef="#br0" timeOffset="34141.1544">16826 3875 586,'0'0'339,"0"0"-262,0 0 43,119-123-56,-72 69-23,-4-3-10,-11-1-6,-14 4-9,-13 10-10,-5 8 2,-5 14-8,-16 9-1,-8 13-15,-2 0 0,2 18-12,4 9-3,11 2-1,12 3-46,2-1-14,11 5 13,21-2 36,5-2 38,1 4 5,-3 2 10,-8 2 13,-13 5-18,-9-6-3,-5-2 5,-5-9-7,-16-6-17,7-10-44,2-9-81,8-3-104,4-19-218</inkml:trace>
  <inkml:trace contextRef="#ctx0" brushRef="#br0" timeOffset="34606.0688">17307 3569 700,'0'0'145,"0"0"-45,0 0-48,0 0-12,0 0-3,-23 111-13,21-71-13,2-3-1,0-5-3,0-4-4,9-7 1,8-9 1,3-6-4,3-6 3,2 0 3,-3-8-7,2-18 0,1-8 19,-3-7-15,3 0 5,-8 2 0,-3 13 11,-8 12 2,-6 8-4,3 6-8,-3 0-8,0 22 0,0 12 3,0 5-4,0-6 2,0-8 0,0-14-6,0-8-9,0-3-12,0-10 11,0-26-4,15-5 4,5 2 0,3 4 7,-1 12 6,3 8 1,-1 13 7,0 2 2,-1 8 9,-3 21-7,-7 2-7,-8 7-4,-5 4-1,0 1-3,-27-5-86,-7-6-112,-5-12-184</inkml:trace>
  <inkml:trace contextRef="#ctx0" brushRef="#br0" timeOffset="34861.8366">17563 3192 882,'0'0'16,"0"0"10,0 0 2,0 0-16,6 122-3,-44-102-8,-6-7 0,-3-11 7,6-2 4,11-4 52,12-17 16,11 2-41,7-2-15,13 5-20,23 6-4,9 6-3,6 4-95,-4 0-119,-2 2-238</inkml:trace>
  <inkml:trace contextRef="#ctx0" brushRef="#br0" timeOffset="35095.9706">18289 3230 1071,'0'0'20,"0"0"22,0 0 32,-100 134-28,76-61 16,0 10-30,10 4-3,7-1-12,7-1-14,0-13 1,11-18-4,16-16-9,11-16-35,2-14-45,3-8-126,-6-5-241</inkml:trace>
  <inkml:trace contextRef="#ctx0" brushRef="#br0" timeOffset="35505.8677">18561 3534 932,'0'0'66,"0"0"-36,121-5 31,-73 10-15,-5 18-11,-16 7-22,-16 7-9,-11 5 1,-9 4-1,-24-4-4,-8-8-6,8-10-7,12-12-2,13-12-7,8 0-22,5-10 1,23-22-75,15-11 36,1-3 39,3 1 36,-7 2 7,-6 7 11,-14 13 48,-11 11 32,-7 5-8,-2 7 24,-5 0-51,-17 22-35,-4 10 10,1 8 11,11 5-13,10-3-9,4-3-1,0-4-5,22-5-6,12-8-1,4-8-3,1-8-1,0-6-3,-8 0-14,-8 0-39,-17-12-107,-6-13-241</inkml:trace>
  <inkml:trace contextRef="#ctx0" brushRef="#br0" timeOffset="36445.939">19340 3667 248,'0'0'134,"0"0"-5,0 0-5,0 0-40,0 0-8,0 0 25,33 0-17,-2 0-11,9 0 3,12 0-14,0 0 10,6-5-30,-7-2-13,-11 2-17,-17 5-7,-12 0-5,-6 0-7,-5 0-40,0 0-61,0 0-121,0-7-141</inkml:trace>
  <inkml:trace contextRef="#ctx0" brushRef="#br0" timeOffset="36826.2795">19912 3471 747,'0'0'128,"0"0"-117,0 0 28,0 0-5,43 128-12,-32-92 2,-3-1-3,0-7-2,-4-6 5,-4-7 0,2-8-4,-2-6-6,2-1-10,5 0 4,2-12 0,9-18 9,2-8-12,7-7-2,-3-2-5,2 7 2,1 4-1,-4 12 1,-4 9 1,-3 10 3,-2 5 4,-3 0-4,-3 24 7,2 3-2,-5 8 1,-3-1 1,-2 2-9,2-2 0,-2-2-2,0 1-25,0-9-67,0 0-113,0-12-169</inkml:trace>
  <inkml:trace contextRef="#ctx0" brushRef="#br0" timeOffset="37253.2895">20420 3517 927,'0'0'92,"0"0"-74,0 0 13,123-12-17,-86 14 0,-5 18-3,-14 2-9,-14 4-2,-4 4 0,-4 0-7,-23 2-5,-2-6-10,10-7-17,7-10-12,12-9-19,0 0-41,6-18-82,19-14-4,6-6 89,5-6 44,0 1 64,-2-4 26,-3 10 87,-10 7 47,-7 12 6,-10 13 18,-4 5-26,0 0-61,-6 23-66,-12 12-14,1 3 26,0 3-17,11-2-4,4-6-9,2-1-8,2-9-1,25-8-2,10-7-2,3-8 0,3 0-32,-5-12-60,-11-9-159,-14-1-268</inkml:trace>
  <inkml:trace contextRef="#ctx0" brushRef="#br0" timeOffset="37495.8562">20794 3200 1095,'0'0'52,"0"0"-50,0 0 10,178 20-1,-94 14 3,-7 10 12,-9 8 20,-17 3-3,-17 2-14,-17-5-7,-17 5-16,0 1-2,-17 1-2,-12-8-2,-4-6-26,8-17-54,2-20-102,3-8-217</inkml:trace>
  <inkml:trace contextRef="#ctx0" brushRef="#br0" timeOffset="37906.2919">21170 2857 726,'0'0'164,"120"-15"-156,-22 15 99,14 0-33,-2 0-42,-6 3 0,-17 7-7,-22 3-1,-20-4 5,-16-1-10,-13 2 9,-9 2-6,-4 2 7,3 6 1,0 9-8,4 7-1,-2 13-5,2 6-3,3 11-4,2 4-8,5 12 4,3 7-2,-4 5-2,2 8 5,-10-2 6,-6-6-2,-5-9 3,-16-13 7,-35-11 0,-12-3 1,-12-10-10,-6-8-4,-2-11-2,8-11-5,1-5-14,7-13-38,9 0-64,10-8-445</inkml:trace>
  <inkml:trace contextRef="#ctx0" brushRef="#br0" timeOffset="38695.3066">7819 6384 1199,'0'0'36,"0"0"-30,0 0 15,0 0-21,0 0-3,0 0 3,131 11-72,-79-15-108,-17-8-218</inkml:trace>
  <inkml:trace contextRef="#ctx0" brushRef="#br0" timeOffset="38852.2883">7750 6611 1046,'0'0'104,"0"0"-101,0 0 13,0 0-11,169 8-3,-70-8-4,-6 0-185,-13-18-428</inkml:trace>
  <inkml:trace contextRef="#ctx0" brushRef="#br0" timeOffset="39175.7896">9185 6212 1066,'0'0'55,"0"0"-30,-9 121 38,9-73-43,0 1-14,0-3-5,0-2-1,0-1-73,0-2-143,-10-9-212</inkml:trace>
  <inkml:trace contextRef="#ctx0" brushRef="#br0" timeOffset="39407.2828">8862 6852 1158,'0'0'23,"0"0"-15,0 0 56,194 20-28,-85-31 5,-4-18-21,-8-5-13,-2-3 4,-19 7-8,-18 7-3,-22 10-10,-23 5-71,-13 8-108,-13 0-205</inkml:trace>
  <inkml:trace contextRef="#ctx0" brushRef="#br0" timeOffset="39923.9679">9176 7245 822,'0'0'14,"0"0"11,0 0 26,-115 76-44,104-76-4,3-6 1,4-18-3,4-2 2,0-1 9,10 0 10,13 1-2,4 4 1,5 4-1,3 5 1,8 8-8,-1 5-1,-1 4 1,-8 24-4,-9 8-6,-8 7 1,-14 8 8,-2 5 8,-2 5 4,-31-2-7,-5-4-7,-3-14-3,1-8-2,11-17-1,7-12 3,7-4-6,8 0 7,7-15-8,0-1 0,9-2-2,15 9-1,2 6 3,11 3 4,3 0 3,1 12 9,5 5-2,-4 0-1,5-5 9,-5-3-7,-4-9 20,-2 0-19,-12 0-7,-4-6-5,-3-16-4,2-6-14,-5-11-43,-1-11-67,0-8-155,-4-19-224</inkml:trace>
  <inkml:trace contextRef="#ctx0" brushRef="#br0" timeOffset="40143.1234">10130 6140 1007,'0'0'151,"0"0"-148,159-30 57,-85 21-6,-1 0-42,-13-1-6,-15 3-6,-20 4-19,-21 1-74,-4 2-59,-19 0-92,-18 0-115</inkml:trace>
  <inkml:trace contextRef="#ctx0" brushRef="#br0" timeOffset="40411.2835">10195 6156 519,'0'0'177,"0"0"-17,-65 153 34,59-83-88,2 8-41,4 2-13,0 0-12,0 5-1,0 6-10,0 6-4,0 3-7,0-4-3,0-11-3,-10-16-3,6-16 12,4-18-3,0-12-2,7-11 1,24-8-5,18-4 1,15 0-5,2 0-4,-4-7-4,-9-2-11,-14 5-47,-16-1-39,-11-2-130,-12-13-589</inkml:trace>
  <inkml:trace contextRef="#ctx0" brushRef="#br0" timeOffset="40960.2336">11646 6647 128,'0'0'845,"0"0"-816,0 0 58,0 0-36,83-104-24,-50 49 5,-4-5 2,-4-8-21,-8 6-6,-12 13-3,-5 16-2,0 15 3,-21 16-1,-5 2-4,-7 2-1,1 22-3,8 6-6,11 2-15,13 0 5,0 5-8,17-4-7,21 2 18,7-3 15,-3 0-1,-8-6 5,-14 0-2,-18 0 0,-2 0-2,-6 0 1,-21 0-50,-2-4-101,4-6-80,10-13-140</inkml:trace>
  <inkml:trace contextRef="#ctx0" brushRef="#br0" timeOffset="41440.2617">12081 6309 1058,'0'0'17,"0"0"31,0 0-9,0 0-19,-20 126-6,20-85-10,0 0-1,0-7-1,0-7 0,11-8-1,7-7-1,-1-6 0,8-6 2,-2 0 0,2 0-1,-2-20 6,2-6-5,2-9 1,-2-6 1,1-3-1,-3 4-1,-8 13-2,-8 15 0,-5 12-2,-2 4-3,0 26 2,-2 8-1,-14 1 4,-1-5 0,7-8-4,1-12-2,8-8 0,1-6-16,0 0-14,10-27 1,13-7 33,4 1-6,-3 5 8,3 12 2,-3 11 10,-1 5 10,2 0 4,-7 21 1,6 1-4,-7 5-11,-5 0-5,-12 1-5,0 2-2,-13 1-52,-24-8-87,-7-7-279</inkml:trace>
  <inkml:trace contextRef="#ctx0" brushRef="#br0" timeOffset="41703.9026">12255 6009 814,'0'0'74,"0"0"-68,0 0 63,0 0-45,0 0-16,0 0-8,-4 107-2,-36-95 2,6-12 2,5 0 17,7 0 38,8-17 7,12 0-14,2 1-4,0 4-19,18 6-22,12 6-5,7 0 0,-2 0-54,-10 18-151,-9 0-384</inkml:trace>
  <inkml:trace contextRef="#ctx0" brushRef="#br0" timeOffset="42954.0718">13307 6168 553,'0'0'172,"0"0"-13,0 0 14,0 0-83,0 0-35,-118-38-12,60 76-19,-2 14 2,4 19-4,10 6 2,15 4-1,10-3-8,15-8-4,6-17-7,8-9-4,23-13-1,5-11 1,3-9-18,-8-8-39,-6-3-63,-5 0-69,-8-12-184</inkml:trace>
  <inkml:trace contextRef="#ctx0" brushRef="#br0" timeOffset="43263.4907">13301 6280 681,'0'0'158,"0"0"-67,0 0-39,0 0-14,4 106 43,3-55-33,-1-3-14,1-4-13,-4-8-15,1-6-2,-3-8-4,-1-3-33,3-8-79,-3-3-133,0-8-88</inkml:trace>
  <inkml:trace contextRef="#ctx0" brushRef="#br0" timeOffset="43540.2681">13628 6256 755,'0'0'115,"0"0"-47,0 0-10,0 0-6,0 0 14,22 107-17,-20-66-12,3 2-13,-3-4-9,3-5-7,0-1-4,-3-8-4,-2-2-3,0-3-53,0 0-68,0-6-160,0-2-80</inkml:trace>
  <inkml:trace contextRef="#ctx0" brushRef="#br0" timeOffset="43727.2966">13513 6561 709,'0'0'135,"0"0"-127,0 0 10,120-75 3,-67 54-16,-6 1-5,-9 0-112,-15 6-146,-3-2-177</inkml:trace>
  <inkml:trace contextRef="#ctx0" brushRef="#br0" timeOffset="44085.336">13935 6307 894,'0'0'87,"0"0"-31,0 0 9,-11 116-32,11-72-14,0 0-6,3-9-7,1-6 4,-4-14-6,2-4 2,0-5-2,1-6-2,4 0 3,-1-3 2,7-28 6,6-8-5,1-2-8,-3-3 0,6 8-16,-3 5 10,-3 14 6,2 8 0,-6 9 0,-4 0 2,0 4 0,-4 18 14,-2 5 1,0 1-3,4-3-11,-7-1-1,4-2-1,-1-3-1,-3-5-3,0-2-58,0-4-70,0-3-137,0-2-112</inkml:trace>
  <inkml:trace contextRef="#ctx0" brushRef="#br0" timeOffset="44350.3648">14074 6097 1032,'0'0'59,"0"0"-38,0 0 29,182-3-21,-105 31-3,-4 7 7,-15 11-13,-25 5-3,-20 5-4,-13 2-1,0-1 12,-13-1-2,-9-6-12,-5-8-5,8-8-4,0-8-1,9-6-18,-4-8-73,4-10-127,7-2-227</inkml:trace>
  <inkml:trace contextRef="#ctx0" brushRef="#br0" timeOffset="44798.1686">14685 6250 729,'0'0'106,"0"0"-80,134-8 109,-92 24-74,-13 14-38,-16 12-14,-13 0-4,0 2 4,-20 1-6,-9-13 2,5-5-2,5-16-3,11-8 0,8-3 2,0 0-1,5-19-1,27-11-2,11-6 2,4-2 1,0-3-1,-5 5 2,-7 2-1,-8 6 10,-11 6 19,-9 8 18,-7 7 12,0 7-6,-5 0-19,-17 9-20,-3 17-7,4 6 10,2 2-3,9 1 2,10-5-6,0-2-1,0-9-4,27-2-1,8-7-3,9-10 2,6 0 0,-4 0-1,-5 0-3,-12 0-1,-13 0-19,-5 0-53,-11 0-66,0 0-377</inkml:trace>
  <inkml:trace contextRef="#ctx0" brushRef="#br0" timeOffset="45243.7731">16089 6074 656,'0'0'214,"0"0"-65,0 0-63,0 0-51,0 0 17,-7 143 2,12-85-26,4 0-16,-2-10-9,-3-1-3,-4-6-6,0-7-68,0-6-98,-4-8-187,-23-10-210</inkml:trace>
  <inkml:trace contextRef="#ctx0" brushRef="#br0" timeOffset="45407.0311">15826 6421 798,'0'0'195,"0"0"-159,0 0 38,0 0-33,185-83-16,-80 52-2,-7 2-23,-12 5-30,-16 2-279,-19-2-338</inkml:trace>
  <inkml:trace contextRef="#ctx0" brushRef="#br0" timeOffset="45907.3022">16761 6333 371,'0'0'519,"0"0"-507,0 0 58,0 0-12,95-104-16,-64 51 14,-2-3-30,-2-2-8,-12 10-2,-8 13-8,-7 14 2,0 10-3,-20 8-7,-4 3-4,-5 0-6,3 22-2,6 7-5,12 5-15,8 1-1,0 0 7,12-4 5,16-2 13,4 3 5,-1-9 3,-3-1 3,-7 0 1,-7 0-2,-11 0-2,-3 2 0,0 0-3,-17 0-83,-7-7-87,5-9-46,8-8-73</inkml:trace>
  <inkml:trace contextRef="#ctx0" brushRef="#br0" timeOffset="46442.2021">17199 6057 878,'0'0'63,"0"0"34,0 0-51,0 0-30,0 0 29,0 0-23,0 111-15,-4-79-3,2 0-2,2-10 1,0-1-3,0-9 0,14-7 0,9-2 5,5-3-2,0 0-3,-1-7 0,-4-11 3,-2-6 2,-2-5 2,-7 0-5,-2-3 2,-1 1-1,-5 10 3,0 7 0,-4 8 1,0 4 10,0 2-7,0 0-10,3 8 0,-3 15 0,0 6 2,0-3 1,0-3-3,0-8 1,0-7 0,0-2-1,0-6 1,0 0-1,0-4-15,9-18 11,12-8 1,2 2-1,2 5 4,-2 7 0,-4 9 4,1 7 5,1 0 4,-1 0 6,0 16 4,-3 8-6,-8 3-12,-2 4-5,-7-2 4,0 4-4,0-1-4,-13 2-30,-14-5-65,-4-7-111,-8-10-185</inkml:trace>
  <inkml:trace contextRef="#ctx0" brushRef="#br0" timeOffset="46704.192">17448 5741 926,'0'0'71,"0"0"-63,0 0 20,0 0-21,0 0-1,0 0-6,-49 80-1,1-70 1,4-10 3,4 0 15,10-3 25,15-16 4,8-1-7,7 1-5,0 2-24,20 2-5,11 10 1,4 5-7,2 0-7,-4 10-80,-5 8-291</inkml:trace>
  <inkml:trace contextRef="#ctx0" brushRef="#br0" timeOffset="47079.9671">18392 5726 859,'0'0'108,"0"0"31,0 0-26,0 0-77,0 0-6,-134 79-9,97-10-5,5 4 10,8 0-6,10-9-11,14-8-5,0-10-3,0-8-1,16-4-5,6-8-43,7-8-70,0-10-143,-7-8-209</inkml:trace>
  <inkml:trace contextRef="#ctx0" brushRef="#br0" timeOffset="47275.9639">18425 5925 953,'0'0'111,"0"0"-75,0 0 24,0 0-32,0 0 14,14 127-11,-8-82-18,-1-2-8,-3-5-2,-2-4-3,0-4-11,4-8-49,3-4-78,0-9-190,-1-8-146</inkml:trace>
  <inkml:trace contextRef="#ctx0" brushRef="#br0" timeOffset="47447.8599">18674 6092 919,'0'0'136,"0"0"-122,137-53-14,-77 39 0,-7 3-23,-13-1-212,-15 0-189</inkml:trace>
  <inkml:trace contextRef="#ctx0" brushRef="#br0" timeOffset="47821.1773">19085 5895 736,'0'0'120,"0"0"-80,0 0 77,0 114-70,2-73-14,0 3 0,0-5-20,-2-1 1,0-11 6,0-11-3,0-10 4,0-6-4,6 0-1,7-12 4,7-16 1,4-10-8,5-5-12,0 8 0,0 5 1,-2 7-1,-5 9-1,-3 9 0,-7 5-1,-1 0 1,-3 7 0,-4 18 7,-4 3 0,0 2-3,0 4-3,0-5 0,0 2 2,0-9-3,0-8 0,0-9-5,15-5-15,8 0-22,4-9-32,-3-13-94,-6-5-281</inkml:trace>
  <inkml:trace contextRef="#ctx0" brushRef="#br0" timeOffset="48069.6835">19442 5654 1114,'0'0'0,"0"0"-1,0 0 1,118 65 8,-58-21-2,1 6-3,-13 6 24,-9 0 31,-16-2-30,-17 1-2,-6-2-1,0-2-8,-21-1-9,-3-9-7,1-12-1,4-7-28,5-11-93,1-11-168,1 0-241</inkml:trace>
  <inkml:trace contextRef="#ctx0" brushRef="#br0" timeOffset="48495.7877">20053 5839 1074,'0'0'9,"0"0"24,155 3 19,-105 26-37,-18 7-11,-18 6 0,-14-1-4,0-2 0,-21-1 0,-13-4 2,0-7 0,8-7-2,10-11-13,12-7-11,4-2-27,0-5-1,27-25-105,6-8 27,5-5 69,-3 2 33,-4 0 28,-4 9 15,-11 10 47,-7 6 41,-5 6 19,-4 10-17,0 0-15,0 0-41,-4 19-32,-12 15-1,7 6 14,7 0-11,2-2-9,0-4-5,27-7-1,6-4-4,7-7 0,5-11-10,-5-5-58,-5 0-68,-8-17-179,-11-12-263</inkml:trace>
  <inkml:trace contextRef="#ctx0" brushRef="#br0" timeOffset="48872.2041">20425 5378 1131,'0'0'7,"0"0"-1,0 0-6,166-6 6,-73 6 1,0 0-3,-6 0-1,-9 0 4,-14 0 28,-17 0 20,-17 0-11,-12 11-15,-7 15-2,-3 11 5,-1 16 0,-1 10 1,4 14-12,5 13-11,3 9 1,2 8-2,-3 8-7,-6 1 11,-7 0-1,-4-6 0,-27-9-1,-27-16 0,-17-18 0,-7-17-2,-5-16-2,5-16-5,7-11-2,2-7-22,6-2-36,3-17-46,9-6-198</inkml:trace>
  <inkml:trace contextRef="#ctx0" brushRef="#br0" timeOffset="57098.0527">2770 9673 426,'0'0'320,"0"0"-220,0 0 35,0 0-56,0 0-33,0 0 11,0 0-18,0 0-8,-87-63 0,42 63-15,-3 23-1,-8 12-10,4 8 1,8 3-3,11-5-3,19-7-2,12-6 2,2-5-4,14-6-5,19-7-17,11-10-6,3 0-5,4-27 6,-4-2 6,-7-7 12,-11-1 13,-6 1 4,-8 2 4,-6 5 17,-7 10 5,-2 13 18,0 2-11,0 4-2,0 0-35,0 10-12,0 16-8,0 11 20,0 9 4,0 3-4,0 2-8,3-7-88,7-2-132,4-18-157</inkml:trace>
  <inkml:trace contextRef="#ctx0" brushRef="#br0" timeOffset="57428.2753">3001 9932 762,'0'0'75,"0"0"-28,0 0 65,0 134-78,0-92-2,0-6-9,0-5-10,0-13-4,0-11 0,0-4-4,0-3 8,0-9 31,0-29 23,8-14-60,7-9-7,10 3 0,4 7-1,2 15-2,2 12 3,-6 18 2,0 6-2,-5 0-3,-4 8 3,-1 11 1,-5 10 2,-4 5 0,-5 5 0,-3 7-3,0 7-21,0-5-109,-13-7-224,-3-14-318</inkml:trace>
  <inkml:trace contextRef="#ctx0" brushRef="#br0" timeOffset="57617.7178">3666 9874 1080,'0'0'49,"0"0"-39,136-55-10,-75 37 0,-1 3-6,-20 8-134,-17 7-181,-17 0-184</inkml:trace>
  <inkml:trace contextRef="#ctx0" brushRef="#br0" timeOffset="57784.053">3724 10089 947,'0'0'150,"0"0"-145,0 0 42,0 0 1,121 9 11,-51-31-31,-2 3-22,-8 2-6,-11 3-110,-18 2-236,-17-3-278</inkml:trace>
  <inkml:trace contextRef="#ctx0" brushRef="#br0" timeOffset="60121.3002">5026 9367 679,'0'0'108,"0"0"-99,0 0 48,0 0 16,0 0-37,0 0-8,0 0-12,-94 51-5,80-51 4,1 0 9,7-12-5,4-9 3,2-6-22,0-3 0,6 7-2,17 2 4,1 7 4,0 8-2,5 6-4,0 2-2,-4 25 1,-7 10 1,-13 10 13,-5 4 0,-9 7 1,-28 3-2,-2-7 0,-3-8-5,1-11-4,8-12 3,8-9-3,10-10-1,8-4 4,7 0 5,0-14-11,5-1-7,17 1 7,4 5 5,3 9 8,4 0-6,2 9-1,-8 14 2,1 5-7,-8 4 2,-4 3-3,-5 0-61,-7 0-76,-4-3-207</inkml:trace>
  <inkml:trace contextRef="#ctx0" brushRef="#br0" timeOffset="60357.8118">4667 10176 1081,'0'0'0,"0"0"8,147 17 45,-39-17-4,12-3 3,7-16-8,-2-10-21,-12 2 1,-19 2-7,-29 9-16,-34 11-1,-26 5-19,-5 0-51,-36 13-60,-29 13-265</inkml:trace>
  <inkml:trace contextRef="#ctx0" brushRef="#br0" timeOffset="60536.9093">4999 10511 648,'0'0'244,"0"0"-231,-2 122 85,2-66-50,0 2-25,0 2-9,0-3-14,0-9-13,0-14-42,0-20-231,0-14-128</inkml:trace>
  <inkml:trace contextRef="#ctx0" brushRef="#br0" timeOffset="60731.5744">5254 10557 117,'0'0'1081,"0"0"-1063,0 0-10,0 0 13,0 111-6,-4-61 3,4 2-12,-2 0-4,-2-9 0,4-2-2,-6-8-34,1-8-59,-1-6-146,-8-12-132</inkml:trace>
  <inkml:trace contextRef="#ctx0" brushRef="#br0" timeOffset="60919.7219">4816 10650 1208,'0'0'33,"0"0"-23,0 0 7,144-99-6,-45 58-5,1 2-6,-5 5-61,-11 0-247,-12-4-328</inkml:trace>
  <inkml:trace contextRef="#ctx0" brushRef="#br0" timeOffset="61465.4528">6764 9194 417,'0'0'566,"0"0"-516,0 0 57,0 0-11,0 0-63,0 0-8,-52-104-18,11 97-2,-6 7 1,-4 0 4,-3 9-2,4 25 12,0 14-3,6 13-10,12 23-2,10 15-4,13 20 2,9 12 1,5 12 3,24 14-1,4 2-3,-1-7 2,-11-13 1,-11-20-1,-10-20 0,0-17 17,-21-22-11,-12-14 0,-9-16 5,-5-12-8,-1-12-2,0-6 0,5 0-5,7 0-1,15 0-22,9 0-26,12 0-51,0 0-266,12 10-295</inkml:trace>
  <inkml:trace contextRef="#ctx0" brushRef="#br0" timeOffset="61779.2044">6562 11355 809,'0'0'117,"0"0"-102,0 117 61,4-87-27,21-2-35,8-10 5,5-14-2,2-4-1,5-2 10,-3-30-1,-6-6 1,-10-10 2,-12-3 1,-14 7 1,0 11 11,-5 4-6,-21 11-10,-5 8-7,-10 6-12,-4 4-4,1 0-2,0 0-1,4 0-16,8 0-42,10 0-77,3 0-276</inkml:trace>
  <inkml:trace contextRef="#ctx0" brushRef="#br0" timeOffset="62119.9803">7063 8744 938,'0'0'180,"0"0"-133,0 0 53,0 0-91,0 0-9,0 0 0,25 119 7,-23-63 0,-2 1-5,0-8-2,0-6-24,0-10-108,0-10-188,0-19-123</inkml:trace>
  <inkml:trace contextRef="#ctx0" brushRef="#br0" timeOffset="62313.6595">7289 8855 505,'0'0'571,"0"0"-551,0 0 22,0 0-16,0 0 5,0 138 9,0-95-29,0-1-5,0-9-3,0-2-3,0-4-12,0-5-65,0-1-92,0-7-144,-12-10-110</inkml:trace>
  <inkml:trace contextRef="#ctx0" brushRef="#br0" timeOffset="62548.1015">6916 8770 757,'0'0'137,"0"0"-128,0 0 20,0 0-8,181-51 11,-94 44 18,0-2 8,-16 1 2,-18-6-18,-17 1-7,-20 6-23,-10 3-10,-6 1-2,0 3-117,-4 0-293</inkml:trace>
  <inkml:trace contextRef="#ctx0" brushRef="#br0" timeOffset="63655.2069">7530 10064 742,'0'0'200,"0"0"-126,0 0 5,0 0-35,0 0-12,0 0 1,148-92-21,-116 105 3,-4 24-10,-9 7-4,-17 8 2,-2 3 5,-9-2-2,-18-4-3,0-10-1,7-14 3,7-9-5,9-11 0,2-5-11,2 0-5,0-11-5,23-24-4,14-12-13,3-8 21,3-1-1,3-2 4,-9 8 4,-5 6 9,-14 12 1,-10 8 3,-8 12 17,0 3 35,0 9-26,-15 0-5,-14 21-19,-2 25-2,2 3 4,11 6 6,10-1 6,8-6 1,17-1 0,26-7 1,15-8 2,10-8 4,-3-10-3,-7-6-8,-14-6-8,-17 0-3,-15 1-5,-10-3-9,-2 0-45,-4 0-112,-19-5-650</inkml:trace>
  <inkml:trace contextRef="#ctx0" brushRef="#br0" timeOffset="68358.5267">8712 10118 570,'0'0'45,"0"0"7,0 0 46,0 0-49,0 0-11,0 0 1,0 0-10,0 0-1,-10 64 3,-8-52-3,-2-6-13,0 1-2,4-6-2,2-1-3,8 0-3,6 0 1,0 0 7,0-1-6,6-24 6,24-7-7,0 4 2,4 7 10,-5 10 6,-8 7-6,-6 4-8,-6 0-9,-7 3 1,-2 12 1,0 9 0,-4-3 3,-14-8 1,-5-2-3,4-6-1,1-1 2,5-4-2,1 0 2,8 0 0,-3 0 4,7-1-4,0-2-2,0 3-3,0 0-6,0 0-30,13 0-47,14 7-32,4 1-181,-4-7-143</inkml:trace>
  <inkml:trace contextRef="#ctx0" brushRef="#br0" timeOffset="68619.7998">9441 9833 1058,'0'0'179,"0"0"-178,0 0 14,0 0-2,0 0-11,0 0 25,29 115-4,-23-66-11,-4-3-9,-2 1 4,2-6-7,-2-4-3,0-2-38,0-9-86,0-2-114,0-4-110</inkml:trace>
  <inkml:trace contextRef="#ctx0" brushRef="#br0" timeOffset="68867.7677">9150 10488 928,'0'0'158,"0"0"-148,0 0 23,0 0 31,135 14 11,-27-19-27,10-16-17,3-6-9,-7-1 2,-23 4-3,-29 8-13,-24 7-8,-26 4 0,-12 5-32,0 0-48,-28 0-119,-16 10-322</inkml:trace>
  <inkml:trace contextRef="#ctx0" brushRef="#br0" timeOffset="69390.101">9580 10822 825,'0'0'57,"0"0"-47,-114 78 80,87-60-59,8-10-17,3-8 4,1 0-8,3-4 2,5-19-5,4 1 5,3-4-3,0 3 13,15 0-10,13 4-8,11 3 7,1 6-4,-2 10 6,0 0-4,-9 18-6,-10 18 1,-5 10-1,-13 4 1,-1 4 4,-1 0 0,-23 1 1,-8-3 1,-5-4-3,-2-7-3,-3-6 0,2-5-3,4-12 3,9-10-3,10-8-1,8 0 1,9-9-1,0-8-8,24 1 3,12 6 3,4 4 1,0 5 1,1 1 10,-6 0-4,-1 5-2,-5 5 7,-4 1 15,3-8-4,-4-1 5,7-2-9,-2 0-10,2-4-6,1-12-2,-3-2-14,0-6-57,-1-6-99,2-13-256</inkml:trace>
  <inkml:trace contextRef="#ctx0" brushRef="#br0" timeOffset="69630.8105">10451 9547 1265,'0'0'17,"0"0"-3,123-29-14,-40 19 15,11 5-8,-13 1-7,-18 4-14,-22 0-129,-34 0-182,-7 0-145</inkml:trace>
  <inkml:trace contextRef="#ctx0" brushRef="#br0" timeOffset="69937.9794">10458 9641 961,'0'0'89,"0"0"-80,0 0 76,0 0-49,0 0-7,-31 131 33,40-70-23,-7 16-13,-2 12-6,0 8-6,0 1 0,-2-5-8,-7-8-2,1-8 6,3-7-7,5-11 12,0-13 0,5-15-2,17-6-2,10-13-6,11-6 7,7-6-7,3 0-3,-4 0-2,-9-4-31,-13-4-57,-17-10-155,-10-10-456</inkml:trace>
  <inkml:trace contextRef="#ctx0" brushRef="#br0" timeOffset="70455.938">11260 10355 873,'0'0'194,"0"0"-178,0 0 55,137-162-26,-73 91-14,-1-8-6,-16 8-2,-23 13-5,-19 13-8,-5 18-5,-12 8-3,-15 10-2,-6 9-3,0 0-9,2 7-9,6 19 1,11 8-9,14 1-21,0 5 18,30-2 19,10 0 11,3-1 2,-8-5-1,-10-2 0,-14 1 1,-11-4 0,0 1-3,-3-5-1,-15-5-60,5-3-86,3-11-72,9-4-155</inkml:trace>
  <inkml:trace contextRef="#ctx0" brushRef="#br0" timeOffset="70928.0451">11887 9939 1088,'0'0'40,"0"0"22,0 0 2,0 0-64,0 0 1,0 0-1,-31 117 2,25-75 0,3-2-2,3-5 0,0-12 0,5-4 0,15-8-4,9-8 0,2-3 1,4 0 3,-1-17 4,-7-10 2,0-9-4,-6-7 2,-2-3-1,-4 8-3,-7 13 0,-2 13 0,-4 12 0,0 0-7,-2 7-5,0 19 12,0 8 0,-11-2 2,-1-12-4,6-7-2,4-8-11,0-5-7,2-5 15,0-26-5,10-3-13,15 0 19,2 13 6,-2 6 13,1 11 0,-4 4 3,-1 7 6,-5 26-12,-12 9-9,-2 2-1,-2 2 0,-2-6-18,-25-1-81,-2-14-196,-6-16-188</inkml:trace>
  <inkml:trace contextRef="#ctx0" brushRef="#br0" timeOffset="71181.1379">12166 9601 729,'0'0'169,"0"0"-166,0 0 81,0 0-39,37 116-37,-68-77 6,-9-11-6,-4-14-1,-1-12-1,3-2 3,13-11 11,9-15 22,15-6 4,5-5-11,19 4-30,20 5-5,11 8-9,-2 10-21,0 10-58,-11 0-118,-10 10-185</inkml:trace>
  <inkml:trace contextRef="#ctx0" brushRef="#br0" timeOffset="71423.8123">12834 9605 1219,'0'0'19,"0"0"24,0 0 16,-122 94-36,82-32 11,0 5 2,8 7-18,15-2-9,15 0-8,2-3-1,19-16 0,20-11-36,5-13-50,7-17-69,5-12-213,-6-22-175</inkml:trace>
  <inkml:trace contextRef="#ctx0" brushRef="#br0" timeOffset="71604.5201">13135 9777 1253,'0'0'19,"0"0"25,0 0-10,0 0-16,-37 129-4,37-71-2,0 2-11,0-2-1,0-5-19,0-13-48,2-17-142,14-23-153,3 0-256</inkml:trace>
  <inkml:trace contextRef="#ctx0" brushRef="#br0" timeOffset="71782.6366">13503 9787 649,'0'0'573,"0"0"-560,0 0 11,0 0 12,0 0-8,4 132-16,0-83-10,-4-1 2,0-2-4,0-4-29,0-4-71,0-5-116,0-12-201</inkml:trace>
  <inkml:trace contextRef="#ctx0" brushRef="#br0" timeOffset="71940.8378">13330 10062 1138,'0'0'7,"0"0"-5,0 0-4,183-130-74,-104 98-81,-12 4-132,-15 5-174</inkml:trace>
  <inkml:trace contextRef="#ctx0" brushRef="#br0" timeOffset="72217.8437">13787 9807 242,'0'0'553,"0"0"-464,0 0-7,0 0 8,0 0-2,0 115-29,0-69-26,0-3-7,0 1-14,0-15-7,2-12-3,2-14-2,1-3-2,3-18-12,10-20 12,3-13-2,0 0-16,4 7 12,-2 10-4,-2 17 12,-1 12 1,-8 5 10,-1 0 2,-4 19 5,-3 6 3,0 9-7,2 2-10,-4 6-4,-2 2-6,0-6-87,0-7-235,-5-8-296</inkml:trace>
  <inkml:trace contextRef="#ctx0" brushRef="#br0" timeOffset="72450.9535">13972 9622 1211,'0'0'48,"0"0"-42,140-27 51,-60 35-30,1 25-4,-6 13-1,-17 5-12,-18 3 0,-22 3-4,-18 3-6,0 4 4,-27 0-4,-4-6-7,1-13-46,0-16-89,3-17-144,2-12-316</inkml:trace>
  <inkml:trace contextRef="#ctx0" brushRef="#br0" timeOffset="72877.9528">14782 9753 1066,'0'0'10,"0"0"15,0 0 3,0 0-20,95 108-2,-95-69-2,-10 0-2,-17-6 5,4-8-5,4-14-2,11-3 0,6-8-18,2 0 0,0-2-17,17-20-122,18-10-46,11-1 77,2-6 27,-1-2-7,-11 8 106,-9 5 23,-11 11 151,-12 9 17,-4 8 2,0 0-91,-18 16-42,-9 17-4,2 3-5,12 4-11,9 4-19,4-6 1,0 0-7,27-8 1,11-14-7,10-8 13,6-8-4,-5 0-7,-9-12-11,-11-8-1,-15-2-33,-14 1-58,-4-4-249</inkml:trace>
  <inkml:trace contextRef="#ctx0" brushRef="#br0" timeOffset="73277.4292">15851 9651 998,'0'0'164,"0"0"-140,0 0 11,0 0 16,0 109-12,0-62-2,0 4-19,7 1-14,-1-2-3,-2-2-1,-2-1-18,-2-10-48,0-2-121,0-13-189,-15-15-235</inkml:trace>
  <inkml:trace contextRef="#ctx0" brushRef="#br0" timeOffset="73457.922">15591 9927 1076,'0'0'23,"0"0"-1,126-66 38,-33 37-16,3 3-10,-15 7-10,-21 9-24,-24 7-68,-3 1-94,-13-1-179,3-5-210</inkml:trace>
  <inkml:trace contextRef="#ctx0" brushRef="#br0" timeOffset="73858.969">16689 9970 1228,'0'0'62,"0"0"-54,24-124 16,14 76 9,7-8-26,-5-4 4,-10 0-7,-11 7-1,-19 13 1,0 12-3,-27 13-1,-12 8 0,-6 7-1,-4 0 1,9 11-16,12 12-12,13 5-13,13 2-42,2 2-26,17 4 5,21-7 34,9 2 61,-5-4 9,3 0 4,-13-1 20,-12-2-2,-14 1-10,-6 3-2,0-1-2,-22 4-3,-3-9-5,6-8-99,4-11-100,14-3-125</inkml:trace>
  <inkml:trace contextRef="#ctx0" brushRef="#br0" timeOffset="74331.9214">17116 9590 977,'0'0'81,"0"0"-60,0 0 62,0 0-53,0 0-22,0 0 6,-49 95-3,46-61-7,3 0-4,0-3 2,0-8 0,2 2-2,9-11 0,2-4-11,7-5-6,3-5-4,6 0 20,0-15 0,-3-16 1,-2-5 6,-3-1-4,-7 2-1,-4 10 1,-5 8 1,-5 13 1,0 4-4,0 0 0,0 14-3,0 10 3,-5 0 0,1-4 0,0-6 0,4-8-33,0-6-20,0 0 14,4-14 32,15-12 7,4-3 2,0 6 3,-1 9 24,-3 13 8,4 1-17,2 5 5,-6 21-4,-3 6-3,-7 5-5,-9 3-9,0-1-4,-15 2-3,-19-1-96,-6-12-130,0-10-152</inkml:trace>
  <inkml:trace contextRef="#ctx0" brushRef="#br0" timeOffset="74579.1276">17344 9282 953,'0'0'50,"0"0"-48,0 0 12,0 0-5,0 0-2,0 0 1,-91 83-4,50-80 2,6-3 8,11 0 33,10-17 10,12-4-16,2-2-21,16 0-20,19 7-5,10 9-10,6 7-53,1 0-84,-4 0-220</inkml:trace>
  <inkml:trace contextRef="#ctx0" brushRef="#br0" timeOffset="74821.2153">17957 9258 1195,'0'0'14,"0"0"11,0 0 25,-122 90-18,90-24 1,3 5-8,9 8-15,3-7-3,10-7-6,7-5-2,0-11 1,22-13-34,16-13-31,11-16-50,7-7-69,6-8-113,-6-25-93</inkml:trace>
  <inkml:trace contextRef="#ctx0" brushRef="#br0" timeOffset="75009.8522">18247 9497 1020,'0'0'65,"0"0"56,0 0-53,0 0-39,0 0-13,0 0 14,0 142-17,0-87-1,0 3-9,0-4 0,0 1-3,0 2-7,0-7-46,7-10-83,6-20-243,-1-20-285</inkml:trace>
  <inkml:trace contextRef="#ctx0" brushRef="#br0" timeOffset="75159.1045">18476 9738 1114,'0'0'108,"0"0"-108,121-56 0,-55 42-2,-3-1-100,-9 5-218,-17-2-212</inkml:trace>
  <inkml:trace contextRef="#ctx0" brushRef="#br0" timeOffset="75464.9325">18949 9569 1062,'0'0'38,"0"0"-7,0 0 45,13 136-39,-8-89-16,-1-6-15,-4-6-2,0-12 0,0-13-3,0-10-1,0 0 2,10-17 10,5-20-12,7-5-26,10-4 1,-3 4-2,2 14 16,-4 8 11,-5 13 7,0 7 11,-4 0-7,-5 19 6,-4 8 3,-6-1-13,-3 6 3,0-1-8,0-2 1,0-4-3,0-4-48,0-7-113,0-9-220</inkml:trace>
  <inkml:trace contextRef="#ctx0" brushRef="#br0" timeOffset="75713.3085">19334 9326 991,'0'0'202,"0"0"-201,0 0 33,152 25 13,-100 16-26,-14 11-3,-12 3 0,-16-2 3,-10 5-4,-3-7-1,-30 5 0,1-6-9,-1-10-7,8-5 0,6-13-27,7-12-71,3-8-144,3-2-285</inkml:trace>
  <inkml:trace contextRef="#ctx0" brushRef="#br0" timeOffset="76156.0014">19810 9426 357,'0'0'703,"0"0"-702,162-1 49,-92 19-3,-10 10-28,-16 2-9,-17 4-6,-21 2-2,-6 0 0,-12-4-1,-20-3 2,-4-6-3,10-9-4,10-4 3,12-10-22,4 0-4,0-4-12,10-25-76,17-8-42,4-9 93,6-1 53,-5 1 11,0 7 37,-8 4 73,-8 12 16,-11 8 0,-3 7-32,-2 7-15,0 1-30,-2 0-26,-19 24-13,4 11-2,3 10-1,7 3-1,7-2-5,0-7 1,17-4-2,8-15-1,8-6-7,2-14-15,-3 0-10,-2-9-31,-12-17-112,-9-8-266</inkml:trace>
  <inkml:trace contextRef="#ctx0" brushRef="#br0" timeOffset="76537.1476">20222 9097 1117,'0'0'0,"0"0"10,125-40-10,-33 34 8,3 3-5,-3-2-3,-7 0 0,-12-1 1,-11-2 27,-16 3 8,-11 5 28,-13 0-8,-9 0-18,-3 19-4,-2 16-3,1 16-3,-6 14-8,3 10-2,-4 12-7,0 12-4,2 10-4,-4 5-2,3 11 5,-3-4-5,-5-4 23,-33-11-11,-24-19 6,-21-17 4,-12-16 2,-5-16-2,2-16-14,9-17-4,10-5-5,18-9-25,16-14-52,8-3-67,6-6-478</inkml:trace>
  <inkml:trace contextRef="#ctx0" brushRef="#br0" timeOffset="78001.1508">3807 12990 901,'0'0'163,"0"0"-149,0 0 34,0 0-12,0 0-1,0 0 18,127 6-26,-72-18-15,1-4-6,-5-1-6,-10 5-44,-12 7-111,-16 3-136,-13 2-131</inkml:trace>
  <inkml:trace contextRef="#ctx0" brushRef="#br0" timeOffset="78172.4682">3878 13196 922,'0'0'70,"0"0"-46,0 0 6,0 0 55,0 0-21,156 11-24,-98-11-28,-4-11-12,-1 11-75,-11 0-220,-9-3-231</inkml:trace>
  <inkml:trace contextRef="#ctx0" brushRef="#br0" timeOffset="78915.1478">5160 12821 488,'0'0'133,"0"0"-72,0 0 38,0 0-34,0 0-30,0 0-15,-100 92-8,88-87 7,-2-5 6,8 0 24,0-25 4,1-6-30,5-1-17,0-1-1,9 8 1,13 6-6,3 7-2,1 10-2,3 2 1,-2 0 0,-2 19 3,-5 10 2,-5 7 6,-11 6-2,-4 5 6,0 3 3,-29 2 2,-8 0-7,-7-5-1,1-13-5,5-13 0,10-9-1,14-10 2,0-2 7,10 0 3,-1 0 2,5-8 5,0 0 0,0-2-5,0 2 7,19 7-7,2 1-9,4 0-2,4 5 1,-2 11-6,-5 5-1,0 2-1,-4 9-36,-4 3-47,-1-2-73,-9-2-193,-4-9-184</inkml:trace>
  <inkml:trace contextRef="#ctx0" brushRef="#br0" timeOffset="79150.0744">4832 13559 73,'0'0'1026,"0"0"-1002,0 0-14,0 0 33,161 16 41,-61-16-27,8 0-21,7-2-3,-6-10-8,-11-2-2,-19 1-20,-26 8-3,-26 1-16,-19 4-33,-8 0-77,-28 16-82,-22 4-222</inkml:trace>
  <inkml:trace contextRef="#ctx0" brushRef="#br0" timeOffset="79330.1283">5188 14006 826,'0'0'52,"0"0"59,0 0-7,-2 135-46,0-87-33,-2-2-14,1-6-7,1-10-4,2-12-85,0-18-59,0 0-187,13-24-29</inkml:trace>
  <inkml:trace contextRef="#ctx0" brushRef="#br0" timeOffset="79523.0997">5381 14015 979,'0'0'159,"0"0"-144,0 0 37,0 0-21,0 0-2,0 0-10,-12 126-8,8-90-2,-1-1-4,1-2-4,4 1-1,0-9-38,0-6-62,0-3-133,-7-8-49,-4-5-156</inkml:trace>
  <inkml:trace contextRef="#ctx0" brushRef="#br0" timeOffset="79757.1504">4922 14026 1046,'0'0'99,"0"0"-89,0 0 23,138-87 31,-41 44-14,4 3-23,-12 4-14,-11 7-6,-21 12-7,-19 5-3,-11 8-44,-13 4-65,-7 0-173,-3 0-230</inkml:trace>
  <inkml:trace contextRef="#ctx0" brushRef="#br0" timeOffset="81271.8009">5755 13113 635,'0'0'84,"0"0"9,0 0 43,0 0-55,0 0-55,0 0-13,62 11 26,-36 21 14,2 5-6,-1 0-16,-3 4-9,-3-3-20,-2-6 5,-2 2-7,0 0-31,-1-8-109,1-8-125,-3-14-128</inkml:trace>
  <inkml:trace contextRef="#ctx0" brushRef="#br0" timeOffset="81467.8249">6064 13052 453,'0'0'483,"0"0"-425,0 0 9,0 0-21,0 0-22,-116 124 1,79-66-1,1-8-13,3-3-8,8-15-3,8-11-10,9 2-69,8-17-110,0-6-150,10 0-150</inkml:trace>
  <inkml:trace contextRef="#ctx0" brushRef="#br0" timeOffset="81683.4115">6589 12891 915,'0'0'241,"0"0"-239,0 0 12,0 0 27,-7 131-6,7-91-10,0-1-20,0 8 0,0 3-5,0-1-16,0-5-69,0-4-147,0-8-131</inkml:trace>
  <inkml:trace contextRef="#ctx0" brushRef="#br0" timeOffset="81909.4488">6290 13564 1053,'0'0'99,"0"0"-90,0 0-2,163 5 77,-56-5-24,9-15-16,-1-12-16,-19 3-10,-20 2-11,-30 6-7,-19 8-12,-17 8-46,-10 0-91,-23 5-214,-20 14-220</inkml:trace>
  <inkml:trace contextRef="#ctx0" brushRef="#br0" timeOffset="82432.1395">6774 13878 978,'0'0'60,"0"0"-50,0 0 18,0 0-3,-128 84-12,108-78-5,0-6 1,3 0 2,3-6 1,3-17 3,7-7 3,4 4-1,0 1-10,2 4-4,18 9 0,9 1 0,4 2-3,8 9 4,-6 0 0,1 0 1,-7 15-5,-9 16 0,-8 8 3,-12 7-1,0 5 1,-17 5 7,-19-3-3,-6 0-2,-4-9-2,5-11 0,6-14-1,8-11 0,9-3 4,7-5-2,3 0 4,8-11-3,0 3-3,0-5 2,12 6 3,15 5-5,9-3 0,4 5 6,4 0-8,2 0 10,-2 0 0,-2 0 20,-2-5 6,-6-2-4,-9-2-8,-8 3-1,-5 0-6,-9 4-12,0-2-5,-3-3-5,4-5-53,3-9-82,5-16-477</inkml:trace>
  <inkml:trace contextRef="#ctx0" brushRef="#br0" timeOffset="83361.516">8961 12607 695,'0'0'166,"0"0"-79,0 0 30,0 0-22,0 0-43,0 0-10,-2-99-13,-27 90-10,-10 0-1,-10 6 0,-4 3-3,-2 0 2,2 14-4,3 18 5,5 11-7,9 20-5,9 15 5,14 21-2,11 10 6,2 21-5,2 11 0,18 6 2,3 3 0,3-7-5,-3-12 0,-11-15-1,-7-19 2,-5-16-2,-5-23 3,-21-18 2,-10-10 0,-10-12 0,-3-8-4,-3-10-1,0 0-6,10 0 5,9 0-5,10-10-12,15 3-27,8 0-29,0 7-53,29 0-210,2 0-388</inkml:trace>
  <inkml:trace contextRef="#ctx0" brushRef="#br0" timeOffset="83763.0119">8782 14829 1048,'0'0'120,"0"0"-101,0 0 19,-29 128-2,29-92-23,0-2-5,0-7-2,9-12-2,9-6 0,9-9 3,4 0 0,11-23 0,2-24-1,-3-8 0,-12-3-5,-14 4 1,-15 15 3,0 3 12,-9 19 11,-22 5 4,-6 9-13,-4 3-12,5 3-7,10 12-1,6-5-3,10-6-40,10-4-72,0 0-189,6-32-284</inkml:trace>
  <inkml:trace contextRef="#ctx0" brushRef="#br0" timeOffset="84113.8975">9499 12155 912,'0'0'157,"0"0"-98,0 0-18,0 0-20,0 103 20,0-49-9,0 0-18,0-4-11,0-4-1,0-7-2,0-7-57,0-10-113,0-15-207</inkml:trace>
  <inkml:trace contextRef="#ctx0" brushRef="#br0" timeOffset="84300.0412">9725 12247 1032,'0'0'81,"0"0"14,0 0-47,0 0-25,0 0 20,23 104-7,-22-63-24,-1 6-11,0-3-2,0-5-3,0-4-57,-1-3-92,-11-6-183,-1-10-146</inkml:trace>
  <inkml:trace contextRef="#ctx0" brushRef="#br0" timeOffset="84528.0388">9370 12133 778,'0'0'130,"0"0"-32,164-64 13,-64 41-32,14-8-29,-4 5-17,-19 1-11,-23 4-22,-32 11-2,-25 4-85,-11 6-104,-16 0-216</inkml:trace>
  <inkml:trace contextRef="#ctx0" brushRef="#br0" timeOffset="85350.1997">8373 11714 685,'0'0'256,"0"0"-124,0 0-13,0 0-33,0 0-26,0 0-28,5-32-17,-36 32-10,-13 0-5,-12 0 3,-6 4-1,-5 4 1,0 1-1,-3 2 0,8 1 6,7 5-3,12 1 0,12 4-1,11 4 1,11 8-5,9 12 2,0 18 4,0 17 5,16 13 4,1 10 4,-5 10-2,-7 7-1,-1 11 1,-4 10-4,0 13-8,0 13 2,0 8-2,-4 9-3,4-1 9,0-9 0,0-13-3,10-15-2,1-17-3,-6-10 3,-5-8-2,0-13-3,-16-3 1,-1-12 0,-6-11-1,5-3 0,5-17-1,1-14 0,6-11 1,6-14 0,0 0-1,0-2-1,0 12-1,25 2 2,9-1 0,12-4 1,3 0 1,-4-10 2,-3-6-3,-5 0 1,-8-5-2,-6 0-5,-1 0-28,-2-5-27,5-28-25,1-17-46,4-29-359</inkml:trace>
  <inkml:trace contextRef="#ctx0" brushRef="#br0" timeOffset="87285.966">10301 13000 515,'0'0'223,"0"0"-18,0 0-83,0 0-34,0 0-14,0 0-40,19-46-16,19 42-14,4 0 4,-2 4-1,-3 5-1,-13 18-3,-9 12-3,-12 6 2,-3 5-2,-19 6 3,-14 0-1,-3-8-2,5-12 0,7-11-2,13-16-4,6 0-5,5-5-1,3-16-6,24-21-43,10-14 23,9-4 15,4 3 10,-1 2-5,-2 8 11,-7 6 7,-11 9 10,-15 13 13,-6 7 17,-8 3 25,0 4-19,-4 0-37,-14 0-5,-4 18-2,-3 14 3,0 4 0,8 5 10,9 0 3,8 3 1,0-6 1,25-4-3,11-4-8,7-9-4,3-7-2,-5-4 1,-8-6-4,-8 1-10,-10 8-73,-6-10-147,-4-3-377</inkml:trace>
  <inkml:trace contextRef="#ctx0" brushRef="#br0" timeOffset="87945.9532">11118 13230 1004,'0'0'55,"0"0"32,0 0-27,0 0-38,61-109-19,-24 60 1,3-3 9,-4-6 8,-12 0 7,-10 8-12,-14 12-8,0 9-3,-7 15-3,-15 13-2,-3 1 0,-1 0-21,0 7-5,10 11 4,4 1-16,10-3 3,2 3-12,0-3-2,18 3 42,13-1 7,9 0 3,0 1 2,1 4-3,-8 3-1,-13 6-2,-12 1-2,-8 2-36,-3 1-86,-24-10-33,-3-4-6,4-14-44,8-8-51</inkml:trace>
  <inkml:trace contextRef="#ctx0" brushRef="#br0" timeOffset="88455.4635">11524 12886 755,'0'0'110,"0"0"4,0 0-75,0 0-30,0 0 10,0 0 34,4 128-14,0-87 0,4-4-7,5-3-10,-1-4-13,5-7-5,3-4 2,0-9-5,4-6 2,-1-4 2,2 0-5,-6-12 0,-1-17 3,-3-9 0,-1-3 1,-3 1-1,-4 12-1,-2 13 4,-3 8-6,-2 7 0,0 0-3,0 14-8,0 10 11,0 0 0,-7-1 0,2-9 1,1-2-1,4-7-5,0-5-13,0 0-14,0-12-2,0-16-13,14-2 12,1 6 35,3 6 0,-1 6 9,6 10 8,2 2 12,1 0 4,1 4-9,-5 14 0,-6 8-17,-7 4-1,-9 1-5,0 6 4,-7 4-5,-20-8-43,-4-1-71,-2-10-124,0-17-109</inkml:trace>
  <inkml:trace contextRef="#ctx0" brushRef="#br0" timeOffset="88732.0762">11783 12603 575,'0'0'76,"0"0"41,0 0-47,31 104-26,-47-78-2,-16-4 7,-5-5-1,-3-12-3,4-5 5,5 0-3,9 0-1,7-14 6,14-3-7,1-3-20,6 1-18,23 3-6,7 2-1,5 5 0,1 9-13,5 0-103,-3 0-164,-7 5-336</inkml:trace>
  <inkml:trace contextRef="#ctx0" brushRef="#br0" timeOffset="89130.076">12446 12726 996,'0'0'58,"0"0"70,0 0-27,0 0-56,0 0-26,0 0-8,-117 102 3,81-44 11,4 6-3,13 0-4,7 4-4,12 0-11,0-6-3,16-9 0,15-16-24,9-10-34,7-17-36,2-10-157,0-13-290</inkml:trace>
  <inkml:trace contextRef="#ctx0" brushRef="#br0" timeOffset="89301.902">12668 12865 957,'0'0'88,"0"0"-32,0 0-34,0 0-13,0 0 30,-8 131-8,8-79-26,0 1-5,0 0-3,0-4-88,6-15-154,6-17-145</inkml:trace>
  <inkml:trace contextRef="#ctx0" brushRef="#br0" timeOffset="89507.7892">12959 12891 1205,'0'0'26,"0"0"-26,0 0 28,0 0 10,60 147-18,-50-95-14,-4 3-2,-6-6 0,0-3-4,0-3-33,0-10-75,0-10-157,0-9-149</inkml:trace>
  <inkml:trace contextRef="#ctx0" brushRef="#br0" timeOffset="89658.3704">12886 13166 835,'0'0'326,"0"0"-326,0 0 0,0 0-4,178-100-94,-104 72-189,-12-2-139</inkml:trace>
  <inkml:trace contextRef="#ctx0" brushRef="#br0" timeOffset="89985.1146">13359 12916 547,'0'0'396,"0"0"-338,0 0 0,0 0 34,0 0-32,28 122-31,-23-82-2,-5-10-17,0 0-4,0-9-4,0-14 1,0-7-1,0 0 2,0-18 8,9-16-12,2-14-14,5-1-1,3 12 6,2 7 6,1 12-8,3 8 11,-4 10 4,2 0 4,0 0 7,-6 15 1,1 7-4,-5 4-2,-1 6-2,-4 3-6,-6 0-4,1 2 1,-3-2-53,0-5-99,-9-7-203,-11-10-313</inkml:trace>
  <inkml:trace contextRef="#ctx0" brushRef="#br0" timeOffset="90241.1091">13515 12637 1195,'0'0'15,"0"0"-4,185-8 20,-96 33 7,-7 14 0,-12 9-2,-18 8-10,-17 5-11,-20 1-5,-15 0 6,0-1-6,-13-3-4,-14 0-4,2-17-1,7-9-1,7-13-38,5-17-68,4-2-152,2-6-291</inkml:trace>
  <inkml:trace contextRef="#ctx0" brushRef="#br0" timeOffset="90731.2545">14223 12818 87,'0'0'1065,"0"0"-1055,144-27 17,-74 27 9,-14 13-11,-10 18-20,-19 12-5,-17 2 0,-10 3 0,-14-3 0,-17-3 1,-5-4-1,7-13-10,9-10 4,11-9-28,5-6 1,4-4 16,0-21-23,23-10-31,10-5 18,5-4 28,6 0 16,-4 3 9,-4 6 3,-5 4 37,-11 9 4,-13 8 7,-7 4 27,0 10-13,-2 0-25,-21 7-26,-6 21 0,-2 5-1,6 10 8,10-1-5,13 4-4,2-4 2,7-5 8,24-4-11,10-8-3,9-11 10,8-13 6,-2-1-8,-3 0-2,-8-15-3,-15-2-11,-11 7-2,-12-4-25,-7 0-65,0-9-189</inkml:trace>
  <inkml:trace contextRef="#ctx0" brushRef="#br0" timeOffset="91590.1406">15490 12828 159,'0'0'850,"0"0"-807,0 0 56,0 0-23,0 0-60,0 0-11,-108 9-3,66 26 1,3 5 1,6-8 0,15-2-2,13 0 1,5-10-3,4-4 1,31-13 2,10-3-3,4-19-3,3-13-14,-11-6-14,-9-3 20,-12 2 6,-13-12 5,-6-2 6,-1-14-3,0-2 10,0 14-1,-1 11 3,-6 20 14,1 17 16,4 7 6,2 2-28,0 30-23,0 11 0,0 10 10,2 4-1,6-2-4,1 3 0,-3 3-5,2-1-8,-2 0-58,-1-11-147,-3-21-326</inkml:trace>
  <inkml:trace contextRef="#ctx0" brushRef="#br0" timeOffset="92009.8459">15719 12819 1022,'0'0'64,"0"0"-51,136-28 28,-80 28 4,-9 6-6,-12 18-20,-15 6-15,-15 5-1,-5 1-2,-15-2 4,-17-2-4,1-6 4,11-6-5,4-11 2,14-6-2,2-3-2,0-3-18,22-26-19,12-14-13,11-8 17,1-4 14,5 4 7,-9 7 14,-8 12 8,-14 13 41,-16 12 16,-4 7 9,0 0-16,-6 5-36,-21 21-9,-2 12 2,4 9 2,15-1 4,10-4-8,0-2 1,8-8-5,26-4-8,13-8 5,9-10-5,4-6-1,2-4-37,-8 0-51,-10-7-143,-13-19-514</inkml:trace>
  <inkml:trace contextRef="#ctx0" brushRef="#br0" timeOffset="92333.0664">17257 12584 911,'0'0'171,"0"0"-121,0 0 2,1 119 36,3-61-35,-2 2-26,1-3-17,2-10-7,1-1-3,-6 3-2,0-3-50,0-6-104,0-10-249,-12-18-345</inkml:trace>
  <inkml:trace contextRef="#ctx0" brushRef="#br0" timeOffset="92507.9418">16977 12922 1139,'0'0'31,"0"0"11,0 0 0,166-64-8,-62 41-22,-7 6-12,-7-4-10,-16 3-186,-13-8-336</inkml:trace>
  <inkml:trace contextRef="#ctx0" brushRef="#br0" timeOffset="93030.1055">18858 11881 922,'0'0'90,"0"0"-33,0 0 47,0 0-56,-84-110-16,43 110-5,-10 0-11,-8 18 9,-1 32 0,0 20-1,7 20 9,11 21 3,16 11 0,20 10-15,6 8-4,11 7-10,24 6-2,4 7-1,-3 6-4,-3 1 7,-8-7-5,-12-12 17,-13-20-10,0-24-5,-29-27-1,-11-24 2,-5-23 6,-4-16-6,-4-14 1,-1 0-1,0-9-3,6-14-2,12 2-13,9 7-27,15 11-10,11 3-51,1 0-158,0 0-451</inkml:trace>
  <inkml:trace contextRef="#ctx0" brushRef="#br0" timeOffset="93359.1045">18570 14584 995,'0'0'84,"0"0"-62,0 136 40,12-104-34,5-8-22,6-12-1,3-12 7,3-18 8,3-22 17,-1-8-2,-12 2 0,-11-6-9,-8 6 4,0 10-16,-23 5 10,-10 14-14,-4-1 0,-7 14-6,0 4 3,0 0-7,5 4 0,8 6 0,13 3-20,9 4-40,9-17-84,7 0-292,20-21-367</inkml:trace>
  <inkml:trace contextRef="#ctx0" brushRef="#br0" timeOffset="93803.3975">18981 11078 693,'0'0'260,"0"0"-181,0 0 9,0 0-11,29 119-31,-29-76-25,0 2-15,0-2-1,0-6-5,0-6-20,0-9-84,10-8-126,7-14-133</inkml:trace>
  <inkml:trace contextRef="#ctx0" brushRef="#br0" timeOffset="93983.5897">19201 11189 679,'0'0'189,"0"0"-140,0 0 77,0 0-1,7 143-67,-7-97-16,0-2-24,-3-2-10,-1-2-6,0-6-2,-1-10-45,1-6-83,-5-9-102,0-9-114</inkml:trace>
  <inkml:trace contextRef="#ctx0" brushRef="#br0" timeOffset="94201.9273">18769 11035 778,'0'0'209,"0"0"-96,0 0-49,178-42-22,-60 28 7,2 2-5,-10-2-12,-23 1-19,-31 5-6,-23 4-7,-20 2-18,-6 2-56,-7 0-150,0 0-300</inkml:trace>
  <inkml:trace contextRef="#ctx0" brushRef="#br0" timeOffset="94868.5264">19415 12421 1017,'0'0'48,"0"0"-8,0 0 24,0 0-25,152-21-6,-115 50-9,-10 6-16,-18 16 1,-9-2-7,-3 2 0,-22-3-1,-4-11 1,6-11 0,5-11-4,11-7 2,7-8-10,0 0-17,3-10-13,28-24 0,6-12 11,9-8 14,2-1 15,-3 4 1,-7 9 3,-14 14 20,-15 13 15,-9 11 17,0 4-10,0 0-30,-18 20-8,-6 12 1,-1 7 10,5 1 2,14-5-3,6 4-3,0-7-6,15-4-9,21-6 3,10-2-3,10-2-10,6 0-71,-5-6-150,-10-7-472</inkml:trace>
  <inkml:trace contextRef="#ctx0" brushRef="#br0" timeOffset="95347.6688">20376 12671 947,'0'0'140,"0"0"-29,96-124-20,-48 71-43,4-2-28,-7 1-3,-18 3-13,-12 7-2,-15 10-2,0 8-1,-9 5-6,-18 13 1,-2 8-2,0 0-1,3 11-7,10 17-8,7 4-17,9 6 4,0 0-4,26 0 13,12-2 17,1-3 11,-6-5 2,-8-5-2,-12 4 10,-11-3-3,-2-2-1,0 0-2,-13-6-1,-13-2-3,3-3-19,-6-4-86,2-5-163,4-2-121</inkml:trace>
  <inkml:trace contextRef="#ctx0" brushRef="#br0" timeOffset="95864.9606">20884 12346 981,'0'0'35,"0"0"-30,0 0 12,0 0-3,0 0 10,0 0 2,-2 118-8,2-88 16,0 1-8,0-6-9,0-4-4,0-1-3,13-6-9,4-6 4,2-2 0,3-6-2,0 0 0,5-4 2,2-22 6,0-8-4,0-5 1,-5 6 1,-7 0-1,-6 12 1,-9 13 7,-2 3 0,0 5-5,0 0-11,0 5-9,0 17 6,-7-1 3,-5 0 0,4-9 2,4-6-2,4-5-5,0-1-3,0 0-2,4-19 1,18-8-4,3 3-5,-1 2 18,1 10 3,1 10 5,-1 2 9,0 0 0,0 20 1,-10 8-9,-5 6-7,-6 1-1,-4 0 1,-4 2-2,-25-5-34,-8-6-74,-11-14-246,-3-12-234</inkml:trace>
  <inkml:trace contextRef="#ctx0" brushRef="#br0" timeOffset="96140.8075">21116 11863 682,'0'0'83,"0"0"91,37 106-86,-37-65-63,-17-5-19,-24-9 5,-5-11 1,-1-8 5,5-8 18,9-8 4,8-20 1,12-8-10,11 7 7,2 0-6,11 5-18,22 4-9,11 1-1,5 4-3,5 13-2,-2 2-85,-10 2-137,-13 14-437</inkml:trace>
  <inkml:trace contextRef="#ctx0" brushRef="#br0" timeOffset="96488.8337">21830 12071 825,'0'0'282,"0"0"-158,0 0-60,0 0-29,0 0-8,-81 118 9,52-53-3,4-1-4,10 4-6,8-4-15,7-3-7,0-8-1,14-7 0,13-7-12,4-11-43,9-10-52,-3-18-153,4 0-353</inkml:trace>
  <inkml:trace contextRef="#ctx0" brushRef="#br0" timeOffset="96675.1955">22059 12230 996,'0'0'126,"0"0"-16,0 0-32,0 0-58,0 0-2,0 0 27,29 121-23,-25-74-12,0-1-6,4-5-4,-2-5-5,5-2-39,-4-6-75,0-10-240,-3-10-343</inkml:trace>
  <inkml:trace contextRef="#ctx0" brushRef="#br0" timeOffset="96826.8143">22237 12429 1157,'0'0'34,"0"0"-34,147-66 0,-78 49-45,-14 3-254,-16 0-274</inkml:trace>
  <inkml:trace contextRef="#ctx0" brushRef="#br0" timeOffset="97147.9415">22654 12240 638,'0'0'222,"0"0"-160,0 0-32,0 0 84,0 0-33,18 132-37,-18-90 0,0-6-13,0-6-11,0-7-12,0-11-2,0-9-5,0 0 0,7-3 4,3-6 8,10-20-1,5-10-12,4-5 3,-3 7-1,-3 7-2,-5 8 0,0 12 1,-4 2 4,3 5 5,1 0 1,0 8 3,0 12-3,-3 4-8,-6 1 0,0 4-3,-5 2-3,-4-3-35,0 3-58,0-10-155,-15-10-297</inkml:trace>
  <inkml:trace contextRef="#ctx0" brushRef="#br0" timeOffset="97382.0408">22875 12013 1153,'0'0'56,"0"0"9,0 0-16,172 0-19,-108 34-7,-8 8 6,-12 9 2,-10-5-3,-14 3-18,-14 2-5,-6-3-2,0 1-3,-12-2-3,-9-5-42,-1-6-40,6-14-130,5-15-290</inkml:trace>
  <inkml:trace contextRef="#ctx0" brushRef="#br0" timeOffset="97791.8655">23446 12256 1059,'0'0'104,"0"0"-76,147-35 32,-87 35-24,-7 3-17,-17 25-12,-16 6-4,-19 5-1,-1 0-2,-10-1 0,-20-4 2,0-10 4,5-8-3,10-5-3,4-9-9,11-2-18,0 0-2,4-14 7,20-17-14,9-9 10,7-1 22,3-8 4,-1 5 0,-7 9 11,-12 6 22,-9 12 12,-11 10 2,-3 2 6,0 5-12,0 0-23,-9 10-5,-7 15-8,1 3 0,5 4 2,8 1-3,2-1-3,0-5 0,6-1-2,15-6-4,1-1-33,1-4-39,-2-9-120,2-6-246</inkml:trace>
  <inkml:trace contextRef="#ctx0" brushRef="#br0" timeOffset="98250.1757">24486 12131 977,'0'0'62,"0"0"21,0 0 14,0 0-68,0 0-21,0 0-2,-114 67 10,83-27 1,4 4-11,10-4 5,13-4-9,4-6-1,0-12-1,11-3-2,11-12-9,7-3-7,0 0 4,-4-18 13,-4-10 1,-2-8 1,-9-10 1,-4-10-1,-2-11 5,-2-9-3,-2-4-3,0 6 4,0 18 10,0 20 24,0 19 22,-2 12-11,-2 5-14,1 8-35,0 24 1,0 14-1,3 8 1,0 2 1,0 1-1,20 1 0,-8-4-2,2-1-10,-3-7-47,-8-5-47,1-12-192,-4-12-345</inkml:trace>
  <inkml:trace contextRef="#ctx0" brushRef="#br0" timeOffset="98653.8841">24719 12170 973,'0'0'98,"0"0"-82,0 0 24,0 0-7,122 2-28,-106 26-5,-9 7-1,-7 2 1,-7-4 1,-15 4 1,-5-8-2,4-10 1,10-7-1,6-5-31,7-7 13,0 0-17,4-5-11,19-19-60,8-8 2,0-4 95,-4 0 9,-5 0 12,-4 10 87,-11 6 13,-5 6 11,-2 7-21,0 7-32,-9 0-32,-14 0-18,-1 25-9,4 5 4,7 4-5,9 0-1,4-2-2,0-2-7,15-10 0,10-3-2,6-12-18,-2-5-26,-2 0-40,-10 0-124,-3-14-298</inkml:trace>
  <inkml:trace contextRef="#ctx0" brushRef="#br0" timeOffset="99554.1578">24588 11293 925,'0'0'39,"0"0"71,0 0-40,0 0-63,126-44-6,-71 42-1,1 2 6,-2 0 7,2 0 0,-8 0 1,-3-1 10,-3-5-2,-5 5-6,-5 0-9,-2-2-4,-11 3-1,-5-2-2,-5 2 2,-5-2 2,-4 0 10,0 2 15,0 0 0,0 0-9,0 0-15,0 0 0,2 2-4,5 14 5,-2 6 4,-1 9 3,-4 4 3,3 6-6,-3 10 1,0 7 3,0 9-2,0 3-2,0 2-2,-7 1 2,0-3-1,-2 2 0,7 0-1,-5 1 0,2 1 1,1-2-2,-3 0-1,3-2-5,-1-3 3,1 4-4,4-3 4,0 1-1,0-1 3,0 0-3,-2 2 0,0-2 2,0 5-4,-6-5 1,4 4-1,-2 0-1,-3-1 0,-3 1 1,4-4 5,-1-5-4,-3-5 1,2-7-1,-2 2 3,3 5-5,-4 2 0,-3 1 1,-1 6 1,-4-7-2,4-2 0,1-5 0,4-6 2,1-4-2,2-11 0,3-6-1,-2-10 1,0-4 3,-5 0-1,-11-4-1,-18 6 3,-28 5-1,-24 10 0,-24 7 5,-15 3-1,2-4-3,3-7 0,17-7-4,20-12-41,19-9-93,25-30-616</inkml:trace>
  <inkml:trace contextRef="#ctx0" brushRef="#br0" timeOffset="108188.3002">7094 13677 982,'0'0'84,"0"0"-57,0 0 34,0 0 15,-137 75-31,81-22-10,-16 14 5,-21 16-3,-8 5 0,-9 2-1,-7-2-6,3 2 3,13-10-12,18-12-9,24-15-2,28-25-7,15-10 3,14-12-6,2-6 0,0 0-3,7 0-1,18-2-27,12-12-27,2-10-39,-8-10-185,-21-2-613</inkml:trace>
  <inkml:trace contextRef="#ctx0" brushRef="#br0" timeOffset="108807.1304">5431 12566 800,'0'0'246,"0"0"-158,0 0 16,0 0-16,0 0-29,0 0-23,-86 51-15,21 0-4,-15 12-10,-10 11 4,2-1 5,0-3 1,14-9 0,15-4-1,10-9-8,18-3-6,8-11 2,12-5-4,9-4-1,2-6-14,2-2-54,38-9-48,12-8-184</inkml:trace>
  <inkml:trace contextRef="#ctx0" brushRef="#br0" timeOffset="110207.2076">1522 16168 442,'0'0'111,"0"0"43,0 0 78,0 0-111,0 0-17,0 0-25,0 0-16,-26 4-19,26-4-19,26 0-8,16 0-8,14-4-6,8-4 0,3-2-3,-2 2-34,-5 4-96,-29 4-241,-27 0-326</inkml:trace>
  <inkml:trace contextRef="#ctx0" brushRef="#br0" timeOffset="110372.4628">1496 16481 1039,'0'0'114,"0"0"-109,0 0-3,0 0-2,151-48 0,-53 19-28,2 0-276,-7 0-392</inkml:trace>
  <inkml:trace contextRef="#ctx0" brushRef="#br0" timeOffset="110670.6487">2614 16048 983,'0'0'170,"0"0"-139,0 0 18,0 0-28,0 0-12,0 0 7,0 106-3,0-60-7,0 3-6,0 0-19,0-4-80,0-10-79,0-9-162,0-3-65</inkml:trace>
  <inkml:trace contextRef="#ctx0" brushRef="#br0" timeOffset="110948.0781">2073 16677 997,'0'0'33,"0"0"-12,0 0 8,173 6 94,-37-6-54,18-20-20,6-14-21,-6 6-2,-13-7-4,-12 4-8,-22 4-3,-32 14-8,-33 3-3,-25 6-25,-17 4-46,-25 18-61,-38 23-95,-20 2-304</inkml:trace>
  <inkml:trace contextRef="#ctx0" brushRef="#br0" timeOffset="111167.0501">2643 17031 1090,'0'0'157,"0"0"-154,0 0 16,0 0 3,0 0-9,5 120 0,1-74-8,-6 1-4,0 2-1,0-3 0,0-2-55,-4-7-102,4-16-133,0-17-111</inkml:trace>
  <inkml:trace contextRef="#ctx0" brushRef="#br0" timeOffset="111377.6333">2837 17089 1001,'0'0'234,"0"0"-202,0 0-6,0 0-9,0 0-14,0 0 4,11 97 8,-8-52-9,5 5-3,-3-10 3,-3-6-6,0-2-2,0-6-35,-2-2-59,0-6-82,0-6-107,-4-8-117</inkml:trace>
  <inkml:trace contextRef="#ctx0" brushRef="#br0" timeOffset="111625.3296">2282 17062 949,'0'0'88,"0"0"-83,167-86 62,-78 51 4,7-6-40,-7 1-3,-13 2 1,-9 10-9,-22 10-20,-5 4-15,-9 1-108,-9 4-213,-6-10-393</inkml:trace>
  <inkml:trace contextRef="#ctx0" brushRef="#br0" timeOffset="112395.2154">3989 15836 853,'0'0'97,"0"0"-12,0 0 20,0 0-52,0 0-26,0 0-9,32-20-3,-32 20-7,0 0 1,-11 0 6,-18 0 4,-16 0-5,-16 0 1,-7 0-15,-5 5 5,5 3 0,5-1 0,15 5-5,9-5-1,20 7 1,5-6-1,10 6-3,2 8 3,2 10-3,0 13 4,0 3 2,10 16 12,9 11 2,3 20 2,0 20 8,-2 11-10,-5 2 0,-6-2-4,-4-1-3,-5-9 1,0-5 0,0-11 0,-18-8 0,1-2-5,-3-5 1,4-5 1,2-16-2,3-8-2,7-6 1,2-5-2,2-2 0,0-6 1,2-6 0,15 0 1,8-18 3,2 6-4,11-9 4,5-6 4,1-4-4,1 0-4,-5 0-3,-5 0-43,-4 8-63,-12-4-157</inkml:trace>
  <inkml:trace contextRef="#ctx0" brushRef="#br0" timeOffset="113039.9821">4727 16087 729,'0'0'168,"0"0"-104,0 0 63,0 0-23,0 0-48,0 0-13,47-93-11,-47 80-4,0 0-10,-20-5-5,-9-5-6,-5 9 2,-3 10 3,-6 4-6,-3 0-1,-6 18-4,4 23 0,0 17 0,11 14 1,12 21-4,16 23 3,9 13-2,5 6 2,28-2-1,7-12 2,1-5-2,-6 0 2,-10-12-2,-10-12 0,-13-16-2,-2-18 2,-4-12 0,-21-8 0,-2-15 3,-2-9 4,-1-9-3,2-1 2,-4-4-4,6 0-2,2 0 0,6 0-31,6 0-46,9 12-139,3 3-250,0 2-193</inkml:trace>
  <inkml:trace contextRef="#ctx0" brushRef="#br0" timeOffset="113363.3695">4758 17795 658,'0'0'270,"0"0"-242,0 120 0,0-66 17,7 8-18,4-18-22,2-9 5,3-4 15,-3-21-1,6-5-6,-2-5 8,8-9 10,8-23 7,0-22-16,2-2-11,-15 6-1,-7 10 2,-13 8 0,0 2 9,-20 11 6,-13 1-13,1 10-9,-4 8-9,3 0-1,1 0-1,8 0-10,4 0-65,5 0-88,6-18-255</inkml:trace>
  <inkml:trace contextRef="#ctx0" brushRef="#br0" timeOffset="113738.9082">5256 15473 886,'0'0'197,"0"0"-138,0 0-14,0 0-39,0 0 1,0 106 12,0-58-2,0 2-8,0-4-7,-8-2-2,1-7-13,7-8-87,0-7-186,0-20-149</inkml:trace>
  <inkml:trace contextRef="#ctx0" brushRef="#br0" timeOffset="113918.5555">5454 15548 891,'0'0'174,"0"0"-112,0 0-27,0 0-31,0 0 22,0 0 3,0 139-15,0-99-9,-12 0-5,6-5-8,-1-8-112,3-8-184,2-12-178</inkml:trace>
  <inkml:trace contextRef="#ctx0" brushRef="#br0" timeOffset="114126.9942">5008 15402 738,'0'0'90,"0"0"46,198-36 13,-93 18-50,-2-5-43,-7 2-28,-24 5-21,-24 12-7,-21 4-103,-25 0-266</inkml:trace>
  <inkml:trace contextRef="#ctx0" brushRef="#br0" timeOffset="114772.7356">5472 16670 958,'0'0'120,"0"0"-95,0 0 1,0 0-11,156-46-7,-110 51 0,-9 29-8,-18 2-4,-15 10 2,-4 7 1,-13-7 0,-13-2-1,-1-8-3,1-10 3,12-8-1,5-6-3,4-5-54,5-7 21,0 0-6,25-29-6,10-11-5,12-9-23,0-4 11,-4 9 48,-8 3 19,-8 14 1,-17 0 18,-5 13 24,-5 7 69,0 7 9,-13 0-74,-12 0-11,-2 17 3,1 9-26,0 15-3,10-5 8,14 4 9,2-4-5,2-5-9,25 4-4,12-12-5,13-6-3,13-7-67,9-10-222,-3 0-422</inkml:trace>
  <inkml:trace contextRef="#ctx0" brushRef="#br0" timeOffset="115259.8952">6428 16950 968,'0'0'185,"0"0"-128,0 0-14,101-120-25,-59 84-7,0-9-3,-7 5-4,-12-6-1,-18 7 2,-5 1 0,-3 9-1,-22 15-4,-1 6-4,-3 8 2,5 0-3,1 5 4,10 16-1,9 1 0,4 7-32,7 0 6,28-5-3,5-2 21,0 0 10,-6-5 0,-7 6 0,-12 0-3,-11 9-4,-4 1 1,0 4 1,-6-5 3,-11-2-58,4-5-78,7-6-123,4-12-105</inkml:trace>
  <inkml:trace contextRef="#ctx0" brushRef="#br0" timeOffset="115799.594">6997 16612 1021,'0'0'111,"0"0"-80,0 0 25,0 0-39,0 0-17,0 0 0,-46 79 5,40-44-3,6 1-1,0-8-1,0-2 0,2 0-2,14-8 2,5-4 0,-2-5-6,4-9 2,3 0 4,0 0-3,4-23 6,-4-3 7,-2 0-1,-4-10 3,-6 8-2,-7-7 5,-4 12-5,-3 10 1,0 5 2,0 8-2,0 0-11,0 0-10,0 17-3,0 15 9,-12-2 4,6-2-1,-1-10-1,7-10-8,-2-4 0,2-4-3,0 0 7,0-12 4,9-16-8,11-6-23,-1 5 26,8 7 7,0 4 5,2 10 3,4 2-1,6 6 4,-1 0 1,-5 0-5,-8 18-5,-14 2-2,-9 6-1,-2 5-3,-7 1 2,-26 0-27,-16 6-96,-7-6-135,-2-11-122</inkml:trace>
  <inkml:trace contextRef="#ctx0" brushRef="#br0" timeOffset="116077.1682">7103 16276 1043,'0'0'88,"0"0"-87,0 0 7,0 0-6,0 0-2,0 0-8,10 102-3,-60-76 6,4-11-10,3-15 15,10 0 8,9-4 6,10-21 21,14 0 12,0 3-2,2-9-32,25 7-10,6 6-1,11 0-2,5 10-5,-1 4-162,-6 4-282</inkml:trace>
  <inkml:trace contextRef="#ctx0" brushRef="#br0" timeOffset="116575.4022">8073 16332 894,'0'0'127,"0"0"12,0 0-74,0 0-44,0 0-12,-138 72 1,100-9 9,9 10 7,7-8-2,6 0-3,11-12-6,5 0-9,0-9-5,19-2-1,12-4-3,7-6-67,4-10-111,-5-18-254</inkml:trace>
  <inkml:trace contextRef="#ctx0" brushRef="#br0" timeOffset="116784.8977">8249 16520 1073,'0'0'108,"0"0"-95,0 0-12,0 0 1,0 0 12,27 121-3,-25-80-1,0-2-5,-2-2 3,0-1-8,5 0-1,2-4-48,8-6-183,3-19-139</inkml:trace>
  <inkml:trace contextRef="#ctx0" brushRef="#br0" timeOffset="116994.5105">8674 16535 1113,'0'0'117,"0"0"-101,0 0 5,0 0-15,0 0 10,32 121-3,-20-82 3,-4-6-13,-1 2-1,-3 0-2,0-3-19,0-6-54,-4 1-181,0-8-148</inkml:trace>
  <inkml:trace contextRef="#ctx0" brushRef="#br0" timeOffset="117166.8633">8527 16848 1037,'0'0'97,"0"0"-75,0 0-9,126-81-12,-50 50-2,-3-1-61,-11 1-15,-11 3-144,-15 7-110</inkml:trace>
  <inkml:trace contextRef="#ctx0" brushRef="#br0" timeOffset="117546.8414">9007 16535 453,'0'0'271,"0"0"-113,0 0-31,0 0-95,0 0-9,0 0 34,25 112-23,-19-73-19,-4-7-8,0-5-2,-2 0-1,0-15-2,0-2 1,0-10-2,0 0 1,0 0 7,8-10 0,3-21-9,3-8-2,9 2 0,2-3 0,4 10-2,-5 10 2,-4 8 2,5 8 0,-5 4 2,-1 0 1,0 0 5,-5 12 4,-3 10-4,-8 6-6,-3-2 11,0 2-5,0-1-4,0-10 4,0-4-5,0-4-3,0-4 0,9-5 0,16 0 0,4 0-16,-2-14-47,-9-7-108,-11 3-270</inkml:trace>
  <inkml:trace contextRef="#ctx0" brushRef="#br0" timeOffset="117798.4769">9150 16186 1093,'0'0'39,"0"0"-19,0 0 4,172 5-20,-90 30-3,-6 5 7,-9 6 18,-11 11 26,-17 3-15,-14 2-10,-18 8-4,-7-7-10,0-5-10,-18-4 0,-4-4-3,3-6-12,7-14-50,3-12-137,6-13-206</inkml:trace>
  <inkml:trace contextRef="#ctx0" brushRef="#br0" timeOffset="118207.6067">9883 16520 1173,'0'0'17,"0"0"2,147-7 13,-95 19-20,-14 17-12,-23 0-2,-15 12-4,-7-6-8,-31-3 10,-4-2-11,3-7 14,15-9 0,11-10 1,10-4-21,3 0-3,14-22-13,23-13-31,7-7 6,0-2 49,3 0 12,-12 9 2,-5 3 12,-14 11 40,-10 11 22,-6 10 11,0 0-26,-14 4-37,-15 23 0,-4 8 2,6 9 2,10 2-10,10-6-4,7-4 0,0-5-3,20-9-4,16-5-6,13-6 2,7-7-2,-3 0-35,-6-4-92,-18 0-349</inkml:trace>
  <inkml:trace contextRef="#ctx0" brushRef="#br0" timeOffset="118769.9899">10668 16415 804,'0'0'276,"0"0"-243,0 0 18,0 0-34,0 0-15,-141 76 0,105-24-2,5 3 1,7-12-1,11-2 0,13-9 2,0-10-4,28-14-2,17-8 2,10-8-1,4-19-16,-3-17-21,-12-6 5,-12 1 21,-10-18 14,-14-5 7,-8-12 6,0-10-4,-6 5 5,-11 21 18,0 20-25,1 26 24,6 12 28,-1 10-14,-2 17-26,3 20-9,6 21 7,4 9 10,0 4-3,6 6-1,17-1-13,2-6-7,-2-6-3,-2-1-4,-5-5-47,-3-7-103,-7-14-273</inkml:trace>
  <inkml:trace contextRef="#ctx0" brushRef="#br0" timeOffset="119183.6508">11002 16485 890,'0'0'72,"0"0"-57,138-4 34,-84 22-18,-11 10-5,-15 6 0,-21 3-13,-7-2-8,-14 2 4,-20-3-1,-1-10-5,6-3-1,13-12-1,10-5-1,6-4-25,0-4-2,22-23-11,10-5-13,3-11 31,2-1 20,-2-2 4,-4 5 4,-9 7 15,-6 16 8,-7 4 15,-9 10 15,0 4-3,0 14-31,-20 16-6,4 6 24,5-5-14,9 4-8,2-3-7,0-9 2,15-2-9,19-3-2,13-8-3,9 6-4,8-9-12,1 1-95,-8-8-221</inkml:trace>
  <inkml:trace contextRef="#ctx0" brushRef="#br0" timeOffset="119545.8584">12238 16281 1097,'0'0'114,"0"0"-77,0 0 1,0 0 8,8 155-17,-3-92-11,-1-8-7,-2-4-11,-1-11 1,-1 6-2,5-11-13,1-3-70,-4-4-206,-2-12-288</inkml:trace>
  <inkml:trace contextRef="#ctx0" brushRef="#br0" timeOffset="119709.3509">12024 16624 1153,'0'0'40,"0"0"-29,131-37 10,-46 21-13,2-1-8,-16 3-96,-15-13-293</inkml:trace>
  <inkml:trace contextRef="#ctx0" brushRef="#br0" timeOffset="120255.9515">13811 15654 856,'0'0'79,"0"0"-24,0 0 59,0 0-53,-69-116-31,27 112 1,-8 4-7,-3 0-9,-2 32 11,1 17 0,7 13-4,7 19 3,13 18-9,14 15 8,13 11-15,0 11 3,31 1-11,7-7 2,5-5-3,1-13-2,-9-11 2,-4-2 7,-10-13-6,-10-12 2,-9-9 6,-2-21-8,0-8 9,-6-14-3,-13-15 1,-2 0-1,-8-3-2,-12-4 1,-5 4-6,1 1-21,5-2-29,9 6-47,14 0-195,11-4-287</inkml:trace>
  <inkml:trace contextRef="#ctx0" brushRef="#br0" timeOffset="120563.6576">13773 17594 786,'0'0'96,"0"0"-75,0 0 30,0 0-33,54 117-5,-19-117-5,5 0 6,1-15 22,-1-11 16,-9-14 25,-10-3-1,-11 8-14,-10-5-11,0 9-23,-7 14 1,-22 8-13,-6 8-14,-8 1 1,-1 0-3,4 1 0,11 11 1,9-1-4,9-3 1,6-4-65,5-4-164,0-12-478</inkml:trace>
  <inkml:trace contextRef="#ctx0" brushRef="#br0" timeOffset="120999.2425">14041 15154 957,'0'0'91,"0"0"22,0 0-48,0 0-21,-3 108 6,10-54-21,-1-4-19,-3-1-5,2-10-5,-5-5-1,0-6-47,4-6-83,0-15-215,3-7-255</inkml:trace>
  <inkml:trace contextRef="#ctx0" brushRef="#br0" timeOffset="121200.4228">14236 15245 1097,'0'0'64,"0"0"-41,0 0 55,19 106-19,-9-57-29,-2-1-9,-8-2-14,0-6-7,0-8 2,0-5-2,0-5-22,-8-9-44,-1-4-93,-5-9-180,-5 0-141</inkml:trace>
  <inkml:trace contextRef="#ctx0" brushRef="#br0" timeOffset="121389.0085">13806 14985 987,'0'0'53,"0"0"33,0 0 7,201-90-34,-89 64-20,-5 8-15,-17 13-19,-25 5-5,-22 19-94,-25 8-308</inkml:trace>
  <inkml:trace contextRef="#ctx0" brushRef="#br0" timeOffset="122032.5441">14819 16052 1006,'0'0'62,"0"0"-3,0 0 33,0 0-46,118-102-20,-67 102-8,-4 13-9,-9 22-5,-12 7-1,-13 10 1,-13-2-4,0-1 2,-13 0-1,-9-8-1,5-10-15,5-14-7,12-14-11,0-3-19,16-16 11,19-16 23,8-15-10,4 1 17,-6 0 5,-7 11 6,-9 9 3,-13 12 4,-12 14 42,0 0 30,0 0-42,-19 22-23,-5 6-5,-1 12 9,6 0 4,5 0-1,9 1-3,5 3-5,5-4-11,21-1 0,16-14-4,14-9-19,9-11-78,7-5-196,-8-9-688</inkml:trace>
  <inkml:trace contextRef="#ctx0" brushRef="#br0" timeOffset="122513.9742">15953 16244 1040,'0'0'134,"0"0"-65,0 0 11,0 0-60,54-106-16,-16 62-2,-1-10 3,-8-8-1,-16 2-3,-13 7 1,0 13 0,-11 14-1,-13 17-1,-2 9 0,-1 0-1,2 17-3,14 13-3,8 7-19,3-5-5,12 2-1,19-3-3,0-4 29,1-3 6,-3 2 0,-7-4 5,-3 2 2,-4-2-1,-13 4-5,-2-3-1,0-6-26,-10 5-109,-7-15-154,1-6-41</inkml:trace>
  <inkml:trace contextRef="#ctx0" brushRef="#br0" timeOffset="122999.9901">16321 15950 624,'0'0'162,"0"0"0,0 0-70,0 0-66,0 0-21,0 0 10,43 31 12,-43 10-5,0-7-6,0 2-2,0-4-4,0-4-3,0-3-5,10-8 3,13-3-3,11-11 1,-1-3-3,0 0 2,1-20 1,-8-11 1,-3 4 0,-6-4 0,-5-1 1,-6 10 16,-3 3-3,-3 12 6,0 7 0,0 0-20,0 4 1,0 22-7,-5 2 4,-6-6 0,4-4-2,3-5 0,-2-10 0,6-3-21,0 0 8,0 0 12,0-24 0,14-4-23,11-4 13,6 6 9,3 12 1,-1 10 1,3 4 5,-2 0 6,-5 26 5,-8 2-5,-7 2-5,-12 6-4,-2-10-2,-8 6-6,-23-7-29,-12-4-72,-8-9-115,4-7-120</inkml:trace>
  <inkml:trace contextRef="#ctx0" brushRef="#br0" timeOffset="123268.8349">16578 15647 1025,'0'0'59,"0"0"1,0 0 8,0 0-54,0 0-8,0 0-6,60 106 0,-113-96 0,1-6 0,0-4 4,12-9 2,13-14 2,15-7 8,12 4 15,0 6-8,17 3-10,12 12-12,8 1 0,2 4-1,1 4-14,0 18-123,-2-4-329</inkml:trace>
  <inkml:trace contextRef="#ctx0" brushRef="#br0" timeOffset="123639.7462">17636 15753 1006,'0'0'107,"0"0"-38,0 0 54,0 0-80,0 0-33,-140 58 4,99 0 4,6 5 6,13-5-5,10 0-12,12 0-2,0-14-4,21 0-1,14-6-12,5-8-41,5-16-69,-3-14-230,-6 0-430</inkml:trace>
  <inkml:trace contextRef="#ctx0" brushRef="#br0" timeOffset="123827.6412">17787 15851 282,'0'0'873,"0"0"-823,0 0-7,0 0-11,0 0 0,48 117-21,-32-72-5,-8 0-4,-3-5-1,-5-2-1,0-6-30,0 0-63,0-9-176,0-9-229</inkml:trace>
  <inkml:trace contextRef="#ctx0" brushRef="#br0" timeOffset="123991.0141">18053 16084 1166,'0'0'48,"0"0"-27,128-68 0,-55 52-21,-11 6-62,-22-4-271,-15 1-229</inkml:trace>
  <inkml:trace contextRef="#ctx0" brushRef="#br0" timeOffset="124356.8952">18490 15881 986,'0'0'92,"0"0"-23,0 0 8,0 0-36,0 136-21,7-99-13,-5-7-6,-2-8 5,0-8-4,0-6 1,0-3 0,0-5 0,7 0 5,10-21-1,5-11-5,7-10-2,3-2 0,-1 5-4,-2 7 1,0 10 1,-7 8 2,-1 14 1,-4 0 3,-5 0 2,-1 22 1,-7 5 1,-4 8 4,0-3-6,0 3-1,0-3-4,0-10 2,0-8-3,6-8-3,10-6-10,9 0-24,0 0-46,-6-10-143,-7-8-342</inkml:trace>
  <inkml:trace contextRef="#ctx0" brushRef="#br0" timeOffset="124629.0851">18730 15596 1104,'0'0'41,"0"0"26,0 0-22,143 15-21,-62 25-14,-8 4 3,-9 2-4,-14 6 22,-16 6 9,-10-3-3,-20 2-8,-4 2-19,0-11 11,-20-2-15,-4-10-2,-1-2-4,5-9-2,5-10-14,5-4-41,8-11-45,2 0-114,2-7-240</inkml:trace>
  <inkml:trace contextRef="#ctx0" brushRef="#br0" timeOffset="125115.9219">19488 15891 1030,'0'0'152,"0"0"-130,0 0 30,161-26-13,-113 38-27,-9 17-6,-13 1-5,-18 10-1,-8-3 0,-8 2 0,-20-13 0,-3 2 1,6-10 2,9-9-2,10-4-1,6-5-4,0 0-16,4-10-2,25-12-15,7-14 5,7-5 20,-1-2 12,-3-2 3,-2 3-1,-13 8 11,-10 8 14,-8 6 7,-6 12 4,0 4-3,0 4-1,-20 0-18,-9 18-10,-3 12 5,9 6 8,7 0-9,11 8 1,5-12 1,7-1-4,26-7-4,5-7 0,9-8-2,-3-6 8,-1 2-1,-5-5-3,-14 0-3,-4-5-2,-6-7-1,-8 3-16,1-1-55,0-2-86,2-15-417</inkml:trace>
  <inkml:trace contextRef="#ctx0" brushRef="#br0" timeOffset="125767.9987">20763 15709 512,'0'0'175,"0"0"22,0 0-72,0 0-63,0 0-15,-137 18-16,101 13-9,5 4-1,3 1-3,11-3 0,8-8-5,7-3-4,2-11-1,2-8 1,24-3 16,8 0 0,6-8 0,-4-12-12,-2-10 0,-12-2-6,-6-4 8,-10-12-5,-6-6-4,0-16 3,0-7-6,-2-7-3,-14 10 3,3 21-2,-4 18 23,7 19 14,0 16-9,3 12-13,-1 34-15,3 14 4,5 12 1,0-3-3,28-3-1,3-4-1,5-8 0,-5-4-1,-4-6-8,-9 4-48,-12-4-44,-6-12-215,0-14-407</inkml:trace>
  <inkml:trace contextRef="#ctx0" brushRef="#br0" timeOffset="126209.6968">21080 15741 1046,'0'0'50,"0"0"-18,0 0 15,136-14-33,-107 32-11,-11 7-3,-11-2 4,-7 0 4,0 4 1,-16-5 2,-8 0 2,3-8-7,4-6 1,10-2-7,7-6 0,0 0-35,0 0-19,18-14-1,11-13 2,4-11 26,-2-1 27,-6 9 16,-8-2 40,-3 14 31,-9 1-17,-3 12-3,-2 1-3,0 4-17,0 0-25,0 0-15,-15 18-5,-1 8 5,2 6 5,7 0-3,7 2-5,0-5-1,12-4-1,17-6-2,9-10 0,6-9-5,3 0-11,3-6-16,-6-16-12,-11-8-25,-10 2-92,-21-11-232</inkml:trace>
  <inkml:trace contextRef="#ctx0" brushRef="#br0" timeOffset="126728.0096">21241 15137 1095,'0'0'66,"0"0"-7,0 0 42,0 0-69,0 0-24,205-94-5,-105 88-2,3 6 2,-7-4-3,-13-4 0,-17 3 12,-8-7 6,-14 7 7,-10 1 1,-10-2-4,-13 6-2,-5 0-5,-6 0-8,0 0-4,0 2-2,0 20 3,-12 10 1,-6 12 5,5 0-4,-3 13 1,0 11 2,3 4-1,-1 16 4,1 10-10,2 5 6,0 9-8,2 1 2,3 2-2,6 2 0,0 7 0,0 6 0,2 3 0,9-2-4,-5-11 8,-4-4-8,-2-14 7,0-4-3,-21-8 2,-16-14 1,-13-6-1,-20-7 7,-12-17 6,-7-5 11,0-20-11,4-7-8,12-14-3,7 0-4,12 0-7,13 0-58,5-10-42,7 2-81,6-16-595</inkml:trace>
  <inkml:trace contextRef="#ctx0" brushRef="#br0" timeOffset="462004.8427">9098 15679 785,'0'0'156,"0"0"-66,0 0 39,0 0-55,0 0-43,0 0-4,0 0 8,0 0 6,21 1-2,-6 19 2,3 3-16,0 3-3,-5 0-5,2-8-1,-1 0-6,-5-10-4,3-2-1,7-6 0,17-4 1,24-36 11,31-22 2,30-24-9,19-27-8,8-7-2,-13 4-13,-19 9-42,-37 31-69,-39 9-372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3:44:27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1992 998 729,'0'0'151,"0"0"-84,0 0 72,0 0-30,0 0-43,18-118-9,-22 96-17,-14-2-11,-5-4-10,-4 2-4,0 2-9,-4 6 4,2 4-3,-2 5-3,2 7-1,-2 2-2,-3 0 0,-3 25 1,-3 15-2,-5 16-2,1 16 0,0 15 2,11 8-1,7 16 1,8 13-1,12 15 0,6 17 2,0 13 2,11 9-3,11-2 0,1-7 2,-10-15-1,-11-16-1,-2-19 0,-11-21 1,-22-19 1,-12-19 5,-5-16 9,-3-18 2,0-19-3,-1-7 0,0-7 0,8-19-11,8-1-4,6 3-12,19 8-20,9 7-21,4 9-38,0 0-148,16 0-340</inkml:trace>
  <inkml:trace contextRef="#ctx0" brushRef="#br0" timeOffset="380.9547">1493 3689 1025,'0'0'74,"0"0"-67,-4 103 33,4-67-20,0-1-8,19-9-9,2-3 0,-4-9-1,5-12-1,3-2 1,-1-7 4,8-22 4,-1-15 13,-4-8-3,-8-13-7,-9 1-1,-10 4-1,0 12 7,-20 14 16,-9 16 0,-11 11-9,-8 7-18,2 25-4,1 9-3,10 2-2,14-16-1,13-6-30,8-14-102,8-16-260</inkml:trace>
  <inkml:trace contextRef="#ctx0" brushRef="#br0" timeOffset="863.0921">2320 699 821,'0'0'206,"0"0"-119,0 0-36,0 0-51,0 0 0,0 0 1,25 137 23,-25-93-11,0-6-8,0-4-3,0-7-2,-3-8-1,1-2-96,2-9-125,0-8-155</inkml:trace>
  <inkml:trace contextRef="#ctx0" brushRef="#br0" timeOffset="1064.0817">2482 735 973,'0'0'126,"0"0"-36,0 0-67,0 0-21,0 0 25,16 111 7,-14-67-10,-2-2-7,0-2-11,0-7-5,0-6-1,0-4-1,0-5-62,0-6-96,0-9-163,0-3-162</inkml:trace>
  <inkml:trace contextRef="#ctx0" brushRef="#br0" timeOffset="1305.9771">2162 502 323,'0'0'399,"0"0"-311,185-33 109,-98 19-110,2-2-24,-12 1-1,-12 1-21,-22 7-15,-22 2-15,-11 5-10,-10 0-1,0 0-72,-4 3-179,-14 1-411</inkml:trace>
  <inkml:trace contextRef="#ctx0" brushRef="#br0" timeOffset="2040.0695">2729 1872 726,'0'0'363,"0"0"-333,0 0 55,0 0-46,0 0-27,0 0-3,150-62-5,-115 62-3,-6 21-1,-13 8-1,-13 12-6,-3 11 6,-15 4 1,-21-2 0,2-10-7,5-13 2,11-14 1,11-10 3,7-7-16,0 0-33,16-10-40,20-27-23,11-13-14,3-13 62,0 2 65,-10 11 16,-11 10 61,-13 17 7,-12 11-10,-4 9 13,0 3-4,-4 0-48,-21 25-11,-6 14-22,2 9 4,4 3 5,12-2 3,11-5-4,2-4 3,7-6-10,26-1 0,14-8-3,13-2-7,9-12-121,0-11-213</inkml:trace>
  <inkml:trace contextRef="#ctx0" brushRef="#br0" timeOffset="2534.04">3612 2254 909,'0'0'192,"0"0"-145,0 0 32,0 0-47,122-131-2,-74 75-3,-1-12-16,-7-1-8,-13 6 0,-14 9-3,-13 16-1,0 9-2,-11 12-3,-16 8 2,-9 9-4,-3 0-13,5 18-1,2 8 11,17 6-17,15 7-9,0 3-20,10-1 8,29 0 20,6-7 10,1-4 19,-9-2 1,-14 1-1,-12-2 0,-11 4 0,0-2 4,-8 2 5,-12-5 1,0-4-2,5-7-8,5-5-26,6-5-170,0-5-89,4 0-179</inkml:trace>
  <inkml:trace contextRef="#ctx0" brushRef="#br0" timeOffset="3043.7345">4210 1886 261,'0'0'910,"0"0"-890,0 0 29,0 0-39,0 0-10,0 0-5,-38 90 4,27-45 1,4-9 0,7-1-1,0-9 1,0-6 0,7-3 0,13-5-3,5-3 3,4-5-1,3-4-12,2 0 13,0-14 0,-3-17 7,-7-5 3,-3-3 2,-8-2 0,-5 5 4,-2 12 2,-6 14 8,0 10-3,0 0-15,0 2-8,0 30-10,0 8 6,-6 4 4,-2-7 0,6-15 0,-1-13-3,3-6-12,0-3-10,0 0 6,0-12 8,0-22 0,13-9-39,6 1 34,-2 8 16,-3 12 5,4 13 6,0 9-2,6 2-4,2 25 9,0 4-4,-7 1-4,-4 5 2,-5-2-7,-10-3-1,-2-1 0,-34 1-31,-11-7-132,-6-13-374</inkml:trace>
  <inkml:trace contextRef="#ctx0" brushRef="#br0" timeOffset="3308.039">4515 1532 1012,'0'0'111,"0"0"-111,0 0-9,0 0 9,0 0 23,0 0-5,-104 112-7,63-97-4,8-12 13,6-3 27,10 0 13,8-10 5,9-8-47,0 0-17,3 3-1,27-2-4,10 2 3,14 3-3,3 10-78,2-1-140,-13-3-474</inkml:trace>
  <inkml:trace contextRef="#ctx0" brushRef="#br0" timeOffset="3651.4705">5472 1676 529,'0'0'721,"0"0"-701,0 0 37,-118-10-24,73 40-33,-4 17 7,2 19 2,11 8-8,5 6 8,11 0-4,11-12-2,9-10-3,0-7 0,23-12-5,17-9-45,11-14-70,9-14-151,0-2-286</inkml:trace>
  <inkml:trace contextRef="#ctx0" brushRef="#br0" timeOffset="3840.0547">5661 1809 635,'0'0'577,"0"0"-549,0 0-14,0 0-13,0 0-1,0 152 15,0-90-4,0-4-8,0 0-3,0-8-5,0-8-53,0-5-109,0-17-142,1-15-169</inkml:trace>
  <inkml:trace contextRef="#ctx0" brushRef="#br0" timeOffset="4057.0452">5989 1891 1188,'0'0'85,"0"0"-75,0 0-10,0 0 0,0 0 1,45 140 15,-36-94-6,-8-2-9,2-3 1,-3-7-4,2 1-8,-2-2-62,0 1-101,0-6-154,0-8-196</inkml:trace>
  <inkml:trace contextRef="#ctx0" brushRef="#br0" timeOffset="4232.0542">5855 2196 1106,'0'0'34,"0"0"-34,0 0-10,179-87-54,-86 53 1,-6 0-168,-17 2-28,-20 4-187</inkml:trace>
  <inkml:trace contextRef="#ctx0" brushRef="#br0" timeOffset="4581.0566">6415 1917 414,'0'0'413,"0"0"-354,0 0-24,0 0 36,0 117 8,0-76-25,0 3-31,0-4-6,0-5-11,0-9 3,0-12-7,0-6-2,4-8 3,0 0 6,7-3-1,10-24 9,6-18-17,7-7 0,3 2-28,-6 8 9,-2 12 17,-6 10 0,-5 12-1,-3 8 3,-8 0 1,2 26 5,-5 8 3,-2 6 1,0 2 3,0-4-3,1-2-3,3-5-4,4-9 2,3-7-3,5-8-2,6-7-15,10 0-14,0-14-65,-6-15-182,-16 1-261</inkml:trace>
  <inkml:trace contextRef="#ctx0" brushRef="#br0" timeOffset="4831.4229">6698 1666 1149,'0'0'93,"0"0"-84,0 0-9,147-39 5,-69 39-3,2 29 2,-6 15 7,-14 12 7,-16 12-6,-19 4-3,-21 8 1,-4-1 1,-18-4-6,-16-4-2,-1-11 3,6-9-6,7-15-1,7-14-73,8-12-125,7-10-306</inkml:trace>
  <inkml:trace contextRef="#ctx0" brushRef="#br0" timeOffset="5257.9175">7532 1896 984,'0'0'212,"0"0"-203,0 0-9,113-10 9,-78 38-9,-6 9-1,-13 3-5,-13 6-28,-3-3 12,-18-4 7,-9-5-1,1-10 14,5-12 2,13-3 0,8-9-1,0 0-26,10-14-11,30-22-29,5-8-12,7-7 57,-2 0 22,-11 5 0,-12 11 34,-8 12 62,-14 14-11,-5 6 14,0 3-29,-2 0-42,-21 17-4,-3 12-15,-1 15 2,7-1 2,7-2-9,5 0 3,8-7-4,0-7-1,21-4 0,13-5 0,6-6-2,8-3-29,-4-9-90,-9 0-319</inkml:trace>
  <inkml:trace contextRef="#ctx0" brushRef="#br0" timeOffset="5833.9633">8778 1840 881,'0'0'123,"0"0"-63,0 0-11,0 0-33,-152 43-2,114-5 3,7 4-7,7 2-7,12-5-1,10-8-1,2-9-2,0-6-1,20-10-1,5-6-10,5 0 13,4-10 6,-2-18-1,-3-12 1,-6-15-6,-6-12 3,-5-9 2,-4-6 0,-6 7 6,-2 19 4,0 20 9,0 18 26,0 16 7,0 2-22,0 0-29,0 22-6,0 24-17,0 18 17,11 12 4,0-1 0,7-2-2,0-3-2,-3-7-1,1-9-42,-5-9-111,0-20-115,1-13-261</inkml:trace>
  <inkml:trace contextRef="#ctx0" brushRef="#br0" timeOffset="6305.0001">9045 1891 1029,'0'0'41,"0"0"-29,118-14 15,-69 14-13,-7 24 6,-13 5-11,-15 6-8,-14 5-1,0 1 0,-22 2 2,-16-9 8,5-7-6,10-10-4,12-11-36,7-3-24,4-3 11,6-5-29,28-25-44,10-10 63,8-6 58,-1-10 1,-7 4 29,-6-2 33,-9 6 54,-13 19-19,-10 14-1,-6 8-16,0 7-14,-4 0-45,-18 16-16,-11 26-2,3 9-2,6 5 0,13-4-1,11-8 3,0-7-3,29-8 0,17-5 3,24-5 2,12-12 4,11-7 10,8 0 5,-7-4-4,-22-11-2,-22 1-11,-29 6-7,-21 1-7,-8 5-46,-40 0-198,-24-2-817</inkml:trace>
  <inkml:trace contextRef="#ctx0" brushRef="#br0" timeOffset="7702.0204">5349 3648 776,'0'0'176,"0"0"-138,0 0 15,0 0-2,158-143-20,-116 94-8,-1 0-13,-17 5 2,-12-5-4,-8 10 2,-4 6-6,0 11 7,-9 10 1,-10 10 8,7 2-7,-8 0-13,2 16-3,0 22-5,2 11 2,8 13 5,8 8 1,0 9 4,0 0-1,2 3-2,9-6 1,-2-16 0,0-11-1,-3-19 0,1-14-1,0-10 3,-2-3-2,-3-3 4,6-5 10,-2-23-9,11-12 3,5-3-8,-2 5-1,0 13-2,1 10 2,-6 9-5,1 6-1,-1 0 0,-3 0-6,-4 18 0,3 10 9,-4 7 2,2 5-1,2 0 1,-2-1-23,-2-10-36,4-12-20,-1-8 28,9-9 26,8-9 14,6-20-4,5-11-1,1-7-22,-4 1 15,-16 0 24,-8 11 42,-8 14 44,-3 9-7,0 10 13,0 2-50,-13 0-31,-1 24-11,-6 12-4,3 7 0,7 5 3,10-4-1,0-4 2,0-6 0,23-5-5,5-14 1,6-9 0,4-6 3,1 0-2,2-26 0,-7-6 0,-10-12 6,-11-6-2,-11-6 4,-2 2-5,0 11 2,-14 13-5,1 14 0,3 12-2,3 4-13,3 0 16,4 6-32,0 15-53,0 7 50,9-1-12,15 2-9,3 3 30,2 2 10,-2 4-10,-5 0 16,-4-3 12,-5-4 3,-4-7 11,6-7 17,4-12 6,12-5-1,7-8-4,5-22-11,7-4-13,-5-3-1,-11-6-5,-15 5 6,-7 6 21,-12 10 39,0 12 21,0 3-31,-9 6-27,-1 1-11,0 0-8,-6 19-11,-4 16 2,2 9 5,5 2 13,6-2 2,7-4-10,0-6-7,11-10 2,16-6-8,11-5 0,6-8-4,8-5-57,1 0-155,-4-32-587</inkml:trace>
  <inkml:trace contextRef="#ctx0" brushRef="#br0" timeOffset="8249.7517">8147 3713 1062,'0'0'89,"0"0"-82,0 0 41,0 0-21,135-54-17,-116 91 2,-13 14-9,-6 7-2,0 0 8,-11-3-2,-3-13 3,8-9-9,6-8 0,0-9-1,11-12-6,18-4-17,8-13 5,6-22 13,2-7-4,-7-6 3,-11-4 5,-12 2 1,-9 4 1,-6 7 20,0 17 20,0 12 9,0 10-1,0 0-15,0 0-33,0 12-1,0 19-6,0 9 6,0 1 1,0 2 0,0-3-1,0 2-7,17 2-35,3-5-84,2-7-120,0-13-178</inkml:trace>
  <inkml:trace contextRef="#ctx0" brushRef="#br0" timeOffset="8415.6176">8858 3814 1007,'0'0'183,"0"0"-182,0 0 3,167-60 7,-85 33-11,-6 8-18,-20 9-152,-25 5-191</inkml:trace>
  <inkml:trace contextRef="#ctx0" brushRef="#br0" timeOffset="8573.7978">8998 4006 1067,'0'0'97,"0"0"-79,0 0-10,0 0 0,152-16-8,-81-4-113,-9-4-132,-8 2-255</inkml:trace>
  <inkml:trace contextRef="#ctx0" brushRef="#br0" timeOffset="9044.0289">9567 3688 1064,'0'0'79,"0"0"-59,0 0 19,154-35-16,-108 35-10,-4 14 1,-10 18-5,-19 8-8,-13 3-1,0 3 3,-35-2 0,-10 0-1,-2-7-2,5-11-15,18-9 8,8-13 2,16-4 1,0-7-13,23-22-28,20-9-18,9-4 35,-1 0 18,-2 5 8,-4 6 4,-10 0 9,-9 9 13,-8 4 21,-10 6-3,-8 6 2,0 6 8,-5 0-26,-21 13-14,-10 23-7,0 10 4,9 4 10,11 2-3,15-8-5,1-3-3,24-6-5,29-9-3,19-6 7,13-13 2,4-7 3,-7 0 2,-12-21-5,-24 1-7,-21 5-2,-23 0-35,-8 1-87,-48-8-718</inkml:trace>
  <inkml:trace contextRef="#ctx0" brushRef="#br0" timeOffset="18838.9468">13650 3442 935,'0'0'90,"0"0"4,0 0 7,0 0-61,0 0-12,-131-35-14,80 60-9,-3 14 2,5 10-1,6 6 1,13 3-5,16-3 0,12-9-2,2-10-1,25-8-2,16-14-2,10-14 3,8 0-13,-4-38-12,-5-15-15,-14-11 12,-8-6 22,-15 0 8,-10-5 2,-3 2 6,0 0 14,-4 14-1,-8 14 13,4 21-2,3 20 21,5 4-5,0 0-24,0 10-24,0 26-8,0 18 8,0 8 10,11 3-6,4-1-1,1 4-2,5-2-1,-2-5-50,2-13-75,-1-22-174,-5-20-220</inkml:trace>
  <inkml:trace contextRef="#ctx0" brushRef="#br0" timeOffset="19071.1875">13964 3475 764,'0'0'75,"21"108"119,-5-43-84,3-5-45,4-6-9,-1-16-17,1-14-15,-8-11-3,3-13 4,-1-7 3,6-34 13,4-18-11,-2-18-24,-4-3-4,1 6-4,-5 16-36,-4 17-39,1 20-119,-8 9-279</inkml:trace>
  <inkml:trace contextRef="#ctx0" brushRef="#br0" timeOffset="19223.9736">14537 3534 928,'0'0'111,"0"0"-67,133-49 21,-67 29-62,-1 8-3,-17 8-106,-23 4-210,-25 0-233</inkml:trace>
  <inkml:trace contextRef="#ctx0" brushRef="#br0" timeOffset="19365.922">14580 3782 677,'0'0'198,"0"0"-65,0 0-28,0 0-29,0 0 9,134-23-52,-62-2-28,-4-1-5,-3-2-58,-16-7-340</inkml:trace>
  <inkml:trace contextRef="#ctx0" brushRef="#br0" timeOffset="19867.6306">16065 3764 939,'0'0'140,"0"0"-32,82-121-50,-29 55-15,6-9-18,-4-2-5,-13 7-6,-17 13-12,-22 19 4,-3 16-6,-16 14-3,-22 8 2,-8 0-4,-2 22-4,10 6 3,11 2 2,19 5-11,8 2 1,15-1 1,24 2 3,7 1 3,5-5 6,-1 0 2,-8 2-1,-15-4 1,-17-1-1,-10-4-2,0 1-3,-31 7-9,-9-2-36,1-2-58,4-5-98,16-17-46,11-9-182</inkml:trace>
  <inkml:trace contextRef="#ctx0" brushRef="#br0" timeOffset="20361.6606">16711 3392 731,'0'0'219,"0"0"-155,0 0 17,0 0-55,0 0 4,0 0-9,-47 131-7,43-88-2,4-5-2,0-7-7,0-4 2,20-8-2,9-7 0,2-7 5,7-5-4,-1 0 2,-6-25-2,-3-7 2,-6-5 2,-4-10-6,-7 1 2,-2 2-1,-5 16 1,-1 12 2,-3 11-2,0 5-4,0 7-1,0 19-6,0 6 7,-5 5 0,-5-4 0,5-6-9,0-15-3,5-5-12,0-7 3,0 0 3,5-26-4,17-4-8,1-4-2,3 8 26,-4 10 6,3 8 5,0 8 2,1 0 8,5 3 9,-5 23 3,-6 6-15,-6 7-6,-9 1-6,-5 0-1,-5-2-39,-23-3-43,-11-8-171,-3-9-84</inkml:trace>
  <inkml:trace contextRef="#ctx0" brushRef="#br0" timeOffset="20639.8704">17025 2885 1057,'0'0'28,"0"0"1,0 0 20,0 0-40,0 0 1,56 119-3,-96-88-1,-9-9 4,0-12-3,2-10 8,5 0 28,9-17-10,8-8-6,11 2-6,10-2-4,4 7-9,6-2-8,29 2-1,7 2-16,13 0-59,4 2-93,1-2-385</inkml:trace>
  <inkml:trace contextRef="#ctx0" brushRef="#br0" timeOffset="20957.0972">17853 2972 872,'0'0'149,"0"0"-32,0 0 5,0 0-80,0 0-28,-110 138 21,66-60-4,10 0-7,8-2-7,10-5-14,16-9-2,0-10-1,33-12-12,17-18-46,4-22-19,5 0-94,-4-29-238</inkml:trace>
  <inkml:trace contextRef="#ctx0" brushRef="#br0" timeOffset="21137.0583">18033 3171 674,'0'0'396,"0"0"-304,0 0-28,0 0-50,0 0 20,3 109-9,-1-68-18,4 1-3,-4 0-4,3-5-8,3-3-63,4-10-94,11-17-190,3-7-183</inkml:trace>
  <inkml:trace contextRef="#ctx0" brushRef="#br0" timeOffset="21329.9278">18523 3136 1137,'0'0'67,"0"0"-23,0 0-20,0 0-9,0 0 8,49 130-12,-39-82-5,-4 2-5,1-1-1,-1-7-11,-1 2-39,0-4-55,-3-6-66,-2-8-185</inkml:trace>
  <inkml:trace contextRef="#ctx0" brushRef="#br0" timeOffset="21488.7116">18389 3463 1068,'0'0'78,"0"0"-28,0 0-41,143-89-9,-60 64-35,-3-1-127,-11-1-115,-16-1-104</inkml:trace>
  <inkml:trace contextRef="#ctx0" brushRef="#br0" timeOffset="21808.9619">18936 3182 729,'0'0'81,"0"0"-48,0 0 87,0 0-30,18 144-21,-14-96-24,-2 1-10,0-9-15,-2-8-10,2-14-4,1-8-5,1-10 1,0 0 5,12-23 5,7-18 8,4-9-18,4 0-2,0 5-3,-4 11-7,-5 12 7,-2 12 3,-9 10 0,-2 0 1,-2 22-1,-5 10 5,-2 3 10,0 0-7,2-2-3,5-3-5,2-6 1,6-4-1,2-6-18,0-10-36,1-4-107,-5 0-140,-9-16-174</inkml:trace>
  <inkml:trace contextRef="#ctx0" brushRef="#br0" timeOffset="22036.971">19214 2953 522,'0'0'647,"0"0"-634,0 0 31,0 0-32,174-19-2,-107 59-3,-7 7-2,-13 10 9,-13 4 9,-16 2-2,-16-1-17,-2-3 3,0-5-4,-14-4-3,3-12-43,1-8-95,2-20-209,4-10-363</inkml:trace>
  <inkml:trace contextRef="#ctx0" brushRef="#br0" timeOffset="22484.9684">19826 3182 1021,'0'0'111,"0"0"-106,148-23 55,-88 23-28,-6 15-19,-9 17 0,-20 6-11,-19 9 0,-6-4-1,-18 0-1,-15-6-2,-1-10 1,10-12 2,11-8-2,5-7 1,8 0-20,0-18-4,10-14-52,19-4 13,4-7 35,7 1 7,-2 2-10,5 0 17,-6 8 14,-8 6 17,-4 8 12,-16 9 34,-7 6 16,-2 3-13,0 0-17,-13 0-25,-10 22-11,-3 6 6,3 6 6,8 4 2,3 3-9,8-4-3,4 2-7,0-4-6,22-3-1,12-9-1,9-9-1,1-10-8,5-4-29,4-8-55,-1-20-160,3-9-403</inkml:trace>
  <inkml:trace contextRef="#ctx0" brushRef="#br0" timeOffset="22884.0737">21029 3069 745,'0'0'445,"0"0"-431,0 0 56,0 0-30,-123 41-27,96-5-10,4 6 1,4 0-3,11-2 0,6-4-1,2-9-1,0-8 0,15-11-5,18-8-4,7 0-4,1-5-7,-2-19-7,-10-9-13,-8-9 30,-13-9 11,-8-12 0,0-12 4,0-3 25,0 5 8,-8 11 5,-5 21 9,3 21 14,4 14-8,3 6-22,3 9-34,0 26-1,0 15 0,0 10 1,11-2-1,12 0 1,3-2-1,4-3 0,-3-2-13,-6 0-53,-5-6-39,-10-8-157,-6-13-324</inkml:trace>
  <inkml:trace contextRef="#ctx0" brushRef="#br0" timeOffset="23316.5877">21465 3110 1051,'0'0'42,"0"0"38,120-9-21,-78 24-37,-9 15-7,-17 8-9,-16 7-3,-3 1-1,-39 0-2,0-11-1,1-9-4,12-8 5,16-11 0,9-7-2,4 0-12,12-9-9,29-22-12,12-13-26,3-9 39,-2 0 0,-10 7 15,-11 2 7,-8 15 19,-11 7 37,-10 12 1,-4 10 12,-6 0-18,-25 14-33,-10 24-9,3 8 3,9 7 2,12-2-3,12-6-9,5-9 1,16-8 1,30-10 0,16-8 13,15-10-1,7 0 0,1-7-9,-3-14-6,-15-1-1,-22 0 0,-27-5-40,-18-1-64,-18-6-518</inkml:trace>
  <inkml:trace contextRef="#ctx0" brushRef="#br0" timeOffset="24600.9644">7757 5499 1052,'0'0'66,"0"0"-42,0 0 60,0 0-69,0 0-13,0 0-2,0 0-6,100-15 0,-93 53 6,-7 6 1,0 7 0,0-2 1,0-3 2,-7-8 1,7-9-4,0-12-1,0-6-15,20-11-24,13-2 10,5-28 13,3-7 2,-6-9 2,-10 0 6,-10-4 6,-4 2 3,-11 4 2,0 4 9,0 8 30,0 9-9,0 9-3,0 9-9,0 5 4,0 0-23,0 26-4,0 14 0,0 10 5,0 1 9,12-4-2,10-1-7,1-4-4,5-8 1,-1-5-2,-5-14-23,1-6-86,-8-9-168,-11 0-318</inkml:trace>
  <inkml:trace contextRef="#ctx0" brushRef="#br0" timeOffset="24805.0341">8255 4975 1177,'0'0'73,"0"0"-64,0 0-5,0 0 0,0 0-4,-8 114 2,8-67-2,0 2-1,0-5-80,2-2-91,8-9-144,3-5-100</inkml:trace>
  <inkml:trace contextRef="#ctx0" brushRef="#br0" timeOffset="25034.9617">8641 5516 987,'0'0'156,"0"0"-139,0 0 26,0 0 15,143 4-36,-80-20-16,-7 2-6,-14 6-29,-12 2-132,-17 0-208,-13 3-200</inkml:trace>
  <inkml:trace contextRef="#ctx0" brushRef="#br0" timeOffset="25225.81">8673 5817 810,'0'0'334,"0"0"-330,0 0 40,140 4 2,-69-8-27,-6-6-8,-14-1-11,-15 4-47,-22 7-143,-14-5-170,-14 5-192</inkml:trace>
  <inkml:trace contextRef="#ctx0" brushRef="#br0" timeOffset="26453.8285">9433 5467 791,'0'0'121,"0"0"-37,0 0-9,0 0-34,0 0-4,0 0 0,0 15 2,22-41-10,3-9-13,3-6-6,0 3 3,-2 3-12,-6 10 4,-4 9-3,-6 6 4,-5 6-2,-3 4-4,-2 0 2,3 0-4,-1 7 5,3 20-1,-2 11 18,1 6-3,-4 2-6,0 4 0,0-1-5,0-5-2,0-1-3,0-9 2,0-4-3,0-9 0,0-7 0,0-6-18,0 0-33,0 1-40,0 10-56,-10 1-187,-1-4-133</inkml:trace>
  <inkml:trace contextRef="#ctx0" brushRef="#br0" timeOffset="26673.9184">9431 5842 952,'0'0'43,"0"0"-1,0 0-3,0 0 27,172 0-6,-95-14-24,-1-7 11,-5-5 3,-6-2-8,-14-1-4,-15 8-14,-11 5-18,-17 2-6,-8 7-13,0 2-71,-6-2-357</inkml:trace>
  <inkml:trace contextRef="#ctx0" brushRef="#br0" timeOffset="28159.6185">13640 5020 600,'0'0'134,"0"0"75,0 0-67,0 0-67,0 0-52,0 0-17,0 0 8,15 84 27,1-18 5,-1 4-13,1-6-5,-5-8-13,3-14-10,-4-16-1,-1-12 3,-1-8 0,2-6 4,5-18 9,6-24 13,6-21-18,-3-5-8,-2 0-6,-2 6-1,-6 14 0,-3 15-12,-9 12-17,0 7-11,3 8-25,1 1-71,6 0-213,1-2-171</inkml:trace>
  <inkml:trace contextRef="#ctx0" brushRef="#br0" timeOffset="28340.9963">14344 5208 1055,'0'0'115,"0"0"-110,0 0 11,145-53-13,-85 29 5,-9 8-8,-13 5-25,-16 6-132,-15 5-203</inkml:trace>
  <inkml:trace contextRef="#ctx0" brushRef="#br0" timeOffset="28512.0937">14391 5438 528,'0'0'607,"0"0"-599,0 0 9,136 10 15,-66-10-22,-5-10-10,-13-7-18,-21 0-238,-23 1-473</inkml:trace>
  <inkml:trace contextRef="#ctx0" brushRef="#br0" timeOffset="36266.8647">15307 5382 480,'0'0'107,"0"0"-15,0 0 71,0 0-66,0 0-33,0 0-9,0 0 1,-23-8-14,23 8-8,0 0-13,13 0-11,24 4 12,16 0 25,9-4-2,10 0-14,-5 0-6,-9-7 0,-13-2-11,-15 3-6,-14 2-6,-9 4 0,-7 0-2,0 0-3,0 0-24,0 0-34,0 0-58,-9 0-182,2-2-265</inkml:trace>
  <inkml:trace contextRef="#ctx0" brushRef="#br0" timeOffset="36896.9721">16424 4939 463,'0'0'264,"0"0"-203,0 0 103,0 0-90,0 0-27,0 0 7,-12-12-16,-12 12-22,-8 18-10,-5 12 2,-8 10 9,-2 8 2,3 8-3,6 4-2,11-4-8,14-3 6,13-12-9,0-7-2,18-15-1,20-11 0,10-8-2,8-10 0,0-24-6,-5-10 5,-6-6-2,-12-1 5,-8 5 0,-9 10 3,-10 12-1,-4 12 5,-2 8 19,0 4-5,0 0-11,-6 16-10,-10 18-1,-1 12 1,3 3 0,7-2 0,5-2-1,2-10 1,0-6-1,13-9 0,16-11 0,10-9 1,5-3 2,-1-28-1,3-7 0,-13-10 4,-11-1-4,-13-4 10,-9 4 5,0 8-5,-15 13-5,-14 12-4,-4 12-2,-6 4-5,0 6-27,4 22-43,9 14-92,10 0-137,10 0-113</inkml:trace>
  <inkml:trace contextRef="#ctx0" brushRef="#br0" timeOffset="37249.9548">16744 5406 754,'0'0'170,"0"0"-103,0 0 57,134-108-68,-91 55-27,-3-1-10,-9 2-16,-11 12-1,-13 10 4,-7 7-3,0 4 1,-9 9-1,-14 4-3,-3 6 0,1 0-13,3 0-5,6 12 2,12 14-15,4 6-11,0 6-9,32-4 9,11-3 13,4-6 24,3-3 5,-10-1 3,-13 1 17,-14-5 31,-13 4-29,0 3 0,-7 6 9,-20 6-22,-8-2-9,-1-3-12,5-12-86,8-11-100,15-8-44,8-8-179</inkml:trace>
  <inkml:trace contextRef="#ctx0" brushRef="#br0" timeOffset="37496.8495">17549 4850 979,'0'0'68,"0"0"35,0 0-27,0 0-54,0 0-16,0 0-3,-102 125 4,77-61 11,1 6-1,10 3 1,10-3-12,4-10-4,0-12-2,13-13-9,18-12-24,12-17-52,3-6-54,0-10-180,-3-26-296</inkml:trace>
  <inkml:trace contextRef="#ctx0" brushRef="#br0" timeOffset="37723.5817">17770 4913 314,'0'0'734,"0"0"-716,0 0-8,0 0 21,0 0 4,30 104-11,-18-62-12,-2 6 9,-6-2-8,-4 4-6,2-4-4,-2-4-1,0-8-2,0-5-64,0-13-113,11-14-162,3-2-217</inkml:trace>
  <inkml:trace contextRef="#ctx0" brushRef="#br0" timeOffset="37962.768">18200 4965 981,'0'0'117,"0"0"-87,0 0-5,0 0 2,0 0 4,0 0-12,54 146-7,-48-94 0,1-6-4,-5 1-4,-2-12 5,2-9-9,-2-3 0,2-7-1,-2 0-58,0-6-85,0-4-166,-4-4-87</inkml:trace>
  <inkml:trace contextRef="#ctx0" brushRef="#br0" timeOffset="38136.9">18073 5286 909,'0'0'101,"0"0"-92,0 0 7,152-88-14,-92 63-2,-4-1-53,-8 3-112,-7-4-33,-10 5-141</inkml:trace>
  <inkml:trace contextRef="#ctx0" brushRef="#br0" timeOffset="38554.9498">18541 5008 186,'0'0'558,"0"0"-499,0 0 59,0 0-10,0 0-58,49 135-14,-42-96-20,-5-5 1,-2-10-15,0-8 8,0-8-4,0-6 1,0-2 1,0 0 10,0-5 17,4-23-10,6-9-21,3-9-4,5 9 1,4 5-1,0 8-1,1 8 1,-4 2 1,2 7-1,-5 0 6,-3 5 1,3-1 4,-5 3-4,-1 0-2,0 12-4,-4 9 3,-3 9 0,-3 6-4,0 2 3,0 4 1,0-8-2,0-6-1,0-7 0,2-5 0,16-11 1,0-5-2,6 0 0,-4 0-5,-5-17-32,-6-1-84,-9-5-162,0-7-239</inkml:trace>
  <inkml:trace contextRef="#ctx0" brushRef="#br0" timeOffset="38803.7172">18813 4730 739,'0'0'320,"0"0"-313,0 0 11,158-46-2,-96 50-10,-4 25 1,-6 8 9,-10 9 6,-13 7 56,-11 3-22,-16 4-38,-2 5 4,-4-4-7,-16-1-7,0-7-7,2-12-1,5-8-11,4-11-58,6-14-154,3-8-377</inkml:trace>
  <inkml:trace contextRef="#ctx0" brushRef="#br0" timeOffset="39288.8596">19504 4856 1034,'0'0'25,"0"0"-2,0 0 42,148 0-46,-124 25-17,-11 5 1,-13 8-3,0 1 1,-18 2 3,-10-3-3,1-8-1,7-6-6,9-12-12,7-7-16,4-5 1,0 0 9,15-29 1,16-9-43,13-8 40,8 0 25,-1 4 1,1 4 6,-6 4 24,-11 3 29,-8 9-4,-8 6-4,-14 7-3,-2 9 4,-3 0-16,0 0-10,-15 8-15,-10 20-5,-4 12-3,0 4 6,7 8 5,7 0-1,9-2 0,6-4-8,18-15-2,27-14-3,10-10 5,20-7 6,2-15 8,-3-11 6,-16-3-10,-22 12-15,-23 5-15,-13 8-55,-13 4-135,-32 0-547</inkml:trace>
  <inkml:trace contextRef="#ctx0" brushRef="#br0" timeOffset="39813.9015">16388 5560 1035,'0'0'83,"0"0"-79,0 0 26,0 0 13,0 0-1,151 111 9,-10-90-5,40-4-6,35-7-7,29 0-2,25-1-11,17-4-4,14-1-9,12-2-1,3-2-4,-5 0-1,0 0 5,-19 0 4,-27 0 16,-33 0-10,-43 0 10,-43 0-8,-44-4-12,-40-3-2,-31 0-4,-20-3-17,-11-2-45,-10-6-53,-35-7-221</inkml:trace>
  <inkml:trace contextRef="#ctx0" brushRef="#br0" timeOffset="40318.958">17391 6164 725,'0'0'109,"0"0"-26,0 0 21,0 0-42,0 0-17,-143 78-1,112-22 3,2 11-9,11-2-6,10 2-12,8-9-6,0-6-11,4-4 1,21-6-4,4-6-10,6-13-70,5-15-95,1-8-190</inkml:trace>
  <inkml:trace contextRef="#ctx0" brushRef="#br0" timeOffset="40543.4669">17629 6322 317,'0'0'762,"0"0"-740,0 0 2,0 0 5,0 0 17,0 0-11,56 132-18,-49-93-8,-3-1-5,-4 0-2,0-3-2,0 0-14,0-9-56,0-6-88,0-14-157,7-6-126</inkml:trace>
  <inkml:trace contextRef="#ctx0" brushRef="#br0" timeOffset="40761.8396">18067 6341 1073,'0'0'73,"0"0"-56,0 0-4,0 0 20,0 0 18,29 118-28,-18-82-11,-7-2-6,2 2-1,2 0-2,-6-1-3,0 0-18,0-4-68,3-2-97,-3-11-168,-2-10-229</inkml:trace>
  <inkml:trace contextRef="#ctx0" brushRef="#br0" timeOffset="40933.2858">17944 6639 193,'0'0'933,"0"0"-930,0 0 4,115-61-7,-36 29-6,-1 1-106,-9-1-190,-15-2-228</inkml:trace>
  <inkml:trace contextRef="#ctx0" brushRef="#br0" timeOffset="41277.2405">18501 6374 703,'0'0'91,"0"0"15,0 0 11,0 129-56,0-95-10,2-2-16,-2-9-24,0-4 4,0-11-10,3-6 3,1-2-3,2-2 7,10-22 20,11-8-27,2-11-5,6 2 0,1 3-1,-2 10-8,-1 10 5,-6 7 4,-2 11 2,-7 0-2,-5 12 0,-5 17 12,-1 7-5,-7 0 9,0-1-1,0 2-4,0-7 0,3-5-9,6-10-2,6-7 1,5-8-2,5 0-16,-6-14-51,-10-10-118,-9-2-269</inkml:trace>
  <inkml:trace contextRef="#ctx0" brushRef="#br0" timeOffset="41555.2065">18762 6110 1042,'0'0'88,"0"0"-85,138 0 25,-55 35 24,6 11-14,-7 17 7,-15 9 1,-25 9-15,-30 7-13,-12 7 17,-22 12-12,-26 1 6,-7-6-13,-1-10-5,9-27-2,10-16-3,12-23-3,11-15-3,7-8 0,3-3-34,4-4-39,0-17-73,0 1-339</inkml:trace>
  <inkml:trace contextRef="#ctx0" brushRef="#br0" timeOffset="45401.8678">13473 7888 582,'0'0'143,"0"0"-43,0 0 46,0 0-36,0 0-46,0 0-15,-12-23-14,12 23-14,0 0-5,0 0-4,0 12-11,7 18 8,11 12 9,1 2 3,-1 6 2,3 2-12,-4-8-4,-1-1 0,-1-14-7,-1-2 4,-3-9-3,-2-7 0,-2-4 0,-3-7 0,3 0 1,4 0 2,3-14 7,1-17-1,1-7-2,-3-6-1,3-6-5,-5 2 1,3-2-3,-2 5 0,-1 9 0,-1 6 1,-4 7 0,1 8-2,-5 5 0,0 6-9,-2 1-14,0 3-32,0 0-76,0 23-147,-4 9-150</inkml:trace>
  <inkml:trace contextRef="#ctx0" brushRef="#br0" timeOffset="45838.4515">13943 8201 570,'0'0'166,"0"0"-43,0 0 61,0 0-84,0 0-44,0 0-12,0-7-21,0 30-8,0 16 20,0 6 8,0 8-15,0 5-6,2-5 1,0-4-3,2-11-10,-1-10-4,-3-7-2,1-9-2,-1-7-1,0-3 0,0-2-1,0 0-1,0 0-21,0 0-37,0-7-67,0-12-203,0-1-298</inkml:trace>
  <inkml:trace contextRef="#ctx0" brushRef="#br0" timeOffset="46182.7983">14391 8201 828,'0'0'185,"0"0"-157,0 0 30,0 0 12,0 0-9,0 0-11,131 0-25,-89 0 1,1 0-2,-1-6-7,-6-2-3,-10 0-5,-7 4-9,-11 4 0,-3 0-5,-3 0-43,-2 0-57,0 0-104,0 0-176</inkml:trace>
  <inkml:trace contextRef="#ctx0" brushRef="#br0" timeOffset="46451.6118">14408 8494 969,'0'0'50,"0"0"-32,0 0 56,139-6-19,-79-2-11,-2-4-15,-3-3 2,-8-2-5,-7 1-3,-13 6-12,-9 6-4,-9 2-3,-9 2-1,0-2-3,0 0-50,-18 0-142,0-8-257</inkml:trace>
  <inkml:trace contextRef="#ctx0" brushRef="#br0" timeOffset="48800.4484">15483 8300 542,'0'0'145,"0"0"-54,0 0 64,0 0-79,0 0-34,0 0-7,-18-4-9,20 4-9,22 0-8,12 0 20,12 0 15,7 0-12,3 0 5,0 0-8,-7-3 5,-13-2-12,-13 0-10,-10 4-6,-8 1-2,-7 0 1,0 0-2,0 0-3,0 0 0,0 0-32,-7 1-91,-2 4-237</inkml:trace>
  <inkml:trace contextRef="#ctx0" brushRef="#br0" timeOffset="50893.6044">16254 8508 611,'0'0'48,"0"0"69,0 0-4,0 0-85,0 0 21,52-127-3,-23 78-3,-3-1 0,5-4 4,-2 5-12,-4 6 0,-7 14-14,-12 7-15,-6 12-1,0 4 2,0 6-7,-22 0-1,-7 4-16,-6 16-4,5 2 4,6 2-1,11-4-1,13 3-8,0-2-4,13-1 17,18-1 7,3-1 7,6-3 1,-5 3-1,-1 3 2,-10 2-2,-11 4-3,-3-3 3,-10 0 1,0 0 1,0-2-4,-16 0 1,3-8-36,-4-6-61,7-6-53,6-2 15,2-5-165</inkml:trace>
  <inkml:trace contextRef="#ctx0" brushRef="#br0" timeOffset="51441.9375">16676 8165 983,'0'0'52,"0"0"-39,0 0 27,0 0-23,0 0-7,0 0-7,-25 131-1,25-94 5,4 2-6,3-5 1,7-7-1,-5-4-1,6-9 2,0-10-2,4-4 0,0 0 1,4-12 0,-3-17 4,-1-6-2,-2-9 0,-5 0 0,-2 4-1,-6 8-1,-4 15-1,0 11 6,0 6 18,0 0-13,0 18-11,0 16 0,0 6 3,0 4-1,0-12-2,0-5 1,0-13-1,-2-11 0,2-3-1,0-3 0,0-29-1,10-6-7,9-5-4,2 2 9,2 11 4,0 7 0,-3 11 0,2 12 0,0 0 2,3 9 3,-4 15 4,-6 8-2,-2 4 0,-6 2-1,-3 0-6,-4-2 2,0-6-2,0-2-5,-22-5-54,-5-11-62,-6-1-160,-3-11-98</inkml:trace>
  <inkml:trace contextRef="#ctx0" brushRef="#br0" timeOffset="51704.2606">16887 7819 852,'0'0'132,"0"0"-124,0 0 42,0 0 8,0 0-40,0 0-8,36 76 9,-67-60-8,-7-4-3,5-10-2,-3-2 11,14 0 20,3-18-13,11-1-7,8 1-11,0 2-6,25 11-2,10 5-2,1 0-12,1 9-59,-3 15-95,-8 1-222</inkml:trace>
  <inkml:trace contextRef="#ctx0" brushRef="#br0" timeOffset="51969.2405">17548 7945 1065,'0'0'84,"0"0"-67,0 0 71,-124 34-36,98 10-33,1 11-1,5 6-1,7 7-4,6 2-7,7-1-2,0-5-1,5-12-3,24-10-8,6-14-60,7-15-103,3-13-216</inkml:trace>
  <inkml:trace contextRef="#ctx0" brushRef="#br0" timeOffset="52186.2166">17816 8051 1113,'0'0'128,"0"0"-119,0 0 5,0 0 17,0 0-7,-17 128-8,18-86-14,-1 2 0,0 2-2,0-3-3,0-2-48,-3-12-63,3-9-119,0-16-206</inkml:trace>
  <inkml:trace contextRef="#ctx0" brushRef="#br0" timeOffset="52420.0754">18160 8111 1226,'0'0'24,"0"0"13,0 0-22,0 0-1,0 0 1,0 0-6,67 138-3,-60-96-5,-7 3 2,0-5-1,0-4-4,0-4 2,0-8-38,0-2-46,0-4-110,-5-10-215</inkml:trace>
  <inkml:trace contextRef="#ctx0" brushRef="#br0" timeOffset="52605.7099">18041 8358 1005,'0'0'33,"0"0"-32,0 0 6,166-95-7,-104 70-13,-6 1-129,-9-3-143</inkml:trace>
  <inkml:trace contextRef="#ctx0" brushRef="#br0" timeOffset="53009.7334">18563 8129 469,'0'0'462,"0"0"-411,0 0 70,0 0-44,9 134-49,-5-96-6,-4-2-12,0-8-3,0-7-1,0-9 1,0-8-4,0-4-2,0 0 7,4-21 10,11-18-12,5-5-6,9 2 2,0 3-5,2 9 3,-2 8-5,-5 8 1,-1 8 4,-7 6 0,-3 0-5,1 0 5,-6 16 0,-3 2 1,-3 6 0,0 2 3,-2 5 1,0 2-2,0 2-2,0-3-1,0-4 0,0-12 1,11-2-1,2-8-3,8-6 2,3 0-32,0-10-28,-1-14-67,-12-1-166,-11 2-172</inkml:trace>
  <inkml:trace contextRef="#ctx0" brushRef="#br0" timeOffset="53287.8317">18804 7885 400,'0'0'630,"0"0"-625,0 0 16,163-41 25,-99 46-21,-1 24 15,-10 7-11,-10 7 3,-12 6 9,-11 2-10,-13 7-1,-7 4-8,0 4-8,-24 2-4,-3-1-8,0-12 4,4-8-5,8-16 0,6-16-1,4-9-28,5-6-63,0-12-120,0-26-396</inkml:trace>
  <inkml:trace contextRef="#ctx0" brushRef="#br0" timeOffset="53901.6786">19525 8127 721,'0'0'101,"0"0"-10,0 0 34,0 0-75,132-40-21,-93 40-8,-6 20-12,-5 9-4,-11 5 1,-13 1-6,-4 5 3,-16-3-2,-15-1-1,3-7-2,1-7-3,11-10 3,10-12-2,6 0-6,0-13-4,29-18 1,17-10-29,3-6 20,5-1 9,-5 4 6,-11 2 7,-9 8 1,-11 6 1,-10 6 20,-5 11 10,-3 2 11,0 9 2,-20 0-23,-9 6-10,-4 26 9,-1 9 2,7 5 1,10 1-3,12-2-8,5-6-4,8 0-6,27-12 6,7-4-3,7-15 5,3-8 0,5 0 10,-13 0-10,-8-6 1,-16-5-7,-11 4-5,-9 0-6,0 7-51,-20-1-154,-20 1-313</inkml:trace>
  <inkml:trace contextRef="#ctx0" brushRef="#br0" timeOffset="54470.8338">16419 9064 916,'0'0'37,"0"0"-9,0 0 109,0 0-57,0 0-44,0 0-16,-60 67-2,138-50 27,40-5-5,42-6-5,35-6-8,30 0-4,24 0 2,30 0-6,24 3 2,25 5-3,10 4-11,-6-12-1,-14 7-3,-31-5-1,-39-2 6,-44 0 2,-43 0-3,-50 0 4,-35-14-4,-31 2 1,-23 4-5,-13 0-2,-9 4-1,0 2-15,0 2-48,-18 0-55,-13 0-154,-5 0-511</inkml:trace>
  <inkml:trace contextRef="#ctx0" brushRef="#br0" timeOffset="56791.5088">17589 9747 638,'0'0'145,"0"0"-97,0 0 114,0 0-60,0 0-55,0 0-22,0 0-17,3 32 20,3 8 20,1 1-13,-4 1-17,-1 0-4,0-1-3,0 5-4,0-8-6,3-3-1,-1-4 0,0-10-58,3-2-90,-3-16-190,4-3-200</inkml:trace>
  <inkml:trace contextRef="#ctx0" brushRef="#br0" timeOffset="57068.7108">18086 9731 1010,'0'0'38,"0"0"-31,0 0 18,0 0 12,23 104-3,-11-61-1,-2 1-2,-3 4 2,-1-2-17,-1-2-2,-3-6-10,0-4 1,-2-2-5,0-3 0,0-3-29,0-5-62,0 0-99,-9-12-145,-4-4-182</inkml:trace>
  <inkml:trace contextRef="#ctx0" brushRef="#br0" timeOffset="57254.8151">17981 10060 898,'0'0'42,"0"0"-32,0 0-8,134-49 2,-69 26-4,-1-3-28,-10 0-96,-11 6-50,-12 4-194</inkml:trace>
  <inkml:trace contextRef="#ctx0" brushRef="#br0" timeOffset="57659.9309">18447 9865 574,'0'0'147,"0"0"-56,0 0 72,0 0-91,0 111-2,0-73-12,0 4-27,0 0-17,3-5 0,1-10-9,-2-8 0,-2-7-5,0-11 3,0-1-3,5 0 5,4-21 7,6-14-9,8-9-2,4-2-1,-1 4 0,1 6-2,-2 7 0,-3 10 2,0 4 1,-2 6 0,0 3 1,-2 4 0,-5 0 1,-3 2 5,-2 0-1,-3 19 4,-3 13 5,0 1 5,-2 1-1,0 3-6,0-2-7,0-7-6,4-2 1,8-9-2,0-6 0,3-5-4,0-6-31,1 0-32,-5 0-64,-5-17-146,-6-8-197</inkml:trace>
  <inkml:trace contextRef="#ctx0" brushRef="#br0" timeOffset="57967.8105">18733 9699 1090,'0'0'67,"0"0"-60,0 0 11,0 0 8,174-17-12,-106 42 4,-4 11-1,-12 8 10,-11 13 8,-18 5-7,-15 14-2,-8 11-1,-4-2-3,-23-4-7,0-14-8,3-14 12,3-13-15,11-14-3,1-8 2,7-10-3,0-4-3,2-4-14,-4 0-16,2-10-24,2-13-45,0-10-74,0-12-128,0-8-117</inkml:trace>
  <inkml:trace contextRef="#ctx0" brushRef="#br0" timeOffset="58626.5293">19431 9493 725,'0'0'94,"0"0"-84,0 0 92,0 0-47,0 0-17,0 0-15,-16 76-10,1-70 10,1-6 5,3 0-8,-1 0-1,5-9-3,4-5-9,3-3-3,0 2-3,0 1-1,13 5 0,3 2 0,2 0 2,-2 0-2,3 3 1,2 1 1,3 3 2,-4 0 0,3 0-1,-8 0 2,-1 14-1,1 6-2,-6 0 5,0 8 5,-5 4 1,-4 4 3,0 6 4,0-4-7,-2 3-2,-14-6-4,-1-7-1,-4-6-4,1-5 0,7-8-1,4-2 0,-2-7 1,6 0 0,1 0-2,2 0 0,2-9-2,0 2-1,0-3 1,15 3 1,7 7 0,3 0 1,4 0 0,2 0 0,5 0 0,1 10 0,4 2 9,3-3 14,-6-4 5,3-2 13,-4-3-3,3 0-7,3-13-1,-3-6-3,-4-3-7,-5 1-7,-11 4-6,-5 1-5,-7 0-2,-8 5-9,0 8-60,-37 3-78,-23 0-429</inkml:trace>
  <inkml:trace contextRef="#ctx0" brushRef="#br0" timeOffset="59134.8092">17549 9535 748,'0'0'108,"0"0"-64,0 0 136,0 0-97,0 0-44,0 0-9,-165 6-9,109 52 13,6 16 7,9 14-7,11 11 12,18 9-1,12 0-17,0-9-6,27-13 1,17-19 1,16-10-10,5-12 6,-1-11-10,-6-9-6,-17-9-4,-14-2-1,-12-8-51,-6-6-41,-4 0-75,-5-26-341</inkml:trace>
  <inkml:trace contextRef="#ctx0" brushRef="#br0" timeOffset="61337.2915">1312 9578 462,'0'0'374,"0"0"-254,0 0 4,0 0-37,0 0-34,0 0-14,0 0-12,-11-84 0,-11 79-3,-12 1-9,-10 4-1,-8 0-1,-6 14-1,-4 19-3,1 13-1,11 19-4,9 18-1,14 19-3,20 16 0,7 5-1,11 4 2,24-4 0,0-5-1,1-16 1,-14-12-1,-10-18 0,-12-9 1,0-13-1,-14-6 1,-17-8 5,-4-9 0,-4-12-1,1-7-5,-2-6 9,-4-2-8,10-2-1,5-14-21,16-3-11,13-4-43,0-9-100,26-6-251</inkml:trace>
  <inkml:trace contextRef="#ctx0" brushRef="#br0" timeOffset="61721.7089">1339 10270 1076,'0'0'113,"0"0"-108,0 0-3,0 0 4,-60 133-2,60-81-3,0-5 1,0-12-1,7-8-2,10-9 0,3-10-15,7-8-30,9-8 23,1-24 6,0-15-6,-6 1 5,-10 0 18,-7 0 1,-9 9 7,-5 8 34,0 11 15,0 12 4,0 6-10,0 0-23,0 0-27,0 24-1,-2 5-3,2 10 3,0 1-1,0 0 1,0-4-16,15-6-83,7-12-76,5-18-173,2 0-173</inkml:trace>
  <inkml:trace contextRef="#ctx0" brushRef="#br0" timeOffset="62111.6827">1952 10267 679,'0'0'466,"0"0"-453,0 0 31,-116 1 1,78 30-35,0 7-6,0 6-3,5 5 2,10-3-1,8-5-1,9-7-2,6-10-3,0-7 1,12-10-16,18-7-19,9-5-1,6-28 0,-7-6-5,-2-4 6,-12-1 27,-11-5 11,-5-4 14,-8-5 16,0-2 23,-8 11-1,0 11 2,-3 18 4,6 16-2,3 4-15,2 0-21,0 0-20,0 27-1,0 10-3,0 12 4,0 1 0,13-3 1,8 2-1,0 1-35,4-10-109,-5-10-215,-1-18-216</inkml:trace>
  <inkml:trace contextRef="#ctx0" brushRef="#br0" timeOffset="62342.6358">2112 10343 128,'0'0'890,"0"0"-873,0 116 53,11-68-5,9-5-48,3-10 5,-6-6-3,-3-13 4,-5-9 14,3-5-14,-4 0 10,10-28 21,0-18-22,2-6-17,-3-7-15,-1 4-10,-3 13-27,1 9-56,-3 13-125,-5 13-314</inkml:trace>
  <inkml:trace contextRef="#ctx0" brushRef="#br0" timeOffset="62494.7616">2580 10427 952,'0'0'128,"0"0"-125,126-53 5,-68 28-4,-8 1-4,-13 8-156,-17 8-227</inkml:trace>
  <inkml:trace contextRef="#ctx0" brushRef="#br0" timeOffset="62651.7932">2603 10618 567,'0'0'639,"0"0"-611,0 0-19,0 0 19,114 0-1,-52-19-20,-2 2-7,-10-4-45,-17-1-251</inkml:trace>
  <inkml:trace contextRef="#ctx0" brushRef="#br0" timeOffset="63227.7806">3367 10219 1091,'0'0'73,"0"0"-56,0 0 22,0 0-24,0 0-10,0 0-4,49 118 4,-46-66 0,1-6-4,-2-10 1,0-8-2,10-8 2,3-8-4,14-9-10,9-3-17,5-17-12,5-17-11,-7-5 3,-9-4 26,-8 2 23,-18 0 3,-4 4 14,-2 11 26,0 6 20,0 10 1,0 6-15,0 3-8,0 1-15,-2 1-26,-6 24-1,2 9-2,4 6 3,2-4 0,0 4 1,0 4-1,12 3 1,2 0-5,5-2-38,-1-11-110,0-19-165,4-13-143</inkml:trace>
  <inkml:trace contextRef="#ctx0" brushRef="#br0" timeOffset="63521.79">3973 10299 472,'0'0'691,"0"0"-673,0 0-10,0 0-6,0 0 9,0 0 12,63 138-7,-43-92 2,1 2 10,-2-8-13,-1-10 1,-6-12 10,5-9-8,-4-9 2,8 0-3,5-17 11,3-19 2,-2-14-20,-2-8-3,-10 2-1,-7 8-6,-5 11-1,-3 16-15,0 3-29,0-1-54,0 0-120,3-1-323</inkml:trace>
  <inkml:trace contextRef="#ctx0" brushRef="#br0" timeOffset="63754.4766">4636 10457 1151,'0'0'134,"0"0"-131,0 0 20,0 0 2,165-27-3,-103 18-8,-9 3-6,-10 4-2,-18 0-6,-10 2-35,-11-2-86,-4-4-258</inkml:trace>
  <inkml:trace contextRef="#ctx0" brushRef="#br0" timeOffset="64352.7887">5289 10256 994,'0'0'56,"0"0"-38,0 0 41,0 0-41,0 0-12,0 0-4,56 93 5,-56-49-4,0 2 6,0-6-1,0-6-3,0-5-4,4-14 0,16-4-1,9-11 0,12 0-1,2-20-4,5-17-10,-6-1-3,-13-5 10,-6-1 7,-10 1 1,-8 1 5,-2 8 6,-3 11 32,0 12 19,0 7-3,0 4-18,-4 0-20,-3 6-20,-1 22-1,-2 10-3,1 6 3,9-3 2,0 0 0,0-3-3,21-4 2,-1-4-1,4-11 0,-1-12-37,3-7-29,1 0-70,-2-21-211,-6-10-336</inkml:trace>
  <inkml:trace contextRef="#ctx0" brushRef="#br0" timeOffset="64556.7623">5813 9769 1139,'0'0'128,"0"0"-126,0 0 4,0 0 6,0 0-11,-18 135 2,26-98-3,2 10-6,-6-1-94,-4 0-159,0 1-264</inkml:trace>
  <inkml:trace contextRef="#ctx0" brushRef="#br0" timeOffset="64863.8105">5973 10281 1134,'0'0'129,"0"0"-125,0 0 12,43 108 17,-15-62-12,-1-5-3,0-4-2,-9-11 5,-3-8 5,-5-11-3,-4-7-1,5 0 6,3-14 11,7-21 0,6-13-21,4-10-12,-1-4-5,-4 0-1,-1 6-9,-7 12-24,-7 13-23,-4 12-39,-5 12-98,-2 7-298</inkml:trace>
  <inkml:trace contextRef="#ctx0" brushRef="#br0" timeOffset="65201.9089">6408 10587 699,'0'0'445,"0"0"-427,0 0 13,0 0 6,134-80-21,-90 49-8,-8 2 4,-10 9 6,-8 8 13,-8 4 7,-10 6-1,4 2-7,-1 0-12,-1 2-9,4 23 0,-2 10 4,3 11 4,-3 6-2,-2 1-7,2 1-7,-2-4 3,-2-8-3,0-6-1,0-10 0,0-8-23,0-4-36,-2-7-38,-10-4-87,1-3-189,-7 0-221</inkml:trace>
  <inkml:trace contextRef="#ctx0" brushRef="#br0" timeOffset="65413.9232">6498 10971 990,'0'0'214,"0"0"-180,0 0 24,0 0-16,171-35-10,-95 17-9,-4 6 4,-2 0 8,-10 3-12,-10-2-15,-19 1 0,-11 4-8,-11-1-1,-9 4-59,0-5-48,-5-2-178,-19-8-533</inkml:trace>
  <inkml:trace contextRef="#ctx0" brushRef="#br0" timeOffset="79785.7265">842 12697 843,'0'0'37,"0"0"33,0 0 39,0 0-33,0 0-35,0 0-5,0 0 10,0 0 8,58-101-9,-67 88-8,-16-4-18,-7 8-7,-2 2-1,-4 7-1,-5 0-4,-3 21-4,-4 25-2,-1 20-3,7 18 3,8 14 0,11 5 0,15 18 0,5 4 0,5 10 0,9 4 0,8-8 2,4 2-2,-6-5 0,-6-9 0,-4-10 0,-5-17 1,0-22-1,-5-15 1,-11-16 7,-9-15 0,2-8 4,-6-7 1,-6-9-4,0 0-3,-1 0-5,3-8-1,8 0-32,10 2-30,11-2-70,4 4-152,0 2-367</inkml:trace>
  <inkml:trace contextRef="#ctx0" brushRef="#br0" timeOffset="80151.8098">601 14930 922,'0'0'234,"0"0"-221,0 0-4,-31 131 21,31-87-14,0-8-12,9-9-1,4-8 2,0-6-3,7-13 3,7 0 6,4-5 15,7-27 8,7-16-8,-9-10-12,-9-6-7,-17 7-3,-10 8 6,-6 8 19,-23 14 1,-7 6-12,-7 7-1,-1 9-12,2 5-5,5 0 0,11 0-3,7 11-1,10-4-26,6 3-51,3-10-69,0 0-264</inkml:trace>
  <inkml:trace contextRef="#ctx0" brushRef="#br0" timeOffset="80588.9767">1198 12189 150,'0'0'443,"0"0"-273,0 0 31,0 0-74,0 0-27,0 0-33,0-35-21,0 35-19,0 14-14,0 18-5,0 10 6,0 9 0,-3-2-3,0-1-8,-5-4-3,8-10-9,0-5-70,0-13-124,11-16-162,3 0-212</inkml:trace>
  <inkml:trace contextRef="#ctx0" brushRef="#br0" timeOffset="80811.7184">1363 12168 860,'0'0'166,"0"0"-105,0 0 15,0 0-52,0 0 26,0 0-5,18 84-4,-16-57-8,3-1-17,-5 3-8,0 1-2,0 4-5,0 0-1,-2 2 0,-14 2-16,0-1-51,1-4-61,3-6-112,-3-15-207</inkml:trace>
  <inkml:trace contextRef="#ctx0" brushRef="#br0" timeOffset="81077.929">1005 11935 648,'0'0'198,"0"0"-150,0 0-3,113-40-10,-33 28 17,3 1 10,-1-4 6,-9 1-3,-10-4-7,-18 5-23,-14-1-18,-13 7-14,-5 5-3,-2 2-65,-2 0-225,-2 0-548</inkml:trace>
  <inkml:trace contextRef="#ctx0" brushRef="#br0" timeOffset="81719.4558">1223 13159 161,'0'0'890,"0"0"-866,0 0 10,0 0 14,123-70-29,-79 70-9,-3 12-4,-12 29-6,-16 13 0,-13 8 1,0-4 0,-21-2 7,-8-7-4,8-15-3,0-10 4,10-12-5,6-7-15,5-5-17,0 0 3,0-25 15,23-13-22,8-11 9,7-4 24,1-6 3,0 1 0,-8 10 4,-4 8 0,-16 18 3,-11 12 9,0 6 34,0 4 1,0 0-19,-5 16-16,-12 18-11,-1 10-4,0 9 11,8-2 13,9-2 5,1-5-10,4-7-12,23-8-5,9-5-2,11-14-1,13-6-67,0-4-108,1-12-483</inkml:trace>
  <inkml:trace contextRef="#ctx0" brushRef="#br0" timeOffset="82207.3732">2075 13462 950,'0'0'297,"0"0"-286,0 0 11,89-116-2,-47 58-11,-2 0-5,-11 2 0,-11 3-2,-14 7 4,-4 17-1,0 9-2,-17 10-2,-8 8 0,-2 2-1,3 0-2,-1 24-11,5 10-3,7 7-1,13 2-1,0 4-3,22-8 5,14 2 13,4-5 2,-7-2 1,-8-8 0,-9-1 2,-14-6-2,-2 3-3,0 4 2,-18-1-1,-4-4-19,6-4-54,3-14-102,8-3-105,5-3-182</inkml:trace>
  <inkml:trace contextRef="#ctx0" brushRef="#br0" timeOffset="82687.6895">2569 13140 1187,'0'0'59,"0"0"-16,0 0-2,0 0-39,0 0 4,-24 123-6,8-67 3,8-6-2,0-10-1,8-4 4,0-10-4,8-6 0,16-6 0,9-11 0,6-3 2,0 0 4,1-20-3,-4-6-1,-4-9 2,-9-3-2,-4 4 2,-6 4-1,-6 12-1,-5 13-1,-2 3 0,0 2-2,0 0-1,0 0-5,0 0 3,0 0-2,0 9 0,0-2-4,0 0-11,0-7 6,0 0 8,0 0 1,0-18-21,18 0-34,2-1 35,3 5 25,2 11 2,0 3 4,2 0 10,-1 14 3,0 4 3,-9 6-6,-5-2-11,-10 4-1,-2 10-2,-14 0-1,-22 6-62,-6-10-142,-4-13-151</inkml:trace>
  <inkml:trace contextRef="#ctx0" brushRef="#br0" timeOffset="82957.1031">2828 12755 1022,'0'0'188,"0"0"-188,0 0-6,0 0 6,0 0-1,0 0-4,22 107 5,-68-76 0,-10-6 0,2-11 0,8-12 2,8-2 5,18 0 25,8-16 7,12-6-8,0 2-7,7-2-17,27 1-7,10 6-3,10 8-18,8 5-107,-2 2-199</inkml:trace>
  <inkml:trace contextRef="#ctx0" brushRef="#br0" timeOffset="83318.7192">3512 12904 567,'0'0'667,"0"0"-641,0 0 11,0 0-2,0 0-20,-131 84-7,98-14 2,-1 14 5,13 3-5,9-7-3,12-6-6,0-12 0,15-8-1,20-12-16,6-14-63,6-14-35,0-14-199,-7-5-303</inkml:trace>
  <inkml:trace contextRef="#ctx0" brushRef="#br0" timeOffset="83492.0625">3730 13017 1120,'0'0'96,"0"0"-96,0 0 0,0 0 15,-17 125-11,17-71-1,2 4 2,0 0-5,1 1-58,-3-17-141,0-12-166</inkml:trace>
  <inkml:trace contextRef="#ctx0" brushRef="#br0" timeOffset="83731.1795">4164 13032 1265,'0'0'23,"0"0"-23,0 0-1,0 0 1,8 120 8,-1-67-3,-5-4 0,-2-3-1,2 0 0,-2-9-1,0-2-3,0 0 0,0-7-44,0-1-109,0-1-156,0-11-136</inkml:trace>
  <inkml:trace contextRef="#ctx0" brushRef="#br0" timeOffset="83888.5034">3985 13346 1034,'0'0'13,"0"0"-6,125-44-14,-46 22 5,-2-2-198,-13 5-192</inkml:trace>
  <inkml:trace contextRef="#ctx0" brushRef="#br0" timeOffset="84239.428">4528 13116 893,'0'0'194,"0"0"-186,0 0 27,0 0 19,8 142-27,-6-91-6,-2-9-14,0-6 8,0-12-11,0-8-1,0-13 2,0-3-1,4 0 4,2-15 7,8-16-7,2-16-8,4-6-14,3 8-2,-2 6 10,2 18 3,1 8 3,-1 9-6,2 4 6,-6 0-1,-6 12-2,-1 17 3,-4 7 1,-3 4 4,-3 0 4,-2-4-7,0-7 0,3-4-2,1-11 0,5-4-2,6-6-23,3-4-83,5 0-82,-8-19-201</inkml:trace>
  <inkml:trace contextRef="#ctx0" brushRef="#br0" timeOffset="84503.3523">4825 12818 1251,'0'0'22,"0"0"-15,0 0-7,163 21 2,-91 16 8,-6 3-5,-17 18 8,-15 4-3,-20 3 1,-14 8 8,0-5-3,-17-3-10,-7-12-1,-1-9-2,8-15-3,7-12-3,2-10-58,5-7-110,3 0-206,0-20-292</inkml:trace>
  <inkml:trace contextRef="#ctx0" brushRef="#br0" timeOffset="84936.7591">5439 13094 992,'0'0'146,"0"0"-142,113-19 9,-64 19 16,-8 12-10,-7 11-11,-15 15-6,-17 14-2,-2-3 0,-21 9 0,-18-5 0,4-9-20,1-9 20,18-15 0,6-12-2,9-8-29,1 0-12,27-28 33,19-16-9,10-8-3,2-7 18,-7 4 4,-7 6 0,-14 9 5,-10 18 25,-14 8 22,-6 11 6,0 3 7,0 0-25,-17 12-25,-3 15-13,-5 12 0,5 3 6,6 0 2,8-3 1,6 0-4,0-8 3,5-4-2,16-5-3,7-8-3,8-4 1,-1-10-3,5 0-48,-5-4-121,-10-19-508</inkml:trace>
  <inkml:trace contextRef="#ctx0" brushRef="#br0" timeOffset="85490.7104">6825 13089 1048,'0'0'53,"0"0"-27,0 0 13,-156 41-12,116 1-13,2 11-7,7 5-1,13-10-2,9-8-3,9-12-1,0-12 0,11-8-6,18-6 6,4-2 7,3-7-3,-3-22 2,-8-9-1,-5-13-2,-7-15 0,-10-9 3,-3-9-4,0-3 3,0 11-4,-3 18 12,-1 23-1,0 20 33,4 10 5,0 5-25,0 10-25,0 27-10,8 14 10,8 10 8,-1 5 2,-2 4-5,-1 4-3,-6 5-2,-3-1-10,-3-11-58,0-6-90,0-23-230</inkml:trace>
  <inkml:trace contextRef="#ctx0" brushRef="#br0" timeOffset="85919.6697">7090 13068 1093,'0'0'128,"0"0"-120,0 0-8,128 19 14,-84 12-9,-13 13-3,-15 2-1,-10 7-1,-6-7-6,-11-10 1,-14-4-4,1-12 6,11-8-16,4-6-12,5-6-29,4-2 15,4-25-45,27-8-98,4-12 115,8-4 69,-5-2 4,-8 9 24,-3 12 39,-13 11 58,-9 16-5,-5 3-11,0 2-10,0 4-54,-21 24-22,2 17-5,-6 5 11,5-6-3,13-2-4,2-3-4,5-6-9,3-1-3,20-8-2,10-6-2,5-6-21,9-8-59,0-4-124,6 0-293</inkml:trace>
  <inkml:trace contextRef="#ctx0" brushRef="#br0" timeOffset="86160.4239">8290 13207 1254,'0'0'62,"0"0"-49,119-13 41,-49-2 3,-1 0-35,-11 3-20,-18 5-2,-12 4-15,-13 3-54,-15 0-80,0 0-251,-12 0-144</inkml:trace>
  <inkml:trace contextRef="#ctx0" brushRef="#br0" timeOffset="86354.646">8376 13467 1053,'0'0'103,"0"0"-77,0 0 78,163 0-22,-85-12-36,-11 0-12,-17 4-6,-18 3-20,-18 0-8,-14 5-17,0 0-71,-2-4-154,-16-8-721</inkml:trace>
  <inkml:trace contextRef="#ctx0" brushRef="#br0" timeOffset="87975.5447">10621 12939 534,'0'0'119,"0"0"-73,0 0 26,0 0-27,0 0 10,0 0 46,0 0-17,81-34-21,-44 30-19,-4 4-3,1 0-5,-3 0-16,-4 15-12,-3 8-1,-5 9-3,-9 3-4,-5 2 3,-5 4-3,-2 3 0,-27 0 0,-5-2 1,-3-3 0,0-13-1,9-5-2,5-9-2,13-5 3,4-3-1,6-4 2,0 0-1,10-16 0,28-23 0,11-3 1,7-5 0,6-2 0,-5 6 0,-2-1-1,-4 5 1,-9 6 0,-11 8-1,-14 2 1,-7 12 2,-10 0 6,0 6 4,0 2 3,0-2 4,-5 0-12,-10 5-5,-7 0 0,-6 17-2,-2 15 0,-6 10 2,5 10 5,11 2-6,11-4 6,9 0-7,0-12 3,31-9 3,11-4 4,8-4 16,5-16 1,4-5 1,-7 0-3,-2-5-10,-15-4-5,-17 5-10,-9 4 1,-7 0-1,-2 0-28,0 0-48,0 0-114,-13-14-439</inkml:trace>
  <inkml:trace contextRef="#ctx0" brushRef="#br0" timeOffset="88967.0666">11798 13060 653,'0'0'123,"0"0"-46,0 0 19,0 0-43,0 0 6,0 0 27,136-2-26,-81-4-11,-1-3-2,-2-2-10,-15 5-12,-6 0-20,-10 2-5,-8 4 0,-4 0-35,2 0-55,-4 0-113,-1 0-202</inkml:trace>
  <inkml:trace contextRef="#ctx0" brushRef="#br0" timeOffset="89535.3494">12630 12793 576,'0'0'90,"0"0"-24,0 0 38,0 0-2,0 0-37,0 0-31,-58 23-24,21 3 15,4 8 7,0 3-5,8 4-9,8-5-6,5 3-6,12-13-4,0-3-1,23-9-1,14-14-3,7 0 0,11-5-3,-4-20-2,-2-5-2,-9-2 10,-14 3 0,-6 2 4,-10 10-1,-6 10 12,-4 7 10,0 0 10,0 0-12,0 5-20,-11 16-3,-5 7 0,3 2 0,5-5 0,8 1-1,0-3 0,6-7 0,21-2-1,4-14 2,7 0 2,2 0-1,-4-21 5,-2-4-3,-11-3 2,-7-4 14,-9 1 13,-7 4-8,0-4-12,-9 11 0,-13 6-5,-3 9-6,-3 5-1,3 0-2,-2 7-19,7 16-44,2 5-77,5-2-212,8 6-168</inkml:trace>
  <inkml:trace contextRef="#ctx0" brushRef="#br0" timeOffset="89925.352">13021 13249 993,'0'0'144,"0"0"-117,0 0 11,150-141 0,-96 95-17,-7-4-11,-7-6 3,-13 1 2,-12 8-1,-13 4-9,-2 13 4,0 10-3,-23 8-4,-5 10-2,-3 2-1,-4 4-19,6 15-7,6 2 0,12 2-6,11-4-5,0 2-1,6-3 7,26-4 18,5 0 13,13-1 1,3-3 0,-2 3 2,-4-1 7,-11 2 17,-9 6 8,-14 4-10,-13 2-7,0 6-2,-23 0-4,-17 2 0,-2 0-7,-3-2-1,8-11-3,10-6-30,9-15-96,14 0-246</inkml:trace>
  <inkml:trace contextRef="#ctx0" brushRef="#br0" timeOffset="90340.8901">14043 12645 775,'0'0'194,"0"0"-105,0 0 26,0 0-51,0 0-38,-123 67-3,86-2 10,5 1-2,5 4-4,9 1-5,12-9-11,6 2-9,0-3 0,2-11-2,20-13-2,5-8-40,7-18-46,1-11-95,-1 0-191</inkml:trace>
  <inkml:trace contextRef="#ctx0" brushRef="#br0" timeOffset="90526.9839">14128 12828 1056,'0'0'71,"0"0"-40,0 0-5,0 0 25,28 109-22,-19-58-14,-7-1-12,3 4 1,-5-1-4,2-7-28,3-8-79,4-11-141,4-18-177</inkml:trace>
  <inkml:trace contextRef="#ctx0" brushRef="#br0" timeOffset="90767.6943">14616 12825 1084,'0'0'61,"0"0"-43,0 0-13,0 0 14,0 0 4,0 139-6,0-95 2,0-4 12,-2 2-10,2-8-5,0 1-15,0 0 1,0-7-2,6 3-23,1-12-80,-5-3-143,-2-6-159</inkml:trace>
  <inkml:trace contextRef="#ctx0" brushRef="#br0" timeOffset="91305.6945">14406 13148 1035,'0'0'23,"0"0"3,0 0-17,165-52-9,-96 36 0,-8-2-2,-11 8-2,-7-4-29,-14 5-79,-9-4-21,-5-3 28,-1 0 33,-3 0 27,-2-1 45,0 3 9,-1 4 54,-2 3 28,-4 3 42,0 4 3,0 0-56,0 0-46,3 21-19,-1 8 35,-4 5-21,0 0-19,0 0-3,0-1 1,0-10 0,0-7-4,0-8-1,0-6-1,0-2-2,0 0 8,10-20 4,5-14-7,5-7-1,7 0-4,0 7 0,-4 4 0,4 5 1,-2 5 1,-2 6 2,-2 6 9,0 8 2,-5 0-2,-3 0 0,-5 10-7,-2 13 4,-4 2-9,-2 5 2,0-4 0,0-1-3,0 1 0,0-4-10,0 0-31,-2-4-40,2-7-102,0-8-143,-4-3-136</inkml:trace>
  <inkml:trace contextRef="#ctx0" brushRef="#br0" timeOffset="91569.067">15168 12629 1028,'0'0'60,"0"0"-20,0 0-8,125-22 6,-60 36-11,-3 14-12,-4 8 13,-13 5 20,-9 6-9,-14 5-15,-13 1-4,-5-4-13,-4 2-4,0-7 2,-8-2-3,-7-5-2,5-8-20,3-5-58,3-14-110,0-10-218</inkml:trace>
  <inkml:trace contextRef="#ctx0" brushRef="#br0" timeOffset="92040.5351">15764 12775 1015,'0'0'64,"0"0"-53,131-8 43,-84 25-26,-13 10-18,-13 5-7,-15 6-2,-6-1 3,-14-5-2,-15 0 2,0-10-2,7-4 0,8-8-2,10-6 0,4-4-24,0-2 1,15-24-16,21-8-6,9-8 19,1 1 14,1 0 10,-4 5 2,-5 3 4,-11 10 29,-10 8 12,-13 7 13,-4 6 3,0 2 0,-13 0-24,-14 20-25,-4 11 5,2 15 6,7 0-1,6 0-3,12-2-3,4-4-9,6-3-3,32-12 2,16-9 0,11-8-1,-1-8-1,-4 0-2,-15 0-2,-20-3-2,-14-8-34,-11 5-26,-7-4-109,-38 3-357</inkml:trace>
  <inkml:trace contextRef="#ctx0" brushRef="#br0" timeOffset="92565.9603">12749 13698 623,'0'0'134,"0"0"-123,0 0 157,0 0 1,0 0-119,0 0-14,-46 14 5,109-5 31,34-4 3,55-5-15,45 0-23,46 0-11,39 0-9,30 0-2,15-10-10,8-1 6,-11 0-11,-30-6 4,-35 3 7,-43 1 17,-49-4-4,-44 8-2,-41-6-4,-35 3-10,-27 2-4,-11 3 4,-9 5-4,0-1-4,0 3-15,0 0-69,-14 0-65,-10-4-259</inkml:trace>
  <inkml:trace contextRef="#ctx0" brushRef="#br0" timeOffset="93234.8442">13748 14131 692,'0'0'285,"0"0"-215,0 0 36,0 0-56,0 0-34,0 0 25,0 150-2,0-86-17,0-4-11,0-7-9,2-3 1,4-12-3,-2-6-18,7-6-60,0-12-119,1-14-225</inkml:trace>
  <inkml:trace contextRef="#ctx0" brushRef="#br0" timeOffset="93444.5859">14161 14207 1060,'0'0'101,"0"0"-97,0 0 0,0 0 2,0 0 6,29 125-9,-25-80-1,-2-4-2,-2-1 0,0 2-15,0-4-63,0-1-83,0-8-122,-10 0-365</inkml:trace>
  <inkml:trace contextRef="#ctx0" brushRef="#br0" timeOffset="93602.6805">13987 14508 1006,'0'0'69,"0"0"-15,0 0-28,151-85-13,-63 59-13,1 6-73,-7-6-119,-19 4-148</inkml:trace>
  <inkml:trace contextRef="#ctx0" brushRef="#br0" timeOffset="93945.0299">14605 14212 831,'0'0'140,"0"0"-46,0 0-39,0 0 12,0 0-21,2 131-8,-2-84-10,0-1-13,1-14-7,-1-10-1,0-10-5,0-10-1,0-2 0,8 0 2,3-4-2,9-20 4,7-16-5,0-10-3,4 1-4,0 11 0,-2 14 5,0 7 2,-4 12 3,-1 5 3,-4 0-1,-2 22 0,-9 4 6,-3 12-2,-1 0 0,-3-7-4,0-3-2,8-10-3,-4-10 0,5-4-3,3-4-29,-1 0-78,3 0-117,-1-11-259</inkml:trace>
  <inkml:trace contextRef="#ctx0" brushRef="#br0" timeOffset="94185.7489">15189 14013 620,'0'0'561,"0"0"-549,141-7 28,-62 34 24,-5 9-20,-9 14-9,-17 4 2,-21 4-12,-19 2-9,-8 0-6,-16 2 2,-28 1-11,-6-5-1,-6-10-3,-4-10-45,0-8-63,-5-16-152,-11-6-465</inkml:trace>
  <inkml:trace contextRef="#ctx0" brushRef="#br0" timeOffset="94599.7325">13577 13992 592,'0'0'161,"0"0"-51,0 0 57,0 0-41,0 0-69,0 0-33,-94 99 13,63-27 19,11 4-16,7-6-11,13-2-13,0-8-11,17-7-3,19-9-2,3-8-3,-2-5-57,-8-6-138,-13-11-353</inkml:trace>
  <inkml:trace contextRef="#ctx0" brushRef="#br0" timeOffset="95475.4138">12158 12480 709,'0'0'165,"0"0"-41,0 0-24,0 0-23,0 0-31,0 0-30,-74-4-11,24 4 3,-5 4 2,-8 8 3,1-1 9,2-1-5,4-2 4,7 1-1,11 4-7,9 3-3,11 6 5,9 6-11,7 10 1,2 12-2,0 6 12,0 9 0,0 8 6,0 7-3,0 11-1,0 13-4,0 6-2,0 5 4,0-7-13,-8-2 6,1 1-6,0-1 3,1-6-1,5-12 4,1-10-7,0-13 1,0-11 2,0-6-4,1-15 2,12-8 2,2-1-3,3-7-1,0 0 1,4 2-1,5-10 1,1 0-1,6-4 1,1-1-1,2-2-1,3-2-43,6 0-54,8 0-103,10-6-471</inkml:trace>
  <inkml:trace contextRef="#ctx0" brushRef="#br0" timeOffset="96391.6767">16354 12444 19,'0'0'618,"0"0"-478,0 0 0,0 0-48,0 0-48,0 0-8,-8-28-6,21 26-4,11 0-9,14 0-6,13 2 10,8 0 0,-1 0-4,0 0-8,-7 0-2,-3 6-5,-10 0 1,-16 1-1,-7-6-1,-11-1-1,-4 0 2,0 0 7,1 0 13,-1 6-7,0 15-7,0 11 24,0 9-7,0 16-3,3 11 3,4 3-3,-1 14-3,4 4-3,-4 15 2,1 18-4,-3 6-1,-2 2-4,3 1-4,-3-8-1,5-2 1,0 3-1,1-3-2,2-6 1,-6-11-1,1-8 0,-5-18 2,0-9-2,-23-9 6,-15-16-4,-9-4 0,-6-14 3,-7-8-1,0-8-3,-6-2-2,6-6 0,5-2-1,2 0 0,10 0-38,12-6-46,13-24-96,16-16-505</inkml:trace>
  <inkml:trace contextRef="#ctx0" brushRef="#br0" timeOffset="97056.4877">17480 13226 840,'0'0'91,"0"0"-38,0 0-17,0 0-2,0 0 12,118 11-14,-68-16 1,-11-9 13,-3 1-7,-14 2-8,-13 10-12,-7 1-7,-2 0-1,-8 0 3,-24 0-13,-12 0-1,-7 3 0,1 6 0,2 0 2,7-5-2,7 0 2,15 3-2,8-4 1,8-3-1,3 2 0,0-2-7,25 0-30,8 0-10,2 0-121,-7 0-435</inkml:trace>
  <inkml:trace contextRef="#ctx0" brushRef="#br0" timeOffset="100646.6734">18322 12941 248,'0'0'71,"0"0"11,0 0 24,0 0-19,0 0-24,0 0 1,0 0 25,0-37 10,0 30-22,0 3-16,0 4-18,0-5-1,0-2-14,0 7-2,0-2-1,0 2-4,0 0-10,0 0-2,0 0-3,0 0-4,0 0 0,0 9-2,0 8 5,-4 8-1,2 3 3,2 4 7,-2 4 0,0 0-2,2-2-3,0 3-2,0-4-2,0-1-1,0-8 0,0-7-3,0-5-1,0-7 1,0-3 0,0 3 0,0-5 0,0 0-1,0 0-14,0 0-52,0 0-122,0 0-286</inkml:trace>
  <inkml:trace contextRef="#ctx0" brushRef="#br0" timeOffset="101054.5634">18648 13196 701,'0'0'152,"0"0"-140,0 0 2,0 0 15,0 0 2,0 0-12,9 29-14,-9-25 6,0-4 13,0 0 23,0 0 13,0 0 8,0-3-26,0-2-5,0-4-9,0 4 4,0-2-4,0 7-3,0 0-11,0 0-1,0 0-3,0 0 1,0 0-3,0-2 0,0 2-8,0 0 0,0 0-53,0 0-183,2 0-446</inkml:trace>
  <inkml:trace contextRef="#ctx0" brushRef="#br0" timeOffset="102080.8388">19396 13240 975,'0'0'82,"0"0"-71,0 0 42,0 0 7,0 0-13,0 0 8,120 44-26,-60-44-6,-1-5-4,-7-9-1,-12 3-3,-15 8-11,-12-8-4,-2 8-4,2-5-52,1-3-156,3-2-300</inkml:trace>
  <inkml:trace contextRef="#ctx0" brushRef="#br0" timeOffset="102566.9813">20095 13312 1044,'0'0'51,"0"0"5,0 0 18,74-148-44,-30 85-3,3 2-11,-8-3-5,-9 4-2,-16 6-1,-14 13-6,0 13 1,-23 8-3,-8 12-2,-2 8 0,2 0-9,4 12-14,11 16 1,13 2-23,3 2-4,10-2 7,18 3 19,11-7 25,1 2 0,-7 0 3,-2-6 5,-13 4 9,-9-4-8,-9 0-6,0 4 5,-7-2-8,-11 2-8,3-6-81,1-6-194,8-14-82</inkml:trace>
  <inkml:trace contextRef="#ctx0" brushRef="#br0" timeOffset="103069.3196">20639 12851 9,'0'0'1024,"0"0"-1006,0 0-2,0 0 1,0 0 11,0 0-11,-9 117-6,9-79 6,0-1-6,0-5-2,0 1-5,14-11 1,1 0 1,5-10-4,2-5 2,3-7 1,0 0 0,1-19-2,-1-9 5,-4-7-6,0-4 3,-3 6 0,-5 8-1,-6 11 5,-2 10 8,-5 1 6,0 3-15,0 0-8,0 17-4,-3 11 4,-9-1 1,2-4 0,-1-9-1,8-2 0,-1-8-1,4-4-11,0 0 6,0-26 4,7-8-40,14 4 15,-1 8 25,-1 9 2,-1 8 0,4 5 1,-1 0 2,5 5 11,-4 12 1,-5 4-9,-5 2-4,-8 7-2,-4 0-1,0-1-35,-26-2-63,-12-4-170,-4-10-80</inkml:trace>
  <inkml:trace contextRef="#ctx0" brushRef="#br0" timeOffset="103332.5929">20951 12550 926,'0'0'80,"0"0"-76,0 0 39,0 0-10,0 0-22,9 105-4,-57-83 0,-2-10-1,1-10-1,5-2 1,6-6 15,18-18 8,8 0-9,12 0-6,0 7-13,24 5-2,14 11-7,9 1-35,5 0-14,-4 8-90,-3 8-186</inkml:trace>
  <inkml:trace contextRef="#ctx0" brushRef="#br0" timeOffset="103567.1295">21471 12647 104,'0'0'1029,"0"0"-1014,0 0 20,0 0 35,-133 88-32,112-32-9,-2 3-1,10 4-17,-1-5-1,12 5-8,2-7-1,0-10-1,13-10-17,14-10-52,10-14-66,-2-10-125,1-2-138</inkml:trace>
  <inkml:trace contextRef="#ctx0" brushRef="#br0" timeOffset="103747.0122">21698 12775 967,'0'0'119,"0"0"-62,0 0-14,0 0 1,0 0 10,0 148-38,0-103-10,0 1 0,0-2-6,0-1-8,0-4-68,2-17-135,7-13-195</inkml:trace>
  <inkml:trace contextRef="#ctx0" brushRef="#br0" timeOffset="103965.2413">21983 12823 1065,'0'0'108,"0"0"-95,0 0 0,0 0 7,0 0 3,0 0-11,36 141-10,-34-101 2,0 2-4,-2-6 0,0 3-16,0-10-55,0-3-113,0-2-133,0-16-246</inkml:trace>
  <inkml:trace contextRef="#ctx0" brushRef="#br0" timeOffset="104114.5792">21855 13075 1052,'0'0'15,"0"0"-3,0 0-12,121-61-22,-61 39-136,-2 1-109,-6-6-110</inkml:trace>
  <inkml:trace contextRef="#ctx0" brushRef="#br0" timeOffset="104464.9401">22295 12816 827,'0'0'133,"0"0"-24,0 0-56,0 0-26,0 0 26,0 0-20,12 132-12,-9-90-8,-3-3 0,0-4-6,0-7-6,0-16 1,0-6-2,0-6 2,2-2 1,8-24-3,5-13-12,8-10 1,5-1 4,4 7-4,-4 9 0,0 17 9,-6 6 2,-4 11 5,-2 0 4,-3 0 2,-2 23 5,-2 5 1,0 5-7,-1 2-7,-2 1 1,-5-1-4,-1 2-1,0 1 0,0-9-56,0-10-74,0-12-166,0-7-192</inkml:trace>
  <inkml:trace contextRef="#ctx0" brushRef="#br0" timeOffset="104707.1661">22522 12607 1069,'0'0'40,"0"0"-27,0 0 14,167 27 5,-107 12-13,-3 7 1,-11 7 21,-10 0 5,-12 0-14,-14-1-11,-10-2-9,0 6-9,-12 0 2,-10-6-5,4-10-1,0-12-73,3-16-134,1-12-273</inkml:trace>
  <inkml:trace contextRef="#ctx0" brushRef="#br0" timeOffset="105163.1422">23191 12743 994,'0'0'52,"0"0"-40,0 0 56,136 36-36,-123-1-24,-13 2-8,0 0 3,-29-3 1,-2-2-2,2-10-1,12-10-1,10-8-2,5-4-3,2 0-25,4-10 12,20-10-23,11-10 0,-1-2 27,7-6 14,-8-5 0,-7 3 6,-6 7 31,-8 4 11,-7 15 12,-5 11 3,0 3-7,-13 0-31,-21 26-23,-1 15 8,4 1 4,10 4-2,15-4-3,6-7-3,0-3-1,19-11 6,24-4-5,13-17 8,6 0-1,2-2-8,-7-16-5,-17 4 0,-17 2-1,-11 4-26,-12 6-35,-12 2-115,-29 0-310</inkml:trace>
  <inkml:trace contextRef="#ctx0" brushRef="#br0" timeOffset="105589.4056">20137 13728 932,'0'0'88,"0"0"-83,0 0 30,0 0 70,146 38-53,-9-38-10,37 0-7,36 0 1,23-16-9,33-1-4,12 2 6,7-3-3,1 4-10,-20 0-4,-17 1 2,-33 4 15,-31-5-14,-40 0-7,-33-4 1,-31-1-8,-33 3 1,-23 4-1,-19 2-1,-6 0-6,-4 2-40,-29 1-38,-23 5-105,-23 2-289</inkml:trace>
  <inkml:trace contextRef="#ctx0" brushRef="#br0" timeOffset="105877.1005">20944 14297 1243,'0'0'76,"0"0"-67,0 0 17,0 0 0,36 133-16,-24-97-4,-2-5-5,-6 6-1,-4-7-1,0-10-32,0-6-27,6-12-122,2-2-114,3-2-87</inkml:trace>
  <inkml:trace contextRef="#ctx0" brushRef="#br0" timeOffset="106076.9235">21430 14207 358,'0'0'786,"0"0"-748,0 0 11,0 0-12,0 0-10,0 0-2,22 144-15,-17-94-3,-1 3-5,-1-7-1,-2-8-1,2-1-3,0-16-43,-3 1-63,0-7-166,0-3-209</inkml:trace>
  <inkml:trace contextRef="#ctx0" brushRef="#br0" timeOffset="106237.6133">21313 14548 1101,'0'0'51,"0"0"-17,0 0-7,160-93-27,-83 74-6,-3-4-129,-16 0-226,-16-2-113</inkml:trace>
  <inkml:trace contextRef="#ctx0" brushRef="#br0" timeOffset="106548.6196">21832 14299 871,'0'0'118,"0"0"-37,0 0 30,0 0-40,0 114-30,0-72-15,4 0-14,-4-3-5,0-5-5,0-10 0,0-17-2,0-4 0,0-3 1,0-12 0,9-22-1,9-7-15,6 0 7,3-3 4,4 9 3,-4 7 1,2 10 3,-7 9 9,2 6 7,-6 3-1,0 0 0,-2 12-6,-3 14-6,-4 2-3,-5 4-2,-1 2-1,-3-3-17,0 1-53,-5-11-103,-14-10-235</inkml:trace>
  <inkml:trace contextRef="#ctx0" brushRef="#br0" timeOffset="106829.6906">22059 14185 1145,'0'0'50,"0"0"-13,153-2 31,-84 28-37,-2 14-3,-10 15 2,-17 6-3,-20 10-1,-20 5-2,0-1-13,-20 0 12,-12-7-13,3-8-3,3-16 1,3-9-7,10-13-1,1-9 0,6-8-18,2-5-20,-5 0-25,2-22-40,2-19-147,5-17-317</inkml:trace>
  <inkml:trace contextRef="#ctx0" brushRef="#br0" timeOffset="107382.6631">22819 13842 1068,'0'0'55,"0"0"-43,0 0-12,0 0 10,0 0-6,0 0-2,-34 58 3,16-54-1,0-4-1,3 0 1,6-6-1,7-12 1,2-2 0,0 0 0,11 5-4,14 4 0,5-1-4,6 3 4,-5 4 2,6 5-1,-8 0 1,-5 0 8,-2 20 4,-11 12-1,-8 6 0,-3 6-2,-5 2-1,-26-1-2,-7 3 0,-4-6-4,-1-4 2,8-8-5,3-14 0,10-3-1,9-13 3,4 0 1,6 0 0,3-9-1,0 3 1,0 4-1,12 2 4,11 0 4,6 0 7,4 0 1,9 4 2,7 2 8,-2-6 15,-1 0-6,1 0-1,-8-6-7,-4-8-3,-8-5-12,-10 2-8,-5-1-7,-10 0-4,-2 4-61,-14 6-37,-36 5-139,-35 3-448</inkml:trace>
  <inkml:trace contextRef="#ctx0" brushRef="#br0" timeOffset="107749.532">20586 14025 1143,'0'0'39,"0"0"13,0 0 15,-46 108-21,16-29-12,-2 10-1,1 14 1,4 9-1,8-6-6,11-2-5,8-15-7,23-17-12,26-18-1,12-16-1,1-14-2,-4-12-31,-5-12-49,-12 0-90,-15-16-304</inkml:trace>
  <inkml:trace contextRef="#ctx0" brushRef="#br0" timeOffset="108417.5589">19905 12823 511,'0'0'128,"0"0"-20,0 0 36,0 0-53,0 0-30,0 0-22,-93-80-10,55 80 7,-9 0-11,-4 12-4,-9 8 3,-4 4 1,-8 12 5,-4 12 2,-4 23-6,-3 21 9,7 16-4,12 14 8,17 6-4,17 7-15,21 6-6,9 4-8,8-6 4,25-2-3,12-12-4,4-8-3,0-14 4,-3-15-3,-1-22-1,-9-10 0,-6-16 1,-2-10-1,-3-12-45,4-8-37,4-10-73,9-2-254</inkml:trace>
  <inkml:trace contextRef="#ctx0" brushRef="#br0" timeOffset="109175.3618">23876 12705 324,'0'0'105,"0"0"8,0 0 32,0 0-21,0 0-7,0 0-16,-5-48-21,16 48-28,18 14-22,11 32 8,9 18 10,1 20 2,-8 22-5,-10 15-1,-11 9-6,-14 13-18,-7-3-4,-4-2-4,-32-2-3,-18-9 10,-14-8-7,-11-17 10,0-12-3,7-26 3,11-20 2,17-12-7,15-15-7,11-9-7,9 0-2,9-8-1,0 0-22,0 0-52,-2-13-33,-2-17-135,-8-10-595</inkml:trace>
  <inkml:trace contextRef="#ctx0" brushRef="#br0" timeOffset="110239.5109">10880 12057 314,'0'0'359,"0"0"-244,0 0 45,0 0-30,0 0-27,0 0-36,-48-54-52,-12 54-8,-6 0 4,-15 2-8,-3 15 3,-6-2 2,-5 3-3,6 2 2,8 2 3,19 0 6,18-3 1,14 1-9,15-2 0,8 6-1,1 4-4,4 10 3,-1 16 2,0 14 7,3 20 2,0 15 4,0 11-2,0 12-2,0 9-3,0 12-4,10 10 1,-4 6-3,-3 1 3,-3-7-5,0-9 1,0-13-1,0-11-3,0-15 4,0-8-6,0-10 0,-11-17 2,-2-18 3,3-20-6,1-7 0,4-10 2,5-3-2,0 2 1,0 2-1,21 1 0,14-2 0,12-2 1,12-16 0,4-1 2,5 0-3,-4 0 2,-5 0-1,-9 0-1,-5 7-31,-6 7-46,-8 1-80,-3-2-393</inkml:trace>
  <inkml:trace contextRef="#ctx0" brushRef="#br0" timeOffset="111356.3753">23494 11885 677,'0'0'157,"0"0"-110,0 0 32,0 0 1,0 0-9,137 80-32,-57-60-14,13-2-2,14-10 1,6-4-14,2-4 5,-13 0-8,-10 0 2,-20 0-2,-15 0 8,-24 0 1,-15 0 8,-11 0 6,-7 0 5,0 0 8,0 0-10,0 0-13,0 0-7,0 0-9,0 16-4,0 17 0,6 15 3,2 12 6,0 8 3,3 10 3,1 10-2,1 9-2,1 13-3,-6 6-2,-2 9 0,1 9-2,-7 2 1,2 5-1,-1-2 2,4 0-3,1-7 2,3 3-1,-1-4-1,4-10 1,-3-4-1,-7-5-1,-2-3 0,0-7-2,0-3 1,-10-9 1,-1-19 0,1-8 4,-1-19-5,-8-12 7,-3-10 0,-13 0 0,-9-5-4,-15-6 5,-9 4-8,-9-12 2,-5 3-3,-2 0 0,7-6-8,9 10-48,16 4-40,17 8-54,14 4-239</inkml:trace>
  <inkml:trace contextRef="#ctx0" brushRef="#br0" timeOffset="111746.6276">23918 15767 1160,'0'0'51,"0"0"-35,-40 116 44,40-67-19,0-10-27,4-7-6,10-9-5,5-15-2,8-8 2,11-5 5,9-26 2,3-10-1,-4-7 7,-11 1 9,-10 1-5,-16 13-6,-9 8 3,0 5 6,-20 13-7,-15-7-5,-10 14-8,-2 0-2,5 0 0,6 0-2,7 0-13,11 2-37,7 10-73,9-5-324</inkml:trace>
  <inkml:trace contextRef="#ctx0" brushRef="#br0" timeOffset="112416.472">23482 10874 1031,'0'0'84,"0"0"-56,0 0 18,0 0 2,0 0 16,-1 119-28,1-68-19,0 1-12,0-3 0,0-12-4,-4-5-2,4-13-21,0-6-46,0-10-106,11-3-143,11-2-79</inkml:trace>
  <inkml:trace contextRef="#ctx0" brushRef="#br0" timeOffset="112611.0308">23708 10940 671,'0'0'191,"0"0"-59,0 0 25,0 0-81,0 0-62,0 0 31,0 99 1,0-45-25,0-4-11,-2-2-4,-3-8-4,5-8-1,0-6-1,0-1-31,0-9-46,0-7-92,2-9-146,-2 0-157</inkml:trace>
  <inkml:trace contextRef="#ctx0" brushRef="#br0" timeOffset="112828.8839">23174 10882 1027,'0'0'38,"0"0"-25,0 0 51,118-19 10,2 14-8,18-5-19,9-8-16,-2-7-6,-14-4 14,-23 5-17,-37 7-12,-31 6-10,-24 9-21,-16 0-121,0-6-785</inkml:trace>
  <inkml:trace contextRef="#ctx0" brushRef="#br0" timeOffset="124141.0225">1611 16415 1003,'0'0'39,"0"0"-33,0 0 16,0 0 17,146-25 37,-69 0-33,-6 3-6,-11 4-20,-15 5-10,-12 8-7,-13 0-4,-8 1-57,-8 4-75,-4 0-157,0 0-89</inkml:trace>
  <inkml:trace contextRef="#ctx0" brushRef="#br0" timeOffset="124397.5005">1642 16704 870,'0'0'140,"0"0"-140,0 0 0,0 0 32,0 0 46,142 10-8,-59-19-8,4-5-21,-9-14-16,-18 6-1,-21 8-9,-22-1-7,-8 15-6,-9 0-2,0 0-13,-3 0-41,-20 0-149,-2 0-434</inkml:trace>
  <inkml:trace contextRef="#ctx0" brushRef="#br0" timeOffset="126066.3989">3084 16096 760,'0'0'70,"0"0"-16,0 0 68,0 0-61,0 0-38,0 0-2,0 0-13,-18 0 4,21 0 3,14 0 8,15 0 20,7 6 0,4-6-5,0 0-12,-1 4-5,-6-4-8,-4 0 0,-6 0-4,-12 0-5,-4 0-2,-7 0-2,-3 0-6,2 0-59,0-4-110,-2-14-304</inkml:trace>
  <inkml:trace contextRef="#ctx0" brushRef="#br0" timeOffset="126528.81">3767 15887 708,'0'0'243,"0"0"-149,0 0 33,0 0-55,0 0-43,0 0-18,0 0-11,0 22 4,0 23 2,0-5 16,2 10-6,0-16-4,0 8-7,-2 3-4,0-6 0,0 6-1,0-13-5,-4-6-45,4-17-75,0-5-129,0-4-71,6-18-145</inkml:trace>
  <inkml:trace contextRef="#ctx0" brushRef="#br0" timeOffset="126772.4048">4034 15913 941,'0'0'206,"0"0"-167,0 0 15,0 0-25,0 0-29,0 0 3,5 55 10,-1-15 11,-2 4-6,5 2-6,-3-2-8,-2-7 0,0-4-3,1-5-1,0-10-9,1 8-47,-4-3-102,0-5-132,-10-4-138</inkml:trace>
  <inkml:trace contextRef="#ctx0" brushRef="#br0" timeOffset="127004.7248">3512 15767 979,'0'0'63,"0"0"-39,0 0 54,181-50 3,-90 33-27,-6 8-26,-18-3-7,-18 6-18,-11 6-3,-7 0-19,1 0-100,5 0-190,6-10-307</inkml:trace>
  <inkml:trace contextRef="#ctx0" brushRef="#br0" timeOffset="127759.3888">4675 15865 1021,'0'0'109,"0"0"-19,0 0-14,0 0-44,0 0-26,0 0-6,-137 62 3,101-18 0,7 1 4,7-5 1,11 2-7,9-7 1,2-3-2,4-6-5,25-9-2,7-11-24,5-6-11,5 0 0,-4-23 14,-5-3 18,-2-6 10,-10 1 4,-4 13 1,-13 4 5,-2 10 16,-6 0 4,0 4-8,0 0-13,0 0-9,0 4-12,0 8 0,0 6 12,-6 6 0,6 1 0,0-5-5,0-3-1,12-8-11,13 0-8,1-5 8,3-4 7,0 0 10,-3-22 2,-3-6 4,-8-2 24,-7 0 17,-8-2-14,0 6-2,0 2-9,-12 7-6,-5 12-12,-1-4-4,-5 9-17,-6 0 7,-4 22-46,1 19-110,6-5-200,13 4-208</inkml:trace>
  <inkml:trace contextRef="#ctx0" brushRef="#br0" timeOffset="128091.0759">5126 16284 1234,'0'0'35,"0"0"-22,97-134 2,-55 80 0,-7 2-10,-15 3 0,-11 9 4,-9 8-5,0 4-4,-25 10 0,1 6-3,0 12-22,-1 0-18,5 0-14,5 14-20,5 8-12,8 13 4,2-12 27,16 8 33,19-4 15,7-4 10,4 3 0,-4-5 21,-9 2 36,-8 0 20,-17-4-52,-8 11 3,0 6-17,-26 12-11,-10-2-36,0-7-321</inkml:trace>
  <inkml:trace contextRef="#ctx0" brushRef="#br0" timeOffset="128495.4123">6047 15691 572,'0'0'666,"0"0"-645,0 0 52,0 0-50,0 0-23,-147 9-1,106 40 1,5 13 9,3 2 5,11 2-5,11-4 1,9-3-8,2-1-2,4-10 0,20-4-33,12-12-43,9-18-122,4-14-156,0-6-261</inkml:trace>
  <inkml:trace contextRef="#ctx0" brushRef="#br0" timeOffset="128690.606">6230 15783 1208,'0'0'58,"0"0"-18,0 0-36,0 0 0,0 0-4,-5 130 17,10-80-9,-3-1-4,1 5-4,3 0 0,-2-6-15,2-5-117,4-14-200,-1-20-193</inkml:trace>
  <inkml:trace contextRef="#ctx0" brushRef="#br0" timeOffset="128916.5659">6687 15821 819,'0'0'422,"0"0"-410,0 0-2,0 0-10,0 0 0,0 0 9,6 115 9,-4-73 1,-2 2-5,3-4-5,1 0-9,0-4 0,4-2-30,-2-2-88,-1 1-182,-3-12-200</inkml:trace>
  <inkml:trace contextRef="#ctx0" brushRef="#br0" timeOffset="129081.5721">6492 16106 1231,'0'0'0,"0"0"1,0 0-6,188-58-49,-102 27-133,-11 8-195,-17-3-208</inkml:trace>
  <inkml:trace contextRef="#ctx0" brushRef="#br0" timeOffset="129440.6449">7034 15918 960,'0'0'176,"0"0"-135,0 0-11,0 0-9,0 0-4,0 136-6,0-98-6,0 3 1,0-18-3,0-7 0,0-6 2,0-6-1,0-4-2,0 0 5,0-7-7,0-30-8,14-13-42,5-6 19,8 6 6,2 9 10,5 11 11,-1 14 4,-6 8 6,-2 8 13,-3 0 5,-5 0-1,1 15-2,-4 6-5,-8 2-2,2 3-9,-8 1 2,0 6-5,0 1 2,0 6-4,0 0-4,0-4-75,-3-14-97,-6-7-359</inkml:trace>
  <inkml:trace contextRef="#ctx0" brushRef="#br0" timeOffset="129704.5093">7315 15625 1067,'0'0'79,"0"0"-68,141-5 1,-67 27 6,-5 13-3,-8 5 3,-12 10 18,-14 4-4,-18 6-11,-17-1-2,0-1 0,-25-2-10,-6-8-6,-4-5-3,1-11-1,3-5-46,6-5-81,8-18-136,7-4-121</inkml:trace>
  <inkml:trace contextRef="#ctx0" brushRef="#br0" timeOffset="129922.7019">8062 15829 1236,'0'0'66,"0"0"-59,0 0 5,0 0-3,30 107 1,-20-65-7,-8-4 2,-2 4-2,0-4-3,0-1 0,0-5-16,-2-6-83,-8-9-177,2-7-182</inkml:trace>
  <inkml:trace contextRef="#ctx0" brushRef="#br0" timeOffset="130154.5664">8265 15841 1131,'0'0'69,"0"0"-52,0 0-1,0 0-15,0 0 2,0 0 1,38 135 14,-34-95-4,-2 2 4,0-4-9,-2-1-5,0-5-4,5-6-14,-2-13-63,-3-5-129,0-8-192</inkml:trace>
  <inkml:trace contextRef="#ctx0" brushRef="#br0" timeOffset="130395.2502">7975 15717 981,'0'0'116,"0"0"-106,187-17 92,-84 4-63,-5-1-10,-15-5-12,-23 2 0,-20 5-10,-22 6-7,-16 6-7,-2 0-73,-25 0-219,-23 6-608</inkml:trace>
  <inkml:trace contextRef="#ctx0" brushRef="#br0" timeOffset="130969.4376">4125 16605 903,'0'0'134,"0"0"-128,0 0 71,0 0-11,0 0-66,0 0 38,210 58 16,-55-38-5,42 1-2,32-4-11,35 6 4,30 0-7,27 4-13,19-1-8,9-4-7,-1-8-1,-17-4-2,-22-10 4,-41 0-2,-50-14-3,-62-8 7,-50-4 4,-46 6-8,-29 8 2,-17 3-5,-12 9-2,-2 0-29,0 0-59,-31 9-132,-20 3-617</inkml:trace>
  <inkml:trace contextRef="#ctx0" brushRef="#br0" timeOffset="131437.2571">5148 17079 971,'0'0'224,"0"0"-189,0 0 2,0 0-16,0 0-18,0 0-1,-20 133 15,20-78 0,-2-1-15,2-6 0,0-4-2,0-12-40,0-6-63,4-11-89,12-11-195</inkml:trace>
  <inkml:trace contextRef="#ctx0" brushRef="#br0" timeOffset="131654.8549">5562 17142 1136,'0'0'99,"0"0"-91,0 0-4,0 0 8,0 0 1,0 0 4,0 133-6,0-106-6,0 10 2,0-7-7,4-2-3,-4 2-59,0-2-116,0-2-122,0-4-99</inkml:trace>
  <inkml:trace contextRef="#ctx0" brushRef="#br0" timeOffset="131825.911">5360 17397 1046,'0'0'89,"0"0"-84,0 0-5,174-58 0,-94 40-6,-4 4-192,-16 0-127,-7-2-193</inkml:trace>
  <inkml:trace contextRef="#ctx0" brushRef="#br0" timeOffset="132162.7206">5927 17212 824,'0'0'140,"0"0"-90,0 0-22,0 0 5,0 0 23,6 104-6,-6-51-29,0-16-9,0-2 8,0-9-15,0-12-1,2 0-1,1-10 2,-3-4 3,2 0 8,1-18 3,12-14-10,2-11-9,6 6-1,1 7-10,1 7 2,2 6 6,-1 8 3,-4 4 0,-1 5 2,-8 0 2,-1 0-2,-4 0 5,0 22-4,1 0-1,1-3-1,-1 7 2,-3-3-3,-2 7-14,-4-2-61,0 3-81,0-14-218</inkml:trace>
  <inkml:trace contextRef="#ctx0" brushRef="#br0" timeOffset="132409.5553">6288 17147 1199,'0'0'62,"0"0"-40,0 0-19,165 44 32,-102-12-6,-4 3 1,-12 0 1,-13 8-8,-19 8-18,-15 3 5,0 4-10,-35-3 7,-6-3-7,-6-2-33,-1-2-41,-6-16-122,-8-14-217,-12-10-290</inkml:trace>
  <inkml:trace contextRef="#ctx0" brushRef="#br0" timeOffset="132776.5662">4854 16932 1131,'0'0'58,"0"0"-3,0 0 26,0 0-58,-160 55-22,104 16 4,0 18 22,12 8 9,17 2 3,20-9-10,7-6-10,21-7-9,27-15-7,15-7-2,10-4-1,-1-6-4,-6-4-69,-8-2-99,-16-20-368</inkml:trace>
  <inkml:trace contextRef="#ctx0" brushRef="#br0" timeOffset="135569.1012">9250 16026 1004,'0'0'122,"0"0"-76,0 0-6,0 0-23,-24 116 12,24-50-5,5 2-8,1-1-2,-2-9-7,-2-4 2,1-6-7,-1-16 5,-2-1-7,0-11-23,0-5-80,-7-4-192,-13-8-152</inkml:trace>
  <inkml:trace contextRef="#ctx0" brushRef="#br0" timeOffset="135778.5431">8982 16387 1003,'0'0'80,"0"0"-76,0 0 71,181-26-10,-92-1-27,-4-5-10,-18 2-6,-14 7-4,-17 6-18,-18 11-1,-9 6-46,-9 0-118,0 0-251</inkml:trace>
  <inkml:trace contextRef="#ctx0" brushRef="#br0" timeOffset="136393.5434">9983 16445 775,'0'0'179,"0"0"-94,0 0-9,56-147-24,-23 89-27,5-5-1,-1 14-7,-8 5-3,-15 12-5,-11 9-1,-3 7-5,0 11 2,-17 5-4,-12 0-2,-3 0-10,1 5-28,6 11 21,9 3 7,10 3-14,6 2-39,2 6 16,28-2 6,11-1-27,6-2 35,1-3 32,-9 1 2,-7-2 2,-14 7 14,-12 3 8,-6-7-13,0 6 13,-16-9-14,-9 2 1,2-3-11,-3-5-4,11 0-66,4-15-58,11 0-63,0-8-63</inkml:trace>
  <inkml:trace contextRef="#ctx0" brushRef="#br0" timeOffset="136946.5077">10463 16094 742,'0'0'199,"0"0"-103,0 0 1,0 0-82,0 0-13,0 0-2,0 51 5,0-10 9,0 3-11,-3-4 2,3-3 2,0-5-5,5-10 0,11 0 0,3-8 2,6-10-4,1-4 1,4 0 7,-3-4-5,-3-24-1,-4-7 4,0-1-1,-1 0 0,-2 0-3,-3 4-1,-6 10 0,-1 6 2,-5 10 0,-2 6 5,0 0-8,0 2-7,0 28 7,0 6 2,0 4-2,0-10 0,0-11 0,-4-1 0,1-14 1,1-4 0,2 0 0,0-9-1,0-21-1,2-6-13,17 0-2,0 0 16,6 4 1,6 10-1,5 6 0,-5 14 10,2 2 0,-6 3-5,-2 17 4,0 7-1,-4 4-4,-3-4-1,-6-1-3,-12 6-2,0-6-2,-8 15-41,-27-6-78,-7 6-142,-10-11-38,-3-12-153</inkml:trace>
  <inkml:trace contextRef="#ctx0" brushRef="#br0" timeOffset="137227.5007">10635 15807 1071,'0'0'103,"0"0"-89,0 0 11,0 0-4,0 0-15,0 0-3,50 113-3,-83-92 0,-3-5 0,-1-10 4,3-6-1,8 0 3,5-9-2,10-9 4,7-5-4,4 5-4,0-3 3,7 6-1,13 11-2,5 4-3,-4 0-12,4 10-121,2 8-220</inkml:trace>
  <inkml:trace contextRef="#ctx0" brushRef="#br0" timeOffset="138019.4264">11854 15833 649,'0'0'204,"0"0"-40,0 0-19,0 0-73,0 0-31,-128-8-13,71 52 0,-1 19-2,4 17-2,8 4 5,15 11 1,15-10-16,11-5-1,5-7-11,15-17-2,22-14-3,5-8-15,7-16-26,2-14-51,2-4-108,-3-17-224</inkml:trace>
  <inkml:trace contextRef="#ctx0" brushRef="#br0" timeOffset="138209.0165">11987 16084 513,'0'0'506,"0"0"-389,0 0-38,0 0-54,0 0-14,0 0 22,10 142-15,-8-80-8,0-7-4,-2-1-6,0-6 0,6-12-32,3-4-71,7-18-150,2-14-157</inkml:trace>
  <inkml:trace contextRef="#ctx0" brushRef="#br0" timeOffset="138418.7278">12355 16075 1062,'0'0'148,"0"0"-96,0 0-27,0 0-12,0 0 10,0 0-5,60 125-9,-52-76-1,-4-5-6,-2-7 0,0 2-2,0 1-5,-2-8-48,2-6-100,-2-6-170,0-8-148</inkml:trace>
  <inkml:trace contextRef="#ctx0" brushRef="#br0" timeOffset="138576.3222">12263 16375 968,'0'0'102,"0"0"-53,0 0-23,0 0-16,139-80-10,-74 55-43,-5 4-126,-6-2-109,-17 1-170</inkml:trace>
  <inkml:trace contextRef="#ctx0" brushRef="#br0" timeOffset="138889.5249">12712 16138 653,'0'0'264,"0"0"-153,0 0-55,0 0-4,0 0 16,27 106-29,-21-55-20,-4-7-11,4-8-4,-6-10 0,0-18 1,0-6-5,0-2 2,0 0 2,2-24-4,3-20 0,7-11-12,4 7 3,1 12 5,-1 11 4,3 11 2,0 5 6,3 5 0,3 4 12,-7 0-6,-1 8-5,-1 14-5,-4 4 0,-4 10-2,-1-4-2,-3 4-12,-4-2-49,0-2-81,0-6-166,-9-11-115</inkml:trace>
  <inkml:trace contextRef="#ctx0" brushRef="#br0" timeOffset="139154.6494">12848 15881 164,'0'0'1006,"0"0"-951,0 0-17,142-33 2,-57 40-20,0 21-6,-13 16-1,-12 2-1,-16 10 8,-24 7-13,-13 5 8,-7-2-10,-14 1 6,-17-4-9,-2-10-1,2-21 1,4-6-2,12-12-28,-1-10-49,7-4-90,9 0-188,0-18-226</inkml:trace>
  <inkml:trace contextRef="#ctx0" brushRef="#br0" timeOffset="139356.456">13637 16044 1132,'0'0'142,"0"0"-115,0 0-15,0 0 14,0 0-13,53 138-11,-45-90 2,-8 3-2,0-7-2,0-8-20,0-10-45,0-12-77,0-14-181,0 0-136</inkml:trace>
  <inkml:trace contextRef="#ctx0" brushRef="#br0" timeOffset="139542.9193">13900 16044 1170,'0'0'80,"0"0"-47,0 0-17,0 0 8,0 124-14,5-81-4,-3 4-3,-2-3 1,0-7-2,0-6-2,0 0-11,0-9-46,0-14-128,0-8-192</inkml:trace>
  <inkml:trace contextRef="#ctx0" brushRef="#br0" timeOffset="139777.117">13530 15963 1002,'0'0'86,"0"0"-80,158-43 50,-52 29-3,2-5-27,-9 6-1,-20-6 2,-18 7 6,-21 5-3,-16 0-12,-13 3-16,-11 4-2,0 0-47,-24 0-167,-20 12-519</inkml:trace>
  <inkml:trace contextRef="#ctx0" brushRef="#br0" timeOffset="140277.5347">10878 16811 785,'0'0'207,"0"0"-142,0 0 74,0 0-52,0 0-60,0 0-18,29 0 14,42 0 19,26 0 1,34 0-9,28 0-4,35 0-13,34-3 6,28-3-12,28 6 4,14 0 7,17 0 0,-8 0-19,-24 0 3,-36-16 1,-60 2-5,-59-5-2,-55 10 2,-42 1-2,-22 3-13,-9 2-20,-4-2-28,-25 5-49,-11 0-151,-17-2-468</inkml:trace>
  <inkml:trace contextRef="#ctx0" brushRef="#br0" timeOffset="140758.5654">11553 17391 430,'0'0'501,"0"0"-357,0 0-5,0 0-52,0 0-51,0 0-20,0 18-6,0 14 6,0 13 4,0-2-12,0-2-5,0-5-3,-2-9-1,2 5-21,0-6-32,0-13-81,10 6-131,9-19-118</inkml:trace>
  <inkml:trace contextRef="#ctx0" brushRef="#br0" timeOffset="140975.4268">11967 17391 1017,'0'0'170,"0"0"-146,0 0 5,0 0 0,0 0 4,0 112-10,0-75-10,3-2-2,-1 0-7,0 0-3,0-3 0,3 2-1,1-9-38,-2-7-67,2 0-135,-6-9-76,0-9-231</inkml:trace>
  <inkml:trace contextRef="#ctx0" brushRef="#br0" timeOffset="141141.3046">11796 17682 860,'0'0'131,"0"0"-129,0 0 23,171-88-24,-108 66-1,-9 4-156,-8 0-42,-10 13-117</inkml:trace>
  <inkml:trace contextRef="#ctx0" brushRef="#br0" timeOffset="141499.6226">12258 17467 629,'0'0'332,"0"0"-234,0 0-45,0 0 2,0 0 0,0 0-13,22 125-23,-18-93-4,-2 4-13,0-10 7,-2 2-7,0-10-1,0-10 1,0-4 0,0-4 0,2-4 0,-2-22-2,6-2-18,0-6 5,3-6 8,7 8 0,3 6-3,6-2 4,2 15 4,0-1 1,-3 9 8,-4 5 4,-2 0 0,-3 0 2,-5 23-8,1 4 2,-7-1-3,0-2 2,0 6-7,-4-9-1,0 8 0,0-3-23,0-3-50,0-6-78,0-13-164,0-4-115</inkml:trace>
  <inkml:trace contextRef="#ctx0" brushRef="#br0" timeOffset="141837.3211">12523 17263 848,'0'0'234,"0"0"-213,0 0 5,116-10 23,-45 24-7,-5 9-17,-8 8 9,-13 10-15,-16 6-4,-11 15 2,-14-4 0,-4 11 0,0-2-1,-26-9 2,-3 3 3,0-6-5,-2-16-10,4 8 2,7-22-6,1 6-2,15-18-2,2-13-15,2 0-28,0-9-28,0-21-106,0-19-204,6-9-170</inkml:trace>
  <inkml:trace contextRef="#ctx0" brushRef="#br0" timeOffset="142428.6174">13239 17093 844,'0'0'31,"0"0"-31,0 0 3,0 0-1,0 0-2,0 0 0,-63 63 1,49-58-1,1-5 0,4 0 0,4-10 0,5-4-1,0 1-7,3 0-2,15-2 7,6 3-9,0 2 7,1 2 5,-3 8 15,-1 0 21,-2 0 6,-3 8-5,-1 14-4,-1 6-13,-8-1-2,-6-1-4,0-3-4,0 4 6,-10-1-3,-10 2-8,-7-7-1,-2 2 0,-2-9-4,4-5 0,9-6 0,7-3 0,9 0 3,2 0-3,0 0 0,6-3 0,17 3 4,3 0 11,6 0 3,6 17 5,3 1-4,4-7 21,-2-8 4,-5-3-4,-4 0 9,1 0 1,-4-14 4,0-7-3,-4-2-14,-4-5-18,-6 2-10,-8 4-9,-6 3-10,-3 6-37,0 9-48,-25 4-106,-31 0-489</inkml:trace>
  <inkml:trace contextRef="#ctx0" brushRef="#br0" timeOffset="142908.1094">11405 17263 679,'0'0'176,"0"0"-122,0 0 83,0 0-14,0 0-92,0 0 12,-26-32-15,4 32 0,-5 0-7,-8 13-9,-6 28 3,3 17-2,6 22-1,11 10 15,12 3-7,9 1-8,10 1-4,29-12-2,14-2 0,3-23-1,6-14-2,-6-16 3,-12-14-2,-7-2-4,-16-3-8,-5-4-47,-7-5-100,-9 0-282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3:47:09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2850 994 323,'0'0'389,"0"0"-275,0 0 45,0 0-59,0 0-32,0 0-21,0 0-26,0 0-4,-136 77-1,80-15-2,7 6-7,7 2 3,11-8-2,18-7-8,13-12 1,0-11-3,26-7 2,19-14-19,9-11-12,8 0-5,-1-32 13,-2-5 8,-10-10 10,-10-1 5,-14 4 6,-11 12-3,-7 14 3,-7 12 19,0 6 5,0 0-30,0 3-7,-7 23-16,-9 11 20,1 4 2,7-7-7,8-8-5,0-9 1,0-6-7,21-11 5,8 0 14,10-7 4,-4-18 3,-4-4 5,-9-3 19,-10 0 18,-12-2-5,0 2-9,0 6-18,-18 7-16,-2 14-1,-5 5-24,-7 12-64,0 28-196,1 12-173</inkml:trace>
  <inkml:trace contextRef="#ctx0" brushRef="#br0" timeOffset="344.0055">3229 1636 1149,'0'0'54,"76"-120"-3,-23 43-6,5 3-27,-13 10-15,-13 8 0,-22 16 5,-10 8-8,0 10 3,-24 7-3,-5 10-12,-5 5 4,3 0-7,2 20-9,4 9-9,17 6-15,8-1-20,4 1 2,34-6 43,16-3 21,4-2 2,-1-6 2,-10 1 4,-18-2-2,-15 5-4,-14 4-2,-16 6 2,-22 10 22,-13 0-22,4-1-2,4-13-82,17-14-120,16-14-49,10-20-196</inkml:trace>
  <inkml:trace contextRef="#ctx0" brushRef="#br0" timeOffset="569.369">4125 952 930,'0'0'270,"0"0"-237,0 0 60,0 0-84,0 0-7,-100 114-2,60-44 1,0 7 4,10 1 4,11-4-4,15-8-3,4-12-2,17-11-11,28-19-43,15-14-48,11-10-38,5-12-218,-7-22-325</inkml:trace>
  <inkml:trace contextRef="#ctx0" brushRef="#br0" timeOffset="728.2373">4401 1164 997,'0'0'59,"0"0"101,0 0-109,0 0-51,0 0-20,-4 109 20,2-47 4,0 1-4,-1-5 0,3 0-27,0-3-131,0-18-219,17-19 277</inkml:trace>
  <inkml:trace contextRef="#ctx0" brushRef="#br0" timeOffset="931.6146">4801 1203 1299,'0'0'32,"0"0"3,0 0-31,0 0-1,0 0-3,4 120 3,-4-75 2,0 3-5,0-1 0,0 4-13,0-1-46,0-1-105,-9-3-164,-2-17-131</inkml:trace>
  <inkml:trace contextRef="#ctx0" brushRef="#br0" timeOffset="1073.8512">4631 1584 1182,'0'0'3,"0"0"-3,0 0-47,170-107-53,-97 71-200,-13 2-25</inkml:trace>
  <inkml:trace contextRef="#ctx0" brushRef="#br0" timeOffset="1363.9237">5093 1330 856,'0'0'130,"0"0"-107,0 0 15,0 111 26,0-64-30,2-5-18,-2-3-9,0-10-2,0-11-3,0-12 1,0-6 1,0 0 4,9-28 11,2-14-19,4-8-34,1 6 31,-2 12 3,1 13 1,-4 12 8,1 7 1,3 0-4,7 2 5,1 15 1,1 5-8,-5 4-4,-4 9-1,-11 5-39,-4-1-69,-4-4-218,-23-9-174</inkml:trace>
  <inkml:trace contextRef="#ctx0" brushRef="#br0" timeOffset="1613.7993">5311 1056 1098,'0'0'32,"0"0"-18,155 15 9,-87 23 7,-1 12 1,-9 8-5,-16 9 9,-13 5-18,-22 3-9,-7 3-4,-9 1 7,-22-11-7,-9-7-3,-1-15-1,7-15-4,6-11-52,6-18-72,8-2-163,8-38-252</inkml:trace>
  <inkml:trace contextRef="#ctx0" brushRef="#br0" timeOffset="1793.9501">5996 1342 1187,'0'0'63,"0"0"-61,0 0-2,4 120 8,2-71-5,-3 2 1,-3-5-4,0-6-10,0-6-95,0-11-96,0-20-137</inkml:trace>
  <inkml:trace contextRef="#ctx0" brushRef="#br0" timeOffset="1988.1324">6225 1389 1239,'0'0'22,"0"0"-20,0 0 7,3 108 1,1-62-7,-1 1 1,3-1-3,-6-6-1,2-8-6,-2-7-53,0-12-55,0-8-151,-4-5-118</inkml:trace>
  <inkml:trace contextRef="#ctx0" brushRef="#br0" timeOffset="2184.0241">5896 1263 1109,'0'0'61,"0"0"-59,0 0 18,144-28-9,-57 16 3,-2-6-10,-9 2 5,-16 2 1,-18 3-10,-13 4-92,-16 1-146,-5-2-236</inkml:trace>
  <inkml:trace contextRef="#ctx0" brushRef="#br0" timeOffset="2386.3243">6889 1403 918,'0'0'208,"0"0"-207,0 0 68,168-12-26,-107 1-29,-6 2-14,-15 3-19,-22 4-128,-18 2-195,0 0-118</inkml:trace>
  <inkml:trace contextRef="#ctx0" brushRef="#br0" timeOffset="2541.969">6943 1627 984,'0'0'43,"0"0"-11,0 0 38,0 0 14,160 0-59,-105-9-18,-9 1-7,-15 4-14,-14-4-184,-17-6-403</inkml:trace>
  <inkml:trace contextRef="#ctx0" brushRef="#br0" timeOffset="3305.9671">8875 1044 952,'0'0'175,"0"0"-118,0 0 27,0 0-60,-122 29-21,68 17 0,-4 15-3,10-3 2,12-9 4,12-5-6,16-7-4,8-7 2,0-5-2,27-9-13,9-11-34,13-5-4,-2 0 21,0-27 14,-5-2 18,-8-1 2,-10 3 5,-8 13 10,-12 7 21,-4 7-15,0 0-21,0 0 0,0 7-5,0 13-4,0 6 7,0 0 2,0-1-9,0-9-7,18-8-1,16-5 6,3-3 11,3 0 3,-1-14 6,-13-11 30,-8-8 12,-2-3 2,-16 2-13,0 4-12,0 6-18,-16 12-10,-7 5-1,-6 7-18,-4 9-62,-3 20-69,7 12-168,9 1-99</inkml:trace>
  <inkml:trace contextRef="#ctx0" brushRef="#br0" timeOffset="3621.2703">9176 1572 295,'0'0'763,"0"0"-739,101-109 74,-51 55-59,0-1-19,-10-1-8,-16 10-7,-18 11 0,-6 12 4,-20 9-9,-16 14-12,-7 0 0,5 0 0,5 21-8,10 4-29,17 4-31,6 1-20,6-5 4,31-4 52,7-5 38,10 0 6,1-2 35,-4 7 39,-10-2-31,-12 3-21,-16 6-13,-13 4-9,-11 7-9,-36 1-6,-7-2-128,3-12-108,15-16-98</inkml:trace>
  <inkml:trace contextRef="#ctx0" brushRef="#br0" timeOffset="3863.3592">10142 984 1181,'0'0'59,"0"0"-37,0 0 11,-130 67-25,90-16 1,5 10-3,6 2-3,10-4 4,13 1-5,6-2 2,0-1-4,18-8-5,16-6-60,3-14-81,5-18-204,-3-11-257</inkml:trace>
  <inkml:trace contextRef="#ctx0" brushRef="#br0" timeOffset="4051.3761">10347 1213 1312,'0'0'31,"0"0"-18,0 0-13,0 0-4,-9 112 4,9-57 5,0-1-5,0-3-3,0-2-36,0-11-42,0-12-99,6-16-120,8-10-128</inkml:trace>
  <inkml:trace contextRef="#ctx0" brushRef="#br0" timeOffset="4245.1781">10621 1298 674,'0'0'587,"0"0"-567,0 0-9,0 0-11,0 0 0,0 0 0,0 141 1,0-96 0,0-6 0,0 0-1,0-7-26,0-8-40,0-3-85,0-12-152,0-9-95</inkml:trace>
  <inkml:trace contextRef="#ctx0" brushRef="#br0" timeOffset="4442.3674">10242 1229 1183,'0'0'31,"0"0"-11,0 0-13,134-35 2,-59 16 4,1-1-1,-9 0-5,-13 4-7,-11 2-22,-18 1-140,-15-1-172,-10-5-357</inkml:trace>
  <inkml:trace contextRef="#ctx0" brushRef="#br0" timeOffset="4816.3094">11060 1239 956,'0'0'165,"0"0"-84,0 0-43,0 0-38,0 0 2,0 0-2,29 108 11,-24-66-6,-3 0 1,0-3-6,0 2-4,-2-4-73,0-1-127,0-7-141,-13-12-264</inkml:trace>
  <inkml:trace contextRef="#ctx0" brushRef="#br0" timeOffset="4966.4635">10862 1497 957,'0'0'37,"0"0"-34,0 0 5,161-66-8,-82 42-36,2-2-88,-14 3-91,-22 2-255</inkml:trace>
  <inkml:trace contextRef="#ctx0" brushRef="#br0" timeOffset="5285.6957">11395 1289 340,'0'0'437,"0"0"-392,0 0-2,0 0 35,0 0 3,13 120-46,-13-81-18,2-2-5,-2-6-5,0-9-2,0-8 1,0-11 0,0-3-1,0 0 4,7-16 17,6-19 7,5-13-33,6-1-4,-1 10-14,1 10 8,-3 13 7,-2 6 2,2 10 1,-1 0 5,2 0 6,0 17-4,0 9 3,-4 1-7,-6 6 0,-8 2-3,-4 3-2,0-1-31,-6-3-67,-6-10-160,5-18-130</inkml:trace>
  <inkml:trace contextRef="#ctx0" brushRef="#br0" timeOffset="5476.432">11932 1325 710,'0'0'507,"0"0"-489,0 0-14,0 0-3,0 0-1,0 0 2,28 131-1,-28-93-1,0-4-12,0-7-66,0-8-62,7-12-133,7-7-63</inkml:trace>
  <inkml:trace contextRef="#ctx0" brushRef="#br0" timeOffset="5663.524">12180 1287 901,'0'0'168,"0"0"-82,0 0-27,0 0-59,0 0 3,0 0-1,0 108 0,0-65 1,0-4-2,0 4-1,0-8-45,-3-4-63,-4-7-90,-5-14-73,2-10-154</inkml:trace>
  <inkml:trace contextRef="#ctx0" brushRef="#br0" timeOffset="5834.3498">11810 1226 1150,'0'0'6,"0"0"-2,144-46 4,-57 29-8,-6 2-26,-15 2-122,-19 0-173</inkml:trace>
  <inkml:trace contextRef="#ctx0" brushRef="#br0" timeOffset="6098.5688">12367 996 891,'0'0'230,"0"0"-221,124 56 9,-45-6 24,7 11 5,-8 9-16,-20 4-6,-26 8-6,-32 9-10,-11 5 5,-47 1 5,-21-4 8,-8-8 8,2-13-12,12-12 5,17-18-17,19-14-2,17-16-9,13-12 0,4 0-31,3-10-62,0-24-204</inkml:trace>
  <inkml:trace contextRef="#ctx0" brushRef="#br0" timeOffset="8213.8038">7150 2941 990,'0'0'160,"0"0"-139,0 0 37,0 0-19,0 0-25,141-27-5,-68 13-3,-4 3-6,-11 7-23,-15 4-87,-14 0-83,-22 0-177</inkml:trace>
  <inkml:trace contextRef="#ctx0" brushRef="#br0" timeOffset="8371.6211">7168 3162 862,'0'0'96,"0"0"-79,0 0 25,0 0-32,0 0 36,174 9-5,-97-9-41,-11 0-333</inkml:trace>
  <inkml:trace contextRef="#ctx0" brushRef="#br0" timeOffset="15724.3265">9293 2677 350,'0'0'130,"0"0"-33,0 0-26,0 0-23,0 0 11,0 0 28,0 0 29,0 0-26,2 0-8,-2 0-22,0 0-19,0 0-17,-4 0-11,-15 0-7,-7 12-1,-6 14-1,-3 9-4,-1 11 3,7 0 3,5 7-4,8-4-1,9-8-1,7-6-1,0-7-1,23-9-4,17-6-1,9-13-17,9 0-5,0-14-1,0-17-1,-5-2-19,-10-7 20,-10 4 26,-10-1 4,-13 5 7,-5 12 24,-5 4 7,0 12 12,0 4-10,0 0-21,-5 0-12,-11 25-7,1 12-2,-2 5 2,7-1 0,8-6 0,2-7 0,0-3-4,23-9 2,7-6 0,6-10-5,6 0-8,-1-7 9,-5-16 3,-7-7 3,-13-1 5,-8-5 1,-8 1 10,0 0-5,-13 5-6,-14 8-1,2 8-4,-6 10 0,0 4-16,2 0-44,0 14-64,6 10-194,10 6-276</inkml:trace>
  <inkml:trace contextRef="#ctx0" brushRef="#br0" timeOffset="16135.6207">9825 3101 1152,'0'0'42,"0"0"8,0 0-22,0 0-21,0 0-1,137-138-2,-118 94-2,-10-4 3,-6 2-4,-3 5-1,0 12-2,-21 12 0,-5 8 0,-6 9-8,-1 9-6,0 17-14,6 9 0,14-1-20,13-8-31,0-4 14,35-8 14,9-4 48,8-3 5,2-3 37,-4-3 31,-5 3-9,-9 5-15,-11 0-2,-10 1-9,-8 6-11,-7 4 1,0 4 2,-24 6-6,-10 0-10,-2 1-9,0-6 0,3 0-2,4-4-64,6-12-162,10-9-314</inkml:trace>
  <inkml:trace contextRef="#ctx0" brushRef="#br0" timeOffset="16766.4166">10390 2769 995,'0'0'140,"0"0"-82,0 0-31,0 0-3,29 112 14,-19-63-18,-3 1-17,-3-7 2,1 0-2,-5-9-3,0-10-40,0-10-50,0-8-130,0-6-229</inkml:trace>
  <inkml:trace contextRef="#ctx0" brushRef="#br0" timeOffset="16964.1772">10551 2862 834,'0'0'242,"0"0"-154,0 0-11,0 0-64,0 0 13,0 0 9,26 134-23,-20-95-7,-2-2-3,-1-5-1,-3-6-2,0-2 0,0-2-43,0 0-69,0-3-161,-7-10-273</inkml:trace>
  <inkml:trace contextRef="#ctx0" brushRef="#br0" timeOffset="17180.0623">10257 2745 840,'0'0'233,"0"0"-205,0 0 16,114-19 11,-31 6 0,4-6-29,-5 5-11,-14 2-15,-22 4-3,-15 1-77,-8-3-123,-8-6-321</inkml:trace>
  <inkml:trace contextRef="#ctx0" brushRef="#br0" timeOffset="17897.516">11183 2752 813,'0'0'246,"0"0"-150,0 0-6,0 0-65,0 0-15,0 0-4,-112 121-2,90-75-3,6-2 5,7-3-6,9-10 1,0-6 0,12-11-1,19-12-4,14-2-11,3-7-12,8-23-15,-7-3 4,-8-1 18,-10 3 20,-13 11 2,-9 6 7,-8 7 22,-1 7 13,0 0-20,0 0-16,-10 21-8,-6 9 0,2 4 0,5 4 0,5-1 0,4-5-1,0-8-2,16-10-4,13-12 1,4-2 0,5-7 5,-2-17 2,-5-5 1,-9-5 3,-7-2 20,-12-4 8,-3 4 2,0 3-16,-16 9-9,-4 12-5,-1 10-3,-6 2-2,-2 0-8,2 20-25,6 5-41,8 6-135,9 1-272</inkml:trace>
  <inkml:trace contextRef="#ctx0" brushRef="#br0" timeOffset="18265.3446">11636 3113 1098,'0'0'37,"0"0"91,0 0-76,151-133-26,-109 87-3,-11 1-9,-10 3-9,-17 5-3,-4 11-1,0 11-1,-23 5-1,-8 8 1,-4 2-11,1 2-5,3 20-1,9 2 2,11 2-29,9 0-31,2-4-21,13-1 16,20-9 16,10-1 58,3-3 6,-1 2 26,-7 0 35,-7 2 3,-13 2-13,-9 8-22,-9 4-11,0 6-7,-18 3-5,-9-5-5,1-4-1,4-8-38,5-8-58,9-10-47,4 0-99,4-17-135</inkml:trace>
  <inkml:trace contextRef="#ctx0" brushRef="#br0" timeOffset="18609.3574">12086 2833 927,'0'0'99,"0"0"-30,0 0 33,0 0-47,46 129-27,-39-89-7,-5-3-15,-2-7 0,0-11-4,0-7-2,0-8 5,0-4-5,0-3 0,0-24-3,5-12-22,7-7 2,5 3 4,3 2-6,2 7 25,3 8 3,0 12 2,-2 8 14,0 6 7,-3 0-6,-2 8-7,-5 13 2,-4 0-12,-2 4 2,-7 6-3,0 0-2,0-1 0,0-1-22,-9-2-36,2-8-49,5-6-102,2-13-113</inkml:trace>
  <inkml:trace contextRef="#ctx0" brushRef="#br0" timeOffset="18809.4507">12554 2863 767,'0'0'346,"0"0"-301,0 0 10,0 0-38,0 0 6,0 0-9,24 93-12,-21-60-1,-3 3-1,0-1-12,0-7-43,0-8-67,0-12-18,0-8-155,10 0-167</inkml:trace>
  <inkml:trace contextRef="#ctx0" brushRef="#br0" timeOffset="19025.0588">12795 2791 1122,'0'0'53,"0"0"27,0 0-52,0 0 7,0 0-2,29 132-20,-25-85-8,-4-3-3,0-6 0,0-3-1,0-12-1,0-3-10,0-6-23,0-6-44,0-4-101,0-4-175,0 0-153</inkml:trace>
  <inkml:trace contextRef="#ctx0" brushRef="#br0" timeOffset="19250.526">12444 2627 945,'0'0'125,"0"0"-109,0 0 36,132-39-18,-63 34-18,0-4-5,-7 1-2,-10-2-2,-17 0 0,-14 5 1,-10-2-8,-11 7-1,0 0-74,0 0-241</inkml:trace>
  <inkml:trace contextRef="#ctx0" brushRef="#br0" timeOffset="19796.9686">13447 2900 932,'0'0'165,"0"0"-148,0 0 60,0 0-1,132 16-36,-63-16-9,-3-18-11,-6-3-5,-12 3-1,-16 6-3,-17 4-10,-15 4-1,0 4-31,0 0-84,-20 0-359</inkml:trace>
  <inkml:trace contextRef="#ctx0" brushRef="#br0" timeOffset="20403.3549">14256 2927 1025,'0'0'30,"0"0"14,0 0 23,0 0-49,63-136-10,-27 88 15,0-8-13,-3 1-3,-9 10 4,-10 9 6,-10 13-7,-4 9-1,-4 10-3,-23 4-6,-6 0-6,-7 20-6,6 6-8,12 5-12,12 4-11,10 2-1,6 3 34,25-4 10,12-2 3,5-4 15,-5-6 11,-4-2-6,-14-4-4,-7-2-10,-14 0-3,-4 3-1,0 1 3,-20-1-8,-7 0-8,0-6-31,8-4-30,7-9-49,12 0-137,0-9-87</inkml:trace>
  <inkml:trace contextRef="#ctx0" brushRef="#br0" timeOffset="21206.3279">14689 2667 805,'0'0'148,"0"0"-53,0 0-22,0 0-54,0 0-4,0 0-2,0 68 0,0-44-6,0 1 1,0 0 0,2-1-1,5-2-2,3-2-1,0-2-4,2-6 2,1-5 0,-3-5-2,4-2 4,1-2 5,1-21 17,3-3-1,0 0-10,-3 4-4,2 6-2,-9 4-1,0 6-1,-5 4-5,-4 0 5,2 2-6,-2 0 4,0 0 2,0 0 1,0 0-1,0 0 0,0-2 3,0 0-2,0 2-6,0 0-2,0 0 0,2 0 0,-2 0 0,0 0 0,0 0 2,0 0-1,0 0 1,2-4-2,1-1 1,1 0 0,0-2-1,2 2 0,-4 1 0,-2 1 1,2 1 1,-2 2 1,0 0-1,0 0-2,2 0 0,2 2 0,1 15-1,4 5 3,-4 4-3,-1 0 1,-4-3 0,0-2 0,0-7 6,0-3-6,0-8-2,0-1 2,0-2 0,0 0-1,0-20-6,6-11 0,8-13-9,1 5 10,1 3 3,6 6 1,-1 10 2,1 6 0,3 6 2,-2 5 6,4 3-8,0 0 1,-3 15 3,-8 11-4,-4 6 3,-8 2-1,-4-2 0,0-1-1,0-4 1,0-3-2,-12-2-5,2-4-24,-8-5-44,-6-8-99,-5-5-196,-7 0-121</inkml:trace>
  <inkml:trace contextRef="#ctx0" brushRef="#br0" timeOffset="21476.3089">14854 2358 659,'0'0'160,"0"0"-60,0 0 29,0 0-70,0 0-44,0 0-7,69 56 1,-106-40 0,-6-4-6,3-6 2,2-6 0,11 0 11,7 0 6,9-10 0,11-2 0,0 0-21,31 0-1,11 2-4,6 4-9,1 6-47,-5 0-63,-8 16-194,-5 3-155</inkml:trace>
  <inkml:trace contextRef="#ctx0" brushRef="#br0" timeOffset="21708.9399">15483 2592 796,'0'0'397,"0"0"-390,0 0 25,0 0 4,32 123-24,-28-91-3,-2 5-8,-2-4 0,0-5-1,0-5-5,0-14-37,0-3-48,0-6-83,0 0-150,4-12-104</inkml:trace>
  <inkml:trace contextRef="#ctx0" brushRef="#br0" timeOffset="21895.4165">15646 2601 975,'0'0'118,"0"0"-14,0 0-54,0 0-17,0 0-1,22 112-16,-20-70-13,-2-1-2,0-4 1,0-5-2,0-6-6,0-8-11,0-6-34,0-6-54,0-6-135,0 0-207</inkml:trace>
  <inkml:trace contextRef="#ctx0" brushRef="#br0" timeOffset="22091.3294">15367 2502 992,'0'0'98,"0"0"-91,0 0 26,0 0-3,163-35-16,-107 20-8,-11 1-6,-8 4-42,-11 3-171,-14-2-207</inkml:trace>
  <inkml:trace contextRef="#ctx0" brushRef="#br0" timeOffset="22869.7503">16080 2835 897,'0'0'174,"0"0"-164,0 0 44,120-92-39,-74 50-8,-9-4-3,-10-4-2,-10 5 3,-11 8-1,-6 8-2,0 14 1,-19 8 4,-3 7-7,-3 0-6,-2 4-3,4 16-12,9 4-16,5 4-14,9 0-24,4-2 23,19 1 45,10-5 7,-3-2 27,3-2 35,-2-4-2,-9 4-7,-4-1-32,-9 2-13,-9 3-4,0 4-1,-9-1-3,-15-4-20,-1-4-19,3-8 12,9-9-4,5 0-42,8-2-27,0-24-116,14-4-129</inkml:trace>
  <inkml:trace contextRef="#ctx0" brushRef="#br0" timeOffset="23403.1909">16576 2544 142,'0'0'705,"0"0"-632,0 0 81,0 0-90,0 0-51,0 0-4,2 43 1,-2-9 3,-2 2-6,-4-2-3,4-4-1,2-1-1,0-6-2,4-5 3,9-4-3,7-9-3,3-2-3,4-3-7,2-3 7,-4-18 6,-2-5 1,-4-8 2,-5-3 5,-1 2-5,-6 5 6,-2 12 1,-3 10 3,0 8-1,-2 0-9,2 26-2,0 7 0,0 6 4,-2-5-3,0-10-1,0-6 0,0-9 0,0-4-1,0-5 2,3-2-1,5-24-2,4-9-11,1-2 7,7-1 4,2 8 0,0 6 1,3 12 0,2 8 4,2 4 2,0 0 4,0 25 4,-10 3 3,-5 6-8,-7 4-5,-7-4-1,0 1-3,-13-7 0,-12 0-28,-4-4-32,-2-6-55,-3-8-110,1-8-38,0-2-163</inkml:trace>
  <inkml:trace contextRef="#ctx0" brushRef="#br0" timeOffset="23680.3264">16769 2199 817,'0'0'146,"0"0"-132,0 0 83,0 0-41,0 0-35,0 0-14,107 81 1,-143-54-1,-4-6-3,-2-7 1,2-8 0,6-6 0,7 0 13,10-6 8,8-17-1,9 0-6,0 0-7,13 6-12,14 0 0,5 5-1,3 7 1,-2 5-8,1 0-65,-7 13-113,-5 9-303</inkml:trace>
  <inkml:trace contextRef="#ctx0" brushRef="#br0" timeOffset="24055.8862">17313 2564 124,'0'0'921,"0"0"-910,0 0 60,45 137-20,-34-95-21,-4-4-22,-7-10 6,0-10-9,0-10 7,0-8 1,0 0-1,0-5 7,8-29-10,6-15-8,6-6-1,4 4 0,3 7-3,0 11 2,0 13 1,-10 10 3,-1 10 9,-5 0 2,1 3-6,-4 19 8,-1 4-8,-3 6 1,-4-1-4,0 6-2,0-1-2,0-5-2,0-4-14,0-10-25,0-6-59,4-9-128,8-2-172</inkml:trace>
  <inkml:trace contextRef="#ctx0" brushRef="#br0" timeOffset="24251.2452">17822 2520 1043,'0'0'135,"0"0"-102,0 0 9,0 0-12,31 107-16,-25-61-9,-3 0-4,-3-4 0,0-2-1,0-11-50,0-10-16,0-9-78,0-10-135,8 0-112</inkml:trace>
  <inkml:trace contextRef="#ctx0" brushRef="#br0" timeOffset="24459.0654">18062 2484 1146,'0'0'60,"0"0"-13,0 0-18,0 0-2,18 130-14,-12-76-7,-6-3-4,0-7 0,2-6-2,-2-12 0,6-11-12,0-6-19,1-6-53,-1-3-79,-6 0-167,0-9-143</inkml:trace>
  <inkml:trace contextRef="#ctx0" brushRef="#br0" timeOffset="24687.8617">17708 2389 1096,'0'0'76,"0"0"-64,145-33 39,-43 19-31,2 0 0,-12 0-8,-16-2 6,-18 0 10,-16 0-1,-15 6-10,-11 0-16,-12 2-1,-4 1-99,0-2-586</inkml:trace>
  <inkml:trace contextRef="#ctx0" brushRef="#br0" timeOffset="35923.2516">15093 2667 230,'0'0'204,"0"0"-137,0 0 34,0 0-15,0 0 1,0 0 9,0 0 2,0 0-17,0 0-2,0 0-18,0 0-10,16-12-11,23-22-8,13-14-6,10-11-15,12-9 0,4-2-8,2-1 3,-5 0-4,-7 10 2,-15 18-1,-11 5 2,-12 17 1,-13 5-1,-5 7 2,-6 2-6,-4 5 1,-2-1-1,0 3-1,0-3-4,0 1-19,0-4-29,-7-3-66,-13 4-106,-4-5-141,-3-1-169</inkml:trace>
  <inkml:trace contextRef="#ctx0" brushRef="#br0" timeOffset="36226.2604">15590 1886 244,'0'0'305,"0"0"-232,0 0-10,0 0 15,0 0 23,0 0-5,151-17-37,-95 8-5,-2 5-10,-8 4-4,2 0-5,-11 0-3,-8 0-6,-12 8-14,-7 11-3,-6 5 3,-4 6 1,0 2 10,0-2-11,-16 0-10,-3-4-1,-1-1-1,-3-6-12,6-7-37,5-5-36,5-7-64,7 0-119,0-29-150</inkml:trace>
  <inkml:trace contextRef="#ctx0" brushRef="#br0" timeOffset="36578.2781">16283 1636 379,'0'0'430,"0"0"-333,0 0 0,0 0-78,0 0-17,0 0 3,9 62 26,-5-27 6,0-5-4,4-4 1,1-6-14,9-6-2,6-6-4,7-8 9,12 0-1,5-3-10,4-19-3,-1-4-4,-7-2 0,-10-2 1,-14-2 7,-17 1 12,-3-4 2,-9 9-1,-29 8-15,-11 10-5,-3 8-1,-4 0 0,3 16-1,6 9-2,12 1-2,12-1-3,14-1-30,9-6-90,0-10-228,7-8-468</inkml:trace>
  <inkml:trace contextRef="#ctx0" brushRef="#br0" timeOffset="39255.3571">7034 4481 990,'0'0'72,"0"0"0,0 0 2,0 0-26,0 0-20,0 0-3,116 0-3,-64 0-15,-2 0-4,-4 0-3,-13 0-46,-11-1-88,-11-1-184,-9-2-207</inkml:trace>
  <inkml:trace contextRef="#ctx0" brushRef="#br0" timeOffset="39427.2065">7015 4710 894,'0'0'207,"0"0"-190,0 0 7,0 0-6,0 0-4,177-5 8,-88-8-22,-4 7-53,-8-2-280</inkml:trace>
  <inkml:trace contextRef="#ctx0" brushRef="#br0" timeOffset="39893.7291">9198 4538 717,'0'0'440,"0"0"-426,0 0 39,0 0-29,0 0-17,0 0 3,157-9-1,-99-3-9,-7 1-34,-12 1-102,-15-1-167,-7 0-159</inkml:trace>
  <inkml:trace contextRef="#ctx0" brushRef="#br0" timeOffset="40101.7661">9723 4365 995,'0'0'95,"0"0"-84,0 0 35,0 0 0,-7 118-18,7-80 3,0 3-23,0-5-8,0-4-1,-5-6-22,1-11-77,2-6-96,2-9-149</inkml:trace>
  <inkml:trace contextRef="#ctx0" brushRef="#br0" timeOffset="40343.1168">9883 4301 1196,'0'0'29,"0"0"8,0 0 24,137 24-18,-91 6-9,-6 8-12,-9 4-7,-13 1-6,-14-1-8,-4 0 1,-20 0-2,-20 0-28,-13-2 0,-8 0-52,-3-5-46,-3-9-142,-10-15-206</inkml:trace>
  <inkml:trace contextRef="#ctx0" brushRef="#br0" timeOffset="40621.3768">9185 4078 911,'0'0'98,"0"0"39,0 0-25,-155 102-70,117-21 8,11 9 4,11-4-9,14-7-10,2-8-14,4-10-2,25-11-19,6-8 0,9-2-1,-7-6-50,1-3-49,-9-9-151,-9-17-468</inkml:trace>
  <inkml:trace contextRef="#ctx0" brushRef="#br0" timeOffset="47138.3778">10855 4171 293,'0'0'148,"0"0"-26,0 0-15,0 0 2,0 0 17,0 0-24,0 0-22,0 0-17,0-7-11,-12 7-21,-7 0-16,-10 0-4,-9 13-2,-5 7-4,-3 4 5,1 8-4,7 11 1,1 10 0,8 14 2,4 0 1,14 5 3,11-5 1,0-7-3,13-10-1,14-7-2,6-11-5,1-8-1,-3-6 1,-7-9-2,-7 0-1,-9-4-10,-6-3-32,0 1-49,-2-3-79,0 0-152,-2-10-225</inkml:trace>
  <inkml:trace contextRef="#ctx0" brushRef="#br0" timeOffset="47409.4577">10920 4592 567,'0'0'458,"0"0"-436,0 0 43,0 0 28,126 1-40,-76-2-23,1-7-12,-9-1-11,-10 8-7,-14-1-11,-7 0-56,-7 2-82,-2-6-149,0-3-160</inkml:trace>
  <inkml:trace contextRef="#ctx0" brushRef="#br0" timeOffset="47639.6537">11490 4354 529,'0'0'576,"0"0"-551,0 0-5,0 0 5,0 0 16,0 0 3,48 124-23,-44-88-3,0-7-5,-2-2-9,1-7 0,-3-4-4,0-6-1,0-2-40,0-7-74,0-1-147,-7 0-125</inkml:trace>
  <inkml:trace contextRef="#ctx0" brushRef="#br0" timeOffset="47964.9447">11495 4131 1035,'0'0'95,"0"0"-94,0 0 35,156 0-5,-94 28-8,0 10 2,-8 8-12,-7 7-1,-13 5-5,-17 5 0,-15 1 6,-2 3 6,-17-5-1,-19-4 0,-7-9-7,4-3 16,3-13-18,7-13-3,6-5-4,11-12 0,0-3-2,3 0-23,5-1-32,4-25-70,0-11-212,0-7-191</inkml:trace>
  <inkml:trace contextRef="#ctx0" brushRef="#br0" timeOffset="48569.5716">11999 3846 704,'0'0'180,"0"0"-134,0 0 7,0 0-4,0 0 30,35 126-18,-28-85-30,-3-6 8,-2 0-18,-2-12-3,0-7-9,0-7 0,0-8-5,0-1-1,0 0 2,0-1 5,8-21 4,0-13-14,8-9-1,8 1-2,1 2 2,2 4-2,2 14 1,0 5 0,-4 13 2,-5 5 0,-1 0 2,-3 11-2,-5 17 0,-9 8 1,-2 2 3,0 2 1,0-8 2,0-2-7,0-9 7,0-6 2,0-5 1,9-5-7,16-3 4,6-2-3,2 0-4,1 0-1,-10-9-46,-11 1-122,-13-1-259</inkml:trace>
  <inkml:trace contextRef="#ctx0" brushRef="#br0" timeOffset="51078.2088">13505 4474 577,'0'0'305,"0"0"-200,0 0-12,0 0-16,0 0-38,0 0 4,0 0 14,147 14-14,-85-14-12,3 0-6,-11 0-9,-12 0-4,-12-3-8,-13 1-4,-6 2-1,-9 0-15,-2 0-29,0 0-29,0 0-55,0 0-86,-6 2-125</inkml:trace>
  <inkml:trace contextRef="#ctx0" brushRef="#br0" timeOffset="51287.1106">13526 4700 437,'0'0'319,"0"0"-230,0 0 40,0 0-16,0 0-7,133 5-22,-65-10-43,-2-4-10,-10-4-14,-16 6-13,-17 7-4,-15-3-3,-6 3-27,-2 0-41,0 0-90,-7 0-215</inkml:trace>
  <inkml:trace contextRef="#ctx0" brushRef="#br0" timeOffset="52022.4924">15414 4100 608,'0'0'234,"0"0"-114,0 0-15,0 0-42,0 0-30,0 0-16,0-12-13,0 12-2,0 0-2,0 0-24,0 0-58,0 0-87,0 0-101,0 0-123</inkml:trace>
  <inkml:trace contextRef="#ctx0" brushRef="#br0" timeOffset="52419.0916">15726 3912 515,'0'0'242,"0"0"-71,0 0-39,0 0-36,0 0-44,0 0-13,-47-3-11,18 10-6,-2 12-5,-5 13 1,-1 7 2,1 12-3,6 9-6,6 8 9,6 4 3,10 2-6,8-5 3,0-6-7,8-6-9,17-10 2,3-8-5,2-11 0,0-3-1,-4-8-6,-7-2-37,-3-8-30,-5-7-50,1 0-89,-6-2-170</inkml:trace>
  <inkml:trace contextRef="#ctx0" brushRef="#br0" timeOffset="52713.7801">15895 4381 599,'0'0'241,"0"0"-170,0 0 30,0 0-59,0 0-17,0 0 14,54 7 3,-20-7-22,5 0-3,0 0-8,-6 0-9,-6 0-4,-3 0-63,-2 0-108,-1-9-115,-6-3-109</inkml:trace>
  <inkml:trace contextRef="#ctx0" brushRef="#br0" timeOffset="52943.4273">16408 4221 767,'0'0'241,"0"0"-182,0 0 44,0 0-67,0 0-30,0 0-5,4 50 8,3-18 16,-5-4-9,2-2-8,2-2-2,-4-5-5,-2-2-1,2-4 0,-2-6-40,0-1-52,0 0-92,0-6-208</inkml:trace>
  <inkml:trace contextRef="#ctx0" brushRef="#br0" timeOffset="53295.9413">16333 4032 857,'0'0'40,"0"0"32,0 0-9,124-36-33,-59 36 2,4 3-3,-5 18-3,-1 14 19,-12 6-8,-11 12-9,-15 9 2,-13 4-9,-12 4-5,0 0-6,-10-6 3,-20-3 10,-2-10-5,-6-4-8,2-9-2,0-6-1,3-4 0,1-5-2,5-6-3,6-4-2,1-8 0,7-5-30,3 0-50,7-9-144,3-29-422</inkml:trace>
  <inkml:trace contextRef="#ctx0" brushRef="#br0" timeOffset="54105.0483">16809 3604 238,'0'0'179,"0"0"-96,0 0-35,0 0 10,0 0 22,0 0-5,41 62-1,-35-37-8,3 5-7,-8 1-13,4-5-10,-5-4 0,0-5-13,0-4-3,0-5-11,0-3-5,0-2 0,0-3 1,0 0 3,0 0 9,0-26-4,5-5-13,0-4 0,4 1-4,1 3 3,2 5-8,1 6 4,-4 8 3,2 5-2,-4 1 2,2 6 2,-1 0-1,2 0 1,3 11 0,1 13 3,-4 4 4,0 4 6,1-3-5,-5-1 0,-2-2-7,-1-5 4,-1 0-5,0-5 0,-2-2-7,2-4-51,-2-2-36,2-5-141,2-3-28,0 0-123</inkml:trace>
  <inkml:trace contextRef="#ctx0" brushRef="#br0" timeOffset="54423.5592">17324 3560 568,'0'0'128,"0"0"-70,0 0-29,0 0-10,0 0 32,0 0 24,12 53-18,-10-23-3,-2 4-19,0-2-2,0 1 0,0-4-17,0-4-10,2 1-3,2-6-1,0 1-1,-1-6-1,1-4-3,-2 2-18,-1-3-21,-1-1-14,0-4-58,0-3-56,0-2-51,0 0-150</inkml:trace>
  <inkml:trace contextRef="#ctx0" brushRef="#br0" timeOffset="54729.2631">17206 3831 567,'0'0'76,"0"0"66,0 0-73,0 0-29,0 0 13,0 0-7,99-42-18,-68 37-2,2-5 14,-3 0-11,0-2-16,-4-2-13,-3 6-4,-3-2-54,-7 3-64,-1 0-117,-4-3-76</inkml:trace>
  <inkml:trace contextRef="#ctx0" brushRef="#br0" timeOffset="54962.1845">17672 3557 580,'0'0'250,"0"0"-148,0 0-72,0 0 11,0 0 36,17 120-15,-10-77-15,0-6-4,-2-2-13,-3-7-8,-2-6-15,0-1-1,0-6-3,0-5-1,0-2-2,0-2-29,-2-4-54,0-2-101,-5 0-181</inkml:trace>
  <inkml:trace contextRef="#ctx0" brushRef="#br0" timeOffset="63337.3065">2422 6837 1006,'0'0'90,"0"0"-70,0 0 57,76-117-61,-27 59-10,2-7-2,-1 2-1,-17 8 3,-14 13-5,-11 12 2,-8 12 2,0 8-5,-17 5-4,-7 5-2,-9 0 5,-1 22-16,3 9-3,9 3-15,11 2 2,11-4-3,4 2 20,26-7 15,14 2 1,-4-3 4,-3-1 3,-7 2 2,-12 1-1,-11 4-8,-7 0 6,0 7-5,-23-4-2,-4-3-48,6-11-98,2-17-65,6-4-103</inkml:trace>
  <inkml:trace contextRef="#ctx0" brushRef="#br0" timeOffset="63856.1318">2895 6565 590,'0'0'359,"0"0"-341,0 0 35,0 0-34,0 0-12,-25 105 4,21-64-2,4 2-2,0-9-4,0-5 2,0-9-5,15-8-7,3-3 6,9-9-11,4 0-20,1-21-13,-3-11 12,-9-3 29,-6-4 4,-2 5 9,-5 4-3,-5 12 7,-2 10 3,0 6 6,0 2-1,0 0-20,0 18 2,0 9-1,0 0-1,-2-5 1,-3-6-1,3-8 1,0-6-1,2-2-1,0 0 1,0-5-3,0-20 1,0-5-7,9 2 8,11-2 0,4 6 3,3 11-2,2 1 1,0 12 2,0 0-1,-2 3 4,-10 19 9,0 6 4,-5 4 0,-7 2-6,-5 4-7,0-3-7,-2 1-23,-18-2-64,-9-10-136,-9-14-171</inkml:trace>
  <inkml:trace contextRef="#ctx0" brushRef="#br0" timeOffset="64134.1719">3149 6176 651,'0'0'85,"0"0"80,0 0-94,0 0-37,18 102-13,-49-71-3,-5-10-10,-2-9-5,2-12-1,9 0 8,6-6 4,9-11 36,10-4-9,2 3-18,2 2-15,18 1-8,9 4 0,0 9 0,0 2-8,3 2-66,-4 21-192,-6-4-224</inkml:trace>
  <inkml:trace contextRef="#ctx0" brushRef="#br0" timeOffset="64578.4489">4005 6258 1116,'0'0'21,"0"0"36,0 0 24,0 0-68,0 0-6,-127 38 4,84 16 0,-1 17 9,4 11 4,6 0 2,8-2 4,13-5-11,13-10-13,0-5-4,7-7-2,23-9-2,0-12-31,3-10-27,-2-13-101,-2-9-196,-4-3-370</inkml:trace>
  <inkml:trace contextRef="#ctx0" brushRef="#br0" timeOffset="64899.1438">4243 6483 282,'0'0'790,"0"0"-746,0 0 62,0 0-49,0 0-51,0 0 0,7 109 12,-7-56-2,0-1-4,0-2-12,0-4 2,0-2-2,0-6-12,0-7-45,0-10-70,9-16-143,2-5-151</inkml:trace>
  <inkml:trace contextRef="#ctx0" brushRef="#br0" timeOffset="65185.9527">4604 6503 650,'0'0'159,"0"0"-152,0 0 32,0 0 3,0 0 52,0 0-19,43 72-14,-36-36-6,-1 2-15,-1-2-16,-2-1-11,2 1-10,1-3-2,-6 3-1,2-1-20,-2-5-100,0-11-73,0-8-216</inkml:trace>
  <inkml:trace contextRef="#ctx0" brushRef="#br0" timeOffset="65379.6342">4502 6812 994,'0'0'89,"0"0"-81,0 0-8,0 0 0,152-83-1,-97 56-43,-2-2-96,-6 5-56,-13 0-127</inkml:trace>
  <inkml:trace contextRef="#ctx0" brushRef="#br0" timeOffset="65767.3645">4947 6581 496,'0'0'572,"0"0"-549,0 0 24,0 0 7,0 122-30,0-82-9,0 1-6,0-3-3,0-8 0,0-8-1,0-13-2,0-6-1,0-3 1,0-4 12,6-24 0,7-11-14,7-6-1,2 3-9,2 5-3,-1 11-1,-3 10 9,0 10 3,-6 6-2,-1 0 2,-2 0-6,-2 10 4,-1 12 3,-5 5 7,-1 0 5,-2 10-5,0-5 5,0-2-9,0-9-3,0-7 2,0-3-2,5-3 0,8-7-1,4-1-17,2 0-54,-5-11-114,-8-9-195</inkml:trace>
  <inkml:trace contextRef="#ctx0" brushRef="#br0" timeOffset="66063.9912">5164 6356 1241,'0'0'18,"0"0"-10,130-7 15,-63 16-7,11 25 4,-12 15 2,-14 13-6,-21 6 6,-22 10-7,-9 11-1,-19 7-3,-20-6-1,-9-8 1,6-18 8,0-16-13,4-7-5,7-13-1,2-8 0,11-6-26,4-8-44,2-4-60,-5-2-280</inkml:trace>
  <inkml:trace contextRef="#ctx0" brushRef="#br0" timeOffset="67788.1728">5919 6585 855,'0'0'303,"0"0"-281,0 0 10,0 0-19,0 0-6,0 0 25,29 140-13,-27-95-14,-2-8 1,0-4-6,0-8-3,0-8-44,0-9-57,0-3-87,6-5-83,-2-5-138</inkml:trace>
  <inkml:trace contextRef="#ctx0" brushRef="#br0" timeOffset="67996.2039">6135 6617 910,'0'0'190,"0"0"-134,0 0 14,0 0-54,0 0-15,0 0 14,27 94 11,-21-49-7,-2-3-11,-2 2-4,-2-6-3,0 0-1,0-8 0,0-11-34,0 0-44,0-9-108,0-7-143,-4-3-115</inkml:trace>
  <inkml:trace contextRef="#ctx0" brushRef="#br0" timeOffset="68224.0585">5869 6559 1055,'0'0'107,"0"0"-106,0 0 6,0 0 14,155-30 0,-76 18 9,-6 2-19,-6 0-6,-16 1-4,-11 2-1,-11-2-26,-7 8-75,-2-3-104,-2-1-112</inkml:trace>
  <inkml:trace contextRef="#ctx0" brushRef="#br0" timeOffset="68433.586">6965 6665 920,'0'0'295,"0"0"-294,0 0 41,143-3 14,-88-9-40,-3 5-13,-12 0-3,-8 7-34,-20 0-116,-12 0-191,0 0-121</inkml:trace>
  <inkml:trace contextRef="#ctx0" brushRef="#br0" timeOffset="68604.1317">6965 6953 994,'0'0'153,"0"0"-148,0 0 56,113-15-5,-39-5-27,1 0-20,-9 0-9,-20 12-9,-19 3-189,-22 3-363</inkml:trace>
  <inkml:trace contextRef="#ctx0" brushRef="#br0" timeOffset="69165.5079">8523 6771 908,'0'0'120,"0"0"-79,0 0 50,118-146-49,-72 96-20,-11 2-8,-12 6-7,-15 11 1,-8 7-6,0 10-2,-24 7 5,-8 7-10,1 0 4,-2 2-11,8 14-3,10 4-5,12 4-23,3 4-23,9 0 51,23 0 15,1-2 2,2 0 3,-5 3 20,-8-2-7,-11 5-3,-11 1-9,0-5 2,-11 0-8,-11-7-12,-1-2-66,8-9-91,3-10-89,7 0-201</inkml:trace>
  <inkml:trace contextRef="#ctx0" brushRef="#br0" timeOffset="69676.233">8992 6531 1019,'0'0'20,"0"0"41,0 0-8,0 0-40,0 0 9,-54 108-5,50-76-5,4 0 2,0-4-7,0-3-5,15-7 0,5-6-1,3-7-1,4-5 1,-1 0 3,3-7-2,-2-16 5,-5-5-5,-2-8 2,-7-4-3,-4 4 6,-8 5-6,-1 16 5,4 9-1,-4 6 9,0 0-9,0 9-5,0 17-1,0 9 1,-7-3 1,0-1 0,5-16-1,0-7 0,2-8 0,0 0-6,0-10-10,13-20 8,10-2 6,1 0-3,1 6 5,-6 9 1,6 8-1,1 6 3,2 3 5,-3 7 5,-6 19-8,-7 2 0,-8 7-2,-4-2 0,0 0-1,0 0-2,-20-3-23,-7-6-34,-5-5-77,-1-11-164,0-8-77</inkml:trace>
  <inkml:trace contextRef="#ctx0" brushRef="#br0" timeOffset="69923.8092">9210 6229 132,'0'0'732,"0"0"-690,0 0 71,0 0-37,0 0-52,0 0-12,46 39 2,-86-16-2,-4-5-4,-2-11-2,5-7-4,8 0 15,11 0 17,11-12-4,11-1-16,2-3-14,27 2-1,9 5-1,0 6-1,6 3-67,5 0-105,4 0-326</inkml:trace>
  <inkml:trace contextRef="#ctx0" brushRef="#br0" timeOffset="70298.0583">10130 6206 942,'0'0'143,"0"0"-72,0 0 30,0 0-69,0 0-11,0 0 11,-143 139-6,102-71 8,4 0-3,11 4-9,11-4-13,12-5-4,3-5-5,4-9 0,21-6 0,6-12-29,6-8-39,2-16-61,3-7-155,-3-15-210</inkml:trace>
  <inkml:trace contextRef="#ctx0" brushRef="#br0" timeOffset="70478.9921">10342 6472 492,'0'0'753,"0"0"-728,0 0 26,0 0-26,0 0-5,0 0 0,0 143-15,0-95-5,-2-2-1,-2-1-30,2-11-47,2-15-76,0-12-123,8-7-86</inkml:trace>
  <inkml:trace contextRef="#ctx0" brushRef="#br0" timeOffset="70674.1955">10574 6537 980,'0'0'183,"0"0"-129,0 0 12,0 0-46,0 0 28,0 108-26,0-62-15,0 3-1,0-7-3,0-7-3,0-5-4,0-9-29,0-7-46,0-8-115,0-6-184,0 0-207</inkml:trace>
  <inkml:trace contextRef="#ctx0" brushRef="#br0" timeOffset="70856.0631">10209 6537 1172,'0'0'91,"0"0"-81,0 0 16,131-42-7,-48 23 0,0 2-13,-17 0-6,-13 3-18,-16 0-122,-22 3-206,-11-3-194</inkml:trace>
  <inkml:trace contextRef="#ctx0" brushRef="#br0" timeOffset="71267.4163">11365 6454 1019,'0'0'120,"0"0"-68,0 0-21,0 0 16,16 111-7,-7-67-12,-2 2-15,4-4-7,-7 1-3,-2-4 0,-2-6-3,0-3-35,0-9-50,-4-2-148,-11-11-204</inkml:trace>
  <inkml:trace contextRef="#ctx0" brushRef="#br0" timeOffset="71433.1773">11127 6735 1037,'0'0'67,"0"0"-53,0 0 10,170-80-14,-82 56-8,-5 8-2,-11-2-97,-17 4-264,-19 0-199</inkml:trace>
  <inkml:trace contextRef="#ctx0" brushRef="#br0" timeOffset="71767.0594">11744 6499 984,'0'0'49,"0"0"24,0 0 4,0 142-43,0-98-8,0 0-11,0-7-9,0-10-1,0-13-4,0-9 2,0-5-3,0 0 7,2-24 7,8-17-9,3-11-5,7 0-1,3 4-4,1 10-9,2 13 14,1 10-1,1 9 1,0 6 13,-6 0-3,-4 9 7,-2 16-3,-12 5-7,1 2 3,-5 6-8,0-4-1,0 2-1,0-8-31,0-10-49,0-5-87,7-13-170,6 0-93</inkml:trace>
  <inkml:trace contextRef="#ctx0" brushRef="#br0" timeOffset="71949.0599">12240 6511 1094,'0'0'51,"0"0"-1,0 0 1,0 0-22,-2 139-13,2-100-12,-3 0-2,3-6-2,0-8-39,0-9-59,0-13-96,3-3-148,7-12-140</inkml:trace>
  <inkml:trace contextRef="#ctx0" brushRef="#br0" timeOffset="72145.9263">12423 6486 1008,'0'0'175,"0"0"-127,0 0 5,0 0-30,0 0 12,0 125-16,0-81-15,0 3-3,6-4 1,-2-2-2,-2-7-7,1-7-34,-3-4-32,0-13-100,0-8-174,0-2-196</inkml:trace>
  <inkml:trace contextRef="#ctx0" brushRef="#br0" timeOffset="72309.057">12074 6529 700,'0'0'506,"0"0"-495,0 0 11,0 0-11,143-72-7,-74 52-4,-11-1-38,-13 5-113,-16-2-264</inkml:trace>
  <inkml:trace contextRef="#ctx0" brushRef="#br0" timeOffset="72571.9985">12627 6182 505,'0'0'667,"0"0"-648,128 16 64,-55 22-23,7 14-23,-2 10 4,-8 11-13,-20 3-11,-27 3-12,-23 13 2,-13 2 2,-41 0 4,-10-8 9,1-19-6,5-18 8,11-17-7,14-11-6,12-14-10,11-3-1,4-1-25,3-3-42,-1 0-40,-4 0-195,-3-3-585</inkml:trace>
  <inkml:trace contextRef="#ctx0" brushRef="#br0" timeOffset="74311.7557">7275 8361 723,'0'0'239,"0"0"-180,0 0 4,0 0-5,0 0-6,134 8-1,-73-8-26,-1-1-9,-12-7-13,-8 4-3,-13-1-24,-9 1-74,-11 4-143,-7 0-137</inkml:trace>
  <inkml:trace contextRef="#ctx0" brushRef="#br0" timeOffset="74499.1373">7246 8693 907,'0'0'146,"0"0"-133,0 0 52,134-44 31,-55 8-45,2 7-28,-14 7-22,-15 10-1,-21 10-73,-14 2-142,-17 0-252</inkml:trace>
  <inkml:trace contextRef="#ctx0" brushRef="#br0" timeOffset="78946.1414">8624 8433 945,'0'0'77,"0"0"-20,0 0 35,0 0-74,0 0-14,63-118 2,-28 73-5,-2-2 5,1 3-5,-14 4 1,-11 8-2,-9 14 0,0 7 0,-9 8-6,-11 3-2,-5 0 1,-2 10-3,5 16-1,4 2 4,10 4-2,8 0-11,0-2-23,23 2-1,20-4 31,1-1 10,-3-3 2,-3 1 1,-18 4 4,-11-1-3,-9 6 7,0-4-1,-14 4-2,-8-6-5,6-6 0,3-10-22,9-12-120,4 0-52,0-17-129</inkml:trace>
  <inkml:trace contextRef="#ctx0" brushRef="#br0" timeOffset="79469.0839">9125 8203 933,'0'0'100,"0"0"-92,0 0 56,0 0-40,0 0-11,-44 134 9,44-88-10,0-3-5,0-5 0,15-3-7,1-14 1,-2-5-1,8-7-2,0-9-1,2 0 0,1-13 0,-3-17 3,3-7 1,-10-4 0,1-7 1,-7 4-1,-8 10 0,2 10 1,-3 15 0,0 9 10,0 0 6,0 18-14,0 17-4,0 7 2,0-4-1,-3 0 0,2-10-1,1-10 0,0-6-1,0-9-2,0-3-21,0-12-9,8-23 13,4-11-18,5 7 14,0 6 21,-2 7 3,3 13 2,-1 2 16,8 11 0,2 0 2,0 0 5,-3 11-10,-6 14-8,-9 3-1,-5 4-6,-4 2 0,0-2-11,0-2-58,-22 0-60,-3-14-146,-2-10-66</inkml:trace>
  <inkml:trace contextRef="#ctx0" brushRef="#br0" timeOffset="79755.1337">9312 7850 861,'0'0'39,"0"0"-30,0 0 78,0 0-67,0 0-15,34 121 2,-66-102-2,-3-3 5,-5-11 1,3-5 21,5 0 26,5-25-14,10 1-6,14 1-19,3 0-5,0 7-10,23 1-4,7 2-1,6 8-1,0 5-50,-1 0-94,-2 7-243</inkml:trace>
  <inkml:trace contextRef="#ctx0" brushRef="#br0" timeOffset="80139.1093">9841 8215 1055,'0'0'66,"0"0"-29,0 0 4,0 0-23,0 0 4,15 117-8,-8-80-11,-5 1 2,1 1-5,-3-7 0,0 1-17,0-12-60,0-7-80,0-10-146,0-4-83</inkml:trace>
  <inkml:trace contextRef="#ctx0" brushRef="#br0" timeOffset="80386.3472">10059 8211 1057,'0'0'58,"0"0"9,0 0-29,0 0-28,0 0 21,9 107-4,-9-60-14,0 6 5,0-6-5,0-1-9,0-9 1,0-9-4,0-6-1,0-3-1,0-12-29,0 1-50,0-8-104,0 0-101,-6 0 4</inkml:trace>
  <inkml:trace contextRef="#ctx0" brushRef="#br0" timeOffset="80627.1104">9665 8131 1031,'0'0'52,"0"0"-34,0 0 29,133-53-33,-50 39-6,2 1 3,-8-1-7,-10 0-2,-18 2 4,-18 1 0,-14 4-6,-15 3-8,-2-2-68,0-3-236</inkml:trace>
  <inkml:trace contextRef="#ctx0" brushRef="#br0" timeOffset="82288.7434">10855 8057 772,'0'0'106,"0"0"31,0 0-9,0 0-82,0 0-33,0 0-3,-133 42-1,102 0 0,4 4 2,0 2 7,9 0-10,9-6-2,9-2 0,0-10-3,20-7-3,18-14 0,10-9-4,10 0-22,3-21-10,-8-13 5,-8-2-3,-9-4 19,-13 1 15,-8 5 1,-9 6 4,-6 10 13,0 9 11,0 6 12,0 3-8,-13 6-21,-4 22-12,1 11 2,-2 0 2,7 4-4,6-5 2,5-8-2,0-8-2,5-6 1,14-10-6,7-6-11,8 0 9,3-12-3,1-16 6,-9-4 5,-7-6 1,-13-2 1,-7 0-1,-2 5 6,-4 5-6,-15 10 0,0 14 0,-6 6-12,-2 0-13,3 20-56,3 12-79,6 0-111,9 7-97</inkml:trace>
  <inkml:trace contextRef="#ctx0" brushRef="#br0" timeOffset="82627.8277">11306 8446 997,'0'0'99,"0"0"-63,84-139 45,-49 85-56,-9 4-15,-12 10-6,-9 10 3,-5 12-4,-2 10-2,-23 2-1,-4 6-3,-4 0 0,2 0-6,6 16-3,8 3-11,10 6-21,7-1-36,0-4-4,24-2-62,12-1 85,4-5 59,5 1 2,-6 5 0,-2-1 26,-13 3 14,-11-3 11,-7 6-29,-6 5-6,0 0-5,-17 4-11,-6-4-96,3-5-67,3-11-125</inkml:trace>
  <inkml:trace contextRef="#ctx0" brushRef="#br0" timeOffset="83008.8782">11802 8149 984,'0'0'115,"0"0"-114,0 0 20,0 0 20,0 0-16,36 118-16,-31-82-5,-5-7 0,0-12-1,0-5-2,0-8-1,0-4 2,0 0 9,0-19-3,0-13-8,4-10-4,7 1-5,7 1 2,4 8 6,3 6-1,-1 8 4,1 6-2,-6 8 8,2 4 4,-3 0-5,-5 2 4,2 14-5,-3 6-6,-6 2 0,-1 7 5,-5 1-10,0 2-4,0 2-47,-9-4-62,4-11-71,5-9-74,0-12-99</inkml:trace>
  <inkml:trace contextRef="#ctx0" brushRef="#br0" timeOffset="83199.7175">12277 8115 252,'0'0'878,"0"0"-859,0 0 20,0 0-8,0 0-23,0 0-2,0 128-6,0-97 3,5-2-3,-5 0-12,0-7-85,0-7-110,0-10-159</inkml:trace>
  <inkml:trace contextRef="#ctx0" brushRef="#br0" timeOffset="83425.0992">12431 8104 1087,'0'0'76,"0"0"-43,0 0-5,0 0 7,28 104-16,-18-65-9,-6 2 3,-4-6-7,2 0-2,-2-10-3,3-6-1,0-9-18,-3-6-35,0-4-71,0 0-71,-10-4-99</inkml:trace>
  <inkml:trace contextRef="#ctx0" brushRef="#br0" timeOffset="83625.0661">12163 7961 1047,'0'0'57,"0"0"-25,170-54 46,-88 32-54,-1 0-14,-19 1-3,-17 7-5,-23 6-2,-17 4-11,-5 4-63,-18 0-286</inkml:trace>
  <inkml:trace contextRef="#ctx0" brushRef="#br0" timeOffset="84167.5122">13633 7923 1043,'0'0'55,"0"0"36,0 0-22,0 135-36,0-80-2,4 0-15,5-4-12,2-9 1,-2-2-5,-4-9-8,-2-5-27,-3-3-35,0-12-73,-1-1-144,-22-5-84</inkml:trace>
  <inkml:trace contextRef="#ctx0" brushRef="#br0" timeOffset="84369.1091">13405 8253 541,'0'0'560,"0"0"-525,0 0-1,118-46 16,-30 24-1,5-2-26,-8 2-11,-14 2-1,-17 2-8,-23 6-3,-16 1-9,-11 4-35,-4 1-67,0-2-183,0-8-335</inkml:trace>
  <inkml:trace contextRef="#ctx0" brushRef="#br0" timeOffset="85267.511">14782 7947 957,'0'0'75,"0"0"-43,0 0 103,0 0-77,0 0-52,0 0 1,-142 59 4,107-8-3,4 3 0,13-6 0,11-4-2,7-12-5,2-6-1,29-8-2,9-9-5,10-9-17,0 0-10,4-21 2,-5-6 7,-11-5 25,-11 6 2,-9 0 3,-9 6 10,-9 13 17,0 5-5,0 2 2,0 0-15,0 0-11,0 16-3,-8 9-2,4 2 1,4-3 0,0-3-3,12-8-2,13 1-4,6-9 6,0-5 4,4 0 2,-3-9-1,-10-9 5,-9-4 10,-11-4 9,-2-3-4,0-6-7,-13 5-7,-9 10-6,1 10-1,0 10-7,-2 0-5,3 20-50,5 11-87,7 2-176,8 5-119</inkml:trace>
  <inkml:trace contextRef="#ctx0" brushRef="#br0" timeOffset="85613.9824">15150 8329 959,'0'0'95,"0"0"39,85-108-50,-44 62-49,-1-5-13,-11 5-12,-11 3-7,-16 8 1,-2 14 3,-2 9-7,-21 3-1,-1 9-1,-3 0 2,4 0-6,6 13-10,13 5-10,4 4-16,0 4-16,29-2-26,11 0 39,11-6 40,7-2 5,-5-4 5,-6-4 18,-16 4 8,-14 0-15,-17 4-2,0 6 4,-10 5 5,-20 2-15,0-3-8,0-6-12,8-5-47,9-13-23,11-2-107,2-2 19,0-30-187</inkml:trace>
  <inkml:trace contextRef="#ctx0" brushRef="#br0" timeOffset="85795.0885">15787 7994 1032,'0'0'63,"0"0"47,0 0-52,0 0-26,0 0 4,0 0-17,15 147-14,-15-101-5,0-4-1,0-8-35,0-8-46,0-14-94,0-12-113,0 0-117</inkml:trace>
  <inkml:trace contextRef="#ctx0" brushRef="#br0" timeOffset="85978.8523">15960 8000 853,'0'0'213,"0"0"-94,0 0-69,0 0-17,0 0 15,2 139-32,-2-95-9,0-4-5,0-7 1,4-10-3,-4-4-2,0-7-27,0-7-44,0-5-101,0 0-82,0-4-102</inkml:trace>
  <inkml:trace contextRef="#ctx0" brushRef="#br0" timeOffset="86162.0468">15659 7890 1260,'0'0'39,"0"0"-10,0 0 2,153-46-14,-66 26-7,-6 0-10,-19 6-15,-17 6-96,-23 1-112,-15-2-140</inkml:trace>
  <inkml:trace contextRef="#ctx0" brushRef="#br0" timeOffset="86723.5084">16624 8199 1091,'0'0'51,"0"0"-40,0 0 22,76-118-10,-42 74-13,1-8 5,-4-1-9,-10 6-5,-10 12 2,-11 15 1,0 10 2,-19 6-4,-12 4 2,0 0-4,0 16-2,14 8-17,12 1-25,5 2-39,2 1 26,27 1 26,7-4 17,4 2 14,-3-5 0,-5 0 6,-12 2 3,-11-5 0,-9 6 3,0-3 2,-7 0-3,-15-1-11,4-8-19,2-3-77,8-8-81,8-2-32,0-8-149</inkml:trace>
  <inkml:trace contextRef="#ctx0" brushRef="#br0" timeOffset="87233.0461">17110 7916 801,'0'0'155,"0"0"-64,0 0-22,0 0-35,0 0-18,0 0 5,-17 87-5,11-53-3,6 0-3,0-4-4,0-7-5,3-4 1,11-6-2,6-6 1,2-2-1,2-5 0,3 0 1,-2-11-2,-3-15 3,0-2 1,-4-6 1,-1 2 1,-5 6-3,-3 12 1,-9 6 3,0 8 4,0 0-2,0 4-8,0 18 0,0 6 2,0 2-1,0-6 1,0-4-2,-2-10 0,2-8-1,0-2 1,0-10-1,4-22-7,12-6 0,1 0 0,2 6 8,-2 7 0,1 11 0,-2 6 8,4 8-2,0 0 5,0 11-5,0 13 2,-2 3-8,-7 4 3,-3-1-1,-8 2-4,0-4-14,0-2-27,-17-4-72,-12-6-133,-4-10-56,-3-6-240</inkml:trace>
  <inkml:trace contextRef="#ctx0" brushRef="#br0" timeOffset="87504.0829">17293 7599 974,'0'0'73,"0"0"-32,0 0 44,0 0-48,0 0-27,0 0-6,64 119-2,-103-97 5,-7-10-3,4-8 1,3-4-2,5 0 5,12-10 11,13-8 7,9 2-4,0 2-22,15 2 3,16 3-6,4 3 3,5 5-25,-5 1-81,-4 0-197,-8 0-290</inkml:trace>
  <inkml:trace contextRef="#ctx0" brushRef="#br0" timeOffset="88223.8639">17743 7877 857,'0'0'171,"0"0"-159,0 0 52,0 0 16,0 0-42,81 134-7,-68-94-17,-10-6-11,0-9 2,-1-8-3,-2-8 2,6-6-1,-6-3 1,0 0 3,2-17 5,0-16-12,5-9-4,8-2-6,5 3-6,3 10 6,3 7 3,-2 12 7,1 5-1,0 7 2,-4 0 3,3 9 9,-5 15 2,-5 4-8,-8 4 0,-1 2-2,-5 0-1,0 2-4,0-6 0,0-9-13,0-4-30,0-11-61,0-6-97,2 0-38,12-8-92</inkml:trace>
  <inkml:trace contextRef="#ctx0" brushRef="#br0" timeOffset="88427.5078">18282 7874 890,'0'0'152,"0"0"-109,0 0-1,0 0-4,0 0 9,0 0-25,49 133-9,-43-95-4,-4 0-6,-2-6-1,0-4-2,0-8-22,0-4-54,0-12-72,0-4-123,6 0-40</inkml:trace>
  <inkml:trace contextRef="#ctx0" brushRef="#br0" timeOffset="88659.0835">18514 7886 618,'0'0'434,"0"0"-415,0 0 26,0 0-14,0 0 14,0 0-6,25 137-12,-23-95-3,-1-3-10,4-4-3,1-9-8,-2-4-3,-2-10 0,0-3-19,0-3-52,-2-6-78,0 0-88,0-6-29</inkml:trace>
  <inkml:trace contextRef="#ctx0" brushRef="#br0" timeOffset="88883.4285">18225 7768 1073,'0'0'90,"0"0"-89,0 0 43,180-28 4,-73 3-5,7 0-20,-12-3 6,-17 6 3,-29 6-15,-25 6-7,-17 6-10,-14 4-9,0 0-86,-16 0-411</inkml:trace>
  <inkml:trace contextRef="#ctx0" brushRef="#br0" timeOffset="90048.4224">7686 9675 736,'0'0'212,"0"0"-177,0 0 42,0 0 23,0 0-41,165 26-16,-103-26-17,-4 0-16,0-7-6,-19-5 0,-7 5-4,-16 3-42,-10 4-58,-6 0-97,0 0-128,-8 0-150</inkml:trace>
  <inkml:trace contextRef="#ctx0" brushRef="#br0" timeOffset="90275.3341">7665 9918 821,'0'0'146,"0"0"-136,0 0 98,0 0 4,183 16-36,-98-23-36,-2-6-13,-8 1-9,-15 0-4,-19 3-11,-15 9-3,-18 0-9,-8 0-34,0 0-30,0 0-79,0 0-167,-10 0-162</inkml:trace>
  <inkml:trace contextRef="#ctx0" brushRef="#br0" timeOffset="115698.2932">8799 8400 355,'0'0'580,"0"0"-496,0 0 62,0 0-97,0 0-34,193-137 8,-95 85 3,0 2-10,-3-1 4,-5-1 10,-6 7-9,-7 1-2,-17 11-11,-16 10-5,-15 5 0,-14 8-2,-7 2-1,-8-4-9,0-3-15,0-7-49,-10-8-38,-9-7-85,-4-4-130,5 1-1</inkml:trace>
  <inkml:trace contextRef="#ctx0" brushRef="#br0" timeOffset="115866.1967">9582 7624 16,'0'0'322,"0"0"-132,0 0-31,0 0-63,0 0-49,0 0 91,79 7-10,-35 4-38,-7-1-28,-2 4-19,-14 0-24,-10 0-13,-6 6-6,-5 4 0,0-1-22,-11 2-44,-5-7-81,6-8-120,1-10-72</inkml:trace>
  <inkml:trace contextRef="#ctx0" brushRef="#br0" timeOffset="116165.076">9983 7536 544,'0'0'85,"0"0"67,0 0-3,0 0-78,25 112-16,-13-89-16,1-4-21,2-9-4,6-7-6,11-3 6,6 0-8,3-29 4,3-7-6,-9-6-1,-12-6 3,-15-1 14,-8 7 25,-8 8-17,-25 14 3,-11 16-8,-6 4-17,-1 16-5,2 16-1,11 4 0,11 1-2,18-4-30,9-4-89,4-14-197,23-13-382</inkml:trace>
  <inkml:trace contextRef="#ctx0" brushRef="#br0" timeOffset="116838.0861">16926 8332 1096,'0'0'78,"75"-103"-68,-4 47 57,15-4 9,20 0-45,12 4-11,2 2-5,1 6-7,-14 6 2,-13-1 3,-15 8-7,-23 4-5,-20 2 3,-16 4-2,-20-1-2,0 2-26,-16 2-53,-19 3-96,-9 3-146,-6-3-68</inkml:trace>
  <inkml:trace contextRef="#ctx0" brushRef="#br0" timeOffset="117063.7937">17703 7407 575,'0'0'140,"0"0"24,0 0-30,167-46-57,-100 46-21,7 0 1,-5 16-18,-11 7-9,-21 4-13,-12-1-12,-16 0-5,-9 1-1,0-1-3,-13 2 1,-18-1-31,-1-3-36,6-3-60,5-13-105,16-8-23,5 0-144</inkml:trace>
  <inkml:trace contextRef="#ctx0" brushRef="#br0" timeOffset="117339.3895">18401 7281 690,'0'0'171,"0"0"-45,0 0-85,0 0-30,0 0 35,0 0-8,36 82-15,-14-68-11,12-8-2,8-6 2,9-2-2,7-28-3,-3-13-1,-10-2-3,-16 1 15,-16 0 1,-13 5 7,0 9 1,-38 14-2,-17 16-10,-12 0-10,-2 25 1,9 13-4,15 4-2,21-1-1,14 2-18,10-11-83,0-12-292</inkml:trace>
  <inkml:trace contextRef="#ctx0" brushRef="#br0" timeOffset="118465.6204">9495 9694 916,'0'0'115,"0"0"-60,0 0-2,0 0-30,-100 113 1,71-44-1,9 3-6,5-6-7,8-11-6,7-9 3,2-17-7,27-9 0,7-11 0,10-9 12,8-7-11,2-23 6,-3-8-3,-8-5 2,-16-13 0,-13 1 23,-16-1 3,0 10-13,-23 11-4,-19 19-2,-5 16-6,0 0-7,11 0-2,15 20-13,7 2-85,11-6-249</inkml:trace>
  <inkml:trace contextRef="#ctx0" brushRef="#br0" timeOffset="123713.9015">1636 11504 718,'0'0'317,"0"0"-294,0 0 22,0 0 48,0 0-61,0 0-12,40-106 1,-40 91 12,-8 0 12,-15-6-18,-9-1-1,-1 2 1,-8 4-12,1 11-3,1 5-3,-9 8-7,-1 32-2,-4 18-3,0 20 0,3 29 2,18 12 0,14 21-1,14 14 2,4-4 0,12 5 0,18-4 2,7-4-2,-2-5 4,-4-10-4,-8-15 0,-14-17-1,-9-23 1,0-11 2,-11-19 0,-22-8 11,-10-11-2,-2-14 0,-4-10-7,3-4 3,3-11-4,9-14-3,13 2-9,9 8-18,12 7-41,0 8-85,4 4-361</inkml:trace>
  <inkml:trace contextRef="#ctx0" brushRef="#br0" timeOffset="124081.0393">1350 14141 1052,'0'0'65,"0"0"-65,-34 140 33,34-96 0,0-5-22,3-12 2,17-5-3,4-12-5,5-10 2,10 0 4,0-14 5,1-18 3,-4-12-4,-12-5-3,-7 4 12,-17-3-8,0 6 20,-19 12-15,-16 2 0,-9 17-7,-1 11-4,0 0-9,7 7-1,12 14-6,14 0-34,12-9-103,0-12-374</inkml:trace>
  <inkml:trace contextRef="#ctx0" brushRef="#br0" timeOffset="124637.5865">1589 10511 1169,'0'0'128,"0"0"-125,0 0 34,0 0-23,0 0-5,0 118 3,0-65-7,0-7-3,0 4-2,2-4-21,6-6-86,6-10-136,-1-14-285</inkml:trace>
  <inkml:trace contextRef="#ctx0" brushRef="#br0" timeOffset="124808.0279">1914 10537 1215,'0'0'20,"0"0"-12,-22 108 28,18-52-18,-4 3-10,8-5-6,0-8-2,0 0-19,0-9-39,0-12-162,-3-8-190</inkml:trace>
  <inkml:trace contextRef="#ctx0" brushRef="#br0" timeOffset="125019.3738">1404 10421 1041,'0'0'26,"0"0"4,162-40 13,-66 19 32,5 0-17,-6-4-13,-21 5-30,-23 8-15,-20 5-5,-18 7-99,-13 0-229</inkml:trace>
  <inkml:trace contextRef="#ctx0" brushRef="#br0" timeOffset="125646.536">1856 12235 959,'0'0'221,"0"0"-207,0 0 6,0 0 13,0 0-17,142-46 6,-97 63-15,-13 21-7,-17 11-3,-13 9 3,-2 3 9,-26-5-9,-10-6 0,7-11-14,6-17 14,10-8-31,11-11 4,2-3-33,5-23-27,30-25 1,8-15-14,3-4 62,1-2 38,-11 13 10,-9 18 97,-20 18-23,-7 14 4,0 6 16,-3 3-45,-20 23-37,-3 9-17,2 3 2,5 2 3,11-2 0,8-6-3,0-2-6,19-3-1,24-5-2,11-3-7,10-6-74,3-12-232,-7-1-564</inkml:trace>
  <inkml:trace contextRef="#ctx0" brushRef="#br0" timeOffset="126031.8504">2670 12627 1118,'0'0'173,"0"0"-151,0 0-22,0 0 22,98-126-9,-52 73 5,-3-3 0,-11 4-2,-13 5 1,-16 4 1,-3 9 2,0 4-4,-3 10-15,-14 8 1,-8 9-4,-2 3 2,-1 7-11,4 19-6,8 6-1,13-1-4,3 2-6,13-3-2,23 0 0,13 2 19,-4-6 11,1 2-2,-11-1 2,-15 0 0,-17 8 0,-3 0 3,-18-1-6,-13 3-4,-3-9-55,10-9-112,5-14-136,11-5-153</inkml:trace>
  <inkml:trace contextRef="#ctx0" brushRef="#br0" timeOffset="126525.9503">3229 12276 1039,'0'0'207,"0"0"-197,0 0 19,0 0-20,0 0-8,0 0-1,-16 112 1,10-74 1,4-2-2,2-4 0,0-8-1,2-5 0,22-9-1,3-9-3,5-1-10,3 0 2,-4-15 11,-2-15-1,-4-5 3,-8-4 1,-5 5 5,-7 7-2,-5 10 10,0 12 5,0 5 10,0 0-19,0 2-10,0 22-3,0 6 2,-7 9 1,-5-4 0,3-7 0,5-10 0,2-7-1,2-11-6,0 0-18,0-8 6,6-18 0,12-9 2,4 1 3,5 4 10,-2 8 4,1 7 7,-1 6 10,1 9 2,-1 0-2,4 12-7,-6 17-2,-7 2-5,-6 10-1,-10-2-2,0 2-12,-8-4-77,-23-4-185,-6-13-40</inkml:trace>
  <inkml:trace contextRef="#ctx0" brushRef="#br0" timeOffset="126794.9388">3470 11913 156,'0'0'1047,"0"0"-1047,0 0 0,0 0 9,0 0-7,0 0 9,-4 116 4,-35-91-10,-1-13 0,6-12-3,0 0 9,7-18 9,8-8 4,9-7 8,10 1-8,0 0-11,20-2-5,16 3-7,3 4-1,6 15-3,-4 12-118,-4 0-318</inkml:trace>
  <inkml:trace contextRef="#ctx0" brushRef="#br0" timeOffset="127179.3232">4417 12085 57,'0'0'1152,"0"0"-1126,0 0 57,0 0 1,0 0-50,0 0-22,-140 32-12,104 35 5,7 7-5,14 0 3,13-6-3,2-10 0,4-5-3,27-7-23,5-7-47,4-14-78,0-13-264,-6-12-373</inkml:trace>
  <inkml:trace contextRef="#ctx0" brushRef="#br0" timeOffset="127366.8444">4604 12136 1200,'0'0'170,"0"0"-168,0 0 3,0 0-5,0 0 5,0 111-4,0-50 5,0 3-5,0-4-1,4-3-27,4-5-39,1-14-134,-1-16-149,8-18-231</inkml:trace>
  <inkml:trace contextRef="#ctx0" brushRef="#br0" timeOffset="127577.521">4988 12187 1190,'0'0'108,"0"0"-108,0 0 11,0 0-7,0 0 8,0 138-9,0-95 1,0-2-3,0-4 1,0-3-2,0-1-5,2-5-24,1-3-98,-3 0-138,0-9-138</inkml:trace>
  <inkml:trace contextRef="#ctx0" brushRef="#br0" timeOffset="127727.1079">4841 12487 1010,'0'0'0,"0"0"-16,145-89 15,-78 55-54,-7 9-227,-14 0-265</inkml:trace>
  <inkml:trace contextRef="#ctx0" brushRef="#br0" timeOffset="128064.0977">5273 12191 938,'0'0'178,"0"0"-162,0 0 22,0 0 20,0 121-23,0-70-27,2-5-1,8-7-4,-1-11 1,-3-10-3,0-11 1,-6-7-2,5 0-1,4-2-8,4-30 2,10-11 6,2-5-16,4-2-2,-6 12 10,2 12 4,-7 8 5,-9 9 5,0 9 8,-2 0-10,-3 9-3,3 19 10,-1 0 4,-1 6 2,-3 0-14,5-4 1,-5 2-3,5-7 0,-1-4-24,1-3-65,5-8-138,-8-8-178</inkml:trace>
  <inkml:trace contextRef="#ctx0" brushRef="#br0" timeOffset="128318.952">5514 11935 1305,'0'0'1,"0"0"-1,0 0 9,143-20-6,-70 52 10,-3 17-5,-17 16 5,-10 10 0,-24 7 2,-15 0 1,-4-6-3,-2-8-8,-17-8 3,0-14-7,2-9-1,8-11-46,-2-14-52,4-10-165,3-2-288</inkml:trace>
  <inkml:trace contextRef="#ctx0" brushRef="#br0" timeOffset="128723.3626">6087 12300 596,'0'0'572,"0"0"-568,127-20 7,-78 20 13,-7 16-12,-13 16-12,-20 11 3,-9 4-3,-18 3 0,-19-3-11,-6-7 11,12-14 1,10-11-1,9-8 0,12-5-3,0-2-14,10-9-27,29-25 17,6-6 19,10-3 6,-3-2 2,-6 6 5,-11 7-2,-12 8 20,-11 7 12,-12 7 18,0 3 14,0 7-8,-10 0-14,-9 0-20,-4 15-14,-2 16-7,5 4 1,9 5-4,9 1-1,2-4-1,0 2 0,23-6-22,10-6-42,7-9-83,1-17-195,0-1-238</inkml:trace>
  <inkml:trace contextRef="#ctx0" brushRef="#br0" timeOffset="129119.574">7015 12305 53,'0'0'1222,"0"0"-1204,0 0 4,0 0 23,-132 41-38,105-2-5,-2 0 0,2 4-1,10-4-1,8-4-1,9-5 0,0-5-2,13-6-5,16-9-23,6-10-11,5 0-6,1-12-6,-6-25 10,-5-10 24,-12-14 20,-10-10 8,-8-16 17,0-1 5,-2 7 28,-12 20-27,4 27 40,3 22-11,1 5-15,2 7-4,1 0-25,3 27-16,0 16 0,0 15 6,0 11-1,11-3-4,-2 7 0,-1 0-1,2 2-38,-8-7-40,-1-8-149,-1-24-256</inkml:trace>
  <inkml:trace contextRef="#ctx0" brushRef="#br0" timeOffset="129539.9157">7358 12354 1131,'0'0'34,"0"0"-30,0 0 33,147 29-27,-122 6-4,-21 7-3,-4 6-1,-20 3-2,-18-7-1,-3-8 1,5-14 1,15-12-1,12-6-5,9-4-11,0-12-17,20-24-52,15-10 37,7-9 32,2 5 6,2 3 10,-10 3 32,-7 15 41,-12 7 15,-12 10-17,-5 8-12,0 2-6,-11 2-7,-12 6-16,-1 23-15,4 10-5,4 1 3,12 2-6,4 1-3,0-6-3,22-5-1,7-6 0,9-7-1,2-11-12,-4-6-41,2-2-41,-9-5-189,-6-22-547</inkml:trace>
  <inkml:trace contextRef="#ctx0" brushRef="#br0" timeOffset="129788.8699">8621 12273 1256,'0'0'53,"0"0"-5,134 0 54,-80 0-48,-5-1-37,-4-4-12,-8 0-5,-14-1-3,-12 0-33,-10 3-29,-1 3-41,-6 0-189,-21 0-329</inkml:trace>
  <inkml:trace contextRef="#ctx0" brushRef="#br0" timeOffset="129967.0248">8634 12591 1093,'0'0'117,"0"0"-59,179-4 39,-105-14-21,-6 1-47,-16 3-22,-25 2-7,-23 4-21,-4 3-69,-33-2-386</inkml:trace>
  <inkml:trace contextRef="#ctx0" brushRef="#br0" timeOffset="132627.36">10373 12256 1052,'0'0'205,"0"0"-197,0 0 2,0 0 11,0 0-2,158-55-14,-81 36-5,-11 3-25,-8 5-117,-10-1-246,-26 0-329</inkml:trace>
  <inkml:trace contextRef="#ctx0" brushRef="#br0" timeOffset="132784.8584">10965 12055 1199,'0'0'79,"0"0"-73,0 0 30,0 0-7,0 0-14,-5 127-10,5-77-5,0-2-5,0-2-56,0-12-129,0-11-191</inkml:trace>
  <inkml:trace contextRef="#ctx0" brushRef="#br0" timeOffset="132962.9025">11116 12126 1135,'0'0'109,"0"0"-106,0 0 21,0 0-1,0 106-6,0-52-7,0 2-6,0-3-4,0-4-13,0-3-55,-9-6-83,-6-11-156,-2-15-155</inkml:trace>
  <inkml:trace contextRef="#ctx0" brushRef="#br0" timeOffset="133166.9247">10759 11997 1072,'0'0'32,"0"0"-22,172-70 65,-79 44-30,10 2-22,-18 7-6,-21 6-12,-24 9-5,-26 2-42,-14 0-53,-14 18-136,-30 10-197</inkml:trace>
  <inkml:trace contextRef="#ctx0" brushRef="#br0" timeOffset="133474.2209">10108 12922 1054,'0'0'73,"0"0"-62,182 56 55,-43-54 46,44-2-72,25-9 5,24-14-16,15-5 7,-11-2-18,-11-5 5,-31 3-9,-43-2 2,-41 6-8,-45 8-3,-34 5-5,-24 8-7,-7 5-25,-7 2-50,-35 0-131,-19 0-482</inkml:trace>
  <inkml:trace contextRef="#ctx0" brushRef="#br0" timeOffset="133841.9372">10220 13469 1033,'0'0'53,"0"0"3,0 0 43,0 0-28,-148 32-32,111 18-12,6 18 3,4 0-1,14 4-11,8-6-10,5-8-3,9-7-4,27-13-1,10-8-20,5-11-37,5-19-82,-3 0-185,-8-29-294</inkml:trace>
  <inkml:trace contextRef="#ctx0" brushRef="#br0" timeOffset="134015.6648">10483 13561 1174,'0'0'96,"0"0"-87,0 0 15,0 0 15,0 0-10,-14 126-13,14-80-10,0 11-4,0-7-2,0 0-36,2-10-43,6-12-139,3-15-207</inkml:trace>
  <inkml:trace contextRef="#ctx0" brushRef="#br0" timeOffset="134217.1894">10938 13569 1259,'0'0'27,"0"0"-27,0 0 28,0 111 5,0-63-17,0 0-12,0 1-4,0-3 0,0-11-24,0 0-28,0-4-78,0-6-109,-15-7-216</inkml:trace>
  <inkml:trace contextRef="#ctx0" brushRef="#br0" timeOffset="134366.9219">10797 13909 1169,'0'0'6,"0"0"-3,129-84-6,-55 43 0,-1 9-90,-12 6-208,-14 0-45</inkml:trace>
  <inkml:trace contextRef="#ctx0" brushRef="#br0" timeOffset="134690.0546">11283 13615 775,'0'0'231,"0"0"-142,0 0-23,0 0 10,0 0-22,0 127-26,0-76-8,0 0-10,0-5-5,0-12-3,0-14-1,0-11-1,0-9-5,9-12-6,9-25 7,7-11-7,5-3-9,6 5-3,-2 8 5,-1 11 8,-2 8 10,-5 12 4,-5 7 18,-3 0 3,-2 12-5,-6 16-4,2 4 3,-5 2-4,-1 0-6,3-5-8,0-2 2,4-13-3,1-2-10,1-12-31,6 0-38,-6 0-107,-3-26-203</inkml:trace>
  <inkml:trace contextRef="#ctx0" brushRef="#br0" timeOffset="134945.8058">11726 13298 1211,'0'0'82,"0"0"-79,126 9 11,-49 23 11,4 20 10,-7 19 1,-19 16-6,-22 18-7,-33 8-2,-2 6 0,-44-3 4,-15-11-2,-1-21 2,6-22-6,12-22-1,9-17-12,16-11-6,8-12-10,8 0-43,3 0-34,0-24-92,0-10-624</inkml:trace>
  <inkml:trace contextRef="#ctx0" brushRef="#br0" timeOffset="140433.3366">13040 11840 812,'0'0'202,"0"0"-150,0 0 14,0 0-37,0 0-9,-140 41 8,99 17-1,-1 20 3,1 6 3,10 4 1,12-7-12,11-14-6,8-12-11,6-6-2,23-10-3,4-8 0,5-7-4,-3-9-42,-2-6-116,-1-9-162,-12-4-181</inkml:trace>
  <inkml:trace contextRef="#ctx0" brushRef="#br0" timeOffset="140614.8445">13171 12300 1089,'0'0'54,"0"0"-54,0 0 0,0 0 26,176-21-8,-111 9-18,-14 7-68,-15 1-178,-9-2-169</inkml:trace>
  <inkml:trace contextRef="#ctx0" brushRef="#br0" timeOffset="140808.5556">13721 12059 1142,'0'0'91,"0"0"-64,0 0 7,0 0 4,0 0 4,-13 130-17,11-89-19,-2-1-5,0-5-1,-1-3-1,-2-5-47,5-8-75,0-7-191,-6-12-266</inkml:trace>
  <inkml:trace contextRef="#ctx0" brushRef="#br0" timeOffset="141087.2987">13650 11869 1074,'0'0'56,"0"0"-43,0 0 32,179-71 0,-103 71-11,-7 19-4,-11 29-10,-18 17-5,-13 16 0,-21 8 5,-6 5 4,-13-4-6,-25-10-4,-4-12 0,0-17 2,3-13-10,8-14-6,9-12 1,6-7-1,3-5-44,4-12-32,6-27-89,3-19-256</inkml:trace>
  <inkml:trace contextRef="#ctx0" brushRef="#br0" timeOffset="141559.2418">14009 11275 808,'0'0'133,"0"0"-99,0 0 3,0 0 57,40 113-27,-30-65-23,-4-4-19,1-6 3,-7-8-8,2-16-11,-2-4-1,0-6-2,0-4-2,0 4 0,0-4 4,0-11 2,0-20-10,0-10-6,0-2-8,0 5-4,9 5 9,4 8 0,5 2 3,3 6 6,3 6 0,5 5 0,-4 6 5,-2 0 3,-4 6 2,-3 17-1,-8 7-4,1 2 2,-3-1-2,-4 2-4,2-4 0,0-6-1,-4 1-24,4-4-51,4 0-108,-3-3-149,0-10-22</inkml:trace>
  <inkml:trace contextRef="#ctx0" brushRef="#br0" timeOffset="141836.7847">14624 11215 1007,'0'0'31,"0"0"68,0 0-46,0 0-41,0 0 18,0 0 9,12 82-1,-12-49-6,0-2-12,0 0-5,4-1-8,-4-2 0,3-2-6,-1-5-1,2-1 0,0-5-13,0-1-30,-1 4-29,-1 0-68,-2-6-78,0-2-48,0-8-192</inkml:trace>
  <inkml:trace contextRef="#ctx0" brushRef="#br0" timeOffset="142130.8356">14510 11446 829,'0'0'125,"0"0"-48,0 0 21,0 0-60,0 0-11,0 0 10,112-19-21,-69 14-8,-5-7-6,-1 0-2,-5-5-18,-1 1-66,2-3-121,1-6-136,-6 0-268</inkml:trace>
  <inkml:trace contextRef="#ctx0" brushRef="#br0" timeOffset="142323.2313">15049 11125 953,'0'0'127,"0"0"-72,0 0 31,0 0 11,0 0-32,37 140-10,-28-95-19,-2-5-24,-7-2-7,0-3 2,0-7-5,0-5-2,0-7-28,0-9-46,0-7-100,0 0-297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3:50:08.45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98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5-11T04:01:27.495"/>
    </inkml:context>
  </inkml:definitions>
  <inkml:trace contextRef="#ctx0" brushRef="#br0">1067 724 893,'0'0'136,"0"0"-44,0 0 21,0 0-62,0 0-14,0 0-22,0 0-2,-133 34-2,86 18-9,-1 10 0,6 4 4,11-3-6,13-12 3,12-6-6,6-13 3,0-8-5,22-9-3,18-8-14,10-7-3,6-8-8,5-23 8,-6-6-11,-7-7 11,-8-1 13,-16 7 9,-5 8 3,-13 12 3,-4 15 4,-2 3 10,0 0-11,0 0-6,0 14-36,0 18 34,0-1 2,0-1 2,0-6-2,0-7-8,2-5-15,19-6-4,5-6-2,10 0 12,4-6 3,-3-16 10,-3-10 4,-9-5 3,-9 2 6,-16-6 34,0 4 16,-10 6-13,-19 7-7,-2 8-21,0 10-18,2 6-2,2 0-5,1 10-16,5 11-66,11 4-92,6-9-166,4-11-273</inkml:trace>
  <inkml:trace contextRef="#ctx0" brushRef="#br0" timeOffset="728.0241">1524 808 753,'0'0'276,"0"0"-271,0 0-5,0 122 7,0-78-3,0-2-2,0-6 2,0-10-1,0-9 3,0-7 1,0-10-2,0 0 7,0 0 18,2-27 5,8-10-19,7-10-16,3 0-2,0 3-4,0 18 6,0 7 0,-4 12 1,-5 2 1,3 5-2,-1 0-9,-3 14 0,4 14 6,-9 10 3,-4 3 3,4-3-3,-5-9 1,7-11 2,0-7-6,4-10 0,9-1 1,4-5-1,10-26 6,-1-11-3,-1-6 0,-4-4-9,-8 4-5,-6 10 8,-10 11 6,-4 14 2,0 6 0,0 7-1,0 0-1,0 3-19,7 14-9,7 8 4,5 3 16,8-3 2,0 1 5,-2 3 1,-3 0 1,-13 5 8,-7-1 8,-2 4 6,0-5-5,-16-6 1,-1-6-14,5-13 0,5 0-1,7-7-4,0 0-17,7-26-52,20-10-109,6-6 63,3-2 54,0 3 29,-5 2 32,-4 8 53,-7 10 51,-9 4 44,-4 11-34,-7 6-21,0 0-25,0 0-44,0 8-20,0 19-4,0 12 6,-5 7 2,1 2-8,2 0-46,2-4-146,0-11-154</inkml:trace>
  <inkml:trace contextRef="#ctx0" brushRef="#br0" timeOffset="863.3533">2364 638 671,'0'0'454,"0"0"-447,0 0-7,0 0-39,0 0-348,0 0-24</inkml:trace>
  <inkml:trace contextRef="#ctx0" brushRef="#br0" timeOffset="1708.8459">2770 792 427,'0'0'690,"0"0"-684,0 0 25,0 0-22,-122 96-4,91-52-3,-1 5-1,8-5-1,10-9 0,12-5-4,2-10-13,9-9-34,24-11-24,12 0 14,8-29-27,1-12-2,-8-12 43,-12-1 6,-14-2 41,-13-8 42,-7 0 91,0 2-31,-7 4-15,-6 17 20,1 16-44,4 11-7,3 14-8,3 0-30,-7 7-18,0 34-3,-2 13-9,7 11 11,2 6-1,2-6 2,0-5-1,21-9 0,13-10-2,9-12-8,5-7-12,4-15-12,-3-7-41,-8-9 62,-7-25-38,-8-10 52,-14-2 3,-7 4 12,-5 9 11,0 10 10,0 12 19,-3 11-12,-8 0-22,1 13-21,-4 20-3,1 8-1,8 6 0,5-7 3,0-8-1,13-6-2,19-13-1,11-11 4,9-2-2,4-5 2,0-24-1,-14-7-7,-16-5 1,-9-10 8,-17-2 0,0 0 0,-10 9 1,-11 12-2,-5 11 1,6 16-16,3 5 15,8 0-9,7 0-20,2 14-24,2 2-45,22 2-27,12-3 42,7 4 62,-5-1 21,-2 5 1,-4 4 14,-5 7 25,-4 4 38,-5 6-14,-8-2 7,-5-2-7,-1-8 0,3-7-21,7-7-12,5-8-3,18-10-6,13 0 4,16-22-7,9-23-18,-6-4-1,-17-6-116,-37-1-435</inkml:trace>
  <inkml:trace contextRef="#ctx0" brushRef="#br0" timeOffset="2339.778">2422 2421 949,'0'0'45,"0"0"17,0 0 72,0 0-64,0 0-21,0 0-9,-94-91-3,57 91-36,-1 4 3,-16 34 2,-8 22 2,2 22-5,-7 21 4,7 18-1,15 14 2,14 12 0,22 4-4,9 4-1,33 10 1,21 6 4,11 1 11,-3-4-14,-16-13 8,-14-16-4,-23-12 2,-9-21 17,-25-17 6,-22-21 5,-10-18 9,-8-16-7,-6-13-16,-3-16-4,7-5-13,7 0-6,15-1-2,16-12-39,16 6-37,13 7-37,0 0-42,4 7-427</inkml:trace>
  <inkml:trace contextRef="#ctx0" brushRef="#br0" timeOffset="2691.8891">2284 5528 1217,'0'0'53,"0"0"-43,-2 138 28,2-93-20,9-7-14,15-6-1,1-8 4,3-10-5,7-14-2,2 0 6,5-20-1,-3-21 8,-10-6 4,-10-1-10,-12 5 3,-7 7 4,0 12 6,-15 10 11,-17 6-6,-5 8-18,-6 0-7,-3 0 0,5 12-5,5 0-35,9-8-45,8-4-173,7-41-575</inkml:trace>
  <inkml:trace contextRef="#ctx0" brushRef="#br0" timeOffset="3039.2073">2667 2344 871,'0'0'293,"0"0"-279,0 0-7,0 0-4,0 0-3,16 158 2,-16-97 0,2-7-2,-2-8-45,0-10-164,2-20-137</inkml:trace>
  <inkml:trace contextRef="#ctx0" brushRef="#br0" timeOffset="3225.4135">2862 2394 1056,'0'0'95,"0"0"-91,0 0 12,0 129-2,0-81-8,4-5-1,0-6-2,-3-8-3,3-3-27,-4-9-80,0-9-147,0-6-103</inkml:trace>
  <inkml:trace contextRef="#ctx0" brushRef="#br0" timeOffset="3427.6906">2498 2276 1144,'0'0'46,"0"0"-17,0 0 9,0 0-33,179-78 4,-77 51 8,2 1 4,-15 0-9,-14 11-2,-22 3-10,-24 7-4,-22 5-130,-7 0-321</inkml:trace>
  <inkml:trace contextRef="#ctx0" brushRef="#br0" timeOffset="4237.7748">3242 3481 986,'0'0'104,"0"0"-78,0 0 11,0 0-20,125-42-2,-80 42-1,-9 29-2,-10 14-10,-16 13-2,-10 4 3,0 2 0,-26-4 0,-3-9-1,6-14 0,7-15-2,7-11-14,9-9-40,0 0-10,0-32 25,27-22 2,6-17-12,9-1 49,-1 12 14,-6 12-1,-6 13 4,-16 15 13,-11 11-1,-2 9 30,0 0-27,-12 14-24,-15 24-5,-7 8-3,7 4 7,8 2 10,16-3-2,3-10 0,13-2-8,30-9 0,17-10-7,15-10 0,4-8-91,-6-1-257</inkml:trace>
  <inkml:trace contextRef="#ctx0" brushRef="#br0" timeOffset="4710.5134">4218 3817 1073,'0'0'77,"0"0"-7,0 0-39,0 0-27,83-108 1,-43 42-2,1-4 1,-10 4-4,-12 10 7,-11 18-3,-8 16 4,0 8 1,-21 9-7,-3 5-2,-7 0-5,4 15-3,7 11-10,10 3-32,10 5-17,0 3 15,30-4 22,8 4 14,0-5 10,-5 3 6,-4-4 0,-11 0 0,-11 0 6,-7 0-4,0-5 7,-2-2-9,-10-6-37,4-14-195,5-4-115</inkml:trace>
  <inkml:trace contextRef="#ctx0" brushRef="#br0" timeOffset="5174.013">4704 3455 694,'0'0'400,"0"0"-348,0 0-26,0 0-15,0 0-3,0 0-2,-21 134-4,19-96-2,2-2-2,0-3 2,0-12 0,0-3-9,17-10-9,8-8 6,-1 0 12,8-9 0,-3-19 2,-3-8 5,-6-7-2,-6 8 6,-8 10-6,-4 11 0,-2 7-1,0 7 16,0 0-20,0 0-1,0 9-11,0 9 5,-2 8 7,-4-8 0,-2-6-9,7-8-31,1-4-1,0 0 25,0-6 3,9-20-20,10-2-7,6 1 21,0 10 18,-2 9 1,1 8 9,-3 0 10,2 8 3,-3 18-9,-5 4-3,-3 3-7,-10 6 2,-2 2-5,0-4-16,-22-1-106,-14-7-99,-3-13-165</inkml:trace>
  <inkml:trace contextRef="#ctx0" brushRef="#br0" timeOffset="5436.9628">4860 3198 1058,'0'0'79,"0"0"-70,0 0 10,0 0-13,0 0-6,0 0 1,68 46-1,-104-17 4,-13-6 14,-3-6 1,6-14-7,5-3 8,12 0 9,14-14-7,7-1-2,8-4-10,0-1-8,23-2-2,11 4-1,6 4-3,5 8-48,-5 2-145,-5 0-253</inkml:trace>
  <inkml:trace contextRef="#ctx0" brushRef="#br0" timeOffset="5827.7309">5661 3202 1004,'0'0'158,"0"0"-121,0 0 65,0 0-45,0 0-19,0 0-16,-85 24-17,37 44-1,-12 15 3,4 13 3,11-3-9,19-9 0,20 0 2,6-13-6,25-10-2,22-13-47,12-14-51,-2-15-175,-12-19-315</inkml:trace>
  <inkml:trace contextRef="#ctx0" brushRef="#br0" timeOffset="6060.7642">5809 3364 1160,'0'0'83,"0"0"-66,0 0-3,0 0-14,0 0-1,0 0 1,10 124 23,-8-78-10,0-3-6,-2 1-5,3-3-1,-3-5-1,7-4-24,2-5-99,2-9-157,0-11-166</inkml:trace>
  <inkml:trace contextRef="#ctx0" brushRef="#br0" timeOffset="6263.0926">6147 3569 711,'0'0'558,"0"0"-558,0 0-14,0 0 14,160-58 0,-102 40-49,-6 0-105,-6-2-130,-11 0-124</inkml:trace>
  <inkml:trace contextRef="#ctx0" brushRef="#br0" timeOffset="6607.0833">6548 3389 597,'0'0'160,"0"0"-104,0 0 49,0 0-34,0 134-20,0-91-18,0-5-16,0-4 12,0-10-8,0-10-12,0-13-5,2-1 5,3 0-4,6-14 1,9-22 7,5-10-13,4-1-1,0 6-18,-3 13 3,-5 10 10,-8 8 6,-1 5 1,-4 5 4,-1 0-3,1 7-1,-3 17 9,0 6-5,-3 6 5,-2 4 1,0-5-8,1-10-3,5-4-1,2-8 0,8-6-7,2-7-65,6 0-125,-6-20-105</inkml:trace>
  <inkml:trace contextRef="#ctx0" brushRef="#br0" timeOffset="6855.2959">6795 3234 1161,'0'0'91,"0"0"-90,0 0 0,0 0-2,139 4 2,-68 26 6,-4 4-3,-9 9 14,-17 3-12,-20 5 3,-15 6-4,-6 7 8,-17 0-7,-12-6 0,3-12-6,3-11 0,12-19-61,7-9-146,0-7-281</inkml:trace>
  <inkml:trace contextRef="#ctx0" brushRef="#br0" timeOffset="7288.9283">7375 3417 220,'0'0'924,"0"0"-920,0 0 16,147-21 1,-106 28-10,-5 22-9,-19 10-4,-15 4-12,-2 9-10,-22-6-7,-9-8 6,0-4 20,7-17-28,14-5 27,8-12 0,2 0-12,5-17-43,26-24-37,7-7 55,11-4 33,2 2 10,0 4 4,-7 4-1,-11 14 36,-14 8 18,-15 10 17,-4 10 13,-2 0-11,-25 4-48,-8 24-7,-3 11-4,5 10 8,5 6 0,15 3-7,9 0 4,4-5-8,14-14-11,23-11-3,17-13 2,4-11-2,-5-4 0,-4 0-9,-13-22-112,-16-10-157,-13-7-557</inkml:trace>
  <inkml:trace contextRef="#ctx0" brushRef="#br0" timeOffset="7748.9634">8502 3364 1120,'0'0'30,"0"0"-13,0 0 15,-135 57-21,101-19-9,6 0 5,8-1-7,8-8-5,11-3-1,1-6-24,4-5-31,23-10-10,8-5 5,5-2-9,3-26 7,-5-8-28,-9-4 47,-9-8 44,-9-9 5,-9-9 58,-2-6 18,0 2 24,0 14 21,-11 20-14,3 18-12,-1 12-21,6 6-28,-1 0-25,1 6-21,3 24-2,0 11 2,0 8 7,5 6 1,13-6-1,3 8-1,0-3-3,-1 4-3,-7 4-12,-4 1-69,-9-1-172,0-21-372</inkml:trace>
  <inkml:trace contextRef="#ctx0" brushRef="#br0" timeOffset="8202.9153">8822 3372 798,'0'0'363,"0"0"-354,0 0 26,149-31 2,-107 35-17,-13 22-20,-12 6 0,-17 12-5,-7 6 5,-30-1 0,-7 0-14,-2-11 14,14-12 0,14-9 0,12-12-4,6-5-67,5-11 14,26-24-10,11-13 8,5-5 51,-1 2 8,-5 5 12,-12 7 34,-7 12 9,-8 11 26,-12 8-17,-2 3-11,0 5-5,-5 0-28,-19 29-11,-10 7-8,5 8 1,9 2-2,16 0 2,4-2-1,27-7 7,21-11 4,10-10 3,14-16 4,5 0-2,2-16-3,-6-13-4,-13 0-4,-19 8-5,-22 5-1,-19 4-32,-10 0-72,-42-5-598</inkml:trace>
  <inkml:trace contextRef="#ctx0" brushRef="#br0" timeOffset="9917.9927">13880 2490 882,'0'0'123,"0"0"-107,78-102 1,-16 40 10,3-7-13,-7-4 0,-17 0 6,-20 8-15,-18 4 5,-3 15-10,-16 10 5,-15 10 22,-2 13-7,4 9 14,-3 4-21,3 12-8,5 33-5,-1 26-3,10 18 3,5 10 2,10 3 13,0-4 3,0-4-1,6-1-9,-1-10-4,0-14-2,-5-20-2,5-20 2,-3-15-2,0-14 0,5 0-3,6-26 3,10-26 0,6-17 0,4 4-4,-1 14 1,-3 21 2,-5 22-2,-2 8 3,-4 8-6,-3 24-4,-7 9 8,-2 4 1,-2 3-2,-1-2 2,1-3-11,2-9-23,5-10-36,7-14 2,16-10 33,5-12 18,7-26 17,-2-14 2,-10-8 1,-5-2-2,-12 4 9,-5 11 9,-10 18 29,-2 17 15,0 9-27,-4 3 3,-14 18-32,-5 23-5,8 2-1,1 5 0,10 1 4,4-3-4,0-6 0,2-5-3,20-10 2,8-9-7,3-10-1,0-6 1,5 0 5,-2-28-1,-5-8-3,-7-6 4,-10-8 1,-10-3 1,-4 2 1,0 8-5,-6 13-5,-6 14 9,1 13-18,5 3-23,2 0-8,4 9 0,0 11-20,0 0 47,17 4 16,1 2 5,3 2 2,-4 5 3,-1-1-1,-3 3 8,1-1-8,-1-5 9,5-9-9,1-13 4,12-7 5,13-7 15,3-25-4,8-12-6,-9-5-6,-10 4 2,-14 2-3,-10 13 21,-12 14 18,0 11 31,0 5-31,-21 7-22,-1 25-20,0 6 3,4 6 4,9 1 2,7-5-5,2-2-1,0-11-5,11-2-2,14-11 0,6-4 0,2-8-2,3-2-6,-3 0-81,-4-22-239</inkml:trace>
  <inkml:trace contextRef="#ctx0" brushRef="#br0" timeOffset="10607.4003">15851 2430 663,'0'0'142,"0"0"-69,0 0 36,0 122-65,0-82-22,0-5-6,0-11-6,7-8-7,13-10 0,1-6 1,8 0 4,7-16-8,-3-17 0,-2-3-8,-6-4 3,-9-2 5,-7 3 0,-7 2 3,-2 13 1,0 10 11,0 8 42,0 6 8,0 0-33,-7 16-25,-3 20-6,2 10 3,4 4 4,4-1-1,0-8-3,22-5-3,14-9-1,7-9-2,8-8-63,-2-10-90,-5 0-216</inkml:trace>
  <inkml:trace contextRef="#ctx0" brushRef="#br0" timeOffset="10781.9931">16404 2528 560,'0'0'482,"0"0"-469,0 0 6,0 0-6,176-78-13,-116 63-16,-11 6-146,-18 4-126,-19 2-327</inkml:trace>
  <inkml:trace contextRef="#ctx0" brushRef="#br0" timeOffset="10952.9527">16452 2723 951,'0'0'132,"0"0"-125,0 0 2,0 0 7,0 0 2,152-2-18,-103-14-36,-7 0-171,-12-5-276</inkml:trace>
  <inkml:trace contextRef="#ctx0" brushRef="#br0" timeOffset="11589.0654">17106 2409 860,'0'0'148,"0"0"-90,0 0 8,0 0-37,0 0-13,152-49-1,-111 52-9,-10 22 1,-13 11-1,-18 4-3,0 6 3,-15 0-5,-13-1 3,1-10-4,6-11-6,11-9-19,7-10-19,3-5-25,0 0-15,26-27 55,11-13 13,4-4-7,2-2 16,-3 4 1,-8 3 6,-11 9 22,-7 10 31,-10 5-3,-4 10 5,0 5 15,-15 0-33,-14 17-29,2 18 7,3 5 12,10 0-7,12-2 2,2-2-10,16-8-5,19-5 1,17-9 0,-2-9 4,2-5-2,-9 0-5,-15 0-5,-10 0-29,-9-2-99,-9-10-119,0-9-412</inkml:trace>
  <inkml:trace contextRef="#ctx0" brushRef="#br0" timeOffset="12352.8897">19772 2314 75,'0'0'84,"0"0"-84,0 0-3,0 0-14,0 0-97</inkml:trace>
  <inkml:trace contextRef="#ctx0" brushRef="#br0" timeOffset="12869.3644">19772 2314 521,'6'-26'121,"-3"20"29,3-3 28,-6 4-67,0 3-31,-2 0-12,-21 2-27,-8 0-21,-11 0-14,-2 25 0,-1 12-3,2 9-1,11 3-2,7 0 0,13-5 0,12-7-1,0-10-5,12-15-15,23-12-4,13 0 5,4-31 2,4-14-8,-11-7-19,-16-1 11,-13-5 19,-12-8 13,-4-7 2,0-8 3,-4 10 17,-7 20 65,3 25-62,3 22 27,2 4 1,-2 0-43,1 34-8,4 22-2,0 20 2,0 6 17,0-7-7,2-5-8,13-7-2,1-14-3,4-7-40,-2-13-77,0-15-118,0-14-153</inkml:trace>
  <inkml:trace contextRef="#ctx0" brushRef="#br0" timeOffset="13102.1942">19974 2340 758,'0'0'113,"0"0"-56,0 0 27,47 104 13,-26-50-41,0-1-18,0-9-6,-3-10-12,-5-15 3,-7-10-10,4-7 8,-2-2 3,8-2-8,2-24 13,-1-13 8,1-9-32,-1-8-5,-7 3-9,-3 7-45,0 8-45,-6 15-110,3 9-295</inkml:trace>
  <inkml:trace contextRef="#ctx0" brushRef="#br0" timeOffset="13245.9854">20499 2342 1039,'0'0'22,"0"0"-17,147-57-5,-90 45-5,-12 9-196,-22 3-218</inkml:trace>
  <inkml:trace contextRef="#ctx0" brushRef="#br0" timeOffset="13403.8824">20480 2619 978,'0'0'124,"0"0"-65,0 0-11,0 0-2,150-24-15,-74 0-31,-7 4-9,-12-5-153,-14 5-283</inkml:trace>
  <inkml:trace contextRef="#ctx0" brushRef="#br0" timeOffset="14001.983">21205 2493 974,'0'0'44,"0"0"-16,0 0-6,0 0-14,0 0 5,0 0 2,0 0-3,52-119 4,-31 57-9,0-4 8,-7 5-9,-6 15 12,-8 20-7,0 12-3,0 14-8,-18 0-15,-7 14-40,6 16 9,3 0-6,14 0-13,2 1-24,11-4 43,29 1 46,4-1 0,12-3 21,-4 4 44,-8 0-18,-13 0-39,-17 0 4,-14 2-11,-9-2 12,-29 1-13,-6-8-100,3-3-43,10-11-57,13-7-111</inkml:trace>
  <inkml:trace contextRef="#ctx0" brushRef="#br0" timeOffset="14481.9653">21687 2171 773,'0'0'218,"0"0"-208,0 0 15,0 0-9,-34 102-11,30-61 1,2-7-6,2-6 4,0-4-4,0-3-2,8-7 2,10-5 1,7-7 4,-1-2-1,3 0 4,-2-11-1,-8-10-1,-2-7 2,-6-4-2,-2 0 3,-7 3 15,2 14 6,-2 5-5,0 8 9,0 2-21,0 0-13,0 16-7,-2 9 5,-5 2 1,-2-10 0,6-5-15,3-7-6,0-5-8,0 0 7,0-8 10,15-18 8,10-3 2,1 2 3,-1 5 1,2 5 3,-2 12 10,5 5 2,-3 0 0,-2 20-13,-7 10-2,-8 3 1,-5 6 3,-5-1-5,-2-4-48,-29-2-35,-9-4-193,-5-14-84</inkml:trace>
  <inkml:trace contextRef="#ctx0" brushRef="#br0" timeOffset="14743.8472">21863 1837 1050,'0'0'40,"0"0"-23,0 0 16,0 0-30,0 0-3,0 0-10,43 68 10,-90-43 7,-9-13-4,4-5 2,15-7 4,14-5 3,14-14 21,9-1-26,3-1-7,32 1-16,9 8-17,7 5-25,-1 7-23,-10 0-148,-9 0-182</inkml:trace>
  <inkml:trace contextRef="#ctx0" brushRef="#br0" timeOffset="14971.1495">22395 1856 1091,'0'0'131,"0"0"-122,0 0 12,0 0-7,-100 132-2,69-53-5,4 2 5,9-5-3,9-8-3,9-9-6,0-10-1,19-9 1,10-10-50,6-7-83,-4-14-177,-4-9-193</inkml:trace>
  <inkml:trace contextRef="#ctx0" brushRef="#br0" timeOffset="15166.1754">22532 2053 20,'0'0'1201,"0"0"-1183,0 0-3,0 0-9,-8 123 7,8-53-2,0-6-2,8-4-8,0-9 3,0-5-4,0-7-3,-3-4-61,-1-5-99,-2-14-271</inkml:trace>
  <inkml:trace contextRef="#ctx0" brushRef="#br0" timeOffset="15330.934">22679 2358 1126,'0'0'83,"0"0"-83,0 0-2,144-44-19,-74 28-92,-15 0-210,-19 0-232</inkml:trace>
  <inkml:trace contextRef="#ctx0" brushRef="#br0" timeOffset="15681.5604">23049 2201 831,'0'0'143,"0"0"-122,0 0 30,-2 106-15,2-62-23,0-1-6,4-9-2,-4-10-1,2-9-1,-2-10 1,0-5-2,0 0 8,7 0 9,9-22-3,11-7-12,0-10-2,6-1-2,-5 8 1,-1 6-1,-4 10 0,-11 9 6,-2 7 10,-6 0 1,-4 12-16,2 20 4,-2 5 8,0-3 2,2-1-10,7-7-5,7-11 0,10-7 0,4-8-21,3 0-22,-4-3-93,-11-20-165,-13 0-140</inkml:trace>
  <inkml:trace contextRef="#ctx0" brushRef="#br0" timeOffset="15909.9759">23253 1921 1132,'0'0'38,"0"0"12,0 0-24,0 0-25,174 26 0,-111 20-1,-11 7 5,-5 0 5,-16 3 8,-12-3 1,-9-5-2,-8 1-11,-2-6 3,0-2-9,-20-2-18,-3-11-97,4-10-259,2-13-375</inkml:trace>
  <inkml:trace contextRef="#ctx0" brushRef="#br0" timeOffset="16311.5767">23749 2188 993,'0'0'94,"0"0"-86,133-17 42,-77 22-29,-10 20-10,-14 12-3,-19 3-8,-13-2-2,-10 6 2,-29-4 1,-7-5-1,6-10-42,9-11 37,17-6-21,14-8-42,0 0-40,15-12-17,17-20 27,6-8 59,1 0 39,-5 1 22,-5 5 32,-7 6 27,-5 5 37,-7 4-15,-5 7-23,-5 7-21,0 3 14,0 2-10,0 0-41,-13 10-8,-10 22-12,1 1 1,4 6 1,8-5-4,10-2 1,0 1-1,5-10-9,18-5-37,3-10-83,8-8-199,-2 0-247</inkml:trace>
  <inkml:trace contextRef="#ctx0" brushRef="#br0" timeOffset="16709.5277">24453 2164 1254,'0'0'11,"0"0"7,0 0-2,0 0-13,-139 107-1,116-62-4,9-7 2,5-4-10,9-6-22,0-12 2,9-4-6,22-10-1,4-2 14,8-4-7,-3-17-36,-7-11-5,-10-3 47,-10-9 24,-6-10 29,-4-21 24,-3-14 5,0-1-6,0-2-14,0 29 8,-12 22 17,1 24 5,5 10-20,3 7-16,-1 0-27,-3 14-5,1 25-11,3 15 11,1 8 1,2 0 0,0 0 2,11 2-1,5-2-2,-1-6-44,-3-6-62,-4-15-170,-5-14-289</inkml:trace>
  <inkml:trace contextRef="#ctx0" brushRef="#br0" timeOffset="17159.7998">24796 2150 896,'0'0'209,"0"0"-208,0 0 24,0 0-7,116 14-13,-93 21-5,-17 5-3,-6 5-6,-3-10-13,-23-3 22,-3-7 2,12-9-2,5-8 0,12-6 0,0-2-37,0 0-9,27-16 13,6-16-4,8-8-8,2-4 17,-6-2 28,-4-2 45,-8 10-2,-11 7 29,-10 16 11,-4 12-14,0 3-4,-4 3-53,-19 28-8,-4 13 2,8 6 1,11-1-6,8-5 1,0-12 0,21-8 3,12-10-2,11-10 8,6-4 24,3 0 4,0-16-5,-1-10 1,-3-2-10,-11-1-13,-9 3-12,-9 2-2,-12-1-30,-8-9-63,-1-4-200</inkml:trace>
  <inkml:trace contextRef="#ctx0" brushRef="#br0" timeOffset="18683.9262">14908 3988 472,'0'0'473,"0"0"-423,0 0 17,0 0-20,140-46-34,-122 78-4,-11 14-6,-7 17 24,0 3-4,-19-2-3,2-10-5,5-14-2,12-12-12,0-12-1,14-13-2,24-3-3,7-19-16,6-23 3,-6-6 0,-10-5 11,-12 3 7,-10 7 2,-9 4 2,-4 9 9,0 10 26,0 12 3,0 5 10,0 3 0,0 0-21,0 3-27,0 25-3,0 10-1,0 8 6,0 0-4,8-3-1,9-8 3,5-2-4,1-8-9,-4-10-44,2-5-34,-6-10-114,-6 0-190,-6-16-283</inkml:trace>
  <inkml:trace contextRef="#ctx0" brushRef="#br0" timeOffset="18895.655">15483 3650 978,'0'0'101,"0"0"29,0 0-85,0 0-29,0 0 12,0 0 20,38 107-12,-34-66-16,1-5-13,-4-4-4,4-3-3,5-3-5,0-5-48,5-1-80,2-3-245,-4-8-258</inkml:trace>
  <inkml:trace contextRef="#ctx0" brushRef="#br0" timeOffset="19073.4178">15866 4109 920,'0'0'238,"0"0"-231,0 0 22,189-36-1,-108 15-16,-5 7-12,-17 6-35,-22 3-136,-22 0-237</inkml:trace>
  <inkml:trace contextRef="#ctx0" brushRef="#br0" timeOffset="19238.7327">15966 4359 865,'0'0'366,"0"0"-355,0 0 35,0 0-33,0 0-1,161-14-12,-88-3-18,-6-4-162,-15-5-318</inkml:trace>
  <inkml:trace contextRef="#ctx0" brushRef="#br0" timeOffset="19619.9617">16651 4203 1007,'0'0'189,"0"0"-179,0 0 0,0 0-1,134-120 0,-100 85-5,-9-3 0,-6-2 1,-4 4 1,-6 4 7,-4 8 14,-1 9 13,-4 8-13,2 2-5,-2 5-1,0 0-12,0 7-9,0 21 1,0 10 5,0 5 10,0 3-2,0 3-7,0-2-1,0 1-3,0-5-3,0-5-1,0-5-5,0-8-14,0-4-26,0-7-37,0 0-73,0-2-218,0 2-112</inkml:trace>
  <inkml:trace contextRef="#ctx0" brushRef="#br0" timeOffset="19839.8408">16738 4463 836,'0'0'368,"0"0"-352,0 0 17,0 0-17,133 0 11,-48-10-5,0-11-2,-7-4 14,-13 1 4,-16 4-1,-16 4-12,-17 6-16,-7 6-9,-9 4-1,0 0-63,-15 0-154,-17 0-701</inkml:trace>
  <inkml:trace contextRef="#ctx0" brushRef="#br0" timeOffset="21188.6213">18485 3884 719,'0'0'253,"0"0"-144,0 0-60,0 0-21,0 0 24,0 0 16,85 130-18,-67-78-2,-3-4-8,-1-8-6,-3-12-17,-4-11 3,0-11-4,2-6-2,3 0 0,11-20 12,6-19 0,0-8-12,-2-4-11,-8 3-3,-5 12-1,-5 4-23,-5 9-27,2 10-33,0 1-57,3 3-227,1 9-362</inkml:trace>
  <inkml:trace contextRef="#ctx0" brushRef="#br0" timeOffset="21347.2153">19054 4052 642,'0'0'320,"0"0"-277,0 0 42,116-14-22,-54-4-48,1 2-12,-12 5-3,-15 8-76,-23 3-167,-13 0-123</inkml:trace>
  <inkml:trace contextRef="#ctx0" brushRef="#br0" timeOffset="21526.8997">19108 4257 1115,'0'0'84,"0"0"-69,0 0 41,0 0-38,0 0-7,0 0-9,155 7-2,-119-4-88,-14-3-148,-6 0-206</inkml:trace>
  <inkml:trace contextRef="#ctx0" brushRef="#br0" timeOffset="22457.3056">19814 4157 30,'0'0'613,"0"0"-462,0 0 11,0 0-91,0 0 18,0 0-2,116 0-39,-67 0 0,2 0-6,-4 0-11,-9-12-4,-9 4-18,-13 2-4,-7 4-5,-7 2 0,-2 0-22,0 0-49,0 0-88,0 0-192,0-2-303</inkml:trace>
  <inkml:trace contextRef="#ctx0" brushRef="#br0" timeOffset="23009.3119">20706 3895 658,'0'0'184,"0"0"-90,0 0 25,0 0-69,0 0-27,0 0-2,-75 26-6,43 9-1,-2 2-1,3 4-2,4-1-8,9 0-1,9-4-2,9-6-2,0-11-23,23-13-5,10-6-3,9 0 22,3-25 0,0-5 2,-7 1 7,-13 3 2,-6 7 1,-10 5 4,-9 9 12,0 3 40,0 2-4,0 0-28,0 0-19,0 9-6,-2 11-1,-4 2-4,6-4 2,0-3 0,0-8 0,21-3-1,7-4 4,3 0 6,-2-9-4,-2-10 1,-8 2 4,-5-4 18,-7 1 9,-7 1-1,0-1-10,0-1-11,-16 7-4,-6 6 0,2 8-8,-5 0 0,4 0-3,0 5-14,3 8-23,3 5-47,1 2-95,5 2-229</inkml:trace>
  <inkml:trace contextRef="#ctx0" brushRef="#br0" timeOffset="23407.1449">21004 4287 1019,'0'0'107,"0"0"-78,0 0 41,132-102-36,-83 62-15,-2-9-5,-9-2-3,-9-4 8,-14 6 3,-12 6-8,-3 13-9,-8 12-2,-15 8-2,-6 10-2,0 0-2,-3 8-9,9 16-9,11 2-9,9-3-13,3 2 19,9-4 16,25 0 8,6-3 0,9 1 3,-1-2-1,0 3 11,-8 2 5,-14 4 6,-7 3-7,-19-1-5,0 4-1,-21 0-1,-21-2-6,-5-2-4,0-4-3,11-6-48,10-10-83,10-8-211,16-6-436</inkml:trace>
  <inkml:trace contextRef="#ctx0" brushRef="#br0" timeOffset="23821.4105">21992 3631 320,'0'0'632,"0"0"-566,0 0 50,-127 60-39,92-8-35,4 15 0,4 1-14,8 0-8,13-1-11,4-7-4,2-4-4,0-10-1,10-8-1,11-10-31,-2-12-54,8-10-86,0-6-164,-2-2-129</inkml:trace>
  <inkml:trace contextRef="#ctx0" brushRef="#br0" timeOffset="24039.4346">22044 3912 1040,'0'0'40,"0"0"1,0 0-6,0 0 0,0 0 3,12 116-9,-9-80-8,1-1-7,-4-2-8,0-5-4,0 1-2,0-7-8,0-2-47,8-6-88,2-6-164,5-8-173</inkml:trace>
  <inkml:trace contextRef="#ctx0" brushRef="#br0" timeOffset="24225.9478">22275 4057 1056,'0'0'71,"0"0"-59,0 0 7,130-39-6,-82 29-11,-8 1-2,-6-2-88,-8 2-167,-7-3-136</inkml:trace>
  <inkml:trace contextRef="#ctx0" brushRef="#br0" timeOffset="24598.9149">22656 3906 848,'0'0'213,"0"0"-208,0 0 51,-13 108-25,15-74-17,12-4-6,-8-2-3,-2-7 4,-1-7-1,-3-10-2,0-3-4,2-1 4,3 0 8,1-9 2,5-18-5,8-9-11,5-4 0,0-2-15,1 5-7,-1 6 20,-1 9 2,-10 9 7,-1 12 8,-4 1 9,-1 0-10,-3 21 6,0 5 6,-1 6-13,1-3 2,-1 0-9,3-4-5,-1-2 0,-1-4-1,3-5-13,0-2-46,4-6-93,-4-6-201,-1 0-214</inkml:trace>
  <inkml:trace contextRef="#ctx0" brushRef="#br0" timeOffset="24841.8448">22883 3671 1146,'0'0'75,"0"0"-70,0 0 8,0 0 1,145 30-5,-97 12 0,-6 3 8,-5 1 25,-12 2 0,-7 2-13,-7 0-8,-11 2-11,0 2-7,0-1-3,-15-5-26,-8-6-62,1-16-140,3-19-346</inkml:trace>
  <inkml:trace contextRef="#ctx0" brushRef="#br0" timeOffset="25313.2884">23381 3895 961,'0'0'99,"0"0"-75,141-6 65,-88 13-50,-14 15-14,-14 4-19,-15 4-2,-10 2-4,-7 0 8,-15-4-7,-3-6-1,7-10-10,9-6-1,9-6-18,0 0-16,14-10 1,24-13 23,5-12-11,2-3 18,0 0 14,-5 2 0,-11 5 26,-7 4 29,-11 7 6,-9 9 4,-2 4-2,0 7-9,-15 0-25,-12 1-12,-5 26-6,2 11 4,5 4-5,10 2-5,13-1-1,2-4-4,9-4 0,28-7 0,17-9 0,11-8 5,6-11-2,-4 0 0,-12 0 0,-19-8-3,-17 0-3,-19 1-20,0 7-24,-39 0-94,-30 0-251,-20 7-200</inkml:trace>
  <inkml:trace contextRef="#ctx0" brushRef="#br0" timeOffset="25708.9008">20991 4710 835,'0'0'96,"0"0"-89,0 0 99,152 22 5,-43-18-29,31-2-19,20-2-5,31 0-12,22-4-14,12-8-10,18 0 3,5 2-3,-5 4-2,-1 4-3,-17 2 16,-26 0-14,-33 0-4,-46 0-5,-36 0-6,-32 0-4,-26 0-3,-17 0-28,-9-1-29,0 1-24,-24 0-73,-26-7-368</inkml:trace>
  <inkml:trace contextRef="#ctx0" brushRef="#br0" timeOffset="26116.941">21899 5143 737,'0'0'254,"0"0"-219,0 0 110,0 0-42,0 0-70,-123-7-3,76 48-2,0 17 8,4 11-4,10 2-8,4 0-12,10-4-3,19-7-5,0-9-4,4-7 0,25-8-18,2-9-36,2-13-46,1-10-122,-1-4-229</inkml:trace>
  <inkml:trace contextRef="#ctx0" brushRef="#br0" timeOffset="26305.3723">21966 5395 1080,'0'0'128,"0"0"-99,0 0 5,0 0-9,0 0-1,6 147-19,-4-105 1,-2 1-6,0-7-6,0-8-46,0-2-70,2-10-150,3-8-212</inkml:trace>
  <inkml:trace contextRef="#ctx0" brushRef="#br0" timeOffset="26453.1764">22121 5617 1240,'0'0'33,"0"0"-33,146-53 0,-62 37 0,-9 0-124,-14 2-325</inkml:trace>
  <inkml:trace contextRef="#ctx0" brushRef="#br0" timeOffset="26813.9019">22645 5416 941,'0'0'142,"0"0"-116,0 0 54,-9 125-36,9-78-27,4-3-10,-1 1-4,-1-10-2,-2-9 1,0-11 0,3-11 0,1-4-1,11-7 9,10-21-1,8-9-6,3-6-3,-1 1-15,-1 8 4,-8 9 11,-3 6 0,-7 13 13,-7 6 3,-3 0 1,-6 6-4,0 18 3,0 3 8,0-1-2,0-1-17,5-3-4,6-4 1,7-4-2,4-7-1,7-7-14,2 0-25,-4 0-36,-6-17-166,-14-1-342</inkml:trace>
  <inkml:trace contextRef="#ctx0" brushRef="#br0" timeOffset="27083.1588">22960 5209 1140,'0'0'166,"0"0"-165,0 0 4,139-1 8,-58 47-7,-8 14-2,-13 6 7,-14 4 20,-24-2-2,-22 5 4,0 2 3,-47 6-5,-13-3-9,-7-8-13,5-12-1,10-16-5,10-13-3,13-14-5,4-4-28,10-9-29,3-2-47,4 0-155,-3 0-498</inkml:trace>
  <inkml:trace contextRef="#ctx0" brushRef="#br0" timeOffset="35886.929">17973 7037 910,'0'0'154,"0"0"-69,0 0-22,0 0-42,0 0 4,8 131 32,10-63-23,0 3-8,3-9-7,-2-11 0,2-16-9,-3-15 14,1-17-10,4-3 5,6-17 10,5-29-6,1-12-12,-2-6-5,-2-2-6,-9 7 0,-3 13 0,-8 16-17,-7 16-13,-4 14-12,0 0-47,0 8-94,0 16-286</inkml:trace>
  <inkml:trace contextRef="#ctx0" brushRef="#br0" timeOffset="36239.8998">18401 7618 852,'0'0'81,"0"0"-1,0 0 39,0 0-55,0 0-45,0 0 0,146-135-10,-111 104 2,-9 4 16,-4 9 1,-10 10 3,-6 2 6,-3 6-10,-1 0-1,0 0-22,0 20 0,0 12 9,0 8 1,-2 0-2,0 2-6,0 5-4,0-5-1,0-4-1,0-3 0,-2-6-23,-4 1-22,-1-4-25,1 0-72,-2-3-112,-2-8-245</inkml:trace>
  <inkml:trace contextRef="#ctx0" brushRef="#br0" timeOffset="36476.044">18466 7953 718,'0'0'449,"0"0"-436,0 0 31,0 0 4,0 0-21,142 9-15,-76-17-2,4-11-3,-7 0 6,-12 6 1,-15 0-11,-12 4-3,-11 2-6,-6 1-23,-3-2-41,-1 1-105,-3-6-203</inkml:trace>
  <inkml:trace contextRef="#ctx0" brushRef="#br0" timeOffset="36706.9199">19134 7493 1143,'0'0'125,"0"0"-116,0 0 23,0 0 15,165-46-36,-111 32-9,-7 4-2,-14 0-2,-10 6-46,-6 2-46,-15 2-78,-2 0-148,0 0-68</inkml:trace>
  <inkml:trace contextRef="#ctx0" brushRef="#br0" timeOffset="36907.8223">19253 7677 1059,'0'0'91,"0"0"-46,0 0 39,139-25-47,-78 9-18,-8 4-5,-15 3-10,-15 8-4,-17-3-31,-6 2-34,0 0-59,-21-2-172,-6-4-182</inkml:trace>
  <inkml:trace contextRef="#ctx0" brushRef="#br0" timeOffset="38342.2362">20113 7425 645,'0'0'321,"0"0"-280,0 0 80,0 0-44,0 0-61,0 0 41,126 36-8,-53-36-22,-5 0-7,-5-4 0,-19-4-12,-15 0-4,-14 6-4,-7-2-7,-7 4-25,-1 0-55,0 0-104,0 0-235</inkml:trace>
  <inkml:trace contextRef="#ctx0" brushRef="#br0" timeOffset="38797.9048">20615 7664 833,'0'0'60,"0"0"68,0 0-3,0 0-71,0 0-20,131-135-10,-91 81-2,-5-4-1,0 8-5,-14 6-4,-9 14-5,-10 7-5,-2 9 1,0 1-3,-22 6-7,-1 7-10,-2 0-6,2 0 1,6 9 8,7 7-8,5 4-15,5 2 13,3 3 14,26 4 9,5 3 1,5 0 1,-4 2 2,-6 1 5,-8-4-2,-13 0 2,-8-4-4,0-2-1,-15-4 2,-10-1-2,3-9-3,4-1-3,9-8-28,5-2-60,4 0-103,0-8-154</inkml:trace>
  <inkml:trace contextRef="#ctx0" brushRef="#br0" timeOffset="39307.0068">21153 7331 968,'0'0'128,"0"0"-102,0 0 45,0 0-39,0 0-24,-21 106 2,16-64 0,5-1-9,0-4 3,0-7-4,0-2 1,5-5-2,12-9 1,1-6-3,5-4-6,-1-4 6,2-2 3,1-18 2,0-8 7,-2-7-6,1-5 1,0-2-2,-4 6 4,-7 10 12,-9 16 6,-4 6 7,0 4-7,0 0-14,0 12-9,0 13-1,0 7 1,0-7-1,-10-7 1,3-5-1,-3-6 0,8-7 0,2 0-5,0-1 3,5-26-4,17-5-4,0 4 8,6 4 1,-5 10 0,4 7 1,2 7 0,-4 0 0,2 0 2,-11 21-4,-3 5 0,-9 2 2,-4 5-4,0-4-25,-15 6-48,-16-3-72,-10-8-189,-5-10-103</inkml:trace>
  <inkml:trace contextRef="#ctx0" brushRef="#br0" timeOffset="39569.331">21413 6974 1145,'0'0'25,"0"0"-9,0 0 28,0 0-40,0 0 5,-23 103-9,-23-74-21,-6-11-11,1-11 24,6-7 8,10 0 4,12-23 13,9-1 12,14-3-4,0 2-11,25 4-7,11 4-7,3 7-4,2 8-41,-1 2-131,-3 0-410</inkml:trace>
  <inkml:trace contextRef="#ctx0" brushRef="#br0" timeOffset="39953.5178">22150 7031 1071,'0'0'101,"0"0"-82,0 0 70,0 0-47,-144 93-26,114-27 10,6 5-12,6-1-3,9-6-7,9-2-3,0-8-1,11-8-18,16-11-38,6-16-66,1-10-109,-5-9-250</inkml:trace>
  <inkml:trace contextRef="#ctx0" brushRef="#br0" timeOffset="40157.5943">22244 7236 1216,'0'0'20,"0"0"25,0 0 10,0 0-38,-13 124-13,13-78 2,0-3-6,0 0-2,0-10-1,0-1-34,0-6-38,0-1-91,0-9-197,0-15-354</inkml:trace>
  <inkml:trace contextRef="#ctx0" brushRef="#br0" timeOffset="40320.6364">22378 7400 1199,'0'0'15,"0"0"-4,118-49-11,-63 37 0,-5 1-124,-15 2-221,-10-2-313</inkml:trace>
  <inkml:trace contextRef="#ctx0" brushRef="#br0" timeOffset="40649.2977">22746 7231 1051,'0'0'24,"0"0"58,0 0-10,-17 134-57,17-90-5,0-1-9,-2-7 3,-2-13-2,2-10-2,2-9 2,0-4 1,0-8 3,0-20-6,18-12-7,8-5-5,3 3-6,2 5 12,-2 11 4,-2 6 4,-4 13 0,-8 7 23,1 0 3,-3 7-10,-1 14 10,-4 4-4,-1 1-18,-5 9-2,3-1-4,-5 4-7,0-4-39,0-8-70,0-9-197,0-16-239</inkml:trace>
  <inkml:trace contextRef="#ctx0" brushRef="#br0" timeOffset="40898.9886">22964 7008 1140,'0'0'37,"0"0"3,0 0 24,0 0-49,162-8 0,-101 48 7,-10 12-5,-9 2-5,-11 0 4,-15 2 0,-14-7 0,-2 0-8,-4 0-3,-18-7-5,-1-8-2,10-6-24,5-11-41,2-8-92,6-6-206,0-3-231</inkml:trace>
  <inkml:trace contextRef="#ctx0" brushRef="#br0" timeOffset="41406.9623">23581 7181 1127,'0'0'75,"0"0"-70,0 0 60,142-20-42,-102 30-18,-8 18-2,-14 6-1,-13 0 0,-5 4 0,-11-1-1,-18-2 0,-2-6-1,4-10-5,10-7 2,11-5-8,6-7-26,0 0 3,0-15-25,25-17-2,8-8 29,7-1 28,5 4 4,-5 3 1,-5 6 16,-8 3 23,-8 8 9,-11 5-8,-6 8 3,-2 4 5,0 0-19,-13 14-11,-13 20-6,-2 4 10,6 4-1,9-1-6,11-4-5,2-3 1,6-1-1,28-10-6,8-7 2,9-8 5,1-8-3,-4 0-6,-5 0-3,-18 0-1,-12-8-6,-13 1-31,-4 0-42,-28-3-153,-13-2-322</inkml:trace>
  <inkml:trace contextRef="#ctx0" brushRef="#br0" timeOffset="42337.7057">21020 8085 50,'0'0'896,"0"0"-817,0 0 19,0 0 20,0 0-72,0 0-23,42 109 19,69-106-13,35-3-3,32-2-14,27-22-2,31-4-4,23-4 3,12-1-3,9 4 2,-8 5 3,-16 5 1,-31-4 1,-31 1-4,-38-3 1,-34 2 1,-31-2-5,-31 5-4,-19 6 4,-21 4-6,-11 5 0,-9 2-19,0 0-40,-29 3-38,-21 0-151,-13 0-475</inkml:trace>
  <inkml:trace contextRef="#ctx0" brushRef="#br0" timeOffset="43599.8818">21820 8589 722,'0'0'135,"0"0"-123,0 0 149,0 0-77,0 0-65,-135 70 10,101-8 18,5 6 4,7 3-10,7 1-13,3-9-17,12-2-3,0-9-6,4-10-2,19-6-9,1-10-34,5-12-83,-2-8-115,-5-6-122</inkml:trace>
  <inkml:trace contextRef="#ctx0" brushRef="#br0" timeOffset="43853.8857">21996 8726 959,'0'0'117,"0"0"-99,0 0 83,0 0-36,0 0-35,0 0-1,87 143-6,-80-93-8,-3-2-6,-2-4-5,-2-4 0,0-8-3,0-5-1,0-9-16,0-8-31,0-4-63,0-6-90,6 0-172</inkml:trace>
  <inkml:trace contextRef="#ctx0" brushRef="#br0" timeOffset="44040.8693">22284 8964 1196,'0'0'18,"0"0"-12,0 0 21,152-37-26,-100 28-1,-6 0-73,-8-3-125,-12-2-163</inkml:trace>
  <inkml:trace contextRef="#ctx0" brushRef="#br0" timeOffset="44420.7999">22685 8789 1018,'0'0'27,"0"0"25,0 0 42,-6 124-70,6-84-12,6 0-5,-3-6-3,-2-8 1,-1-10-4,0-10-1,0-6 3,5 0 6,4-22 1,3-14-6,7-3-2,3-4-2,7 5-1,3 4-1,3 6 2,-1 9 2,-5 10-1,-7 9 4,-4 0 2,-3 7 9,-6 14 4,-1 9 4,-8 4-5,2-6-8,-1 4-7,4-6-2,4-5-2,-5-5-1,6-9-17,-2-2-25,1-5-47,5 0-129,-12-7-177</inkml:trace>
  <inkml:trace contextRef="#ctx0" brushRef="#br0" timeOffset="44728.9363">22953 8552 1136,'0'0'61,"0"0"-58,0 0 27,0 0-1,152-9-17,-90 42 1,-4 11-7,-12 11 1,-8 6 0,-22 5 11,-16 6 0,0-2 5,-27 1-2,-6-4-1,-5-9-4,2-9-1,8-10-13,5-11-1,9-10-1,8-10-14,2-8-13,4 0-20,0-14-45,0-19-131,0-2-185</inkml:trace>
  <inkml:trace contextRef="#ctx0" brushRef="#br0" timeOffset="46708.6672">23448 8199 415,'0'0'130,"0"0"-126,0 0 60,0 0-19,0 0-21,0 0 32,0 0-2,13 36 0,-22-33 0,-1-3-7,0 0-23,3 0-6,3 0-4,-7 0-3,7-10 4,-2-4-6,4 1-1,2 1 5,0-4-2,10 4-7,9-2 5,4 0-4,-1 3 4,3 0 0,-1 3 5,-4 4 2,-1 2-4,-4 2 2,1 0 0,-3 2-1,-3 14-3,2 5-1,-5 6-1,-3-1 4,-4 2-3,0 0 0,0-1-2,0 1-1,-11-3-3,-7-1 1,-5 5 0,0-5-2,-2-6-2,5-6 3,2-5-3,7-7 0,5 0-4,1 0 3,5-9-3,0-5 0,0 4-1,8-1 4,13 2 1,1 9 0,0 0 0,3 0 1,-1 16 3,3 4-2,4-2 3,1 0 0,5-8 13,3-8 20,5-2 7,-1 0 0,-1-17-2,-5 0-8,-10-1-7,-5-2-6,-7 4-6,-8 3-7,-3 0-5,-5 1-4,0-7-39,5 0-60,1-4-106,3-4-631</inkml:trace>
  <inkml:trace contextRef="#ctx0" brushRef="#br0" timeOffset="49306.8487">499 10372 951,'0'0'44,"0"0"6,0 0 51,0 0-78,0 0-5,0 0 25,122 0-17,-70 0-20,-4 0 1,-7 0-4,-6 0-3,-13 0-2,-7 0-44,-7 0-69,-8 0-97,0 0-100,-11 0-235</inkml:trace>
  <inkml:trace contextRef="#ctx0" brushRef="#br0" timeOffset="49528.709">501 10571 1012,'0'0'104,"0"0"-104,0 0 15,0 0 1,0 0 21,131 30-6,-70-30-15,-1 0-10,-5 0-6,-13 0-7,-8 0-58,-14-4-52,-8-3-105,-8-1-22,-4-5-271</inkml:trace>
  <inkml:trace contextRef="#ctx0" brushRef="#br0" timeOffset="50810.7578">708 10034 709,'0'0'251,"0"0"-181,0 0 18,0 0-39,0 0-33,0 0 28,80 120 0,-34-74-14,7 1-3,3-1-13,-6 0-1,-3-2-5,-7-2-6,-13-2-1,-12-3 1,-15 3-1,0 1-1,-35 5 7,-17 5-1,-7-1-4,-11-2 4,3-2-3,5-5-3,8 0 0,12-8-7,22-5-60,20-12-103,14-14-278</inkml:trace>
  <inkml:trace contextRef="#ctx0" brushRef="#br0" timeOffset="53348.1129">2418 9513 761,'0'0'219,"0"0"-196,0 0 44,0 0 5,0 0-49,0 0 28,0 0-8,14-88-15,-33 76-13,-5-1 3,-8 1 5,-7 5 1,-6 7-11,-6 0-2,-3 11-6,0 22-3,-4 13 1,5 22 0,0 22-3,6 28 0,9 23-2,15 14 0,15 9 2,8 1-2,6-3 2,23-10 0,5-8 1,-3-14-1,-11-14 0,-9-12 0,-11-12 1,-2-17 0,-27-12 7,-13-15-1,-5-14-3,-2-8 6,-5-15-7,1-10 0,0-1-3,10 0 0,7-1-2,14-5-13,11 6-18,9 0-30,2 11-128,0 15-170,11 4-83</inkml:trace>
  <inkml:trace contextRef="#ctx0" brushRef="#br0" timeOffset="53691.6515">2006 12232 1006,'0'0'88,"-29"105"-85,29-47 29,0 0-15,0-7-11,17-7-2,7-11-2,4-11 0,5-12 0,2-10 0,1-4 6,-3-30 17,-2-8 9,-6-8-14,-15 3-3,-6 6 1,-4 6-2,-7 9 14,-15 6-10,-3 6-10,-5 7-2,2 4-3,-4 3-5,0 0-13,1 0-68,3 0-99,6-10-331</inkml:trace>
  <inkml:trace contextRef="#ctx0" brushRef="#br0" timeOffset="54090.8035">2507 9032 797,'0'0'206,"0"0"-139,0 0 65,0 0-87,0 0-34,0 0-11,11 24-1,-6 26 1,-1 4 4,-4 0-2,0-2-2,0-8-23,0-8-81,-4-8-95,4-16-118,-2-12-205</inkml:trace>
  <inkml:trace contextRef="#ctx0" brushRef="#br0" timeOffset="54263.5099">2619 9138 781,'0'0'197,"0"0"-137,0 0-38,0 0-10,0 0 21,24 116 0,-21-77-21,1-4-5,-4 0-4,0-6-3,0 0-61,0-7-103,-10-8-146</inkml:trace>
  <inkml:trace contextRef="#ctx0" brushRef="#br0" timeOffset="54471.7692">2257 9003 609,'0'0'434,"0"0"-388,0 0-18,123-42 15,-36 22 5,7 0-3,-9 2-29,-12 4-6,-11 4-10,-15 10-24,-11 0-140,-11 0-318</inkml:trace>
  <inkml:trace contextRef="#ctx0" brushRef="#br0" timeOffset="55070.8083">2293 10432 1085,'0'0'71,"0"0"-59,0 0 34,0 0-33,129-39-4,-86 39-3,-5 18-6,-9 10 0,-12 9 4,-16 11-2,-1 3 1,-18 2 3,-14-4-6,2-11-2,10-13-8,10-11-19,8-8-40,2-6-54,7-16-49,24-28 66,6-16 29,4-5 44,-4 5 33,-9 12 42,-11 18 81,-10 14 35,-4 13-28,-3 3-21,0 0-56,-3 12-37,-17 22-11,0 9-2,4 7 5,7-1 2,9-3 1,0-9-4,20-4-4,20-8-3,16-8-5,14-9-61,1-8-215,0-12-139</inkml:trace>
  <inkml:trace contextRef="#ctx0" brushRef="#br0" timeOffset="55596.997">3069 10784 1007,'0'0'147,"0"0"-136,0 0 26,0 0-10,78-148-15,-45 90 6,-2-3 0,-4 3-13,-12 12-1,-12 10 0,-3 10 0,0 10-2,-25 9 2,-4 7-4,-2 0 0,2 23-7,5 7-2,13 2-9,11 2-19,0 2-4,22 0-21,22-4 17,10-3 29,2-1 11,-1-3 5,-10 2-1,-16-3 1,-12-2-3,-17 2-3,0 2 6,-23 6 8,-14 2 0,-1-2-5,3-8-3,8-8-30,11-10-66,10-6-59,6-8-37,0-20-272</inkml:trace>
  <inkml:trace contextRef="#ctx0" brushRef="#br0" timeOffset="56077.7426">3675 10421 1198,'0'0'15,"0"0"2,0 0 6,0 0-19,0 0-1,-58 143 0,58-99-2,0-7-1,9-5-2,14-8 1,-2-7-4,8-7-8,6-10 2,0 0 4,-2-14 7,-6-16 4,-7-6-2,-2-8 1,-5 1 0,-8 9 1,-1 14 0,-4 10-1,0 8 8,0 2-11,0 0 0,0 16 0,-11 12-2,0-3-1,2-6-7,2-5-5,5-7-15,2-7 4,0 0-4,0-12-15,16-16 35,3-5-2,6 5 8,0 6 4,-5 6 10,1 12 8,2 4 10,-3 0-10,1 0 8,-2 18-8,-5 6-10,-9 4-4,-5 9-4,0 3-57,-25-5-78,-9-2-222</inkml:trace>
  <inkml:trace contextRef="#ctx0" brushRef="#br0" timeOffset="56323.396">3913 9980 1006,'0'0'31,"0"0"-31,0 0-21,0 0 21,0 0 12,0 0 11,-120 89-16,78-74 3,6-13 10,6-2 39,13 0-4,8-8-7,9-13-33,5 0-15,28-1-3,14 5-53,11 5-76,3 9-195</inkml:trace>
  <inkml:trace contextRef="#ctx0" brushRef="#br0" timeOffset="56679.6045">4752 10118 1196,'0'0'57,"0"0"-17,0 0 46,0 0-60,-144 29-19,96 32-3,1 22-1,5 11 4,9 0 0,12-2-4,15-8 0,6-13-3,4-15-3,27-12-33,11-16-32,10-18-52,-3-10-283</inkml:trace>
  <inkml:trace contextRef="#ctx0" brushRef="#br0" timeOffset="56859.214">4808 10383 1206,'0'0'66,"0"0"-60,0 0 16,0 0-10,-27 144-3,22-89-4,1-4-1,1 2-4,2-7-17,1-4-70,0-9-115,0-10-191</inkml:trace>
  <inkml:trace contextRef="#ctx0" brushRef="#br0" timeOffset="57022.6884">4924 10650 1105,'0'0'62,"0"0"-56,0 0-6,169-65 0,-105 41-38,-8 0-260,-13 0-240</inkml:trace>
  <inkml:trace contextRef="#ctx0" brushRef="#br0" timeOffset="57374.5124">5391 10401 947,'0'0'133,"0"0"-131,-24 106 70,24-56-39,0 3-22,0-8-6,0-6-1,0-11-2,0-15 1,0-6-1,0-7 3,0 0 3,0-7 8,14-30-13,6-11-3,8-5-13,3 7-1,-2 14 8,-4 16 3,0 8 1,-10 8-2,3 0 4,-8 7 0,-2 16 10,-3 9 5,-1 7-3,-2 3-3,-1-4-3,4-6-2,4-5-3,7-13-1,5-3-2,8-11-14,2 0-43,-1-6-152,-7-20-242</inkml:trace>
  <inkml:trace contextRef="#ctx0" brushRef="#br0" timeOffset="57631.3437">5645 10173 1115,'0'0'171,"0"0"-171,0 0-2,0 0 2,132 25 0,-63 16 17,-6 11-13,-14-3 19,-11 8-12,-18 7 3,-18-1-2,-2 3-6,-12-6 7,-15-9-10,4-12-3,2-15 0,8-8-41,8-12-65,3-4-170,2 0-249</inkml:trace>
  <inkml:trace contextRef="#ctx0" brushRef="#br0" timeOffset="58041.6105">6212 10469 1046,'0'0'146,"0"0"-142,0 0 24,143-30-8,-99 30 1,-8 25-6,-12 10-15,-18 12-2,-6-1 2,-6 2 0,-21-8 1,0-12 0,6-6-1,7-8 0,7-11-10,7-1-7,0-2-2,0-5-28,25-24 9,12-10 5,7-9 12,0 2-2,-7 6 17,-8 5 4,-10 16 2,-11 7 40,-8 5 44,0 7 6,0 0-37,-11 0-20,-13 21-26,-3 14 0,2 5-6,4 6 2,9-2 2,8-3-5,4-2 0,0-6-2,16-5-11,11-6-38,12-10-62,1-12-257,7 0-256</inkml:trace>
  <inkml:trace contextRef="#ctx0" brushRef="#br0" timeOffset="58438.9236">7142 10441 1167,'0'0'86,"0"0"-77,-114 10 40,74 27-25,3 9-17,3 5-2,8 2-4,9-2-1,10-8 0,7-11-2,0-12-16,7-8-10,18-10-7,12-2-4,3-12-6,5-22 12,-5-12-33,-4-8 64,-7-8 4,-7-9-1,-7-4 18,-7 0 31,-6 7 3,-2 11-5,0 20 15,0 16-14,-2 13-10,-3 8-5,-3 0-8,2 16-26,2 23 2,0 10-1,2 8 4,2-1-1,0 0-2,0-2-1,0 9-1,0-3-5,2-2-40,2-9-46,-2-12-131,-2-13-225</inkml:trace>
  <inkml:trace contextRef="#ctx0" brushRef="#br0" timeOffset="58859.8107">7429 10582 941,'0'0'168,"0"0"-168,0 0 16,130-21 11,-89 21-12,-5 22-7,-13 6-6,-15 6-2,-8 10-8,0-1 2,-29 5-17,-2-9-1,-4-10-25,10-13 7,12-16 32,9 0 1,4-20-55,19-22 21,19-11-120,9-2 91,2-1 66,-2 8 6,-7 13 37,-10 11 73,-11 8 47,-13 8-33,-3 4-16,-3 3-21,0 1-29,-13 5-31,-14 27-16,-4 11 5,4 6 2,12 0-3,5-1 0,8-4 0,2-4-13,0-6 0,18-6-2,9-12 0,4-7-21,0-8-32,-2-1-53,-7 0-255</inkml:trace>
  <inkml:trace contextRef="#ctx0" brushRef="#br0" timeOffset="59123.7712">8396 10631 706,'0'0'491,"0"0"-480,118 0 70,-49 0-14,-2-12-25,1-3-30,-8-2-7,-14 1-5,-12 2 0,-12 5-26,-13 0-30,-9 9-36,0 0-111,-7 0-198</inkml:trace>
  <inkml:trace contextRef="#ctx0" brushRef="#br0" timeOffset="59348.3146">8530 10877 1034,'0'0'171,"0"0"-159,0 0 74,123 23-36,-58-23-23,-3 0-16,-4-6-5,-12-8-1,-12-3-1,-12 0 0,-15 3-4,-7 1-24,0 4-31,-12-3-82,-16-2-201,-5-3-247</inkml:trace>
  <inkml:trace contextRef="#ctx0" brushRef="#br0" timeOffset="60928.7251">9746 10465 837,'0'0'129,"0"0"-123,0 0 54,0 0-35,0 0-13,0 0 14,139-50-8,-110 50 5,-6 26-7,-6 6 0,-5 12 2,-10 3-6,-2 3-5,-4 0-5,-21-6 1,-2-3 0,2-10-3,7-11-5,10-8-18,5-8-9,3-4 6,0 0 15,7-18-4,20-13-2,16-8-12,7-3 9,6-2-8,0-2-4,-4 1 6,-11 7 23,-11 6-1,-12 6 4,-12 8 10,-6 4 35,0 4 28,-8 8-13,-18 2-27,0 2-16,-5 29 1,0 14-4,4 8 11,7 2 0,11 3 0,7-1-12,2-8-2,11-5-8,20-9 2,13-11 1,11-11 2,-3-10 6,-2-3-6,-13 0-1,-10 0-3,-13-8-2,-9 1-4,-5 2-5,0 1-60,-10 2-160,-7-1-319</inkml:trace>
  <inkml:trace contextRef="#ctx0" brushRef="#br0" timeOffset="62319.8161">10815 10722 816,'0'0'100,"0"0"-42,0 0 21,0 0-13,134 16-28,-76-16-15,0 0-11,-2-8-8,-10 0-4,-13 1 0,-12 4-53,-7 1-77,-12 2-127,-2 0-62</inkml:trace>
  <inkml:trace contextRef="#ctx0" brushRef="#br0" timeOffset="62870.384">11640 10461 353,'0'0'589,"0"0"-578,0 0 30,0 0 11,0 0-26,0 0 3,-83 64 3,50-18-7,2 9-5,-1 1-4,6 2-3,10-5-8,11-7-3,5-11-2,16-15-15,32-17-24,6-3 16,12-25 18,-4-17-13,-7-4 8,-12 2 10,-18 5 1,-10 14 12,-11 11 21,-4 7 9,0 7 5,0 0-22,-8 0-14,-8 21-10,-2 6-1,2 5 1,3 1-1,8 1-1,5-4 0,0-8-2,7-8-2,22-10-12,9-4 5,5 0 11,-3-16 2,-7-8 0,-8-6 4,-14-4-4,-7 1 10,-4-1 3,0 10-1,-13 9-2,-10 5-4,-1 8-8,0 2-2,2 0-28,3 18-72,8 10-50,7 4-254</inkml:trace>
  <inkml:trace contextRef="#ctx0" brushRef="#br0" timeOffset="63223.9942">12101 10910 1075,'0'0'47,"0"0"-14,81-136 52,-52 82-64,-10 3-2,-5 15-7,-12 11-9,-2 9 1,-2 7 2,-24 4-4,-2 5 0,-4 0-2,4 4 0,8 13-6,9 3-20,11 4-23,0-3-29,23 1-14,12-7 15,9-2 23,3-3 54,-5 1 0,-3 1 55,-15 2 2,-8 3-16,-12 3-5,-4 0-13,0 1-7,-22 3-6,-2-5-10,-4 1-25,4-8-55,10-8-60,6-4-80,8 0-134</inkml:trace>
  <inkml:trace contextRef="#ctx0" brushRef="#br0" timeOffset="63472.7531">12832 10395 912,'0'0'235,"0"0"-225,0 0 87,0 0-41,-137 32-29,100 12 1,-3 14 0,5 10-9,6 3 2,4-1-12,19-3-9,6-9 5,0-9-5,20-8-8,9-13-40,4-15-8,2-10-80,1-3-55,-7-12-258</inkml:trace>
  <inkml:trace contextRef="#ctx0" brushRef="#br0" timeOffset="63698.8025">12915 10590 1078,'0'0'132,"0"0"-125,0 0 39,0 0 11,-18 122-39,27-76 1,2 1-11,-7-8-4,1-3-2,-3-7-2,-2-6-2,0-2-33,0-10-39,0-4-114,0-7-185,0 0-226</inkml:trace>
  <inkml:trace contextRef="#ctx0" brushRef="#br0" timeOffset="63870.8584">13108 10840 1164,'0'0'4,"0"0"4,123-33 2,-72 14-10,-5-2-56,-11 1-165,-8-3-132</inkml:trace>
  <inkml:trace contextRef="#ctx0" brushRef="#br0" timeOffset="64221.8292">13490 10642 375,'0'0'565,"0"0"-539,0 0 50,0 0 15,0 119-56,0-84-21,3-1-7,3-6-4,-4-9-1,-2-8 0,0-5 0,0-6-2,4 0 11,6-12-1,5-14-10,7-8 0,5 2-2,2 3 0,3 6-6,-6 7 4,-2 6 4,-3 6 0,-5 4 2,-3 0 7,-3 14 6,0 8-1,-8 2 5,0 1-9,-2 4-4,0 0 0,2-3-4,1-4-4,1-11-3,2-4-24,4-6-66,1-1-71,-3 0-159</inkml:trace>
  <inkml:trace contextRef="#ctx0" brushRef="#br0" timeOffset="64470.873">13779 10385 1157,'0'0'64,"0"0"-56,0 0 35,0 0-22,166 0-13,-115 33 3,-9 6-6,-10 3 8,-10 5 5,-15 6-3,-7 0 8,0 3-9,-3-3-9,-10-9-3,4-10-2,2-15-27,3-6-54,0-10-122,0-3-242</inkml:trace>
  <inkml:trace contextRef="#ctx0" brushRef="#br0" timeOffset="64941.7142">14397 10551 1079,'0'0'95,"0"0"-86,0 0 49,130-34-9,-93 41-41,-8 17-4,-15 10-3,-14 6 1,0 0-2,-18 1 0,-5-2-1,0-9-1,4-9-3,11-9-6,8-12-14,0 0-8,11-3-32,18-23 20,6-10 2,3-4 19,0-5 24,0 4 3,-5 0 7,-4 10 32,-6 4 6,-12 11-3,-5 10-7,-6 3-4,0 3 0,0 0-21,-2 29-9,-9 5 5,-1 10 2,8 1 0,4-3-4,0 0 1,18-8-6,18-10 2,11-12 2,8-12-1,7-3 8,0-23-1,-12-6-4,-12 3-4,-22 5-4,-16 8-4,0 7-43,-36 7-173,-9 1-547</inkml:trace>
  <inkml:trace contextRef="#ctx0" brushRef="#br0" timeOffset="65497.6217">11945 11347 565,'0'0'136,"0"0"-24,0 0 49,0 0-70,0 0-16,0 0 4,112 97-6,6-85-13,47-4-17,40-8-15,40 1-9,29 5-2,13 3-6,2 8 1,-17 4-6,-23-3 0,-31-8 0,-33-10 1,-35 0-3,-34-12 1,-23-12 8,-24-1-5,-17 0-5,-21 7-3,-16 2-17,-15 2-40,-7 3-58,-47 8-147,-33 3-439</inkml:trace>
  <inkml:trace contextRef="#ctx0" brushRef="#br0" timeOffset="65852.3508">12721 11735 1028,'0'0'90,"0"0"-69,-116 2 69,76 32-19,0 9-36,4 15-11,9 9 3,4 4-11,7 2-4,6-1-5,10-5-6,0-5 0,0-7-2,26-11-6,6-15-35,9-11-57,1-16-94,-5-2-163,-1-8-126</inkml:trace>
  <inkml:trace contextRef="#ctx0" brushRef="#br0" timeOffset="66045.2098">12821 12029 1024,'0'0'91,"0"0"-42,0 0 11,0 0-28,0 0 7,-6 126-6,6-75-22,2-5-10,5-2 0,1-10-1,-1-8-23,2-6-47,3-10-100,1-4-174,-2-6-204</inkml:trace>
  <inkml:trace contextRef="#ctx0" brushRef="#br0" timeOffset="66194.7437">13071 12270 785,'0'0'397,"0"0"-388,0 0-8,136-102-1,-83 84-17,-6 4-149,-13 1-229</inkml:trace>
  <inkml:trace contextRef="#ctx0" brushRef="#br0" timeOffset="66523.4804">13439 12057 1014,'0'0'69,"0"0"-24,0 0 33,0 144-41,0-101-17,6-5-14,1-8-6,-2-16 2,1-8-2,1-6-3,9-10 3,3-24 5,8-14-3,2-1 1,0 8-3,-2 8 0,-2 16 1,-8 6 1,-3 11 1,-3 0 8,-2 8-1,-4 21 5,1 3 14,-4 4-17,5-4-9,1-6 1,8-6-2,1-8-4,2-6-2,1-6-40,1 0-95,-8-8-195,-6-14-213</inkml:trace>
  <inkml:trace contextRef="#ctx0" brushRef="#br0" timeOffset="66729.3307">13927 11911 1116,'0'0'99,"0"0"-90,0 0 54,136 51-20,-94-3-6,-6-1 0,-16 6-21,-18 0-3,-2 0-7,-29-5-5,-13-2-2,-5-12-20,-2-7-34,-2-13-109,-5-11-302</inkml:trace>
  <inkml:trace contextRef="#ctx0" brushRef="#br0" timeOffset="67423.7868">10888 10098 516,'0'0'202,"0"0"-10,0 0-41,0 0-38,0 0-55,0 0-31,-114 49-15,56 21 7,-4 32 2,7 38 5,-2 34 6,11 21 4,8 18 5,16 1-1,20-4-6,2-13-11,45-25-14,18-23-2,16-24-4,8-24 6,-3-20-8,-10-20-1,-18-20-1,-15-17-31,-16-11-37,-2-13-46,-5 0-141,-4-32-469</inkml:trace>
  <inkml:trace contextRef="#ctx0" brushRef="#br0" timeOffset="68098.5534">14934 10147 747,'0'0'149,"0"0"-103,0 0 57,0 0-21,0 0-34,0 0-7,124 9 1,-51 45-3,4 25-8,-3 25-3,-6 16-7,-8 19 8,-16 16-16,-20 10 16,-14 5-16,-10-2 2,-14-2 2,-22-6 0,-6-11 1,-7-11-6,-1-18-1,2-17 0,3-17-1,7-13-9,9-27 4,12-19-5,6-13-4,10-9-24,1-5-26,0-2-35,18-39-114,11-20-451</inkml:trace>
  <inkml:trace contextRef="#ctx0" brushRef="#br0" timeOffset="68908.8964">15987 10935 896,'0'0'98,"0"0"-82,0 0 7,0 0 17,0 0-8,0 0 14,129-23-16,-78 5-13,-4 4-2,-15 5 11,-15 3-5,-13 5-15,-4 1 8,-4 0-9,-29 7 3,-17 10-8,-6 4 1,-1-4-1,8-3 0,9-4 0,7-2 2,8-4-2,7-2 0,8 1 2,10-2-2,0 3-1,5 0-3,22 1 4,13-5 3,3 0 0,8-9-1,-2-10 2,-11 1 4,-10 5-3,-18 5-2,-10 6-1,-10 2 7,-27 0-9,-7 0-2,-3 14-17,9 3-39,18-5-86,16-9-151,4-3-328</inkml:trace>
  <inkml:trace contextRef="#ctx0" brushRef="#br0" timeOffset="70246.7124">16900 10706 892,'0'0'104,"0"0"-22,0 0 72,0 0-87,0 0-28,0 0-12,0 0-15,-13 36 8,13 6 14,0 4-9,0-2-9,0-1-6,0-3-8,0-7 0,3 0-1,-1-7-1,-2-2-9,0-4-34,2-3-29,0-5-71,2-5-181,-1-7-174</inkml:trace>
  <inkml:trace contextRef="#ctx0" brushRef="#br0" timeOffset="70623.3964">17272 10863 1020,'0'0'61,"0"0"-59,0 0 16,0 0-4,0 0-9,0 0 0,0 36 0,-5-33-2,2-3 4,-3 0 4,3-8-2,1-6-9,2 2 8,0 4-3,0 6 2,4 2-5,5 0-2,1 0 4,-6 6 0,-2 4 3,-2 1 2,0-4 10,0 1-6,-15-4 3,1-2-3,-2-2 3,3 0 3,4 0 0,1 0-13,7 0-6,1 0-4,0-2-75,0 0-171,6-8-413</inkml:trace>
  <inkml:trace contextRef="#ctx0" brushRef="#br0" timeOffset="71763.5546">17772 10899 854,'0'0'84,"0"0"-8,0 0 42,0 0-73,0 0-5,0 0 13,107 56-10,-51-56-12,-1 0 3,-5 0-9,-9-9 3,-7-2-7,-9-2-16,-7 8 1,-3-3-6,-1 3-5,0 0-50,6 0-64,-3 1-224,-1 4-268</inkml:trace>
  <inkml:trace contextRef="#ctx0" brushRef="#br0" timeOffset="72127.8409">18370 11078 951,'0'0'194,"0"0"-182,0 0 56,0 0-34,86-106-20,-41 60 0,-4-3-8,-3-9 0,-15 3-1,-11 3 1,-12 12-4,0 10 7,0 12 5,-18 8-9,-3 10-4,-4 0-2,-4 4-7,2 18-13,4 6-6,10 2-3,6 4 3,7 2-16,0-2-25,30-2 2,14-3 21,2-7 22,-1-5 23,-5-1 1,-11-4 2,-11 2 5,-13 2-5,-5 5 5,-5 2 0,-17 0-8,-3-1 0,3-7-77,4-3-104,7-12-100</inkml:trace>
  <inkml:trace contextRef="#ctx0" brushRef="#br0" timeOffset="72675.6109">18889 10718 1078,'0'0'59,"0"0"-57,0 0 23,0 0-14,0 0-6,0 0-3,-9 130 0,9-92-1,0-3 0,0-3-1,3-10-1,10-7-1,2-2-10,5-8-2,3-2 5,4-3-1,0 0 0,2-12 0,-1-11-5,-4 0-6,-1-5 9,-7 0 7,-1 3 5,-6 9 1,-6 8 5,-3 6-4,0 2 14,0 0-5,0 0-9,0 17-2,0 0 4,0 2 0,0-8-3,-3-4 1,3-3-2,-2-4 1,-1 0 2,3 0 6,0-19-9,0-6-10,0-1 10,7 7 0,9 3 2,-1 5 6,5 6-5,3 5 9,0 0 4,-2 0 10,-1 10-7,-7 10 2,-3 1-13,-6 0-2,-4-1-4,0 2-2,0-1-36,-16-1-40,-5-3-84,-2-6-99,-2-9-85</inkml:trace>
  <inkml:trace contextRef="#ctx0" brushRef="#br0" timeOffset="72953.7433">19103 10349 991,'0'0'16,"0"0"-10,0 0 26,0 0-9,0 0-12,-4 116 1,-25-96-6,-4-8 1,1-6-2,1-6 11,6 0 17,5-1-2,9-16 8,11-3-26,0 4-8,13-3-5,20 7-3,8 5-37,-3 7-29,-2 0-72,-10 7-187,-5 10-321</inkml:trace>
  <inkml:trace contextRef="#ctx0" brushRef="#br0" timeOffset="73195.5345">19654 10421 381,'0'0'894,"0"0"-889,0 0 6,0 0 32,-61 127-18,39-61 6,-1 4-15,4-2-7,5-2-8,5-6 1,7-8 2,2-11-8,0-13-4,12-12-31,16-14-42,1-2-55,2-2-199,0-24-160</inkml:trace>
  <inkml:trace contextRef="#ctx0" brushRef="#br0" timeOffset="73389.3069">19814 10618 1129,'0'0'38,"0"0"37,0 0-36,0 0-17,0 102 22,0-55-28,0-4-10,2-2-5,-2-2 3,0-7-4,0-1-1,0-5-29,0-4-49,1-8-129,-1-4-192</inkml:trace>
  <inkml:trace contextRef="#ctx0" brushRef="#br0" timeOffset="73563.768">20008 10840 1109,'0'0'35,"0"0"-30,0 0-4,156-54-1,-112 40-113,-8 0-193,-9-2-117</inkml:trace>
  <inkml:trace contextRef="#ctx0" brushRef="#br0" timeOffset="73875.5926">20335 10650 928,'0'0'40,"0"0"4,0 0 46,8 108-31,-2-66-24,1 2-15,-5-8-7,0-10-6,-2-7-4,0-14-1,4-5 1,-4 0 6,8-9 9,3-24-14,4-4-1,5-7-3,2 7 1,-2 9 1,-2 10 2,-2 8 8,-5 8 22,2 2-9,0 0-12,1 3-3,0 17 2,-1 3-10,-5 1-1,2-1-2,-3 2-5,-5 1-41,-2 3-49,0-8-122,0-5-215</inkml:trace>
  <inkml:trace contextRef="#ctx0" brushRef="#br0" timeOffset="74133.4186">20530 10461 1106,'0'0'52,"0"0"-29,0 0 31,0 0-16,151 6-11,-104 24-5,-9 2-8,-4 7 5,-7 3 0,-10 2 1,-10 3-5,0-1-5,-7 3-4,0-6-2,-7-5-4,-4-6-8,0-6-44,1-11-83,4-10-193,1-5-270</inkml:trace>
  <inkml:trace contextRef="#ctx0" brushRef="#br0" timeOffset="74578.7651">21163 10599 1070,'0'0'16,"0"0"40,0 0 17,127 15-53,-112 21-14,-7 6-1,-8 6-1,-10-4-2,-17-6 0,0-9-2,11-15 0,6-2-2,8-12-9,2 0-19,0-6-10,12-21-44,18-12 39,6-2 23,-2-5 17,3 2 5,-6 3 1,-4 14 28,-7 3 33,-7 7 9,-6 7-18,-7 6 6,0 4-9,0 0-17,-18 18-17,-6 19 1,2 12 8,6 4-3,12-1-14,4-5-4,0-3-1,30-9-2,15-11 1,10-12-2,10-12 2,-2 0-1,-7-18-1,-16-8-1,-18 4-23,-17 6-20,-5 6-18,-16 10-137,-35 0-227</inkml:trace>
  <inkml:trace contextRef="#ctx0" brushRef="#br0" timeOffset="74998.8273">18362 11508 889,'0'0'103,"0"0"-93,0 0 43,0 0 101,0 0-99,0 0-21,108 18 26,48-15-22,45-3-15,32 0-4,37-3-9,27-9 1,17-2 1,12 4-1,-9-2-4,-30 8-1,-40-2 6,-46-2-7,-49-2 3,-46-4 0,-32 4-8,-34 2 1,-20 0-2,-9 3-7,-6 0-19,-5-3-36,0-5-45,0-6-150,-32-8-460</inkml:trace>
  <inkml:trace contextRef="#ctx0" brushRef="#br0" timeOffset="75415.6805">19435 11883 1017,'0'0'51,"0"0"-5,0 0 64,0 0-73,0 0-29,-147 93 9,112-15 6,8 6-4,4-4 1,12 2-11,9-8-3,2-5-6,0-15-3,24-14-25,13-20-43,4-16-35,4-4-72,-6-20-164</inkml:trace>
  <inkml:trace contextRef="#ctx0" brushRef="#br0" timeOffset="75609.2861">19585 12085 1002,'0'0'86,"0"0"-34,0 0 40,0 0-52,0 0-12,-9 136-6,9-91-11,5 3-8,1-6-3,0-3 0,-2-10-19,-4-7-56,0-4-92,0-10-179,0-8-126</inkml:trace>
  <inkml:trace contextRef="#ctx0" brushRef="#br0" timeOffset="75805.3487">19778 12293 1116,'0'0'53,"0"0"-41,0 0-10,146-31 0,-100 21-2,-5 0-102,-8-2-202,-10-4-157</inkml:trace>
  <inkml:trace contextRef="#ctx0" brushRef="#br0" timeOffset="76132.7157">20158 12138 936,'0'0'53,"0"0"-25,0 0 81,6 132-71,1-90-22,1-6-4,-3-4-7,-5-14-2,0-10-1,0-5 1,2-3 0,2-12 8,4-21-8,5-6-3,5-6-5,3 5-1,4 6-5,-1 12 4,2 10 7,-6 10 1,-3 2 4,-3 0 17,-3 14-3,-5 8 3,2 2 0,-4 6-13,-2-2-5,-2-2-4,2-1-3,-2-4-64,0-5-84,0-7-198,0-8-204</inkml:trace>
  <inkml:trace contextRef="#ctx0" brushRef="#br0" timeOffset="76376.2177">20412 11983 648,'0'0'496,"0"0"-482,0 0 16,122-24 42,-65 54-34,0 15 2,-8 13-12,-15 4-8,-8 5 0,-17-2-8,-9-3-1,0-4-6,-16-6-3,-4-11-2,1-15-9,5-8-5,5-16-46,0-2-47,1-8-123,0-26-321</inkml:trace>
  <inkml:trace contextRef="#ctx0" brushRef="#br0" timeOffset="76934.5781">20958 11721 1004,'0'0'125,"0"0"-125,0 0 2,0 0 6,0 0 1,0 0-4,8 46-1,-21-40 1,-3-6-3,1 0 2,-1-2 1,5-15-1,7 2 0,4-2-3,0 3-1,0 4 0,13-2-1,7 5 2,7 0-1,-3 6 2,-1 1-2,-1 0 5,-5 19 6,-3 8 6,-3 9 1,-9 0-6,-2 4-1,0 3-7,-2-2 0,-23 3-2,-6-5 1,0-8-2,3-10-1,3-8-3,5-13-3,7 0 2,8 0 2,5-7-2,0-8 2,14 5 2,8 3 1,7 4 0,7 3 5,3 0 1,3 3 15,5 4 6,3-7 0,-1 0 8,-4 0 7,-3 0-10,-9-4-7,-6-10-5,-9 4-9,-7 0-6,-7-2-4,-4-3-2,0-6-37,-2-11-45,-21-7-135,-14-19-481</inkml:trace>
  <inkml:trace contextRef="#ctx0" brushRef="#br0" timeOffset="77519.7527">17957 10258 687,'0'0'229,"0"0"-168,0 0 10,-158 61 18,104 6-30,-4 37 1,2 39 3,4 24-11,2 14-6,15-1-2,14-8-8,21-8-8,0-14 5,32-17-17,15-12-4,6-14-8,1-11-3,8-6-1,-4-17-30,2-12-19,1-23-55,7-36-149,4-10-434</inkml:trace>
  <inkml:trace contextRef="#ctx0" brushRef="#br0" timeOffset="78112.6282">21644 10164 374,'0'0'598,"0"0"-560,0 0-23,0 0 89,91 104-26,-31-41-5,14 17-14,0 20-22,2 17-2,-3 15-4,-13 14-17,-10 12-5,-15 1 0,-17 4-3,-15-9-2,-3-15 9,-11-21 2,-19-18 3,-8-24 2,0-15 5,4-15-17,15-22-1,8-9-7,9-11-2,2-4-37,0 0-32,-2-15-70,0-15-459</inkml:trace>
  <inkml:trace contextRef="#ctx0" brushRef="#br0" timeOffset="79222.7261">10222 9615 621,'0'0'86,"0"0"7,0 0 80,0 0-28,0 0-44,0 0-60,-42-22-32,-1 22-6,-10 20-1,-7 3 4,-5 0-5,2 5 8,-1 2-6,0 0 9,4 4 3,10-1-4,12-7-2,12-1 3,14 3-4,10 13-5,2 17 3,0 16 8,20 16 3,5 10 6,1 16 6,-1 17-7,-1 17 1,-3 11-5,-4 6-9,-3 1 6,-3-4-6,-3 1 2,0-1-4,-6-7 1,0-8-3,-2-12-2,0-8 1,0-13 0,0-14-3,0-20-1,-4-23 0,-7-21 2,10-17-2,1-6-1,0-3 1,0 2-2,36 0 2,15 4 2,12-4-2,7 0 0,0-2 1,-3-4 0,-5 0-1,-6-1-11,0-2-21,-7 1-33,-2 0-46,-7-6-161,-7 0-499</inkml:trace>
  <inkml:trace contextRef="#ctx0" brushRef="#br0" timeOffset="80302.7788">22077 9941 644,'0'0'265,"0"0"-193,0 0-36,0 0 8,0 0-22,138-2 11,-58 2-4,1 2-8,-6 1-6,-10-1 7,-14-2-8,-17 0-4,-14 0-4,-12 0 0,-5 0 7,-3 0 13,0 0 11,0 0-5,0 0 0,0 0-7,0 0-9,0 0 0,0 0-8,0 10-8,0 19-2,4 14 2,3 18 5,-2 9 1,1 11 3,-1 14 3,-3 14-1,2 15 0,-2 11 3,5 8-6,0 1 0,1 2 0,6 3-5,0 2 0,-2 3-3,3-9 1,-10-8 1,0-16-2,-5-18 1,0-10 0,0-10 1,-10-15 0,-2-13 1,1-16 3,-2-11-5,1-7 1,-3-3 2,-10-8-1,-4-3 1,-10 1-3,-4-4 0,-4 4-1,0-1-9,9 3-30,9 4-32,11 0-32,16 6-137,2-1-244</inkml:trace>
  <inkml:trace contextRef="#ctx0" brushRef="#br0" timeOffset="80663.5453">22663 13104 1040,'0'0'71,"0"0"-63,-36 130 82,36-71-37,0-1-24,0-10-18,21-12-7,5-12 0,5-16-2,8-8-1,0-5 5,5-34 0,-3-12-2,-10-2 1,-6 2 14,-19 0 0,-6 5-6,0 3-1,-26 13 4,-14 12-9,-9 8-2,-5 10 0,2 0-4,6 0-1,10 14-2,12 3-19,13-2-58,11-7-100,0-8-267</inkml:trace>
  <inkml:trace contextRef="#ctx0" brushRef="#br0" timeOffset="81166.5935">23238 9985 763,'0'0'165,"0"0"-125,0 0 108,0 0-42,0 0-63,0 0-29,-22-13-13,22 52 10,0 0 1,0 3-1,0 2-7,0-7-2,0-2-2,0-4-17,0-9-56,0-4-96,2-8-166,7-6-97</inkml:trace>
  <inkml:trace contextRef="#ctx0" brushRef="#br0" timeOffset="81375.7369">23412 10050 898,'0'0'88,"0"0"25,0 0-29,0 0-72,0 0 17,2 109 9,1-63-22,2-2-11,-5-4-2,3-6-1,-1-6-2,-2-7-8,5-4-26,0-5-28,-3-4-61,-2-4-109,0-4-22,0 0-80</inkml:trace>
  <inkml:trace contextRef="#ctx0" brushRef="#br0" timeOffset="81608.8704">23047 9999 924,'0'0'89,"0"0"-56,0 0 103,0 0-103,137-49-9,-40 43 22,12 1-15,-9-7 3,-8-5 3,-14-1-4,-25-2-15,-15 4-3,-13 6-11,-10 4-4,-7 1-18,-4 5-80,-4 0-303</inkml:trace>
  <inkml:trace contextRef="#ctx0" brushRef="#br0" timeOffset="90292.737">1639 14916 576,'0'0'498,"0"0"-473,0 0-21,0 0 30,0 0-5,0 0 17,143 25 24,-64-25-27,-8-2-7,-7-10 1,-19 3-15,-9 4-12,-14-4-5,-12 9-2,-2 0-3,-7 0-23,-1 0-38,0 0-83,0 5-125,-12 4-183</inkml:trace>
  <inkml:trace contextRef="#ctx0" brushRef="#br0" timeOffset="90457.0526">1697 15218 964,'0'0'182,"0"0"-168,0 0 1,116-5 77,-37-18-52,1-4-26,-4 1-14,-15 2-31,-6 2-114,-13-3-252</inkml:trace>
  <inkml:trace contextRef="#ctx0" brushRef="#br0" timeOffset="95030.0127">2799 14633 747,'0'0'136,"0"0"-123,0 0 70,0 0-25,0 0-38,0 0-1,0 0 34,33 3 21,-1-3-11,1 0-16,2 0-11,3-3-4,1-8-10,-4 3-8,-6-2-4,-10 6-8,-4 2-2,-11 2-8,-4 0-42,0 0-105,0 0-312</inkml:trace>
  <inkml:trace contextRef="#ctx0" brushRef="#br0" timeOffset="95601.3703">3452 14413 968,'0'0'188,"0"0"-157,0 0 83,0 0-82,0 0-26,0 0-5,0 0 15,0 113 9,0-69-10,0 0-9,0-8-6,0-2-2,0-4-26,0-12-66,0-8-155,20-10-201</inkml:trace>
  <inkml:trace contextRef="#ctx0" brushRef="#br0" timeOffset="95786.7525">3668 14464 1109,'0'0'133,"0"0"-115,0 0 26,0 0-35,0 0-2,0 0 4,-2 134-6,6-99-2,-2 4-1,-2-3-2,3-7-31,-3 0-62,0 0-150,0-9-191</inkml:trace>
  <inkml:trace contextRef="#ctx0" brushRef="#br0" timeOffset="95991.9039">3287 14297 570,'0'0'238,"0"0"-169,0 0 99,177-102-65,-100 70-64,-3 6-23,-4 9-16,-11 17-91,-23 0-267</inkml:trace>
  <inkml:trace contextRef="#ctx0" brushRef="#br0" timeOffset="96746.4139">4245 14362 966,'0'0'174,"0"0"-141,0 0 44,0 0-55,0 0-15,0 0-5,-113 75 0,87-34 2,6 1 0,11-4-2,6 4 1,3-9-3,0-2-1,27-4-1,11-24-28,6-1-20,8-2 20,-3-14-25,-3-14 48,-10-4 7,-7 2 0,-11 8 11,-9 0 10,-9 8 12,0 9 14,0 5-14,0 0 1,0 0-16,-9 0-11,0 5-6,0 16-1,0 11-1,7 1-1,2-1-1,0-8 1,20-6 2,14-8-4,3-10 0,3 0 0,3-8 2,-10-16 4,-8-12 3,-8 4 21,-12 3 1,-5 0 1,0 3-12,-11 6-9,-14 2-7,-6 12-6,-4 6-32,-3 2-64,11 22-189,7 3-286</inkml:trace>
  <inkml:trace contextRef="#ctx0" brushRef="#br0" timeOffset="97068.8014">4689 14819 145,'0'0'999,"0"0"-990,105-119 11,-47 61 19,-7-4-30,-15-1-3,-16 8 3,-20 6-3,0 13-2,-6 14 0,-17 6 14,-2 14-13,3 2-3,-1 0-4,8 8 0,13 11-8,2 3-27,4 1 11,30 0 19,7 3 7,3-2 7,-2 0 11,-6-1 1,-7 0-1,-14 5-7,-15 6-7,-6 8 3,-32 5-7,-9-1-35,5-11-63,3-7-66,15-21-145</inkml:trace>
  <inkml:trace contextRef="#ctx0" brushRef="#br0" timeOffset="97510.402">5592 14061 1009,'0'0'53,"0"0"95,0 0-52,0 0-62,0 0-6,-126 1-16,65 47 2,7 19 3,7 7 2,14 7 3,12-5-5,19-8-16,2-8-1,10-12-1,23-10-8,9-15-37,6-9-39,-4-14-102,-3 0-337</inkml:trace>
  <inkml:trace contextRef="#ctx0" brushRef="#br0" timeOffset="97768.7666">5757 14200 216,'0'0'972,"0"0"-960,0 0 34,2 116 15,2-75-39,1 3-2,-5 1-4,3-6-1,-1-4-10,-2-7-5,2-6-6,2 0-50,0-7-95,5-8-208,-1-5-184</inkml:trace>
  <inkml:trace contextRef="#ctx0" brushRef="#br0" timeOffset="97948.7076">5983 14444 1171,'0'0'18,"0"0"-8,127-39-3,-75 29-7,-4-2-11,-15 3-157,-13 0-218</inkml:trace>
  <inkml:trace contextRef="#ctx0" brushRef="#br0" timeOffset="98345.6733">6384 14279 1171,'0'0'33,"0"0"-33,0 104 29,10-57-18,-3-6-5,-3-8-3,-4-11 23,0-7 1,0-4-3,0-9-11,0-2-6,0 0 0,3-2-6,6-26 3,4-11-4,5 0 1,3 1-2,0 4 2,4 3-4,2 9 4,-3 5-1,1 2 5,-5 13-3,-9-1 0,-2 3-1,-5 20 4,-4 9 1,0 17 13,0-2 1,0-1-8,0-1-4,0-12-2,0-6-6,5-11-3,9-4 3,3-9-7,5 0-24,1-2-36,-4-16-156,-11-6-379</inkml:trace>
  <inkml:trace contextRef="#ctx0" brushRef="#br0" timeOffset="98600.6676">6624 14011 1252,'0'0'10,"0"0"-9,176-24 21,-91 27-13,-9 32-7,-16 11 9,-18 12 28,-17 8-14,-21 9-6,-4 0 2,-11 0-8,-20-10-11,-1-14-1,4-12-1,3-10-14,9-11-28,3-14-63,3-4-146,7-12-292</inkml:trace>
  <inkml:trace contextRef="#ctx0" brushRef="#br0" timeOffset="98810.2937">7395 14200 1323,'0'0'17,"0"0"-8,0 0 8,29 107-1,-20-59-11,-5-2-1,-4-3-3,0-5-1,0-3-12,0-9-37,0-5-89,0-15-235,0-6-218</inkml:trace>
  <inkml:trace contextRef="#ctx0" brushRef="#br0" timeOffset="99020.6286">7688 14212 1187,'0'0'49,"0"0"-15,0 0 13,4 104-32,-2-56-6,0-3-4,-2 1-1,0-1-3,0-11 2,0-6-3,0-6-1,0-8-30,0-2-71,0-12-152,-2 0-207</inkml:trace>
  <inkml:trace contextRef="#ctx0" brushRef="#br0" timeOffset="99261.3581">7284 13976 1024,'0'0'139,"0"0"-137,165-30 52,-58 13 2,7-3-36,-9-3 2,-19 3-3,-26 5 5,-21 4-17,-24 5-7,-15 6-2,0 0-59,-29 0-191,-17 10-724</inkml:trace>
  <inkml:trace contextRef="#ctx0" brushRef="#br0" timeOffset="99897.7369">3076 15432 819,'0'0'174,"0"0"-91,0 0 3,0 0-26,0 0 7,122-6-8,-27 6-8,31 0-4,36 0-7,32 0-3,43-2-15,38 0-6,45-12-5,41 1-5,25-8 1,10-3 1,-11 6-3,-28-2 1,-44 2 5,-51 3 5,-58-1 6,-57 7-19,-55-1-3,-44 6 0,-28 0-15,-20 1-18,-2 3-2,-34 0-37,-22 7-76,-22 5-401</inkml:trace>
  <inkml:trace contextRef="#ctx0" brushRef="#br0" timeOffset="100512.7141">4513 15712 968,'0'0'178,"0"0"-135,0 0 30,0 0-35,-138 51-24,95-3-7,1 6 15,7 4 1,7-1-8,11-3-3,10-10-8,7-2-4,0-6 1,21-1-1,10-12-36,7-7-32,1-11-110,7-5-166,-9-5-155</inkml:trace>
  <inkml:trace contextRef="#ctx0" brushRef="#br0" timeOffset="100701.576">4600 15855 993,'0'0'202,"0"0"-128,0 0-18,0 0-27,0 0-16,0 0 9,-2 116-4,2-75-11,0-1-5,0 2-2,9 0-17,5-6-56,1 0-136,1-4-343</inkml:trace>
  <inkml:trace contextRef="#ctx0" brushRef="#br0" timeOffset="100866.2325">4872 16133 567,'0'0'696,"0"0"-696,0 0-3,143-63-1,-85 41-108,-7 0-254,-11-6-149</inkml:trace>
  <inkml:trace contextRef="#ctx0" brushRef="#br0" timeOffset="101200.5836">5296 15915 664,'0'0'434,"0"0"-406,0 0 12,-2 111 11,2-75-22,0-2-22,0-2-2,0-15-1,0-8-2,0-3 3,0-6 3,2 0 4,3 0-6,10-27-3,7-8-3,7-1 0,5 0-3,-2 8 0,1 6 3,-5 5 2,-6 12 0,-6 1 8,-3 4 2,-1 0 4,-1 0-7,-1 18 1,2 4 1,-1 10-5,-5 0-1,6 1-5,-10 8-32,-2-9-71,0-1-111,-2-14-320</inkml:trace>
  <inkml:trace contextRef="#ctx0" brushRef="#br0" timeOffset="101459.3478">5670 15790 1123,'0'0'141,"0"0"-140,130-6 24,-59 26 8,0 15-15,-7 7-1,-14 14-2,-19 10-2,-25 6 1,-6 5 0,-29 3 5,-19-5 7,-6-4-10,1-2-3,1-17 4,8-11-17,8-15 0,5-13-33,13-13-62,1-4-241</inkml:trace>
  <inkml:trace contextRef="#ctx0" brushRef="#br0" timeOffset="103572.5936">8764 14377 870,'0'0'190,"0"0"-104,0 0-23,0 0-34,0 0-24,0 0 13,0 113 19,-4-57 15,-1-2-24,1-4-6,0-9-9,-2 8-5,2-6-6,0 3-2,4-10-9,0-13-39,0-7-43,0-9-120,0-7-166,0-2-81</inkml:trace>
  <inkml:trace contextRef="#ctx0" brushRef="#br0" timeOffset="103783.4991">8465 14668 701,'0'0'182,"0"0"-93,0 0-17,0 0-27,0 0 27,199 0 12,-103-14-35,-1-7-18,-10 6-8,-16-2-18,-17 10-5,-17 5-32,-10 2-100,-5 0-244</inkml:trace>
  <inkml:trace contextRef="#ctx0" brushRef="#br0" timeOffset="104320.8999">9441 14757 699,'0'0'174,"0"0"-67,0 0-11,0 0-17,116-101-43,-79 55 0,-4 0-4,-4-2 6,-9-6-18,-11 5-14,-7 3 0,-2 16-3,-5 9-2,-14 14-1,-8 7-4,-2 2-12,2 24-5,4 2 8,13 4 7,10 1-7,0-5-6,18-1 14,17 0-3,7-10 8,-4 6 3,-5 0 9,-10-2 3,-11 5-10,-12 4-1,0 9-3,-12-4 2,-13 5-3,4-6-27,5-13-28,7-13-47,9-8-44,0 0-94,9-18-109</inkml:trace>
  <inkml:trace contextRef="#ctx0" brushRef="#br0" timeOffset="104855.6215">10043 14367 787,'0'0'202,"0"0"-65,0 0-50,0 0-58,0 0-21,0 0 6,-71 104-5,67-63 6,2-10-9,2 1-5,0-7 1,0-5-1,6-7 1,12 4-2,0-15 0,2-2-6,0 0-3,1 0 4,-2-14 3,-1-8 2,-2-7 0,-5-3 3,0-1-2,-2-1 3,-3 4-1,1 13 1,-2 12 8,-5 5 11,2 1-11,1 26-6,3 9 2,0 0-1,1-6-7,-2-9 3,0-8-3,-1-6-1,-3-4 0,-1-3-4,5 0 0,2-16 1,1-14-5,9-5 0,-5 1-1,5 10 9,1 8-2,1 9 2,2 7 2,1 0-1,2 11 7,-3 12 11,1-1-3,-7 0-10,-3 4-2,-11 0-3,-1 0-1,0 3-21,-17-8-47,-12-3-117,-5-8-212,-1-6-234</inkml:trace>
  <inkml:trace contextRef="#ctx0" brushRef="#br0" timeOffset="105108.3115">10240 14080 828,'0'0'218,"0"0"-206,0 0 30,0 0-15,0 0-18,0 0-6,10 93-3,-55-75 1,-5-9 3,8-9 1,6 0 9,14-7 20,13-15 9,9-2-20,0 4-16,16 0-7,17 6 0,7-3-1,9 5-1,7 9-107,-7-3-285</inkml:trace>
  <inkml:trace contextRef="#ctx0" brushRef="#br0" timeOffset="105486.2324">11046 14154 536,'0'0'508,"0"0"-422,0 0 34,-113-13-47,68 52-38,-1 22-14,3 14 3,10 4 0,16-3 1,10-7-10,7-9-7,15-8-6,19 4-2,5-15-22,2-7-38,-3-6-76,-5-27-202,-2-1-277</inkml:trace>
  <inkml:trace contextRef="#ctx0" brushRef="#br0" timeOffset="105688.4541">11208 14337 1106,'0'0'38,"0"0"-20,0 0 36,0 111-3,2-64-26,0-1-1,-2-5-7,0-5-8,0-2-7,0-4-2,4 0-8,1-3-72,1-5-139,2-11-302</inkml:trace>
  <inkml:trace contextRef="#ctx0" brushRef="#br0" timeOffset="105860.2155">11485 14592 996,'0'0'44,"0"0"-37,153-38 11,-93 27-18,-8 4-75,-17-9-290</inkml:trace>
  <inkml:trace contextRef="#ctx0" brushRef="#br0" timeOffset="106218.4942">11891 14365 1131,'0'0'40,"0"0"13,-2 106 1,18-61-33,-7-3-16,-6-2-2,-3-12 2,0-9 1,0-10 3,0-9 0,0 0-3,0 0 0,10-21-3,6-11-3,1-11-1,4 1-5,1 2-3,3 3 0,-3 13 6,0 9 3,1 10 2,-3 5 4,-1 0 9,2 13-6,-6 15 5,-3 2-2,-4 1-3,0-2-6,-3 0-2,-2 3-1,-3-3-22,0 0-48,0-6-112,-3-12-182,-2-11-392</inkml:trace>
  <inkml:trace contextRef="#ctx0" brushRef="#br0" timeOffset="106482.3805">12053 14159 1100,'0'0'50,"0"0"-40,0 0 23,150-18 8,-73 45-17,-9 12-3,-3 7 18,-14 12 2,-16 8-3,-16 3-16,-19 1-5,0-8-7,-24-7-10,-11-4 2,3-13-2,3-8-1,11-12-31,2-13-23,7-5-50,9-14-129,0-21-240</inkml:trace>
  <inkml:trace contextRef="#ctx0" brushRef="#br0" timeOffset="106686.6386">12824 14297 1239,'0'0'41,"0"0"6,0 0-6,6 126-16,4-78-20,0-2-2,-7-5-1,-3-3-1,0-1-1,0-16-18,0-1-33,0-12-78,0-8-175,6 0-189</inkml:trace>
  <inkml:trace contextRef="#ctx0" brushRef="#br0" timeOffset="106880.5894">13027 14367 1134,'0'0'125,"0"0"-69,0 0-29,0 0 11,0 127-27,2-85-6,2 6-5,-4-6 1,0 0-1,0-10-15,0-2-26,0-11-36,0-10-105,0-9-178,0 0-261</inkml:trace>
  <inkml:trace contextRef="#ctx0" brushRef="#br0" timeOffset="107098.0271">12726 14122 1070,'0'0'49,"0"0"-26,131 0 50,-44 0-20,9-7-28,-1-7-3,-14-4 1,-21 6-8,-22 2-10,-22 6-5,-16 4-26,-10 0-93,-32 18-283</inkml:trace>
  <inkml:trace contextRef="#ctx0" brushRef="#br0" timeOffset="107628.292">9809 15279 688,'0'0'261,"0"0"-184,0 0 86,0 0-80,0 0-53,203-16 23,-27 15-11,34 1-21,31 0 11,23 0-10,25 5-1,9 0-11,-1-5-2,-17 0 2,-30-10 8,-38-8 6,-46 0-6,-46 1 4,-43 2-8,-37 3-1,-19 3-3,-15 6-3,-6 1-7,0 2-14,0 0-43,-27 0-47,-15 18-102,-16-14-662</inkml:trace>
  <inkml:trace contextRef="#ctx0" brushRef="#br0" timeOffset="108282.5692">10679 15700 824,'0'0'244,"0"0"-121,0 0-36,0 0-47,-113 61-21,70 3 11,-1 12-1,3 9 6,10-9-3,9-14-19,13-9 1,9-12-9,0-7-4,25-2-1,10-9-20,2-14-48,6-9-67,-5 0-242,-1-14-321</inkml:trace>
  <inkml:trace contextRef="#ctx0" brushRef="#br0" timeOffset="108485.021">10795 15906 1106,'0'0'85,"0"0"-16,0 0-31,0 0 19,-9 110-21,11-68-21,1 2-7,-2-10-3,-1 2-5,0-8-1,5 2-12,0 2-41,15-6-75,-5-7-205,1-10-277</inkml:trace>
  <inkml:trace contextRef="#ctx0" brushRef="#br0" timeOffset="108636.6981">11065 16191 18,'0'0'1219,"0"0"-1212,0 0 0,122-63-7,-65 48-81,-6 4-303,-16-7-296</inkml:trace>
  <inkml:trace contextRef="#ctx0" brushRef="#br0" timeOffset="108963.335">11464 15978 978,'0'0'129,"0"0"-78,0 0 38,-5 138-38,5-94-40,0-4-5,0 4 2,0-12-5,0-10 0,-2-4 0,0-18 1,2 0-1,0 0 7,0-23-9,23-16-1,0-7-8,4 3 5,0-2-9,-4 17 12,-1 6 1,-3 6 3,0 10 10,0 6 0,-3 0-6,0 14 8,-3 4-5,-4 8-7,0 1 2,0 0-6,-5 4-3,1 4-18,-5 1-49,0-3-127,0-8-252</inkml:trace>
  <inkml:trace contextRef="#ctx0" brushRef="#br0" timeOffset="109257.2248">11665 15887 1079,'0'0'96,"0"0"-49,0 0 13,118-22-31,-58 22-20,-2 26 1,-7 6 14,-8 8 2,-8 9-3,-12 1-3,-9 8-1,-9 1-2,-5 2-6,0 6-8,-5-13 6,-9 0-9,-2-14 2,3-10 0,-1-12-2,3-8-18,-1-10-8,1 0-26,1-5-58,0-34-178,1-7-306</inkml:trace>
  <inkml:trace contextRef="#ctx0" brushRef="#br0" timeOffset="109835.764">12257 15615 838,'0'0'116,"0"0"-110,0 0 1,0 0 3,0 0-10,0 0-8,-44 62 3,26-62 5,3 0 3,1 0-1,5 0-2,3-12 3,6-2-3,0-4 0,0 4-6,10 0 4,6 2 2,4 2 5,0 6-3,1 4 12,-2 0 5,-1 0 2,-3 5-2,-1 18-2,-5 7-3,-5 6 5,-4 0 3,0 4 1,0-6 2,-4-1-9,-11 2-2,-10-3-12,0-6 5,-5-3-7,7-10-3,3-4 3,6-9-2,8 0 0,6-14-1,0-11-8,0 9 5,20 4 6,3 12 1,5 0 3,3 12 6,0 12 1,8 3 0,3-9 13,4-5 28,8-8 7,0-5 0,-3-5-5,-11-13-4,-9 0-14,-10-4-11,-13 5-14,-4-2-11,-4 1-11,0 0-72,-10-4-101,-11-5-922</inkml:trace>
  <inkml:trace contextRef="#ctx1" brushRef="#br0">15528 12452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3:31:51.1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4533 1032 919,'0'0'94,"0"0"-33,0 0 33,0 0-47,0 0-18,0 0-3,0 0-15,-47-31-1,26 26-1,-8 2 1,-6 0-1,-2 3 0,-3 0-2,-2 11 2,1 11 0,7 6-5,4 9 0,9 6-3,11 6-1,7 4 2,3-1-2,0 2 0,11-4 1,7 0-1,-4 3-2,1-3-25,-10 4-29,-5 2-63,0-2-90,-23-4-86,-8-10-156</inkml:trace>
  <inkml:trace contextRef="#ctx0" brushRef="#br0" timeOffset="143.6644">3956 1685 726,'0'0'29,"0"0"-8,165-146-3,-64 87-11,9-2-7,2 10-10,-8-2-78,-19 9-116,-20 6-259</inkml:trace>
  <inkml:trace contextRef="#ctx0" brushRef="#br0" timeOffset="301.3372">4776 1109 788,'0'0'196,"0"0"-48,0 0-68,0 0-49,0 0-20,-124 78-3,105-36 1,7 6-1,4 2-6,8 0-3,0 0 1,0 4-12,15-1-84,4-6-83,-8-6-261</inkml:trace>
  <inkml:trace contextRef="#ctx0" brushRef="#br0" timeOffset="703.9448">4791 1434 707,'0'0'319,"0"0"-312,0 0 20,117-53-16,-70 53 0,-9 0-11,-9 12-1,-17 16-7,-12 9-12,0 4-6,-26-1 26,-2-3 2,-2-9-1,10-10 2,8-8-2,3-8-1,9-2-2,0-10-26,7-24-38,22-10-21,6 0 46,-7 4 39,-4 8 2,-10 5 5,-7 9 50,-7 9 56,0 4-8,0 5-4,0 0-63,0 0-20,-11 18-16,1 12-7,8 9 0,2 5 4,0 0 2,14 0-3,10-7-47,3 0-56,4-9-95,-7-10-157</inkml:trace>
  <inkml:trace contextRef="#ctx0" brushRef="#br0" timeOffset="908.7226">5250 1289 1078,'0'0'50,"0"0"-47,0 0 20,131 34 12,-92-1-4,-3 4-12,-7 9-17,-15 4-2,-12 3-4,-2 1-56,0-8-79,-14-6-160,3-16-139</inkml:trace>
  <inkml:trace contextRef="#ctx0" brushRef="#br0" timeOffset="1043.5161">5850 1777 781,'0'0'117,"0"0"-100,0 0-1,-37 119-16,16-80-134,6-11-279</inkml:trace>
  <inkml:trace contextRef="#ctx0" brushRef="#br0" timeOffset="2183.5237">6949 1381 889,'0'0'123,"0"0"-41,0 0-5,0 0-64,0 0-10,0 0-3,74 2 8,-11-2 6,6-6-6,-6-3-8,0 0-21,-11 6-237,-16-8-214</inkml:trace>
  <inkml:trace contextRef="#ctx0" brushRef="#br0" timeOffset="2385.7785">7680 1146 1149,'0'0'88,"0"0"-88,0 0-2,0 0 2,-10 109 6,10-57 6,0-1-11,0-4 2,0-3-3,0-8-42,0-10-80,0-9-101,8-17-86,10 0-148</inkml:trace>
  <inkml:trace contextRef="#ctx0" brushRef="#br0" timeOffset="2558.695">7921 1221 39,'0'0'951,"0"0"-872,0 0-15,0 0-64,0 0 10,0 0 22,0 121-14,0-80-7,2 3-11,4-4-1,-2-1-35,-2-7-121,-2-8-119,0-10-141</inkml:trace>
  <inkml:trace contextRef="#ctx0" brushRef="#br0" timeOffset="2745.7835">7459 1168 1102,'0'0'28,"0"0"-28,0 0 0,171-80 1,-61 47 1,1 5-2,-7 6-63,-20 7-170,-19 9-118</inkml:trace>
  <inkml:trace contextRef="#ctx0" brushRef="#br0" timeOffset="3022.1334">8633 1056 1090,'0'0'15,"0"0"-1,0 0 13,0 0-1,-152 131-6,107-97-14,-1-3 1,6-2-4,6-5-1,8-4 2,12-6 7,10 3 1,4-4-5,0 3-5,24-1-1,18-3 6,13-3 0,5-3 2,4 2-9,-11 1-34,-6 0-162,-14 3-134</inkml:trace>
  <inkml:trace contextRef="#ctx0" brushRef="#br0" timeOffset="3433.8785">8782 1241 1032,'0'0'121,"0"0"-99,0 0-14,0 0-6,116-22 1,-79 22-3,-7 20-8,-13 10-2,-7 4 4,-10 2-3,0 2-4,-21-3 8,-3-8-2,7-3-10,0-7-13,9-9-13,6-7-23,2-1-11,4-13 10,27-19 8,5-9 12,-1 1 47,-6 7 3,-6 2 25,-5 9 39,-9 9 38,-5 6 7,-4 5-20,0 2-33,0 0-29,0 0-22,-17 12 3,1 10-11,-3 12 0,5-1-3,14-4-7,0 0-9,16-8-48,30-5-59,12-11-48,8-5-1,5-10-186</inkml:trace>
  <inkml:trace contextRef="#ctx0" brushRef="#br0" timeOffset="3711.5266">9841 1185 1016,'0'0'93,"0"0"-5,0 0-57,0 0-22,0 0-9,0 0 1,-149 62 0,102-36 0,0 0 2,4-2-3,10-2 0,8-4 0,10-4-2,9-3-2,6-1-3,0-1-3,2 3 10,27 0 2,11 3 2,7-3 2,1 0-3,0-1-2,-6 2-1,-9 1-81,-4-2-133,-7-9-195</inkml:trace>
  <inkml:trace contextRef="#ctx0" brushRef="#br0" timeOffset="3884.7707">10157 1245 1278,'0'0'50,"0"0"-16,0 0-34,0 0-2,0 0-1,0 0 2,0 136 1,0-94-58,0-7-48,11-16-117,-1-11-165</inkml:trace>
  <inkml:trace contextRef="#ctx0" brushRef="#br0" timeOffset="4081.9195">10344 1238 1039,'0'0'188,"0"0"-146,0 0-20,0 0-18,0 0 5,0 0 16,-2 89-15,9-57-2,-2 0-7,-1-2-1,-4-3-1,0-3-50,0-7-64,0-2-158,-8-13-159</inkml:trace>
  <inkml:trace contextRef="#ctx0" brushRef="#br0" timeOffset="4266.9222">10009 1090 1160,'0'0'91,"0"0"-67,0 0-11,162-85-2,-68 59-3,-9 3-3,-12 5-2,-19 3-3,-25 6-4,-16 4-57,-13 2-117,-11 3-136</inkml:trace>
  <inkml:trace contextRef="#ctx0" brushRef="#br0" timeOffset="16777.6462">2492 3130 1001,'0'0'13,"0"0"53,0 0 15,0 0-43,0 0-37,0 0-1,0 0 0,-12 96 2,24-40 9,-1 0-3,-5-3-5,-2-7 3,-2 0-5,1-2 2,-3 2-3,0-4-14,0-4-77,0-7-91,0-9-75,0-11-102</inkml:trace>
  <inkml:trace contextRef="#ctx0" brushRef="#br0" timeOffset="16987.7028">2370 3162 708,'0'0'55,"0"0"-7,0 0 37,148-114-31,-83 78-13,2 5-24,-9 9-10,-12 11-7,-13 9-5,-9 2-112,-12 3-84,-12 20-129</inkml:trace>
  <inkml:trace contextRef="#ctx0" brushRef="#br0" timeOffset="17375.7645">2420 3507 780,'0'0'84,"0"0"-65,0 0 69,0 0-53,122-66-24,-50 35-4,-1 10-4,-13 13-3,-11 8 0,-14 0-5,-13 22 3,-6 10 2,-5 9 5,-7 8-4,-2-3 2,3-2 0,1-11-3,7-10 0,2-14-1,10-9-1,6-7-35,4-35 26,1-4 11,-10-5 0,-9-2 5,-13 9 3,-2 3 14,-12 4 16,-20 6-12,-3 8-16,-2 6-10,5 13-2,7 4-7,3 3-57,6 19-58,11 6-39,5-5-68,0-2-41</inkml:trace>
  <inkml:trace contextRef="#ctx0" brushRef="#br0" timeOffset="17721.3434">3192 3396 453,'0'0'94,"0"0"-56,0 0 58,0 0-53,0 109-6,-2-71-18,2-4-13,0-2-1,0-8-4,0-12 1,15-7 0,3-5 3,2 0 10,4-23-9,-1-12-3,-1-6-3,-3 1-1,-2 0 1,-7 8 2,-7 11 2,-3 10 71,0 7 48,0-1-3,0 5-74,0 0-24,0 5-21,-9 15-1,5 4-1,0 5 1,4 4 0,0-1-2,0 0 0,12-4-43,1 2-121,3-8-88,-5-8-167</inkml:trace>
  <inkml:trace contextRef="#ctx0" brushRef="#br0" timeOffset="18096.2327">3443 3414 805,'0'0'120,"0"0"-89,0 0-21,0 0-5,119-1 8,-78 29-5,-5 6-4,-9 5-3,-11 2 11,-16-1-12,0-4 5,0-8 1,-7-7-2,0-12 4,1-9-1,-3 0 7,-1-18 20,8-22-24,2-10-9,0 0-1,27 7-12,2 8-4,2 12-1,0 14 10,-2 6 6,-2 3-9,-4 5 6,-3 17-6,-5 8 1,-8 4 9,-5 3 1,-2 6 3,0-3-4,0-3-1,0-5-7,0-10-169,0-11-71,-9-7-299</inkml:trace>
  <inkml:trace contextRef="#ctx0" brushRef="#br0" timeOffset="18233.4055">3807 3194 966,'0'0'13,"0"0"-13,0 0-23,0 0-191,0 0-223</inkml:trace>
  <inkml:trace contextRef="#ctx0" brushRef="#br0" timeOffset="18779.7507">4183 3601 953,'0'0'43,"0"0"2,0 0-6,0 0-29,0 0-3,91-104-4,-83 78 1,-8 2-1,0 2 9,-8 10-8,-9 4 10,-1 3-5,3 5-9,-3 0-4,1 17-1,7 11-2,-2 6 2,9 7 5,3-1-4,0-1 2,13-7-2,11-8 0,5-12-2,7-12 6,4 0 9,0-10-2,1-20 4,-2-8-6,-6-2 3,-8-4-4,-9 2 2,-12 2-1,-4-1-5,0 9-3,-2 10-11,-12 10-14,6 9 1,1 3-7,5 0-38,2 0-24,0 8-9,0 4 13,13 0 48,11-1 40,4 2 4,-4 0 15,-4 5 50,-4 3 18,-1 7-15,-5 6 0,-3 6 2,-2 4-19,-5 2-15,0 3-20,0-5-13,5-3 0,1-3-3,6-13-139,3-15-206</inkml:trace>
  <inkml:trace contextRef="#ctx0" brushRef="#br0" timeOffset="20068.7952">5057 3650 948,'0'0'163,"0"0"-105,0 0-35,52-141-9,-33 95-8,-3 4-4,-10 5 5,-3 9-6,-3 9-1,0 3 0,-9 5-13,-9 11-6,2 0-39,-1 6-53,-1 19 22,9 5 23,6-1 0,3 1-19,10 2 8,21-6 28,9 3-28,4 0 41,-5 5 1,-10-2 31,-12 4-52,-15-4 56,-2-4 0,0-2 73,-15-4-3,1-8 15,3-9-35,9-5-12,2 0-1,0-11 41,13-29 3,18-13-81,8-5 3,1 0-1,0 12-2,-7 5 1,-6 8-1,-13 8 11,-12 6 35,-2 9 27,0 6 16,-16 4-40,-9 0-29,-5 15-16,7 16-4,-1 1-6,11 6 6,7 3-3,6-8 3,0 1 0,14-8-5,18-8 5,3-8 0,3-10 1,2 0 1,0-22-2,-2-10 0,-9-3 0,-6-6-5,-8 4 5,-6-2-1,-9 7-3,0 7-16,0 10-7,-6 5-32,-4 6 37,4 4-35,1 0-63,3 0 16,2 9 9,0 6-20,7 5 57,8 3 40,5 0 15,1 5 3,-6 2 1,1 2 0,-6-2 4,-3 1 29,0-8-11,-1-2 6,1-6-20,6-11-2,7-4-6,6 0 21,7-28-8,4-7-2,1-9-5,-1 4 4,-14 1 43,-7 9 16,-7 4-13,-9 11 34,0 8-8,0 2 7,0 5-26,0 0-48,-2 0-16,-9 12-1,1 10-1,6 8-3,2-1 2,2 3 3,0 0 0,2-6-1,21-6 0,1-4-2,8-15-2,5-1-4,3-5 1,5-25 2,-7 0 4,-5-3-6,-6-4 7,-13 5 0,-5 2 2,-9 7 1,0 9 5,0 7 22,0 4 18,0 3-35,-7 0-12,-2 7-3,-2 15-4,2 5 0,5 8 6,4-3-1,0 0 2,0-6-4,17-10-4,6-4-3,3-12 6,3 0-1,3-10 0,-1-17-1,-2 1 6,-8-6-3,0 3 0,-7 9 3,-6 6 1,-3 7 0,-3 6 2,-1 1 9,4 0-11,9 1 6,4 16-6,4 3 15,-4 4-9,-5 2 2,-6 3-4,-7 4-2,0 1 0,-18 3-2,-15-2-11,-13-7-167,-7-9-226</inkml:trace>
  <inkml:trace contextRef="#ctx0" brushRef="#br0" timeOffset="20212.7649">5993 3125 1236,'0'0'11,"0"0"-11,0 0-166,0 0-369</inkml:trace>
  <inkml:trace contextRef="#ctx0" brushRef="#br0" timeOffset="20682.2758">7346 3485 648,'0'0'124,"0"0"-56,0 0-5,0 0-16,103-106-16,-88 79-14,-9 1 1,-6 6 18,0 2 30,-25 5-26,-6 11-12,-1 2-12,-6 2-11,2 28-3,5 6-2,6 4-1,17 2 1,8 0 0,0-5 0,25-5-1,8-6 1,2-5-7,3-10-30,-3-4-82,2-7-88,-10 0-56,-8-14-105</inkml:trace>
  <inkml:trace contextRef="#ctx0" brushRef="#br0" timeOffset="21411.6613">7522 3418 426,'0'0'149,"0"0"-88,0 0 7,0 0-33,0 0-5,0 0 1,135-94-12,-112 96 10,-3 22-12,-10 5-12,-5 6 15,-5 4-9,0-1-3,-12-4 1,-1-10-8,1-6-1,6-10 0,6-6-35,0-2-39,0-8 28,16-20 0,13-11-100,0-1 98,0-4 44,-10 10 4,-3 5 60,-9 7 53,-5 12 12,-2 3 6,0 5-10,0 2-42,0 0-70,-9 19-9,-5 11-6,8 2 6,4 0-1,2-3-2,0-4-1,22-11-7,9-7-33,11-7 10,4 0 6,2-21-40,-5-7-2,-8-4 20,-10 0 39,-10 2 11,-8 4 2,-5 3 60,-2 11 36,0 6 18,0 6-29,0 0-52,-2 14-35,-5 30-8,3 19 8,4 15 6,0 14 2,0 6 1,1 1 6,11-5-13,0-12-2,-2-13 0,-5-13-1,-4-23-13,-1-15-10,0-16-48,0-2 6,0-31 3,-12-24-82,3-19 59,5-26 27,1-25-20,3-7-23,0 3 25,16 20 77,13 32 36,7 25 85,3 19 8,0 16-44,1 13-17,-10 4-17,-4 10-32,-16 21-19,-10 5 12,0 5-3,-17 4-2,-16-4-7,-1-6-73,0-11-108,13-16-98</inkml:trace>
  <inkml:trace contextRef="#ctx0" brushRef="#br0" timeOffset="22371.7722">8650 3185 937,'0'0'114,"0"0"-98,0 0-4,0 0 0,-116 95-2,94-56-6,3-6 0,9 2-1,4-9-3,6-4 0,0-6-6,0-8 0,19-8-11,10 0-14,3-12-3,5-14-12,-5-6-9,-8 2 10,-10-1 17,-5 4 21,-9 1 7,0 11 28,0 5 45,0 4 8,0 4-26,0 2-20,0 0-18,-5 0-17,-1 21-5,2 4 3,4 3 0,0 3 1,0-1 1,0-4-2,10-6 0,6-4 2,4-8-7,2-4 2,3-4-6,2 0-2,-3-12 3,0-9 2,-5-6 0,-4-4 0,-8 2 4,0 0 3,-6 9 1,2 11 1,-3 4 4,0 5 6,0 0-11,0 7-16,0 16 10,0 3 6,0-3 2,0-3-2,0-10 1,0-6-1,0-3 2,0-1-1,0 0 6,4 0 9,3-13-8,2-9-8,4-1-7,1 4-8,1-2 1,6 7 8,-4 8 4,3 5-9,1 1 2,-4 0-1,3 12 5,-5 9-10,-3 2-3,-1 0 18,-7 2 6,-1-10-2,1-6-3,-2-5-1,1-4-1,3 0 1,1-3 8,9-18 7,6-8-14,-4-7-1,1 3 0,-3 0-1,-5 5-6,-3 10 6,-8 9-1,0 6 1,0 3-4,0 0 0,0 0 5,0 0-12,0 10-9,0 10 4,2 0 1,17 4 14,4 0 2,-1 1 8,-5-2 36,0-2 5,-4-6-18,-9 0-19,-4 2 1,0 0-3,-15 0-2,-16 0-8,-3-5-61,5-6-80,7-6-66,9 0-147</inkml:trace>
  <inkml:trace contextRef="#ctx0" brushRef="#br0" timeOffset="22545.1043">9493 3238 946,'0'0'104,"0"0"-95,0 0 1,0 0 9,20 107-2,-20-71-9,0 1-3,0-6-5,0-5-61,0-6-175,0-16-103</inkml:trace>
  <inkml:trace contextRef="#ctx0" brushRef="#br0" timeOffset="23181.8704">9694 3326 830,'0'0'143,"0"0"-122,0 0-9,0 0-5,0 0-3,0 104-2,9-87 0,7-8-1,1-2 1,5-7-1,3 0 4,6-12 5,-2-12-2,-3-3 1,-6-4-9,-10-1 1,-10 0 1,0 2-2,-18 7-4,-14 5 3,-3 8 1,2 8-7,4 2-14,9 0-12,7 0 13,7 0 14,6 0-6,0 0-38,12 0-29,12 0 73,16 0 6,3 0 0,6 0 3,0 2-1,-4 12-1,-8 6 1,-8 2 20,-8 4 1,-11 1-8,-5-4-6,-5-2 3,0-7 0,0-7-3,0-2-1,-5-5 4,5 0 10,0-26-11,0-9-11,10-5-6,12 1-8,4 8 1,1 9 11,-2 10 2,0 12 2,-4 0 0,0 7 23,-5 22 1,-5 12-8,-9 12 21,-2 3-2,0-3-14,0-7 10,0-12-13,0-5 1,0-16-7,18-6-3,11-7 1,4-7 3,5-18-6,-5-2-9,-6-7-35,-16 2-114,-11-4-291</inkml:trace>
  <inkml:trace contextRef="#ctx0" brushRef="#br0" timeOffset="23311.8746">9611 2984 562,'0'0'514,"0"0"-502,0 0-12,0 0-79,0 0-307</inkml:trace>
  <inkml:trace contextRef="#ctx0" brushRef="#br0" timeOffset="23841.0854">10980 3185 722,'0'0'207,"0"0"-170,0 0-25,0 0 35,12 111 12,-4-66-22,1-4-12,3-2-17,0-11-6,4-10-1,-2-10 0,6-8 4,2 0 4,4-22-1,3-6-8,-2-5-24,-6 0-13,-6 2-2,-9 9 5,0 8 16,-4 9 17,0 5-1,6 0 1,9 0-22,11 5 23,5 13 0,6 6 12,-6 5 31,-5 0 7,-7 0-8,-12 3-23,-9-4-5,0 2-6,-25 2-4,-15-6-4,-7-12-105,-1-14-231</inkml:trace>
  <inkml:trace contextRef="#ctx0" brushRef="#br0" timeOffset="23970.7606">11179 2827 1118,'0'0'0,"0"0"-4,0 0-334</inkml:trace>
  <inkml:trace contextRef="#ctx0" brushRef="#br0" timeOffset="24613.2061">4359 4575 1014,'0'0'69,"0"0"-9,0 0-3,0 0-35,0 0-4,0 0-3,-127-51-1,94 51-6,1 14-1,0 12 2,3 11-1,8 10-3,8 10 4,11 1-5,2 3-2,0 4-1,9 1-1,8 4-3,-3 6-62,-8 7-104,-6-8-208,0-9-130</inkml:trace>
  <inkml:trace contextRef="#ctx0" brushRef="#br0" timeOffset="24899.6404">3844 5208 749,'0'0'24,"40"-104"-11,16 51-7,16-3-6,10 0 0,7 3-6,-6 5-22,-14 12 17,-22 9-5,-21 16 0,-12 8 16,-12 3 14,-2 0 77,0 0 87,0 0-71,-16 14-56,-6 13-24,2 7-18,0 7 3,9-4-7,3 2-3,8-1 1,0 0-3,0 2-8,0-2-102,12-2-148,0-8-81</inkml:trace>
  <inkml:trace contextRef="#ctx0" brushRef="#br0" timeOffset="25280.6486">4507 4953 740,'0'0'41,"0"0"-10,0 0 13,142-18-16,-110 24-18,-15 20-10,-13 10-2,-4 4 2,-2 2 0,-19-3-4,-4-6-1,4-8-1,9-13-8,4-7-14,8-5-1,0 0-1,3-26 10,17-9-71,2-11 44,-1 3 39,-6 2 8,-5 9 38,-6 15 55,-4 5 18,0 6 19,0 6-18,-10 0-46,-1 1-57,3 24-8,2 7-1,6 3 5,0 6-5,0-1-1,8 2-1,11 0 1,2-3-110,-3-6-129,-3-11-86</inkml:trace>
  <inkml:trace contextRef="#ctx0" brushRef="#br0" timeOffset="25501.7389">4791 4856 324,'0'0'653,"0"0"-652,114-1 24,-53 27 22,-3 7 9,-16 8-20,-13 1-16,-15 7-12,-14 6-3,0 7-4,-16 6-1,-9-1-2,1-9-119,2-19-96,5-18-101</inkml:trace>
  <inkml:trace contextRef="#ctx0" brushRef="#br0" timeOffset="25648.6263">5401 5055 864,'0'0'122,"131"-64"-101,-61 40 37,-4 14-58,-17 8-18,-24 2-210,-24 12-270</inkml:trace>
  <inkml:trace contextRef="#ctx0" brushRef="#br0" timeOffset="25783.5426">5520 5317 711,'0'0'272,"0"0"-217,0 0-35,0 0-2,0 0 7,172-24-25,-114 2-163,-18-2-454</inkml:trace>
  <inkml:trace contextRef="#ctx0" brushRef="#br0" timeOffset="26345.0741">7108 4805 679,'0'0'140,"0"0"-28,0 0-30,0 0-19,0 0-27,0 0-15,-120-9-14,89 37-3,-3 6 0,5 0-4,9 4 0,9-3 3,11-5-3,0-5-2,0-6-5,20-7 3,6-10-9,6-2-21,3-2 12,-2-22 13,-1-3 8,-8-2 1,-5 0 5,-9 0-1,-6 5 0,-1 3 27,-3 11 20,0 5-3,0 5-11,0 0-21,0 0-16,0 18-14,0 10 14,2 12 0,5 4 0,4-2-36,7 2-63,1-9-113,11-20-141</inkml:trace>
  <inkml:trace contextRef="#ctx0" brushRef="#br0" timeOffset="26638.4213">7424 5007 280,'0'0'617,"0"0"-605,0 0-10,0 0-2,0 0-5,-14 102 5,37-87 0,3-6 0,8-9 2,3 0 5,0-6 2,-4-17-1,-8-3 0,-5-1 0,-11 1 18,-9 0 32,0 3 25,-14 4-26,-10 4-25,-3 10-21,1 5-10,-1 0-1,5 4-3,3 12-47,4 0-82,5-4-120,-2-2-280</inkml:trace>
  <inkml:trace contextRef="#ctx0" brushRef="#br0" timeOffset="26901.8571">6798 5530 989,'0'0'7,"0"0"-7,220 7 58,-81-7 16,12-21-26,3-9-20,-7-3-10,-12-6 4,-18 3 4,-20 4-9,-33 10-12,-28 10-5,-30 12-33,-6 0-115,-42 8-94,-22 16-392</inkml:trace>
  <inkml:trace contextRef="#ctx0" brushRef="#br0" timeOffset="27403.7463">7495 5803 813,'0'0'66,"0"0"-27,0 0 2,-104 109-34,71-89 0,-3-5 1,-2-4-4,6-10 6,7-1 28,6 0 20,13-8-13,6-11-14,0-1-8,4-3-19,23 1-4,9 6-1,8 4 0,5 10-3,3 2 3,-7 0 1,-9 22 4,-11 14-4,-15 6 0,-10 13 6,0 3-1,-32 2 3,-10-6-4,-4-8 1,2-14 4,7-13-7,6-10 0,6-9 3,7 0 0,9 0-2,7-12-3,2-2-7,4 4 5,19 2 1,10 4-7,5 4 6,7 4-6,-3 24-2,-1 5 3,-6-1 5,-4-9 1,-4-5 1,-3-11 5,3-7 6,-1 0 10,4-14-3,0-13-15,-5-4-3,0-8-60,-10-9-349</inkml:trace>
  <inkml:trace contextRef="#ctx0" brushRef="#br0" timeOffset="27779.827">8760 4945 996,'0'0'118,"0"0"-65,0 0-25,0 0-24,0 0 3,10 130 19,0-67-10,-3-2-9,1-4-5,-1-8-4,-4-8-3,1-4-62,-4-6-132,0-11-100,-12-6-202</inkml:trace>
  <inkml:trace contextRef="#ctx0" brushRef="#br0" timeOffset="27936.7369">8550 5266 1030,'0'0'53,"0"0"-51,141-67 1,-54 38 3,9-2-6,1-1-145,-5-4-425</inkml:trace>
  <inkml:trace contextRef="#ctx0" brushRef="#br0" timeOffset="28259.3902">9839 4624 829,'0'0'91,"0"0"-69,113 0 90,-51 0-29,6 0-34,-1-11-18,-7 2-20,-14 1-5,-12 2-6,-16 6-1,-15 0-49,-3 0-79,-3 0-63,-28 0-11,-15 0-309</inkml:trace>
  <inkml:trace contextRef="#ctx0" brushRef="#br0" timeOffset="28672.1061">9719 4678 697,'0'0'94,"0"0"-58,0 0 17,0 0 24,0 0-22,118 74-20,-61-58-16,5-2-6,-1-4-6,-6 0 4,-12-3-8,-11 0-3,-17 0 0,-11-2-6,-4 9-22,-7 7 22,-24 2 3,-11 7-4,-9 3-15,-1-1 20,-1 2 2,6 2 1,7-2 2,13-2-3,14-6 0,10 1 1,3-3-1,25-9 0,22-4 0,22-11 9,14 0 4,13-9 5,6-13 17,-4 0 1,-9 2 5,-15 4-11,-28 4-21,-19 10-6,-15 0-3,-12 2-56,-14 4-88,-28 22-45,-19 11-225</inkml:trace>
  <inkml:trace contextRef="#ctx0" brushRef="#br0" timeOffset="29052.6542">9703 5857 808,'0'0'20,"0"0"46,0 109 3,0-78-39,0-4-6,0-8-1,0-2-2,0-7-1,-5-6-3,1-4 4,2 0 25,0-22-8,2-13-29,0-4-7,2 0 4,17 5-6,6 8-1,0 8 1,-1 6 3,-1 5-3,-4 7 0,2 0-2,-6 0 2,-3 5 4,-2 13-4,-3 3 0,0-2 0,-2 3 4,-3 2-4,1 0-6,0 0-64,2 1-47,1-6-127,-1-5-65</inkml:trace>
  <inkml:trace contextRef="#ctx0" brushRef="#br0" timeOffset="29249.0907">10099 5939 950,'0'0'19,"0"0"-11,150-85 4,-86 59-9,-4 1-3,-10 9-71,-19 6-141,-18 3-176</inkml:trace>
  <inkml:trace contextRef="#ctx0" brushRef="#br0" timeOffset="29437.7122">10168 6133 809,'0'0'122,"0"0"-107,0 0-1,0 0 8,0 0-3,0 0-12,155-36-7,-113 23-49,-2-5-102,-9 0-84,-2-5-257</inkml:trace>
  <inkml:trace contextRef="#ctx0" brushRef="#br0" timeOffset="29623.3177">10702 5842 931,'0'0'184,"0"0"-171,0 0 9,0 0 12,-1 121-9,1-80-20,0 5 2,0-6-6,0 0-1,0-8-26,-4-14-56,-1-7-81,-5-11-72,5-3-125</inkml:trace>
  <inkml:trace contextRef="#ctx0" brushRef="#br0" timeOffset="30296.627">10441 4028 566,'0'0'100,"0"0"-3,0 0 17,0 0-54,0 0-54,0 0 14,0 38 19,0-8-14,-5 3-5,-8 1 3,-10-5-6,-4 4-4,-6-5 0,-6 3-7,3-8-3,5-2 1,6-10-3,4-8 0,6-3 1,4 0 2,6-12-4,3-13-22,2-1 0,0 4 11,4 6 10,15 10 1,2 6-4,4 0-3,4 3 6,4 9 1,4 5-1,0-3 3,1-4-1,2-8-1,3-2 1,-8 0 2,0-9-2,-5-12 4,-9 1-3,-7-2 5,-9 0 18,-5 0 3,0-2 4,-19-2-6,-4 2-12,-5 2-13,2 7-1,1 11-4,8 4-20,3 2-83,5 17-162,7-3-169</inkml:trace>
  <inkml:trace contextRef="#ctx0" brushRef="#br0" timeOffset="30973.0556">11966 4574 398,'0'0'84,"0"0"30,0 0 17,0 0-24,0 0 10,0 0-34,-29-28-43,4 28-16,-4 0-1,0 16-6,-2 8-4,4 8-4,2 0-4,8 4-2,5-2-3,10-4 0,2-5-1,0-5-3,22-8-8,3-10-24,4-2 4,0 0 1,0-22-16,-2-7-7,-5 0 25,-4-4 23,-9-1 6,-3 4 0,-6 8 10,0 8 44,0 8 12,0 3-8,0 3-4,0 0-39,0 0-15,0 13-6,7 9 6,0 6 2,-1 0 0,3 0-2,3-4 0,1-2-68,3-4-74,-1-10-64,-1-6-110</inkml:trace>
  <inkml:trace contextRef="#ctx0" brushRef="#br0" timeOffset="31294.9371">12175 4708 228,'0'0'491,"0"0"-484,0 0 13,0 0 23,31 123-16,-22-91-6,-6-9-4,1-9-9,-2-5 5,-2-7 1,0-2 12,0 0 44,2-15 17,4-13-65,4-7-21,3-2 0,7 5 0,-2 8-1,2 6 0,0 8 0,0 6 1,-2 4 3,0 0 7,-3 4 1,0 10-8,-3 9-3,-4-2 6,-5 5-5,-3 4-2,0 0-34,0-5-85,0-6-126,0-10-160</inkml:trace>
  <inkml:trace contextRef="#ctx0" brushRef="#br0" timeOffset="31812.5025">13038 4458 391,'0'0'640,"0"0"-614,0 0 23,0 0-19,0 0-15,0 0 1,-139 129-6,119-80 2,1 1-5,12-6-1,7-6-6,0-10-2,4-8 1,20-12 1,8-8-2,5 0-1,13-17 1,0-12-14,0 0-7,-12-3 7,-14 6 6,-6 6 10,-13 8 3,-1 9 3,-4 3 32,0 0-4,0 0-29,-7 15-5,-6 10-4,-2 5 4,10 0-2,5-4 0,0-3-1,0-9 1,24-7 4,7-7-2,7-2 3,5-22 6,-6-8-7,-3 2-1,-10-5 2,-11 3 4,-9-3-4,-4 5 5,0 8 9,-25 8-6,-6 10-2,-3 4-9,1 6-27,1 20-46,8 6-46,8 2-123,12 0-57,4 0-148</inkml:trace>
  <inkml:trace contextRef="#ctx0" brushRef="#br0" timeOffset="32143.7144">13426 4846 590,'0'0'114,"0"0"20,0 0-9,137-126-66,-101 80-10,-2-6-20,-10 0-9,-10 6-10,-14 10-3,0 14-7,-14 12 6,-13 10-13,-4 0 0,3 0-33,5 19 6,11 2-8,12 0-33,0 1-8,12-1 32,19 1 41,7-4 10,2 4 4,-3 1 17,-2 3 50,-14 3 13,-7 0-37,-12 0-15,-2 0-14,-6-2-8,-21 0-3,0-10-7,5-7-41,7-10-100,8 0-7,7-15-108,0-19-192</inkml:trace>
  <inkml:trace contextRef="#ctx0" brushRef="#br0" timeOffset="32474.1901">13927 4587 741,'0'0'30,"0"0"77,0 0-5,43 133-61,-38-95-11,0-5-11,-5-12-13,0-7-2,0-7 0,0-7-2,3 0 8,3-12 24,4-18-16,5-11-18,3-3-2,4 0-8,-1 7-14,5 12 21,-4 9 3,-2 6 17,-4 8 10,-3 2-4,-1 0 1,-2 18-7,-3 10 2,-3 6-4,-1 2-6,-3 2-3,0-3-4,0-5-2,0-5-21,0-7-103,0-10-156,11-8-193</inkml:trace>
  <inkml:trace contextRef="#ctx0" brushRef="#br0" timeOffset="32870.4589">14448 4618 304,'0'0'657,"0"0"-591,0 0-23,0 0-1,137-20-17,-111 32-12,-10 12-13,-12 10-1,-4 6 1,-9 4 0,-20 0-22,2-14 15,10-10-33,7-13 31,10-7-5,0 0-15,10-17-10,19-14-38,9-11 16,3-4 28,-2 3 3,-7 5 10,-13 12 20,-8 14 13,-11 6 71,0 6 89,-7 0-111,-19 14-36,-3 12 14,5 8 6,5 3-2,11 0-22,8-2-2,0-3-12,2-5 1,21-8-6,5-5-1,4-9-2,3-3 0,3-2-45,-1 0-85,-7-3-219</inkml:trace>
  <inkml:trace contextRef="#ctx0" brushRef="#br0" timeOffset="33225.2569">15777 4552 1059,'0'0'57,"0"0"-29,0 0-12,0 0 21,-7 132-6,7-82-21,0-2-2,2 1-6,3-3-2,-1-7-55,-2-5-97,-2-8-211,0-9-247</inkml:trace>
  <inkml:trace contextRef="#ctx0" brushRef="#br0" timeOffset="33375.7072">15550 4895 1006,'0'0'50,"0"0"-2,0 0-21,0 0-23,191-131-4,-108 101-15,-5-1-248,-9-6-416</inkml:trace>
  <inkml:trace contextRef="#ctx0" brushRef="#br0" timeOffset="33592.5332">16732 4386 1101,'0'0'51,"0"0"-49,114-7 4,-44-9 10,-1-2-7,-8 4-5,-14 4-4,-19 5-60,-16 2-106,-12 3-26,-9 0-63,-28 0-44</inkml:trace>
  <inkml:trace contextRef="#ctx0" brushRef="#br0" timeOffset="33950.7529">16541 4470 582,'0'0'130,"0"0"-42,0 0-51,0 0 22,0 0 19,123 34-23,-49-34-37,-1 0 5,-6 2-11,-13 3-5,-21 5-7,-15 3-2,-18 5-18,-2 8 3,-38 4 17,-14 4 2,-7 2 1,0 0-2,1 2 3,6-2-3,12-5 4,15-8 11,13-2 2,14-5-2,0-3-10,31-2 4,27-7 10,23-4 21,15 0-23,8-8 6,1-12-3,-9-1-8,-18 8-4,-23 4-9,-22 7-6,-25 2-86,-8 0-248,-14-1-261</inkml:trace>
  <inkml:trace contextRef="#ctx0" brushRef="#br0" timeOffset="34453.5392">16256 5482 776,'0'0'152,"0"0"-144,0 0-7,0 0 18,28 114-14,-22-86 15,-4-6-12,-2-5-3,0-7-1,0-8 2,0-2-6,2 0 17,4-9 27,6-18-21,6-12-23,4 1-4,0 1-7,3 6-9,1 11 18,-8 4 2,1 11 0,-6 5 0,-5 3 1,2 23 6,-4 3 14,0-3-10,-1 1-3,-1 0-8,2-5 2,-4 1-2,1 0-28,3-2-96,0-6-130,-2-6-162</inkml:trace>
  <inkml:trace contextRef="#ctx0" brushRef="#br0" timeOffset="34604.5606">16776 5484 825,'0'0'37,"0"0"-36,145-66-2,-85 48-8,-8 6-89,-10 4-194</inkml:trace>
  <inkml:trace contextRef="#ctx0" brushRef="#br0" timeOffset="34768.7489">16881 5671 806,'0'0'63,"0"0"-55,0 0 3,0 0 8,0 0-2,126-5-17,-66-19-71,-3-1-155,-9-6-319</inkml:trace>
  <inkml:trace contextRef="#ctx0" brushRef="#br0" timeOffset="34933.4451">17382 5434 830,'0'0'198,"0"0"-176,0 0 24,-13 108-2,13-69-28,0 0-10,0 2-3,0-5-3,2-7-45,0-10-93,-2-14-144,0-5-190</inkml:trace>
  <inkml:trace contextRef="#ctx0" brushRef="#br0" timeOffset="35516.6519">17155 3639 529,'0'0'152,"0"0"-107,0 0-37,0 0 12,0 0 42,2 132-3,-20-86-4,-9-3-12,-8-1-8,-3-6-18,-5-7-4,1-4-5,7-11 0,6-7-6,5-7 0,12 0 2,8-11 2,4-9-6,0 0-6,11 4 6,15 4 3,10 8-2,6 4-1,3 0 1,3 0 2,1 8 1,-3 2 1,-8-5 0,-7-3-3,-9-2 0,-4 0 4,-2 0 2,-8-11 5,-3-9 3,-5-2 14,0-5 7,-5 2-11,-15-1-16,-2 4-7,0 4-3,-1 4-8,5 6-86,9-2-79,7-4-254</inkml:trace>
  <inkml:trace contextRef="#ctx0" brushRef="#br0" timeOffset="36103.462">18004 4299 853,'0'0'67,"0"0"-5,0 0-61,0 0 5,0 0 30,22 142-17,-18-91-5,-4-5-1,0-2-4,0-4 5,0-8-4,0-4-3,-6-10-3,4-10-2,2-8-1,0 0 0,4 0 10,23-26 8,11-6-17,7-2 0,-1 4 1,1 11-3,-5 12 0,-9 7 0,-9 0-2,-11 18-7,-9 8 1,-2 2 8,-4-1 7,-25 0 0,-6-5 6,-3-4-6,0-8-3,2-4 1,2-6-1,5 0-2,6 0-2,7-13-4,7-6-75,9 1-119,0 0-155</inkml:trace>
  <inkml:trace contextRef="#ctx0" brushRef="#br0" timeOffset="36425.4581">18452 4698 788,'0'0'22,"0"0"68,18 107-29,-14-71-37,-2-6-6,-2-9-14,0-9 1,3-7-4,-3-5 1,3 0 11,10-27 26,4-14-16,6-8-19,5 0-2,2 11 1,-4 9-3,1 12 0,0 10 8,-3 7 1,2 0-2,-3 16 1,0 12 9,-9 5 1,-1 1-3,-7 1-9,-6 3-3,0 0-3,0-5-20,0-10-105,0-14-189,7-9-172</inkml:trace>
  <inkml:trace contextRef="#ctx0" brushRef="#br0" timeOffset="36823.5395">19152 4705 951,'0'0'31,"0"0"-9,0 0 8,99-143-8,-64 92-2,-8 3 0,-10 6 2,-10 9 3,-7 12 0,0 9 2,-7 8-8,-18 4-19,-5 0-3,3 14 1,5 9-1,6 1-3,11-1 0,5 1-10,3 2-8,28-4 5,5-1 13,10-1 6,-4-1 1,-5 1 1,-11 1-2,-12 1-3,-14 4-10,0-2 13,-14 2 6,-12-2-3,-3-8-3,0-6-18,8-5-61,9-5-53,8-5-33,4-21-65,4-12-45</inkml:trace>
  <inkml:trace contextRef="#ctx0" brushRef="#br0" timeOffset="37355.5793">19581 4417 538,'0'0'137,"0"0"-36,0 0-69,0 0-15,0 0 41,0 0-9,-21 115-20,18-80-8,3-1-10,0-3-10,0-4 9,16-10-4,2-7-2,7-4 6,6-6-9,0 0 0,5 0 10,-5-16-8,-6-6 2,-4-2-4,-5-6 6,-3-3-6,1 0 3,-5 1-3,-5 5 16,1 11 1,-5 10 16,0 6-6,0 0-19,0 0-9,0 14-14,0 12 14,0 6 5,-3-2-4,3-11-1,0-6-1,0-8-1,0-4 2,0-1 3,0 0 2,12-7 1,3-17-5,4-4-1,1 0-3,-3 5 3,0 7 1,2 7-1,-3 7 0,1 2-5,3 0 5,-2 14 4,-2 8 2,0 3-3,-8 4-2,-1-1-1,-3-2 1,-4-1-2,0 0-23,0-7-83,-19-2-113,-8-4-240</inkml:trace>
  <inkml:trace contextRef="#ctx0" brushRef="#br0" timeOffset="37663.6573">19697 3990 831,'0'0'49,"0"0"-41,0 0 45,0 0-27,0 0-26,0 0 6,81 65 6,-123-47-3,-5-7-6,-2-7 1,6-4 0,13 0 12,11-10 24,11-8 20,8 0-20,0 1-26,27-2-14,18 1 0,12 2-1,8 8-7,-1 8-102,-5 0-90,-13 3-184</inkml:trace>
  <inkml:trace contextRef="#ctx0" brushRef="#br0" timeOffset="38060.6928">20463 4389 907,'0'0'26,"0"0"-2,26 104 22,-14-63-23,-6-9-1,-1-5-11,-3-7-2,-2-15-1,0-3 3,0-2 0,2 0 31,2-16 39,6-14-48,5-16-31,8-1 1,3 5-3,3 6-1,-4 14-3,-2 8 3,-3 10 1,-3 4 0,-4 0-5,-3 12-4,-4 13 9,-3 5 6,-3 3 6,0 1-4,0 1-2,0-5-5,4-6 5,3-6-5,11-9-1,3-4 0,8-5-12,2 0-74,-2-12-102,-6-10-176</inkml:trace>
  <inkml:trace contextRef="#ctx0" brushRef="#br0" timeOffset="38495.5133">21012 4345 690,'0'0'81,"0"0"-34,0 0-13,0 0 11,135 4-12,-106 24-7,-11 8 10,-13 7-20,-5 3-5,-5-2-5,-19-6-1,-3-9-4,2-14 2,12-5 1,9-8-3,4-2 2,2-8 5,22-23-8,12-8-7,4-3 6,2-3 1,1 4 1,-8 5 0,-8 9 0,-14 10 2,-11 8 20,-2 6 57,0 3 4,-13 5-58,-16 25-25,-2 9 5,2 4 1,15 0-2,14-3 0,0-7-2,16-8 0,20-7 2,13-11 14,7-7 0,11 0 0,-1-9-7,-5-14-1,-12 2-11,-18 1 0,-20 4-8,-11 1-92,-27-2-405</inkml:trace>
  <inkml:trace contextRef="#ctx0" brushRef="#br0" timeOffset="40033.6349">5552 7227 229,'0'0'63,"0"0"2,0 0 17,0 0-16,0 0 32,0 0 9,-3-42 8,3 38 13,-4 1-27,1 3-12,3 0-26,-3 0-27,-2 9-36,1 16 3,-3 10-5,4 3 5,-1 5-4,4-6 2,0-3-1,0-4 0,0-10 0,0-4 0,0-6 0,0-4-6,2-4-4,0-2 6,-2 0 2,3 0 2,-3 0 1,0 0-1,2 0-1,-2 0-3,0-2-40,0-9-48,0-1-73,0 3-99,0-3-277</inkml:trace>
  <inkml:trace contextRef="#ctx0" brushRef="#br0" timeOffset="41502.8533">5534 7261 368,'0'0'369,"0"0"-294,0 0 58,0 0-70,0 0-59,0 0-3,-6 99 0,1-48 6,2-1-4,1-4 0,2-12-2,0-8 1,0-10-2,19-9-2,6-7 2,5 0 2,2-26-2,5-10 0,-6-9-13,0 3 5,-8-2 5,-6 4 3,-9 6 0,-6 6 3,-2 10 8,0 8 27,0 4 5,0 3 8,0 3-18,0 0-27,-2 3-6,-1 18-6,-2 8 4,3 7 2,2 0 0,0-4 1,0 0 0,12-5-1,7-4 0,6-7-1,4-4-2,-2-5 0,0-7-8,-3 0-11,-5 0-2,-2-8-3,-4-14 19,-3-6 2,0-11-13,1-3 1,1-2-1,1 0 13,2 6-5,3 2 8,3 2 2,1 0-4,4 3 3,1 2 1,-2 4-1,-7 4 1,-9 4 1,-7 2 4,-2 4 30,0 1 23,0 2 3,-2 6-24,-5 2-22,3 0-14,-2 17 0,4 20-10,0 10 10,2 7 2,0 4-2,0-2 0,4 0 0,2-8 0,-4-8-2,-2-12 2,0-11 3,0-11-2,2-6 0,0 0 1,0-1 6,3-19 12,3-8-20,4 5-10,-1 2 6,1 9 4,1 6-5,0 6-7,3 0-5,1 0 8,-1 14-7,0 6-14,-3 5 10,0-2-3,-1-3 6,-2-5-7,4-9-16,3-6 7,4 0 7,6-21 18,2-15 8,0-3-1,-3-2 1,-8-1 2,-7 8-1,-6 4 10,-5 10 38,0 3 29,0 9-16,-9 7-18,-7 1-26,0 0-18,-1 23-3,3 8-3,3 7 5,9 4 1,2-3 0,0 0-2,15-9-1,10-6 3,8-10 0,3-14-1,0 0 0,-2-8-5,-5-20 2,-2-4-6,-11-4-7,-1 0 8,-13 2-13,-2 8-10,0 3 1,0 9-6,0 9 3,0 3 17,0 2-26,0 0-19,0 4-20,11 13 75,9 6 3,2 3 4,-4 3-4,0 4 0,-4-1 4,-2-4 3,2-5 4,-3-11 11,7-9 1,5-3 12,2-6-3,10-22-13,0-8-12,-7-1 0,-8 5-2,-5 6 4,-11 9 61,-4 5 27,0 8 25,-2 4-50,-16 0-46,5 14-18,-1 14-2,2 4-1,9 2 0,3-5-1,0-6-1,3-3-2,23-5 1,11-7-40,15-8-101,2 0-210</inkml:trace>
  <inkml:trace contextRef="#ctx0" brushRef="#br0" timeOffset="42056.5382">8361 7164 740,'0'0'100,"0"0"-1,0 0-4,0 0-46,0 0-12,0 0-17,-139-25-11,97 57-4,0 12-3,1 6-2,12 4 0,12-8 0,13-4-4,4-12-2,13-10-40,19-13-22,11-7-12,4-11 39,-3-22 4,-1-8 2,-14-1 29,-6 4 6,-12 4 3,-10 7 47,-1 10 42,0 7-13,0 8-9,0 0-15,0 2-18,0 0-37,0 24-7,0 15 7,0 6 2,0 3-1,0 4-1,0-3 0,14-7-73,6-10-121,3-14-109,2-17-191</inkml:trace>
  <inkml:trace contextRef="#ctx0" brushRef="#br0" timeOffset="42348.3696">8602 7520 758,'0'0'138,"0"0"-121,0 0 12,-25 134-11,25-98-7,0-4-5,0-5-1,6-10-4,15-13 0,1-4 5,7 0 8,3-26-3,3-6-5,-4-10-1,-4 3-4,-12-2 4,-11 1 7,-4 0 30,-2 5 18,-25 7-18,-2 10-14,-6 12-11,3 6-15,4 0-2,3 14-2,12 10-34,7 3-99,6-2-84,0-5-170</inkml:trace>
  <inkml:trace contextRef="#ctx0" brushRef="#br0" timeOffset="42516.2748">9246 7596 877,'0'0'52,"0"0"-9,0 0 19,0 0-44,-23 132-11,6-99-7,1-1-37,5-18-218,4-14-85</inkml:trace>
  <inkml:trace contextRef="#ctx0" brushRef="#br0" timeOffset="42927.0381">9819 7078 868,'0'0'107,"0"0"-69,0 0 27,0 0-36,0 0-13,-116-8-1,81 38-5,5 9-1,3 3-3,7 1-2,9 0-4,11-7-1,0-8-2,11-14-53,18-12-6,9-2 10,2-16-12,-2-13-12,-7-8 31,-9 3 15,-8 0 30,-8 1 6,-6 8 45,0 8 52,0 8 2,0 4-13,0 5-34,0 0-34,-6 9-12,1 16-9,1 8-3,4 4 0,0 0 0,0-1 0,6 4-28,8-11-97,4-4-127,2-15-129</inkml:trace>
  <inkml:trace contextRef="#ctx0" brushRef="#br0" timeOffset="43220.8708">10120 7331 722,'0'0'151,"0"0"-85,0 106 1,0-65-44,0-8-2,0-6-13,0-12 2,0-4-9,-2-11 3,-3 0 10,-2-16 5,7-19-18,0-4 1,0-2 3,18 3-4,5 8-1,1 7 0,0 12 0,3 11 0,-2 0 2,-5 0 8,-3 20 6,-3 4-2,-5 4-10,-6 6-1,-3 4-3,0-2-83,0-8-174,-1-11-318</inkml:trace>
  <inkml:trace contextRef="#ctx0" brushRef="#br0" timeOffset="43356.7939">10558 7556 762,'0'0'120,"0"0"-90,0 0-12,-33 121-18,16-86-143,-6-7-267</inkml:trace>
  <inkml:trace contextRef="#ctx0" brushRef="#br0" timeOffset="43886.8938">11270 6934 871,'0'0'35,"0"0"-5,19 156 35,-7-101-42,-1-1 14,-7-6-9,-4-10-13,0-7-6,0-12-6,0-9 1,0-6-2,5-4 1,2 0 14,8-16 4,7-9-20,8 4 0,3 4-2,3 5 1,-3 11-3,-6 1-2,-7 0 4,-11 8 1,-9 16 6,0 2 5,-21 1 8,-14 5-3,-9-13-13,3-3 2,1-8 1,7-5-6,12-3-2,13 0-52,8-14-63,0-9-174,25-7-154</inkml:trace>
  <inkml:trace contextRef="#ctx0" brushRef="#br0" timeOffset="44165.4969">11726 7421 653,'0'0'88,"0"0"49,0 112-67,0-93-44,0-7-8,0-9-7,0-3-4,0-3 25,0-28 44,0-7-75,7 0 0,14 2 1,-4 8 2,1 12-3,5 10 3,-2 6 1,8 0 2,-2 18 10,0 8-5,-4 3-8,-10 1-4,-5 3 0,-8 1-5,0 0-97,0-5-136,-6-11-208</inkml:trace>
  <inkml:trace contextRef="#ctx0" brushRef="#br0" timeOffset="45133.6029">12924 7142 203,'0'0'420,"0"0"-316,0 0 12,0 0-6,0 0-16,0 0-57,-56-18-31,24 44 11,-4 11 10,6-3-4,3 10-13,5-2-2,15-4-3,7-2-4,0-10-2,10-8-2,15-8 0,4-10-21,8 0 1,1-22-24,-5-12 6,-2 0-6,-10-6 32,-9 5 15,-7 0 0,-5 4 9,0 14 18,0 7 18,0 6 16,0 4-18,0 4-39,-5 19-4,1 10-1,2 9 1,2-2 0,0-1 1,13-7-1,9-7 0,5-11 2,2-7 0,5-7-2,-2-3 4,0-17-4,-1-10-12,-4-4-11,-4-6 1,-8-2-9,-5 1 1,-8 8-11,-2 10 13,0 11 27,0 11 0,0-2-14,0 3 9,0 0-11,1 7 6,11 13 11,2 3 1,-2 8 1,7 3 0,-2 0 0,3-2 2,3-6-2,3-8 0,3-7 1,7-11 7,2 0-3,-3-17 1,-3-12-8,-8 2 2,-10-1 2,-5 0 2,-9 6 1,0 4 40,0 5 26,-16 8-4,1 5-39,-1 0-13,3 1-6,3 20-9,4 5 8,6 2-10,0-1 1,0-1 0,20-5-2,7-5-5,8-6-49,5-8-78,-2-2-213</inkml:trace>
  <inkml:trace contextRef="#ctx0" brushRef="#br0" timeOffset="45434.6743">14208 7014 213,'0'0'0,"0"0"-100</inkml:trace>
  <inkml:trace contextRef="#ctx0" brushRef="#br0" timeOffset="47352.7668">14527 7025 939,'0'0'53,"0"0"23,0 0-22,0 0-45,0 0-8,0 0 0,-136 81-1,109-37 0,7-2 1,9 1-1,6-3-2,5-4 0,0-10-1,16-3 3,6-9-22,9-11-14,3-3 4,6 0-16,6-17-4,-1-15 31,1-5-2,-3-4 16,-5 2 3,-2 3 4,-8 3 1,-5 8 22,-11 7 23,-10 7-14,-2 7 25,0 4 9,-20 0-53,-12 11-13,1 14 0,-4 8-2,3 3 1,12 2-3,5 2 4,10-4-2,5-2-6,0-8-23,17-10-19,11-9-36,5-7 31,3-7 8,-2-19 29,0-6 14,-8-4 4,-6 0 4,-10 2 16,-5 0 37,-5 6 8,0 3 2,0 12-10,-3 6 4,1 3-29,0 4-10,0 0-22,0 9-3,2 17 3,0 3 1,0 2-1,4-1-2,14-9 1,9-1-3,4-9-7,6-11 2,6 0-13,0-8-12,-3-16 9,-7-8 16,-8-4 5,-8-3 4,-7-4 2,-10-2 4,0 2 30,0-1-4,-10 15 0,2 11 6,1 12 1,1 6-13,-1 7-22,-3 25-4,6 11-1,2 7-2,2 0 3,0-1 0,9-4 0,13-6 1,3-10-1,3-8-5,2-13-10,5-8 2,-1-6 2,-1-19-21,-5-9-5,-4 1 25,-9-6-10,-8-3 21,-5-4 1,-2 0 0,0 4 6,0 9 1,0 16 27,0 11 1,0 6 0,-8 0-24,2 28-9,-2 5-2,1 16 2,5 0-2,2-2 2,0 0-2,0-7 1,2-4-1,11-8-2,8-12 0,1-8-11,3-8 1,13 0-2,-3-20-11,1-10-2,-5-2 16,-6 4 1,-10 5 9,-8 6 1,-7 9 4,0 3 33,0 3 6,0 2-13,-2 0-19,-8 0-11,-3 20-2,4 3 0,2 0-1,7 1 0,0-3-2,5-8-29,21-4 12,8-9-11,9 0-2,1-11-28,0-16-3,-5 2-12,-10-1 45,-11 5 33,-9 6 1,-7 7 47,-2 5 39,0 3 20,0 0-68,-14 0-32,-6 18-6,0 6-1,0 3 2,9 6-2,6-3 0,5-2-2,0-6-1,3-7-2,17-10-29,9-5-10,3-8 20,5-21 13,-4-9-3,-6 1 13,-12-9 1,-7-1 1,-8-4 4,0-2 19,-3 5 20,-14 10-3,7 14 10,-1 14-7,7 6-6,-3 4-8,1 16-21,1 21-9,2 12 1,3 6 5,0-2-3,10-4 1,7 1-2,6-6-1,1-10 2,3-10-4,2-10 1,2-11-2,-6-3-30,-3 0-40,0-25-192,-9-13-592</inkml:trace>
  <inkml:trace contextRef="#ctx0" brushRef="#br0" timeOffset="47707.1712">16805 6844 1116,'0'0'40,"0"0"-39,0 0 14,-21 106 2,21-54-6,8 3-6,3-4 1,-5 0-6,-2-6-36,-4-2-97,0-11-142,0-9-158</inkml:trace>
  <inkml:trace contextRef="#ctx0" brushRef="#br0" timeOffset="47856.8987">16691 6976 917,'0'0'14,"0"0"16,89-104 5,-19 61-28,-1 12-7,-9 4-6,-14 13-148,-19 14-182</inkml:trace>
  <inkml:trace contextRef="#ctx0" brushRef="#br0" timeOffset="48223.6009">16774 7032 819,'0'0'36,"0"0"-1,0 0-25,0 0 11,0 0-3,152 0-15,-103 0-2,-12 0 4,-10 0-4,-10 18 3,-7 6 12,-9 5 13,-1-4-8,0 0-10,0-10-4,0-2-7,0-9 0,0-4 0,14 0 0,9-17 11,1-12-3,-5-6 0,-4 1 19,-11 2 13,-4 2 6,0 6-6,-23 5-16,-4 10-15,4 6-1,-3 3-8,6 0-6,10 9-36,10 3-63,0 0-93,6-12-72,21 0-137</inkml:trace>
  <inkml:trace contextRef="#ctx0" brushRef="#br0" timeOffset="48560.9156">17308 6967 687,'0'0'207,"0"0"-156,0 0 5,0 0-23,0 0-9,-11 121-8,7-82-10,4-5-3,0-5 0,0-8-2,0-5-1,6-10 0,13-6 0,3 0-5,5-6 1,4-18-2,2-4-9,-9-5 8,-3 1 3,-13 2 4,-5 4 5,-3 12 11,0 5 55,0 3-2,0 6-24,0 0-27,-9 0-17,2 21-1,1 3 0,0 6-3,6-2 1,0 5 1,0-2-33,0-1-97,12-7-79,1-12-144</inkml:trace>
  <inkml:trace contextRef="#ctx0" brushRef="#br0" timeOffset="48918.4376">17608 7060 778,'0'0'43,"0"0"-28,0 0 13,0 0 20,135 26-2,-110 3-23,-10 1 1,-11-2-4,-4-6 5,0-5 1,-2-5-4,-9 0-3,3-10-2,2-2 9,4 0-1,2-11-14,0-16-8,8-9-2,13-1-1,8 2-8,0 5-1,-2 13 3,0 6 6,-2 8-1,-9 3-1,8 0 2,-8 15 0,-1 11 9,-3 2-3,-4 0-6,-3 1 0,-5 1-2,0 0-24,0 0-103,0-4-156,-7-12-112</inkml:trace>
  <inkml:trace contextRef="#ctx0" brushRef="#br0" timeOffset="49064.2354">17984 6796 853,'0'0'57,"0"0"7,0 0-64,0 0-1,0 0-186,0 0-159</inkml:trace>
  <inkml:trace contextRef="#ctx0" brushRef="#br0" timeOffset="49573.5902">18314 7122 771,'0'0'32,"0"0"-17,0 0 12,0 0-16,89-120-1,-89 102 2,0 4 27,-11 6 54,-9 6-44,-5 2-15,0 0 1,3 14-10,3 11-8,1 7-11,9 6-4,5 1 0,4 6-2,0-9 0,17-6 0,10-11 1,1-7 1,10-9-2,5-3 4,1-4 0,-1-21 2,-7-4-4,-7-7 5,-4-3-6,-8-3 1,-6 1-2,-4 0-4,-7 9-11,0 8-1,0 11 7,0 7-3,0 5-8,0 1-13,0 0 2,0 20-4,13 5 34,1 9 1,1 1 1,1 1 0,-1 2 1,-4-1 4,-3-1 18,-6 2-3,0-7-5,-2 0-8,0-9-8,0-12-7,8-10-135,6-5-221</inkml:trace>
  <inkml:trace contextRef="#ctx0" brushRef="#br0" timeOffset="50246.7812">19185 6810 687,'0'0'140,"0"0"-26,0 0-35,0 0-29,0 0-29,0 0 34,-62 128-24,30-78-6,6-1-7,8-8-6,12-2-8,6-11-1,0-7-3,13-6-2,18-11-1,10-4-11,5-3-10,1-18-25,-3-8-4,-10 0 16,-12-2 6,-11 7 22,-7 10 9,-4 5 9,0 9 43,0 0-8,-4 6-44,-10 13-4,7 3 2,1 1-2,6-3-3,0-4 3,12-8 4,13-8 1,4 0 1,-2 0 11,3-19-7,-5 2-2,-9-8 6,-8 4 14,-8-5 13,0 3-11,-4 1-14,-21 6-10,1 10 0,-3 6-2,3 0-50,1 3-58,9 18-99,6 2-119,6-2-210</inkml:trace>
  <inkml:trace contextRef="#ctx0" brushRef="#br0" timeOffset="51177.5735">19602 7134 285,'0'0'561,"0"0"-545,0 0 32,118-75-12,-95 56-29,-14 7-3,-7 4-3,-2 4 13,0 4 7,0 0-4,0 0-17,0 2-1,-2 12-7,2 0 0,0 0-14,0-4-30,13-2 16,11-8-2,7 0-5,4-1 16,-4-22 6,-5-3 17,-6-2 4,-6 0 5,-5 0 38,-3 8 28,-1 3 19,-5 8-31,2 6 11,-2 3-25,0 0-18,0 17-27,4 24 1,6 22 1,-2 11 7,0 13 1,0 6-2,-3 2-7,-3 5 2,0-1-3,0-7 0,5-16-7,-3-24 0,7-24-29,3-20 20,4-8 6,3-22 10,2-18 0,-3-12 0,-7-9-2,-3-6 0,-4-16 2,3-9-1,2-12-1,11-3 0,5 3-1,7 12 3,3 20 1,-3 13 5,-8 23 3,-7 19 13,-6 17-10,-6 2-12,2 33 0,-7 16 7,0 11 7,-2 7-7,0 3-2,0 2 0,0-1-2,0 0-3,0-3 1,6-11-1,11-14 1,2-13-1,6-13 0,2-17-2,6-2-6,0-9 5,-4-15 1,-8-3-10,-13 1 4,-8-6-1,-4-5 0,-23-4-5,-6-2 0,-1 2 1,5 4 6,9 4 0,11 6-3,9 0-6,0-1-36,9 2-30,16 0 21,6-2 38,-4 6 22,0-4 1,-7 3 31,-7 6 51,-7 3-6,-3 6 1,-3 7-5,0 1-22,0 0-49,0 21 3,0 10-4,0 8 0,0 0 0,0-4 0,0-3-59,0-3-80,0-14-153,5-5-188</inkml:trace>
  <inkml:trace contextRef="#ctx0" brushRef="#br0" timeOffset="51314.5012">20628 6729 916,'0'0'34,"0"0"2,0 0-36,0 0 0,0 0-221,0 0-121</inkml:trace>
  <inkml:trace contextRef="#ctx0" brushRef="#br0" timeOffset="52655.438">21032 6837 842,'0'0'85,"0"0"-31,0 0 4,0 0-42,0 0-10,0 0 0,-134 125 1,113-87 4,6-1-6,9-4-1,6-4-4,0-8-1,2-2-13,22-16-35,9-3-35,8 0 0,5-18-5,-1-11 15,-7-6 9,-10-5 61,-8-1 4,-6 10 47,-10 4 51,-4 10 49,0 11-24,0 3-28,0 3-62,-10 0-20,-4 12-7,3 11-1,2 0-4,5 8 1,4-4 0,0 2-2,0-3 1,6-6-2,17-6 1,3-11 0,10-3-6,2 0-3,2-17-13,1-7-13,-8-1-4,-5-8 26,-8 3 6,-6 2 7,-5-4 1,-9 10 5,0 5 14,0 10 24,0 7-5,-9 0-27,-5 7-12,-1 13-1,1 9-2,3 0 3,5 2-1,2 1 4,4 0-6,0-3 3,0-7-1,13-4-6,9-8 2,3-5-19,6-5 9,5 0-2,-1-5 1,7-18 4,-11-1 1,-4-2 5,-2-6 4,-12 9 4,-2 2-2,-6 5 1,-3 12 11,-2 2 15,0 2-9,0 0-18,0 11 0,-7 12 0,1-2-1,-1-1 1,2-11-2,5-1 2,0-6 0,0-2 0,10 0 4,8-13 2,10-10-3,-6 3 0,3 0-3,-10 8 0,2 8 0,-2 4 0,-3 0-2,-5 21 2,2 6 5,-4 5 2,5-4 0,-2-4-5,1-6-2,3-8 1,5-10 1,10 0 5,8-8 0,5-16-7,-1-5-3,-4-4 2,-8-9 1,-4-6 0,-10-11 1,-7-6 1,-4-3-2,-2-1 3,0 5-3,0 10 2,-8 16-2,0 16 1,5 13 4,-2 9 10,-4 4-15,2 31-3,1 15 3,-5 14 7,10 8 0,1 6 3,0 1 0,0-9-9,12-12 4,13-16-3,6-16 1,7-16 0,3-10 3,5-4-1,-4-24 0,-3-8-2,-4-6 0,-14-1-2,-8 4 0,-5 11 1,-6 11-1,0 12-1,-2 5 2,0 0-2,2 0-1,4 0-13,6 0-7,6 17 17,4 6 4,1 5 1,-4 2 1,-3 0 0,-7-2 12,-9-5 1,0 3-4,-13-3-7,-18-3 1,-7-1-5,-7-8-7,1-4-58,-6-6-78,3-1-138,-1 0-71</inkml:trace>
  <inkml:trace contextRef="#ctx0" brushRef="#br0" timeOffset="52807.5113">22010 6738 771,'0'0'111,"129"-99"-25,-49 61 46,-4 8-76,-16 8-22,-22 10-22,-23 6-12,-15 6-13,-37 0-115,-39 3-233</inkml:trace>
  <inkml:trace contextRef="#ctx0" brushRef="#br0" timeOffset="53075.5213">21024 6449 977,'0'0'44,"0"0"-28,0 0 58,0 0-47,0 0-22,0 0-3,54 97 13,-101-77-7,-4-8-4,6-12 0,12 0 11,13-13 33,15-11-8,5 3-19,12-2-14,23 0-5,3 8-2,2 10-4,-5 1-81,-8 4-245</inkml:trace>
  <inkml:trace contextRef="#ctx0" brushRef="#br0" timeOffset="63923.4975">3321 9164 608,'0'0'149,"0"0"-62,0 0 1,0 0-40,0 0-4,0 0 19,0 0-32,0 0-14,-54-7 3,25 7 1,-2 3-3,0 11-3,-3 1-4,1 8-1,4 0-5,1 8-3,8 1-1,12 0-2,4-2 1,4-5-1,0-8-1,0-5-4,12-3-3,11-9-12,4 0 8,2 0-2,0-17 6,2-7-3,-9 0-8,-2-4 4,-4-2 16,-7 2 0,0 5 3,-3 4 1,-3 7 13,-1 8 16,-2 2-1,0 2-12,0 0-7,0 0-13,0 2-2,3 16 0,-3 8 2,2 2 0,-2 8 4,2-2-3,-2 0 0,0 1-1,0-3-17,2-3-80,0-2-110,7-11-161</inkml:trace>
  <inkml:trace contextRef="#ctx0" brushRef="#br0" timeOffset="64274.4365">3479 9474 752,'0'0'122,"0"0"-119,0 0-2,0 0 5,0 0-1,0 121 2,2-97-2,4-4-1,6-2-2,3-7-1,4-8 2,5-3 2,7 0 8,3-8 0,1-12-2,-1-4-10,-10-2 3,-9-1 4,-3 4 5,-12-2 22,0 4 26,-4-2 4,-19 6-25,-4 3-11,3 6-18,1 8-11,-3 0 0,4 0-4,1 0 0,4 15-47,3 4-72,10-3-43,1-4-118,3-8-185</inkml:trace>
  <inkml:trace contextRef="#ctx0" brushRef="#br0" timeOffset="64570.9145">4218 9307 758,'0'0'308,"0"0"-308,0 0 0,0 0 28,133 3 10,-76-13 7,0-4-29,-7 2-10,-14 2-2,-12 4-4,-10 4-13,-9 0-74,-3 2-55,-2 0-72,-2 0-101</inkml:trace>
  <inkml:trace contextRef="#ctx0" brushRef="#br0" timeOffset="64793.403">4310 9525 1017,'0'0'40,"0"0"-40,0 0 11,122 0 8,-72-12 8,-5 2-2,-5 0-13,-11 3-8,-9 4-4,-11 3-6,-7 0-103,-2 0-200,0 0-230</inkml:trace>
  <inkml:trace contextRef="#ctx0" brushRef="#br0" timeOffset="65356.476">6107 9138 617,'0'0'184,"0"0"-64,0 0-33,0 0-45,0 0-22,0 0-11,0 48-5,0-4 25,0 7 19,0-8-11,0 0-18,0-8-10,5-6-7,-1-2 1,-2-4-3,0-3-38,-2-1-98,0-4-167,0-3-203</inkml:trace>
  <inkml:trace contextRef="#ctx0" brushRef="#br0" timeOffset="65715.5895">5719 9767 730,'0'0'124,"0"0"-73,0 0 68,0 0-86,0 0-18,0 0 32,154-2-10,-69-3-8,11-6 7,4 2-10,3-5-2,-3-1-5,-7-2 7,-3 0-4,-17 1-11,-17 2-3,-21 6-1,-17 2-6,-7 2 1,-9 4-2,-2 0-15,-2 0-22,-23 0-76,-10 0-108,-3 14-89,-6 6-126</inkml:trace>
  <inkml:trace contextRef="#ctx0" brushRef="#br0" timeOffset="65995.2077">6143 10150 978,'0'0'115,"0"0"-97,0 0 4,0 0-17,0 0-4,0 0 10,15 111 1,-8-73-2,-4 0-1,-3-3-3,0-2 0,0-1-4,0-4-2,0-4-53,0-8-112,0-8-117,0-8-113</inkml:trace>
  <inkml:trace contextRef="#ctx0" brushRef="#br0" timeOffset="66250.1301">6346 10166 1054,'0'0'32,"0"0"-30,0 0 7,0 0 0,0 0 6,0 135 3,0-96-3,2 0-3,2-7-8,-4-2 2,0-7-4,0-4 0,0-3 0,0-8-2,0 2-25,0-3-73,0-7-107,0 0-43,-9 0-272</inkml:trace>
  <inkml:trace contextRef="#ctx0" brushRef="#br0" timeOffset="66550.4877">5917 10156 580,'0'0'124,"0"0"-118,0 0-2,0 0 22,147-94 22,-82 75 19,-1 7-16,0-8 12,-7 3 10,-8 3 4,-9-4-25,-11 6-10,-13 1-24,-5 6-10,-9 3-6,0 2-2,-2 0-22,0 0-99,0 0-139,0 0-146</inkml:trace>
  <inkml:trace contextRef="#ctx0" brushRef="#br0" timeOffset="74559.4337">7659 8985 576,'0'0'216,"0"0"-115,0 0-8,0 0-23,0 0-21,0 0-14,0 0-15,-12-67 4,-5 58-6,-8 3-5,-6-2 0,0 4-4,-3 4 0,1 0 1,-3 0-3,2 6-3,3 18-3,0 6 1,2 16-2,1 8 0,3 9 0,11 5 0,5 8 3,9 2-2,0 7 0,0 7 5,11 5-6,3 2 4,3 2 0,4-1 3,-4-4-6,1-4-1,-4-8 2,-6-15-1,-1-9-1,-4-11 3,-3-10 0,0-3 4,-18-12 0,-9 0 6,-6-4 0,-10-8-7,-6-2-2,-2-8 1,4-2 0,11 0-4,12-2-1,9-6 0,6-2-11,4 0-45,5 1-57,0-3-220,18 5-257</inkml:trace>
  <inkml:trace contextRef="#ctx0" brushRef="#br0" timeOffset="75108.1134">6992 11180 970,'0'0'68,"0"0"-37,0 0 17,0 0-26,0 0 8,0 0-1,121-19-17,-79 5-6,-3 2-2,-2-1-4,-10 4-55,-4 1-138,-5 4-119,-4 2-242</inkml:trace>
  <inkml:trace contextRef="#ctx0" brushRef="#br0" timeOffset="75330.9897">7503 10999 1016,'0'0'111,"0"0"-111,0 0 3,0 0 7,0 0-4,0 0 4,35 118-5,-30-90-3,-5-2 1,0 0-2,0-6-1,2-4-71,2-3-80,0-10-98,2-3-92</inkml:trace>
  <inkml:trace contextRef="#ctx0" brushRef="#br0" timeOffset="75557.8559">7707 11004 1016,'0'0'111,"0"0"-102,0 0 26,0 0-20,0 0-5,0 0 0,21 135 3,-13-97 0,2-4-7,-6 1-5,0-9 0,-1-6-1,-1-7-12,0-7-52,-2-3-69,0-3-107,0 0-44</inkml:trace>
  <inkml:trace contextRef="#ctx0" brushRef="#br0" timeOffset="75780.7299">7353 10899 964,'0'0'71,"0"0"-66,0 0-1,0 0 17,152-113 10,-92 69 10,-2 0-6,-7 6-21,-15 7-8,-10 8-6,-11 0-46,-12 5-118,-3-1-181</inkml:trace>
  <inkml:trace contextRef="#ctx0" brushRef="#br0" timeOffset="76247.6714">7964 8631 276,'0'0'438,"0"0"-284,0 0-24,0 0-38,0 0-35,0 0-21,4-16-20,-1 36-11,-1 9 7,4 10 10,-2 1-5,2-4-10,-4 1-6,-1-4-1,2-1-3,-1-6-70,3-1-70,1-10-140,4-11-174</inkml:trace>
  <inkml:trace contextRef="#ctx0" brushRef="#br0" timeOffset="76464.9264">8151 8668 103,'0'0'789,"0"0"-691,0 0-27,0 0-45,0 0-23,0 0 2,0 49 15,4-15 1,-1-3-7,-1 1-6,0-6-5,2 1-3,-1-3-9,2-4-73,-1 1-89,-4-9-85,0 1-174</inkml:trace>
  <inkml:trace contextRef="#ctx0" brushRef="#br0" timeOffset="76707.7277">7808 8586 662,'0'0'70,"0"0"-29,0 0 33,131-72-11,-75 52 18,1 0-30,-2 4-2,-10 4-18,-8 6-20,-8 2-11,-7 4-49,1 0-179,-1 0-185</inkml:trace>
  <inkml:trace contextRef="#ctx0" brushRef="#br0" timeOffset="77191.4307">9023 9266 338,'0'0'442,"0"0"-413,0 0 52,0 0 21,0 0-74,0 0-3,-81-86 5,52 86-2,0 0-6,-2 2-1,2 19-1,4 6 2,8 9-8,3 8-5,6 6 0,8 4 1,0 1-8,0-4-2,15-5 1,1-2-1,0-3-11,-5-1-41,-9-5-90,-2 2-101,0-7-96</inkml:trace>
  <inkml:trace contextRef="#ctx0" brushRef="#br0" timeOffset="77521.5219">8614 9763 857,'0'0'36,"0"0"-18,0 0-7,127-127-8,-48 81-3,4-1-4,-2-2-58,-9 8-14,-16 6-32,-18 9-32,-12 8 60,-14 2 80,-6 6 7,-4 4 87,-2 3 56,0 0-2,0 3-11,-15 0-49,-1 8-24,1 18-27,-1 8-10,7 8-1,-4 1-16,8 0 0,5-2-6,0-4-3,0 2-1,0-3-8,5-4-75,6-6-110,0-9-132,1-14-189</inkml:trace>
  <inkml:trace contextRef="#ctx0" brushRef="#br0" timeOffset="77910.1616">9239 9559 525,'0'0'279,"0"0"-264,0 0 55,0 0-16,125-30-35,-100 42-7,-12 13-1,-9 8-6,-4 1-5,0 1 0,-4-2-21,-14-8 20,1-8-1,10-7 0,4-7-2,3-3-23,0-4-29,10-25 5,14-5 14,0-6 4,2-2 27,-3 1 6,-3 6 7,-5 7 53,-7 10 34,-8 4 9,0 5 1,0 9-25,-2 0-25,-12 0-26,5 21-18,3 9-5,6 4-3,0 0-1,0 0 0,17 0-1,-2-1-25,8 2-38,-1-3-81,-1-9-122,-9-14-54</inkml:trace>
  <inkml:trace contextRef="#ctx0" brushRef="#br0" timeOffset="78152.1053">9574 9348 706,'0'0'296,"0"0"-288,0 0 13,0 0 10,153-2 19,-99 30 9,-7 9-22,-10 9-7,-10 3-6,-15 9-21,-12 2 4,0 3-6,-21 2-1,-8-11-29,2-14-31,9-14-50,7-17-56,7-9-85,4 0-252</inkml:trace>
  <inkml:trace contextRef="#ctx0" brushRef="#br0" timeOffset="78579.35">10280 9506 1043,'0'0'39,"0"0"36,0 0-36,0 0-25,-109 113 4,85-71 8,3 0-13,5-5-1,12-5-10,4-8 0,0-9 0,12-7-4,12-8-6,2 0-17,6-23 3,2-10-8,-9-4-10,0-7 8,-8 1 9,-9-9 22,-8 0 1,0-7 2,0-1 14,-9 7 16,-5 6 8,1 15-5,3 14 9,2 10-8,3 8 10,5 0-13,0 26-28,0 14 1,5 10 8,16 2-5,-1-2-8,2-1 3,-4-3-4,-4 0-1,1-2-24,-9-4-28,-1-3-52,-5-10-122,0-17-242</inkml:trace>
  <inkml:trace contextRef="#ctx0" brushRef="#br0" timeOffset="79007.4859">10535 9543 753,'0'0'219,"0"0"-188,0 0 55,142-14-47,-95 29-19,-16 16-8,-22 7-9,-9 6 5,-15-2-6,-22 2 0,2-8-1,8-12-1,9-9 1,9-12-1,9-3 0,0-2-5,18-26-17,20-11-7,7-10-28,1-1 3,1 0-24,-5 4 25,-10 6 42,-10 9 11,-13 12 21,-9 10 63,-2 9 15,-25 4-29,-7 27-36,-1 8 3,8 10 18,10 3-11,15 2-15,2-6-7,21-11-11,22-9-7,15-18 0,7-10 8,3 0-8,-1-12-2,-7-11 0,-10-5-2,-21 7-23,-16 4-61,-13 2-170</inkml:trace>
  <inkml:trace contextRef="#ctx0" brushRef="#br0" timeOffset="79989.3652">3250 12380 699,'0'0'147,"0"0"-95,0 0 70,0 0-38,0 0-43,0 0-17,-141 8-2,110 26-15,0 11-2,-1 6-4,8 2-1,11-5 1,5-10-2,8-10 1,0-6-2,12-10-8,15-10-20,8-2-9,3-14-5,6-20-1,-5-8-15,-6-5 6,-8 4 32,-10 3 22,-11 10 2,-4 9 20,0 12 50,0 7 8,0-1-6,0 3-24,0 0-23,0 5-24,0 21-3,0 10 0,0 6 0,0-3 0,0-1 0,8-1-38,3-7-63,-3-4-85,8-8-96</inkml:trace>
  <inkml:trace contextRef="#ctx0" brushRef="#br0" timeOffset="80305.465">3494 12700 616,'0'0'351,"0"0"-339,0 0 4,0 0 13,22 121-21,-19-100-2,-1-5 4,3-9 0,-5-3-6,0-4 1,0 0 9,0-11 25,0-17-16,0-13-22,4 5-1,14 4 0,0 6-1,9 11 1,4 3 1,-2 7 4,0 5 3,-2 0 9,-6 2 1,-2 16-7,-4 6 0,-6 4-4,-4 7-7,-5 2-16,0 3-74,2 3-118,-2-13-179</inkml:trace>
  <inkml:trace contextRef="#ctx0" brushRef="#br0" timeOffset="80470.2584">4072 12673 998,'0'0'55,"0"0"-50,117-77 2,-67 56-7,-7 8-15,-12 12-144,-12 1-217</inkml:trace>
  <inkml:trace contextRef="#ctx0" brushRef="#br0" timeOffset="80636.2856">4125 12904 143,'0'0'1045,"0"0"-1029,0 0-11,0 0 10,0 0-9,145-28 2,-74 3-8,-4 2-60,-8-1-244,-18-3-366</inkml:trace>
  <inkml:trace contextRef="#ctx0" brushRef="#br0" timeOffset="80980.5459">5779 12414 1020,'0'0'129,"0"0"-123,0 0-5,-13 108 25,13-69-12,0-1-5,0 0-5,0-2-4,2-4-23,3 2-95,-5-6-134,0-4-103</inkml:trace>
  <inkml:trace contextRef="#ctx0" brushRef="#br0" timeOffset="81251.41">5461 13043 1075,'0'0'89,"0"0"-88,0 0 6,124 0 26,-21-21 9,12-5-8,9 1-12,-7-7 1,-7 5-6,-15-4-2,-16 5-8,-22 6-4,-19 4 0,-15 6-3,-14 8-1,-9-1-15,0 3-33,-5 0-36,-26 0-158,-13 15-238</inkml:trace>
  <inkml:trace contextRef="#ctx0" brushRef="#br0" timeOffset="81483.4171">5823 13483 1158,'0'0'23,"0"0"-23,0 126 16,0-76 2,0-8-12,0 1-3,0-8-3,0-9-12,0-6-55,0-8-86,5-12-146,-2 0-163</inkml:trace>
  <inkml:trace contextRef="#ctx0" brushRef="#br0" timeOffset="81670.3954">5987 13483 961,'0'0'273,"0"0"-265,0 0-6,0 0 18,0 0-16,0 113 3,13-80-3,-4 1-4,-2-3-8,-3 3-46,0-6-80,-4-5-95,0 0-114</inkml:trace>
  <inkml:trace contextRef="#ctx0" brushRef="#br0" timeOffset="81901.0756">5528 13566 1007,'0'0'64,"0"0"-62,0 0 23,183-131 40,-91 77-21,1 2-18,-10 3-9,-13 18-9,-23 7-8,-21 11-6,-13 6-43,-9-4-106,-4 1-205</inkml:trace>
  <inkml:trace contextRef="#ctx0" brushRef="#br0" timeOffset="82508.3714">7890 12280 915,'0'0'86,"0"0"-74,0 0 4,0 0 58,0 0-42,0 0 4,-42-33-1,4 33-14,-7 0 7,-3 5-10,-4 19-1,3 5-7,7 8 7,6 16-4,12 12-4,17 18-6,7 13 2,2 8-2,29 7-2,7 1 0,-2-3 1,-1-2-2,-10-10 1,-11-9-1,-14-8 0,-2-12 1,-27-10 6,-10-14 3,-1-15 7,-2-13-4,-3-16-8,1 0-3,6-4-2,9-14-6,11 5-31,12 3-41,6 10-97,0 0-247</inkml:trace>
  <inkml:trace contextRef="#ctx0" brushRef="#br0" timeOffset="82854.2355">7339 14476 1115,'0'0'34,"0"0"-31,0 0 6,0 0 5,0 0-9,127-40-5,-90 29-12,-10 1-119,-7-4-156,0 4-225</inkml:trace>
  <inkml:trace contextRef="#ctx0" brushRef="#br0" timeOffset="83041.1294">7738 14284 364,'0'0'797,"0"0"-794,0 0 0,0 0-1,0 131 1,13-92 0,-1-10-3,-2 4-63,-2-15-58,2-11-109,-1-5-114</inkml:trace>
  <inkml:trace contextRef="#ctx0" brushRef="#br0" timeOffset="83244.3593">7931 14321 715,'0'0'447,"0"0"-437,0 0-5,0 0 18,0 0-12,0 0-5,-5 118-3,8-93-2,1-4-1,-2-6-14,0-3-40,-2-2-52,0-10-95,0 0-38,0 0-146</inkml:trace>
  <inkml:trace contextRef="#ctx0" brushRef="#br0" timeOffset="83439.0937">7605 14231 1029,'0'0'99,"0"0"-99,0 0 3,123-106 8,-60 70-6,-3-3-5,-5 5-1,-15 5-97,-15 4-187,-15-3-242</inkml:trace>
  <inkml:trace contextRef="#ctx0" brushRef="#br0" timeOffset="83935.1632">8336 11860 890,'0'0'90,"0"0"-69,0 0 45,0 0-6,0 0-49,0 0 11,14 109 8,-8-63-17,3 0-7,-7-6-4,3-5-2,1-9-33,-1-11-87,5-10-122,0-5-120</inkml:trace>
  <inkml:trace contextRef="#ctx0" brushRef="#br0" timeOffset="84112.3907">8544 11865 948,'0'0'103,"0"0"-85,0 0 17,0 0 6,29 116-25,-16-78-9,-5 2-4,2-6-3,-6-4-16,-4 1-82,0-8-112,0-4-88</inkml:trace>
  <inkml:trace contextRef="#ctx0" brushRef="#br0" timeOffset="84354.3213">8214 11814 816,'0'0'83,"0"0"-77,0 0 22,182-56 46,-104 33-6,-2-7 10,-12 1-37,-10 5-19,-18 5-12,-14 7-10,-11 5-19,-7 6-92,-4 1-159,0 0-177</inkml:trace>
  <inkml:trace contextRef="#ctx0" brushRef="#br0" timeOffset="84826.1006">9551 12475 740,'0'0'60,"0"0"-40,0 0 121,0 0-65,0 0-35,0 0-4,-62-89-6,37 89-9,-8 0-7,-3 16 14,1 12 2,2 6-8,8 8-8,6 7 0,13 1-6,6 0-5,0 2-3,8-4 1,11 2-2,-1 3-15,-3 1-54,-9 5-104,-6-6-166,0-5-151</inkml:trace>
  <inkml:trace contextRef="#ctx0" brushRef="#br0" timeOffset="85133.3671">9141 13036 767,'0'0'96,"0"0"-65,22-104 58,29 63-47,20 0-33,10-8-4,4-1-5,-5 4-4,-13 6-10,-18 8-24,-16 8-40,-15 11 54,-11 0 24,-5 5 16,-2 4 72,0-1 3,0 5 10,-9 0-27,-7 17-45,-1 17-18,-1 6 3,3 6 11,5-2-17,6 0-6,4 2 1,0-4-3,0 1-5,16-3-54,6-12-74,-2-9-129,-4-6-162</inkml:trace>
  <inkml:trace contextRef="#ctx0" brushRef="#br0" timeOffset="85517.4481">9758 12784 761,'0'0'82,"0"0"-79,0 0 47,119-26 16,-84 26-39,-8 9-13,-12 20-11,-7 7 5,-8 1-8,-6 2 0,-15-3-8,-2-12-28,7-4 4,7-14 0,7-6-15,2 0 23,0-16-15,16-14-7,8-10 26,3 1 11,2 2 9,-4 6 2,-9 9 9,-5 8 52,-9 8 17,-2 2 28,0 4-3,0 0-26,-7 6-50,-4 17-1,2 4-6,9 5-10,0 1-10,0 0-1,1-1-1,18 5-37,3-3-70,0-6-103,-4-8-11</inkml:trace>
  <inkml:trace contextRef="#ctx0" brushRef="#br0" timeOffset="85759.1751">10068 12609 997,'0'0'27,"0"0"-13,114-13 62,-58 16-36,2 27 9,-10 12-1,-10 13-22,-9 8-7,-17 10-12,-12 2 0,0 0-2,-14 0-5,-13-12 0,3-13-28,4-11-21,9-25-59,7-14-147,4-6-171</inkml:trace>
  <inkml:trace contextRef="#ctx0" brushRef="#br0" timeOffset="86430.6788">10835 12677 702,'0'0'187,"0"0"-150,0 0 63,0 0 0,0 0-76,0 0 3,-98 62-1,69-14-1,6 2-6,2-1-4,9-3-4,8-7-5,4-10-5,6-7 0,22-12 2,14-10-3,4-3-15,4-24-11,-1-4-6,-9-4-13,-9 0 11,-11 3 15,-11 5 11,-7 3 7,-2 11 2,0 7 10,-2 6 17,-10 2-7,-2 25-17,2 7-4,4 4 0,5 1-1,3 0 1,0-3 1,13-7-1,14-12-2,1-11-4,7-6-2,-2-6 5,0-22 2,-4-8 1,-9-4 1,-11 4 0,-9-1 12,0 5 1,-9 9 0,-17 4-6,-6 14-8,1 5-1,5 0-38,5 21-68,11 9-143,1 1-112</inkml:trace>
  <inkml:trace contextRef="#ctx0" brushRef="#br0" timeOffset="86782.4319">11254 13098 845,'0'0'121,"0"0"-93,87-116 53,-47 61-23,-4-5-34,-10-2-5,-5 6-3,-15 7-12,-6 12-1,0 11 0,-15 10-2,-5 8-1,-5 8-12,3 0-9,4 8-14,5 18 0,6 7 13,7-4-5,0 0-35,22-4-33,11-4 14,10 0 65,-1-5 16,0 0 4,-5 1 56,-13 3-9,-11 3-5,-10 2-14,-3 4-5,-9 0-13,-18 0-14,0 0-5,5-12-71,7-4-87,5-13-149</inkml:trace>
  <inkml:trace contextRef="#ctx0" brushRef="#br0" timeOffset="87130.7934">11720 12746 1006,'0'0'21,"0"0"0,0 0 17,42 135-18,-33-98-6,-2-9-2,-2-8-9,-1-12-2,-2-6 1,3-2 3,1-10-2,0-20-3,11-9-12,-4-3-27,5 5 14,4 3 9,-2 13 12,-4 9 4,-3 8 3,-6 4 25,0 0-3,-3 18 19,0 10-2,-1 7-12,-1-1-12,2 0-12,3-3-5,0 0-1,2-9-9,-1-5-59,4-5-96,-1-12-152,0 0-154</inkml:trace>
  <inkml:trace contextRef="#ctx0" brushRef="#br0" timeOffset="87518.1946">12137 12703 791,'0'0'144,"0"0"-106,0 0 20,0 0-16,0 0-19,134 20-2,-121 12-10,-9 9-5,-4-2-2,0 2-4,-15-5-2,-3-12-18,7-10-2,7-10 6,4-4-10,0 0-11,0-13-14,13-19 5,11-5 1,3-10 10,4 3 30,1 2 5,-8 6 19,-6 13 60,-4 6 5,-10 8-3,-4 9 15,0 0-8,-2 1-40,-17 24-27,2 9-1,5 3 3,8 1-14,4 3-7,0-6-2,4 0 0,18-10-13,17-6-38,4-13-44,9-6-120,0-11-256</inkml:trace>
  <inkml:trace contextRef="#ctx0" brushRef="#br0" timeOffset="87946.373">13006 12625 949,'0'0'103,"0"0"-52,0 0 13,0 0-23,0 0-10,-114 62-17,92-28-4,2-2-4,9 4-3,6 0-2,5-6-1,0-4 0,10-10-16,9-13-13,8-3-11,2-7-9,2-22-2,3-5 3,-7-9 4,-3-3 38,-9 0 6,-5-2 1,-10-6 2,0-1 22,-4 4 2,-14 5 38,-1 15-5,6 13-3,5 14-7,0 4-6,4 9-13,2 23-22,2 7-2,0 9 7,6 0-4,12 5-4,5-5-3,-1 1-2,-4-5-1,0-3 0,-7-3-8,-3-8-41,-3-9-27,0-9-100,-3-11-145,0-1-113</inkml:trace>
  <inkml:trace contextRef="#ctx0" brushRef="#br0" timeOffset="88381.5084">13296 12641 737,'0'0'94,"0"0"-8,0 0 16,140-40-47,-100 42 1,-13 22-33,-15 10-14,-12 5-5,0 4 4,-16-2-5,-11-4 0,0-8-3,8-10-22,7-10-1,10-9-6,2 0-6,4-16 14,25-13 10,4-3-23,6-4 16,-1-3 5,-5 2 12,-4 7 2,-13 5 14,-9 12 33,-7 9 19,0 4 10,-6 0-6,-13 2-36,-4 20-13,4 8 10,7 6-9,12 4-14,0-3 4,7-7-1,18-9-12,16-9 4,4-12-2,5 0 6,6-19-1,-4-13 1,0-1 1,-14 1-9,-16 1 0,-11 14-10,-11 5-47,-2 9-112,-34 3-507</inkml:trace>
  <inkml:trace contextRef="#ctx0" brushRef="#br0" timeOffset="89663.3924">2600 15633 794,'0'0'173,"0"0"-128,0 0-14,0 0 4,0 0 16,10 111-20,1-58-10,-5 1 2,1 8-5,-5-4 0,0-3-14,-2-6 2,0-18-4,0-9 4,0-8-6,0-14 4,0 0-4,2 0-7,6-26-1,2-6 2,2-12-11,12-2 1,1 7 12,4 11-4,2 7 5,0 10 2,-2 7 1,2 4-4,-4 0 4,-2 0 1,-10 18 0,-9 9 9,-6 5 11,-6 3 2,-23 10-7,-9-6-3,-2-6-3,0-8-7,1-5 1,9-8-2,7-7-2,12-1-28,7-4-44,4 0-103,2-12-210</inkml:trace>
  <inkml:trace contextRef="#ctx0" brushRef="#br0" timeOffset="90017.1598">3124 16044 755,'0'0'119,"0"0"-11,20 101-12,-17-60-43,-3-4-29,0-10-11,0-7-5,0-6-1,0-10 0,0-4-7,0 0 15,0-7-8,0-25-7,14-13-10,3 1-6,7 4-1,-1 14 0,-1 10 12,-2 13 4,-2 3-3,-1 0 4,2 17 11,-4 7 12,-3 14-1,-8 2-4,-3-4 4,-1 0-9,0-9-6,0-9-5,3-4-2,8-10-1,5-4-23,11 0-47,7-18-69,6-17-185</inkml:trace>
  <inkml:trace contextRef="#ctx0" brushRef="#br0" timeOffset="90198.3771">3981 15968 1022,'0'0'85,"0"0"-83,113-36 3,-62 17 0,-3 5-5,-14 2-126,-8 4-200</inkml:trace>
  <inkml:trace contextRef="#ctx0" brushRef="#br0" timeOffset="90369.4267">3975 16182 1021,'0'0'149,"0"0"-147,0 0-1,0 0 9,0 0 0,151-5-10,-105-12-7,-11-1-150,-7-4-265</inkml:trace>
  <inkml:trace contextRef="#ctx0" brushRef="#br0" timeOffset="90760.4818">5470 15758 908,'0'0'161,"0"0"-108,0 0-14,0 0-15,0 0 1,0 0 15,4 119-23,0-76-7,-1-4-7,-2-4-3,2 0-12,-3-8-56,0 1-79,0-2-170,0-3-159</inkml:trace>
  <inkml:trace contextRef="#ctx0" brushRef="#br0" timeOffset="91030.3324">5160 16411 960,'0'0'36,"0"0"-35,0 0 31,191 12 61,-95-12-48,6-19-9,4-2 5,-6-9 7,-7 2-12,-6-2-13,-8 5-3,-15-1-10,-13 8-5,-20 10-2,-15 1-3,-14 7-8,-2 0-33,-8 7-41,-23 19-139,-15 6-217</inkml:trace>
  <inkml:trace contextRef="#ctx0" brushRef="#br0" timeOffset="91248.9584">5670 16830 984,'0'0'125,"0"0"-125,0 0 17,0 116 40,2-75-36,2-2-16,-4 1-4,0-10-1,0-2-13,0-5-68,0-9-109,0-14-67,0 0-171</inkml:trace>
  <inkml:trace contextRef="#ctx0" brushRef="#br0" timeOffset="91441.0107">5833 16834 1089,'0'0'135,"0"0"-135,0 0 2,0 0 3,-14 120 3,18-75-1,8-6-5,-5 2 0,-1-9-2,1-6-8,-7-7-48,2-6-59,-2 1-131,0-11-113</inkml:trace>
  <inkml:trace contextRef="#ctx0" brushRef="#br0" timeOffset="91661.0003">5398 16941 1059,'0'0'121,"0"0"-110,0 0-9,127-99 35,-40 47-9,2 2-13,-8-4-8,-8 9-4,-15 11-3,-11 6-92,-7-4-178,-7 2-325</inkml:trace>
  <inkml:trace contextRef="#ctx0" brushRef="#br0" timeOffset="92190.5437">7751 15695 957,'0'0'132,"0"0"-102,0 0 22,0 0 20,0 0-47,0 0-7,-84-62-4,49 62 0,-5 0-2,-3 14 0,-1 16-3,-2 10-4,9 10 4,10 16-1,12 14-2,15 15 2,0 17-7,18 12 4,15 7-4,0 7 2,-2-10-2,-10-2-1,-7-19 1,-14-23 0,0-16 0,-14-14 4,-17-19-3,-5-3 8,-4-10-7,-7-8 3,-2-6-6,2-8-4,10 0-12,10-5-25,15-4-28,12 9-91,0 0-255</inkml:trace>
  <inkml:trace contextRef="#ctx0" brushRef="#br0" timeOffset="92515.2371">7148 17883 908,'0'0'166,"0"0"-141,0 0-7,0 0 25,0 0-12,150-35-16,-111 21-15,-3-4-45,-5 0-156,-8 4-231</inkml:trace>
  <inkml:trace contextRef="#ctx0" brushRef="#br0" timeOffset="92717.0027">7600 17682 1129,'0'0'29,"0"0"-27,0 0 4,0 0 9,0 0-10,36 134-3,-29-102-2,-3-2-3,-4-2-46,2-5-70,6-11-142,-5-12-69</inkml:trace>
  <inkml:trace contextRef="#ctx0" brushRef="#br0" timeOffset="92928.0931">7837 17665 801,'0'0'326,"0"0"-314,0 0-8,0 0 22,0 0-12,-5 125-6,12-91-7,-2-5-1,-3-8 0,0 2-3,0-14-34,-1 0-60,-1-9-85,0 0-61,0 4-168</inkml:trace>
  <inkml:trace contextRef="#ctx0" brushRef="#br0" timeOffset="93137.3657">7498 17638 1002,'0'0'38,"0"0"-35,111-112 9,-48 67 17,-3 5-20,-9 14-9,-15-2-23,-11 3-120,-10 2-21,-13-5-411</inkml:trace>
  <inkml:trace contextRef="#ctx0" brushRef="#br0" timeOffset="93558.3986">7879 15294 635,'0'0'220,"0"0"-105,0 0-16,0 0-16,0 0-57,0 0-16,4 66 21,-1-20-7,-3 2-19,0 6-3,0-5-2,0-8-9,0-6-81,2-14-123,7-10-128</inkml:trace>
  <inkml:trace contextRef="#ctx0" brushRef="#br0" timeOffset="93761.0094">8041 15369 893,'0'0'155,"0"0"-137,0 0-10,0 0 27,0 0-11,17 133-17,-7-92-3,0-5-2,-4-4-2,-1-5-33,-5-2-41,0-5-106,0-8-43,0-2-158</inkml:trace>
  <inkml:trace contextRef="#ctx0" brushRef="#br0" timeOffset="93977.3699">7710 15383 847,'0'0'124,"0"0"-101,0 0-13,0 0 47,169-97 11,-104 73-32,-9 2-11,-12 3-7,-10 2-18,-15 8-5,-7 8-52,-5 1-106,-7 0-216</inkml:trace>
  <inkml:trace contextRef="#ctx0" brushRef="#br0" timeOffset="94411.0401">9079 15723 839,'0'0'68,"0"0"-8,0 0 41,0 0-51,0 0-19,-144-23-12,114 42-2,0 11 14,4 4-3,10 12-10,7 0-1,9 2-8,0 5-5,0-3-4,21 2 0,3-2-12,-2 1-48,-2 0-71,-11-5-113,-9-6-85</inkml:trace>
  <inkml:trace contextRef="#ctx0" brushRef="#br0" timeOffset="94702.305">8729 16284 616,'0'0'99,"0"0"-62,0 0 2,120-128-16,-44 82-12,10-2-10,-3-6 3,-7 5-4,-23 10 0,-14 6-1,-18 11 1,-9 8 0,-10 6 21,-2 4 124,0 4 3,-4 0-72,-14 18-41,-3 12-3,4 1-12,3 8 1,5 2-7,7 1-9,2 2-4,0-8-1,4 9-21,13-10-40,2 0-92,-4-12-172,1-9-169</inkml:trace>
  <inkml:trace contextRef="#ctx0" brushRef="#br0" timeOffset="95087.3719">9417 16044 540,'0'0'375,"0"0"-359,0 0 35,138-49 13,-102 49-24,-12 31-28,-12 9-7,-12 4 1,-2 2-6,-29-2-2,2-12-5,2-6 4,9-14-4,13-6-15,5-6-2,0 0-47,3-26 15,19-6 37,5-14-9,0-2 4,-3 2 22,-4 2 2,-10 10 17,-2 5 63,-8 13-1,0 15 21,0 1-15,-18 0-31,2 14-27,5 12-8,8 2-4,3 2-10,0 2 1,14 4-6,9 0 0,0-1-47,1-3-49,-9-15-145,-6-3-146</inkml:trace>
  <inkml:trace contextRef="#ctx0" brushRef="#br0" timeOffset="95321.1575">9708 15851 792,'0'0'185,"0"0"-157,119-15 49,-54 16 7,2 21-22,-6 10-19,-13 9 5,-17 0-28,-15 15-12,-16 2-4,-11 9-1,-27-3-3,-2-10-6,4-10-24,14-21-22,10-14-39,12-9-112,0-9-229</inkml:trace>
  <inkml:trace contextRef="#ctx0" brushRef="#br0" timeOffset="95790.4271">10315 16311 909,'0'0'73,"0"0"-49,79-120 57,-44 74-33,1-5-26,-7 1-16,-11 14-2,-14-1-2,-4 20 1,-4 4-1,-23 13-1,-4 0-1,2 13-6,2 4 5,9 6-1,11-1 2,7 6-5,0-2 2,25-4 3,8-1-1,1-1 1,-1-1 0,-8 6 3,-7-6-3,-14 11 2,-4-6-1,-3 2-1,-20 0-17,-2-8-56,2-6-53,10-1-83,5-11-113</inkml:trace>
  <inkml:trace contextRef="#ctx0" brushRef="#br0" timeOffset="96308.3627">10695 16026 890,'0'0'180,"0"0"-144,0 0-4,0 0-1,0 0-16,0 107-9,0-72-3,0-3-2,0-9 2,0-6-3,15-7 2,5-8-2,7 0 1,2-2 2,2 0-2,-2-10-1,-4-11-2,-8-2 0,-3-5 1,-7 1-1,-3-6 2,-2 1 3,-2 4-3,0 10 2,0 10 0,0 8 3,0 0 16,0 8-19,0 10 2,0 5-4,0 0 0,-6-8-3,0 0 3,6-10-2,0-5-7,0 0-2,0-9 4,20-17 0,3-2 5,4-4 1,-4 6 1,-4 9 0,4 8 0,2 9 14,-1 0 8,1 0 5,-6 26 3,0 0-7,-9 6-8,-1 0-11,-7-1-2,-2 1-2,0-3-4,-11 3-42,-11-9-63,-7-6-195,-2-7-175</inkml:trace>
  <inkml:trace contextRef="#ctx0" brushRef="#br0" timeOffset="96593.3449">10902 15562 671,'0'0'251,"0"0"-230,0 0 32,0 0-22,0 0-18,73 115-7,-106-87 0,-14-6 1,-5-8 33,6-10 1,4-4-11,7 0-3,10-22 6,11-6-16,14 2-9,0-2-6,27 2-2,16 7 0,7 3 0,4 11-30,0 5-78,-10 0-159,-5 5-274</inkml:trace>
  <inkml:trace contextRef="#ctx0" brushRef="#br0" timeOffset="96944.3116">11299 15945 980,'0'0'96,"0"0"-77,44 103 11,-19-64 14,-8 2-26,-5-4-13,-8-11-2,-4-13 4,0-6-2,0-7 0,0 0 3,0-17 6,2-12-14,12-8 0,1-4-1,4 6-5,-2 5-2,0 8 4,-1 16 4,-4 2 0,-1 4 12,0 0 13,-2 18 0,-2 10 1,-3 6-6,-2 8-4,0-4-16,0 3 5,1-9-5,4-11-11,4-7-42,7-6-31,4-8-85,2 0-169,1-8-145</inkml:trace>
  <inkml:trace contextRef="#ctx0" brushRef="#br0" timeOffset="97312.2619">11771 15945 756,'0'0'213,"0"0"-167,0 0 13,0 0 3,0 0-26,0 0-25,120 91 2,-120-43-13,0-12 3,-4 0-3,-9-6-2,-1-12-3,8-4-7,6-14-5,0 0-32,2-10 10,21-21 12,3-4-13,3-1-30,0-4 10,-1 0 1,-3 8 31,-7 6 28,-9 12 10,-9 10 66,0 4 78,0 0-19,-17 7-61,-2 17-22,7 8-7,4-1-24,8 0-13,0 0-6,0-4-4,20 0-8,10-15-55,7-7-69,7-5-199,6-12-187</inkml:trace>
  <inkml:trace contextRef="#ctx0" brushRef="#br0" timeOffset="97689.028">12556 15899 924,'0'0'170,"0"0"-107,0 0 11,-117 74-36,91-35-14,2 1-7,4 0-9,6 1 0,12-6-5,2-9-3,0-6 0,11-8 0,12-12-10,5 0-3,9-14-2,-2-16 2,1-2-3,-7-12-3,-7 0-3,-13-5 18,-9-5 4,0 1 3,-18-10 10,-7 10 6,3 8-3,3 19 18,9 16 14,2 10 1,5 10-15,3 24-26,0 10 2,18 10-2,4 1-3,0-4-5,0 0-2,-1-1-21,-8-2-24,-2-4-58,-4-3-121,-3-14-165</inkml:trace>
  <inkml:trace contextRef="#ctx0" brushRef="#br0" timeOffset="98100.2715">12786 15986 926,'0'0'104,"0"0"-58,0 0 30,140-15-39,-107 47-14,-13 5-8,-18 7-12,-2 5-2,-10-5 5,-20-7-6,2-7-3,5-8-6,10-16-3,6-2-1,7-4 8,0-18-26,16-10-6,13-11 10,2 0 12,0-1 1,0 3 3,-4 6 11,-2 3 7,-8 7 33,-9 12 23,-8 9 5,0 0-7,-12 17-8,-3 20-30,1 10 12,11-1-13,3-5-8,19-4-7,19-16 2,13-4-2,4-17 10,5 0 1,-2-19 3,-12-7-18,-13 1-3,-22 6-8,-11 9-61,-15 5-208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3:52:19.0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1716 898 924,'0'0'98,"0"0"34,0 0-34,0 0-39,0 0-3,0 0-7,0 0-15,-39-4-16,-2 31-10,-4 19-3,-7 17-4,2 8 1,9-5-2,12-7 0,20-14 0,9-13-6,9-5-1,29-15-24,9-12-1,13 0 0,2-29 6,-1-9-9,-11-8 5,-11 6 10,-19 8 11,-9 14 9,-9 10 6,-2 8 9,0 0-5,0 5-10,0 27-17,-11 11 16,2 5 2,4 0-1,5-8 0,0-10-9,17-14-9,7-9 5,9-7 3,3-9 10,4-23 9,-6-8 7,-6-6 13,-14-1 1,-14 1-2,0 9-14,-12 3-7,-18 13-7,-6 18-9,-4 3-37,2 17-126,1 20-265,18 4-157</inkml:trace>
  <inkml:trace contextRef="#ctx0" brushRef="#br0" timeOffset="299.5206">2164 1421 1038,'0'0'42,"0"0"52,100-152-22,-62 88-50,-9 2-6,-15 16-8,-14 12-6,0 13-2,-17 13-2,-9 6-10,-3 2 5,5 2-7,3 20-11,11 3-7,10 4-52,0 2-3,26-4-6,21-1 38,9-5 51,0-5 4,-9 0 7,-17 1 8,-16 6-1,-14 7-2,0 2 6,-20 7 9,-16 0-27,-2-4-119,8-16-192</inkml:trace>
  <inkml:trace contextRef="#ctx0" brushRef="#br0" timeOffset="541.3143">2999 773 1271,'0'0'62,"0"0"-52,0 0 42,0 0-49,0 0-3,-129 119 2,102-56 1,5 2-1,9 3-1,9-3-1,4-5-3,6-12-44,27-10-48,10-18-114,8-20-74,-2 0-163</inkml:trace>
  <inkml:trace contextRef="#ctx0" brushRef="#br0" timeOffset="728.1895">3196 935 491,'0'0'823,"0"0"-805,0 0 51,0 0-52,0 0-17,0 0-6,-12 90 6,12-42 3,0 3-3,0-4-3,0-1-28,0-4-40,8-5-121,0-12-204,-1-11-289</inkml:trace>
  <inkml:trace contextRef="#ctx0" brushRef="#br0" timeOffset="893.9876">3429 1209 1289,'0'0'28,"0"0"-28,0 0 0,114-38-3,-49 12-76,-7-2-258,-13-1-208</inkml:trace>
  <inkml:trace contextRef="#ctx0" brushRef="#br0" timeOffset="1205.7482">3853 1060 967,'0'0'113,"0"0"-88,0 0 39,-11 143-43,11-101-13,-2-10-2,2-6-2,0-12-1,0-12 1,0-2-4,0 0 15,0-30-4,11-7-11,13-12-34,6 3-2,-1 6-15,0 10 28,-6 9 23,-2 14 7,-3 7 19,-4 0-3,-1 1-1,-2 22-6,-8 7-8,5 3 1,-5 6-4,-1 2-5,0 0-24,-2-1-83,0-8-192,0-12-184</inkml:trace>
  <inkml:trace contextRef="#ctx0" brushRef="#br0" timeOffset="1447.8323">4039 838 1177,'0'0'104,"0"0"-96,0 0-8,158-8 9,-81 20-4,-5 20-3,-17 10 8,-14 11-6,-18 5-3,-21 5 6,-2 4-2,-12-7 4,-19-4-4,-3-8-5,5-8 0,3-10-71,6-16-139,6-14-227</inkml:trace>
  <inkml:trace contextRef="#ctx0" brushRef="#br0" timeOffset="1634.1695">4668 1048 692,'0'0'566,"0"0"-563,0 0 17,0 0 6,15 135-14,-9-92-9,-4 0-3,1-2-12,-1-12-71,-2-9-109,4-16-168,0-4-131</inkml:trace>
  <inkml:trace contextRef="#ctx0" brushRef="#br0" timeOffset="1822.4631">4883 1092 767,'0'0'461,"0"0"-449,0 0 5,0 0 0,0 109-2,4-58-10,-4 4-1,3-4-4,-1-11-9,-2-8-45,0-14 3,0-10-71,0-8-128,0 0-172</inkml:trace>
  <inkml:trace contextRef="#ctx0" brushRef="#br0" timeOffset="2024.1773">4573 912 1148,'0'0'64,"0"0"-50,141-35 51,-66 18-36,4 3-8,-15 4-12,-20 2-9,-17 6-14,-21 2-117,-6 0-288</inkml:trace>
  <inkml:trace contextRef="#ctx0" brushRef="#br0" timeOffset="2415.5642">5950 1177 1098,'0'0'82,"0"0"-80,0 0 35,0 0-14,174-38-9,-107 23-9,-3 6-5,-16 4-140,-21 5-292</inkml:trace>
  <inkml:trace contextRef="#ctx0" brushRef="#br0" timeOffset="2578.7917">6058 1453 660,'0'0'581,"0"0"-567,0 0-8,0 0 11,152-44 4,-59 11-17,3-1-4,-7 5-108,-22 1-444</inkml:trace>
  <inkml:trace contextRef="#ctx0" brushRef="#br0" timeOffset="3299.2532">7530 902 874,'0'0'182,"0"0"-173,0 0 58,0 0-39,0 0-25,-126 94 3,91-39-2,1 0 9,12-2-9,8-7-4,14-6-1,0-10 0,14-6-3,24-10-31,9-12-33,6-2 20,1-14 12,-6-18-2,-9 1 24,-15 4 14,-10 7 22,-10 9 28,-4 8 37,0 3-6,0 0-27,0 0-46,0 0-5,-2 17-3,-14 10-4,5 7-4,6-2 8,5-4-7,0-8 7,5-6-14,20-7 0,10-7 8,5 0 5,5-14 1,-5-15 0,-7-5 9,-12-2 25,-14-1-2,-7 4-6,0 6-9,-10 10 0,-16 7-17,-8 10-17,1 0-56,0 22-124,6 12-128,6 4-74</inkml:trace>
  <inkml:trace contextRef="#ctx0" brushRef="#br0" timeOffset="3599.2732">7904 1435 754,'0'0'156,"0"0"-11,98-102-39,-59 50-48,-2-3-26,-13 2-23,-15 7-5,-9 7 3,0 14-7,-20 8-11,-7 10-5,2 5 0,4 2 3,7 0-44,7 14-29,7 8-48,3 4-4,26 2 62,10-2 64,7 1 12,2 2 9,-3 0 42,-7 0 4,-14 0-11,-13-2-7,-11 4-7,-4 0 3,-32 5-32,-6 3-1,-4-14-295</inkml:trace>
  <inkml:trace contextRef="#ctx0" brushRef="#br0" timeOffset="4021.1675">8893 836 1059,'0'0'102,"0"0"-63,0 0 47,0 0-74,-144 20-3,107 27-4,4 20 1,2 11 2,9 3 4,8-7-4,14-8-6,0-8-2,0-8 0,22-10-12,12-9-60,8-19-87,3-12-140,2-11-162</inkml:trace>
  <inkml:trace contextRef="#ctx0" brushRef="#br0" timeOffset="4184.8416">9015 1083 1086,'0'0'76,"0"0"-75,0 0-1,-2 111 3,2-67-1,0-5 0,0-1-2,6-4-10,5-3-85,4-13-152,-1-13-143</inkml:trace>
  <inkml:trace contextRef="#ctx0" brushRef="#br0" timeOffset="4379.7935">9343 1088 1012,'0'0'148,"0"0"-146,0 0 6,-12 135-4,12-91-2,0-1-2,0-6 0,0-3-36,0-6-33,0-10-27,2-6-77,-2-10-59,0-2-112</inkml:trace>
  <inkml:trace contextRef="#ctx0" brushRef="#br0" timeOffset="4591.3855">8980 962 1076,'0'0'26,"0"0"-26,0 0-9,116-34 9,-47 20 7,-1 2 15,-10 0 3,-10 6-10,-10 4-15,-8 2-29,-2 0-87,-1 0-204,-7 2-116</inkml:trace>
  <inkml:trace contextRef="#ctx0" brushRef="#br0" timeOffset="4772.1454">9752 1211 448,'0'0'663,"0"0"-660,0 0-3,0 0 21,142 0-21,-95 0-32,-7-12-120,-7-10-148,-10-4-256</inkml:trace>
  <inkml:trace contextRef="#ctx0" brushRef="#br0" timeOffset="5091.825">10142 1074 585,'0'0'221,"0"0"-161,0 0 61,0 111-54,0-70-25,0 0-19,0-5-8,0-9-1,0-12-10,0-6-3,0-9 1,2 0 7,4 0-3,8-19-4,4-17 7,10-11-9,2 1-38,3 7-1,-5 8 1,0 14 34,-7 7 4,-2 10 13,-1 0 9,-7 10 2,0 14-5,-1 6-2,-8 2-3,4 6-10,-6 0 1,0 0-5,0-1-59,0-12-76,0-13-156,0-12-116</inkml:trace>
  <inkml:trace contextRef="#ctx0" brushRef="#br0" timeOffset="5273.0883">10628 1131 939,'0'0'259,"0"0"-232,0 0-14,0 0-11,0 0 4,17 104-1,-14-64-2,-3 2-2,0-1-1,0-8-62,0-7-91,0-13-197,9-13-58</inkml:trace>
  <inkml:trace contextRef="#ctx0" brushRef="#br0" timeOffset="5451.1058">10843 1157 1155,'0'0'44,"0"0"-6,0 0-31,0 0-7,0 0 6,-1 104-6,1-69 1,0-6-1,0 2-42,0-6-38,0-4-36,0-9-143,0-9-112</inkml:trace>
  <inkml:trace contextRef="#ctx0" brushRef="#br0" timeOffset="5611.1752">10485 1083 930,'0'0'329,"0"0"-319,0 0 8,0 0-18,0 0-19,183-121-59,-110 91-75,-12 7-178</inkml:trace>
  <inkml:trace contextRef="#ctx0" brushRef="#br0" timeOffset="5863.9345">11069 842 1135,'0'0'110,"0"0"-92,0 0 18,145 50 16,-80-7-13,-1 16-5,-10 11-10,-19 12-2,-28 13-14,-9 8 13,-50 1 7,-19-6 6,0-12-13,7-18-4,6-17-4,15-15-6,7-18-6,18-13-1,9-5-47,5-4-40,4-29-71,-8-14-584</inkml:trace>
  <inkml:trace contextRef="#ctx0" brushRef="#br0" timeOffset="8073.9388">6091 2699 421,'0'0'424,"0"0"-366,0 0 31,0 0 19,0 0-44,0 0-17,0 0-1,65 2 0,-30-2-17,2-4-21,-2-4-5,3-1-3,0 0-24,-3 1-78,-4 0-55,-6 4-197,-21 4-107</inkml:trace>
  <inkml:trace contextRef="#ctx0" brushRef="#br0" timeOffset="8244.1851">6033 3043 1129,'0'0'61,"0"0"-61,0 0-12,0 0 12,145-31 0,-74 8 0,-6 9-27,-18 4-195,-20 4-293</inkml:trace>
  <inkml:trace contextRef="#ctx0" brushRef="#br0" timeOffset="9692.0859">7567 2501 542,'0'0'162,"0"0"-109,0 0 65,0 0-68,0 0-19,0 0 9,-60 15-10,35 11-11,-4 6 3,3 11-7,1 4-7,3 8-2,6-5-2,10-9-3,6-6-1,0-12 0,6-8-3,17-9-6,12-6-14,5-4 8,5-24 3,-2-6-13,-4-2-17,-10 1 15,-13 12 27,-10 7 1,-1 8 9,-5 6 29,0 2 3,0 0-23,0 6-19,-5 18-5,-3 7-2,-1 4 7,7-4-5,2-10 0,0-4-8,9-8-5,15-9-1,8 0 15,1-2 4,-1-18 5,0-5 5,-11-6 10,-8 1 22,-9-1 0,-4-2 1,0 8-4,-4 8-9,-13 7-17,0 5-3,-3 5-10,-3 0-20,2 9-29,1 19-75,1 6-124,11 2-164</inkml:trace>
  <inkml:trace contextRef="#ctx0" brushRef="#br0" timeOffset="10026.9043">7950 2941 1004,'0'0'97,"0"0"-43,0 0 7,97-134-26,-62 79-21,-8 2-9,-10 9-2,-12 10 4,-5 14-6,0 7-1,-22 10-7,-5 3 1,0 0 4,3 3-13,1 19-30,12 7-24,6-1-49,5-1-62,8-4 66,21-5 69,8-4 39,4 0 6,-1-2 5,-5 0 41,-1 0 2,-10 2-9,-12 0-14,-3 1-16,-9 2-4,0 7 6,-10 2-11,-11 0-49,-2-8-140,1-9-142</inkml:trace>
  <inkml:trace contextRef="#ctx0" brushRef="#br0" timeOffset="10234.0576">8534 2619 1153,'0'0'76,"0"0"-69,0 0-5,0 0 0,0 106 0,3-60 2,-3-2-2,2-2-2,-2-6-3,0-6-53,5-9-77,1-14-117,8-7-119</inkml:trace>
  <inkml:trace contextRef="#ctx0" brushRef="#br0" timeOffset="10417.1439">8731 2636 365,'0'0'828,"0"0"-794,0 0-4,0 0-23,0 0 2,0 107-1,0-61-6,0 2 0,0-2-2,0-2-2,2-6-47,-2-4-47,0-12-127,0-9-120</inkml:trace>
  <inkml:trace contextRef="#ctx0" brushRef="#br0" timeOffset="10636.9873">8415 2518 996,'0'0'142,"0"0"-142,0 0 0,115-48 10,-41 28 18,-4 0-5,-11 4-11,-12 2 2,-22 8-14,-15 1-27,-7 4-83,-3 1-193,-5-4-371</inkml:trace>
  <inkml:trace contextRef="#ctx0" brushRef="#br0" timeOffset="11543.9299">9542 2514 211,'0'0'843,"0"0"-814,0 0 61,0 0-34,0 0-47,0 0-6,-80 37-2,42 4-2,0 3 2,12 2 0,7-3-1,15-5-1,4-8-1,0-6-8,27-8-53,11-10-33,4-6 8,5 0-39,-2-22 51,-13-6 46,-6 3 30,-15 8 23,-8 8 31,-3 4 51,0 3-10,0 2-49,0 0-25,0 0-21,0 9-3,0 14-4,-3 1 4,3-2-9,0-1-10,6-9 14,21-7-11,6-5 14,7 0-1,3-8 6,-3-14 7,-9-8-4,-7-2 15,-12-6 26,-10 1 25,-2-2-7,0 7-14,-20 10-14,-4 11-16,-6 9-15,-1 2-3,0 2-2,2 23-16,5 5-75,3 6-77,13 2-163,8-5-254</inkml:trace>
  <inkml:trace contextRef="#ctx0" brushRef="#br0" timeOffset="11769.1469">9977 2935 977,'0'0'92,"0"0"-87,0 0 15,0 0-18,0 0 2,0 0 7,47-47 22,-47 40 12,0 3 2,0 0-21,0-1-17,0 0-9,0 1-46,0-1-65,0-4-121,0-1-131</inkml:trace>
  <inkml:trace contextRef="#ctx0" brushRef="#br0" timeOffset="12885.0793">10024 2898 34,'0'0'477,"0"0"-400,0 0 16,0 0-18,0 0-11,0 0-3,0 0 21,-7 2-30,14-19-19,8-9-19,10-8-8,4-8 2,4-8-4,3-1 2,-8 2 1,-5 8 1,-10 17 5,-9 9 4,-4 5-9,0 3 8,-2 5-7,-17 2-7,-8 0-2,0 0-6,7 12 0,3 3 5,7-1-3,10 5-6,0 2-16,0 2-9,25 5 21,10 0 4,12 1 7,1-3 3,-4-2 1,-7-2 0,-10 0 1,-16-2-1,-6 0 2,-5 2 6,-11 1 6,-21 3-3,-5-4-6,1-5-4,5-5-2,6-9-17,9-3-86,10-6-161</inkml:trace>
  <inkml:trace contextRef="#ctx0" brushRef="#br0" timeOffset="13628.1414">10591 2526 848,'0'0'176,"0"0"-167,0 0-9,0 0-4,0 0 4,15 142 4,-11-95-2,-2-10 3,-2-5 2,2-13 2,-2-7 0,0-8-3,2-4-2,-2 0 2,0 0 3,3-10 15,1-22-24,5-7-13,4-8-4,6 4 0,-1 12 16,8 6 2,-2 14-1,6 6 13,0 5-5,-2 0 4,-2 5 2,-8 15-12,-4 6-1,-6 4-1,-1 0 0,-7 4-8,0-3-34,0-2-75,0-7-97,0-15-116</inkml:trace>
  <inkml:trace contextRef="#ctx0" brushRef="#br0" timeOffset="13826.1608">11073 2566 1042,'0'0'123,"0"0"-123,0 0 0,0 0 0,0 0 1,27 135 1,-27-93-1,0-1-2,0-10-24,0-4-70,0-12-79,2-7-16,5-8-155</inkml:trace>
  <inkml:trace contextRef="#ctx0" brushRef="#br0" timeOffset="14027.3166">11274 2578 1007,'0'0'102,"0"0"-65,0 0-34,0 0 2,0 0-4,15 102 4,-12-65-2,0-2 2,-3-3-4,0-6 0,0-1-1,2-3-2,-2-4-70,0-2-105,0-7-136,0-9-256</inkml:trace>
  <inkml:trace contextRef="#ctx0" brushRef="#br0" timeOffset="14334.0991">10953 2432 951,'0'0'68,"0"0"-52,0 0 14,120-26 5,-57 14-3,-1 0-6,-6 0-3,-13 2-16,-12 6-7,-12 4-92,-14 0-281</inkml:trace>
  <inkml:trace contextRef="#ctx0" brushRef="#br0" timeOffset="14769.8277">12115 2474 1040,'0'0'77,"0"0"33,0 0-68,0 0-30,0 0-9,0 113 13,0-57 4,3-2-14,3-4-4,-4-10 2,-2-4-4,0-4-28,0-4-78,0-4-147,-8-10-239</inkml:trace>
  <inkml:trace contextRef="#ctx0" brushRef="#br0" timeOffset="14935.5698">11905 2779 1129,'0'0'58,"0"0"-47,0 0-10,121-73 6,-46 42-7,-1-1-19,-11 6-100,-19 6-205,-13 13-185</inkml:trace>
  <inkml:trace contextRef="#ctx0" brushRef="#br0" timeOffset="15278.2096">12591 2784 1118,'0'0'65,"0"0"-50,56-116 16,-18 58-27,-2-4-1,-12 4-1,-10 10-1,-14 15 0,0 18 0,-19 9 1,-9 6-2,-6 6-1,-1 18-3,10 2-6,7 4-21,16-2-34,2 0-27,14-3-45,19-6 67,7 2 61,3-6 9,-1 4 11,-5 0 31,-8 6-1,-8-1-14,-15 2-22,-6 1 5,0 0 2,-15-3-12,-7-2-48,1-10-76,6-10-51,3-2-101</inkml:trace>
  <inkml:trace contextRef="#ctx0" brushRef="#br0" timeOffset="15817.1844">13025 2435 889,'0'0'49,"0"0"-29,0 0 7,0 0-14,0 0-4,-37 129-6,37-101 2,0-1-1,0-10-2,0 2 3,0-6-3,8-4 0,7-4-1,1-2 2,5-3-3,-2 0 5,1-5-5,-3-15 0,-3-8 5,1-9-5,-1-3 4,-5 1 2,-3 11 7,-1 14 6,-5 12 20,0 2 0,0 9-36,0 18-3,0 7 0,0 2 0,0-4 1,0-10-1,0-8 0,0-5 0,0-9-25,0 0 16,-3-12 5,3-22-33,0-6 6,0 1 22,9 5 9,7 12 2,5 10 2,0 8 3,4 4-4,4 0 0,2 6 13,-5 12 11,2 6-9,-11 2-3,-3 5-10,-8-4-1,-6 4-4,0 1-3,-6-5-61,-19-1-47,-2-6-146,-6-11-126</inkml:trace>
  <inkml:trace contextRef="#ctx0" brushRef="#br0" timeOffset="16088.1368">13164 2002 969,'0'0'93,"0"0"-88,0 0-5,0 0 0,0 0 7,-6 131-1,-30-105-6,-5-5 2,4-16 7,4-5 0,6 0 9,7-30 24,11-6-19,9-2-12,0 8-11,20 13-3,18 8-22,5 9-28,2 0-16,3 14-104,-8 12-91,-7 6-326</inkml:trace>
  <inkml:trace contextRef="#ctx0" brushRef="#br0" timeOffset="16286.1921">13677 2435 400,'0'0'752,"0"0"-737,0 0 49,13 125-37,-3-79-20,-6 1-5,-4-9-2,0-10-13,0-9-56,0-10-30,0-9-143,0 0-34,0-18-276</inkml:trace>
  <inkml:trace contextRef="#ctx0" brushRef="#br0" timeOffset="16457.309">13891 2440 1065,'0'0'68,"0"0"-38,0 0 18,0 0-3,0 134-31,0-87-6,0-1-5,0-4-1,0-4-2,-8-6-50,3-10-17,-4-13-246,0-9-118</inkml:trace>
  <inkml:trace contextRef="#ctx0" brushRef="#br0" timeOffset="16637.2886">13579 2351 1239,'0'0'20,"0"0"-6,0 0-2,177-39-5,-99 25-2,-7 4-5,-18 0-33,-20 3-127,-17 0-203</inkml:trace>
  <inkml:trace contextRef="#ctx0" brushRef="#br0" timeOffset="17214.0916">14649 2694 1075,'0'0'27,"0"0"31,0 0-35,81-104-9,-44 58 4,3-2-11,-1-2 2,-11 8-1,-10 6-2,-14 10 3,-4 10-6,-6 7 2,-23 9-5,-9 2-8,-3 21-24,6 7 8,10-2 0,11 0-35,14 0-6,0 0 1,17-2 29,16 1 35,5-1 0,0-2 27,-5 2 10,-10-3-12,-10 1-7,-11 3-6,-2-1-2,-2 1-4,-20-4-6,-1-7-57,8-11-100,8-5-35,7-3-116</inkml:trace>
  <inkml:trace contextRef="#ctx0" brushRef="#br0" timeOffset="17723.9851">15090 2426 882,'0'0'151,"0"0"-119,0 0-9,0 0-13,0 0 6,-19 118-9,16-79-2,3-5-4,0-3 1,0-6-2,0-6 1,7-6-1,8-9-4,3-4 1,5 0-2,-1 0-1,-2-22 1,-3-5 5,1-6 5,-4-9-5,-3 1 4,-5 10-2,-2 8 3,-2 15 4,-2 8 8,0 0-17,0 22-18,0 13 18,0 4 2,0-4 0,0-5 0,0-13-2,0-9-4,0-5-17,0-3-12,0-4 14,13-22 9,7-13-25,3 0-10,-2 2 7,-3 12 15,0 10 23,-2 10 49,4 3-9,2 2-13,5 0-2,1 7 3,-3 15-4,-6 2-5,-7 4-12,-8 0-6,-4 3-2,0-4-7,-6 0-57,-16-6-104,-1-4-46,-3-7-198</inkml:trace>
  <inkml:trace contextRef="#ctx0" brushRef="#br0" timeOffset="18010.4198">15272 1953 1035,'0'0'41,"0"0"-29,0 0 0,0 0-12,0 0-9,0 0 1,46 81 8,-84-55 10,-3-6 1,6-13-1,8-5 4,8-2 9,9 0 11,6 0 1,4 0-1,0-2-15,0-2-19,16 4-8,11 0 7,6 0-7,2 0-116,-6 0-223</inkml:trace>
  <inkml:trace contextRef="#ctx0" brushRef="#br0" timeOffset="19755.1152">15791 2481 481,'0'0'113,"0"0"-20,0 0-20,0 0-20,0 0-28,0 0-8,0 17 28,11 10 16,-3 3-19,0 2-20,-4 3-6,-2 0-4,-2-3-7,0-6 3,0-10-6,0-9-1,0-5 0,2-2 2,4-5 5,8-24 8,2-13-6,4-8-10,2 5-3,-4 4 3,0 9-4,0 15 4,-3 8 1,-1 6 10,-1 3-10,3 3 1,-6 20-2,2 9 11,-5 3-3,-3 0-6,0-3 2,1-4-2,2-3 0,-5-6-2,-2-7-17,4-6-43,1-6-132,2 0-42,6-6-62</inkml:trace>
  <inkml:trace contextRef="#ctx0" brushRef="#br0" timeOffset="19930.1402">16221 2476 777,'0'0'203,"0"0"-180,0 0-16,0 0 14,0 0-5,42 114-7,-31-77-8,-8-1-1,-1 2-9,-2-6-82,0-8-106,0-12-80,0-12-52</inkml:trace>
  <inkml:trace contextRef="#ctx0" brushRef="#br0" timeOffset="20115.085">16435 2510 981,'0'0'58,"0"0"-35,0 0-17,0 0 38,20 112-23,-11-71-11,-3-1-7,1-5-2,-1 0-1,0-7-9,-4-6-58,-2-8-73,0-9-98,0-5-141</inkml:trace>
  <inkml:trace contextRef="#ctx0" brushRef="#br0" timeOffset="20336.1146">16188 2351 961,'0'0'99,"0"0"-94,0 0 12,168-46 40,-83 29-10,-1-5-7,-4-2-13,-14 4-7,-19 6-4,-23 5-16,-22 8-6,-2 1-83,-26 0-184</inkml:trace>
  <inkml:trace contextRef="#ctx0" brushRef="#br0" timeOffset="38975.5229">13513 1988 381,'0'0'102,"0"0"-73,0 0 52,0 0-49,0 0-20,0 0-1,0 0 38,0 0 11,-25 21 23,13-11-13,1-2-2,3 4-26,-2-5-15,6-2-3,4-5-7,0 0-6,0 0-5,0 0 5,0 0-9,4-2 3,22-16 4,16-11 36,6-6-13,10-5-12,5-3-4,7 1 17,-2-2-5,-3 4 1,-9 2 3,-14 8-8,-12 13-9,-11 3-10,-10 9-1,-5 3-2,-4 2-1,0-2-1,0 0-7,0 0-19,0-2-26,-2 4-38,-23 0-124,-10 0-235</inkml:trace>
  <inkml:trace contextRef="#ctx0" brushRef="#br0" timeOffset="39404.0472">13742 1518 752,'0'0'120,"0"0"-65,0 0 36,0 0-45,0 0-13,0 0 8,122-4-12,-72-1-5,-6 4-2,1-1-4,-7 0-11,-7 2-1,-2 0-5,0 0 1,-9 0 2,2 0-3,-4 0 2,-7 0-1,-2 0-1,-4 0 0,-5 2-1,1 13 0,-1 10 2,0 5-1,0 4 5,0-2-4,0 0 1,-1-4-2,-9-6 0,4-2 2,-1-4-3,1 1-1,-1-5-38,-2-5-33,6-2-38,1-5-50,2 0-54,0-19-169</inkml:trace>
  <inkml:trace contextRef="#ctx0" brushRef="#br0" timeOffset="39756.0341">14567 1277 980,'0'0'72,"0"0"-37,0 0 29,0 0-62,0 0 9,0 0-11,-5 123 5,0-75-2,5-8-3,0-7 2,0-8-2,9-9 0,12-9 1,3-7-1,10 0 0,8-14 6,5-20 8,5-3-3,-6-8-2,-15-1 7,-11-2 6,-17 6 7,-3 3-6,-21 13 3,-16 7-3,-9 13-11,4 6-10,0 0-2,4 10 1,9 14-1,9 0-18,9 3-66,11-10-127,0-15-371</inkml:trace>
  <inkml:trace contextRef="#ctx0" brushRef="#br0" timeOffset="42275.2321">6189 4163 899,'0'0'177,"0"0"-164,0 0 1,0 0 23,0 0-19,0 0-7,0 0 15,83 32-5,-34-32-3,4 0-6,-6 0-7,-7 0-5,-11-3-11,-13 2-115,-9 1-105,-7 0-127</inkml:trace>
  <inkml:trace contextRef="#ctx0" brushRef="#br0" timeOffset="42453.8813">6183 4521 910,'0'0'67,"0"0"-43,0 0 35,0 0 0,158-19-15,-88 2-11,-12 3-22,-14 6-11,-17 4-39,-12 4-117,-13-1-234</inkml:trace>
  <inkml:trace contextRef="#ctx0" brushRef="#br0" timeOffset="43775.5308">7582 4441 919,'0'0'71,"0"0"-6,0 0-13,0 0-43,0 0 12,118 0 14,-61-2-7,-3-3-11,-6-4-5,-12 4-9,-10 1-3,-10 0 0,-9 4-60,-1-3-74,-1-1-124,-5-6-87</inkml:trace>
  <inkml:trace contextRef="#ctx0" brushRef="#br0" timeOffset="43975.6793">8062 4255 940,'0'0'151,"0"0"-122,0 0 16,0 0-45,0 0 2,0 0 9,25 106 5,-21-74-8,0-2-6,-2-4-2,1 0 0,-3-4-17,0 1-109,0-5-95,0-8-112</inkml:trace>
  <inkml:trace contextRef="#ctx0" brushRef="#br0" timeOffset="44245.8177">8211 4145 1042,'0'0'84,"0"0"-70,0 0 4,0 0 7,145 5 13,-92 25-7,-9 5-13,-5 9-4,-10 4 1,-16 2-7,-8 2-5,-5 5 1,-18-2 3,-17 4-7,-7-5-27,-6-6-55,-1-4-83,-6-9-111,-1-18-183</inkml:trace>
  <inkml:trace contextRef="#ctx0" brushRef="#br0" timeOffset="44584.1112">7507 4100 930,'0'0'67,"0"0"-18,0 0 72,0 0-101,-134 115-16,105-37 16,9 6 10,5-5-4,14-7 1,1-7-12,0-6-5,16-6-3,16-6-6,11-4-1,9-10-5,2-6-65,0-19-140,-8-8-293</inkml:trace>
  <inkml:trace contextRef="#ctx0" brushRef="#br0" timeOffset="45703.7805">9270 4010 927,'0'0'146,"0"0"-97,0 0 35,-147 66-43,105-1-27,-3 19 3,3 4 1,11-1-9,13-4 3,11-11-10,7-11-2,9-13 0,24-12-2,13-14-42,3-15-45,1-7-88,-9-5-263</inkml:trace>
  <inkml:trace contextRef="#ctx0" brushRef="#br0" timeOffset="45889.4996">9306 4521 1083,'0'0'18,"0"0"-2,0 0-7,0 0 2,160-38-11,-100 25 0,-4-4-112,-11-2-127,-14-2-98</inkml:trace>
  <inkml:trace contextRef="#ctx0" brushRef="#br0" timeOffset="46083.9741">9785 4273 695,'0'0'282,"0"0"-245,0 0 29,0 0-23,0 0-1,0 0 12,18 104-27,-12-72-22,-1-2-1,-3 1-4,-2-4-18,0-3-84,0-6-144,0-9-201</inkml:trace>
  <inkml:trace contextRef="#ctx0" brushRef="#br0" timeOffset="46346.9747">9789 4100 1056,'0'0'27,"0"0"-7,0 0-6,173-12 4,-105 45-4,-3 17 4,-13 8-9,-15 12 18,-21 2-10,-16 3-4,0 0 4,-32-4-8,-10-4 1,-2-14-5,1-9 2,8-12-5,10-15-2,10-13-46,7-4-110,4-17-152</inkml:trace>
  <inkml:trace contextRef="#ctx0" brushRef="#br0" timeOffset="46817.7464">10150 3828 819,'0'0'100,"0"0"-98,0 0-2,0 0 30,0 0 0,57 127-8,-55-95-9,-1-9-7,-1-8 4,0-8-5,0-5 0,0-2 9,0 0 14,0-11 5,0-20-33,0-8-1,5-5 1,6 1 0,5 5 2,1 12 1,2 6 9,1 13-1,0 7-8,2 0 1,1 14 0,-6 13 5,-3 3-2,-8-1-2,-1 2-3,-3-3 1,-2 0-3,0-2-38,0-4-52,0-4-82,-2-9-78,2-9-150</inkml:trace>
  <inkml:trace contextRef="#ctx0" brushRef="#br0" timeOffset="60213.924">11546 4509 1175,'0'0'71,"0"0"-1,0 0 20,0 0-66,0 0-21,0 0 6,116-63-9,-62 52-4,-8 6-7,-12 5-72,-10 0-90,-13 0-194,-11 0-189</inkml:trace>
  <inkml:trace contextRef="#ctx0" brushRef="#br0" timeOffset="60347.9586">11519 4730 856,'0'0'189,"0"0"-163,0 0 17,0 0-31,201-59-12,-104 30-131,-9-5-488</inkml:trace>
  <inkml:trace contextRef="#ctx0" brushRef="#br0" timeOffset="60655.9477">13307 4534 993,'0'0'176,"0"0"-104,0 0 3,0 0-53,0 0-4,166-28-17,-93 14-1,-8-3-85,-17 1-174,-13-6-318</inkml:trace>
  <inkml:trace contextRef="#ctx0" brushRef="#br0" timeOffset="60811.8851">13791 4270 847,'0'0'158,"0"0"-46,0 0-48,0 0-49,0 0 41,0 147-29,-2-94-19,-5 2-8,-1 0 0,7-10-68,1-6-171,0-17-228</inkml:trace>
  <inkml:trace contextRef="#ctx0" brushRef="#br0" timeOffset="61031.5052">13915 4195 911,'0'0'154,"0"0"-113,0 0 43,163 2-14,-106 32-14,0 16-9,-17 11-15,-13 2-20,-23 6-5,-4-4-5,-19 2 0,-20-2-2,-11-4-38,-6-5-31,-8-10-107,-11-13-219</inkml:trace>
  <inkml:trace contextRef="#ctx0" brushRef="#br0" timeOffset="61278.8352">13210 4168 429,'0'0'575,"0"0"-461,0 0 9,-129 81-59,92-14-21,4 10-2,10 8 5,16-1-21,7-1-12,9-8-12,39-4-1,15-16-16,25-12-58,10-19-71,5-24-266</inkml:trace>
  <inkml:trace contextRef="#ctx0" brushRef="#br0" timeOffset="61757.9647">14041 3605 155,'0'0'613,"0"0"-576,0 0 115,14 130-74,-8-85-27,-6-8-5,0-8-24,0-15-10,0-6-5,0-8 0,0 0 4,0 0 17,0-28 3,0-16-31,0-13-4,4-1-5,11 8 5,6 11 4,-3 16 7,-3 11-4,3 8 1,0 4 3,4 0 3,1 14-5,1 14 5,-4 2-6,-4 2-3,-3-1-1,-9 1-40,4-6-40,-4-2-94,0-12-144,4-12-102</inkml:trace>
  <inkml:trace contextRef="#ctx0" brushRef="#br0" timeOffset="61961.0185">14574 3468 935,'0'0'102,"0"0"-32,0 0-44,0 0 28,0 0-13,19 149-19,-17-99-4,-2-8-6,0-4-10,2-3-2,1-7-2,4 0-54,0-3-102,-1-6-169,-2-5-167</inkml:trace>
  <inkml:trace contextRef="#ctx0" brushRef="#br0" timeOffset="62110.7167">14487 3747 912,'0'0'121,"0"0"-97,0 0 6,0 0-20,137-66-10,-63 33-114,-5-2-119,-8-3-22</inkml:trace>
  <inkml:trace contextRef="#ctx0" brushRef="#br0" timeOffset="62266.8999">15021 3413 396,'0'0'546,"0"0"-482,0 0 113,-13 133-90,13-84-32,0-1-23,0 0-18,7-1-6,1-3-8,0-4-46,-4-6-124,-4-10-372</inkml:trace>
  <inkml:trace contextRef="#ctx0" brushRef="#br0" timeOffset="63558.6744">715 6828 1098,'0'0'96,"0"0"-79,0 0 38,0 0-15,0 0-18,0 0-16,0 0 0,95-151-6,-74 99 1,-9 8-1,-7 6 0,-5 12 1,0 6-1,-9 9-1,-15 8-6,0 3-6,-3 0 11,6 3-25,11 19 2,10 7-40,0 3-50,31 3 49,11-6 29,0 0 27,-1-2 10,-10 1 0,-17 7 9,-9 1 0,-5 5-4,-2 8 3,-19-3-8,-2-6-111,5-14-133,7-14-168</inkml:trace>
  <inkml:trace contextRef="#ctx0" brushRef="#br0" timeOffset="64031.8844">1127 6546 1090,'0'0'74,"0"0"-38,0 0-16,0 0-19,0 0-1,0 0 0,0 139 4,0-96-1,0-7-2,8-7-1,2-10 0,-2-7-1,4-4-2,-2-8-17,7 0-2,0-12 10,1-19 12,5-4-7,-8-8 7,1 3 1,-5 8 3,-8 12 0,0 10 8,-3 10-1,0 0-11,0 0-5,0 24-10,0 5 15,-3 3 6,0-6-3,1-6-3,2-11 0,0-6-10,0-3-26,0-9 3,11-21 13,13-6-1,8-2 1,-1 8 20,0 16 2,-4 9-2,-3 5 6,-1 11 13,-6 15 5,-1 12-8,-3 6-1,-4 3-11,-9 2-4,0 4-33,-2-11-128,-28-14-176</inkml:trace>
  <inkml:trace contextRef="#ctx0" brushRef="#br0" timeOffset="64281.0436">1334 6258 566,'0'0'75,"0"0"15,0 0 17,0 0-62,0 0-2,5 110-13,-28-97-7,-3-12 11,1-1 26,3 0 0,6-14-12,6-1-2,7-4-31,3-1-15,7 1-1,31-4-68,15 5-81,8 2-219</inkml:trace>
  <inkml:trace contextRef="#ctx0" brushRef="#br0" timeOffset="64620.6077">2023 6354 142,'0'0'1070,"0"0"-1046,0 0 28,-129 35-22,84 23-21,-1 15-6,10 8 4,14 3-5,14 5-2,8-7 1,0-10-1,34-12-20,8-20-67,8-20-65,-2-16-180,-3-4-286</inkml:trace>
  <inkml:trace contextRef="#ctx0" brushRef="#br0" timeOffset="64790.8044">2168 6565 1147,'0'0'52,"0"0"-49,0 0 4,0 0-2,0 122 10,1-80-14,3 3-2,0-4-19,0 0-114,8-7-177,-6-6-184</inkml:trace>
  <inkml:trace contextRef="#ctx0" brushRef="#br0" timeOffset="64955.8243">2400 6828 1130,'0'0'0,"0"0"-1,158-97 0,-99 65-216,-9 3-194</inkml:trace>
  <inkml:trace contextRef="#ctx0" brushRef="#br0" timeOffset="65261.9932">2787 6563 1071,'0'0'61,"0"0"-58,0 0 24,-12 136-8,12-88-3,0 1-14,0-9 6,0-11-7,0-12 0,0-11 2,0-6-1,2-2 5,4-30-4,8-10 0,3-9-3,6 7-22,-3 12-3,-2 10 15,-2 9 10,-1 10 1,-1 3 1,-2 0 9,-1 10-8,1 18 1,-1 2 3,1 7-3,-6 0-4,1 8-10,-1-9-103,-6-11-251,0-13 180</inkml:trace>
  <inkml:trace contextRef="#ctx0" brushRef="#br0" timeOffset="65488.8482">2879 6287 1026,'0'0'89,"0"0"-82,0 0 5,161 29 5,-103 11 10,-9 8-12,-10 13-3,-14 6 9,-13 5-7,-12-1-13,0-1 0,-14-13-1,-9-13-20,8-18-105,5-26-160,4 0-232</inkml:trace>
  <inkml:trace contextRef="#ctx0" brushRef="#br0" timeOffset="65646.9467">3468 6525 1060,'0'0'211,"0"0"-210,0 0 21,25 118-9,-17-64-10,-1 5-3,-5 7-1,0-8-111,0-18-294,-2-20 68</inkml:trace>
  <inkml:trace contextRef="#ctx0" brushRef="#br0" timeOffset="65818.9276">3759 6511 1232,'0'0'43,"0"0"-33,0 0-8,0 0 16,12 138-13,-12-92-2,0 4-3,0-4-3,0 3-74,-7-11-119,-12-18-172</inkml:trace>
  <inkml:trace contextRef="#ctx0" brushRef="#br0" timeOffset="65990.9438">3468 6445 1260,'0'0'45,"0"0"-34,0 0 0,144-95-7,-61 67-4,-9 8-60,-18 6-209,-10 4-332</inkml:trace>
  <inkml:trace contextRef="#ctx0" brushRef="#br0" timeOffset="66171.6979">4411 6534 1194,'0'0'14,"0"0"21,178-35 7,-99 7-35,-6 4-7,-20 7-102,-26 12-284</inkml:trace>
  <inkml:trace contextRef="#ctx0" brushRef="#br0" timeOffset="66336.876">4546 6764 1131,'0'0'89,"0"0"-87,0 0 41,137-44-16,-64 18-18,-4 2-5,-13 7-4,-19 5-79,-21 2-274</inkml:trace>
  <inkml:trace contextRef="#ctx0" brushRef="#br0" timeOffset="67129.9573">5809 6771 941,'0'0'144,"0"0"-111,0 0 46,104-146-54,-50 78-8,1-8 2,-10 2-9,-16 13 0,-18 17-7,-11 20 2,0 12-3,-20 10-2,-16 2 0,-9 11 1,3 24-3,5 5-1,13 2-36,21 1-11,3-2-24,24-2 32,16-3 31,8-4 11,-4-2 0,-7 0 1,-10 2-1,-13-4 1,-13 2-1,-1-2 0,-1-3-22,-19-6-79,2-10-134,5-9-57</inkml:trace>
  <inkml:trace contextRef="#ctx0" brushRef="#br0" timeOffset="67593.6289">6292 6459 818,'0'0'151,"0"0"-82,0 0-26,0 0-39,0 0-4,0 0 15,5 126-4,-5-84-2,0-2-6,0-12-3,4-6 0,9-6-1,5-9-17,2-7 13,7 0 5,2-12 8,3-19 0,-7-7 2,-2 0-3,-9 7 16,-5 10 4,-7 11 10,-2 6-5,0 4-3,0 0-24,0 0-5,0 8-15,0 14 15,0 0 1,0-4-1,0-7-6,0-6-16,0-5-18,0 0 14,0-12 21,3-13-34,14-6-22,0 4 45,4 8 16,1 9 0,1 10 3,5 0 4,1 3 18,-2 20 3,-7 5-12,-7 5-12,-11-1 2,-2 2-6,-4-2-11,-25-3-95,-4-8-153,-5-17-179</inkml:trace>
  <inkml:trace contextRef="#ctx0" brushRef="#br0" timeOffset="67828.9359">6502 6196 593,'0'0'489,"0"0"-483,0 0-1,0 0-5,0 0 2,0 0-2,14 72 17,-44-58-8,-1-8 3,4-6 3,4 0 42,8-4-10,10-14-15,5-4-29,0-2-1,32 0-2,8 2-45,5 10-101,-3 7-200</inkml:trace>
  <inkml:trace contextRef="#ctx0" brushRef="#br0" timeOffset="68195.4231">7545 6122 1003,'0'0'120,"0"0"-67,-116 49 22,76 2-53,0 14-5,6 8 3,10 2-8,12-7-2,10-6-5,2-8-3,4-10-2,21 1-5,6-13-55,1-11-78,1-15-146,-4-6-243</inkml:trace>
  <inkml:trace contextRef="#ctx0" brushRef="#br0" timeOffset="68375.0499">7678 6403 1202,'0'0'70,"0"0"-70,0 0 1,0 0 0,0 0-1,18 142 3,-11-98-3,-5-6-35,2-2-49,4-8-77,0-11-104,1-16-86</inkml:trace>
  <inkml:trace contextRef="#ctx0" brushRef="#br0" timeOffset="68547.8336">7915 6409 982,'0'0'201,"0"0"-192,0 0 8,0 0-5,16 104-4,-14-62-6,0-2-1,-2 1-1,0-7-46,0-5-88,-2-8-78,-12-13-39</inkml:trace>
  <inkml:trace contextRef="#ctx0" brushRef="#br0" timeOffset="68721.2968">7645 6334 145,'0'0'995,"0"0"-986,0 0 3,0 0-7,183-80-3,-110 64-2,-12 7-54,-15 0-167,-13 6-172</inkml:trace>
  <inkml:trace contextRef="#ctx0" brushRef="#br0" timeOffset="68882.8817">8245 6545 576,'0'0'687,"0"0"-687,0 0 1,0 0-1,141-18 0,-89-2-141,-11-4-209,-14 2-217</inkml:trace>
  <inkml:trace contextRef="#ctx0" brushRef="#br0" timeOffset="69207.8966">8619 6356 727,'0'0'266,"0"0"-257,0 0 49,2 111-11,3-65-26,0 0-12,-5-1-2,0-10-6,0-9 3,0-9-3,0-15 11,0-2-2,2-13 23,4-19-27,5-12-6,3-5-11,-1 6-1,4 7-6,1 10 10,4 10 8,4 7 2,1 9 4,-5 0 13,0 11 5,-6 12-9,-5 10-4,0 4-6,-5-4-5,-6 4-1,0-3-26,0-13-71,0-7-89,0-14-151</inkml:trace>
  <inkml:trace contextRef="#ctx0" brushRef="#br0" timeOffset="69380.9119">9103 6442 936,'0'0'239,"0"0"-219,0 0 4,0 0-7,0 0-8,13 119-3,-13-81-6,0-4-11,0-4-54,3-6-127,3-16-129,5-8-128</inkml:trace>
  <inkml:trace contextRef="#ctx0" brushRef="#br0" timeOffset="69560.9145">9316 6386 1093,'0'0'94,"0"0"-76,0 0 15,0 0-15,-12 131-13,18-95-5,0 0-2,-3-4-16,2-4-49,-5 0-59,0-3-83,0-10-150</inkml:trace>
  <inkml:trace contextRef="#ctx0" brushRef="#br0" timeOffset="69723.9659">8938 6400 1248,'0'0'27,"0"0"-27,0 0 8,114-109-8,-23 79-21,-8 3-134,-16-4-146,-21 6-78</inkml:trace>
  <inkml:trace contextRef="#ctx0" brushRef="#br0" timeOffset="69951.6935">9615 6016 950,'0'0'131,"0"0"-96,153 39 62,-78 12-46,-6 11-12,-13 12-20,-18 10-2,-27 11 1,-11 1 7,-13-2-3,-27-10 3,-3-12-15,3-11-2,5-19-6,3-14-2,1-20-32,-3-8-72,-4 0-193,-12-11-419</inkml:trace>
  <inkml:trace contextRef="#ctx0" brushRef="#br0" timeOffset="70415.3342">5387 8226 838,'0'0'409,"0"0"-394,0 0 8,0 0 8,0 0-22,0 0-8,143-35-1,-66 26 0,-14 2-102,-16 7-140,-22 0-253</inkml:trace>
  <inkml:trace contextRef="#ctx0" brushRef="#br0" timeOffset="70571.7347">5537 8418 1136,'0'0'35,"0"0"-35,0 0 4,122-14 9,-28-2-1,1 2-12,-1 0-133,-22 5-386</inkml:trace>
  <inkml:trace contextRef="#ctx0" brushRef="#br0" timeOffset="71103.7598">6891 8440 978,'0'0'91,"0"0"-67,0 0 33,0 0-47,95-122-5,-53 71 2,2-2-2,-10-2 7,-17 0-10,-17 9 6,0 11 22,-22 6-16,-9 14-7,4 7 3,-1 8-10,5 0 0,5 22-5,11 5-8,7 10-16,7-4-7,34 4 24,2-3 10,5-1 2,-6-6 0,-15-1-2,-12 1 2,-15 2 0,0 1-3,-9-2-1,-11 1-55,7-12-110,7-10-116,6-7-178</inkml:trace>
  <inkml:trace contextRef="#ctx0" brushRef="#br0" timeOffset="71561.2289">7431 8085 996,'0'0'48,"0"0"24,0 0-28,0 0-38,0 0 14,0 114-4,0-70-9,0 1-4,0-5-3,0-8 2,12-9 1,1-8-1,7-11-2,2-4 3,10 0 3,-4-20 1,3-15 6,-2-6-7,-4-5 7,-5 1-9,-9 13 2,-5 12 0,-6 14-3,0 6-3,0 0-1,0 13-10,-4 12 11,-7 3 0,5-9 0,1-5-6,5-10-8,0-4-3,0 0-4,3-25 4,18-7 17,6-1 3,6 4-2,4 10 0,-1 12 9,10 7 0,-2 9-5,-4 20 6,-6 5-10,-17 5-1,-12 2 0,-5 3-10,-14-1-39,-25-2-80,-10-14-128,-5-16-94</inkml:trace>
  <inkml:trace contextRef="#ctx0" brushRef="#br0" timeOffset="71801.8877">7667 7796 1005,'0'0'85,"0"0"-85,0 0 26,0 0-24,0 0-2,0 0 14,-31 62-1,-5-53-4,3-9-1,6 0 20,11-4 13,12-13-11,4-2-19,2 2-11,29 3-1,16 6-17,10 8-68,3 0-131,-2 7-278</inkml:trace>
  <inkml:trace contextRef="#ctx0" brushRef="#br0" timeOffset="71982.9517">8409 8089 1195,'0'0'34,"0"0"-32,10 142 47,-2-85-40,-3-5-3,-4-10-6,-1-14-44,0-16-37,0-12-110,0-8-92,0-30-150</inkml:trace>
  <inkml:trace contextRef="#ctx0" brushRef="#br0" timeOffset="72123.6972">8573 8099 836,'0'0'120,"0"0"-20,0 0 8,35 139-77,-31-98-17,-2 2-9,-2 0-5,0 2-50,0-5-112,-20-10-217</inkml:trace>
  <inkml:trace contextRef="#ctx0" brushRef="#br0" timeOffset="72299.6521">8259 8020 1228,'0'0'43,"0"0"-35,0 0 1,162-116-5,-64 79-4,-5 2-40,-16 7-211,-27-2-450</inkml:trace>
  <inkml:trace contextRef="#ctx0" brushRef="#br0" timeOffset="72918.8195">9121 7947 1054,'0'0'65,"0"0"-34,0 0 26,0 0-47,-114 140 1,81-78-5,4-3-2,9-10-1,20-10-3,0-13 0,7-12-6,26-14-16,5 0-1,9-14 10,-1-19-10,-6 4 5,-6-3 5,-12 3 13,-6 7 6,-10 8-3,-6 8 15,0 6 9,0 0-13,0 16-10,0 14-4,0 2 3,0-4-2,0-3-1,5-10-2,17-8-3,12-7 4,1 0 1,3-31 7,-4-5 14,-9-6 11,-6-6 6,-14 2-9,-5 4-13,-4 14-12,-21 14-4,-10 14-12,3 2-57,-1 30-92,10 8-166,10 4-91</inkml:trace>
  <inkml:trace contextRef="#ctx0" brushRef="#br0" timeOffset="73203.9195">9520 8318 939,'0'0'126,"0"0"-58,122-145 45,-84 87-74,-10 1-14,-15 5-13,-13 7-4,0 15-8,-14 12-3,-8 9 3,0 9-6,4 0 5,11 7-8,7 17-14,0 6-20,15 2 2,14 2-7,10 1 40,3-2 8,-2-1 0,-4 2 6,-12 0 0,-15 2-6,-9-4-2,0 1-1,-20-10-47,-7-10-163,2-13-126</inkml:trace>
  <inkml:trace contextRef="#ctx0" brushRef="#br0" timeOffset="73379.1297">10026 8013 666,'0'0'438,"0"0"-423,0 0 58,29 128-51,-20-86-15,-4-2-7,1-7-16,-1-12-91,-5-9-119,0-12-100,0 0-170</inkml:trace>
  <inkml:trace contextRef="#ctx0" brushRef="#br0" timeOffset="73473.8572">10130 8083 560,'0'0'142,"0"0"-40,0 0-102,0 0-63,0 0-307</inkml:trace>
  <inkml:trace contextRef="#ctx0" brushRef="#br0" timeOffset="73998.6424">10130 8083 703,'-155'-18'302,"159"18"-268,10 0 24,1 10-19,5 16 17,-2 9-27,-5 4-4,-4 1-10,-2-6-2,-5-1-4,-2-9-7,0-8 1,0-9-1,0-7-2,5 0-5,6-11-17,0-21 14,7-14-20,-1-9 9,3 6-1,1 6 1,-4 15 15,-1 18 4,-3 6 11,-1 4 10,-1 2 1,-3 23 1,-2 7 0,-2 5-1,-2 1-15,-2 0-1,2 0-5,0-10-1,3-3-8,1-11-43,6-13-70,5-1-85,8-9-87,2-23-295</inkml:trace>
  <inkml:trace contextRef="#ctx0" brushRef="#br0" timeOffset="74159.5319">10529 8017 851,'0'0'197,"0"0"-109,0 0-50,0 0-4,0 0-5,-6 132-20,4-94-3,2 1-6,0-8-16,0-6-67,0-14-125,14-11-80,2 0-87</inkml:trace>
  <inkml:trace contextRef="#ctx0" brushRef="#br0" timeOffset="74320.8833">10730 8025 587,'0'0'514,"0"0"-470,0 0 9,0 0-11,0 0-9,27 126-22,-20-82-8,-3 6-3,-4 1-2,0-5-135,0-6 45,-2-18-361,-15-12-25</inkml:trace>
  <inkml:trace contextRef="#ctx0" brushRef="#br0" timeOffset="74525.0109">10349 7856 699,'0'0'565,"0"0"-558,0 0 20,149-68-5,-48 48-16,-3 4 1,-15 0-5,-23 4 1,-27 3-3,-20 8-4,-13 1-40,0 0-86,-17 0-285</inkml:trace>
  <inkml:trace contextRef="#ctx0" brushRef="#br0" timeOffset="75185.0097">11551 8141 995,'0'0'45,"0"0"58,0 0-24,0 0-22,145 18-19,-85-21-13,4-17-7,-10 3-11,-11 8-4,-10 0-3,-13 7-53,-9 2-150,-9-9-265</inkml:trace>
  <inkml:trace contextRef="#ctx0" brushRef="#br0" timeOffset="75867.7624">12660 7914 506,'0'0'374,"0"0"-293,0 0 92,0 0-86,0 0-47,0 0-19,-129 43-10,83 6-7,7 6 8,6-1-8,16-4-4,10-8 4,7-11-4,5-8-6,28-9-18,11-14-25,10 0 9,2-14 4,-5-18 12,-9-3 24,-16-3 4,-8 6 6,-8 15 27,-8 5 9,-2 12-11,0 0-10,0 9-25,0 20 0,0 8 0,0 0 0,0-6-1,17-8-5,6-12-17,6-11 8,4 0 15,3-19 2,-7-11 6,-7-6 2,-9-4 18,-10-4-4,-3-1-6,-3 7-12,-18 8-6,-9 17-2,4 13-10,-3 0-49,3 29-97,12 6-176,2 2-136</inkml:trace>
  <inkml:trace contextRef="#ctx0" brushRef="#br0" timeOffset="76180.9071">13089 8289 1033,'0'0'100,"0"0"-48,113-146 32,-68 84-53,-10 1-17,-16 3-11,-17 12 6,-2 12-9,-14 17 0,-17 10-14,0 7 4,2 0 5,9 20-6,11 2-24,9 3-34,2 0-32,29 2-32,9-4 35,7 2 98,0-3 0,-5 2 57,-8 2 20,-13 4-30,-13 0 0,-8 2-24,0 2-13,-18-4-10,-8-6-31,3-8-129,3-11-103,7-5-195</inkml:trace>
  <inkml:trace contextRef="#ctx0" brushRef="#br0" timeOffset="76363.4024">13617 7928 915,'0'0'196,"0"0"-185,0 0 10,0 0 26,31 130-27,-24-75-13,-5-5-4,-2-5-3,2-6-3,-2-11-52,0-7-78,0-17-80,0-4-71</inkml:trace>
  <inkml:trace contextRef="#ctx0" brushRef="#br0" timeOffset="76888.5896">13811 7907 859,'0'0'121,"0"0"-15,0 0-49,0 0-39,0 0 2,0 0 19,13 113-12,-4-67-5,0-1-3,-2-3-15,0-6-2,-1-4-4,-4-8-2,3-6-48,-5-6-57,0-8-126,0-4-97</inkml:trace>
  <inkml:trace contextRef="#ctx0" brushRef="#br0" timeOffset="77075.7833">13526 7918 1146,'0'0'54,"0"0"-51,0 0 16,131-74-7,-46 50-2,-7 2-4,-11 5-6,-16 4-30,-22 3-237,-22-2-424</inkml:trace>
  <inkml:trace contextRef="#ctx0" brushRef="#br0" timeOffset="77681.3047">14556 8325 657,'0'0'171,"0"0"-149,0 0 47,0 0-46,18-106-14,8 62 3,3-7 10,-1-15 7,0 1 17,-8 4-5,-11 15-11,-9 18-12,0 14 9,-25 10-9,-11 4-12,-1 2-1,3 23-5,8 3 3,15 5-3,11 4-10,2 4-16,31-6 4,16-1-1,2-2 15,5-3 5,-4-4 3,-15-3 0,-10-2-4,-18 0 1,-9-3-9,0 3 11,-13-5-25,-10-2-48,3-8-93,9-5-34,9 0-147</inkml:trace>
  <inkml:trace contextRef="#ctx0" brushRef="#br0" timeOffset="78182.6542">15031 7974 828,'0'0'129,"0"0"-47,0 0-34,0 0-37,0 0 23,0 0-5,11 92-25,-9-57 2,2-9-6,2-4 1,4-10 0,1-3-2,3-4 2,3-5-1,3 0 1,0 0 7,0-5-6,1-18 3,0-7 0,-3-4 0,-5-4-1,-2 0-1,-3 8 2,-4 7-1,-4 9 9,0 13 4,0 1 9,0 0-26,0 14-2,0 10 2,0 6 2,0 0-1,0-12-1,0-4-2,0-5-11,0-9-4,0 0-4,0-5-5,0-19 7,16-8 11,-1-2 0,2 8 8,2 5 0,-1 10 12,4 11 1,3 0-4,4 6 10,-3 20-2,-1 7-3,-8 4-3,-10-3-11,-7 2 0,0-2-5,-4-2-58,-21-4-79,-4-11-116,-4-6-86</inkml:trace>
  <inkml:trace contextRef="#ctx0" brushRef="#br0" timeOffset="78453.868">15187 7578 968,'0'0'42,"0"0"-35,0 0 10,0 0-3,0 0-11,-5 102 2,-31-82 6,-4-12 1,0-8-5,5 0 2,8-8 36,9-12-2,13 0-7,5 0-21,15 4-15,24 3-3,9 6 1,8 5-30,-2 2-87,-10 2-130,-9 14-257</inkml:trace>
  <inkml:trace contextRef="#ctx0" brushRef="#br0" timeOffset="78815.7139">15762 7897 1081,'0'0'116,"0"0"-115,0 0 12,17 135-2,-5-92-6,-6-7 1,-1-11-5,-3-10 0,-2-9 1,0-6 5,0 0 2,0-16 19,0-24-28,2-8 0,10-2 0,5 4-3,1 14-1,-1 11 4,0 14 1,-5 7-1,2 0 5,-1 3 2,1 18 1,-3 5 2,-2 1-3,0 7-5,-5-1-2,1-1-2,-1-4-40,-4-5-52,5-8-188,-1-11-127</inkml:trace>
  <inkml:trace contextRef="#ctx0" brushRef="#br0" timeOffset="79000.77">16188 7840 1094,'0'0'68,"0"0"-11,0 0-43,0 0 9,33 117-5,-20-74-14,-9 8-4,-4-5 0,0-7-68,0-5 6,0-21-222,0-11 44,0-2-254</inkml:trace>
  <inkml:trace contextRef="#ctx0" brushRef="#br0" timeOffset="79191.5674">16381 7846 1097,'0'0'40,"0"0"0,0 0-13,0 0 0,38 126-20,-32-81-2,2-1-5,-4-4 0,-4-5-2,0-3-18,0-13-34,0-3-79,-4-8-95,-5-8-97</inkml:trace>
  <inkml:trace contextRef="#ctx0" brushRef="#br0" timeOffset="79401.3583">16013 7650 862,'0'0'274,"0"0"-255,0 0 21,117-32-13,-28 24 2,0-6-3,-9-7-18,-11-2 3,-18 0-1,-18 4-6,-17 4-4,-13 5-12,-3 4-67,-13 2-364</inkml:trace>
  <inkml:trace contextRef="#ctx0" brushRef="#br0" timeOffset="81102.5966">7837 7810 621,'0'0'222,"0"0"-141,0 0 27,0 0-3,158-44-42,-91 10-21,0-4-21,-4 1-4,-8 8-10,-10 7-7,-18 6-1,-13 4-39,-9-1-44,-5 4-83,0-4-205</inkml:trace>
  <inkml:trace contextRef="#ctx0" brushRef="#br0" timeOffset="81335.7985">8135 7458 630,'0'0'291,"0"0"-207,0 0-50,0 0-25,0 0 34,147 34 8,-97-5-19,-9 3-3,-9 1-17,-14 1-5,-16-2 0,-2-1-5,-2 1 2,-23-1-4,0-7-11,5-6-84,5-6-72,7-12-121,5 0-116</inkml:trace>
  <inkml:trace contextRef="#ctx0" brushRef="#br0" timeOffset="81626.8931">8527 7539 803,'0'0'132,"0"0"-114,0 0 23,0 0-18,0 0 2,0 0-8,54 94-7,-29-89 1,2-5-2,8-2 4,1-24-1,-6-9-4,-2-2 13,-10 2 14,-14-1 18,-4 8-2,0 0-6,-26 8-13,-10 10-11,-5 10-12,1 0-6,3 19-3,3 14 0,12-1-7,8-2 2,14-1-70,0-12-103,14-10-219</inkml:trace>
  <inkml:trace contextRef="#ctx0" brushRef="#br0" timeOffset="82408.8974">15498 7475 972,'0'0'97,"0"0"-62,0 0 80,0 0-83,0 0-23,158-138-3,-83 100 5,-9 4-7,-5 5-4,-20 8 4,-12 6-4,-15 4-20,-14-3-55,0 2-40,-18-1-211,-17-1-91</inkml:trace>
  <inkml:trace contextRef="#ctx0" brushRef="#br0" timeOffset="82620.0061">15688 7113 582,'0'0'108,"0"0"-12,0 0 40,0 0-55,138 28-27,-75-20-14,-3 6-14,-9 1-9,-11 6-7,-17 4-4,-19 4-6,-4 3 0,-20 2 7,-16 0-7,-2-4-48,7-4-76,11-8-66,11-13-71</inkml:trace>
  <inkml:trace contextRef="#ctx0" brushRef="#br0" timeOffset="82900.8509">16348 7040 985,'0'0'129,"0"0"-123,0 0 10,0 0-1,0 0 6,0 0-15,29 110 0,0-96-6,8-12-7,5-2 3,6-3 4,-5-26 0,-6-6 5,-12-2 5,-12 0 15,-13 2 28,0-2-9,-33 14-16,-15 9-23,-8 14 0,2 0-5,2 20 3,8 11-3,3 6-24,10 1-112,6-8-305</inkml:trace>
  <inkml:trace contextRef="#ctx0" brushRef="#br0" timeOffset="83773.8383">5659 9703 740,'0'0'184,"0"0"-130,0 0 34,0 0-15,144 0-42,-74-9-31,-1-3-2,-9-2-141,-13 2-238</inkml:trace>
  <inkml:trace contextRef="#ctx0" brushRef="#br0" timeOffset="83944.7188">5614 9978 696,'0'0'361,"0"0"-342,0 0 61,0 0-37,0 0-22,178-4-3,-97-20-18,-6-4-102,-5-1-281</inkml:trace>
  <inkml:trace contextRef="#ctx0" brushRef="#br0" timeOffset="84258.9522">6695 9699 1088,'0'0'76,"0"0"-72,0 0 15,-31 145 6,31-89-10,0 2-13,11-12-2,18-10-7,8-20-13,9-12-2,3-4 22,-2-24 6,-4-15 5,-14-7-6,-14-1 22,-9-6 26,-6 5 13,0 5-16,-19 12-17,-18 16-17,-7 12-16,-10 3-10,-2 0-28,10 3-106,15-3-467</inkml:trace>
  <inkml:trace contextRef="#ctx0" brushRef="#br0" timeOffset="87582.8837">1327 11293 842,'0'0'139,"0"0"-102,0 0 108,-33-122-72,8 94-35,-6 4-2,-2 4-17,-9 6 2,-1 7-1,-8 7 0,-7 5-2,-4 34-6,-10 21-6,8 27 2,10 16-2,16 22 0,23 18 0,15 15-2,2 11-2,36-5-1,13-9-1,10-17-1,1-10 0,-6-15 2,-16-13 3,-21-11-3,-19-11-1,-4-13 3,-40-7 0,-12-12 2,-7-17 0,-3-9-1,3-14-4,7-6-2,16 0-28,18-11-42,22-1-38,0 12-265,22 0-419</inkml:trace>
  <inkml:trace contextRef="#ctx0" brushRef="#br0" timeOffset="87898.8247">1165 13825 1168,'0'0'58,"0"0"-51,-16 139 18,26-104-2,21-18-17,6-11 1,10-6-5,4-20 11,3-29-3,-10-8-2,-13-7-1,-15-1 2,-16 16 4,0 6 11,-18 19 14,-19 19 4,-10 5-24,-9 13-8,-4 22-8,3 6-2,13 0-1,13-5-17,14-4-49,15-8-63,2-16-307</inkml:trace>
  <inkml:trace contextRef="#ctx0" brushRef="#br0" timeOffset="88536.3033">1301 9972 1005,'0'0'206,"0"0"-191,0 0 28,0 0 11,4 112-37,-1-52-1,-3 3-9,0-5-5,0-2-2,0-10-34,0-8-54,4-11-146,0-15-152</inkml:trace>
  <inkml:trace contextRef="#ctx0" brushRef="#br0" timeOffset="88700.7917">1462 10069 878,'0'0'225,"0"0"-197,0 0 39,0 0-18,0 0-21,19 120-14,-11-70-9,-6 0-5,0 0-13,-2-4-103,0-8-132,0-10-180</inkml:trace>
  <inkml:trace contextRef="#ctx0" brushRef="#br0" timeOffset="88941.1825">1127 9761 972,'0'0'45,"0"0"4,0 0 25,185-35-8,-87 10 0,0-5-10,-7-2-29,-20 8-15,-17 6-8,-21 6-4,-14 8-38,-13 4-81,-6 0-238,0 14-263</inkml:trace>
  <inkml:trace contextRef="#ctx0" brushRef="#br0" timeOffset="89921.8581">1660 11733 1039,'0'0'112,"0"0"-93,0 0-9,0 0 4,0 0 0,149-60 3,-97 60-8,-15 27-4,-12 10-4,-25 9 0,0 5 9,-20 4-10,-16-7-5,1-9-7,6-14 11,13-15-4,13-10-28,3 0-23,17-15-61,22-26 41,13-13 42,2-8 25,-6 3 9,-10 9 3,-14 13 15,-5 15 40,-15 10 8,-4 12 35,0 0 4,0 0-44,-21 23-34,-5 12-21,0 4-1,1 7 0,9-2 1,5-1 0,11-2-2,0-9-4,11 2-5,32-17 2,17-11-42,15-6-65,13-9-270</inkml:trace>
  <inkml:trace contextRef="#ctx0" brushRef="#br0" timeOffset="90447.7691">2598 12057 695,'0'0'459,"0"0"-442,0 0 42,0 0-6,63-136-39,-16 70-8,1-4-2,-3-1-2,-16 7 3,-13 12-1,-14 20-2,-2 14 3,-9 13-5,-19 5-7,-2 0 7,0 23-3,4 5 0,7 6-2,7-2-3,12 2-13,0 1-16,23-6 6,11 2-1,12-1-7,0-2 28,0-3 6,-9 1 5,-12-6 0,-17 3 0,-8 1-1,0 2 1,-10 0 5,-13-2-5,-2 1-4,3-8-33,9-8-55,4-1-108,9-8-13,0 0-148</inkml:trace>
  <inkml:trace contextRef="#ctx0" brushRef="#br0" timeOffset="91218.5742">3215 11684 1163,'0'0'49,"0"0"-32,0 0 25,0 0-38,0 0-2,-29 123-1,27-75 0,2-6-1,0-9 1,2-4-1,17-15-7,1-11-13,2-3 3,4 0-2,-1-19 0,0-8 5,-7-12 10,-7-1 4,-2-4 1,-5-5 3,-4 9-1,2 12 11,-2 10 9,0 18 2,0 0-10,0 7-15,0 21 0,0 13 1,0 5 4,0-1-5,7-5 0,-2-8 1,-1-13-1,0-10-1,-4-9-11,3 0-1,3-16-1,4-20 11,5-8 0,1-1-2,3 10-1,4 5 6,-1 11 1,-2 13 2,-2 6 2,5 0 4,-1 25 5,-3 0 1,2 14 2,-11-7-8,1 6-5,-3 0-4,-8-6-3,0 4-47,-20-8-78,-16-7-165,3-8-160</inkml:trace>
  <inkml:trace contextRef="#ctx0" brushRef="#br0" timeOffset="91476.9366">3464 11332 1026,'0'0'155,"0"0"-155,0 0-13,0 0 13,0 0-2,0 0 2,-12 100 15,-28-72-12,-3-10 5,5-14-6,7-4 8,7 0 13,9-8 12,6-6-12,7 0-10,2-5-11,13-3-3,16 9 1,8 2-34,3 11-96,1 0-219</inkml:trace>
  <inkml:trace contextRef="#ctx0" brushRef="#br0" timeOffset="91888.5298">4307 11448 1001,'0'0'113,"0"0"-41,0 0 63,0 0-74,0 0-38,0 0-11,-141 112-10,91-25 12,8 6-2,11-4-2,11-5-8,11-9-2,9-16 0,0-5-7,11-9-37,18-14-6,3-10-59,7-15-163,-3-6-254</inkml:trace>
  <inkml:trace contextRef="#ctx0" brushRef="#br0" timeOffset="92091.8506">4457 11656 1274,'0'0'41,"0"0"-37,0 0 8,0 0 0,4 156-7,6-101 0,-3-4-4,-1-7-1,-4-7-15,0-5-38,6-4-87,-6-4-133,0-11-181</inkml:trace>
  <inkml:trace contextRef="#ctx0" brushRef="#br0" timeOffset="92262.8394">4675 11918 1162,'0'0'3,"0"0"-1,0 0-2,157-85 0,-97 50-127,-11 8-213,-14 3-319</inkml:trace>
  <inkml:trace contextRef="#ctx0" brushRef="#br0" timeOffset="92620.7956">5057 11652 1014,'0'0'133,"0"0"-123,0 0 27,0 0-14,0 142-4,0-83-12,0-11 0,0-6-5,0-12 0,0-14-1,0-8 4,0-6-3,2-2 0,2-8-2,6-24-1,5-16-12,7 0-2,3-3-7,-3 10 2,1 10 17,-2 13 3,-3 13 2,-2 5 3,-3 0 4,0 8 6,-1 15 3,2 5-3,-10 8-1,1-1-2,-3 1-4,-2-4-5,6-4-3,-1-4 1,9-10-4,3-4-11,12-10-17,2 0-39,2-22-47,-8-14-107,-7-6-211</inkml:trace>
  <inkml:trace contextRef="#ctx0" brushRef="#br0" timeOffset="92899.4612">5261 11373 747,'0'0'578,"0"0"-578,0 0-6,0 0 5,128 19 1,-43 23 5,-10 9-2,-10 7-2,-18 5 3,-18-1 12,-18 13-3,-11 1 19,-4 2-5,-27 1-4,-7-16-3,-2-9-6,-3-7-7,8-15-4,6-8-3,16-12-29,13-12-39,0 0-107,0-32-467</inkml:trace>
  <inkml:trace contextRef="#ctx0" brushRef="#br0" timeOffset="93851.9336">5900 11654 681,'0'0'234,"0"0"-167,0 0 37,0 0-61,0 0-36,0 0 13,75-10 1,-38 33 8,-11 13-15,-6 12-9,-18 8 4,-2 4 4,-16-2-9,-16-7-4,-1-8 0,4-14-6,12-11-1,13-13-19,4-5-17,0 0-19,17-28-10,16-18 31,8-12-1,1-6 35,-1 3 5,-9 8 2,-5 6 21,-11 19 36,-11 13 6,-4 11 15,-1 4 1,0 0-24,0 31-24,-19 15-21,-3 12-1,1 5 4,11-7-4,10-8 5,0-7-3,29-8-3,14-5 3,12-16-5,7-8 2,-4-4-8,-4 0-3,-14-7-48,-11-5-80,-17-1-316</inkml:trace>
  <inkml:trace contextRef="#ctx0" brushRef="#br0" timeOffset="94489.1536">6972 11548 706,'0'0'216,"0"0"-165,0 0 104,0 0-52,0 0-72,0 0-26,-115 70-2,74-8-2,2 6 1,11 1-2,14-7 2,12-11-2,2-17-4,18-15 2,16-13-20,3-6-6,6-13 5,-5-19 8,-7-11 1,-8-7 3,-13-8 7,-7-5 4,-3-3 2,0-6 1,-7-3 13,-7-6 5,1 10 5,3 13-6,0 23-6,6 20 12,-1 11 14,5 4-10,0 8-23,0 35-7,0 18 0,13 16 8,8 1 8,3-8-6,-1 4-2,-4-3-7,-3-5-1,-5-2-1,-2-8-31,-4-6-76,-3-13-184,0-16-349</inkml:trace>
  <inkml:trace contextRef="#ctx0" brushRef="#br0" timeOffset="94909.6755">7287 11680 937,'0'0'82,"0"0"-73,0 0 17,131 18 19,-93 13-23,-14 8 5,-15 5-17,-9 7-8,-7-3 11,-22-9-13,0-10-7,7-11 6,11-10 1,7-5-18,4-3-11,0-11-21,22-19 24,6-14 0,7-2 6,-4-6 18,-2 6 2,-11 11 10,-3 13 32,-13 12 50,-2 10 13,0 0-15,-2 5-34,-16 29-27,1 9-10,1 10-6,9-3 6,7-3-9,3-6-9,27-7 2,8-5-1,7-13-2,-1-5-4,-1-4-29,-5-7-36,-9 0-27,-10 0-208,-5-13-400</inkml:trace>
  <inkml:trace contextRef="#ctx0" brushRef="#br0" timeOffset="95271.0786">8687 11737 460,'0'0'702,"0"0"-654,0 0-23,0 0 39,164 7 9,-85-11-48,0-10-9,-9 5 0,-17-3-12,-20 7-4,-17 3 0,-14 0-19,-2 2-33,-11 0-52,-20 0-169,-12 11-245</inkml:trace>
  <inkml:trace contextRef="#ctx0" brushRef="#br0" timeOffset="95467.9488">8778 12059 1068,'0'0'117,"0"0"-104,162 0 44,-68-12 40,4-10-69,-16-2-7,-24 2-12,-23 5-8,-20 8-1,-15 6-43,0 3-67,-27 0-217,-4 0-578</inkml:trace>
  <inkml:trace contextRef="#ctx0" brushRef="#br0" timeOffset="99031.497">10521 11869 722,'0'0'177,"0"0"-139,0 0 17,0 0 21,161-48-44,-81 28-32,-5 2-6,-10 3-146,-18 3-207</inkml:trace>
  <inkml:trace contextRef="#ctx0" brushRef="#br0" timeOffset="99216.8046">11096 11580 979,'0'0'77,"0"0"25,0 0-36,0 0-36,0 0 5,18 141-15,-14-94-12,-4 6-8,0-7-1,3-4-63,0-10-68,9-11-153,2-19-108</inkml:trace>
  <inkml:trace contextRef="#ctx0" brushRef="#br0" timeOffset="99397.1296">11339 11668 764,'0'0'154,"0"0"-25,0 0-29,0 0-50,0 0-11,0 0 15,40 149-39,-40-103-8,2-11-5,-2-3-2,0-7-24,0-4-74,-4-8-85,-14-9-170</inkml:trace>
  <inkml:trace contextRef="#ctx0" brushRef="#br0" timeOffset="99623.3147">10817 11502 836,'0'0'277,"0"0"-274,0 0 25,165 0 53,-67-10-16,11-8-25,1-8-4,-12 0-25,-11 2-8,-27 4-3,-26 10-36,-24 6-43,-10 4-113,-17 5-151,-29 22-236</inkml:trace>
  <inkml:trace contextRef="#ctx0" brushRef="#br0" timeOffset="99875.4174">10682 12475 987,'0'0'46,"0"0"-23,218 28 101,-82-28-32,26 0-25,14 0-8,11-14-20,-6-7-16,-18-4-4,-23-2-13,-32 1-1,-33 10-5,-34 8-12,-33 6-36,-8 2-24,-31 0-55,-33 14-235,-17 8-319</inkml:trace>
  <inkml:trace contextRef="#ctx0" brushRef="#br0" timeOffset="100176.6407">10980 12890 1115,'0'0'88,"-129"15"-80,61 26 50,9 13 12,7 8-31,17 4 0,12 9-19,17-3-11,6-4-9,8-7 0,33-10-4,10-15-37,7-16-27,2-14-65,-8-6-253,-8-18-83</inkml:trace>
  <inkml:trace contextRef="#ctx0" brushRef="#br0" timeOffset="100364.5454">11080 13024 9,'0'0'1109,"0"0"-1077,0 0 9,0 0 9,0 0-1,0 102-6,0-62-18,0 1-14,0-1-9,3 0-1,3-1-1,5 4-44,-4 3-64,0-8-155,0-8-271</inkml:trace>
  <inkml:trace contextRef="#ctx0" brushRef="#br0" timeOffset="100529.3985">11397 13279 1006,'0'0'175,"0"0"-175,0 0 0,168-123-3,-111 100-101,-8 0-124,-9 5-223</inkml:trace>
  <inkml:trace contextRef="#ctx0" brushRef="#br0" timeOffset="100865.3296">11771 12997 749,'0'0'308,"0"0"-295,0 0 29,0 0 39,20 150-43,-7-97-9,-1 1-11,-5-1-13,-4-14-3,0-10 2,-3-13-2,0-16 1,0 0 1,0-22 7,0-18-11,2-17 0,10-1-6,5 3-14,8 9-4,4 11 4,0 12 14,0 11 6,-4 12 0,-6 0 0,-5 12 2,-5 15 4,-7 7 3,-2 2 1,0-2-5,0-2-2,6-3-2,5-13-1,7-11-10,5-5-28,2 0-92,-1-14-101,-6-6-220</inkml:trace>
  <inkml:trace contextRef="#ctx0" brushRef="#br0" timeOffset="101144.5629">12095 12819 1227,'0'0'33,"0"0"-25,0 0-7,172 23 20,-81 16-2,-10 14-1,-14 10 2,-24 8 3,-38 8-9,-7 16 2,-40 6 23,-16 1-12,-3-6-8,1-20-5,2-13-1,9-17-7,9-18-6,13-10 0,11-11-22,12-7-36,4-7-40,0-21-183,4-12-350</inkml:trace>
  <inkml:trace contextRef="#ctx0" brushRef="#br0" timeOffset="105093.3021">12774 11350 920,'0'0'65,"0"0"6,-122 76 40,75-14-47,7 16-13,6 6-3,15 5-18,17-11-11,2-14-5,15-8-12,18-17-2,12-7-1,6-9-24,5-11-50,2-12-147,-11 0-239</inkml:trace>
  <inkml:trace contextRef="#ctx0" brushRef="#br0" timeOffset="105242.3024">12991 11839 1030,'0'0'7,"0"0"4,0 0 6,144-25-17,-63 12-32,-8-5-233,-11-2-183</inkml:trace>
  <inkml:trace contextRef="#ctx0" brushRef="#br0" timeOffset="105404.7085">13517 11538 1071,'0'0'58,"0"0"-15,0 0 50,0 0-58,0 0-12,-29 130-9,31-73-8,1-3-5,7 0-1,-8-8-51,0-2-91,-2-14-207,0-12-197</inkml:trace>
  <inkml:trace contextRef="#ctx0" brushRef="#br0" timeOffset="105646.7591">13412 11414 1025,'0'0'13,"0"0"29,159-35 40,-73 35-41,3 19 11,-2 20-15,-15 12-6,-19 16-19,-24 4-7,-27 3-4,-2 2 4,-29-9-2,-17-12-1,-2-10-2,4-15 0,11-14-23,8-12-61,7-4-81,5-17-184</inkml:trace>
  <inkml:trace contextRef="#ctx0" brushRef="#br0" timeOffset="106027.7376">13924 10955 730,'0'0'99,"0"0"-89,0 0 140,0 0-55,54 120-49,-43-85-15,-7-12-21,2-8-10,-4-4 9,-2-9-6,0-2 4,0 0 6,0-25 5,0-12-18,0-5 3,0-7-2,6 3-2,15 14 1,-2 8 0,1 12 0,7 10 0,-2 2 0,4 5 5,-2 19 6,-6 8 8,-2-2-8,-8 0-4,-5 0-4,1-4-3,-4 1 0,-3-6-45,0-3-105,0-10-204,0-8-246</inkml:trace>
  <inkml:trace contextRef="#ctx0" brushRef="#br0" timeOffset="106232.8333">14545 10747 870,'0'0'94,"0"0"-86,0 0 100,4 135-34,4-89-32,-1-3-17,0-3-14,2-4-9,-4-7-2,-1-4-6,0-4-62,-4-10-96,0-5-172,0-6-235</inkml:trace>
  <inkml:trace contextRef="#ctx0" brushRef="#br0" timeOffset="106388.8235">14416 11030 1121,'0'0'16,"0"0"-10,0 0 4,162-58-10,-80 36-2,-6-6-158,-7-4-216</inkml:trace>
  <inkml:trace contextRef="#ctx0" brushRef="#br0" timeOffset="106561.8829">15048 10618 761,'0'0'427,"0"0"-391,0 0 24,0 0 35,0 146-28,6-88-28,8 0-21,1 5-12,-1-3-6,-2 1-4,-6-3-63,-6-5-139,-9-14-835</inkml:trace>
  <inkml:trace contextRef="#ctx0" brushRef="#br0" timeOffset="126207.7667">615 15444 558,'0'0'150,"0"0"-39,0 0-6,0 0-37,0 0-2,0 0-2,0 0-23,-27-22-13,6 22 3,-5 0-13,-6 0-3,-3 14-9,-3 12-3,1 11-3,-1-2-1,13 6 0,7-9 0,7-2 0,11-8-5,0-8-7,20-7 1,13-7 7,9 0 2,-2 0 3,-2-19 0,-4-5 6,-10-2-5,-1-2 1,-10-3 3,-6-1-2,-2 11 3,-5 2 3,0 15 7,0 1 22,0 3-8,0 0-19,0 0-11,0 3-1,0 15 1,0 8 1,0 2 5,0 3 0,2 1-5,6-5 0,1 8-1,7 1-20,5-8-93,-2-4-135,-1-10-208</inkml:trace>
  <inkml:trace contextRef="#ctx0" brushRef="#br0" timeOffset="126529.7486">810 15717 824,'0'0'107,"0"0"-67,0 0 84,38 112-58,-20-76-34,-7-6-17,-1-10-8,-6-8-3,-2-7 5,-2-1-7,1-4 23,-1 0 16,0-21-3,0-13-28,3-8-10,4 0-6,5 8-1,5 9 4,-3 14 1,3 3 1,6 6-1,-1 2 2,0 0 0,0 6 5,-3 16 0,-2 0-3,-1 4 3,-5 0-5,-5 6-7,-3 4-61,-3-3-133,0-3-219</inkml:trace>
  <inkml:trace contextRef="#ctx0" brushRef="#br0" timeOffset="126711.432">1504 15677 1232,'0'0'74,"0"0"-67,141-57-5,-69 33 1,2 3-3,-9 7-38,-20 5-144,-23 5-222</inkml:trace>
  <inkml:trace contextRef="#ctx0" brushRef="#br0" timeOffset="126876.6876">1684 15825 1264,'0'0'46,"0"0"-39,0 0-7,0 0 5,156-23-5,-82 5-50,-10 1-156,-17-6-475</inkml:trace>
  <inkml:trace contextRef="#ctx0" brushRef="#br0" timeOffset="127335.1679">3012 15252 906,'0'0'277,"0"0"-194,0 0-23,0 0-36,0 0-15,0 0 3,0 105 8,0-67 4,0 3-18,0-9-3,0 2-3,0-2-15,0-5-56,0 0-96,0-8-217,-5-6-252</inkml:trace>
  <inkml:trace contextRef="#ctx0" brushRef="#br0" timeOffset="127602.7454">2529 15927 893,'0'0'157,"0"0"-155,0 0 41,169 9 43,-48-9 1,19 0-24,10-16-2,-3-7-9,-7 0-17,-12 4-6,-22-7-12,-23 8-4,-23 4-6,-24 7-7,-23 1 0,-11 5-8,-2 1-42,-31 0-59,-24 16-76,-24 14-286</inkml:trace>
  <inkml:trace contextRef="#ctx0" brushRef="#br0" timeOffset="127814.6652">2978 16487 1165,'0'0'55,"0"0"-47,6 137 43,-6-70-26,0 0-13,0-5-10,0-4-2,0-12-30,0-12-54,0-12-119,0-22-171,8 0-31</inkml:trace>
  <inkml:trace contextRef="#ctx0" brushRef="#br0" timeOffset="128000.9269">3231 16587 1156,'0'0'145,"0"0"-130,0 0 8,0 0-23,0 0 0,0 0 0,0 122 0,7-87 1,-3 0-1,-3 6-22,3-5-34,-4 0-73,0-4-103,0-10-93</inkml:trace>
  <inkml:trace contextRef="#ctx0" brushRef="#br0" timeOffset="128248.1311">2634 16547 1019,'0'0'123,"0"0"-112,93-102 33,3 49 12,24 7-22,10-10-9,-10 10-7,-15 6-10,-22 8-4,-23 10-4,-14 10-13,-12-2-141,-12-4-368</inkml:trace>
  <inkml:trace contextRef="#ctx0" brushRef="#br0" timeOffset="128877.7464">4737 14570 764,'0'0'249,"0"0"-173,0 0-5,0 0-31,0 0-28,0 0-11,-70 0 2,21 0 2,-13 0-2,-8 0 1,1 0 2,9 0 3,9 8 5,11 8 2,6 12-5,5 18-4,7 18-4,5 20 2,7 16 7,6 15 16,4 9 4,0 15 6,0 8-1,0 17-4,0 1-1,0 10-16,0 8-3,-11-4-2,-3-5-10,1-10 1,-1-25 2,5-23-3,5-17 3,4-9-4,0-6 0,0-13 1,4-4-1,17-9 1,6-7-1,10-7 2,11-13 2,4-4-1,11-13 10,-7-6-3,-5-4-8,-13 0-2,-18-4-24,-7 0-51,-13 0-66,0-30-508</inkml:trace>
  <inkml:trace contextRef="#ctx0" brushRef="#br0" timeOffset="129523.7405">5512 14911 838,'0'0'188,"0"0"-123,0 0 57,0 0-85,0 0-18,0 0 17,-36-82-10,12 69-3,-10 4-11,-6 9-4,-7 0-1,-7 32 3,2 17-10,0 22 0,5 13 4,16 18-3,13 11 0,18 7 0,0 6 1,18-3 1,13-1 0,2-2 5,-6-8 1,-9-6 0,-11-16-1,-7-13 1,0-15 2,-23-13 10,-6-17 7,-4-14 11,-5-10-6,-2-8-10,5 0-4,4 0-3,8-14-11,5 6-3,7 4-2,7-1-15,2 5-39,2 0-42,0 17-67,13 10-337,7 10-50</inkml:trace>
  <inkml:trace contextRef="#ctx0" brushRef="#br0" timeOffset="129853.7155">5296 17115 1098,'0'0'38,"0"0"-4,0 0 24,5 134-45,3-102-7,1-6 7,2-12-2,0-6 2,0-8 5,14 0 8,6-4 0,9-28-2,2-12-7,-11-5-1,-10 0-10,-17 4 11,-4 18-1,-11 6 16,-24 3-5,-10 9-20,-4 0-7,0 9-2,4 0-3,9 9-13,15 8-46,7-3-53,12-14-267</inkml:trace>
  <inkml:trace contextRef="#ctx0" brushRef="#br0" timeOffset="130230.3651">5723 14365 877,'0'0'236,"0"0"-172,0 0 1,0 0-47,0 0-17,0 0 0,30 90 5,-28-29 7,-2-7-7,0-6-4,0 2-2,0-15-42,0-8-136,0-15-257</inkml:trace>
  <inkml:trace contextRef="#ctx0" brushRef="#br0" timeOffset="130425.3303">5938 14405 635,'0'0'352,"0"0"-293,0 0-24,0 0 19,0 0 1,8 138-5,-8-94-27,0-9-12,0 1-5,0-3-2,0-16-4,0 1-41,0-14-106,0 0-172,0-4-143</inkml:trace>
  <inkml:trace contextRef="#ctx0" brushRef="#br0" timeOffset="130655.8069">5485 14133 679,'0'0'145,"0"0"-37,0 0-24,156-37 28,-63 28-20,8-3-21,-1-2-14,-11-2-6,-15 0-11,-23 3-21,-19 3-16,-22 6-3,-10 4-21,0 0-88,-17 6-379</inkml:trace>
  <inkml:trace contextRef="#ctx0" brushRef="#br0" timeOffset="131285.3535">5940 15583 1046,'0'0'144,"0"0"-87,0 0-13,0 0-38,0 0-3,158-35-1,-112 57-2,-12 13-1,-19 7-5,-15 11 2,0 0 4,-25-2 6,-12-4-6,4-15 0,9-9-3,12-16-3,10-5-27,2-2-13,2-14 8,29-25-22,11-16-21,12-7 34,-2 3 35,-5 6 12,-12 13 11,-15 17 38,-11 10 16,-9 13 0,0 0 5,0 0-35,-18 13-19,-9 15-4,4 11 0,4-3 8,9-6 1,10-2-10,0-1-7,8-6-4,30-1-3,13-8-17,10-7-90,-3-5-361</inkml:trace>
  <inkml:trace contextRef="#ctx0" brushRef="#br0" timeOffset="131765.3544">6695 15855 1085,'0'0'163,"0"0"-130,0 0-10,88-106-9,-54 57-6,-2 0-3,-11 1 1,-14 10-2,-7 11 3,0 5 0,0 8-5,-7 11-1,-7-2-1,-1 5 0,-1 0-20,7 22-33,5 2-18,4 6-5,4-2 20,27-1 44,9-5 12,5 0 8,-10 0-4,-5-4 3,-18 8 0,-9-3-7,-3 9 0,-11-1 1,-18 3-1,-6-6-51,12-5-181,10-20-130</inkml:trace>
  <inkml:trace contextRef="#ctx0" brushRef="#br0" timeOffset="132297.7776">7206 15561 1177,'0'0'73,"0"0"-27,0 0-24,0 0-22,0 0-8,0 0 8,-33 93 0,31-56 2,-3-5-2,5-6 0,0 0-2,0-11 2,2-3-3,14-3 3,6-4 0,-1-5 0,2 0-2,2 0 2,-1-5 2,1-16 1,-7-11 0,-1-9 2,-7 4-2,-4 8-2,-3 11 2,-3 10 0,0 8-2,2 0-1,-2 0-10,2 17-7,1 14 10,-1-4 5,-2 0-3,0-9-8,0-10 7,0-8-5,0 0 0,0 0 3,2-22-10,7-14-25,2-5 17,7 10 23,4 9 3,1 8 3,-2 10 10,8 4 2,-1 0-2,4 13 13,-4 10-1,-2 5-5,-8-2-13,-12 4-7,-6 2-5,0 8-5,-28 1-52,-5-6-239,-7-12 153,3-18-326</inkml:trace>
  <inkml:trace contextRef="#ctx0" brushRef="#br0" timeOffset="132567.7369">7431 15186 1096,'0'0'120,"0"0"-119,0 0-2,0 0 1,0 0-8,0 0 8,-9 90 0,-38-76 6,-6-6 4,4-8-1,11 0 8,11-10 16,13-11 9,12-1-20,2 3-15,2-3 2,31 0-9,4 3 0,12 11-6,0 8-9,-7 4-163,-1 23-357</inkml:trace>
  <inkml:trace contextRef="#ctx0" brushRef="#br0" timeOffset="132959.7642">8303 15279 1097,'0'0'132,"0"0"-91,0 0 27,0 0-30,0 0-28,0 0 2,-121 130 10,81-63 8,12 2-13,5-3-6,14-4-8,9-8-1,0-11-2,29-2-2,5-4-26,3-11-51,-1-9-54,-7-7-292</inkml:trace>
  <inkml:trace contextRef="#ctx0" brushRef="#br0" timeOffset="133198.8066">8490 15482 1008,'0'0'131,"0"0"-78,0 0-6,0 0-33,0 0-9,0 0 2,80 58 17,-80-14 0,0 5-1,0-5-10,0 6-9,-2-2-4,-2-7-1,2 0-61,2-11-144,0-20-114,0-10-271</inkml:trace>
  <inkml:trace contextRef="#ctx0" brushRef="#br0" timeOffset="133409.9746">8887 15507 1129,'0'0'126,"0"0"-86,0 0-26,0 0-10,0 0 6,0 0-1,45 104 1,-43-64 1,2 4-4,-2-8-6,-2-4-1,5 2-8,-5 2-63,0-7-184,0-10-170</inkml:trace>
  <inkml:trace contextRef="#ctx0" brushRef="#br0" timeOffset="133558.6998">8749 15767 1127,'0'0'57,"0"0"-57,0 0 0,176-88-75,-107 63-206,-11 4-156</inkml:trace>
  <inkml:trace contextRef="#ctx0" brushRef="#br0" timeOffset="133902.7352">9190 15552 960,'0'0'139,"0"0"-80,0 0-18,0 0 20,22 117-33,-20-74-18,-2-2-3,0-1-3,0-12 0,0-12-3,0-10 2,0-6-2,0 0 8,0-27 2,0-10-11,19-7-18,2-4 1,8 6-1,2 8 4,5 7 14,0 13 0,-2 5 0,-7 5 3,-7 4 5,-3 0 1,-10 23 5,-5 12-3,-2 4 6,0 2-7,0-1-2,0-8-8,0-6 0,0-8-1,0-8-26,0-2-56,4-8-184,6-4-184</inkml:trace>
  <inkml:trace contextRef="#ctx0" brushRef="#br0" timeOffset="134150.6872">9393 15228 1171,'0'0'76,"0"0"-59,115-15 7,-27 20-15,3 24-6,-7 15 7,-18 15 24,-16 13 8,-25 5-15,-16 4-8,-9 2-5,-22-8-4,-16-6-7,-4-14 3,8-18-6,7-13-13,15-15-58,4-9-75,8-12-278</inkml:trace>
  <inkml:trace contextRef="#ctx0" brushRef="#br0" timeOffset="134734.7266">10207 15529 1093,'0'0'58,"0"0"-13,122-27 0,-69 27-23,-10 6-18,-17 24-3,-21 7-1,-5 7-10,-22 0 4,-14-4-2,-4-8 4,9-9-12,11-11-21,9-3-38,11-9-62,0 0-33,5-12-3,25-20-44,6-3 159,6-2 56,0-1 2,1 1 64,-2 6 91,-15 8 4,-8 9 17,-14 6-42,-4 8-21,0 0-25,-2 0-43,-16 14-31,-3 12-6,6 6-1,4 3 6,9 5-6,2-4-5,0 4-2,21-8 0,5-2-14,10-11-67,8-19-178,3 0-339</inkml:trace>
  <inkml:trace contextRef="#ctx0" brushRef="#br0" timeOffset="135109.3661">11123 15526 1187,'0'0'66,"0"0"3,0 0-45,0 0-20,-141 67-2,112-33 0,-2 2-2,6 4 0,11-6 0,14-4-1,0-13-20,20-11-18,28-6-8,8-11 1,6-23-38,-7-11-16,-15-10-59,-15-2 106,-16-7 53,-9-2 51,0-9 60,-2 12-33,-13 13 6,1 16 8,3 19-26,2 7-16,5 8-16,-1 20-29,3 23-4,2 11 2,0 4 5,0 0 0,0-2-4,7 3-4,2-1 0,-3-4-23,3-8-65,-5-7-158,1-22-228</inkml:trace>
  <inkml:trace contextRef="#ctx0" brushRef="#br0" timeOffset="135529.5121">11432 15561 1009,'0'0'81,"0"0"-19,152-4 3,-103 27-36,-16 12-24,-21 1-5,-12 0-5,-16 4 5,-22-9 8,-1 1-2,11-23-2,15-1 3,11-8-7,2 0-1,9-23-19,25-8-31,10-3 16,0-6 19,-1 3 14,-3 6 2,-9-1 4,-8 10 23,-13 8 16,-5 9 2,-5 5 6,0 0-5,-21 9-24,-8 23-12,4 9 12,4 4 0,7 7-3,14-8-5,0-1-1,23-8 0,22-9-5,10-12 2,14-12 0,0-2-3,-6-2 2,-16-12-7,-23 4-2,-17 3-33,-7-5-87,-25-5-597</inkml:trace>
  <inkml:trace contextRef="#ctx0" brushRef="#br0" timeOffset="135944.8784">13270 15230 1176,'0'0'43,"0"0"43,0 0-38,0 0-23,-39 139 0,39-84-2,0 1-9,0 2-7,0-12-5,8-2-2,0-7-3,1-7-35,-5-4-57,-4-9-188,0-6-371</inkml:trace>
  <inkml:trace contextRef="#ctx0" brushRef="#br0" timeOffset="136116.719">12946 15557 1183,'0'0'80,"0"0"-65,131-41 18,-23 19-2,6-8-18,-20 7-8,-17 4-5,-30 3-57,-22 2-192,-17-4-399</inkml:trace>
  <inkml:trace contextRef="#ctx0" brushRef="#br0" timeOffset="136663.2588">15427 14203 1168,'0'0'46,"0"0"36,0 0-4,0 0-51,0 0-13,-126-96-3,68 96 2,-10 27 1,-3 18 3,2 21-4,9 21 4,17 17 4,23 14-6,16 24-8,4 13-3,22 9-2,16 11-1,6-2-1,-4 2 0,-3-4 0,-18-6 0,-12-22 0,-7-18 1,-7-27 0,-22-36 4,-6-32 10,-7-19 11,-6-11-3,-1-11-7,-2-19-14,2-2-2,7 2-2,4 4-23,11 12-13,9 8-18,14 6-28,4 6-95,0 20-271,0 2-163</inkml:trace>
  <inkml:trace contextRef="#ctx0" brushRef="#br0" timeOffset="136998.462">15124 17052 1219,'0'0'58,"0"0"-24,-12 148 2,35-107-30,4-7-3,-7-10-1,4-21-1,0-3 3,6-3 22,5-38 9,6-5-12,-8-19-10,-12 2-5,-8 5-5,-13 12 0,0 20 6,-16 8 19,-21 14-3,-6 4-10,-4 0-7,3 14-4,8 8-3,6 0-1,11-4-2,10-4-47,2-5-40,7-9-62,0 0-434</inkml:trace>
  <inkml:trace contextRef="#ctx0" brushRef="#br0" timeOffset="137481.2643">15498 13418 917,'0'0'192,"0"0"-90,0 0-30,0 0-33,0 0-2,17 109 13,-11-54-21,-4-1-17,0-4-8,0-6-4,2-7-5,-1-6-45,3-9-48,4-10-142,-1-12-203</inkml:trace>
  <inkml:trace contextRef="#ctx0" brushRef="#br0" timeOffset="137661.4637">15699 13497 903,'0'0'143,"0"0"-87,0 0 23,76 103 10,-56-41-41,-9 8-28,-2-2-14,-4-4-6,-5-12 0,0-10-5,0-13-59,0-14-79,0-11-194,-8-4-150</inkml:trace>
  <inkml:trace contextRef="#ctx0" brushRef="#br0" timeOffset="137871.6204">15226 13205 960,'0'0'64,"0"0"52,0 0-60,181-23-7,-44 17 7,2-11-1,-7 3-17,-21 2-13,-34 0-13,-31 7-12,-26 5-7,-18 0-53,-2 14-105,-8 10-249</inkml:trace>
  <inkml:trace contextRef="#ctx0" brushRef="#br0" timeOffset="138492.6905">16136 15119 913,'0'0'113,"0"0"-68,0 0 51,71-111-34,-22 100-41,1 5 3,-8 6-8,-7 8-4,-10 26-7,-12 11-5,-9 6 0,-4 6-2,-6-11-6,-16-8-33,2-10 37,7-14-17,5-6-1,8-8-37,0 0-5,14-22-30,20-24-29,5-6 59,7-7 51,0 1 13,-5 2 33,-8 17 73,-17 13-7,-8 14-13,-8 7-2,0 5-11,-13 17-47,-10 16-18,-2 9 8,8-1 7,9-4-1,4 2 3,4-6-13,4-7-2,25 1-5,13-9-1,20-6-4,11-6-38,10-6-91,-7-9-372</inkml:trace>
  <inkml:trace contextRef="#ctx0" brushRef="#br0" timeOffset="138995.6797">17239 15284 929,'0'0'164,"0"0"-141,0 0 24,0 0-13,116-116-1,-73 53-9,-12-5 3,-12 0-5,-12 8-10,-7 9-9,-4 22 4,-20 11-7,-4 18 0,0 0-2,4 18 1,3 10-7,13 7-28,8 0-34,0-9 8,33-3-3,14-2 56,10 2 9,1 4 14,-8 9 16,-11 0-12,-14 4-13,-16-4-5,-9 2-1,0 1-53,-22-9-188,-5-7 116,5-16-222</inkml:trace>
  <inkml:trace contextRef="#ctx0" brushRef="#br0" timeOffset="139474.7124">17752 14927 893,'0'0'166,"0"0"-81,0 0-33,0 0-29,0 0-8,0 0-7,-7 139-3,7-110 3,0 3-3,0-5-2,0-6-2,3-2 3,7-8-4,6-4 2,3-1-1,0-6 2,6 0 3,-3-18-1,5-10 2,0-7-3,-8-5 0,0 9-2,-11 2-1,-5 12 6,-3 14-3,0 3 3,0 0-7,0 14-9,0 12 8,0 0 2,0-8-1,0-12 0,0-4-6,0-2-11,0 0-6,18-16 22,9-8 1,-4-2 0,9 8 0,-3 6 0,5 2 6,1 10 4,-3 0 1,-6 5-3,-8 21-3,-10 6-5,-8-3-3,0 5-1,-15 0-30,-18-6-47,-5-6-184,-9-17-97</inkml:trace>
  <inkml:trace contextRef="#ctx0" brushRef="#br0" timeOffset="139720.7637">17949 14575 1031,'0'0'66,"0"0"-14,0 0-7,0 0-40,0 0-5,0 0-4,55 111 2,-106-97 2,-3-14 11,8 0-5,9-16 11,14-12 15,13-2-2,10 2-10,0 0-7,17 4-13,18 7-1,10 8-2,14 9-25,6 0-150,0 0-373</inkml:trace>
  <inkml:trace contextRef="#ctx0" brushRef="#br0" timeOffset="140089.4774">19045 14633 973,'0'0'114,"0"0"1,0 0 12,0 0-81,0 0-37,-125 63 2,74 13 16,-1 13 8,9 0-9,13-10-9,14-7-11,14-10-5,2-7-1,14-11-2,17-8-22,9-14-46,7-17-40,2-5-165,-4-14-343</inkml:trace>
  <inkml:trace contextRef="#ctx0" brushRef="#br0" timeOffset="140278.7987">19183 14770 85,'0'0'1111,"0"0"-1038,0 0-10,0 0-55,0 0-1,-13 153 13,18-97-13,1-6 4,-2-4-4,1-8-6,2-4-2,1-4-11,6-2-49,-1-5-125,-2-7-266</inkml:trace>
  <inkml:trace contextRef="#ctx0" brushRef="#br0" timeOffset="140437.5279">19416 15047 188,'0'0'923,"0"0"-915,141-62 6,-71 48-14,-8 5-34,-15-3-240,-21 1-250</inkml:trace>
  <inkml:trace contextRef="#ctx0" brushRef="#br0" timeOffset="140787.4923">19820 14851 1008,'0'0'61,"0"0"-18,0 0 41,37 116-45,-24-75-26,-2 2 4,-11-5 0,0-12-10,0-12 1,0-7 2,0-6 0,0-1 0,0 0 6,0-25-1,11-12-15,9-7-1,4-2 0,8 11 1,-2-2-1,-2 16-2,-5 12 3,-1 7 0,-5 2 0,1 7 7,-7 21 2,-2 6 2,-2 1 7,-7 5-15,4-4 0,-2-2 1,1-5-4,-1-6-18,0-11-37,1-8-94,3-4-231,-6 0-296</inkml:trace>
  <inkml:trace contextRef="#ctx0" brushRef="#br0" timeOffset="141028.7928">20030 14524 1211,'0'0'3,"0"0"8,141 51 32,-58-12-21,-6 9 1,-12 7 0,-21 8 15,-16 8-12,-24-6-8,-4 7-4,-9-11-8,-20-5 1,-2-10-4,2-11-3,13-9-27,8-10-51,8-16-175,0 0-439</inkml:trace>
  <inkml:trace contextRef="#ctx0" brushRef="#br0" timeOffset="141605.4338">20668 14807 1072,'0'0'46,"0"0"27,0 0-39,151-31-25,-98 45-3,-13 17-3,-12 13-1,-15 0-2,-13-3 1,0 0 0,-16-7-1,-10-8 0,2-8 0,6-4-10,9-10-38,9-4-20,0 0 11,0-26-47,22-6-37,8-12 109,9 0 32,-3-6 5,1 10 23,1-4 38,-9 7 25,-4 11-15,-11 8-2,-12 9 4,-2 9-3,0 0-17,-10 3-39,-11 29-7,-7 4-7,8 6 10,8 3-6,6-4-2,6-2-6,8-3-1,22-10-2,15-10-34,7-6-62,6-10-167,0 0-416</inkml:trace>
  <inkml:trace contextRef="#ctx0" brushRef="#br0" timeOffset="141978.4995">21749 14658 1029,'0'0'198,"0"0"-166,0 0 34,-136 14-49,102 18-11,1 16-6,0 0-1,10 3 0,7-5 1,13-14 0,3-11-6,13-9-4,24-12-3,10 0-10,5-12-31,-8-23-41,-10-10 8,-14-9 64,-14-13 23,-6-8 29,0 1 28,0 3-6,0 18-7,-6 13 19,2 22-11,-1 13-3,5 5-8,0 10-35,0 22-3,0 15 1,0 3 9,13-2-9,0 2-2,3 4-4,-3 3-1,-1-2-43,1-2-70,-3-18-207,5-16-346</inkml:trace>
  <inkml:trace contextRef="#ctx0" brushRef="#br0" timeOffset="142398.7899">22044 14633 1037,'0'0'101,"0"0"-59,0 0-8,135 7-15,-92 17-7,-12 3-7,-18 4-5,-13 1 0,0 2 0,-27-11 0,0-4 8,5 2-7,7-15-2,7-2-7,8-4-28,0 0-7,20-27-34,15-9 9,5-13 37,2-2 31,-1 3 1,-10 2 18,-7 20 37,-13 10 33,-6 8-5,-5 8-13,0 0-20,-5 0-23,-18 21-7,-5 14 2,3 5-7,10 1-2,11 5-8,4-4-3,0-10-1,32-6-1,11-10 1,13-12 0,4-3-2,-4-1-27,-8-7-28,-11-14-30,-20-11-131,-15-12-337</inkml:trace>
  <inkml:trace contextRef="#ctx0" brushRef="#br0" timeOffset="142909.3787">22107 13932 977,'0'0'52,"0"0"-51,139-40 30,-27 28-10,8 4-13,-4 0-3,-9 0 9,-14 0-2,-14 0 13,-19-2 6,-16 0 18,-11 4-1,-13 0-2,-10 3-8,-3 3-9,-7 0-6,0 0-11,0 0 2,0 0-5,0 0-2,0 0-3,0 13 3,0 15 4,0 9 14,-7 9-3,6 12 1,1 10 2,0 14 5,0 14-9,0 10 2,10 19-8,7 15-1,4 8-12,-1 1 5,-1 1-3,4-1 0,-3-5 0,0-4-1,-2-5 2,-7-19-2,-7-10 0,-4-11 1,-6-19 4,-34-8 3,-20-6 6,-21-13 2,-19-5-9,-14-13-5,-15-16-3,-12-12-2,-3-6-60,3-46-102,16-29-130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3:55:00.22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27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5-11T04:02:01.064"/>
    </inkml:context>
  </inkml:definitions>
  <inkml:trace contextRef="#ctx0" brushRef="#br0">1267 894 421,'0'0'506,"0"0"-429,0 0 74,0 0-64,0 0-26,0 0-24,0 0-13,0 0-9,-162 18 2,106 30-12,-2 12 3,4 12 1,10 3-5,15-9-4,18-10 0,11-15-3,9-13-1,29-17 3,11-11-9,9-8-11,4-34 5,-6-13 2,-7-4 0,-16-3 8,-15 2 6,-9 4 5,-9 12 3,0 16 13,0 13 19,0 15 5,0 0-12,0 0-27,0 4-6,0 26-8,0 12 8,0 11 5,0-1-1,4-5-3,8 4-1,3-7-24,1-2-53,6-8-57,-6-12-271,-3-12-201</inkml:trace>
  <inkml:trace contextRef="#ctx0" brushRef="#br0" timeOffset="314.0118">1493 1430 978,'0'0'41,"0"0"92,23 136-70,-10-86-34,-6-4-10,-2-8-5,-5-9-4,0-12 5,0-8 5,0-9 14,0 0 15,-2-9-15,2-25 2,0-10-35,0-8 0,7 5 1,15 10-1,3 13 2,-5 10 0,-2 8-1,0 6-2,-3 0 1,1 0-1,-1 16 0,1 6 1,-7 2 0,3 6-1,-7 3-12,0 0-25,4 3-29,-3-6-73,2-11-219,-2-19-257</inkml:trace>
  <inkml:trace contextRef="#ctx0" brushRef="#br0" timeOffset="464.9115">2173 1354 1329,'0'0'17,"0"0"-13,151-90 12,-82 64-16,-5 7-46,-12 13-142,-27 6-245</inkml:trace>
  <inkml:trace contextRef="#ctx0" brushRef="#br0" timeOffset="615.4701">2297 1542 1111,'0'0'149,"0"0"-100,0 0 4,0 0-40,0 0-6,139-34 3,-62 2-10,-7 0-50,-17-5-236</inkml:trace>
  <inkml:trace contextRef="#ctx0" brushRef="#br0" timeOffset="1163.1523">3860 1005 1072,'0'0'142,"0"0"-59,0 0-25,0 0-42,0 0-13,0 0-2,0 130 17,0-76-10,0-5-3,0-8-5,0-3-3,0-6-43,0-4-76,0-7-185,0-7-259</inkml:trace>
  <inkml:trace contextRef="#ctx0" brushRef="#br0" timeOffset="1414.5748">3423 1706 1064,'0'0'68,"0"0"-50,0 0 2,180 14 56,-50-14-6,17-3-11,2-22-17,-1-8-5,-10 1-14,-21 3-8,-31 7-6,-36 10-9,-29 10-6,-21 2-28,0 7-37,-36 34-78,-21 8-167,-13 9-326</inkml:trace>
  <inkml:trace contextRef="#ctx0" brushRef="#br0" timeOffset="1622.0485">3938 2370 1150,'0'0'92,"0"0"-90,0 0 43,6 136-12,4-79-15,-1 1 3,-6 1-15,0-10-6,-3-11-7,2-16-34,2-15-63,4-7-99,5-19-152,3-25-13</inkml:trace>
  <inkml:trace contextRef="#ctx0" brushRef="#br0" timeOffset="1777.3438">4164 2458 817,'0'0'188,"0"0"-147,0 0 56,0 0-13,0 0-25,17 129-30,-17-94-10,0 3-11,0-4-4,0 1-4,0-7-32,0-4-71,0-9-163,-15-8-158</inkml:trace>
  <inkml:trace contextRef="#ctx0" brushRef="#br0" timeOffset="1985.0602">3703 2409 1190,'0'0'73,"0"0"-70,0 0 31,195-120 12,-88 66-13,2 4-6,-7 0-12,-17 12-9,-20 12-6,-24 10-20,-18 7-66,-11 6-161,-12-6-406</inkml:trace>
  <inkml:trace contextRef="#ctx0" brushRef="#br0" timeOffset="2634.9208">6943 1456 907,'0'0'229,"0"0"-207,0 0 7,0 0-29,0 0 19,0 0 26,134 21-11,-85-21 3,0 0-15,-9 0-14,-7-3-8,-6 1-16,-9-3-58,-3 3-105,-4-3-128,-1-6-146</inkml:trace>
  <inkml:trace contextRef="#ctx0" brushRef="#br0" timeOffset="2827.6119">7514 1330 935,'0'0'277,"0"0"-264,0 0 5,0 0-10,0 0 4,8 126 11,-6-74-12,-2-5-5,0-1-3,0-8 1,0-6-4,0-11-35,0-8-63,0-13-171,8 0-131</inkml:trace>
  <inkml:trace contextRef="#ctx0" brushRef="#br0" timeOffset="3030.9651">7690 1388 1055,'0'0'162,"0"0"-94,0 0-31,0 0-29,0 0-4,0 0 3,15 111 14,-10-68-11,4 3-7,-7-4 0,2-6-3,-1-6-5,-3-6-28,0-6-39,0-8-143,0-10-143,-13 0-177</inkml:trace>
  <inkml:trace contextRef="#ctx0" brushRef="#br0" timeOffset="3219.6901">7295 1159 752,'0'0'369,"0"0"-359,0 0-10,154-11 55,-73 2-20,-2-6-12,-10 6-19,-11 3-4,-19 6-127,-26-3-341</inkml:trace>
  <inkml:trace contextRef="#ctx0" brushRef="#br0" timeOffset="3676.1128">8517 1085 1052,'0'0'88,"0"0"-40,0 0 35,0 0-58,-131 75-15,88-6 1,3 12 4,2 4 3,9-4-2,9-11-3,11-8-8,9-8-5,0-8-2,23-8 1,8-9-16,1-8-57,2-11-116,-11-10-220</inkml:trace>
  <inkml:trace contextRef="#ctx0" brushRef="#br0" timeOffset="3865.0923">8483 1613 1093,'0'0'72,"0"0"-67,0 0-5,151 0 5,-96-7-5,-10-5-104,1-2-138,-8-6-101</inkml:trace>
  <inkml:trace contextRef="#ctx0" brushRef="#br0" timeOffset="4043.715">8988 1441 824,'0'0'365,"0"0"-324,0 0 9,0 0-38,0 0-6,0 0 10,0 133-12,0-97 0,0 0-3,0-4-1,0 0-21,0-8-98,0-3-173,0-13-282</inkml:trace>
  <inkml:trace contextRef="#ctx0" brushRef="#br0" timeOffset="4330.0075">8955 1273 1188,'0'0'3,"0"0"6,143-28-9,-62 28 9,2 7-5,-10 22 18,-13 9-2,-8 12-8,-19 12 0,-16 13 12,-17 5 8,0 2 2,-31-4-10,-8-8-13,3-7-3,0-12-5,3-16-1,8-12-2,5-20-30,5-3-23,1-35-68,5-23-255,3-14-351</inkml:trace>
  <inkml:trace contextRef="#ctx0" brushRef="#br0" timeOffset="4747.7891">9431 840 1093,'0'0'170,"0"0"-170,0 0-27,0 0 26,0 0 1,76 120 4,-65-87-3,-5-6-1,-6-10-2,0-8 2,0-4 5,0-5 18,0 0-5,0 0-5,0-10 0,0-21-13,0-7-28,0-2 1,12 2 16,3 10 11,2 6 2,4 6 3,3 4-5,3 6 0,0 6 0,-2 0-1,-9 0 1,3 14-4,-4 8 4,1 4 0,-6 4 1,1 3 2,-7-1-3,0 2 0,-4-3-2,0 0-3,0-7-92,0-9-80,0-4-113,0-11-122</inkml:trace>
  <inkml:trace contextRef="#ctx0" brushRef="#br0" timeOffset="4975.1416">10020 776 679,'0'0'364,"0"0"-339,0 0-11,0 0-3,0 0 27,0 0-11,23 136-10,-18-100-4,0 0-4,-3-4-4,2-4-1,-4-3-2,0-6-2,3 3-61,-3-8-84,0-3-134,0-7-66</inkml:trace>
  <inkml:trace contextRef="#ctx0" brushRef="#br0" timeOffset="5161.039">9889 1042 1103,'0'0'33,"0"0"-33,0 0 0,0 0 7,168-73-7,-105 44-21,-5 1-51,-10 4-186,-11-4-204</inkml:trace>
  <inkml:trace contextRef="#ctx0" brushRef="#br0" timeOffset="5340.0892">10450 746 816,'0'0'488,"0"0"-473,0 0-1,0 0-3,8 122 8,5-74-5,-3 5-8,-4-4-3,-3 4-3,-3-3-18,0-7-78,-5-13-205,-15-15-422</inkml:trace>
  <inkml:trace contextRef="#ctx0" brushRef="#br0" timeOffset="5857.5367">7572 2133 326,'0'0'542,"0"0"-524,0 0 68,0 0 37,0 0-103,0 0-9,124 20 55,12-6 2,36-1-23,31-5 0,17-7-16,26-1-1,16 0 0,11-4-5,-3-14-7,-23-6-1,-33 0-3,-47 2 2,-53 5-5,-48 4-7,-32 9-2,-20 1-3,-12 3-30,-2 0-34,-16 0-70,-31 0-178</inkml:trace>
  <inkml:trace contextRef="#ctx0" brushRef="#br0" timeOffset="7125.8096">8162 2735 1038,'0'0'31,"0"0"1,0 0 28,0 0-46,0 0-6,0 0-2,0 0-4,-131 29 1,100 14 2,2 9 15,2 10-7,12 1 6,9-4-14,6-2-1,3-9-3,22-5-2,13-14-25,2-9-68,2-10-51,-2-10-150,-9 0-194</inkml:trace>
  <inkml:trace contextRef="#ctx0" brushRef="#br0" timeOffset="7337.9899">8361 2859 1117,'0'0'117,"0"0"-111,0 0-2,0 0-3,0 0-1,0 115 6,0-68-2,2-1 0,0 0-3,-2-7-1,4-3 0,3-4-51,3-10-115,7-14-152,1-8-127</inkml:trace>
  <inkml:trace contextRef="#ctx0" brushRef="#br0" timeOffset="7524.6074">8751 2898 1267,'0'0'28,"0"0"-28,0 0 0,0 0 0,0 0 2,17 120-1,-10-83 0,-2 0-1,-1 1-59,1-2-81,-3-2-94,-2-5-66</inkml:trace>
  <inkml:trace contextRef="#ctx0" brushRef="#br0" timeOffset="7679.7101">8710 3184 1210,'0'0'0,"0"0"-30,0 0 27,188-117-91,-104 84-112,-7 1-262</inkml:trace>
  <inkml:trace contextRef="#ctx0" brushRef="#br0" timeOffset="7988.0715">9237 2885 1037,'0'0'60,"0"0"-39,0 0 12,0 0 15,0 143-10,0-95-16,0 1-11,0-6-3,0-9-6,0-12-2,0-12 1,0-10 1,0 0 1,0-4-2,0-28-1,4-14-30,19-5-1,1 5 21,2 11 10,1 14 1,-4 10 10,2 7 2,-4 4 1,-4 0 5,5 0-6,-7 12-9,1 4-1,-3 4-3,-1 8-2,-10 4-60,-2 0-116,0-4-233</inkml:trace>
  <inkml:trace contextRef="#ctx0" brushRef="#br0" timeOffset="8246.1462">9540 2689 1136,'0'0'115,"0"0"-108,125 12 1,-52 25 17,3 9-2,-9 17 0,-13 11-9,-25 9-11,-21 7 10,-8 1-11,-26 2 3,-21-7 11,-6-9-2,-1-18-2,8-16 3,7-19-15,12-18-4,10-6-61,7-24-110,4-30-446</inkml:trace>
  <inkml:trace contextRef="#ctx0" brushRef="#br0" timeOffset="8695.7372">11385 1596 856,'0'0'202,"0"0"-130,0 0-6,0 0-45,0 0 5,140 0 2,-83-4-16,-1-4-12,-5-2-75,-2-7-185,-9-5-309</inkml:trace>
  <inkml:trace contextRef="#ctx0" brushRef="#br0" timeOffset="8881.952">12072 1380 648,'0'0'617,"0"0"-617,0 0 3,0 0-3,2 122 11,3-69-5,-3 0-4,-2-5-1,0-8-1,0-12-50,0-8-75,9-13-109,2-7-101</inkml:trace>
  <inkml:trace contextRef="#ctx0" brushRef="#br0" timeOffset="9061.0209">12261 1441 921,'0'0'124,"0"0"-72,0 0-30,0 0 39,2 123-30,-2-74-20,0-6-3,0-3-3,0-7-5,0-7-11,0-6-77,0-6-107,0-9-91,-8-5-203</inkml:trace>
  <inkml:trace contextRef="#ctx0" brushRef="#br0" timeOffset="9257.7711">11947 1221 1024,'0'0'32,"0"0"-17,0 0 10,123-2 18,-54-4 22,-5-2-13,-9 0-26,-11 2-26,-13 2-22,-9-3-179,-8-9-380</inkml:trace>
  <inkml:trace contextRef="#ctx0" brushRef="#br0" timeOffset="9647.8804">13149 1157 773,'0'0'297,"0"0"-232,0 0 48,0 0-78,0 0-22,-124 76-6,80-11 3,11 6 6,6 6 1,12 0 6,6-8-11,9-5-8,0-10-3,11-6-2,16-5-9,5-13-37,2-9-59,0-14-72,-5-7-222</inkml:trace>
  <inkml:trace contextRef="#ctx0" brushRef="#br0" timeOffset="9887.1093">13229 1613 952,'0'0'120,"0"0"-117,0 0 5,0 0 4,145 0-1,-89-9-11,-10 1-86,-9 0-211,-14-4-107</inkml:trace>
  <inkml:trace contextRef="#ctx0" brushRef="#br0" timeOffset="10065.2409">13700 1463 1115,'0'0'96,"0"0"-63,0 0-8,0 0-9,0 0-3,0 118-4,4-77-6,-2-7-3,-2-5 0,0-4-27,0-9-78,0-6-104,0-10-183</inkml:trace>
  <inkml:trace contextRef="#ctx0" brushRef="#br0" timeOffset="10349.9797">13640 1229 1115,'0'0'25,"0"0"-16,0 0-9,168 14 5,-89 20 3,-8 8 11,-7 10 11,-14 8 14,-19 5-15,-15 3-10,-16-2-2,-14-2 0,-24-3 4,-9-7-12,1-11-3,-1-4-4,7-16-2,7-7-13,10-11-53,7-5-73,12-12-214,4-27-416</inkml:trace>
  <inkml:trace contextRef="#ctx0" brushRef="#br0" timeOffset="10798.9937">13967 822 1067,'0'0'50,"0"0"-44,0 0 1,0 0 34,45 118-5,-37-77-16,2-6-9,-6-5-3,-4-10-1,0-10-2,0-5 5,0-5-5,0 0 4,0 0 0,0-25 2,0-13-11,1-10-5,13 2-7,2 8-1,-1 12 13,4 10 0,-4 10 0,3 6 6,0 0-3,2 10 2,0 14 2,-2 7-5,-3 1 3,-4 5-3,-3-3-2,-6-1-1,0-6-9,-2-3-41,0-8-90,2-5-96,6-11-80,1 0-199</inkml:trace>
  <inkml:trace contextRef="#ctx0" brushRef="#br0" timeOffset="11005.1473">14547 785 972,'0'0'185,"0"0"-159,0 0-6,0 0-20,0 0 1,4 118-1,2-73 1,-3-5 5,-3-1 0,2-7-4,-2-8-2,0-1-58,0-2-109,0-7-200,0-9-231</inkml:trace>
  <inkml:trace contextRef="#ctx0" brushRef="#br0" timeOffset="11169.6183">14352 1010 996,'0'0'98,"0"0"-98,0 0-4,137-38-8,-52 16-99,-3-7-141,-13-2-116</inkml:trace>
  <inkml:trace contextRef="#ctx0" brushRef="#br0" timeOffset="11333.5439">14915 771 1009,'0'0'130,"0"0"-48,0 0-22,0 0-1,-3 121-14,3-73-16,0-2-22,3 0-3,1 0-4,-4-2-47,0-2-109,-11-7-380</inkml:trace>
  <inkml:trace contextRef="#ctx0" brushRef="#br0" timeOffset="11805.6853">12088 2319 850,'0'0'215,"0"0"-207,0 0 9,118 0 56,-7 0-17,39-2 10,30-5-36,39 2 11,37-2-6,23-3-9,20-5-10,8 1 21,-20-6-26,-32 3 14,-41 1-12,-60 1 0,-50 4-5,-42 4-5,-33 1-3,-19 6-6,-10 0-44,0 0-50,-23 0-127,-24 0-526</inkml:trace>
  <inkml:trace contextRef="#ctx0" brushRef="#br0" timeOffset="12241.0812">13305 2813 737,'0'0'151,"0"0"-66,0 0 76,0 0-80,-127-8-49,87 45-12,0 12-5,6 9 4,11 2-7,13-2-2,8-3-4,2-3-6,0-9 0,19-6-14,10-9-65,10-16-89,-1-12-164,-7-2-230</inkml:trace>
  <inkml:trace contextRef="#ctx0" brushRef="#br0" timeOffset="12421.1378">13401 2903 733,'0'0'384,"0"0"-347,0 0 20,0 0-46,0 0 1,0 113 8,0-69-15,2-4-2,5-4-3,-1-4 0,1-4-20,3-2-54,2-4-78,2-8-191</inkml:trace>
  <inkml:trace contextRef="#ctx0" brushRef="#br0" timeOffset="12593.439">13652 3100 459,'0'0'666,"0"0"-660,0 0-6,159-43 6,-106 38-6,-5-1-97,-11-1-189,-12-4-93</inkml:trace>
  <inkml:trace contextRef="#ctx0" brushRef="#br0" timeOffset="12922.0816">14065 2917 726,'0'0'246,"0"0"-243,0 0 55,0 0-3,0 147-25,0-101-12,9-6-7,-5-12-7,1-10 0,-3-8-3,1-10 3,-1 0 1,2-1 14,3-24 17,1-11-29,11-7-7,-4 2-3,7 4-15,3 11 10,0 13 3,-4 6 5,-1 7 0,0 0 5,-6 8 6,-4 16 1,-2 5-1,-1-1-6,-1 0-3,1-4 0,-2-3-2,1-1-20,1-8-98,-3-3-149,1-9-201</inkml:trace>
  <inkml:trace contextRef="#ctx0" brushRef="#br0" timeOffset="13158.0219">14504 2738 360,'0'0'824,"0"0"-812,0 0 22,156 21 10,-86 21-3,-6 8-9,-4 6-4,-18 4-9,-21 3-8,-21 7-7,-14 4 5,-35 4 0,-7 1 0,1-7-9,3-8 0,12-10-25,13-12-57,6-20-177,11-22-421</inkml:trace>
  <inkml:trace contextRef="#ctx0" brushRef="#br0" timeOffset="14302.8939">6780 565 433,'0'0'220,"0"0"-68,0 0 33,0 0-66,0 0-36,0 0-28,0 0-20,20-17-16,-20 17-6,-7 0-9,-17 0 8,-12 7-6,-12 3 1,-11 5 5,-1-5-4,-2 1-8,0 1 5,2 6-13,6 3 15,9 0-7,11 4 0,10 1 1,9 8 1,-2 13-2,7 14 0,-1 17 2,1 17 9,-1 17 10,3 18-6,-1 16 0,2 11 3,2 14-11,1 1-1,2-7 5,0-3-5,-2-14 11,-3-11-9,2-9 2,-2-11-4,0-13-4,4-15-1,-4-14-1,0-17 0,0-20 2,3-15-1,2-12 2,2-5-1,0-2-2,0 6-3,8 8-3,26 6 6,19 5 2,18-4 3,16-9-1,7-2 4,-3-5-4,-7-8-1,-14-1-3,-18 0-6,-14 0-47,-10 0-32,-9-4-88,-9-25-515</inkml:trace>
  <inkml:trace contextRef="#ctx0" brushRef="#br0" timeOffset="15143.217">15579 1013 931,'0'0'51,"0"0"-2,0 0-16,0 0-9,140-3 25,-55 9-14,8 3-18,3-4-9,0 2-7,-2-5 7,-6-2-6,-16 0-1,-18 2-1,-18 1 0,-19 1 2,-10 0 4,-7-1 11,0 5 20,0 7-4,0 16-16,0 19 11,-5 17-3,-4 17-7,5 23-3,-2 19-2,4 19 3,-1 18-7,3 7-1,0 3-1,0-4 2,0-7 0,0-7 2,0 0-6,-4-5 0,-14-13 0,-5-21-1,-10-20 2,-5-20 9,-11-13 6,-14-11 1,-5-14-6,-9-9 4,0-14-4,3-5-9,7-3-5,7-7-2,15 0-26,15 0-49,11-9-61,13-14-332</inkml:trace>
  <inkml:trace contextRef="#ctx0" brushRef="#br0" timeOffset="18573.2469">3271 5689 1251,'0'0'59,"0"0"-56,0 0 15,0 0-17,0 0 2,0 0 5,135 37-5,-73-37-3,4 0-55,-7-14-136,-15 1-247</inkml:trace>
  <inkml:trace contextRef="#ctx0" brushRef="#br0" timeOffset="18736.0314">3338 5983 1076,'0'0'130,"0"0"-123,0 0 31,0 0-38,0 0 17,178 19-11,-77-19-6,-1 0-70,-15-7-380</inkml:trace>
  <inkml:trace contextRef="#ctx0" brushRef="#br0" timeOffset="24393.3256">5316 5935 724,'0'0'49,"0"0"50,0 0-25,0 0-56,0 0 11,0 0 15,0 0 8,4 0 7,14 0-12,9 0 2,13 0-20,4 0-5,8 0-21,-4 0 2,-9 0-4,-8 0-2,-9 0-25,-10 0-63,-3 0-120,-3 0-148,-6 0-142</inkml:trace>
  <inkml:trace contextRef="#ctx0" brushRef="#br0" timeOffset="24585.148">5869 5770 1073,'0'0'50,"0"0"-27,0 0-2,0 0-20,0 0 11,22 119 1,-17-73-7,-5 2-1,0 1-5,0-7-7,0-6-101,0-13-154,0-11-116</inkml:trace>
  <inkml:trace contextRef="#ctx0" brushRef="#br0" timeOffset="24788.9839">6165 5775 892,'0'0'272,"0"0"-258,0 0 17,0 0-25,0 0-1,0 0 25,13 132-18,-13-92-6,0-2 0,0-2-3,0-7-3,0-4-34,0-3-61,0-3-118,-13-10-140</inkml:trace>
  <inkml:trace contextRef="#ctx0" brushRef="#br0" timeOffset="24993.768">5833 5608 881,'0'0'124,"0"0"-102,0 0 33,115-24-21,-39 9 5,0-2-1,-6 6-25,-12-2-13,-11 3-75,-8-2-292</inkml:trace>
  <inkml:trace contextRef="#ctx0" brushRef="#br0" timeOffset="25367.7898">7304 5494 763,'0'0'293,"0"0"-260,0 0 106,0 0-68,-146-30-32,105 66-16,-11 21-18,4 18 0,3 10 6,10-6 4,15 0-3,10-10-7,10-11-3,0-7-2,7-7-1,22-5-29,12-11-51,-4-12-132,-3-16-270</inkml:trace>
  <inkml:trace contextRef="#ctx0" brushRef="#br0" timeOffset="25516.7439">7175 5959 1098,'0'0'76,"0"0"-73,0 0 9,143-47-5,-66 24-7,0 8-13,-11-2-172,-12 2-217</inkml:trace>
  <inkml:trace contextRef="#ctx0" brushRef="#br0" timeOffset="25675.7315">7806 5715 78,'0'0'1068,"0"0"-1040,0 0 25,0 0-27,0 0-9,-25 113 3,21-64-12,-3 1-8,-2 2 0,-2-3-99,-1-7-193,6-20-218</inkml:trace>
  <inkml:trace contextRef="#ctx0" brushRef="#br0" timeOffset="25937.8781">7746 5541 1082,'0'0'102,"0"0"-98,115-9 5,-37 37 9,7 18 6,-7 16 12,-14 8-10,-19 9-16,-26 4-3,-19 0-3,-10 4 5,-30-12 1,-9-12 0,-2-13 4,2-17-11,7-14-2,8-13-1,2-6-55,10-16-85,4-32-254</inkml:trace>
  <inkml:trace contextRef="#ctx0" brushRef="#br0" timeOffset="26294.9961">8182 5133 861,'0'0'3,"0"0"81,27 141 38,-25-79-69,-2-8-10,0-12-24,0-14-8,0-12-3,0-13-4,0-3 4,0 0 12,0-29 4,0-15-20,0-14-4,13-4 0,12 4-1,4 12-1,0 17 2,0 14 0,-2 13 0,2 2 0,0 14 1,-6 21 5,-6 9 4,-5 5-5,-11-2 0,-1 0-3,0-10-2,0-5 0,0-15-40,-7-5-66,1-12-161,6 0-154</inkml:trace>
  <inkml:trace contextRef="#ctx0" brushRef="#br0" timeOffset="26485.5205">8689 5127 910,'0'0'165,"0"0"-127,0 0-3,0 0 13,0 0-8,37 148-19,-32-101-5,-5-6-9,0 2-5,0-8-2,0-9-52,0-1-74,-7-6-105,-7-10-115</inkml:trace>
  <inkml:trace contextRef="#ctx0" brushRef="#br0" timeOffset="26634.9802">8614 5317 1037,'0'0'27,"0"0"13,0 0-27,115-53-13,-47 34-79,2-5-218,-12 1-98</inkml:trace>
  <inkml:trace contextRef="#ctx0" brushRef="#br0" timeOffset="26796.9964">9136 5073 1042,'0'0'143,"0"0"-89,0 0 8,-51 130-13,51-74-15,0 1-15,0 1-17,0-2-2,0 0 0,0 0-58,0-7-120,-14-9-347</inkml:trace>
  <inkml:trace contextRef="#ctx0" brushRef="#br0" timeOffset="27696.9564">6062 6697 251,'0'0'188,"0"0"-42,0 0 42,0 0-16,0 0-88,0 0-17,-18 5-8,21 2-12,43 1-16,35 0 14,42-5-8,49 0-3,46 4-13,46-3-1,35-1 2,27-3-7,8 0-9,-8 0-1,-25-12 10,-39-1-4,-52-4 5,-54 3-1,-57 4-13,-51 2-2,-33 7-5,-15 1-22,-21 0-25,-33 9-80,-15 6-313</inkml:trace>
  <inkml:trace contextRef="#ctx0" brushRef="#br0" timeOffset="28278.089">6967 7231 825,'0'0'181,"0"0"-133,0 0 33,0 0-54,0 0-6,0 0 9,7 148-11,-7-92-5,0 1-10,0-3-4,0-4-18,2-13-87,2-10-136,8-17-99</inkml:trace>
  <inkml:trace contextRef="#ctx0" brushRef="#br0" timeOffset="28472.0472">7231 7340 1095,'0'0'87,"0"0"-82,0 0 23,0 0-14,0 105 20,0-62-27,0-3 1,0-3-6,0 2-4,0-10-1,0-2-40,-4-5-91,-5-6-91,-1-6-97</inkml:trace>
  <inkml:trace contextRef="#ctx0" brushRef="#br0" timeOffset="28705.1587">6700 7211 737,'0'0'26,"116"-14"114,-20-2 29,9-8-84,6-1-17,-6 3-20,-19 0-24,-18 8-20,-26 2-4,-18 7-53,-13-2-210,-11-1-443</inkml:trace>
  <inkml:trace contextRef="#ctx0" brushRef="#br0" timeOffset="29275.0192">10278 5574 712,'0'0'283,"0"0"-216,0 0 27,0 0-57,0 0-13,158-8 5,-78-4-16,1-1-8,-12-3-4,-19 9-1,-24 2-55,-15 5-91,-11 0-35,-25 0-22,-21 0-115</inkml:trace>
  <inkml:trace contextRef="#ctx0" brushRef="#br0" timeOffset="29707.3087">10336 5566 565,'0'0'154,"0"0"-9,0 0-27,0 0-60,0 0-24,0 0 12,-100 133-10,98-94 21,2 0-1,0 3-13,0-2-2,0 8-1,0 6 1,0 14-11,2 14-10,4 10 1,1 14-6,-1 3 0,2 7-5,-2 13-1,1 4-3,-5 5-1,-2 2-1,0-3-2,-7 1 0,-11-4-1,-5-9-1,3-13 0,3-18 1,2-20-1,3-19 0,8-17 0,4-13 0,0-11 0,0 5-2,24-5 2,14 2 3,9-4-1,13-8 1,-1-4-2,-8 0-1,-2 0 0,-16 0-31,-6 0-36,-5 2-42,-13-2-147,-9-6-450</inkml:trace>
  <inkml:trace contextRef="#ctx0" brushRef="#br0" timeOffset="30189.6425">11856 5571 968,'0'0'150,"0"0"-25,0 0-48,0 0-46,0 0-16,0 0 25,6 106-19,-3-59-14,-3 2-5,0-5-2,0-4-14,0-4-39,0-2-47,-5-2-130,-5-8-159</inkml:trace>
  <inkml:trace contextRef="#ctx0" brushRef="#br0" timeOffset="30496.0836">11268 6349 1084,'0'0'85,"0"0"-84,135 0 54,4-3 11,35-5-27,33 3-3,23-2-10,19 3 4,7 2-10,1-4 0,-14-1-11,-31-2-5,-38 2 5,-54 0-6,-50 3 4,-35-1-7,-30 2-4,-5-1-15,-20 2-25,-36 2-54,-21 0-108,-18 2-215</inkml:trace>
  <inkml:trace contextRef="#ctx0" brushRef="#br0" timeOffset="30894.0105">11812 6782 785,'0'0'84,"0"0"-29,0 0 53,0 0-70,0 0-4,-137 18 12,93 26-1,-3 14-1,5 10-6,5 7-13,14-3-6,13-4 0,10-4-8,0-6-10,18-4-1,16-9-1,6-12-17,7-11-56,-1-13-101,1-9-172,-11-12-278</inkml:trace>
  <inkml:trace contextRef="#ctx0" brushRef="#br0" timeOffset="31105.4478">12032 7004 1136,'0'0'86,"0"0"-75,0 0 21,0 0-15,0 0 10,0 142-13,0-93-8,0 1-2,0-2-4,0-6 0,0-6-5,7-10-40,4-12-76,5-14-102,2 0-82,-1-20-255</inkml:trace>
  <inkml:trace contextRef="#ctx0" brushRef="#br0" timeOffset="31308.0258">12387 7031 1041,'0'0'87,"0"0"-64,0 0 18,0 0-21,0 0 26,19 119-18,-14-80-19,2 1-4,-7-2-4,1-2-1,3-2 0,-2-8-51,0-3-60,-2-6-148,0-7-89</inkml:trace>
  <inkml:trace contextRef="#ctx0" brushRef="#br0" timeOffset="31457.2722">12244 7321 1089,'0'0'44,"0"0"-41,0 0 16,140-78-19,-62 54-28,-1 4-129,-16 2-219</inkml:trace>
  <inkml:trace contextRef="#ctx0" brushRef="#br0" timeOffset="31785.9917">12721 7100 805,'0'0'154,"0"0"-100,0 0 27,0 0-22,0 0-1,5 104-29,1-63-19,-4-1-1,0-4-6,-2-10-2,0-12 3,0-12-4,0-2 0,0-6 0,3-23-14,3-10-27,9-3 23,5 4 6,3 6 8,-2 9 4,-1 10 3,2 4 1,-2 9 17,5 0 3,-6 0 10,1 13-7,-1 13-4,-7 2-12,5 2-6,-7-1-3,-3 0-2,-3-1-28,-4-3-74,0-2-88,-8-12-253</inkml:trace>
  <inkml:trace contextRef="#ctx0" brushRef="#br0" timeOffset="32050.0493">12981 6856 1232,'0'0'18,"0"0"12,190-20 18,-99 47-21,-4 26 5,-8 13-11,-24 12-6,-21 8-5,-23 6-6,-11 9 4,-13-3 2,-29-7-3,1-20 18,-4-16-17,5-20 7,7-16-11,1-7-4,8-6-14,1-4-41,6-2-78,3-6-382</inkml:trace>
  <inkml:trace contextRef="#ctx0" brushRef="#br0" timeOffset="32780.8632">14061 5819 990,'0'0'55,"0"0"31,0 0-39,0 0-1,158 9 25,-81-9-34,-2 0-9,-13 0 4,-16 0-14,-19-3-14,-11 1-4,-5-2-4,1 4-33,5 0-61,3 0-194,3 0-250</inkml:trace>
  <inkml:trace contextRef="#ctx0" brushRef="#br0" timeOffset="33028.7095">15410 5492 1208,'0'0'20,"0"0"7,0 0-11,0 0 20,8 114-5,-3-71-22,-3-1-6,-2-2-2,0 2-1,0-2-34,0-2-47,0-3-124,0-4-87,0-4-94</inkml:trace>
  <inkml:trace contextRef="#ctx0" brushRef="#br0" timeOffset="33320.1473">14986 6136 1112,'0'0'64,"0"0"-56,0 0 20,182 14 24,-28-14-14,29 0-11,20-10-6,13-8 4,-2 0 0,-13-2 0,-20 3-6,-37 3 13,-37 4-17,-40 3-13,-34 5-2,-17 2-23,-13 0-43,-3 0-80,0 4-106,-21-3-410</inkml:trace>
  <inkml:trace contextRef="#ctx0" brushRef="#br0" timeOffset="33711.6706">15237 6566 1006,'0'0'47,"0"0"67,0 0-8,-113 24-75,72 25-5,6 9 0,6 11-8,6-1-9,15-4 0,8 0-4,0-10-5,14-6-1,17-6-8,7-9-46,3-15-68,7-14-161,-6-4-244</inkml:trace>
  <inkml:trace contextRef="#ctx0" brushRef="#br0" timeOffset="33951.6181">15485 6791 1217,'0'0'19,"0"0"14,0 0-8,0 0-5,0 0 15,30 127-11,-24-81 3,-2-8-4,-4-2-2,0-8-4,0-4-6,0-4-7,0-2-4,0 3-1,0-4-30,2-2-44,11-7-46,8-8-112,-3 0-197</inkml:trace>
  <inkml:trace contextRef="#ctx0" brushRef="#br0" timeOffset="34106.9857">15783 7069 891,'0'0'262,"0"0"-261,0 0 32,175-69-21,-111 57-12,-8 3-110,-16 2-241,-16-3-311</inkml:trace>
  <inkml:trace contextRef="#ctx0" brushRef="#br0" timeOffset="34472.9503">16214 6888 860,'0'0'129,"0"0"-101,0 0 55,0 0-18,32 132-46,-22-98-13,-5 0 0,-5-4-2,0-9 0,0-14 1,0-4-2,0-3 5,0-4 9,8-23-6,11-11-11,5-5-9,5-4-1,4 5-4,1 8 9,1 3 5,-1 13 1,-1 5 4,-6 10 0,-7 3 7,-5 14-5,-7 18 15,-6 5 4,-2 5 1,0-5-5,0 0-5,0-5-5,0-8-9,0-6-2,0-8-1,17-6-1,2-4-25,1 0-33,-5-2-114,-8-14-204</inkml:trace>
  <inkml:trace contextRef="#ctx0" brushRef="#br0" timeOffset="34715.9027">16676 6641 1085,'0'0'58,"0"0"-47,147 24 34,-72 19 1,-1 16 0,-13 8-3,-24 1-12,-17 2-12,-20-2-6,-3 0-4,-28-5-4,-9-12-3,5-15-4,8-17-16,11-19-17,7 0-48,9-32-90,0-28-158,0-26-280</inkml:trace>
  <inkml:trace contextRef="#ctx0" brushRef="#br0" timeOffset="35222.8543">17315 5348 1125,'0'0'27,"0"0"-25,210 35 56,-86-23 13,12-3-57,3-1-11,-12-4 3,-25 1-6,-30-5 0,-32 3-4,-24 1 3,-12 0 1,-4 8 11,0 8 25,0 10 12,2 14 1,5 14-26,-1 17-2,6 17 0,-2 14-4,5 10-6,4 15 6,6 7-2,4 7-2,3 7-6,5 5 4,-6-5-4,-4-6 1,-11-7-1,-12-14 1,-4-14-2,-15-4 3,-24-20 6,-17-8-3,-12-15-3,-11-14-1,1-10-1,2-15 2,5-9-5,9-9 0,0-5-4,8-2-15,2 0-56,6 0-39,5 0-67,-3-14-513</inkml:trace>
  <inkml:trace contextRef="#ctx0" brushRef="#br0" timeOffset="36177.5036">7342 6874 547,'0'0'532,"0"0"-481,0 0 43,0 0 1,0 0-54,0 0-12,-111 125-8,38-44 8,-1 10-7,-3 5 1,4 2-5,-1 2-2,7-4 5,5-12 0,14-17-8,9-15-6,17-16-3,8-16-4,8-10-1,6-8-35,0-2-20,0-20-23,0-36-33,2-29-257,-2-25-540</inkml:trace>
  <inkml:trace contextRef="#ctx0" brushRef="#br0" timeOffset="36565.758">6569 5150 804,'0'0'170,"0"0"-112,0 0-51,-50 164 2,6-64 54,-8 2 8,-6 2-14,-8 0-13,-8-3-12,-4-3 16,-2-10-20,9-13-8,8-13-6,13-14-3,15-8-6,10-10-1,13-12-4,7-7-1,5-10-13,0-1-54,5 0-101,12-5-211</inkml:trace>
  <inkml:trace contextRef="#ctx0" brushRef="#br0" timeOffset="37458.3888">4700 9631 12,'0'0'958,"0"0"-896,0 0 3,0 0 22,0 0-52,0 0-13,0 0-4,33 14 4,10-14 3,8 0-15,7-2-1,2-12-9,-2 0-39,-13 2-118,-16 6-222,-22 6-217</inkml:trace>
  <inkml:trace contextRef="#ctx0" brushRef="#br0" timeOffset="37613.9819">4756 9932 1066,'0'0'114,"0"0"-109,0 0 24,0 0-28,0 0 15,136 7-5,-60-7-11,-2 0-122,-10 0-283</inkml:trace>
  <inkml:trace contextRef="#ctx0" brushRef="#br0" timeOffset="38042.8485">6029 9811 1153,'0'0'47,"0"0"-14,0 0 1,0 0-17,0 0 8,0 0 15,149 22-22,-92-22-5,0 0-7,-8 0-6,-5 0-18,-6 0-82,-6-5-155,-5-13-310</inkml:trace>
  <inkml:trace contextRef="#ctx0" brushRef="#br0" timeOffset="38477.5602">7244 9485 803,'0'0'128,"0"0"-15,0 0 14,0 0-78,0 0-21,-118 4-8,78 36-6,-3 16-7,5 8 13,7 4-1,6 1 4,10-9-9,11-4-9,4-7-2,0-6-3,21-9-3,14-6-39,5-12-47,6-12-81,0-4-241</inkml:trace>
  <inkml:trace contextRef="#ctx0" brushRef="#br0" timeOffset="38642.3949">7308 9849 1135,'0'0'0,"0"0"0,0 0-3,151-35-1,-92 27-129,-7 0-223</inkml:trace>
  <inkml:trace contextRef="#ctx0" brushRef="#br0" timeOffset="38827.0249">7810 9663 957,'0'0'247,"0"0"-237,0 0 34,0 0-24,0 0-20,0 0 9,-10 111-7,10-75 1,0 1-3,8-3-8,-5-5-44,3-3-101,-4-12-155,-2-11-170</inkml:trace>
  <inkml:trace contextRef="#ctx0" brushRef="#br0" timeOffset="39127.0343">7744 9472 1145,'0'0'0,"0"0"-6,0 0 6,157 11 9,-87 17 11,-4 10 5,-6 8 8,-10 10 2,-19 8-11,-18 5 1,-13 3 1,-4-1-6,-28-1-4,-5-5-6,-1-12-1,-1-14-4,11-11-4,4-12-1,6-11-11,2-5-31,2-7-38,4-25-98,-6-12-168,2-19-212</inkml:trace>
  <inkml:trace contextRef="#ctx0" brushRef="#br0" timeOffset="39525.1174">7991 9090 646,'0'0'519,"0"0"-509,0 0 11,0 0-4,0 0-6,0 0 19,50 99-16,-47-70 1,-3-3-9,0-12-2,0-6 3,0-4-3,0-4-2,0 0 10,0 0 2,0-26-8,0-12-6,11-8 0,5 0-3,4 7 1,0 12 2,1 8-2,2 7 1,0 10 0,0 2 0,-2 0-1,0 14-2,-3 10 4,-6 1 4,0 3-4,-5-3 0,-6 4 0,-1 0-5,0-3-15,0 3-86,0-5-93,0-10-112,0-12-142</inkml:trace>
  <inkml:trace contextRef="#ctx0" brushRef="#br0" timeOffset="39723.0619">8514 8971 983,'0'0'97,"0"0"-72,0 0 4,0 0 6,0 0 9,23 126-23,-19-81-14,-4-5-4,0-2-3,0-9-3,0 3-47,0-8-100,0-10-134,0-3-108</inkml:trace>
  <inkml:trace contextRef="#ctx0" brushRef="#br0" timeOffset="39879.2996">8407 9232 1037,'0'0'51,"0"0"-43,0 0-5,0 0-3,157-76-60,-100 60-204,-5-2-76</inkml:trace>
  <inkml:trace contextRef="#ctx0" brushRef="#br0" timeOffset="40050.9772">8847 8990 667,'0'0'407,"0"0"-377,0 0 76,0 0-37,-42 116-27,42-70-14,0 0-6,0-4-15,0 2-4,4-4-3,-2-4-21,-2 3-48,0-13-160,0-12-381</inkml:trace>
  <inkml:trace contextRef="#ctx0" brushRef="#br0" timeOffset="40427.3194">9478 9210 913,'0'0'296,"0"0"-286,0 0 1,0 0 5,149 0 28,-69 0-3,2-4-21,-2-2-14,-12 2-2,-22 4-4,-21 0-41,-21 0-57,-4 0-79,-29 0-88,-13 0-95</inkml:trace>
  <inkml:trace contextRef="#ctx0" brushRef="#br0" timeOffset="40882.8907">9568 9222 739,'0'0'167,"0"0"-60,0 0 37,0 0-91,0 0-24,0 0-15,-13 6-5,13 10 6,0 8 17,0 8-2,0 8 1,0 8 0,0 8-2,0 17-3,-7 13-4,3 12-2,4 16 1,-2 12-3,0 13-4,2 10-1,0 7-6,-2-2-1,0 1-1,-3-3-3,-2-12-1,1-16 0,-1-17 0,4-23-1,3-21 0,0-20 0,0-18 0,0-9 0,18-2 0,13 4 0,15 2 2,12 3-1,9 0-1,13 3 0,1-4 1,5-6-1,-8-5 1,-7-11-1,-13 0 3,-16 0-2,-17-7-1,-17-6-3,-8 6-18,-13 2-38,-34-9-86,-11-6-473</inkml:trace>
  <inkml:trace contextRef="#ctx0" brushRef="#br0" timeOffset="42070.9375">11335 9240 1075,'0'0'82,"0"0"-27,0 0 8,0 0-46,0 0 1,-29 137 15,24-91-19,5 0-5,0-4-6,0-9-3,0 1 0,0-9-21,11-4-42,9 0-83,-5-10-162,3-11-65</inkml:trace>
  <inkml:trace contextRef="#ctx0" brushRef="#br0" timeOffset="42249.8719">11640 9440 1153,'0'0'38,"0"0"-33,0 0 19,116 0-17,-66 0-7,4 0-38,-7-5-149,-9-5-254</inkml:trace>
  <inkml:trace contextRef="#ctx0" brushRef="#br0" timeOffset="42601.9451">12134 9247 1044,'0'0'77,"0"0"-50,0 0 37,0 0-46,0 0 15,-2 130-8,2-79-17,5 0-4,-3-12-1,0-13-1,-2-11-1,3-10 0,-1-5 1,0 0 1,5-13 6,4-23-9,7-12 5,1-8-5,4 3-4,4 11-6,0 10-7,4 14 17,-2 10 2,-2 8 1,-3 0-2,-6 26 8,-4 9-9,-8 4 7,-6 2-5,0-1 4,0-3-4,0-5-2,0-9-5,0-10-33,6-6-69,8-7-145,8 0-124</inkml:trace>
  <inkml:trace contextRef="#ctx0" brushRef="#br0" timeOffset="43817.7576">13659 9212 534,'0'0'158,"0"0"39,0 0-49,0 0-41,0 0-51,0 0-34,0 42-18,3 0 44,1 4-4,-4-2-19,3-5-12,-3-2-2,0-5-5,0-6-3,0-2-3,0-4 0,0-6-13,0-5-39,0-7-71,0-2-109,8-11-128</inkml:trace>
  <inkml:trace contextRef="#ctx0" brushRef="#br0" timeOffset="44535.432">13698 9013 638,'0'0'158,"0"0"-4,0 0-23,0 0-78,0 0-31,0 0-5,-108 65 6,75-7 1,2 9 23,8 8-7,12-2-3,9-3-11,2-5-11,0-4-6,17-5-7,4-8-1,1-5-1,2-11-5,-1-13-38,1-8-46,3-11-70,-4 0-146,-1-21-160</inkml:trace>
  <inkml:trace contextRef="#ctx0" brushRef="#br0" timeOffset="44807.8248">14090 9235 1033,'0'0'37,"0"0"-11,0 0-5,0 0 14,0 0 22,13 118-24,-9-74-5,1-5-15,-3 4-3,3-2-10,-5-2 4,2-5-4,-2-5-22,2-10-62,1-1-110,-3-12-123,0-3-82</inkml:trace>
  <inkml:trace contextRef="#ctx0" brushRef="#br0" timeOffset="44995.8751">13980 9479 1111,'0'0'16,"0"0"10,0 0-24,0 0 11,123-24-6,-59 13-7,-1-1-80,-7 1-102,-11-4-145,-9-5-48</inkml:trace>
  <inkml:trace contextRef="#ctx0" brushRef="#br0" timeOffset="45337.8501">14471 9324 628,'0'0'220,"0"0"-119,0 0-23,0 0-31,0 0 31,0 0-27,16 122-25,-10-83-12,-6-4-1,0-6-7,0-9-1,0-8-4,0-10 0,0-2 1,4 0 5,1-19-3,3-14-4,4-12-17,1-1 13,8 5-2,3 7 3,-1 13 3,-4 9 1,2 6-1,-7 6 5,5 0 3,-1 0 5,-1 18-1,0 5-3,-5 0-5,-1 3-3,-4 1 1,-2 1-2,-5-2-33,0-5-49,0-2-96,0-12-166,0-7-114</inkml:trace>
  <inkml:trace contextRef="#ctx0" brushRef="#br0" timeOffset="45576.9574">14848 9034 1088,'0'0'61,"0"0"-37,140-19 39,-62 31-16,2 26-2,-6 12-10,-16 9-5,-20 5-5,-18 3-5,-20-4-3,0 4-7,-26 1-4,-12-2-1,-8-8-5,-3-8-11,1-13-43,-6-9-64,-12-13-201,-9-5-337</inkml:trace>
  <inkml:trace contextRef="#ctx0" brushRef="#br0" timeOffset="46058.1463">11548 10066 390,'0'0'268,"0"0"-159,0 0 80,0 0-58,0 0-46,0 0-35,100 3 8,17-3-7,32 0-18,27 0 1,38 0-16,36 0 7,32 0 0,42-12-20,23-2 8,19-5-7,0 6 5,-14-1-6,-35 2 8,-54-5-8,-56 2-4,-62 1 1,-53 5-3,-46 1 1,-26 0-15,-20 4-22,-25 4-44,-40 0-28,-28 0-208,-23 2-352</inkml:trace>
  <inkml:trace contextRef="#ctx0" brushRef="#br0" timeOffset="46533.7795">12387 10747 764,'0'0'163,"0"0"-68,0 0-22,0 0 26,0 0-24,0 147-28,0-98-19,2 1-6,-2-4-8,0-2-8,0-5-5,0-10 1,0-7-2,0-10-22,0-4-30,2-8-42,-2 0-71,3 0-64,-3-8-6,0-12-333</inkml:trace>
  <inkml:trace contextRef="#ctx0" brushRef="#br0" timeOffset="47027.7563">12695 11008 536,'0'0'233,"0"0"-175,0 0 86,0 0-37,0 0-42,0 0-21,0 0 1,65 3 1,-12-3-21,4-3 4,3-8-5,-4-3-8,-4 3-4,-15 3-7,-14 2-5,-8 5-2,-10-1-32,-1 2-40,-4 0-61,0 0-93,0 0-156</inkml:trace>
  <inkml:trace contextRef="#ctx0" brushRef="#br0" timeOffset="47460.9693">13330 10910 949,'0'0'70,"0"0"-68,0 0 32,12 113 25,-3-75-10,-1 0-25,-4-6-8,-4-12-8,0-3-2,0-14-3,0-3 5,0 0 1,2 0 24,3-16 6,1-17-35,10-8-1,6-3-3,7 1 0,4 4-2,4 2 2,-2 11 0,-4 8 2,-6 12-1,-8 6 2,-5 3-1,-3 25 1,-3 3 3,-4 7 4,-2 7 2,0-3 1,0-1-5,0-6 1,5-5-6,2-9-2,4-6-1,4-9-3,10-6 1,2 0-2,4-14-16,-4-10-50,-5 2-107,-11-4-195,-11 2-217</inkml:trace>
  <inkml:trace contextRef="#ctx0" brushRef="#br0" timeOffset="47783.5478">13773 10565 194,'0'0'833,"0"0"-825,0 0 18,0 0 25,136-50-3,-116 50-22,-8 22-21,-12 9 2,0 5 9,-17 3 1,-13 0-1,5-9 9,3-7 1,6-6-6,9-5-5,7-2-5,0-2-5,21 0 0,19-2 9,13-6 6,2 0 0,1 0-7,-6-6-8,-14-2 2,-4 2-7,-13 2-25,-2 0-59,1-10-95,-7-5-300</inkml:trace>
  <inkml:trace contextRef="#ctx0" brushRef="#br0" timeOffset="48481.6134">15945 9050 1040,'0'0'91,"0"0"-76,0 0 28,0 0 5,153 6-8,-84 3-17,0-3-7,-1 1-10,-13-2-1,-8-1-4,-12-1 0,-11-1 1,-8-2 1,-8 2 9,-4-2 7,-4 5 5,2 10-10,2 9-7,2 18 13,3 16 1,2 16 2,3 18-7,4 17-4,5 14 0,6 13-2,0 19 3,-3 4-3,1 2-3,-5-5 1,-6-16 1,-5-7-4,-9-16 1,-2-11 2,-17-20 1,-19-14 0,-18-14 1,-5-16-2,-7-10 3,-7-12-6,-3-10-3,-1-6-2,7-4-3,5 0-42,16 0-28,14 0-40,10-23-176</inkml:trace>
  <inkml:trace contextRef="#ctx0" brushRef="#br0" timeOffset="49386.0958">5989 12596 960,'0'0'95,"0"0"-89,0 0 8,0 0 9,0 0 23,167-12-2,-88-11-35,-2 5-9,-15 5-113,-19 8-209,-28 5-141</inkml:trace>
  <inkml:trace contextRef="#ctx0" brushRef="#br0" timeOffset="49543.0146">6049 12846 1021,'0'0'69,"0"0"-60,0 0 57,0 0-44,0 0 5,181-47-3,-83 20-24,2 1-102,-12-5-356</inkml:trace>
  <inkml:trace contextRef="#ctx0" brushRef="#br0" timeOffset="49949.6749">7663 13092 1089,'0'0'102,"0"0"-96,0 0-5,0 0 16,0 0 16,0 0-8,143 9-14,-95-20-11,-1 1-55,-4 2-127,-6-4-162,-10-8-359</inkml:trace>
  <inkml:trace contextRef="#ctx0" brushRef="#br0" timeOffset="50200.9978">8473 12703 1199,'0'0'53,"0"0"-36,0 0 21,0 0-9,-120 113 4,81-38-2,-2 10-4,8 5-5,9 10-8,11 0-9,11-6-2,2-13-3,13-21-2,20-15-12,10-20-30,7-16-40,0-9-96,-4-21-289</inkml:trace>
  <inkml:trace contextRef="#ctx0" brushRef="#br0" timeOffset="50361.984">8614 13284 1200,'0'0'40,"0"0"-40,0 0-6,0 0-12,152-70-55,-89 47-265,-10-4-295</inkml:trace>
  <inkml:trace contextRef="#ctx0" brushRef="#br0" timeOffset="50508.916">9110 13070 1094,'0'0'111,"0"0"-107,0 0 41,0 0-4,-29 128-14,29-68-19,0 7-6,0-5-2,0-2-68,0-18-166,0-16-308</inkml:trace>
  <inkml:trace contextRef="#ctx0" brushRef="#br0" timeOffset="50766.9597">9081 12932 1202,'0'0'4,"135"0"5,-49 27 38,1 26-13,-10 10 0,-12 21-17,-20 6-6,-27 14-1,-18-7-1,-20-8-4,-30-6 0,0-19 3,0-17-8,10-18-4,9-21-62,11-8-91,9-28-166,3-28-433</inkml:trace>
  <inkml:trace contextRef="#ctx0" brushRef="#br0" timeOffset="51281.9487">9611 12573 875,'0'0'61,"0"0"-23,0 0 20,0 0 14,0 0-8,57 102-25,-57-70-24,0-4-5,0-10-5,0-6-1,0-10-2,0-2 2,0 0 6,0-8 3,0-22 2,0-12-15,0-4 0,14 4 0,7 5 1,-1 16-1,6 9 1,2 8-1,-5 4 2,2 1 1,-7 21 2,-3 9-1,-4-1 0,-3 2-3,-4-5-1,0 5 1,-4-3-2,0-3-20,0 3-65,0-8-135,0-12-84,0-9-97</inkml:trace>
  <inkml:trace contextRef="#ctx0" brushRef="#br0" timeOffset="51478.8344">10122 12547 1017,'0'0'119,"0"0"-102,0 0 1,0 0-6,0 0 26,0 0-18,17 133-15,-9-101-4,0-1-2,-1-2-15,2-8-82,-4 2-104,-3-7-69,-2-9-229</inkml:trace>
  <inkml:trace contextRef="#ctx0" brushRef="#br0" timeOffset="51629.4003">10041 12773 951,'0'0'40,"0"0"-38,0 0-2,114-80-10,-51 55-57,-5 4-146,-9-1-126</inkml:trace>
  <inkml:trace contextRef="#ctx0" brushRef="#br0" timeOffset="51815.8326">10438 12535 875,'0'0'127,"0"0"-14,0 0-23,0 0-40,0 0-9,0 0 23,0 126-28,3-78-16,6 2-15,-3 0-3,3 3-2,-1-3-11,-2-8-49,-4-6-55,-2-18-154,0-17-245</inkml:trace>
  <inkml:trace contextRef="#ctx0" brushRef="#br0" timeOffset="52237.7912">11425 12617 1074,'0'0'77,"0"0"-60,0 0 8,179-30 17,-103 22-8,0 0-10,-9 3-17,-21 1-7,-19 4-1,-16 0-48,-11 0-38,-6 2-79,-29 10-9,-8-5-89,-7-3-70</inkml:trace>
  <inkml:trace contextRef="#ctx0" brushRef="#br0" timeOffset="52549.9083">11564 12579 534,'0'0'185,"0"0"-60,0 0-3,0 0-42,0 0 8,-61 138-19,61-74-25,0 9 0,0 5-5,0 7-7,0 14-7,0 11-2,0 1 2,0 2-6,0-2-4,0-9-2,0-3-4,0-5 9,0-9-15,0-5 9,0-12-6,2-12 1,15-12-1,7-10-4,8-4-1,5-8 5,8-10-4,4-10 2,0-2-2,-1 0 2,-4-5-4,-11 0-28,-4-4-39,-2 0-53,-3-11-235</inkml:trace>
  <inkml:trace contextRef="#ctx0" brushRef="#br0" timeOffset="56721.8467">13482 14233 548,'0'0'231,"0"0"-61,0 0-43,0 0-52,0 0-40,0 0-8,29 42 25,-25-1-13,-2 0-12,0-1-25,-2 0 7,0-1-9,0-7-4,0 1-49,0-4-87,4-15-103,9-11-132</inkml:trace>
  <inkml:trace contextRef="#ctx0" brushRef="#br0" timeOffset="56909.3364">13769 14464 1106,'0'0'81,"0"0"-74,0 0-6,114-28-1,-68 17-3,-1 8-131,-10-6-180,-6-4-195</inkml:trace>
  <inkml:trace contextRef="#ctx0" brushRef="#br0" timeOffset="57266.85">14167 14328 368,'0'0'599,"0"0"-588,0 0 12,3 127 20,8-85-2,-2-1-8,-3-9-21,-3-8-4,-3-8-2,0-6-1,2-8-1,-2-2 10,0-4 18,0-20-2,4-4-26,7-4-2,3 0-2,8-2-2,1 10 2,2 2-2,3 8 1,0 7 1,-3 6 2,0 1 6,-4 5-6,-9 15 11,6 3 9,-8-3-10,0 2-6,2 4 1,-8-8-7,0 3 0,3-1-8,-4-3-45,4-5-63,-4-6-131,-3-6-117</inkml:trace>
  <inkml:trace contextRef="#ctx0" brushRef="#br0" timeOffset="57596.9588">14643 14115 1016,'0'0'34,"0"0"2,0 0 39,124-26-38,-105 26-23,-15 19-10,-4 14-4,0-1 9,-25 4 4,-10 0-4,3-2 10,6-9 1,5-6-3,13-5-4,8-6-2,0 2-2,6-6 2,23 1-1,13-5 9,14 0 7,6 0-12,8-13-10,-7 1 1,-5-4-5,-10 2-19,-8-2-55,3-7-85,-3-4-260</inkml:trace>
  <inkml:trace contextRef="#ctx0" brushRef="#br0" timeOffset="58137.3399">16906 12695 731,'0'0'60,"0"0"29,181-10 48,-104 10-87,-8 0-12,-9 10-1,-17 4-9,-17 6 8,-12 2-9,-12 6 1,-2 7 7,0 6-1,-5 8 3,-6 18-11,-4 8-3,4 12-2,3 14-3,6-1-1,2 3-7,0 3 2,12 6-3,7 3-2,-3 1-5,-7-10 7,-9-7-9,0-10 7,-18-8-6,-24-10 10,-10-15 1,-6-12 3,1-14 0,1-10-4,7-8-1,3-11-7,5-1-3,4 0 0,7 0-28,3 0-50,-2-10-61,-6-11-392</inkml:trace>
  <inkml:trace contextRef="#ctx0" brushRef="#br0" timeOffset="59922.7761">13256 12545 182,'0'0'22,"0"0"-22,0 0 10,0 0-10,0 0-25,0 0 0,-15 0 10,15 0 15,-2 0 0,-5 0 10,2 0 10,0 0-14,-1 0-6,0 0-4,-2 0-26,2 3-71</inkml:trace>
  <inkml:trace contextRef="#ctx0" brushRef="#br0" timeOffset="62991.3324">18321 12818 918,'0'0'80,"0"0"-38,0 0 71,0 0-47,0 0-44,0 0-4,0 0 3,142-25-5,-89 16-9,-6 0-7,-13 7-1,-12 2-56,-9 0-133,-13 2-155,0 10-297</inkml:trace>
  <inkml:trace contextRef="#ctx0" brushRef="#br0" timeOffset="63169.2723">18341 13055 942,'0'0'127,"0"0"-101,0 0 37,0 0-16,165-61-4,-89 45-23,-10 9-15,-19 7-5,-19 0-54,-7 0-106,-17 7-119,-4-1-86</inkml:trace>
  <inkml:trace contextRef="#ctx0" brushRef="#br0" timeOffset="87962.7755">14308 5532 75,'0'0'308,"0"0"-189,0 0-15,0 0 14,0 0 1,0 0-23,0 0-28,-2 0-21,2 0-7,0 0-11,0 0 2,0 5-9,-2 4-5,0 5-1,-4 9 2,0 9 5,0 10 0,-2 12 5,-3 12-8,1 8 0,-1 7-4,-1-4-10,1-2 7,3-14-6,3-8 2,5-11 1,0-18-3,0-6 3,0-12-6,0-3-2,0-3 0,0 0 2,0 0-2,0 0 1,0 0-3,0 0-30,0 0-49,0-21-170,-12-5-523</inkml:trace>
  <inkml:trace contextRef="#ctx0" brushRef="#br0" timeOffset="113617.652">12977 9332 311,'0'0'168,"0"0"-31,0 0-24,0 0 3,0 0-9,0 0-12,0 0-2,0-36-22,0 33-17,0 3-14,0 0-14,0 0-8,0 0-14,0 0 1,0 17-4,0 13-1,7 7 18,-1-1 6,0 1-10,-4-1-4,0-4-1,-1-1-5,-1-2 0,3-6-1,-3-2-3,0-2 2,0-4-2,0-3-6,0-3-26,0-4-21,0-2-31,0-3-71,0 0-116,-4-12-239</inkml:trace>
  <inkml:trace contextRef="#ctx0" brushRef="#br0" timeOffset="113919.0526">12792 9508 659,'0'0'130,"0"0"-85,0 0 90,0 0-101,0 0-13,0 0 30,92-18 3,-41 4-9,4 0-5,5 0-1,-6 1 1,-7 1-6,-11 2-5,-19 3-10,-7 3-7,-8 2-4,-2 2-5,0-1-3,0 1-5,0 0-54,-14-2-92,-6-1-232</inkml:trace>
  <inkml:trace contextRef="#ctx0" brushRef="#br0" timeOffset="114826.0802">12531 8930 150,'0'0'656,"0"0"-550,0 0-56,0 0-16,0 0-11,-92 164 33,37-69 7,-11 6-2,-1-1-21,-4-5-1,3-11-1,9-12-2,7-12-8,8-9-1,10-12-13,9-9-8,8-7 2,5-13-6,8-6-1,4-2 0,0-2-1,0 0 0,0 0-25,0-4-56,11-20-146,14-12-496</inkml:trace>
  <inkml:trace contextRef="#ctx0" brushRef="#br0" timeOffset="115880.7236">14808 9082 593,'0'0'143,"0"0"-49,0 0-21,0 0-41,0 0-24,0 0-4,0-11-2,0 9-1,0 2 0,0 0 10,0 0 8,0-1 3,6 1-1,-6-3-10,3-1-7,3 0-2,1-2-2,1-2 1,3 1 2,-2-2-1,-4 4 23,-5 0 22,0 5 2,0 0-6,0 0-12,0 15-23,-11 31-7,-22 20 5,-10 18 25,-11 2 1,2-3-9,-4-8 7,2-8-6,1-9-5,10-12 2,10-9-11,10-14-6,8-9 0,6-5-3,6-9-1,3 3 0,-2-1-3,-2-2-2,-4 0-36,5 0-80,3-5-276</inkml:trace>
  <inkml:trace contextRef="#ctx0" brushRef="#br0" timeOffset="117427.9103">13120 13453 198,'0'0'490,"0"0"-442,0 0 85,0 0-7,0 0-64,0 0-30,15-6-5,46 6 32,21 0 6,20 0-22,19-10-10,20 0-3,11-2-12,12 1-9,8 2 0,4-2-1,-3 2-2,-7-1 8,-13-2-11,-26-7 13,-27 4 1,-26 3 0,-29 0-13,-21 1 5,-12 3-6,-5 0-3,-7 3-2,0-4-40,0-5-67,-25-8-288</inkml:trace>
  <inkml:trace contextRef="#ctx0" brushRef="#br0" timeOffset="118198.8228">13912 12651 585,'0'0'160,"0"0"-77,0 0 32,0 0-44,0 0-51,0 0-4,-67 82-4,49-72-2,2-6-6,-2-4 6,4 0-1,1 0 13,3-8-7,4-10-8,4 0-1,2-2-2,0 2-1,10 0-2,11 0-1,6 4 1,4 0 1,1 9 0,-7 5-2,-1 0 0,-7 0 0,-3 3-2,-1 20 2,-3 10 4,-8 5 4,-2 4 2,0 2 4,-4 0 3,-17 0 4,-6 1-8,3-6-4,-5-5-4,7-7-2,2-7-1,4-9-2,7-4 1,5-5 1,4-2 2,0 0 2,0 0 5,0-12-11,10-2 1,9 8 0,5 2-1,5 4 0,9 0 2,6 0 5,6 0 10,-1 0 7,-3 0 0,-8-4-2,1-6 2,-15-2 8,-6 2 1,-5 1-6,-6 0 1,-5-2-8,2-3-15,-1-3-3,-3-6-2,6 2-50,-1-1-73,10-7-413</inkml:trace>
  <inkml:trace contextRef="#ctx0" brushRef="#br0" timeOffset="127887.8764">20293 12105 940,'0'0'91,"0"0"-64,0 0 59,0 0-2,0 0-52,0 0-15,0 0-5,0 0-2,5-57 6,-5 68-9,0 12 1,0 5 9,-13-2-6,-3-7-1,1 3-2,-4-3-6,4-7 1,-6 1-1,-3-6-1,2 0 0,2-7 1,0 0 1,2 0-3,7-7 0,2-13 0,5-4-1,4-6-4,0-1 0,4 4 3,20-3-1,10-1 1,2 6 1,3-2 1,-5 15 1,-5 8-1,-7 4-2,-1 0 2,-4 4 0,2 13 0,0 6 0,-5 12-1,-7 4 1,-4 7 1,-3 7 0,0 1 1,-13 4-1,-17 0-1,-4-2 0,-7-2 2,-3-3-1,6-14-1,7-6 0,8-18 1,8-8-1,6-5 3,2 0-1,5-17-2,2-6-2,0-1 2,7 5-1,13 7 1,7 10 0,3 2 0,5 9 1,2 16 1,0 3 0,-1 2 0,1-9 2,-8-4 0,-5-6 4,-2-5 1,-6-3 10,-3-3 0,-6 0-3,-3 0-11,-2 0-4,-2 0-2,5-15-24,6-19-83,2-9-222</inkml:trace>
  <inkml:trace contextRef="#ctx0" brushRef="#br0" timeOffset="128230.6609">21095 11907 727,'0'0'67,"0"0"-33,0 0 109,0 0-35,0 0-43,0 0 4,-44-9-18,11 50-17,-7 23 4,-3 16 2,6 9 0,5 6-19,6 2 1,9-6-4,11-16-12,6-9 2,0-21-8,20-9 2,12-8-2,1-14-5,0-4-35,-2-10-42,-2 0-75,-6-3-226,-9-20-235</inkml:trace>
  <inkml:trace contextRef="#ctx0" brushRef="#br0" timeOffset="128465.2641">21238 12402 1090,'0'0'38,"0"0"-26,0 0 57,0 0-25,146-28-35,-100 20-2,-2 2-7,-8-3-41,-7-2-105,-3-3-187,-4-7-188</inkml:trace>
  <inkml:trace contextRef="#ctx0" brushRef="#br0" timeOffset="128697.4452">21791 12117 994,'0'0'113,"0"0"-66,0 0 16,0 0-14,0 0 0,0 113-16,2-64-5,-2-3-6,2-7-11,-2-3-4,0-7-5,0-3-2,0-6 0,4-6-20,-2-2-51,0-10-85,0-2-203,-2-6-142</inkml:trace>
  <inkml:trace contextRef="#ctx0" brushRef="#br0" timeOffset="128981.2371">21799 11930 1075,'0'0'111,"0"0"-89,0 0 14,0 0 12,170 27-19,-93 7-10,-8 14-2,-13 13 3,-21 5-11,-19 12-1,-16 0 11,0 2-6,-27-3 2,-11-9 4,-7-8-8,4-10 5,0-7-11,7-17-3,7-5-1,10-7-1,3-12-21,8-2-36,6-20-48,0-34-153,2-18-281</inkml:trace>
  <inkml:trace contextRef="#ctx0" brushRef="#br0" timeOffset="129490.6285">22015 11427 837,'0'0'66,"0"0"-18,0 0 41,0 0-57,0 0-15,0 0 15,48 5-4,-36 21 21,-4 6-5,-1 0-8,-3-2-18,1-4-12,-2-8-1,-1-8-2,0-6-3,-2-4 1,0 0 2,0-12 4,0-17-3,0-4-4,0-9-2,0-2 0,9 4-1,7 6 2,-1 8 0,5 8 1,1 1-1,2 7 1,2 6 0,-2 4 0,-6 0 0,-4 0 1,1 6 1,-4 10-1,2 3 1,-1 7 3,-4-1-5,-2 5 4,-4 1-4,-1-5-1,0-2-10,5-6-37,0 0-39,1-6-42,1-2-80,0-8-43,-1-2-141</inkml:trace>
  <inkml:trace contextRef="#ctx0" brushRef="#br0" timeOffset="129755.3188">22553 11305 620,'0'0'137,"0"0"-61,0 0-11,0 0-1,0 0-8,0 0 7,54 41 2,-50-15-9,4 9-14,-4 2-12,-2-3-10,2 2-7,-1-4-8,-1 2-5,2-10 3,-4 2-3,0-6-16,0-6-36,0 1-52,0-5-47,0-9-120,0-1-61</inkml:trace>
  <inkml:trace contextRef="#ctx0" brushRef="#br0" timeOffset="129920.5781">22488 11529 890,'0'0'84,"0"0"-21,0 0-21,0 0-33,120-69-9,-69 48-83,-2-2-154,-8-3-15,-5 0-130</inkml:trace>
  <inkml:trace contextRef="#ctx0" brushRef="#br0" timeOffset="130540.6508">22946 11253 775,'0'0'100,"0"0"-78,0 0 55,0 0-61,0 0-5,0 0-5,-38 102-3,25-93 3,-1-8-4,1-1 1,5 0 2,2-15 1,6-10 0,0 1-4,0 0-2,6 4 0,7 3-2,4 3 2,1 7 1,4 2 0,1 2 5,-1 3 1,-2 0 4,1 0-1,-4 12 0,-3 4-5,-1 5 6,-5 3-6,-2 6 9,-6 3-3,0 1 11,0 3-9,-10-4-5,-5 4-1,-4-2-6,-1 0 4,3-4-5,-1-10 1,3-7 0,6-8-1,2-6 0,7 0 0,0 0-1,0-12-4,0-2 3,7-1 2,8 4 0,3 1 1,6 8 0,3 2-1,8 0 0,4 0 1,3 12 4,10-1-2,-4-10 9,4-1 32,-7 0-2,-5-8 5,-3-12-6,-6-2 16,-5-4-21,-4-3-8,-7 6-2,-3-2-9,-4 10-14,-1 0-3,-1 6-9,4 1-60,-2-1-97,-3 7-474</inkml:trace>
  <inkml:trace contextRef="#ctx0" brushRef="#br0" timeOffset="131178.6506">20362 13084 855,'0'0'129,"0"0"-117,0 0 72,-123 6 61,123 0-106,5-1-10,44 0-8,30 3 24,27-6-11,26-2-1,19 0-2,17 0-13,19-6 8,20-8-8,9 0 4,17-2 3,-4 0-14,-13 0 6,-17-2-2,-33-2 12,-31-2-12,-37 4-4,-32 3 2,-28 6-5,-20 2-6,-11 5-2,-7 1-6,0 1-65,0 0-30,0 8-41,-22 6-380</inkml:trace>
  <inkml:trace contextRef="#ctx0" brushRef="#br0" timeOffset="131879.2596">20856 13825 749,'0'0'151,"0"0"-69,0 0 21,0 0-37,0 0 8,0 0-19,-12 132-18,12-92-6,0-3-12,0 0-11,0-7-4,0-2-4,0-3 0,0-6-16,0-1-56,0-6-112,12-6-208</inkml:trace>
  <inkml:trace contextRef="#ctx0" brushRef="#br0" timeOffset="132035.0827">21051 14057 954,'0'0'42,"0"0"-30,0 0 31,156-60-43,-109 52-116,-2-1-226</inkml:trace>
  <inkml:trace contextRef="#ctx0" brushRef="#br0" timeOffset="132460.7768">21492 13888 954,'0'0'103,"0"0"-71,0 0 54,0 0-16,0 0-38,-19 118-21,30-79 6,-7-4-5,-2-2-4,-2-5 1,0-10-4,0-9 6,0-4 4,0-5-11,0 0 1,0 0-4,0 0 2,5-12-3,4-16-2,6-14-14,5-2 7,9-4 2,5 4 5,3 11 0,-3 3 1,-7 16 1,-7 8 0,-7 6-2,-3 0 1,-4 16 1,3 5 0,-3 6 1,-1-1-1,0 6 0,-1-1 1,-2 1 4,0-2 4,3-4-3,-1-5-4,4-4-2,-2-3-1,3-2-3,-3-10-57,4-2-97,0 0-154,-3 0-176</inkml:trace>
  <inkml:trace contextRef="#ctx0" brushRef="#br0" timeOffset="132783.0609">21936 13471 1015,'0'0'30,"0"0"-5,135-46 65,-85 46-58,-12 0-25,-14 12-4,-17 13 5,-7 4-2,-7 7 11,-24 6 1,-4-6-2,-3-3 4,6-8 0,8-4 0,7-7-11,14-4-5,3-4-3,14-6 0,34 0-1,26-9 11,22-16 4,17-9-5,4 0-5,-10 4-5,-16-1-2,-25 11-148,-25 2-818</inkml:trace>
  <inkml:trace contextRef="#ctx0" brushRef="#br0" timeOffset="134240.8376">6031 15709 711,'0'0'167,"0"0"-118,0 0 18,0 0 33,0 0-27,0 0-37,0 0-9,-109 26-9,60 6 6,-3 8-6,8 8-5,10-6-3,14 1-5,14-7-4,6-4-1,0-11 0,20-6 0,11-15-17,4 0-8,4-6 0,-2-24 6,-3-5 7,-7 2 4,-7-6 8,-7 3 0,-3 4 2,-6 3 2,0 8 10,-2 13 9,1 3-1,-3 5-6,0 0-7,4 0-7,0 5-1,1 17 0,6 10 5,0 14 4,1 2-1,-1 2-9,-3 3-14,4-13-57,1-10-81,0-14-187,1-8-174</inkml:trace>
  <inkml:trace contextRef="#ctx0" brushRef="#br0" timeOffset="134578.8011">6255 16000 358,'0'0'557,"0"0"-542,0 0 14,26 110 6,-17-78-19,-2-2-8,-5-16 3,-2-4 6,0-6 5,0-4-8,0 0-2,0-6 20,0-20-6,4-9-25,5-6-2,7 1 2,6 1-1,-2 7 0,2 14 0,1 5 9,-3 4 18,4 9 8,-4 0-5,1 0-14,-5 18 6,1 9-4,-6 0-5,-5 8-7,-1 1 3,-3 4-9,-2-4-1,0-2-42,0-5-55,0-15-105,3-11-278</inkml:trace>
  <inkml:trace contextRef="#ctx0" brushRef="#br0" timeOffset="134791.2608">7021 15869 893,'0'0'290,"0"0"-289,0 0 11,173-12 40,-96-2-25,-9 4-22,-9-4-5,-14 6-16,-16 1-118,-14 2-220,-11 5-280</inkml:trace>
  <inkml:trace contextRef="#ctx0" brushRef="#br0" timeOffset="135014.7992">7163 16092 724,'0'0'105,"0"0"2,136 0-3,-79 0 0,-4-14-65,-9-2-30,-6 6-9,-13-4-55,-9 5-231</inkml:trace>
  <inkml:trace contextRef="#ctx0" brushRef="#br0" timeOffset="135973.3114">9596 15587 100,'0'0'952,"0"0"-925,0 0-25,0 0 28,0 0-6,-97 122-17,80-104-3,1-8-2,1-2 0,-1-8-1,3 0-1,4-10-1,2-13 0,7 6 1,0-5-3,0 0 3,21 4-3,12 0 3,4-1-1,4 7 1,-1 7 0,-3 5 2,-4 0-1,-3 0 3,-8 28 3,-9 7-2,-10 14 2,-3 5 2,-8 5 0,-24 6-2,-10-2-1,-3-9-2,-2-6 0,8-16-3,3-11 1,10-6 0,5-15 0,7 0 4,5 0-2,9-24-4,0 8-2,7-2 2,20 3 0,8 15 3,6 0 3,3 0 13,5 19-7,-1-1 7,0 3-5,-4-6 12,-5-5 10,-9-6-12,0 0 3,-11-4-5,-5 0-11,-7 0-7,-1 0-4,3-18-26,6-9-65,4-8-212</inkml:trace>
  <inkml:trace contextRef="#ctx0" brushRef="#br0" timeOffset="136334.6284">10843 15499 580,'0'0'207,"0"0"-75,-123 3 46,73 33-54,-1 10-56,9 24-19,4 7-9,11-1-3,11-2-15,7-5-3,9-11-9,0-12-6,13-2-4,14-9-2,2-8-16,6-8-45,-1-12-60,-2-2-212,-8-5-299</inkml:trace>
  <inkml:trace contextRef="#ctx0" brushRef="#br0" timeOffset="136477.184">10791 15990 1056,'0'0'69,"0"0"-68,0 0 2,164-63-3,-102 45-70,-6 0-274</inkml:trace>
  <inkml:trace contextRef="#ctx0" brushRef="#br0" timeOffset="136654.6779">11287 15749 1181,'0'0'65,"0"0"-9,0 0 2,0 0-19,-19 116-25,19-75-8,6-2-6,-1 2 0,-3-5-8,0-2-43,2-6-61,-4-10-175,0-10-299</inkml:trace>
  <inkml:trace contextRef="#ctx0" brushRef="#br0" timeOffset="136949.4764">11235 15638 506,'0'0'589,"0"0"-573,129-58 28,-58 57 11,-1 1-27,-4 9-7,-13 30 11,-12 13 3,-17 14-8,-15 10-10,-9 9-8,-9-5 15,-29 0-16,-7-8 10,-4-14-7,3-10 4,3-11-8,10-16-6,10-12-1,6-4-11,5-5-36,6-9-41,3-22-113,3-19-189,0-4-261</inkml:trace>
  <inkml:trace contextRef="#ctx0" brushRef="#br0" timeOffset="137382.4901">11565 15209 908,'0'0'82,"0"0"-81,0 0 16,0 0 19,0 0-2,83 139 13,-78-95-9,-5 0-10,0-12-5,0-6-5,-2-8-5,-3-14-5,5-4-4,-2 0-1,2-14-1,0-20-2,0-12-17,0-10 8,4 6 1,13 1 1,4 10 5,6 11 2,4 5 0,3 14 1,-2 6 4,-6 3 6,0 5 0,-7 16 1,-6 9 0,-2 1 3,-9-4-4,1 6-9,-3-3-1,0 2 2,0-6-3,0 0-19,0-6-52,-3-4-88,3-5-203,0-11-202</inkml:trace>
  <inkml:trace contextRef="#ctx0" brushRef="#br0" timeOffset="137587.6833">12144 15115 1007,'0'0'96,"0"0"-78,0 0 36,0 0-3,0 0-34,44 135-7,-40-101-6,2-2 0,-6-2-4,3-2 0,-3 2-25,0-4-78,0 2-122,0-6-184</inkml:trace>
  <inkml:trace contextRef="#ctx0" brushRef="#br0" timeOffset="137758.5804">12012 15432 1020,'0'0'105,"0"0"-81,0 0-19,129-72 11,-57 44-16,-5 0-6,-12 3-89,-8 4-148,-16 3-207</inkml:trace>
  <inkml:trace contextRef="#ctx0" brushRef="#br0" timeOffset="138335.3481">12589 15137 950,'0'0'46,"0"0"-28,0 0 46,0 0-30,0 0-17,0 0-1,-11 95 3,-13-87-10,3-4-2,2-3-4,3-1-2,5 0 3,5-12-1,6-8 2,0-7-5,2 0 0,21 1-2,2 0 0,9 6 1,-3 2 1,5 6 0,-2 10 0,-3 2 0,-4 0 1,-6 11 3,-7 16-3,-7 7 2,-5 2 4,-2 6 2,0-2 6,-9 1-4,-14-2 1,-1-1-3,-3-6 1,-2-1-4,-2-9-4,2-6 1,5-7-3,4-6 2,11-3-2,6 0 0,3 0-2,7-14 0,20-2 1,9 6 1,8 6 0,5 4 7,3 0 4,-2 12 1,4 6 4,-5-7 10,-2-8-2,-6-3 36,-10 0-14,-8 0-4,-6-12-3,-7-2-1,-2-6-8,-8 5-20,0-10-9,0 4-1,0 3-32,0 4-50,0 2-57,-10 12-273</inkml:trace>
  <inkml:trace contextRef="#ctx0" brushRef="#br0" timeOffset="138921.2356">10157 16784 327,'0'0'426,"0"0"-382,-137 0 98,104 0 42,15 0-86,11 0-42,7 0-11,6 6-18,46 2-17,27-2 21,37-6-1,27 0-6,30 0 1,35-6-2,22-8 9,24-3-9,13 3-8,-1-8-9,-10 5 8,-22-6-2,-38 2 0,-44-4-3,-43 4-2,-46 12-7,-32 1-1,-23 8-3,-8 0-28,-2 0-19,-23 5-41,-19 7-78,-14 9-341</inkml:trace>
  <inkml:trace contextRef="#ctx0" brushRef="#br0" timeOffset="139505.5417">10512 17231 978,'0'0'59,"0"0"6,0 0 26,0 0-48,0 0-5,0 0 42,-12 134-24,12-86-21,0-2-19,0-2-10,0-3-1,0-1-4,0-8-1,0 2-31,1-2-39,12-10-63,0-8-167,5-14-203</inkml:trace>
  <inkml:trace contextRef="#ctx0" brushRef="#br0" timeOffset="139686.574">10791 17517 1058,'0'0'107,"0"0"-103,0 0 1,178-68 21,-101 46-26,-7 1-10,-12 6-155,-14 3-186</inkml:trace>
  <inkml:trace contextRef="#ctx0" brushRef="#br0" timeOffset="140075.5078">11357 17293 925,'0'0'159,"0"0"-140,-18 104 47,18-56 2,0 2-45,8-1-14,4-9-3,-6-14 1,1-12 0,-7-8-2,2-6 2,1 0-1,1-14 19,8-18-9,5-8-16,5-5 2,5 1 1,-1 9-4,4 2 3,-1 11-3,0 8 2,0 2-2,-7 12-1,-4 0 1,-7 12 1,-4 20 2,-5 0 13,-2 12-1,0-4 6,0 1-11,0-9 4,4-6-10,8-12 0,4-7-3,1 2 0,5-9-2,1 0-3,-4 0-22,-3-12-55,-7-10-126,-9-6-322</inkml:trace>
  <inkml:trace contextRef="#ctx0" brushRef="#br0" timeOffset="140645.219">11845 17012 901,'0'0'140,"0"0"-134,0 0 3,0 0 2,0 0-6,0 0 3,15 50-2,-32-46-4,-1-4-1,-3 0 1,8 0 5,3-9-5,4-14 3,6 1-5,0 0-2,10 8 0,9 2 1,6-2-1,2 10 1,2-6 0,-2 10 2,0 0 2,-3 0 1,0 10 6,-4 12-4,-1 4 2,-2 2 7,-7 2-4,-6 2-3,-4 4 1,0-2 1,-4-2-3,-17-1-3,1-7 0,-5-7-3,5-5 2,3-5-1,4-7-2,5 0 1,4 0 5,4 0-6,0-10 0,14 1 0,13 9 2,6 0 15,9 0-3,7 0 9,5 0 3,3 0 5,-1 0 10,-2-5 0,-10-11 5,-5 2-7,-10-9 0,-14 9-17,-7 1 4,-5 1-16,-3 2-10,0-8-16,0-4-89,0-5-209</inkml:trace>
  <inkml:trace contextRef="#ctx0" brushRef="#br0" timeOffset="159551.1385">14687 16415 748,'0'0'177,"0"0"-161,0 0 9,0 0 48,0 0-30,0 0-27,0 0-8,0 0 13,0 0-9,0-14 1,0 14 1,0 0 3,-2 0-4,-5 0-6,5 0 0,-2 0 7,4 0 0,0 0 2,0 0 1,0 0-8,4 0-3,11 0 11,1 14 1,-7 2-4,-5 8-1,-4 8-5,0 16-2,-13 3-6,-9 8-9,2 0-67,4-14-121,5-15-277</inkml:trace>
  <inkml:trace contextRef="#ctx0" brushRef="#br0" timeOffset="160518.593">16142 15857 658,'0'0'163,"0"0"-54,0 0 1,0 0-50,0 0-43,0 0-11,-12 49 9,12-18 13,3 5 2,4 3 1,0 1-5,-5-5-4,1 2-7,-1-9-5,-2-6-3,0-5-2,2-4-2,-2-9-3,3-4 1,-1 0-1,4 0 1,3-17 0,7-14-1,1-13-5,4 3-9,5 4 4,1 2 0,4 3 3,-2 6 5,-2 4 2,-5 12 0,-6 10 0,-5 0-1,-2 7 1,-2 27 9,-3 6 5,0 2 4,-4 2-7,3-8-1,1-2-3,3-12-1,1-3-6,6-6 2,2-9-2,3-1-2,4-3-2,2 0-51,-3-7-73,-1-6-146,-2-4-182</inkml:trace>
  <inkml:trace contextRef="#ctx0" brushRef="#br0" timeOffset="160797.5521">16858 15927 692,'0'0'334,"0"0"-296,0 0 2,0 0 53,0 0-49,148-30-25,-107 28-12,-3 2-4,-9 0-3,-6 0-1,-10-4-38,-5 4-56,-4 0-69,-4 0-115,0 0-146</inkml:trace>
  <inkml:trace contextRef="#ctx0" brushRef="#br0" timeOffset="161021.1701">16926 16120 1004,'0'0'89,"0"0"-89,0 0 42,0 0 28,140-10-33,-80-8-11,-5 1-7,-12 4-2,-12 7-11,-10 6-6,-9 0-22,-1 0-105,-2 6-194,5-6-313</inkml:trace>
  <inkml:trace contextRef="#ctx0" brushRef="#br0" timeOffset="161822.6183">17764 15642 627,'0'0'83,"0"0"-48,0 0 117,0 0-74,0 0-49,0 0-7,-61 111-2,39-101 10,4-3 3,-2-7-8,6 0-7,6 0-4,-3-9-2,9-8 4,2-4-5,0 1-7,0-3-1,13 4 0,9-1-2,5-2 2,3 4 0,7 1 4,-4 8-2,3 4 1,-7 5-2,-2 0 2,-10 13-6,-1 11 1,-5 10 1,-7 5 0,1 8 0,-5 1-1,0-4 0,-20 2 1,-5-5 2,-6-6 2,0-5 1,0-6-3,2-3 0,4-11-4,5-7 2,9-3 1,2 0-1,7 0-1,2-7 0,0-3-1,6-7-3,15 8 3,3 3 0,4 4 0,7 2 0,0 0-1,1 12 1,-2 1 6,1-3-3,-6 6 10,-3-11-5,-5-3 2,-2-2 1,-3 0-1,0 0-3,-3-2-3,-2-10-4,1 6-10,-6 2-46,5 0-79,1-1-137,1 5-76,3 0-194</inkml:trace>
  <inkml:trace contextRef="#ctx0" brushRef="#br0" timeOffset="161974.5455">18254 16003 532,'0'0'189,"0"0"-56,0 0 17,0 0-70,0 0-37,27 130-13,-27-103-6,-5 4-13,-8-4-7,4-1-4,-1-8-51,7-10-157,3-6-234</inkml:trace>
  <inkml:trace contextRef="#ctx0" brushRef="#br0" timeOffset="162499.6112">18568 15673 1022,'0'0'33,"0"0"-6,0 0 46,154-94-36,-107 85-23,-9 9 4,-14 0-5,-15 23-9,-9 7 8,0 8-2,-17 1 0,-20 2-3,-3-5-4,1 3-2,0-18 2,11-3-2,5-8-1,12-6 4,6-4-3,5 0-1,0 0 1,7-4 0,20-10-1,9 2 5,2 2 4,4 10-1,1 0 6,-4 0 3,-5 0-6,-5 14 1,-11 0-4,-12 4-6,-6 4 7,-5 4 5,-25 5 2,-9-7-10,0 1 1,-1-6-4,1-5-3,4-2-2,5-8 2,7-2-10,9-2-17,10 0-26,4 0-91,0 0-226,18 0-217</inkml:trace>
  <inkml:trace contextRef="#ctx0" brushRef="#br0" timeOffset="162711.5434">19190 16096 1031,'0'0'96,"0"0"-62,0 0 32,-9 112-28,-7-83-32,-4 0-4,-2-11-2,0-4-14,0-1-55,5-12-83,5-1-189,3 0-286</inkml:trace>
  <inkml:trace contextRef="#ctx0" brushRef="#br0" timeOffset="162881.6187">19484 15950 938,'0'0'48,"0"0"-48,0 0-1,0 0-171,0 0-265</inkml:trace>
  <inkml:trace contextRef="#ctx0" brushRef="#br0" timeOffset="163054.3596">19820 15891 772,'0'0'210,"0"0"-207,0 0-2,0 0-1,0 0-100,0 0-154,37 0-107</inkml:trace>
  <inkml:trace contextRef="#ctx0" brushRef="#br0" timeOffset="163224.7764">20061 15875 852,'0'0'131,"0"0"-119,0 0 13,0 0-3,0 0-22,0 0-10,41-20-45,-39 20-160,0 0-188</inkml:trace>
  <inkml:trace contextRef="#ctx0" brushRef="#br0" timeOffset="163376.0921">20349 15825 824,'0'0'234,"0"0"-223,0 0 3,0 0 0,0 0-14,0 0-29,18-4-133,-18 4-198</inkml:trace>
  <inkml:trace contextRef="#ctx0" brushRef="#br0" timeOffset="163524.5366">20572 15848 763,'0'0'226,"0"0"-218,0 0 2,0 0-10,0 0-95,0 0-204</inkml:trace>
  <inkml:trace contextRef="#ctx0" brushRef="#br0" timeOffset="163700.5761">21070 15790 1054,'0'0'52,"0"0"-42,0 0-10,0 0-21,0 0-212,0 0-201</inkml:trace>
  <inkml:trace contextRef="#ctx0" brushRef="#br0" timeOffset="165431.5371">15401 17355 602,'0'0'99,"0"0"-20,0 0 51,0 0-42,0 0-30,0 0-3,-41-22-18,10 22-10,-11 0-2,-6 15-9,-4 16-1,-2 3-8,10-2 0,9 13-7,20-9 6,15-1-6,5-4-4,32-17 2,11-4 0,5-10-15,-2 0-14,-8-14-17,-9-8 4,-10 0 25,-9 0 17,-9-1 2,-1 5 13,-5 1 14,0 10 9,0 0-3,0 7 4,0 0-24,0 0-1,0 0-12,0 0 0,5 9-1,2 12 0,1 2 0,2 0-59,3-2-89,-2-2-211</inkml:trace>
  <inkml:trace contextRef="#ctx0" brushRef="#br0" timeOffset="165715.4858">15623 17592 781,'0'0'170,"0"0"-165,0 0 31,2 122-11,0-96-21,-2-4 0,0-12-1,0-6-2,0-4 4,0 0 6,3-14 37,8-22-24,2-4-19,5-1-5,7 8 6,4 13 0,-5 0 17,3 9 7,-5 11-2,-3 0-12,-5 0-9,-5 9-6,3 8-1,-3 6-20,-3-3-97,1 2-120,-2-4-170</inkml:trace>
  <inkml:trace contextRef="#ctx0" brushRef="#br0" timeOffset="166053.5693">16163 17374 896,'0'0'125,"0"0"-120,0 0 29,27 104 2,-17-60-28,-7-5-1,1-8-4,3-11 0,0-16-2,6-1-1,3-3-1,5 0 1,8-21 4,6-7-4,-2-6-9,-6-8 2,-5 7 7,-2 9 4,-2 8 16,-1 9 21,2 4 17,0 5-24,-1 0-10,-3 8-11,-1 15-2,-7-1-4,-6 2-2,-1 10-5,-1-2-4,-22 4-50,-6-6-124,-4-16-234</inkml:trace>
  <inkml:trace contextRef="#ctx0" brushRef="#br0" timeOffset="166190.5019">16292 17197 1118,'0'0'68,"0"0"-62,0 0-6,0 0-55,0 0-248,116-28-389</inkml:trace>
  <inkml:trace contextRef="#ctx0" brushRef="#br0" timeOffset="166518.5682">16771 17401 994,'0'0'81,"0"0"24,65 112-6,-38-67-44,0-9-27,-7-14-3,-5-5 6,-4-12-3,-4-5-9,0 0 6,6-28 6,3-12-10,-1-17-8,-5-1-13,-4 0 0,-6 12-42,2 11-51,5 14-67,-1 16-354</inkml:trace>
  <inkml:trace contextRef="#ctx0" brushRef="#br0" timeOffset="167569.3945">17315 17299 218,'0'0'933,"0"0"-922,0 0-5,0 0 22,0 0-17,-87 128-5,66-91-4,7-6-2,5-4 5,6-5-5,3-8-21,0-11-13,12-3-19,15 0 16,0-21 22,2-11 15,-4-3 0,-2 3 1,-5 6 3,-7 12 9,-7 4 28,-3 10 4,-1 0 6,0 0-7,0 0-18,0 0-16,0 15-6,0 6-3,0 7-1,11-5 0,8 2-1,6-6-7,6-19-14,7 0 4,1-5-3,-2-26-16,-6-10-4,-4-10-8,-12-4 21,-6-9 9,-6-2 16,-3 8 3,0 10 9,0 19 27,-4 17 32,-4 7-3,0 5-22,-3 17 0,-2 20-41,6 17 4,4 4-1,3 0 6,0-3-11,9-4 2,12-11-2,5-12-2,8-10-16,1-10 0,0-8 10,6 0-11,-5-27-4,0-14-11,1-10 2,-8-4 11,-2 11 19,-12 8 4,-5 18 11,-9 9 33,-1 9-4,0 0-10,0 5-27,0 25 0,0 2-2,0 0-3,-1-2-2,1-4-8,0-7-20,0-10 1,17-5 0,12-4 10,7 0 14,9-13 1,1-22-7,-1-5-8,-2-1 5,-5 6 4,-7 7 10,-12 12 4,-6 6 30,-8 10 0,-5-4-7,0 4 10,0 0-8,-13 12-13,-7 20-13,0 0-2,5 4-1,5-2 1,6-6-1,4-5-4,0-11-10,16-12-9,13 0-1,6-9 0,2-23 4,2-11 6,-8-6 12,-7-9 0,-10-5 2,-11 0 3,-3 5 7,0 13 19,-3 15 13,-6 21 14,0 9 4,0 3-2,2 29-40,-2 17-13,4 4 0,5 14 0,0-3-2,0-6-3,5 0 0,4-6-11,-6-2-34,-3-10-47,0-14-130,-5-12-209</inkml:trace>
  <inkml:trace contextRef="#ctx0" brushRef="#br0" timeOffset="167703.8712">17966 16856 1087,'0'0'33,"0"0"-33,0 0-103,0 0-596</inkml:trace>
  <inkml:trace contextRef="#ctx0" brushRef="#br0" timeOffset="168595.3244">19351 16954 992,'0'0'188,"0"0"-113,0 0 13,0 0-54,0 0-28,-21 149 5,21-35 19,2 12-17,3 4 2,2 3-12,2-16 2,4-20-5,5-29-4,4-27-7,5-20-3,9-21-3,1 0 7,11-44-1,-9-20 1,-9-6 7,-20-2 1,-10 2-5,-13 1-14,-26 11-7,-11 4 6,1 11 6,0 6 3,8 7 13,8 7-1,14-3 1,13-1-1,6-1-21,10-10-58,21 2 7,3-1 37,3 6 24,1 4 12,1 9 2,-6 8-2,-8 3 17,-10 7-11,-11 0 2,-4 0 3,0 0 0,0 17 6,-9 9-1,-9 6-6,1-1-2,1 5 1,7-4-2,5 0 0,4-2-2,0-7-4,4-11 0,17-7-2,0-5 2,8-5-3,0-27-4,2-1-3,1-4-3,-3 2-2,-3 12 6,-5 9 7,-4 14-1,-3 5-5,-3 23-1,-3 6 8,0 6 1,-4-12 0,-4-10-1,0-6 25,0-12 31,0 0 27,0 0-16,0-3-32,0-24-6,0-9-23,0-8-5,17 3-1,10 5-1,4 4-35,5 10-49,3 8-128,-2 2-321</inkml:trace>
  <inkml:trace contextRef="#ctx0" brushRef="#br0" timeOffset="168919.5667">20343 17016 1143,'0'0'15,"0"0"5,0 0 26,2 135-32,2-103-13,1-10 2,-3-4-1,-2-10 4,0-8-5,0 0-1,2-19 12,4-16-3,4-5-9,3-4 0,7 3-2,2 11-1,3 12 3,1 8 0,1 10 6,-3 0 13,-5 5 2,1 22-4,-10 4-4,-4 1-5,-4 3-7,-2 2-2,0-3-11,0 2-58,0-9-84,3 0-173,9-17-159</inkml:trace>
  <inkml:trace contextRef="#ctx0" brushRef="#br0" timeOffset="169346.9129">20862 17084 500,'0'0'308,"0"0"-157,0 0-24,0 0-23,127-36-47,-84 19-25,-9 6-24,-5-1-8,-8 12-42,-7 0-174,-11 0-350</inkml:trace>
  <inkml:trace contextRef="#ctx0" brushRef="#br0" timeOffset="169518.5971">20944 17307 1018,'0'0'138,"0"0"-119,0 0 17,0 0-12,161-14-24,-113-2-22,-11 6-188,-6-4-291</inkml:trace>
  <inkml:trace contextRef="#ctx0" brushRef="#br0" timeOffset="169993.357">21622 16915 890,'0'0'144,"0"0"-82,0 0 22,0 0-44,0 0-20,147-93-4,-107 91 2,-6 2 2,-12 0-12,-9 22 5,-13 10-12,0 4 11,-13 8-5,-18 1-3,-4-4 4,-2-2-5,8-7 7,10-19-2,7 0 18,10-12-10,2 3-11,0-4-2,14 5-2,15-5 1,13 0-2,7 0 0,-1 0-13,6-5-59,-7 0-111,-9-4-253</inkml:trace>
  <inkml:trace contextRef="#ctx0" brushRef="#br0" timeOffset="170147.9165">22147 17128 870,'0'0'239,"0"0"-176,0 0 35,0 0-55,0 0-34,0 113 0,0-91-7,0 5-2,0-6-45,0-3-100,0-8-187,0-10-192</inkml:trace>
  <inkml:trace contextRef="#ctx0" brushRef="#br0" timeOffset="170596.8374">22300 16878 1073,'0'0'115,"0"0"-95,0 0 44,148-62-32,-108 57-26,-10 5-2,-14 0-1,-14 11-1,-2 11 1,0 8 4,-28-4 0,-2-6-2,-1 1-2,2-4-3,4-7 0,8 2-2,5-5 1,6-7-8,6 7 6,0-7 2,0 0-2,0 0 1,20 0 4,10 0 6,10-4 12,0 4-8,4 0 0,-9 0 2,-4 14 0,-6 4-5,-10 0-2,-8 4-1,-7-4 0,0 5-5,-24-2 6,-9 2-7,-7-5 0,3-6 0,4-6-14,6-3-16,4-3-28,11 0-66,9 0-198,3-9-259</inkml:trace>
  <inkml:trace contextRef="#ctx0" brushRef="#br0" timeOffset="170811.3292">22868 17074 852,'0'0'283,"0"0"-247,0 0 54,0 0-26,0 0-40,0 0-12,51 103-6,-51-75-3,-4 2-3,-14-2-6,2-6-39,3-8-53,7-6-94,4-8-128,2 0-75</inkml:trace>
  <inkml:trace contextRef="#ctx0" brushRef="#br0" timeOffset="171123.6673">23030 16834 855,'0'0'186,"0"0"-94,0 0-21,0 0-45,0 0 8,0 0-1,36 61-3,-28-27 0,-4 1-13,-4-5 1,2-8-1,2-4-9,1-7-4,11-4 0,5-2 0,13-5 0,15 0 0,1-17 1,0-1-5,-7 0-9,-14 4-37,-12 0-45,-7 6-121,-10-2-153,0 2-50</inkml:trace>
  <inkml:trace contextRef="#ctx0" brushRef="#br0" timeOffset="171290.4657">23269 16895 422,'0'0'267,"0"0"-63,0 0-12,0 0-101,0 0-26,0 0 9,-2 78-25,11-47-21,3 3-18,-8 2-6,-2 1-2,-2-1-2,0-6-32,0 2-79,0-10-177,0-12-314</inkml:trace>
  <inkml:trace contextRef="#ctx0" brushRef="#br0" timeOffset="171469.5755">23628 17119 889,'0'0'338,"0"0"-332,0 0 49,0 0-27,0 0-12,25 108-15,-25-77-1,-16 4-3,-4-7-68,4-13-59,6-12-144,8-3-82</inkml:trace>
  <inkml:trace contextRef="#ctx0" brushRef="#br0" timeOffset="171642.5243">23967 16990 1052,'0'0'65,"0"0"-65,0 0-21,0 0-231,0 0-330</inkml:trace>
  <inkml:trace contextRef="#ctx0" brushRef="#br0" timeOffset="171790.7707">24245 16918 949,'0'0'41,"0"0"-30,0 0-11,0 0-4,0 0-216,0 0-159</inkml:trace>
  <inkml:trace contextRef="#ctx0" brushRef="#br0" timeOffset="171956.571">24500 16848 656,'0'0'381,"0"0"-377,0 0-4,0 0 0,0 0-109,0 0-208,34-6-263</inkml:trace>
  <inkml:trace contextRef="#ctx0" brushRef="#br0" timeOffset="173207.3842">16972 18281 638,'0'0'175,"0"0"-92,0 0 65,0 0-49,0 0-64,0 0-19,0 5-3,0 27 1,0-2 5,0-2-8,0 2-3,0-16-3,0 6-4,0 4 1,9-15 0,4 17 0,3-26-2,3 0-4,2 0-3,1-14 1,1-15-3,-4-7 8,0-1-2,-11 6 3,-2 13 0,-3 6 2,-3 1-1,0 11 2,0 0 2,0 0-3,7 0-2,2 0-6,9 14 6,4 5 0,2-1 0,1 3 2,-8-2 8,-1-6 7,-9-8-4,-3 2 2,-4 13-5,0 6 0,0 5-7,-13-1-3,-11-2-44,1-1-49,-1-19-119,2-7-208</inkml:trace>
  <inkml:trace contextRef="#ctx0" brushRef="#br0" timeOffset="173352.8005">17066 18013 985,'0'0'82,"0"0"-79,0 0 16,0 0-19,0 0-136,0 0-138</inkml:trace>
  <inkml:trace contextRef="#ctx0" brushRef="#br0" timeOffset="173994.5393">17749 18191 1129,'0'0'119,"0"0"-110,0 0 24,-19 103 16,19-53-35,5 7-10,3-11 4,-3-3-6,-5-14 2,1-8 1,-1-13-1,0-4 0,0-4-2,0 0 2,5 0-2,7-18 2,1-18 1,5-12-1,4 4-3,-1 18 0,1 8 0,-7 12-1,-6 6 0,0 0-4,-4 13 3,5 20 0,-5-8 2,0 8-1,1-3 2,-4-12-2,2-4 0,1-5-1,4-6-7,2-3-1,5 0 1,4-3 5,-2-12 3,4-3-2,-4 10 2,-4 3 0,5 5-1,1 0 1,1 9-2,3-5 2,-2-4 0,11 0-1,3-1-1,0-22 2,-4-1 0,-9-6 3,-12-2-1,-8 0 1,-3 1 18,-4 17 0,-23 5 8,-5 9-22,-6 0-3,1 6 0,3 20-4,-1 0-7,12-6-33,8 2-40,13-8-124,2-3-221</inkml:trace>
  <inkml:trace contextRef="#ctx0" brushRef="#br0" timeOffset="174192.0307">18470 18089 235,'0'0'897,"0"0"-839,0 0 8,0 0-8,0 0-33,0 0 4,44 84 1,-39-12-15,-1 1-7,1-3-8,-1-11-1,3-9-17,-1-7-43,0-17-75,-4-12-109,-2-10-289</inkml:trace>
  <inkml:trace contextRef="#ctx0" brushRef="#br0" timeOffset="174356.1832">18470 18228 1127,'0'0'179,"0"0"-157,106-113 28,-29 69-5,-2 0-38,-15 16-7,-21 10-9,-30 6-57,-9 12-137,-54 4-352</inkml:trace>
  <inkml:trace contextRef="#ctx0" brushRef="#br0" timeOffset="175096.9794">15550 18177 559,'0'0'214,"0"0"-49,0 0-17,0 0-47,0 0-46,0 0-9,-125 6-18,90 33-13,3 15-5,8 4-8,6 6 3,9-12-4,9-12-1,0-8 0,17-14-5,12-18-5,5 0-12,4-14 7,-2-22 0,-6-13 6,-4-4 9,-12 9 2,-1 2 0,-7 7 25,-6 17 1,0 9 3,0 0-3,0 9-14,0 9-14,1 18-1,2 10 1,2 3 1,-3-4-1,0 0-22,4-2-26,0-2-40,2-2-92,5-11-139,-1-19-38</inkml:trace>
  <inkml:trace contextRef="#ctx0" brushRef="#br0" timeOffset="175361.4801">15699 18508 388,'0'0'226,"0"0"-94,0 0 49,0 0-81,0 0-51,96 116-20,-92-75-8,-1-27-8,-3 2-1,0-14-3,0-2 3,0-4 8,0-24 5,0-17-14,8 5-9,13 0 0,-1 15-1,1 7 10,4-1 5,0 14 3,0 5-2,-3 0-1,2 3-8,-8 25 3,-3 2-10,-2 6-1,-8 4 0,1-3-58,-4 2-112,0-2-212</inkml:trace>
  <inkml:trace contextRef="#ctx0" brushRef="#br0" timeOffset="175975.5596">19446 18089 912,'0'0'205,"0"0"-186,0 0 1,0 0 50,0 0-37,51 134-8,-33-90 0,-6-7-4,-4-21 10,-3-6-2,-5-10-1,0 0 3,2 0-5,4-8-1,13-28-12,3-9-11,3-5-2,-2 6-19,2 16-45,0-2-41,4 12-129,4-1-257</inkml:trace>
  <inkml:trace contextRef="#ctx0" brushRef="#br0" timeOffset="176627.6362">19970 18025 620,'0'0'349,"0"0"-299,0 0 36,0 0-8,-78 99-40,56-60-16,-1-7-5,6 4-12,11 5-2,6-23-2,0 0-2,4-15-4,17-3-17,8-11-2,3-22 11,-4-3-1,-5-4 10,-5 5 4,-7 8 3,-6 13 14,-5 6 22,0 8 17,0 0-15,0 0-7,0 17-23,0 6-2,-5 13-7,3-5-1,2 0-1,0 3 0,13-11-1,14-3 0,2-20-10,9 0-2,0-14 1,-2-31-7,-6-4 4,-4-14-5,-12-5 4,-7-7 9,-7 14 7,0 2 1,-7 13 0,-5 28 10,2 2 20,-1 16 1,3 4-6,-1 30-20,-3 8-4,8 6 2,4 7 0,0 3-4,0-4 1,6 2-1,17-11 0,8-18-4,7 0-4,3-27-8,-3 0 0,1-18-1,-10-20 4,-4-1 3,-8-5-2,-7 14 12,-6 16 5,-2 5 8,-2 9 18,0 0-7,0 0-10,0 5-10,0 22-1,0 4-3,0 3 0,0 8-2,0-7-39,2 1-88,-2-10-241,0-10-290</inkml:trace>
  <inkml:trace contextRef="#ctx0" brushRef="#br0" timeOffset="176756.7241">20456 17927 926,'0'0'133,"0"0"-76,0 0 4,0 0-61,0 0-32,0 0-167,33-74-198</inkml:trace>
  <inkml:trace contextRef="#ctx0" brushRef="#br0" timeOffset="177145.3706">20851 17985 788,'0'0'236,"0"0"-184,0 0 53,0 0-60,0 0-24,-116 116-4,87-66-3,7-6-6,9 6-5,12-5 1,1-27-4,7-4-2,24-14-8,7-28-2,4-17 2,1-5 5,-5-5-9,-15 0 12,-7-3 0,-9 0 4,-7 4 2,0 13 2,0 11 23,0 21 21,0 9 13,0 0 0,-3 0-29,3 17-18,0 15-14,0 13 6,0 9-4,3-6-3,4 18-1,0-2-19,1-12-50,2-2-38,-6-13-187,-4-19-513</inkml:trace>
  <inkml:trace contextRef="#ctx0" brushRef="#br0" timeOffset="177677.2727">21992 17941 927,'0'0'43,"0"0"-35,0 0 36,0 0 4,0 0-4,38 111-6,-38-70-1,0-5-12,0-18-10,0-2-2,0-16-11,0 0 2,0 0 2,0-19 1,0-22 1,11-5-8,7 9-1,0 4 1,-1 23 0,-1-5 0,-1 8 1,1 7 14,2 0-3,-2 4-2,2 10-3,-1 7 1,-3 10 0,-1-7-8,-4 6-1,0 1-8,0-4-72,0 5-143,-3-10-322</inkml:trace>
  <inkml:trace contextRef="#ctx0" brushRef="#br0" timeOffset="177822.3223">22476 17959 785,'0'0'176,"0"0"-167,132-58 61,-81 45-70,-9 8-45,-16 0-224,-12 5-335</inkml:trace>
  <inkml:trace contextRef="#ctx0" brushRef="#br0" timeOffset="177972.6708">22623 18075 630,'0'0'430,"0"0"-412,0 0 32,0 0-24,0 0-9,0 0-7,156-35-10,-114 15-108,-3-1-266</inkml:trace>
  <inkml:trace contextRef="#ctx0" brushRef="#br0" timeOffset="178255.3273">23076 17977 962,'0'0'121,"0"0"-65,0 0 26,0 0-40,158-107-20,-118 71 4,-7 4-11,-11 14-4,-11 3 9,-3 8 20,-8 3 19,0 4-13,0 0-16,0 0-18,0 0-12,0 18-1,0 14 1,8 8 1,1-1 1,0-7-2,-1 4-1,-2 0-24,0-2-33,-2 5-33,-4-5-78,0 1-212,0-3-154</inkml:trace>
  <inkml:trace contextRef="#ctx0" brushRef="#br0" timeOffset="178415.2274">23249 18228 745,'0'0'344,"0"0"-271,0 0 12,0 0-37,118-19 6,-33-13-17,4-4-22,-13-2-15,-13 10-1,-20 10-49,-13 6-116,-12 7-284</inkml:trace>
  <inkml:trace contextRef="#ctx0" brushRef="#br0" timeOffset="178564.318">24283 18093 1097,'0'0'233,"0"0"-217,0 0-6,0 0-10,0 0-60,0 0-481</inkml:trace>
  <inkml:trace contextRef="#ctx1" brushRef="#br0">11460 15230</inkml:trace>
  <inkml:trace contextRef="#ctx0" brushRef="#br0" timeOffset="422571.6559">7132 17766 658,'0'0'219,"0"0"-167,0 0 56,0 0 0,0 0-43,0 0-15,0 0-24,0 0-10,-51 15-14,76-15 5,13 0-3,12 0 4,4 0-8,0-5-3,-10 1-87,-8 4-134,-16 0-172</inkml:trace>
  <inkml:trace contextRef="#ctx0" brushRef="#br0" timeOffset="422724.0196">7075 18093 1017,'0'0'95,"0"0"-69,0 0-10,0 0-7,0 0 1,183-22-1,-110 8-9,0 9-202,-15-4-399</inkml:trace>
  <inkml:trace contextRef="#ctx0" brushRef="#br0" timeOffset="423444.0638">8039 17554 586,'0'0'198,"0"0"-140,0 0 10,0 0-28,0 0-11,0 0-10,-79 65 3,52-51 3,0-9-11,4 2 1,4-7 16,3 0 2,7 0-6,2-7-8,5-3-11,0-6-4,2 2 4,0 0-7,9-4-1,15 6-1,5 10-1,2 2 2,-2 0-3,2 6-1,-6 16-2,-5 4 5,-7 10 1,-13 4 1,0 1-1,-7 2 0,-25 3 0,-4-5 3,-2-6 1,3 2-3,8-15 6,2-7-6,7-12 0,5-3 1,9 0-1,0-18-1,4-2 0,0-3 1,0 6-1,17 17-1,10 0 1,4 0 2,0 19-1,0 0-1,-4 15 0,0-2 0,-2 4-41,-6 3-129,-2-4-162</inkml:trace>
  <inkml:trace contextRef="#ctx0" brushRef="#br0" timeOffset="423732.5256">8407 17598 868,'0'0'193,"0"0"-115,0 0-1,0 0-34,0 0-23,-88 110-8,59-49 7,6-14-2,7 2-5,10-10-9,6 4-1,0-3 2,6-7-4,16-8-19,8 1-45,0-12-74,-2-6-134,-3-3-154</inkml:trace>
  <inkml:trace contextRef="#ctx0" brushRef="#br0" timeOffset="423896.1873">8450 17901 795,'0'0'199,"0"0"-187,0 0-5,124-45-7,-77 35-15,-4 3-244,-10 2-193</inkml:trace>
  <inkml:trace contextRef="#ctx0" brushRef="#br0" timeOffset="424067.6769">8834 17740 482,'0'0'657,"0"0"-625,0 0 28,0 0-45,0 0-8,0 0-2,-10 102-2,10-66-2,0 5-2,2 7-38,-2-10-70,0-8-132,0 1-126</inkml:trace>
  <inkml:trace contextRef="#ctx0" brushRef="#br0" timeOffset="424332.0079">8809 17598 985,'0'0'32,"0"0"-32,121 0 25,-73 26 2,-1 2-8,-11 11-5,-14 6 6,-11 0-9,-11 13 4,0-10 3,-15 6-2,-12-1-4,-2-12-2,2 7-6,9-21-4,1-8-26,5-7-84,-2-12-128,3-26-107</inkml:trace>
  <inkml:trace contextRef="#ctx0" brushRef="#br0" timeOffset="424758.8">8961 17241 623,'0'0'406,"0"0"-397,0 0-1,0 0 0,0 0 11,0 0-6,77 84-5,-70-66-1,-4-4 1,-3-2 0,0-7 0,0-5-6,0 0 5,0 0 7,2-12 5,2-14-15,7-11-4,5 1 1,1 8-2,4 5 1,-1 11 0,0 9-9,-3 3 7,3 0 2,-2 15 0,-1 10 4,-5 8 1,-3-1 4,1-1-5,-5-2 6,3-8-3,-6-7 3,0-2-3,4-6-6,8-1 2,11-5 1,6-5-4,7-19-17,-4 2-115,-8 4-305</inkml:trace>
  <inkml:trace contextRef="#ctx0" brushRef="#br0" timeOffset="425251.1385">7873 18418 599,'0'0'413,"0"0"-382,0 0-24,0 0 40,182-3 14,-55-20-13,16-3-7,11-6 4,1 2-10,8-14-3,-7 1-12,-13 3 4,-23 7-6,-37 11-7,-34 3-9,-30 5-2,-9 10 0,-10 4-40,0 0-52,-27 18-123,-21 3-341</inkml:trace>
  <inkml:trace contextRef="#ctx0" brushRef="#br0" timeOffset="425630.4483">8233 18647 822,'0'0'187,"0"0"-121,0 0-8,0 0-28,0 0-1,0 0 18,26 116-33,-20-80-2,-4 0-12,4-11 0,-3-2-3,1 2-85,1-18-132,0 4-166</inkml:trace>
  <inkml:trace contextRef="#ctx0" brushRef="#br0" timeOffset="425813.4801">8544 18770 970,'0'0'36,"0"0"-33,0 0 3,145-91-6,-101 73-199,-11-5-200</inkml:trace>
  <inkml:trace contextRef="#ctx0" brushRef="#br0" timeOffset="426151.756">8896 18597 212,'0'0'797,"0"0"-758,0 0-12,0 100 41,7-64-34,1-2-9,3-6-12,-9-7-3,4-9-8,-2-9 5,-4-3-6,0 0 2,0-3 7,1-16 5,9-14-8,0-8-7,4 3-3,5 2-8,-2 13-1,1 9 12,4 6-3,-6 8 3,-6 0 0,0 4 7,-1 18 2,-1-3-3,1 3-2,3 5-2,-5 0-1,3-6-1,2-2-38,-6-1-89,1-4-144,-2-12-176</inkml:trace>
  <inkml:trace contextRef="#ctx0" brushRef="#br0" timeOffset="426400.7432">9306 18366 724,'0'0'333,"0"0"-295,0 0-14,0 0 31,0 0-29,0 0-22,104 14-1,-104 12 1,0 9 1,-8-12 5,-3 10-3,9-22-2,2-7 2,10-4-1,38-15 1,27-26 13,28-13-13,12-8-7,1-2-105,-18 5-638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3:58:33.7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2455 1949 429,'0'0'171,"0"0"-115,0 0 30,0 0-4,0 0 1,0 0-9,19-28-7,-19 17-12,0 2-7,0-8-8,0 2-19,-4-3-6,-9 4-5,-2 1-3,-3 5 2,-3 5 0,-6 3-6,-2 0 2,0 0-4,-3 22-1,1 6 0,0 10 0,4 0 0,3 6-1,10-2-1,7-4 2,5-6-3,2-6-9,0-2-2,7-5-11,13-10 4,7-6 9,0-3 9,4-3-1,0-20-1,-4-1 5,0-5 2,-6-3 0,0-2 3,-5-2-2,-6 4 8,-1 8-10,-5 8 6,2 7-3,-4 5 1,-2 4 5,0 0 4,0 0-3,0 0 6,0 0-6,0 0 6,0 0-3,0-1 0,0 1 1,2 0-10,-2-4 0,0 4 3,0-2-7,0-3 0,2 3 0,0 1 3,1 1-4,-3-2 1,0 2-1,2-2 0,0 0 0,2-1-2,0-2 4,2 1-2,-2 1 0,-2 1-2,-2 2 2,0 0 4,0 0-2,0 0-1,0 0 6,0 0-4,0 0-3,0 0-1,0 0-2,0 0 1,0 11 2,0 4-3,0 5 4,1 3-1,-1-1 1,4-4 3,-4 3-4,0 4 6,2-1-6,-2 2 8,0 1-6,0-1-1,0-1 1,4 1 3,2-1-5,2 0 0,3-2 0,-1-6 2,2-3-2,3-7 1,-1-6-1,4-1 6,2 0-6,0 0 0,0-4-25,0-9-50,-4-6-177,-7 6-405</inkml:trace>
  <inkml:trace contextRef="#ctx0" brushRef="#br0" timeOffset="1754.5993">2875 2247 666,'0'0'203,"0"0"-111,0 0 43,0 0-63,0 0-23,0 0-24,-13-21-9,13 21-11,0 0-5,0 0 0,0 12-4,0 11 3,0 14 1,0 3 1,0-4 3,0 4 1,0-2-2,6-2 0,-3-6-2,1-4 3,-2-7-4,-2-8 2,0-4-2,0-5 0,2-2 3,-2 0 8,4-7-3,4-21 6,5-10-12,5-8 0,7 3-2,-2 2-2,4 7-6,-2 7 3,-3 10 4,-2 8 0,-4 9-4,-4 0 2,3 0-4,-7 14 0,1 10 5,-2 8 2,-5 1-2,1-1 5,-1 0 0,-2-6-1,2-4 6,-2-2-3,2-4 2,5-1-6,-1-5 1,8-5 1,-1-1-3,3 1 0,4-3-23,2-2-115,-1 0-301</inkml:trace>
  <inkml:trace contextRef="#ctx0" brushRef="#br0" timeOffset="2093.5209">3759 2104 780,'0'0'274,"0"0"-263,0 0 19,0 0 0,0 0-15,0 0 36,123 0 3,-65 0-24,0-12 7,-10 3-14,-9 1-9,-18 4-10,-11 4-1,-8 0-3,-2 0-17,3 0-57,-3 2-110,0 8-144,-3-1-272</inkml:trace>
  <inkml:trace contextRef="#ctx0" brushRef="#br0" timeOffset="2331.598">3853 2396 1076,'0'0'121,"0"0"-121,0 0 17,0 0 26,168 0-6,-97 0-4,3 0-16,-8 0 1,-11 0-13,-16-4-5,-16 1 2,-15 3-2,-6-1-38,-2-1-58,-2-4-143</inkml:trace>
  <inkml:trace contextRef="#ctx0" brushRef="#br0" timeOffset="4240.4419">5883 1688 526,'0'0'92,"0"0"-79,0 0-13,0 0-75,0 0-79,0 0 44,0 0 24,0 0 3,5-3 53,-5 3-2</inkml:trace>
  <inkml:trace contextRef="#ctx0" brushRef="#br0" timeOffset="4653.3594">5883 1688 460</inkml:trace>
  <inkml:trace contextRef="#ctx0" brushRef="#br0" timeOffset="5078.5062">5883 1688 460,'90'-20'76,"-88"20"-74,0 10 2,-2 4 13,0 2 3,0-2 9,-8-2 7,-13-2-13,0-3-9,0-3 13,3-4 10,3 0 9,6 0-10,4-12-8,5-11 1,0-7-8,18-4-19,14 0 1,5 8 2,-4 8-4,2 6 13,-5 6 3,0 6-2,-1 0-10,-5 0 3,-4 16-6,-9 9 5,-7 8-2,-4 7-3,-6 8 11,-28 5 3,-7-2-10,-7-3-2,4-8-1,3-7 2,12-15-3,10-10 1,10-5-3,9-3 5,0 0 3,0-7 2,11-13-10,11 1 0,4 7 5,7 7 13,-4 5-5,3 0 2,2 0-4,-7 0-6,-5 5 2,-5 12-7,-5 1 0,0 5-9,-4 3-72,-3-1-132,-3 1-132</inkml:trace>
  <inkml:trace contextRef="#ctx0" brushRef="#br0" timeOffset="5341.7463">5626 2398 359,'0'0'496,"0"0"-486,0 0 36,160-6 78,-44-14-22,11-6-37,12-6-8,-6-4-15,-15-3-2,-16 6-18,-25 7-11,-29 10-10,-23 9-1,-21 7-29,-4 0-69,-33 31-119,-23 7-198</inkml:trace>
  <inkml:trace contextRef="#ctx0" brushRef="#br0" timeOffset="5530.5783">6062 2747 1030,'0'0'66,"0"0"-63,0 116 40,12-63-18,-2-6-11,-5-3-12,-1-1-2,-4-5-33,0-10-108,0-12-179,0-14-237</inkml:trace>
  <inkml:trace contextRef="#ctx0" brushRef="#br0" timeOffset="5731.5802">6275 2854 987,'0'0'250,"0"0"-237,0 0-4,0 0-1,0 0-4,0 0 8,19 105-5,-16-68-1,-1-5-5,-2 0-1,0-4 0,0-6-38,0 0-36,0-6-60,0-5-154,-9-6-132</inkml:trace>
  <inkml:trace contextRef="#ctx0" brushRef="#br0" timeOffset="5923.5631">5842 2854 948,'0'0'94,"0"0"-64,0 0 0,145-109 4,-61 67 13,-6 6-19,-11 3-13,-11 9-15,-9 4-16,-11-1-197,-3-9-484</inkml:trace>
  <inkml:trace contextRef="#ctx0" brushRef="#br0" timeOffset="6480.3078">7823 1492 1010,'0'0'87,"0"0"-24,0 0 5,0 0-51,-114-66-8,70 59-6,-5 7 3,-2 0-4,2 16 1,-3 23-3,4 17-2,7 22 0,5 20 2,15 20 1,7 17 0,12 5 6,2 5 6,6-1 4,17-2-4,2-4 0,-6-5-7,-9-11 6,-10-13-7,0-17 5,-26-18 14,-9-18-9,-5-18-6,2-16-1,2-15-1,7-7-7,0 0-7,9-2-41,6-8-68,6 3-186,8 6-349</inkml:trace>
  <inkml:trace contextRef="#ctx0" brushRef="#br0" timeOffset="6787.9022">7559 3771 1010,'0'0'90,"-6"117"-78,6-67 23,21-14-7,8-11-16,8-18-3,9-7-5,2-14 4,-1-30-4,-5-12 1,-14-8 5,-8 7 17,-18 16 6,-2 14 14,-14 15-4,-22 6-10,-12 6-18,-6 4-8,0 20-6,3 6 0,11-2-1,13-10-10,14-9-42,13-9-74,0-20-219,11-37-407</inkml:trace>
  <inkml:trace contextRef="#ctx0" brushRef="#br0" timeOffset="7120">8191 1252 926,'0'0'252,"0"0"-216,0 0 14,0 0-32,0 0-18,0 0-1,27 109 1,-23-54 1,-2 1 4,-2-7-5,0-6-37,0-11-76,0-15-102,0-12-120,0-5-193</inkml:trace>
  <inkml:trace contextRef="#ctx0" brushRef="#br0" timeOffset="7292.5981">8376 1331 671,'0'0'276,"0"0"-188,0 0-3,0 0-54,0 0-20,0 0 9,7 96 20,-4-53-26,1-2-9,-2-2-5,-2-9-3,1-6-72,-1-4-82,0-8-182,-7-9-203</inkml:trace>
  <inkml:trace contextRef="#ctx0" brushRef="#br0" timeOffset="7500.5708">7983 1201 427,'0'0'615,"0"0"-586,0 0-1,121-44 10,-38 23 10,8 2 10,-2-3-28,-10 3-10,-17 6-12,-18 1-8,-23 7-16,-21 3-173,0-1-368</inkml:trace>
  <inkml:trace contextRef="#ctx0" brushRef="#br0" timeOffset="7972.5718">9781 1837 913,'0'0'167,"0"0"-138,0 0 81,0 0-71,0 0-19,-116-73 4,85 73-13,0 0-6,2 9 2,2 19-7,2 9-4,10 14 1,11 7-1,4 12 4,0 8 2,10 4-1,8 5 0,2 0-1,-14-3-31,-6-6-123,0-10-162,-30-13-130</inkml:trace>
  <inkml:trace contextRef="#ctx0" brushRef="#br0" timeOffset="8263.567">9248 2574 625,'0'0'106,"0"0"20,0 0-36,51-136-75,7 92-9,20-6 16,11-5-5,5-4-7,1 5-5,-12 4-3,-16 7-2,-18 13-6,-20 8-16,-14 5 22,-7 5 0,-8 3 38,0 4 65,0 5-24,0 0-17,-2 0-18,-12 5-23,-4 25-21,-3 20-1,4 12 1,2 11 1,6-1-1,6-4-3,3-7-23,0-8-77,0-7-107,4-12-152</inkml:trace>
  <inkml:trace contextRef="#ctx0" brushRef="#br0" timeOffset="8640.5201">10059 2310 907,'0'0'184,"0"0"-161,0 0 36,0 0-41,125-46-7,-87 58-3,-10 22-8,-7 10 0,-14 2-1,-7 2-17,-5-8 14,-19-12-11,5-10 13,9-10 0,5-8-20,5 0-12,0-16-9,23-16-32,8-7 9,1-7 46,5 3 20,-6 5 2,-9 8 49,-8 8 33,-12 12 0,-2 5 8,0 5-15,0 0-29,0 0-28,-7 19-20,-3 11-4,7 8 4,3 3 0,0 5-3,4-2-34,14-5-73,-2-6-165,-5-13-184</inkml:trace>
  <inkml:trace contextRef="#ctx0" brushRef="#br0" timeOffset="8865.2676">10529 2031 1150,'0'0'57,"0"0"-38,0 0 11,172 54-1,-107-6 8,-11 13-17,-12 2-8,-22 8-7,-20 1-1,-11 0 2,-38-7-2,-11-10-4,4-11-21,12-16-13,19-19-60,16-9-153,9-30-329</inkml:trace>
  <inkml:trace contextRef="#ctx0" brushRef="#br0" timeOffset="9561.5615">11377 2166 435,'0'0'289,"0"0"-78,0 0-57,0 0-60,0 0-35,0 0-28,-67 11-27,25 36 0,-3 9-3,9 2 1,12-2 2,11-8-2,10-6-2,3-10 0,13-9-2,23-16-6,11-7-22,7-2-12,1-26-10,1-7 9,-9-4 27,-14 6 15,-10 4 1,-15 12 2,-5 8 0,-3 6 3,0 3 8,0 0-13,0 25-2,-11 8 2,1 2 0,10 0 0,0-6-1,8-9 0,21-9-2,8-11 6,7 0-1,2-25 11,-2-8 12,-9-4 8,-10-5 8,-16-2-4,-9 3-13,0 8-1,-24 6-17,-10 19-5,-4 8-1,-2 7-42,2 26-65,7 6-101,9 1-180</inkml:trace>
  <inkml:trace contextRef="#ctx0" brushRef="#br0" timeOffset="9883.1472">11881 2571 1060,'0'0'53,"0"0"15,153-155-10,-106 93-39,-16 4-10,-17 4-6,-14 15-1,0 13 3,-31 13-2,-7 13-3,-2 0-9,8 7 3,7 16 2,15 9-19,10-2-37,0-1-2,10 0-4,25-7 25,7-2 26,7 1 14,-5 0 1,-8-1 3,-10 2 8,-15-2 6,-11 2 1,0 2-2,-17 0 0,-18 2-16,-6-1-37,5-9-216,9-11-167</inkml:trace>
  <inkml:trace contextRef="#ctx0" brushRef="#br0" timeOffset="10380.0192">12418 2212 888,'0'0'171,"0"0"-163,0 0 5,0 0 14,9 134-3,-9-92-10,0-2-10,0-8 1,0-11-3,0-8 3,0-9-5,0-4 2,12 0 1,11-22 5,4-10 0,2-8-5,2 2-2,-2 3-1,-7 9 3,-4 10-2,-11 11-1,-2 3 14,-5 2-1,4 0-1,2 11-6,1 13 0,2 5 0,1 1-2,0 3-3,1-4-1,-1 0-8,0 2-88,1-9-144,1-5-181</inkml:trace>
  <inkml:trace contextRef="#ctx0" brushRef="#br0" timeOffset="10783.5426">12850 2317 919,'0'0'131,"0"0"-94,0 0 20,0 0-43,141-37-7,-107 42-3,-9 22-3,-13 12 0,-10-1-1,-2 1 3,-8-5-4,-15-6 1,3-8-2,7-7 0,4-8-14,9-5-22,0 0-15,0-10-25,26-20-50,10-12 44,2-8 54,4-4 0,1-3 2,-7 6 28,-7 11 2,-10 13 14,-9 15 31,-8 12 26,-2 0 10,0 7-32,0 19 1,-16 10 19,1 1-3,1 2-38,7-3-3,7-2-12,0-2-10,0-2-3,22-4-4,12-8-38,12-12-136,12-6-196</inkml:trace>
  <inkml:trace contextRef="#ctx0" brushRef="#br0" timeOffset="11168.5507">13945 2155 49,'0'0'1089,"0"0"-1069,0 0 52,-139 65-28,112-26-32,8 4-8,3-5 0,9-6-3,7-8 0,0-6-1,5-8-10,19-6-7,10-4 3,6-4-7,3-20-13,-4-10-10,-7-8-7,-11-14 14,-9-16 37,-12-15 1,0-3 10,0 13 23,0 21 10,-7 25 30,-3 16-4,4 12-12,0 3-15,2 8-26,-1 26-14,5 14-1,0 10 2,2 3-2,19 8-1,0-4 0,-2-1-1,-3-1-4,-6-7-43,-1-5-74,-9-15-230</inkml:trace>
  <inkml:trace contextRef="#ctx0" brushRef="#br0" timeOffset="11623.511">14319 2139 583,'0'0'586,"0"0"-574,0 0 10,148-20 2,-98 49-19,-14 8-3,-18 9 0,-18 5-2,0-3-6,-28-6-5,-9-10-4,8-12 10,8-9 4,11-8-3,10-3-9,0 0-18,27-22-31,16-17 12,7-7 22,6 0 14,-8-8 13,-7 4 1,-5 4 8,-11 6 31,-9 16 23,-12 10 16,-4 12-12,-2 2-13,-27 16-26,-10 26-16,-1 11-3,9 7 2,9-4-5,17-7 7,5-8-4,19-11-1,25-8 3,14-11 4,14-6 13,3-5-10,-6 0-2,-11-12-5,-15 0-7,-19-2-3,-13 1-12,-11 6-60,-7-1-143,-31 0-711</inkml:trace>
  <inkml:trace contextRef="#ctx0" brushRef="#br0" timeOffset="15421.8896">1475 4775 1147,'0'0'109,"0"0"-108,0 0 0,0 0 3,0 146-4,8-79 6,0-2-3,-4 6-2,-4 3 0,0 7-2,0 0-11,0-7-42,-4-12-128,2-17-98,-1-20-165</inkml:trace>
  <inkml:trace contextRef="#ctx0" brushRef="#br0" timeOffset="15637.2723">1560 4881 896,'0'0'97,"0"0"-33,0 0 49,100-113-75,-57 111-31,-9 2-1,-6 14-6,-16 18-12,-12 11 12,0 6 1,-28 4-1,-10-5 5,-3-7-5,7-14-41,14-11-54,10-8-102,10-8-84,0 0-104</inkml:trace>
  <inkml:trace contextRef="#ctx0" brushRef="#br0" timeOffset="16140.5309">1838 5061 563,'0'0'136,"0"0"-99,0 0 40,0 0-56,0 0-16,0 116 0,0-102-5,13-4 0,5-8-14,5-2 4,6-5 10,-2-26 13,2-5-9,-8 2 11,-1 3-1,-8 11 37,-10 8 13,-2 9 21,0 3-4,0 0-25,0 0-44,0 0-12,0 15-12,0 6 12,0 4 0,0 4 1,5-7-1,8-3-5,6-10-5,11-5 2,4-4-3,1-4-2,3-22-1,-9-10-7,-5-7 4,-8-10 14,-7-10 3,-2-5 13,-7 5-3,0 10 14,0 25 22,0 16 6,0 12 6,0 0-9,0 10-49,-5 26-5,1 18 2,-1 15 3,5 1 3,0 2 0,0-5-2,18-9-1,9-7-1,4-15-11,-4-10-103,-4-13-106,-19-13-328</inkml:trace>
  <inkml:trace contextRef="#ctx0" brushRef="#br0" timeOffset="16276.1792">2209 5031 1105,'0'0'0,"0"0"-27,131-81-153,-53 42-291</inkml:trace>
  <inkml:trace contextRef="#ctx0" brushRef="#br0" timeOffset="16590.3246">2817 4892 1074,'0'0'77,"0"0"-65,0 0-6,0 135 1,0-99-2,0-10 1,0-8-5,2-10 0,-2-6 0,0-2 0,0-16 21,0-19-22,0-11-10,9 1 7,2 11 2,1 11 1,3 9 0,-4 10 1,1 4 8,0 0-9,1 3 5,1 15 7,-1 6 1,1 2-7,-5 2-1,-3-2-5,2 2-21,-6-2-85,2-1-173,-4-8-254</inkml:trace>
  <inkml:trace contextRef="#ctx0" brushRef="#br0" timeOffset="16748.3865">3238 4903 1241,'0'0'0,"0"0"1,0 0-3,168-80-29,-122 67-157,-17 10-267</inkml:trace>
  <inkml:trace contextRef="#ctx0" brushRef="#br0" timeOffset="16912.2914">3314 5067 604,'0'0'545,"0"0"-530,0 0 23,0 0-29,0 0-3,0 0 8,78-33-14,-41 10-5,-2 0-79,-9-6-194,-6 2-272</inkml:trace>
  <inkml:trace contextRef="#ctx0" brushRef="#br0" timeOffset="17196.6064">3725 4930 1178,'0'0'15,"0"0"17,95-102-1,-52 58-13,1 2-11,-11 8-2,-10 8-4,-13 12 14,-8 10 25,-2 4 13,0 0-8,0 0-24,0 0-21,0 0 0,0 16-5,0 12-1,0 4 6,4 3 2,0 2-1,2 0 0,-3 0-1,1 4-1,-4 1-55,0-3-35,0-1-112,-10-5-196</inkml:trace>
  <inkml:trace contextRef="#ctx0" brushRef="#br0" timeOffset="17416.2881">3892 5163 1224,'0'0'125,"0"0"-105,0 0 34,0 0-31,0 0-7,162-32 6,-70 5-5,5 1-9,-10-3 4,-16 5-1,-19 4-11,-23 6 4,-15 11-4,-10 0-23,-4 3-52,-12 0-66,-21 0-305</inkml:trace>
  <inkml:trace contextRef="#ctx0" brushRef="#br0" timeOffset="19110.3478">2764 6655 554,'0'0'275,"0"0"-270,0 0 76,0 0-26,0 0-46,0 0 19,-39-56 11,20 52 17,-6 4-10,-5 0-11,-7 0-14,-1 16-3,-2 4 0,2 12-6,3 7-9,6 6-2,5 8 0,7-4-1,13 0 0,4-9 0,0-8 0,20-14-4,11-10-15,5-8-8,3-4 12,7-23 8,-4-6-1,-5-9 3,-7-4 5,-6 0 4,-7 0-4,-5 9 4,-6 11 0,0 12 3,-6 10 15,0 4 23,0 0-5,0 0-12,0 0-27,0 20-1,-8 17 0,0 13 1,0 0-1,8-4 0,0-2 2,8-14-4,19-8 1,6-10 0,5-12-23,7 0-48,-8 0-116,-8-17-267</inkml:trace>
  <inkml:trace contextRef="#ctx0" brushRef="#br0" timeOffset="19403.2968">3064 6990 738,'0'0'257,"0"0"-218,0 0 40,0 0-55,0 0-6,0 0 35,25 130-21,-22-84-14,-3-1-10,3-6-3,-3 2-4,0-7-1,0-8-19,0-12-116,3-10-199,-3-4-236</inkml:trace>
  <inkml:trace contextRef="#ctx0" brushRef="#br0" timeOffset="19681.2123">3693 6824 1001,'0'0'209,"0"0"-209,0 0-2,0 0 2,0 0 17,156 0 4,-96 0-9,-3 0-8,-7-12 0,-12 2-4,-11-1-30,-14 8-86,-13 3-121,0 0-147</inkml:trace>
  <inkml:trace contextRef="#ctx0" brushRef="#br0" timeOffset="19884.4785">3755 7080 982,'0'0'149,"0"0"-148,0 0 22,0 0 19,166 6-15,-104-14-11,-2-8 3,-9-1-13,-8 9-6,-19 2-22,-13 0-149,-11 1-246</inkml:trace>
  <inkml:trace contextRef="#ctx0" brushRef="#br0" timeOffset="20563.5048">5562 6328 908,'0'0'152,"0"0"-145,0 0-1,0 0 12,0 0-10,0 0-4,-104 102-3,85-102 1,-2 0 10,3-14-10,7-10 1,9-1 5,2-1-8,0 4 2,23 1-2,6 5 0,8 4-1,1 3 1,5 6 1,-3 3 0,-3 0-1,-5 6 0,-10 17-3,-8 4-1,-5 9 4,-9 10 6,0 7-1,-12 3 2,-17 4-2,-4-6-1,-3 0-1,1-12 2,1-12-5,4-9 8,6-13-5,6-8 1,7 0 2,3 0 1,8-15-6,0-1 1,4 4-2,17 1 4,-5 8-3,9 3 1,5 0 4,1 3-4,2 17-2,0 4 2,-8 1 0,2 3-2,-11-1-40,-1 1-134,-9-5-265</inkml:trace>
  <inkml:trace contextRef="#ctx0" brushRef="#br0" timeOffset="20803.4967">5294 7197 1147,'0'0'0,"113"6"0,0-6 60,22 0-12,12-18-14,-3-10-3,-9-2-8,-15 2-3,-31 1-11,-29 14-8,-28 2-1,-30 11-33,-7 0-62,-46 12-53,-22 14-278</inkml:trace>
  <inkml:trace contextRef="#ctx0" brushRef="#br0" timeOffset="20986.3067">5683 7666 135,'0'0'936,"0"0"-922,-17 150 6,13-89 15,4-3-30,0-4-3,0-6-2,-3-12-75,3-12-119,0-20-128</inkml:trace>
  <inkml:trace contextRef="#ctx0" brushRef="#br0" timeOffset="21173.7427">5833 7812 890,'0'0'209,"0"0"-206,0 0 25,0 0 5,5 102-10,-5-62-12,0 0-8,0-2 0,0 1-3,0-6-8,0-4-69,-7-11-116,-9-8-43,-9-10-216</inkml:trace>
  <inkml:trace contextRef="#ctx0" brushRef="#br0" timeOffset="21365.2975">5345 7870 1075,'0'0'123,"0"0"-117,180-102 32,-71 54 8,0 2-22,-9 4-4,-14 7-13,-22 10-6,-23 6-2,-15 7-37,-17 0-86,-9-4-270</inkml:trace>
  <inkml:trace contextRef="#ctx0" brushRef="#br0" timeOffset="21966.0955">8510 5881 621,'0'0'373,"0"0"-352,0 0 80,0 0-9,0 0-64,0 0-8,-149-82-10,107 82-9,-4 17 1,-3 14 15,3 19-10,-1 16 0,11 17-2,12 13 0,13 11-1,11 7-4,0 2 0,22 4 1,14 2 2,1 1 0,-3-3-1,-7-6 13,-17-11 3,-10-14 1,0-10 0,-31-13-3,-6-17 3,-1-16-2,2-9-12,-1-12 1,3-7-4,0-4-2,10 1-30,6-2-40,12 9-69,6 2-302</inkml:trace>
  <inkml:trace contextRef="#ctx0" brushRef="#br0" timeOffset="22260.4218">8316 8175 905,'0'0'66,"-9"108"-47,9-63 74,23-12-73,8-13-11,4-20 0,2 0 3,7-39 7,-7-14 6,-7-5-2,-15 6 8,-15 9-3,0 11 2,-13 15 19,-16 8-19,-9 9-15,0 0-12,-2 0-3,4 0 1,9 9-1,14-9-10,9 0-47,4-6-94,0-32-281</inkml:trace>
  <inkml:trace contextRef="#ctx0" brushRef="#br0" timeOffset="22597.4339">8608 5027 833,'0'0'127,"0"0"-6,0 0-33,0 0-66,0 0-19,0 0 7,36 111 10,-36-50-7,0 1-9,0-7-1,0-13-3,0-8-68,0-14-77,0-8-161,0-12-115</inkml:trace>
  <inkml:trace contextRef="#ctx0" brushRef="#br0" timeOffset="22785.4453">8726 5095 657,'0'0'183,"0"0"-37,0 0-58,0 0-74,0 0 9,0 0 29,25 136-13,-21-85-7,-1-8-18,1-5-10,-4-3-2,2-7-2,0-1-52,-2-8-111,0-7-144,-2-8-173</inkml:trace>
  <inkml:trace contextRef="#ctx0" brushRef="#br0" timeOffset="23012.5404">8381 4959 704,'0'0'102,"0"0"-80,167-38 153,-76 13-71,9-4-42,-1 0-5,-15 1-22,-16 6-12,-28 9-17,-22 8-6,-18 3-29,-14 2-161,-30 0-376</inkml:trace>
  <inkml:trace contextRef="#ctx0" brushRef="#br0" timeOffset="23753.3005">9865 5819 249,'0'0'604,"0"0"-533,0 0 81,0 0-86,0 0-17,0 0-15,-137-26-20,96 42-1,2 12 14,6 10-4,4 8-5,11 11-3,10 1-1,8 2-9,0 0-3,7-2 0,15 3-2,-3-2-3,-5-1-58,-8-1-73,-6-7-146,0-10-105</inkml:trace>
  <inkml:trace contextRef="#ctx0" brushRef="#br0" timeOffset="24054.2074">9399 6474 641,'0'0'90,"0"0"54,0 0-15,0 0-108,54-140-15,19 97-3,16-10 1,4 1-3,2 2-1,-13 6 0,-15 7-5,-18 10-35,-17 1-3,-17 7 43,-10 6 3,-5 6 52,0 3 42,0 4 0,-16 0-49,-9 11-25,-4 21-11,0 7-3,5 12 6,3 5-4,11 2-7,10 4-3,0-4-1,0 0-3,18-7-62,4-10-121,-2-12-156,-4-19-308</inkml:trace>
  <inkml:trace contextRef="#ctx0" brushRef="#br0" timeOffset="24405.8818">10115 6256 921,'0'0'97,"0"0"-90,0 0 16,115-30-7,-74 36-16,-12 23 0,-16 6-9,-13 7-19,0-1-8,-13-7 11,-9-8 11,1-15 14,14-7-2,7-4-8,0-5-55,5-21-87,22-11 8,1-7 68,6-2 61,-2 2 15,-10 6 89,-6 12 38,-9 12 28,-7 11-2,0 3-9,0 0-61,0 7-52,-10 18-26,0 10 0,9 5-3,1 1-2,0 0-1,0 2-11,0-5-76,0-5-145,0-10-179</inkml:trace>
  <inkml:trace contextRef="#ctx0" brushRef="#br0" timeOffset="24625.9808">10441 5971 812,'0'0'364,"0"0"-355,0 0 11,180 3 12,-106 40-1,-3 12-9,-17 9-5,-25 3-11,-23 5-4,-8 6 1,-42-4-2,-14-8 1,-1-14-2,12-19-27,18-21-37,21-12-109,8-19-188</inkml:trace>
  <inkml:trace contextRef="#ctx0" brushRef="#br0" timeOffset="25254.2574">11347 6020 525,'0'0'496,"0"0"-455,0 0 85,0 0-100,0 0-12,-147 74 3,103-26-4,9 1 3,8 4-8,13-6 0,14-8-7,0-11 0,18-12-1,20-13-3,13-3-16,9-17-8,3-19-19,-3-8 5,-6-4 14,-17 7 26,-13 7 1,-12 13 10,-10 10 16,-2 10 16,0 1-2,-4 1-29,-13 24-11,-2 9 0,6 6 0,6-3-1,7 0 1,0-11 0,12-8-4,19-10-1,9-8 5,3-1 0,1-26 3,-9-4 7,-13-6 10,-10-5 0,-12 1-3,0 6-9,-5 7-8,-22 16-3,-4 12-23,1 0-87,4 26-197,5 8-226</inkml:trace>
  <inkml:trace contextRef="#ctx0" brushRef="#br0" timeOffset="25576.4404">11800 6395 1001,'0'0'100,"0"0"-40,94-117 29,-71 75-67,-6-3-11,-12-1-6,-5 9-3,-7 11 1,-22 8-3,-2 11-2,2 7-2,9 0 2,9 0-17,11 15-26,0 5-64,13 1 4,22-1-8,8-5 73,4-1 40,0 0 24,-5 1 67,-7 2-6,-10 1-13,-9 6-35,-13 1-20,-3 4-8,-8 5-9,-26-2-1,1-6-112,0-8-110,6-14-77,11-4-190</inkml:trace>
  <inkml:trace contextRef="#ctx0" brushRef="#br0" timeOffset="25957.5637">12290 6099 729,'0'0'202,"0"0"-165,162-12 112,-115 31-92,-17 13-39,-19 8-10,-11 4-6,-13 2 0,-23 0-2,-3-10-8,6-12-21,10-9 1,14-15-14,9 0-9,0-19-2,22-15-106,15-6 36,8 0 55,4-2 21,0 6 47,-2 3 27,-13 8 68,-12 6 40,-14 10-16,-8 7-17,0 2 19,-8 0-50,-16 7-48,-10 16-7,5 5 9,7 6-3,6 1-12,14 4-9,2-3 3,2-2-4,29-6-5,14-5-41,11-11-29,-2-10-96,3-2-195,-4-10-190</inkml:trace>
  <inkml:trace contextRef="#ctx0" brushRef="#br0" timeOffset="26342.4937">13349 6108 785,'0'0'222,"0"0"-156,0 0 70,0 0-94,-117 10-12,77 24-10,2 8-9,6-2-5,11 1-5,11-2 0,8-7-1,2-4-2,7-10-17,22-10-7,13-8-2,5 0 5,3-30-30,0-12 49,-13-8-39,-6-4 35,-14-11 8,-11-4 0,-6-10 0,0 9 11,-2 15 19,-11 18 32,1 19 3,2 12-9,-2 6-12,3 0-20,4 29-21,5 17-2,0 3-1,5 6 1,24-2 1,-2 1-2,3 3 0,-6-1-15,-5-5-52,-3-6-94,-9-12-226,-1-16-228</inkml:trace>
  <inkml:trace contextRef="#ctx0" brushRef="#br0" timeOffset="26768.6452">13717 6148 873,'0'0'140,"0"0"-97,0 0 45,149-18-61,-108 40-6,-13 6-8,-14 4-8,-14 6-3,-6 3 1,-25-4-1,-6-5-2,7-13-6,16-12-1,10-7-2,4 0-3,18-16-11,20-16-20,8-8 11,8-2 12,-3 0 10,-5 4 10,-11 4 1,-7 5 9,-12 13 41,-12 6 8,-4 9 3,0 1-5,-25 11-22,-8 22-29,0 11 9,6 4 2,12 5-6,15-2 0,0-5-3,24-9 0,23-11 0,17-14 5,15-12 8,3 0-8,2-10 5,-7-13-9,-21 0-7,-21 2-2,-18 7-2,-17 0-49,-2 6-73,-38-2-444</inkml:trace>
  <inkml:trace contextRef="#ctx0" brushRef="#br0" timeOffset="27451.6593">5200 9382 791,'0'0'212,"0"0"-189,0 0 10,0 0 36,141 0-30,-64-14-24,4 2-15,-8 2-29,-17 4-240,-18 0-316</inkml:trace>
  <inkml:trace contextRef="#ctx0" brushRef="#br0" timeOffset="27609.6548">5277 9714 1037,'0'0'42,"0"0"-39,159-25-3,-46 4 0,6 0-25,-14-4-338</inkml:trace>
  <inkml:trace contextRef="#ctx0" brushRef="#br0" timeOffset="28207.4578">6736 9282 660,'0'0'335,"0"0"-310,0 0 15,0 0 3,0 0-16,0 0-7,-116 100-8,102-100-8,6 0 3,1 0 10,2-17-11,3-8 0,2-1-6,0 0 2,14 4-1,10 3 0,5 4-1,5 7 0,1 6-1,5 2-1,-5 0 2,-1 6 0,-7 20 0,-7 6 0,-7 10 1,-13 7 5,0 5 3,-13 4 2,-22 0-5,-6-2-2,1-10-3,2-13 2,11-12-1,7-15 0,9-6 2,5 0 5,6-8-3,0-11-6,0 2-4,2 8 4,13 2 0,10 5 0,4 2 0,4 0 2,0 12 5,1 11-7,-6 0 0,0 3-4,-8 3-77,-9-2-125,-11-4-237</inkml:trace>
  <inkml:trace contextRef="#ctx0" brushRef="#br0" timeOffset="28448.4105">6421 10084 1093,'0'0'111,"0"0"-111,0 0 0,194 12 13,-64-12 22,12-10 3,5-12-10,-13 1 2,-11-2-7,-27 5-13,-32 1-10,-28 8 0,-25 7-3,-11 2-38,-22 0-46,-30 2-132,-21 16-332</inkml:trace>
  <inkml:trace contextRef="#ctx0" brushRef="#br0" timeOffset="28646.4222">6891 10571 986,'0'0'133,"0"0"-127,0 127 40,0-71-11,0 6-26,-2 0-5,-2-5-4,-5-11-42,0-16-69,5-16-115,4-14-76,0-4-232</inkml:trace>
  <inkml:trace contextRef="#ctx0" brushRef="#br0" timeOffset="28824.5401">7072 10732 172,'0'0'932,"0"0"-887,0 0 2,0 0-7,0 0-26,0 0 8,0 126-8,0-82-10,0-3-3,0-3-1,0-8-11,0-6-38,0-8-77,0-8-129,-5-8-115</inkml:trace>
  <inkml:trace contextRef="#ctx0" brushRef="#br0" timeOffset="29027.5348">6573 10618 985,'0'0'187,"0"0"-177,118-47-4,-14 15 45,15-5-16,-1 0-13,-13 2-14,-24 8-8,-22 10-14,-27 3-123,-17-1-227</inkml:trace>
  <inkml:trace contextRef="#ctx0" brushRef="#br0" timeOffset="29595.4152">8978 9340 1095,'0'0'26,"0"0"28,0 0 3,0 0-43,-144-40 4,92 40 3,-1 19-13,-3 16-3,4 13 2,8 10 11,8 17-3,14 12 3,13 17-4,9 12-7,7 7-2,28 8-4,10-1 2,-1-5-2,-1-7 3,-12-7 0,-15-7 3,-16-12 9,0-14 1,-25-18-3,-8-21-1,-6-17-9,2-14-1,-1-8 0,4 0-3,5 0-4,10 0-25,7 0-36,12 0-66,0 7-244,2 2-195</inkml:trace>
  <inkml:trace contextRef="#ctx0" brushRef="#br0" timeOffset="29896.2769">8932 11398 216,'0'0'776,"-7"108"-735,7-59 1,0-3 21,26-12-41,5-15-13,8-11-4,-1-8 8,1-18-6,-3-22-2,-5-6 17,-11-4 12,-11 6 5,-9 7-4,0 6 2,-22 14-12,-18 11-4,-9 6-9,-9 5-2,-2 22-7,10 2-3,17 2 0,13-4-1,9-11-21,11-10-43,0-6-91,13-10-180,12-29-234</inkml:trace>
  <inkml:trace contextRef="#ctx0" brushRef="#br0" timeOffset="30205.5193">9172 8839 1054,'0'0'48,"0"0"-8,0 0 32,0 0-59,0 0-8,0 0 23,40 82 0,-36-39-22,-1 0-4,-3-4-2,0-7-13,0-11-89,2-5-96,2-13-130,4-3-151</inkml:trace>
  <inkml:trace contextRef="#ctx0" brushRef="#br0" timeOffset="30376.3921">9391 8839 960,'0'0'71,"0"0"3,0 0-32,0 0-12,11 110 24,-7-60-44,3-3-4,-3-6-3,-1-4-3,-3-9-59,0-6-68,0-10-164,0-9-124</inkml:trace>
  <inkml:trace contextRef="#ctx0" brushRef="#br0" timeOffset="30595.4771">9013 8743 1027,'0'0'127,"0"0"-117,0 0 6,175-48 25,-78 29-6,-3-3 1,-9 4-11,-18 0-12,-18 6-7,-22 9-6,-21-6-19,-6 9-74,-2 0-161,-31 0-379</inkml:trace>
  <inkml:trace contextRef="#ctx0" brushRef="#br0" timeOffset="31805.3732">9816 9774 1013,'0'0'49,"0"0"-15,0 0 25,0 0-43,0 0-12,125-60 5,-91 72-8,-14 25 1,-16 6-2,-4 5 3,-2 2-3,-26-4 2,2-6-2,0-6-4,8-15-8,8-6-12,10-13-27,0 0 0,5-24-43,24-20-20,10-12 32,5 0 59,0 8 23,-8 6 9,-12 16 41,-10 11 24,-14 10 24,0 5 32,0 0-43,-16 7-59,-8 20-14,-3 2 0,3 5 5,8 3 1,7-5-4,9-4-6,0 2-4,9-2-5,20-2-2,9 2-9,4-8-90,3-6-131,-6-12-252</inkml:trace>
  <inkml:trace contextRef="#ctx0" brushRef="#br0" timeOffset="32171.6961">10550 10078 1035,'0'0'68,"0"0"-55,44-106 35,-1 56-30,-1-4-9,-1 1 3,-19 7 1,-9 8-8,-13 12-4,0 8 7,-27 8 3,-10 10-7,-2 0-4,1 5 0,3 16 0,12 7-5,8 1-14,15 0-16,0 1-5,29-7-19,17-1 24,10-5 26,9 0 9,-7 1 1,-11 2 5,-16 0 2,-18 6 0,-13 3 1,0 0 0,-11 5 0,-15-2-8,-3-10-1,0-8-44,8-14-90,13 0-78,8-25-92</inkml:trace>
  <inkml:trace contextRef="#ctx0" brushRef="#br0" timeOffset="32698.4316">11043 9752 933,'0'0'63,"0"0"47,0 0-56,0 0-40,0 0-1,0 0-4,-19 90-3,19-54-3,0-4-1,0-3-1,9-6 1,4-9-1,6-5 2,0-9 0,2 0-1,1-3 1,3-17 0,-3-8 1,0-6-1,0-2-1,-3 0 0,-9 1 0,1 11-2,-5 8 4,-5 12 4,-1 4 1,0 0-7,0 8-2,3 22 0,-3 6 1,0 1 1,0-7 0,0-10-2,0-8 0,0-10 0,0-2 0,0-2 0,4-27 0,3-4-4,3-4 1,4 5 3,1 6 0,6 10 1,4 7 5,-1 9-2,2 0 3,-3 12-5,-3 17 1,-3 4 3,-1 0-3,-7 1-1,-5-1-1,-4-3-1,0-2-2,-10-6-27,-11-5-57,-8-10-64,-2-7-113,-7 0-39</inkml:trace>
  <inkml:trace contextRef="#ctx0" brushRef="#br0" timeOffset="32967.8966">11134 9222 840,'0'0'38,"0"0"71,0 0-2,0 0-74,0 0-21,0 0-2,62 106-4,-100-83 0,-8-9 0,-1-12-1,3-2 8,5-7 26,12-11-2,12-2-5,11 5-6,4 4-13,0-1-13,29 6 0,8 4-3,4 2-29,10 12-87,-2 14-219,0 2-323</inkml:trace>
  <inkml:trace contextRef="#ctx0" brushRef="#br0" timeOffset="33515.6413">11624 9849 449,'0'0'367,"0"0"-283,0 0 68,0 0-67,0 0-47,0 0-2,136-58-17,-107 60-6,-6 20-5,-10 14-4,-13 5-1,0 1-1,-2 2 2,-21-8-2,4-7-2,0-8-1,13-16-4,6-5-8,0 0-7,6-26-23,23-15-11,9-10 27,5 2 12,2-2 10,1 7 5,-8 4 2,-11 11 10,-12 8 26,-8 13-1,-7 8 7,0 0-6,-13 22-22,-10 8-6,0 12 0,8 1 9,11-1-1,4 4-4,0-10-4,27-4-4,13-10 2,7-12 0,4-6-3,-4-4-3,-5 0 3,-11-10-5,-13-7-6,-9 3-42,-9 2-59,-2-5-247</inkml:trace>
  <inkml:trace contextRef="#ctx0" brushRef="#br0" timeOffset="34310.2359">12873 9578 618,'0'0'177,"0"0"-46,0 0 36,0 0-79,0 0-41,0 0-22,-120 3-13,72 40-4,1 10-3,8-4-1,16-1-1,14-7-3,9-7 2,11-5-5,27-12-1,13-14-25,5-3-24,0-5 4,-7-20 9,-7-8 22,-13 4 18,-8 2 5,-11 11 18,-7 9 23,-3 4 9,0 3-18,0 0-22,-15 16-15,1 16 0,3 0 1,9 4-1,2-3-1,6-16-1,25-9 1,5-8 1,5-3 0,-4-21 5,-7-4 3,-9-2 13,-16-1 9,-5-1-9,-10-2-10,-19 10-8,-4 8-3,0 16-1,1 0-29,10 18-61,7 15-105,9 2-201</inkml:trace>
  <inkml:trace contextRef="#ctx0" brushRef="#br0" timeOffset="34632.3429">13202 9934 894,'0'0'81,"0"0"81,130-131-71,-94 81-47,-11 0-24,-13 0-7,-12 7-11,0 6 1,-12 15 0,-18 12-1,-1 10-2,0 0 0,8 0-1,9 18 1,12 6-11,2 6-27,6-2-23,22-1 8,12-1 18,2-6 32,6-1 3,-4 4 8,-1-4 27,-8 2-2,-10-2-1,-12 1-15,-13 1-13,0 1-3,-21 2-1,-14 1-67,-3-6-66,5-7-146,6-12-48</inkml:trace>
  <inkml:trace contextRef="#ctx0" brushRef="#br0" timeOffset="35022.1272">13769 9651 783,'0'0'92,"0"0"-4,120 5 37,-91 21-96,-14 9-17,-13 9-2,-2 1-3,-17-2-3,-16-4 1,4-11-2,7-14-3,12-12 4,10-2-4,0-6 0,16-20-32,13-10-15,11-7 18,2-1 9,3-4 16,-6 1 4,-7 10 14,-7 5 26,-14 12 14,-5 12-2,-6 4 15,0 4-5,-6 0-28,-19 20-29,2 12 10,3 3 8,9 6-7,7-1-7,4-2-7,0-4-1,15-4-1,17-9-8,8-7-37,5-14-59,8 0-111,5-14-199</inkml:trace>
  <inkml:trace contextRef="#ctx0" brushRef="#br0" timeOffset="35404.9071">14778 9532 128,'0'0'907,"0"0"-887,0 0 78,0 0-48,-122 20-27,80 18 2,6 8-9,7 0-5,9 5-5,8-9-6,12-3 2,0-13-2,10-10-12,23-12-3,4-4-16,9-14-10,-7-22-8,-3-9 12,-9-5 20,-7-4 17,-13-2 0,-7-8 7,0-1 20,0 12 9,0 8 9,-5 20 13,1 12-4,-1 13 1,0 0-23,0 20-24,4 22-7,1 9 6,0 2-3,6 0-3,15 1 1,3 1-2,-3 0 0,-4-3-20,-1-6-54,-7-7-121,-5-18-292</inkml:trace>
  <inkml:trace contextRef="#ctx0" brushRef="#br0" timeOffset="35847.4682">15150 9639 544,'0'0'522,"0"0"-509,124-29 27,-74 29 2,-9 26-27,-16 6-5,-14 11-7,-11-1-2,-17 3 2,-17-11-3,4-8 0,5-10-1,14-9 1,9-7-15,2 0-5,15-23-40,22-17-13,5-6 19,7-7 22,0 2 16,-4 5 16,-8 7 37,-12 7 17,-10 13 22,-10 10-3,-5 9-3,-7 0-23,-24 26-31,-2 15 2,1 10 13,12-1-7,16-1-8,4-8-3,14-11-2,25-9 2,11-13 5,10-8 5,7-7-9,1-20-1,-9-2 1,-18 9-8,-16 1-5,-16 4-1,-9 7-10,-7 4-54,-28 4-74,-17 0-324</inkml:trace>
  <inkml:trace contextRef="#ctx0" brushRef="#br0" timeOffset="36705.0131">6158 13029 761,'0'0'208,"0"0"-172,0 0 1,0 0 6,0 0 11,134-21-20,-76 13-24,-3 0-10,-3 1-113,-15-2-212,-15-1-227</inkml:trace>
  <inkml:trace contextRef="#ctx0" brushRef="#br0" timeOffset="36868.3184">6201 13253 877,'0'0'163,"0"0"-153,0 0 10,0 0 14,120-32 12,-36 5-28,11-1-18,-13 2-268,-13-4-419</inkml:trace>
  <inkml:trace contextRef="#ctx0" brushRef="#br0" timeOffset="37481.1584">7763 12689 765,'0'0'168,"0"0"-164,0 0 8,0 0 32,-116 72-7,97-60-15,1-4-17,8-2 4,2-6-7,5 0 8,3-3 8,0-20-18,0-5-5,5-2-6,11 7 6,8 4 5,7 7-1,3 12 0,5 0 2,-2 8 1,-8 22 9,-8 4 7,-11 12 5,-10 5-1,0 7-1,-29 2-11,-7-8-2,-2-4-5,2-12 1,5-12 0,6-7-1,10-14 1,4-3 5,4-2 5,7-25-6,0-5-1,0 6 10,25 3 10,6 7 10,5 10-16,5 4-7,5 2-2,-4 0-5,-2 14-7,0 10 0,-4-1-4,-5 12-54,-4 0-60,-9 0-180,-12 3-195</inkml:trace>
  <inkml:trace contextRef="#ctx0" brushRef="#br0" timeOffset="37732.0568">7358 13571 1127,'0'0'28,"0"0"-23,0 0-2,174 11 42,-47-11 20,18-18-21,1-12-11,-1-5-4,-20 3-6,-24 6-7,-34 8-10,-32 13-6,-28 5-17,-7 0-44,-34 21-47,-19 5-115,-12 2-236</inkml:trace>
  <inkml:trace contextRef="#ctx0" brushRef="#br0" timeOffset="37920.3857">7886 13922 866,'0'0'123,"0"0"-104,0 0 109,0 149-52,0-98-41,0 4-8,0-1-23,0-4-4,-3-10-19,3-16-52,0-14-97,0-10-167,8-18-19</inkml:trace>
  <inkml:trace contextRef="#ctx0" brushRef="#br0" timeOffset="38092.217">8010 14033 732,'0'0'295,"0"0"-258,0 0 15,0 0-1,0 0 1,0 0-10,16 146-19,-10-96-20,1-4-1,-2 0 0,-5-8-2,0-7-35,0-8-65,0-9-111,-7-11-198</inkml:trace>
  <inkml:trace contextRef="#ctx0" brushRef="#br0" timeOffset="38287.2541">7538 14062 1237,'0'0'51,"0"0"-50,121-91 11,-21 44 18,5 3-14,-5 8-14,-17 10-2,-16 4-65,-15 0-120,-11-8-218</inkml:trace>
  <inkml:trace contextRef="#ctx0" brushRef="#br0" timeOffset="38826.1526">9628 12816 818,'0'0'121,"0"0"-57,0 0 53,0 0-42,0 0-42,0 0-17,-133-65-6,69 65 1,-1 24-7,-4 10 5,-2 11 10,11 6 2,13 8-8,16 17-1,18 14 1,13 22-5,13 11 4,24 3-10,1 0-2,1-8 2,-8-2-2,-10-10 0,-11-13 1,-10-10 0,-4-16 0,-31-20 0,-9-10 2,-11-14-1,3-5 0,-1-4-1,10-8-1,10 4-23,12-3-34,19 5-63,2 5-201,0-4-166</inkml:trace>
  <inkml:trace contextRef="#ctx0" brushRef="#br0" timeOffset="39118.1945">9395 14918 920,'0'0'97,"-4"115"-79,4-70 42,8-10-3,19-11-27,9-14-13,5-10-7,0-2 1,4-31 1,-12-13 1,-7-5 1,-11 9-7,-15 2 7,0 11 7,-16 16 15,-20 9-17,-8 4-15,-1 1-1,3 15 0,6 3-2,12-1 1,8-2-2,7-2-36,7-10-54,2-4-119,0-13-236</inkml:trace>
  <inkml:trace contextRef="#ctx0" brushRef="#br0" timeOffset="39433.7823">9825 12226 880,'0'0'141,"0"0"-74,0 0-30,0 0-26,0 0 6,14 138 11,-14-80-10,0-4-14,-2-9-4,2-11-32,0-10-94,0-16-159,0-8-151</inkml:trace>
  <inkml:trace contextRef="#ctx0" brushRef="#br0" timeOffset="39621.1965">10033 12305 789,'0'0'112,"0"0"-56,0 0 34,0 0 15,0 138-40,0-92-36,4-2-10,-2-6-10,0-4-9,3-8-1,-1-8-48,-1-6-84,-3-5-140,0-7-93</inkml:trace>
  <inkml:trace contextRef="#ctx0" brushRef="#br0" timeOffset="39831.2038">9611 12247 804,'0'0'164,"0"0"-136,125-46 69,-42 17-9,6-2-45,-7 4-23,-15 5-9,-14 5-11,-16 13-49,-16 4-106,-9 2-206</inkml:trace>
  <inkml:trace contextRef="#ctx0" brushRef="#br0" timeOffset="40490.5552">10259 13411 724,'0'0'421,"0"0"-405,0 0-7,0 0 11,121-65 5,-76 65-12,-10 26-5,-10 15-5,-19 5 2,-6 6-3,-8-4 0,-21-2 1,-4-10-1,3-14-2,12-8 2,10-11-1,8-3-1,0-10-1,17-22-14,22-14-12,5-5 10,5 1 11,-5-4 6,-8 9 0,-2 6 3,-12 11 7,-15 14 20,-5 8-1,-2 6 4,-9 11-1,-16 26-22,-6 11-3,5 8 8,9-2-1,14-4-3,3-6 1,8-8-2,27-9-2,15-8 1,11-8 7,7-11-3,-6 0-4,-8 0-9,-14-9 0,-17 0-43,-12-3-54,-6-6-187</inkml:trace>
  <inkml:trace contextRef="#ctx0" brushRef="#br0" timeOffset="42507.4065">10508 10642 76,'0'0'0,"0"0"-7,0 0 7,0 0 4,0 0-3,0 0 6,8-13 34,-5 8 18,-3 0 11,0 0 16,0 2 42,2 3 2,-2-1-29,0 1-5,0 0-9,0-2-12,0 2-23,0 0-14,0 0-8,0 0-6,0 0-3,0 0-10,0 0-5,0 0-4,2 3-1,4 15 5,4 8 3,-1 3 0,-1 1 1,4-4 0,1-2-4,3-4 1,1-2 2,-1-6-4,-1-4 4,6 0-3,-5-4 3,4 1-2,0-4-4,-5-1-1,5 2-1,1-2-1,2 0 1,6 0 7,5 0-8,2-14 4,2-4 0,2-2 1,-3-2-3,0 1 4,0-2-2,1 0 0,-1-1-2,5 4 0,-1 3 3,4-1-4,0 0 1,1 1-1,-1 3 0,-3 5-1,3 0 1,-3 5 2,1 1-3,-3 3-1,0 0 1,-4 0 3,4 2-2,-5 8 0,-1-1 2,-3 4-2,0-1 0,-2 4 2,-2 2 0,-3-3-3,0 2 1,1 0 1,0 2 0,0-1 2,-5-4-3,-3 0-1,-2 0 2,-3-3 0,-1-4 1,-4-1-2,-2-2 1,-1 0-1,-4-2-1,0 1 0,0 0 2,0-1-2,1-2 2,2 0 1,-1 0 0,-2 0 2,0 0 2,5 0 2,9-2 1,1-8 3,5-6-8,3-2-1,-2 1-3,4 2-1,0-4 1,-5 7-1,4-8 0,-2 6 1,3 2-1,4 0 0,-1 0 0,7-1 0,0-1 1,10 0-1,-1 0 0,4 3 3,-4 4-3,-7 3-1,2-3 1,-4 3-2,3 0 2,0 1 0,0 1 0,0-1 0,0 1 1,7-2 0,3 2 0,2 2-1,0-1 1,0 1-2,-1 0 4,-5 0-5,2 0 5,0 0-4,-3 0 2,1 0 1,-2 0-2,1 0 3,-2 0-1,0 0 0,-3 0-1,-5 0 0,-3 3-1,-2 3 0,-1 0 0,2-2 0,2 2 1,3-2 0,-2 0 2,5-1-2,-4-3 0,5 0 0,-2 0 1,0-3-2,-5-5 1,-1-3 0,0-3 1,-3-1 4,0-1 1,-4-2-2,2 1 4,-6 0 5,-5-1 0,-4 0 0,1 4 2,-7 0-7,0 2 5,-1 1-7,-3-1-6,0 3-1,0-1-3,0 3-47,-25 7-41,-11 0-88,-16 0-326</inkml:trace>
  <inkml:trace contextRef="#ctx0" brushRef="#br0" timeOffset="56062.2528">11555 13522 34,'0'0'403,"0"0"-375,0 0-2,0 0 58,0 0-17,0 0 18,0 0 52,-20 27-23,20-27-34,0 0-17,0 0-14,0 0-4,0 0-8,13 0-15,12-8-1,11-13-1,-1-10-12,3-1-5,3-10-1,-6-10 1,-4 0-1,-8-1-1,-10 9 1,-9 16-1,-4 10 0,0 9-1,0 4-1,-19 5 1,-6 0-4,-2 8 0,-2 14 1,4 2 0,7 0 3,7 5-1,11-6-1,0 9 2,11 3-1,23-7-3,8 4 0,0-6 4,-1-1 0,-12 1-1,-12-6 1,-7 1 0,-10-1-1,0 0 2,-18 4-1,-7-2 0,0-4 0,6 3-11,3-12-24,5 0-39,11-8-63,0-1-158,11-5-136</inkml:trace>
  <inkml:trace contextRef="#ctx0" brushRef="#br0" timeOffset="56610.4635">12112 13268 998,'0'0'78,"0"0"-71,0 0 60,0 0-42,0 0-22,0 0 0,-33 99-2,33-55 4,0-5 0,0-4 0,0-5-2,0-11 2,13-4-4,0-7 2,8-8 0,-1 0 2,2-3 0,2-22 0,-3-8-5,-2-6 1,-3-3 4,-7-1-5,1 12 1,-6 6 0,-2 14 1,-2 6-2,0 5 7,0 5-3,0 24 0,2 16-4,-2-1 13,0-5-9,0-10-3,2-17-1,1-7 0,-1-5 0,4 0 5,5-17 4,3-15-5,0-12-4,-3 0 0,-1 4 1,6 7 2,-3 11-5,4 12 4,-2 10-2,1 0 0,5 21 0,-5 8 4,0 6 4,-3 1-1,-6-5-6,-6 1 0,-1-3-2,0 0-2,-18 0-46,-9-5-68,0-2-100,-1-9-100,2-9-188</inkml:trace>
  <inkml:trace contextRef="#ctx0" brushRef="#br0" timeOffset="56902.2963">12290 12927 682,'0'0'105,"0"0"-31,0 0 33,0 0-61,0 0-15,0 0 7,-17 85-3,-16-77-20,-6-4-6,6-4 13,4 0 0,7-16-1,8-2 7,12 2-13,2 6-4,0 2-3,14 2-8,10 0 2,5 1-1,0 5-1,-2 0-4,-5 20-44,-1 3-150,-6-3-285</inkml:trace>
  <inkml:trace contextRef="#ctx0" brushRef="#br0" timeOffset="57725.5618">12875 13124 430,'0'0'209,"0"0"-133,0 0 56,0 0-20,0 0-67,0 0-28,-51 74-4,37-62 1,-4-4 2,4-8-5,-1 0 10,5-10 5,0-12-4,6 0-8,4-2-3,0 0-7,0 4-4,16-4-2,5 12 2,6 4 0,4 2 0,1 6 0,-3 0 0,-3 2 3,-3 16-1,-8 6 4,-5 4 3,-8 6 12,-2 8-1,0 6-1,-10 5-10,-11 5-4,-4-4-2,-4-4 2,-4-8-4,6-10 2,1-12-2,6-12 0,12-8 3,6 0-2,2-5 8,0-18-7,0-5 0,4 4-5,17 4 5,5 2-3,-1 12 0,2 1 1,-5 5 1,-4 0 0,-3 11 2,-2 10-3,-4 0 3,0 4-4,-1 8 0,-2-1-22,5 0-63,-4-4-98,8-6-211</inkml:trace>
  <inkml:trace contextRef="#ctx0" brushRef="#br0" timeOffset="58199.5004">13296 13319 967,'0'0'91,"0"0"-85,0 0 55,134-28-6,-101 46-35,-13 14-10,-10 10-5,-10 2 1,0 2-3,-20-6-2,-3-7-1,-1-10-14,1-9 11,7-5-12,9-9-5,3 0-3,4-9-13,2-19-39,25-10-11,11-10 19,5 6-2,1-4 31,-1 2 35,-3 7 3,-9 3 10,-11 12 8,-10 12 26,-10 2 16,0 8 25,0 0-25,-22 0-31,-4 16-2,-1 18 20,5 11-3,8-1-9,12 0-7,2-3-7,12-3-9,23-13-5,14-4 0,11-18 0,5-3-3,0 0 4,-12-6-6,-18-2-2,-19 7-15,-16 1-59,-22 0-99,-32 0-276</inkml:trace>
  <inkml:trace contextRef="#ctx0" brushRef="#br0" timeOffset="58574.439">12105 13922 797,'0'0'83,"0"0"-65,0 0 93,152 40 22,-32-34-64,28-2-37,14-1-20,4-3 8,-2 0-10,-10-11 1,-9-12 4,-18-4 0,-15 1 5,-19-2-3,-17 5-3,-18 2 2,-18 5-6,-13 9-8,-14 4-2,-6 3-1,-7 0-37,0 0-58,-15 3-143,-24 6-356</inkml:trace>
  <inkml:trace contextRef="#ctx0" brushRef="#br0" timeOffset="59743.9071">13060 14229 267,'0'0'584,"0"0"-555,0 0-27,0 0 21,0 0 19,0 0-26,9 46 3,-18-28-5,-11 0 0,-5-1-3,1-6 0,4-5 2,2-4-2,0-2-3,7 0-4,2 0-1,7 0 0,2-4 6,0-11-7,15-6-1,14-2-1,4 2-1,4 5-1,-6 4 2,0 3 0,0 9 4,-4 0 12,-5 13 0,-6 18-8,-10 6 5,-6 11 10,0-2-10,-4 8 0,-23-5 1,-6-1 0,-2-8 2,3-8-7,3-2-8,2-8 7,4-7-7,3-10 0,5-5 0,7 0 0,2 0 2,6 0 1,0-5-4,6-6 1,13-1 0,5 12 0,3 0-1,6 0 3,3 8 3,5 7 5,1 2-5,-4-3-4,-5-2 9,-4-2-6,-4-5 9,-3-5 23,1 0-3,-2-17 5,4-3-8,-2-1 0,-3-11-15,-6 13-6,-2 1-10,-10 6 0,-2-2-21,0-2-74,-4-9-241</inkml:trace>
  <inkml:trace contextRef="#ctx0" brushRef="#br0" timeOffset="61288.3413">13372 14108 155,'0'0'386,"0"0"-338,0 0 22,0 0 50,0 0-25,0 0-21,4-47 3,-4 47-1,-22 0-29,-12 19-27,-16 23 7,-18 15 5,-12 11 2,-13 13 2,-4 4 0,-1-3-2,4-7-4,20-12 0,6-10 8,26-9-19,15-22-1,12-4-4,11-18-2,-2 0-8,4 2-1,2-2-2,-3 0-1,2 0-28,1 3-55,0-3-99,-2 0-503</inkml:trace>
  <inkml:trace contextRef="#ctx0" brushRef="#br0" timeOffset="62145.596">7915 12680 785,'0'0'161,"0"0"-136,0 0 24,0 0 37,0 0-44,0 0-13,-107 134 16,39-57 0,-15 12-9,-11 1-2,-5-4-2,6-5 2,11-11-8,16-10-6,18-18-8,17-18-5,17-10-4,10-11-3,4-3-1,0 0-5,0 0-28,0 0-30,20-5-77,2-19-368</inkml:trace>
  <inkml:trace contextRef="#ctx0" brushRef="#br0" timeOffset="63000.4424">14722 13242 792,'0'0'58,"0"0"-26,0 0 68,-144 74-40,99-35-41,-3 5 4,11-4 2,16-6-5,9-8-11,12-3-8,1-11 2,29-7 3,11-5 1,-1 0-7,-3-24-6,-6-2 6,-6-6 1,-9-7 1,-7-4-2,-9-11 5,0-11 23,0-2 14,-7-1-6,-7 9 5,1 17 9,-1 16-3,6 12 6,4 10-8,4 4-8,0 0-22,0 14-14,0 22 1,0 13 14,4 9 6,7 2-11,-3-2-10,1 3-1,-2-1 0,-4 3-51,6-1-46,-2-13-66,1-13-251</inkml:trace>
  <inkml:trace contextRef="#ctx0" brushRef="#br0" timeOffset="63389.2705">14892 13351 991,'0'0'25,"0"0"12,123-5 52,-89 22-44,-10 9-36,-16 6-6,-8 4 1,0 3-3,-29-6-1,-2-7-7,2-10 2,5-5 5,10-8 0,12-3 0,2 0-6,9-19-51,22-16-35,10-5 11,3-1 47,-1-5 29,-5 13 5,-14 8 40,-13 10 36,-9 10 27,-2 4-4,-2 1-30,-23 9-26,-1 20-24,-4 12-1,7 0 5,9 5-9,7-3-9,7-6-2,0 1-3,21-11-2,12-1-14,13-13-49,8-8-91,-2-5-267</inkml:trace>
  <inkml:trace contextRef="#ctx0" brushRef="#br0" timeOffset="63601.7716">15864 13334 1207,'0'0'23,"0"0"-15,152-47 10,-81 26-6,-9 9-12,-8 0-74,-23 10-236,-25 2-396</inkml:trace>
  <inkml:trace contextRef="#ctx0" brushRef="#br0" timeOffset="63785.9762">15891 13609 1069,'0'0'155,"0"0"-145,0 0 4,0 0 41,180-5-24,-115-12-22,-13 5-9,-17 3-32,-20 0-133,-15-5-285</inkml:trace>
  <inkml:trace contextRef="#ctx0" brushRef="#br0" timeOffset="64298.974">17559 12958 1089,'0'0'101,"0"0"-84,0 0 70,0 0-48,0 0-32,0 0-1,-54 131-5,54-87 1,0-5-2,0-3-32,0 5-43,2-2-89,-2-6-152,0 1-164</inkml:trace>
  <inkml:trace contextRef="#ctx0" brushRef="#br0" timeOffset="64536.6655">17130 13675 1040,'0'0'103,"0"0"-93,0 0 5,171 0 67,-57-16-53,9-12-15,2 1 11,-3-6 10,-12 3-10,-19 9 1,-28 4-16,-32 11-9,-23 0-1,-8 6-15,-31 0-43,-27 14-98,-15 15-263,-5 6-204</inkml:trace>
  <inkml:trace contextRef="#ctx0" brushRef="#br0" timeOffset="64734.1315">17469 14006 1034,'0'0'92,"0"0"-84,0 0 66,11 128-24,-4-85-34,-2-3-12,-5 1-4,0-12-41,0-7-93,0-10-104,0-12-98</inkml:trace>
  <inkml:trace contextRef="#ctx0" brushRef="#br0" timeOffset="64918.5213">17723 14006 1028,'0'0'157,"0"0"-132,0 0 2,0 0 20,0 0-20,16 135-15,-12-96-7,-2 0-3,-2 0-2,0-8-24,0-4-50,0-11-86,-8-6-133,-2-7-114</inkml:trace>
  <inkml:trace contextRef="#ctx0" brushRef="#br0" timeOffset="65122.3822">17191 14045 1104,'0'0'63,"0"0"-22,0 0 14,164-55-2,-56 23-28,0 0-13,-12 2-8,-18 5-4,-23 5 0,-12 1-100,-20-5-197,-5-10-565</inkml:trace>
  <inkml:trace contextRef="#ctx0" brushRef="#br0" timeOffset="65637.2925">19101 12564 892,'0'0'152,"0"0"-142,0 0 89,0 0-23,0 0-64,0 0-3,-147-85-2,93 85-2,0 25 14,6 14 9,3 14-3,9 16 0,9 21 1,14 13 2,13 15-15,0 16 7,16 9-9,13 1-6,0-4-3,0-15 5,-7-20-1,-11-18 11,-9-12-2,-2-22-6,-17-14 1,-19-13-1,-9-12-5,1-14-1,1 0 0,6 0-3,12 0-3,12 0-33,9 0-42,4 15-70,0 10-299,10-4-281</inkml:trace>
  <inkml:trace contextRef="#ctx0" brushRef="#br0" timeOffset="65937.4118">18989 14596 1082,'0'0'88,"0"0"-77,9 134 37,20-94 9,9-10-48,5-11-5,3-13 0,3-6-1,1-18 3,-4-32 0,-8-9 4,-16-6 4,-12 12 4,-10 9 0,-13 14 3,-24 18 4,-14 6-9,-9 6-9,-3 7-1,5 18-3,14-2-3,13-4-1,13-6-1,13-1-44,5-12-68,9-9-199,16-28-436</inkml:trace>
  <inkml:trace contextRef="#ctx0" brushRef="#br0" timeOffset="66387.6235">19270 11693 948,'0'0'143,"0"0"-84,0 0-25,0 0-11,0 0-1,10 114-7,-10-72-6,0-2-5,0-6-4,0-7-5,0-12-76,0-4-64,2-11-104,13 0-91</inkml:trace>
  <inkml:trace contextRef="#ctx0" brushRef="#br0" timeOffset="66558.3441">19442 11718 552,'0'0'253,"0"0"-45,0 0-99,0 0-69,0 0 3,0 0-6,27 84-4,-27-35-15,0-11-13,0-4-3,0-4-2,0-4-31,0-2-64,-2-10-111,-9-8-218</inkml:trace>
  <inkml:trace contextRef="#ctx0" brushRef="#br0" timeOffset="66753.988">19089 11555 929,'0'0'139,"0"0"-110,114-33 45,-27 15-6,-1-1-38,-11 10-15,-22 5-15,-17 4-26,-16 0-143,-9 0-242</inkml:trace>
  <inkml:trace contextRef="#ctx0" brushRef="#br0" timeOffset="67450.4849">19513 13002 1064,'0'0'27,"0"0"4,0 0 35,116-40-39,-74 40-18,-3 14-7,-18 19 3,-14 8-5,-7 5 4,-7-2-2,-19-4-2,-3-6-4,5-6 4,7-5-16,7-5-21,8-10-34,2-8-42,2 0-29,25-35 91,6-9 8,9-4 25,3-3 18,-3 6 6,-7 6 2,-12 10 44,-9 13 48,-12 8-7,-2 8 12,-2 0-27,-21 4-38,-8 22-19,2 6 13,2 8 5,11 4-5,12-4-13,4 5-11,4-5-6,21-4-2,7-8-2,14-5-22,1-8-54,0-9-125,-6-6-344</inkml:trace>
  <inkml:trace contextRef="#ctx0" brushRef="#br0" timeOffset="67825.4344">20202 13377 953,'0'0'111,"0"0"-99,0 0 30,88-138 8,-43 81-27,-4-1-7,-14 4-3,-12 8 4,-13 7-3,-2 12 6,0 13 4,-15 4-17,-10 10-7,1 0 0,1 0-5,4 14-17,4 6-2,14 8-18,1-2 3,0 4-6,20 2 14,16-8 19,6 4 6,1 0 5,-4 1 0,-10 0 1,-13-4-1,-13-1 1,-3-2-3,-16-4 1,-18 2-9,3-5-21,4-6-13,5-4-43,13-5-49,7 0-50,2-19-93</inkml:trace>
  <inkml:trace contextRef="#ctx0" brushRef="#br0" timeOffset="68320.3014">20750 12996 577,'0'0'192,"0"0"-16,0 0-48,0 0-45,0 0-51,0 0-17,-27 33-5,15-7 11,2 1-9,6-3-4,1 3-2,3-4-4,0-5 0,0 1 0,17-7 3,2-5-4,2-1 1,5-6 2,1 0-2,-2-13 1,-4-12 3,0-8-4,-5 0-1,-3-1 0,-5 9 2,-4 13-2,-4 5 0,0 7 0,0 0 0,0 0 0,0 10-2,0 12 0,0-3 1,0-10 1,0-1-1,0-8 0,0 0-2,0 0 0,10-17-1,10-4 2,7 1-1,-1 3 0,1 12 1,2 3 1,3 2 0,-3 0 0,-5 16 6,-7 10-2,-7 4-2,-8 2-2,-2 1 0,-7-3-10,-27-2-32,-3 4-92,-7-13-145,-4-3-122</inkml:trace>
  <inkml:trace contextRef="#ctx0" brushRef="#br0" timeOffset="68576.3014">20858 12659 813,'0'0'115,"0"0"-87,0 0 59,0 0-60,0 0-21,0 0 5,-41 84-2,-1-84 4,2 0 23,6-4 16,10-14-10,10 0-19,12-2 0,2 2-15,10 8-8,25 4 0,3 6-30,4 0-53,-5 19-93,-9 10-269</inkml:trace>
  <inkml:trace contextRef="#ctx0" brushRef="#br0" timeOffset="69061.183">21430 12930 1042,'0'0'107,"0"0"-102,0 0-5,0 0 2,0 0-2,0 0-4,-31 87-10,16-84 13,4-3 1,1 0 2,6-16 2,4-6-1,0-2-3,15 2 0,12 2 0,-2 8-2,1 1 2,3 8-1,0 3 1,-2 0 0,1 7 3,-6 18-1,-7 3 10,-7 6-7,-8 8-3,0 2 5,-23 0 3,-16 1-4,-1-10 0,3-8-3,8-8 1,6-12-2,8-5 1,1-2 0,8 0 3,3-5-1,3-9 1,5 5-3,22 0-2,8 9 9,7-2 3,1 0 0,-3 2 9,-7 0-13,-8 10-6,-9 14-3,-5 0-9,-7 5-75,-4-5-156,0-9-297</inkml:trace>
  <inkml:trace contextRef="#ctx0" brushRef="#br0" timeOffset="69476.432">21840 13043 959,'0'0'88,"0"0"-69,116-14 55,-69 14-27,-9 9-24,-13 17-12,-14 11-1,-11 4-7,0 3 3,-18 0-4,-7-11 1,1-8-3,8-11-5,10-7-15,4-7-19,2 0 5,0-16-16,26-24-30,12-10 1,4-5 47,5 3 16,-3-1 16,-5 6 0,-8 10 52,-13 14 22,-12 9 4,-6 8 11,0 6-29,-15 0-28,-16 25-8,2 12 6,4 2-10,7 2-6,11-1-8,7 2-3,0-3-1,2-6-2,25-8-12,9-15-50,11-10-103,9-3-214,8-27-226</inkml:trace>
  <inkml:trace contextRef="#ctx0" brushRef="#br0" timeOffset="69872.4378">22802 12922 1001,'0'0'117,"0"0"-69,0 0 33,-146 49-42,111-8-26,3 2-5,6 0-3,8 1-1,9-4-2,9-10-2,0-10 0,9-12 0,22-8-1,10-3-4,5-24-9,-4-7-3,-3-6 1,-16-6 9,-5-4 6,-11-14 1,-5-11 2,-2-10-2,0-5 2,0 6 9,-6 18 14,-3 27 13,0 20 14,4 14-4,1 5-11,-1 24-28,5 23-8,0 18 12,0 5 4,5 0-13,15-8-1,3-4-2,-6-11-1,-1-6 0,-7 2-13,-3-11-47,-2-6-43,2-10-189,-4-16-420</inkml:trace>
  <inkml:trace contextRef="#ctx0" brushRef="#br0" timeOffset="70323.2866">23099 12913 634,'0'0'442,"0"0"-423,0 0-3,0 0 33,132 35-35,-114-12-7,-14 3-2,-4 6-5,-4-6 1,-20-1 3,-3-1-2,5-10-2,6-2-1,9-12-8,7 0-11,0-12-7,21-19-36,10-6 34,2-5 22,3 2 7,-5 4 4,-5 9 11,-3 8 29,-12 7 6,-7 10-7,-4 2 3,0 0-8,-17 11-15,-10 15-5,0 11 10,10 2-6,12 5-7,5-5-4,0-3-1,35-7 0,17-10 7,12-9 4,8-10-2,4 0-7,-9-12-2,-8-12-1,-13 2 0,-22 5-7,-17 2-2,-7 5-4,-12 3-61,-28-2-93,-11 3-450</inkml:trace>
  <inkml:trace contextRef="#ctx0" brushRef="#br0" timeOffset="73690.371">854 15799 1058,'0'0'45,"0"0"-39,0 0 23,0 0-16,0 0-11,0 0 1,0 0 4,54 114-6,-54-64 11,-11-1 0,-9-7 7,3-4-2,3-10-6,7-10 1,7-2-9,0-5 0,9-8-3,20-3-9,8 0 0,2-18-14,1-12 7,-4 2-6,-11-10 10,-5 10 12,-12 0 0,-6 3 3,-2 6 15,0 2 12,0 12 1,0 0 0,0 5-4,0 0-3,0 0-9,0 9-14,0 9 1,0 9 2,0 8-4,0-3 6,0-5-6,3 4 0,11-4-21,3 5-58,3-6-104,-5-5-170,1-10-260</inkml:trace>
  <inkml:trace contextRef="#ctx0" brushRef="#br0" timeOffset="73894.9987">1395 16003 1095,'0'0'31,"0"0"-29,0 0 54,169-80-31,-117 63-20,-8 2-5,-13-1-20,-9 15-108,-15-4-151,-7 5-223</inkml:trace>
  <inkml:trace contextRef="#ctx0" brushRef="#br0" timeOffset="74088.0271">1483 16191 1005,'0'0'186,"0"0"-186,0 0 8,0 0 30,0 0 8,146-9-25,-101-8-13,-8 2-8,-8 7-12,-9-1-83,-9 4-184,-5-7-285</inkml:trace>
  <inkml:trace contextRef="#ctx0" brushRef="#br0" timeOffset="74943.4223">2268 15837 708,'0'0'218,"0"0"-155,0 0 15,0 0-40,0 0-30,0 0-7,-9-12-1,9 12-31,0 0-117,3 0-174,4 0-266</inkml:trace>
  <inkml:trace contextRef="#ctx0" brushRef="#br0" timeOffset="75416.1089">2268 15837 969,'38'-30'81,"-38"16"-53,4 5 3,23 4-10,10 5-19,-4 0 0,2 11 1,-8 6 0,-10 13 7,-7 8 2,-10 0 1,0 3-1,-22-1-8,-5-12 4,6-6-7,8-4-1,5-14-11,8 0-35,0-4-26,15-4 14,15-24 29,12-2 29,-2-10-17,-2-1-20,-1 1 6,-6-4 1,-8 8 24,-7 8 6,-14 10 10,-2 10 58,0 8 43,-16 0-34,-9 10-53,-6 24-2,-2 8 8,9 6 11,12 1-7,12-14 14,0-3-30,32-6 3,27-11 2,20-11-4,17-4 11,1-14-17,-6-8 3,-17 0-13,-29 12-3,-30 3-24,-15 7-42,-37 0-80,-37 3-434</inkml:trace>
  <inkml:trace contextRef="#ctx0" brushRef="#br0" timeOffset="75985.446">742 17241 992,'0'0'83,"0"0"-71,0 0 38,0 0-34,0 0-14,0 0 8,-27 146 23,27-101-12,0-13-13,0-6 3,2-13-11,16-4 0,15-9 1,7-4-1,10-26 6,-2-11-6,-11 1-8,-12 0-8,-13-1 16,-12 18 5,0 0 13,0 11 10,0 12 15,-2 0-6,0 0-12,-3 0-9,0 0-14,3 17-2,0 15-2,0 4 2,2-5 2,0 1-2,0-6-1,8-4-45,13-12-56,4-7-114,-4-3-193</inkml:trace>
  <inkml:trace contextRef="#ctx0" brushRef="#br0" timeOffset="76182.0022">1157 16852 1099,'0'0'115,"0"0"-105,0 0 3,0 0-6,0 0 4,0 0 2,10 121-6,-10-90-7,2 3-12,1-2-104,3-6-169,4-2-201</inkml:trace>
  <inkml:trace contextRef="#ctx0" brushRef="#br0" timeOffset="76377.6584">1544 17142 1105,'0'0'88,"0"0"-82,0 0 32,165-39-7,-114 25-31,-4-1-2,-14 7-81,-12 8-190,-13 0-258</inkml:trace>
  <inkml:trace contextRef="#ctx0" brushRef="#br0" timeOffset="76561.9592">1617 17365 1293,'0'0'43,"0"0"-43,0 0 0,120-3 1,-41-20-1,-1 0-53,-16-8-145,-17 4-383</inkml:trace>
  <inkml:trace contextRef="#ctx0" brushRef="#br0" timeOffset="76908.3788">2424 17103 222,'0'0'953,"0"0"-944,0 0-6,0 0-1,134-127 1,-101 92-1,-5 4-2,-13 9 8,-6 8 11,-4 6 40,-5 2 0,0 6-7,0 0-18,0 0-14,2 0-10,2 9-5,3 22-5,1 5 9,2 4-1,1 0-5,-5 1-3,-2-2 0,-4 2-15,0 1-27,0 2-48,-9-4-140,-5-10-319</inkml:trace>
  <inkml:trace contextRef="#ctx0" brushRef="#br0" timeOffset="77097.9623">2496 17397 1086,'0'0'158,"0"0"-156,0 0 24,144-40 28,-63 16-21,-3-7-18,-9 6 17,-13 6-6,-16-2-21,-15 15-5,-10-6-28,-8 2-78,-7-4-297</inkml:trace>
  <inkml:trace contextRef="#ctx0" brushRef="#br0" timeOffset="77821.4099">4999 15633 137,'0'0'648,"0"0"-525,0 0-9,0 0-48,0 0-40,0 0-12,-91 0-10,64 28 4,0 11-1,7 5-3,7-4 1,8 5-5,5-12-1,0-4 1,21-11-1,5-18-5,6 0-19,-1-12-1,2-20 5,-2-12 11,-8-2 4,-8-8 6,-13 2 0,-2-10 5,0-2 1,-2-3-1,-9 13 18,-1 10 4,7 23 36,2 14 18,-1 7-12,4 0-38,0 10-28,0 25-3,0 14 0,6 11 6,8-2-2,-3 3-2,4-5-2,-4 0-12,-1-16-79,5-16-113,-6-12-302</inkml:trace>
  <inkml:trace contextRef="#ctx0" brushRef="#br0" timeOffset="78055.2815">5238 15633 758,'0'0'114,"0"0"26,78 116 17,-34-75-92,-4-10-31,-1-9 2,-10-10-11,-15-5 21,1-7-11,-7 0 5,1-7-1,7-27-15,-4-10-14,7-10-10,-8-6-2,-1 4-40,-2 6-55,-6 13-169,1 17-339</inkml:trace>
  <inkml:trace contextRef="#ctx0" brushRef="#br0" timeOffset="78199.2241">5848 15583 1039,'0'0'98,"0"0"-93,145-71 1,-84 49-6,-12 12-120,-25 6-273</inkml:trace>
  <inkml:trace contextRef="#ctx0" brushRef="#br0" timeOffset="78361.2619">5811 15816 1212,'0'0'52,"0"0"-33,0 0 3,0 0 4,180-46-17,-111 20-9,-7-1-10,-16-3-99,-17-3-329</inkml:trace>
  <inkml:trace contextRef="#ctx0" brushRef="#br0" timeOffset="78858.0693">6600 15829 1037,'0'0'126,"0"0"-112,0 0 7,89-129 13,-37 74-18,-6-3-5,-11 5-7,-14-1 1,-19 15-5,-2 13-3,-16 11-1,-13 10-5,-2 5-4,-3 0-1,7 14-1,8 13 1,10 1-13,9 2-44,0 5 32,28-3 27,7-10 12,-2 2 14,5-4 42,-9 4-8,-5 2-23,-8-3-18,-12 8 1,-4-9-7,0 2-1,-7 6-75,-10-16-87,-3-2-186,6-12-273</inkml:trace>
  <inkml:trace contextRef="#ctx0" brushRef="#br0" timeOffset="79352.5267">7108 15508 960,'0'0'158,"0"0"-116,0 0-15,0 0-9,0 0-9,0 0-2,-14 129 1,14-97-4,0-14 3,0 0-6,14-4 0,6-6 1,7-4 6,2-4-6,0 0 4,-3 0-4,-3-14 2,-4-8 2,-1 0 0,-8-6-3,0 2 3,-2 5-6,-6 6 0,-2 7 0,2 3 3,-2 5 0,0 0 2,0 0-5,0 0-3,0 0 1,0 13 1,0-3 1,0 0-5,0-6-11,0-4-12,0 0-21,0 0-17,0-4-5,15-12 17,5-1 31,3 4 23,2-1 9,4 9 19,2 5 14,-2 0 0,-2 5-1,-8 14-16,-5 3-17,-10 9 0,-4-8-8,0 8-14,-27 0-76,-8-8-181,-6-1-203</inkml:trace>
  <inkml:trace contextRef="#ctx0" brushRef="#br0" timeOffset="79615.5874">7315 15218 342,'0'0'636,"0"0"-635,0 0 5,0 0-6,0 0 19,0 0-6,-88 70-2,49-60-7,8-6 1,6-4 28,11 0 40,11-18-33,3-4-36,0 4-4,27 2-26,15 9-38,7 7-58,5 0-166,-6 0-280</inkml:trace>
  <inkml:trace contextRef="#ctx0" brushRef="#br0" timeOffset="80088.5508">7871 15330 973,'0'0'92,"0"0"-91,0 0 6,0 0 7,0 0-14,0 0 2,-61 106-2,42-106-6,7 0-8,0-7 12,10-18-6,2-5 2,0-2 1,14 6-2,7 1 5,4 13 0,4 9 3,-2 3-1,2 0 5,-2 3-3,-6 20 5,-6 9 2,-7 8 9,-8 1 0,0 2 6,-10-2-8,-22 0-2,-7-1-7,-4-5-3,3-9-2,6-8-2,10-8 0,11-10-3,7 0 0,6 0-11,0-15-3,21-2 15,4-1 2,0 6 22,5 8 13,-3 4 7,2 0-12,0 0-3,-5 12-15,-3 6-3,-3 0-8,-5 4-1,-7 0-62,-4-5-108,-2 2-228</inkml:trace>
  <inkml:trace contextRef="#ctx0" brushRef="#br0" timeOffset="80508.3522">8203 15468 960,'0'0'33,"0"0"25,0 0 4,130 31-30,-107 4-22,-16 1-1,-7 1-4,0-2-1,-16-4-2,-6-9 3,4-5-3,4-8 0,8-3-2,4-6-6,2 0-10,0-18-24,8-12 0,18-7 15,0-4-4,5-3-2,-4-1-2,-3 6 33,-5 10 10,-8 15 34,-9 10 14,-2 4 10,0 3-21,-9 26-11,-11 7-1,7 4 0,5 5-16,8-5 4,0-8-6,0-4-3,21-7 2,6-4-8,6-7-4,0-10-3,3 0-1,-2 0-67,-6-8-147,-10-11-533</inkml:trace>
  <inkml:trace contextRef="#ctx0" brushRef="#br0" timeOffset="81039.6783">9123 15500 625,'0'0'395,"0"0"-363,0 0 41,0 0-8,-152 70-31,115-29-18,3-1-5,8 0 10,10-10-9,11-6-2,5-2-8,5-14-2,19-6 6,9-2-3,7 0-3,1-19-3,-5-8-5,-5-4-3,-11-4 2,-7-10 4,-8 0 4,-5-14 1,0-9 0,0 3 0,0 10 1,-3 13 8,-1 14 14,0 15 25,2 12-1,2 1-16,0 18-22,0 14 0,13 16 8,5-2 6,2 2-14,2-4-9,-2 0 0,-3 2 0,-3-1-15,-7-1-42,-5-8-53,-2-8-131,0-13-275</inkml:trace>
  <inkml:trace contextRef="#ctx0" brushRef="#br0" timeOffset="81468.6979">9457 15557 873,'0'0'91,"0"0"-1,0 0-5,141 58-26,-117-28-46,-14 8-8,-10-2 6,-10 3-9,-18-7 1,-1-11-1,11-11 0,9-6-2,7-4-3,2 0-10,11-18-17,20-14 1,6-8-19,4-4 11,-5-2 17,-5 12 17,-2 2 3,-7 10 14,-11 12 23,-4 3 20,-7 7-1,0 0-17,-24 21-1,-2 6-14,3 8 10,4 3-7,15 1-10,4-2-4,4-7 3,34-7 9,16-11-10,15-10 19,9-2-13,0-7-2,-2-15-10,-19 0-4,-19 0-4,-19 8-2,-19-3-17,-19 17-58,-36 0-102,-30 0-556</inkml:trace>
  <inkml:trace contextRef="#ctx0" brushRef="#br0" timeOffset="82074.3697">5566 16612 971,'0'0'72,"0"0"-54,16 116 88,1-60-42,0-10-25,4 2-7,-8-20-1,3-10-4,-8-13 4,1-5-1,-2 0 1,0 0-4,3-5-3,6-24-8,-2 0-8,-3-12-4,-2 6-4,-3 3-11,-3 5-12,-3 5-18,2 4-32,3 0-104,1 4-335</inkml:trace>
  <inkml:trace contextRef="#ctx0" brushRef="#br0" timeOffset="82241.8222">6067 16744 1065,'0'0'171,"0"0"-169,0 0 11,130-67 6,-82 53-19,-10 7-30,-9 2-116,-18 5-192,-11 0-331</inkml:trace>
  <inkml:trace contextRef="#ctx0" brushRef="#br0" timeOffset="82407.0636">6172 16941 1130,'0'0'117,"0"0"-110,0 0 0,0 0 11,122 9-7,-64-23-10,-2 2-1,-11 8-130,-12-1-347</inkml:trace>
  <inkml:trace contextRef="#ctx0" brushRef="#br0" timeOffset="83298.3679">7489 16612 915,'0'0'183,"0"0"-176,0 0 42,0 0-13,0 0-33,0 0 0,-94 47 3,65-2 8,-2 0 7,2 10 3,4-3-4,17-13-12,8-5-7,0-9 2,20-11-3,18-9-2,9-5-5,6-5-7,-4-27 5,-5-2-7,-10 1 11,-10 1 4,-7 15 2,-9 1 1,-6 14 4,-2 2 12,0 0 4,0 0-18,0 18-1,0 4-3,0 5 1,0-1-1,0-6-2,5-6-1,19-11 2,8-3 0,7 0 1,6-22 3,-8-5 0,-3-8 4,-15-2 10,-13 5 7,-6 2-1,0 4-8,-20 12-6,-6 4-8,-5 10-1,-2 0-8,2 5-13,2 19-15,3 10-27,10 8-149,6 10-262</inkml:trace>
  <inkml:trace contextRef="#ctx0" brushRef="#br0" timeOffset="83642.1093">7868 17016 1078,'0'0'66,"0"0"-19,119-138-6,-77 82-20,-5 1-18,-12 9-1,-19 7 1,-6 16-1,-2 9-1,-22 10 1,-3 4 3,1 0-5,3 6 0,7 10 0,5 4-7,9 2-13,2 4-12,0 1-10,21-6-12,12 2 17,11-5 16,6 4 14,-12-4 7,-3 0 1,-15-1 4,-11 6 4,-9 0 1,0 0 2,-18 3-4,-11-4-8,-2-8-46,2-6-130,4-4-8,12-4-72,4-4-118</inkml:trace>
  <inkml:trace contextRef="#ctx0" brushRef="#br0" timeOffset="84152.3812">8570 16499 894,'0'0'181,"0"0"-157,0 0 11,0 0 6,0 0-27,0 0-10,-31 99-1,6-82 0,-1-8 1,1-6-4,3-3-1,4 0-5,10-3-4,2-9-21,6-7-7,0-3 0,8 5 6,8-6 15,8 9 12,0 5 5,3-4 0,2 9 5,-2 4 2,-3 0 2,-6 0-1,-5 22-8,1 12 6,-10 2 17,-2 5 7,-2-2-17,-5 3 1,-17 6-4,-9 1-6,-4-3-2,-3-11 0,4-8-2,8-13-1,8-9-6,7-5-10,9 0-12,2 0-5,0-19 1,21 1 31,4 4 2,2 2 17,2 6 28,0 6 6,-3 0-8,-1 0-20,-3 9-12,-4 10-9,-7-1-2,-1 0-67,-8-6-122,-2 2-244</inkml:trace>
  <inkml:trace contextRef="#ctx0" brushRef="#br0" timeOffset="84610.4129">8864 16753 916,'0'0'141,"0"0"-126,139-22 59,-92 22-27,-9 18-38,-14 9-6,-17 8 5,-7 6-8,-9-5-5,-26-6 1,5-7 4,4-6-10,7-7 1,13-5-24,6-5-23,0 0-7,2-23-79,23-12 32,8-2 30,5 1 11,0-4 37,-3 10 32,-4 2 35,-11 5 26,-5 11 35,-15 7 2,0 5 13,0 0-28,-19 0-31,-3 17-18,-3 11 13,8 9-10,8 7-16,9-5-4,0 2-5,22-10-7,21-11-1,9-13 1,11-2 0,2-5 0,-5-9-5,-9-9 3,-10 1-6,-22-2-13,-14 15-58,-5 4-71,-33 0-219</inkml:trace>
  <inkml:trace contextRef="#ctx0" brushRef="#br0" timeOffset="84923.4813">7587 17348 883,'0'0'95,"0"0"-91,153 14 99,-29-14-19,25 0-66,20 0 10,12 0 2,0-14 0,-5-9-1,-7 5 6,-18-4-7,-21 7 21,-34 12-8,-43-6-41,-35 9-40,-18 0-16,-23 0-32,-29 9-198,-20 9-395</inkml:trace>
  <inkml:trace contextRef="#ctx0" brushRef="#br0" timeOffset="85458.2396">8739 17691 842,'0'0'142,"0"0"-135,0 0 11,0 0 21,-113 111-33,91-111-4,6 0 3,1 0-5,4-14 8,8-12 3,3-10 9,0 10 5,20 3-5,9 6-1,9 9-3,0-2-1,-2 6 3,-5 4-12,-7 0-4,-10 22 1,-8 9-2,-6 14 4,0 3 7,-2 2 2,-21 3-6,-2-11 6,-5 2-12,-4-9 0,1-8-3,6-5 1,5-22-2,6 0-2,10 0 0,3-5-1,3-12 2,9-5 1,20 14 2,9-3 1,1 11 12,-2 11-2,3 11 3,-4 8-10,-4-8 13,1-3-5,-2-10 22,-4-9 6,7 0-11,-5-9 13,2-23-15,-8 1-16,-6-13-11,-9 8-11,-8 6-48,-2-7-73,-31 2-289</inkml:trace>
  <inkml:trace contextRef="#ctx0" brushRef="#br0" timeOffset="86101.8821">6736 16825 731,'0'0'132,"0"0"-96,0 0 79,0 0-16,141-21-49,-104 19-15,-10-2-21,-11 4-9,-10 0-3,-4 0 1,-2 0 7,0 0-1,0 0 4,0 0-6,-20 0 2,-11 0-9,-7 10 0,-4 2-1,-3-7 1,5 4-3,8-1 3,13-6 4,8-2-4,9 4 1,2-4-1,0 0-7,0 0-3,19 0 4,12 0-11,10 0-142,-1 0-368</inkml:trace>
  <inkml:trace contextRef="#ctx0" brushRef="#br0" timeOffset="87161.2897">10585 16786 897,'0'0'113,"0"0"-41,0 0-22,0 0-30,0 0 6,0 0 3,100 4-4,-57-10-4,-7-6-15,-3-2-6,-8 5-11,-7 4-55,-5 5-90,-9 0-170,-4 0-181</inkml:trace>
  <inkml:trace contextRef="#ctx0" brushRef="#br0" timeOffset="87969.8184">10577 16499 614,'0'0'179,"0"0"-25,0 0 4,0 0-59,0 0-61,0 0-17,-29-22-11,29 65 1,13 12 16,13 7 23,3 0-20,3 1-14,-1-5 12,-4-12-18,-1-2-1,-3-13-4,-4-14 0,-5-2-4,-3-15 4,1 0-2,-3-9 11,6-26 10,5-11-10,-9-12-8,6-9-6,0-8 1,-4 11-1,-3 11 0,0 14-1,-7 20-10,-1 14-7,0 5-22,1 0-38,9 0-73,4 22-165,-4 7-79</inkml:trace>
  <inkml:trace contextRef="#ctx0" brushRef="#br0" timeOffset="88262.3673">11112 16929 441,'0'0'413,"0"0"-308,0 0-43,0 0 2,0 0-43,109-113-15,-83 76 10,-5 7 26,-8 12 0,-10 8 9,-3 7 0,0 3-8,0 0-16,5 0-14,3 10-10,1 15 2,3 6 8,0 1-2,-1 4-3,-2-5-6,-2 1 0,-3-1-2,0-4-6,-4 8-23,0-5-33,0-2-45,0 4-89,0-6-151,-6-8-246</inkml:trace>
  <inkml:trace contextRef="#ctx0" brushRef="#br0" timeOffset="88435.2548">11254 17205 795,'0'0'320,"0"0"-281,0 0 33,0 0-28,0 0-16,116-22-12,-61 4-11,0 0-5,-13-1-2,-7-3-69,-4 5-103,-6-6-181,-5-5-352</inkml:trace>
  <inkml:trace contextRef="#ctx0" brushRef="#br0" timeOffset="88637.0851">11987 16744 1144,'0'0'97,"0"0"-92,139-62 24,-75 43 10,-6 12-33,-16 2-6,-15 5-31,-17 0-95,-10 0-155,0 0-139</inkml:trace>
  <inkml:trace contextRef="#ctx0" brushRef="#br0" timeOffset="88819.9198">12084 16915 1070,'0'0'178,"0"0"-161,0 0 5,117-32 33,-47 5-34,-3 5-14,-16 4-2,-15 6-5,-19 10-33,-15-2-114,-2-8-308</inkml:trace>
  <inkml:trace contextRef="#ctx0" brushRef="#br0" timeOffset="90311.7238">13432 16593 126,'0'0'782,"0"0"-703,0 0-52,0 0 57,116 0-27,-62-4-21,-8-2 6,-6-6-3,-11 7-20,-9 0-16,-3 5 2,-9 0-5,4-4-25,3-4-85,0 6-176,3-5-226</inkml:trace>
  <inkml:trace contextRef="#ctx0" brushRef="#br0" timeOffset="90683.3619">14045 16682 321,'0'0'769,"0"0"-734,0 0 23,0 0-2,0 0-36,120-135-7,-89 96 1,-6-10-1,-10-6-1,-5-3-2,-10 7-9,0 14 2,-2 9-2,-21 16-1,-4 12 0,3 0-8,-3 0-15,3 17-5,4 10 0,9-1-15,6 2-22,5 2-36,5 2-21,26-1 58,11-7 53,0 2 11,-1-4 10,-1 5 45,-14 0 24,-3-5-34,-12 4-16,-11 3-12,0-4-14,0-6 1,-11-2-4,-3-8-36,1-9-78,9 0-69,4 0-116</inkml:trace>
  <inkml:trace contextRef="#ctx0" brushRef="#br0" timeOffset="91157.2377">14571 16311 688,'0'0'296,"0"0"-239,0 0 24,0 0-42,0 0-30,0 0 5,-7 116 6,-1-76-5,5 1-6,3-9-3,0-6 3,0-3-5,14-7-4,10-9 4,2-7-2,2 0-2,5-7 8,-3-11-6,0-3 1,-5-5-1,-6-6-1,-3 1 1,-6 4 1,-4 6-2,-3 7 1,-3 14-1,0 0 3,0 0-3,0 12-1,-3 6 0,-6-4 1,2-6-1,3-2-4,4-6-9,0 0 0,0-11-2,0-10-7,20-5 15,2 3 7,5 9 0,0 11 0,2 3 5,-2 0 7,-8 8 1,-5 13-5,-7 11-3,-7 1-2,0 1-3,-21-2-14,-12-1-86,-3-10-161,1-3-119</inkml:trace>
  <inkml:trace contextRef="#ctx0" brushRef="#br0" timeOffset="91403.5659">14805 16080 962,'0'0'67,"0"0"-50,0 0 6,0 0-5,0 0-12,0 0 0,-107 56-3,74-56 2,8 0 15,7-12 23,10-10-10,8-5-21,0 8-12,20 1 0,16 6-3,2 8-36,11 4-73,-3 0-169,-1 0-182</inkml:trace>
  <inkml:trace contextRef="#ctx0" brushRef="#br0" timeOffset="91839.9916">15322 16165 478,'0'0'553,"0"0"-538,0 0 34,0 0-2,0 0-42,-67 101-5,47-101-2,5 0 2,3-14 2,4-12-2,8-4 1,0 6 0,0-3 1,22 6-2,6 9 0,2 6-2,4 6 2,-1 0 11,-4 4 1,-2 14-1,-10 8 6,-7 11 0,-10 7 6,0 9-4,-21-2-11,-19 7-3,-7-10-4,1-8 0,3-8 3,10-14-3,13-13 1,8-5-2,8 0 4,4 0-4,2-11 2,21 2 0,6 6 5,2 3 4,4 0 8,-1 0-4,-5 0-5,-2 3-7,-7 8-3,-7 5-32,0-2-90,-3 0-201,-4-3-209</inkml:trace>
  <inkml:trace contextRef="#ctx0" brushRef="#br0" timeOffset="92274.5093">15666 16302 167,'0'0'923,"0"0"-880,0 0 36,154-26-16,-112 57-31,-13 8-21,-16 7-4,-13 7-6,0-7 3,-29-6-2,-5-5-2,3-18-2,12-2-1,9-15-1,10 0 0,0-9-14,6-23-24,19-12-5,7-7 1,4-7-3,-3 0 20,3 10 21,-7 8 8,-12 17 27,-5 11 44,-10 7-1,-2 5-12,-2 5-17,-18 22-12,-9 13-6,6 9-1,6 2-9,10 0-7,7-11 0,0-4-3,20-13-3,22-6 2,17-8 2,12-9 0,9 0-4,-2 0 0,-12-17 0,-21 3-10,-25-1-49,-20 8-17,-15 7-109,-48 0-280</inkml:trace>
  <inkml:trace contextRef="#ctx0" brushRef="#br0" timeOffset="92559.888">14121 17066 997,'0'0'28,"135"18"0,-3-18 124,31 0-98,24 0-27,14-14 21,-1 1-8,-3-6-7,-16 1-7,-26-8 8,-30 8-16,-40 0-9,-39 10-5,-29 4-4,-17 4-28,-17 0-32,-31 0-84,-20 8-362</inkml:trace>
  <inkml:trace contextRef="#ctx0" brushRef="#br0" timeOffset="92843.52">15204 17365 951,'0'0'146,"0"102"-67,0-43-1,6 2-28,-6-6-42,0-11-5,0-7 1,0-11 13,-6-9 8,4-11 15,2-2-8,4-4-8,35 0 2,13-7 3,18-8-10,3-3-9,4 0-7,-6 4-1,-13 1-2,-16-4-1,-15 8-42,-19 0-48,-8-5-47,-4 5-198,-27-8-229</inkml:trace>
  <inkml:trace contextRef="#ctx0" brushRef="#br0" timeOffset="93003.2546">15494 17529 810,'0'0'212,"0"0"-71,0 0-7,7 136-54,11-87-39,-7 18-3,-7-2-25,-4-5-6,0-1-7,0-25-1,-9-6-51,-1-10-82,-4-18-352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4:00:09.3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1091 1327 930,'0'0'102,"0"0"-19,0 0 18,0 0-66,0 0-1,0 0-18,0 0-5,-137-36-7,93 60 2,-2 6-5,1 10 2,5 5-2,9-5-1,16-4 0,10-10 0,5-3-12,14-9 4,19-11 6,9-3-8,7-8-5,-1-22 0,-8-5-5,-7-1 8,-13 7 12,-11 0 10,-7 7 3,-2 7 22,0 6 6,0 8-6,0 1-4,0 0-28,0 0-3,0 3-4,0 17-3,0 11 7,6 8-5,1 9 1,0 8-62,0 2-97,-3-12-287</inkml:trace>
  <inkml:trace contextRef="#ctx0" brushRef="#br0" timeOffset="188.0468">1298 1708 1250,'0'0'13,"0"0"-7,0 0 5,0 0-2,14 125-3,-10-81-2,-1 2-4,-3 0 0,4-2-45,-2-11-100,5-14-143,2-15-130</inkml:trace>
  <inkml:trace contextRef="#ctx0" brushRef="#br0" timeOffset="368.8623">1803 1584 1296,'0'0'11,"0"0"-8,129-61 4,-58 40-7,1 3-2,-8 6-77,-22 7-151,-24 5-380</inkml:trace>
  <inkml:trace contextRef="#ctx0" brushRef="#br0" timeOffset="524.0581">1923 1802 1247,'0'0'45,"0"0"-45,0 0 1,0 0 1,158-25-2,-77-1-44,-8 1-167,-9-1-482</inkml:trace>
  <inkml:trace contextRef="#ctx0" brushRef="#br0" timeOffset="811.1491">3076 1462 1169,'0'0'26,"0"0"-2,0 0-8,0 0-10,-5 144-5,5-98-1,0 2-9,0-4-119,0-6-163,-14-7-204</inkml:trace>
  <inkml:trace contextRef="#ctx0" brushRef="#br0" timeOffset="1042.9813">2706 2213 1209,'0'0'25,"0"0"-17,0 0-8,180 17 39,-55-17 10,13-20-1,3-13-21,-15-3-7,-16 1 6,-26 9-13,-28 6-13,-25 15-6,-25 5-50,-6 2-59,-41 28-159,-24 10-355</inkml:trace>
  <inkml:trace contextRef="#ctx0" brushRef="#br0" timeOffset="1209.2076">3155 2680 1111,'0'0'67,"0"0"-48,0 0 27,-11 151-31,11-94-12,0-4-3,5-5-17,-3-12-127,2-15-120,2-19-136</inkml:trace>
  <inkml:trace contextRef="#ctx0" brushRef="#br0" timeOffset="1395.5371">3400 2747 1028,'0'0'188,"0"0"-174,0 0 12,0 0 11,0 0-3,14 138-22,-12-92-4,-2 0-7,0-2-1,0-8-6,0-5-43,0-11-45,-13-8-125,-5-8-91</inkml:trace>
  <inkml:trace contextRef="#ctx0" brushRef="#br0" timeOffset="1591.1963">2839 2723 1243,'0'0'60,"0"0"-59,0 0 9,133-80 17,-25 38-7,8-3 2,-10 5-18,-8 3-4,-17 4-23,-18 1-85,-10-6-267</inkml:trace>
  <inkml:trace contextRef="#ctx0" brushRef="#br0" timeOffset="2121.1966">4937 926 1085,'0'0'118,"0"0"-109,0 0 47,0 0-8,0 0-37,0 0-10,-81 4-1,19 10 0,-11 2-1,-1 3 1,0 0 2,9 3-1,5 2 0,9 5 0,9 7-1,9 6 4,10 10-3,6 16 4,7 12 6,8 13 11,2 13-3,0 10 4,12 10 4,3 17-3,1 14-6,-7 5-11,-9 5 2,0-12-2,-9-8-4,-17-8 2,0-21-5,4-20 1,5-20 6,7-24-6,10-12 0,0-7 1,15 1 0,30-3-2,18 3 10,9-5-1,5-12-3,4-5-1,-10-8-3,-11-6-2,-17 0-1,-20 0-67,-11-6-58,-12-15-235</inkml:trace>
  <inkml:trace contextRef="#ctx0" brushRef="#br0" timeOffset="7664.9687">4960 1744 957,'0'0'159,"0"0"-109,0 0-33,0 0-14,0 0-3,117-32-2,-88 32-5,-5 21-1,-6 4 2,-7 9 4,-10 2 2,-1 7 3,0-1 0,-12-6 0,-1-9 3,4-10-5,7-8-1,2-9-7,0 0-21,4-14-16,23-21 15,12-13 4,2-1-1,-1 3 22,-9 6 4,-10 13 1,-13 4 17,-3 11 31,-5 6 14,0 4-20,0 2 0,0 0-32,0 0-1,-2 8-9,-7 18-2,-2 4 0,9 7 1,2-3 1,0 0 1,4-5-2,17-2 1,7-8-1,8-4-3,1-11-69,-3-4-107,-9-2-360</inkml:trace>
  <inkml:trace contextRef="#ctx0" brushRef="#br0" timeOffset="8190.8847">6450 2002 833,'0'0'225,"0"0"-154,0 0-14,0 0-53,0 0 1,0 0-1,166-17 7,-106 8-6,-3 2-5,-7-3-67,-4 0-190,-5-7-143</inkml:trace>
  <inkml:trace contextRef="#ctx0" brushRef="#br0" timeOffset="8677.9364">7337 1729 789,'0'0'353,"0"0"-341,0 0 51,0 0-32,0 0-29,-122 58-1,78-17-1,-1 3 1,13-2-1,13 0-1,9 1 0,10-8-5,0-2 3,16-11 0,20-12-1,10-10-46,12 0-12,5-26-15,-8-8 14,-7-3 27,-17 6 36,-16 13 3,-8 7 12,-7 10 60,0 1 23,0 0-50,-3 0-33,-7 20-15,-7 10-9,11 4 9,6 1-7,0-6-4,5-9-14,21-10 3,9-10 14,9 0 8,0-15 2,3-18 5,-12-1 11,-10-1 8,-14 2 7,-11-1 5,0 2-5,-11 6-16,-14 8-16,-5 11-1,0 7-18,-5 4-49,4 31-81,6 9-120,10 4-70</inkml:trace>
  <inkml:trace contextRef="#ctx0" brushRef="#br0" timeOffset="9021.0199">7759 2176 817,'0'0'261,"0"0"-228,87-116 55,-47 58-41,-3 7-28,-5 3-7,-10 5-11,-12 18 3,-10 4 0,0 9-4,-19 6-1,-5 4-7,-1 2-1,6 0 5,7 0-12,7 15-43,5 4-35,0 5-6,23 1 37,12-6 22,11-1 30,-2 3 11,-4-1 0,-9-4 14,-11 4 28,-11 0 6,-9 3-5,0 6-2,-11 5 10,-17 0-31,-4 1-20,-2-12-5,3-6-120,4-13-104,9-4-63,12-14-173</inkml:trace>
  <inkml:trace contextRef="#ctx0" brushRef="#br0" timeOffset="9540.0172">8441 1743 899,'0'0'102,"0"0"-100,0 0 21,0 0 7,0 0-15,0 0 2,-72 104-15,48-95 5,2-6 0,4-3-6,6 0 5,4-21-3,8-3-3,0-3-13,0-2-12,18 4 8,9 0-7,2 2 16,4 11 8,0 1 0,-1 5-1,-3 6 1,-5 0-1,-1 12-2,-6 12 1,1 4 2,-5 4 5,-4 5 2,-9 7 4,0 6 4,-16 4 2,-21 6-6,-12-2-7,-6 0 1,8-12-2,8-11-2,13-17 1,12-17-1,10-1 13,4-14-11,0-16-3,16-4-17,10 3 17,1 7 0,-1 9 9,-3 10 8,2 5-3,-6 0 7,4 5-10,-3 11-7,-3-2-4,4 6 0,-8 0-25,-2 4-93,-4-3-202,-3-5-177</inkml:trace>
  <inkml:trace contextRef="#ctx0" brushRef="#br0" timeOffset="9982.0662">8753 1937 1068,'0'0'85,"0"0"-80,0 0 8,145-32-3,-94 32-9,-12 13 1,-16 13-1,-13 9-2,-10 0-11,-2 4 10,-25 0-1,2-5-1,-2-10-3,11-8-15,10-9-28,6-7 17,0-2-10,12-30-44,25-15-66,11-6 97,6-3 37,0 5 10,-11 5 9,-7 12 16,-13 13 70,-11 6 37,-10 13-11,-2 2-5,0 0-36,-13 5-31,-11 18-36,-6 16 3,1 5-4,16 2 4,9 4-1,4-2-6,15-4 1,23-5 0,8-11 0,12-10 0,0-8-1,-6-6-1,-14-4-60,-18 0-43,-20 0-181,-4 0-125</inkml:trace>
  <inkml:trace contextRef="#ctx0" brushRef="#br0" timeOffset="10297.1185">7178 2467 964,'0'0'14,"0"0"5,211 35-12,-64-35 48,38 0 2,25 0 16,8-12-7,2-2-28,-19 0 0,-20 4-11,-29-2-8,-40 2-12,-37 6-4,-40 2-3,-34 2-27,-6 0-41,-53 0-48,-23 14-223,-14 4-194</inkml:trace>
  <inkml:trace contextRef="#ctx0" brushRef="#br0" timeOffset="10829.5623">8245 2881 632,'0'0'199,"0"0"-192,0 0 52,-134 107-2,115-96-47,5-6-7,2-5 5,6 0 10,-3-15 26,7-7-6,2-4 1,0 2-27,2 5-2,22-2-3,10 6 2,6 4-5,2 7 1,0 4-3,-6 0-2,-7 12 0,-8 17 3,-10 4 0,-11 9-2,0 7-1,-25 8 4,-17 4 3,-7 0-2,-3-10-5,4-15 1,12-13-1,7-15 1,11-8 1,11 0-2,7-13-4,0-8-5,17-4-2,13 5 9,3 7 2,1 4 0,-3 9 9,-2 0 4,-1 2-2,-2 22-8,-2 5 1,1 2 1,-1-2 1,-2-7 0,7-8 31,2-10-9,6-4 15,9 0-18,3-18 0,-2-8-17,-9 1-8,-18 4-33,-20-8-93,-10-7-268</inkml:trace>
  <inkml:trace contextRef="#ctx0" brushRef="#br0" timeOffset="11250.0096">6656 1393 785,'0'0'227,"0"0"-181,0 0-18,0 0-15,-127 109-10,71-7 7,-4 34 20,-1 27 34,14 14 11,12-3-2,14-4-26,21-16-7,0-15-11,41-17-13,15-15-15,9-18 1,3-11-2,3-15-40,1-25-66,-1-30-305</inkml:trace>
  <inkml:trace contextRef="#ctx0" brushRef="#br0" timeOffset="11768.0655">9536 1530 750,'0'0'202,"0"0"-174,0 0-5,60 144 4,-9-66 9,7 19 28,0 15-8,-7 14-7,-9 14 2,-13 10-12,-15 5-8,-14-2-10,-18-15-11,-26-17 4,-10-23-9,-1-27 16,7-16-6,10-18-6,14-20-6,11-9-3,6-8-13,7 0-33,0-25-60,9-24-161,20-15-260</inkml:trace>
  <inkml:trace contextRef="#ctx0" brushRef="#br0" timeOffset="12016.9636">10662 2185 1152,'0'0'93,"0"0"-84,135-9 58,-52-10-5,4-3-25,-12 2-8,-12 4-17,-21 9-10,-20 2 1,-15 3-3,-7 2-42,-32-2-85,-25-4-504</inkml:trace>
  <inkml:trace contextRef="#ctx0" brushRef="#br0" timeOffset="18399.8333">11817 1650 989,'0'0'181,"0"0"-167,0 0 7,0 0-15,0 0 12,8 144 13,-7-96-11,2-1-8,-3-4-6,0 1-1,0-3-5,0 2-2,0 1-69,4-3-128,1-10-216</inkml:trace>
  <inkml:trace contextRef="#ctx0" brushRef="#br0" timeOffset="18699.8891">12217 1995 1165,'0'0'20,"0"0"-15,0 0-5,0 0-2,0 0-2,0 0 4,5-2 2,-5 2-2,0 0 2,0 0 4,0 0 8,0 0 10,0-2-12,0-1 2,0 0-8,0 1 4,0-2-1,0-2 0,6 0-3,1 2 2,-2 4-4,-5 0-4,0 0-28,0 8-199,0-3-341</inkml:trace>
  <inkml:trace contextRef="#ctx0" brushRef="#br0" timeOffset="19094.7252">13349 1630 1002,'0'0'69,"0"0"48,0 0-36,0 0-61,-160 126-7,96-27 11,3 25 2,5 15 9,15 4-9,9 2-7,14-12-10,14-9-3,4-10-4,13-12 0,18-14-1,8-16-1,0-19-10,1-21-30,5-20-53,-7-12-119,-4-23-260</inkml:trace>
  <inkml:trace contextRef="#ctx0" brushRef="#br0" timeOffset="19307.3912">13447 1955 1080,'0'0'101,"0"0"-95,0 0-3,118-13 11,-41-2-2,0-3 0,-3 2-12,-9-5-145,-16 0-232</inkml:trace>
  <inkml:trace contextRef="#ctx0" brushRef="#br0" timeOffset="19673.8455">14138 1961 512,'0'0'637,"0"0"-623,0 0 16,0 0-8,104-151-15,-60 104 3,-9-6-4,-10 11-3,-19 8-1,-6 8 2,-6 10 3,-21 8 1,-6 8-8,-3 0 0,2 0-3,10 20-12,11 6-18,6 3-15,7 4 0,2-1 13,29 0 9,12 1 16,5-6 8,0-1 1,-8 1 2,-11-3-1,-15 0 4,-14 1 4,0 4-2,-19 2 10,-22-2-16,0-5-10,5-10-149,7-14-103,16 0-98</inkml:trace>
  <inkml:trace contextRef="#ctx0" brushRef="#br0" timeOffset="20160.0066">14537 1710 958,'0'0'77,"0"0"-26,0 0-20,0 0-26,0 0 1,0 0-2,-10 114-2,5-75-1,3-7-1,2-4 1,0-4 0,7-8 0,13-3-1,7-8-3,2-5-4,4 0-2,1-16-20,-3-10 17,-2-8 12,-2-4 0,-8-3 1,-1 7 2,-9 12-3,-5 8 3,-4 13 3,0 1 8,0 0-14,0 5-7,0 13 7,-4 2 0,-3-4 0,3-7-22,2-6-3,0-3-2,2 0 24,0 0-3,4-13 4,12-6-21,10 2 23,-2 3-4,-1 9 4,1 5 0,1 0 10,-6 22 10,5 3 11,-8 3-11,-3 3-9,-7-4-7,-6 0-1,0-1-3,-4-1-54,-17-6-135,-3-5-73,-1-11-202</inkml:trace>
  <inkml:trace contextRef="#ctx0" brushRef="#br0" timeOffset="20429.7442">14892 1339 733,'0'0'168,"0"0"-166,0 0-2,0 0 10,0 0-7,0 0 13,-49 100-10,7-86-2,-1-11 4,7-3 0,10 0 40,6-10 26,11-6 6,9 3-25,0-1-29,9 2-26,20 2-2,9 5-2,7 5-58,1 0-139,-1 0-196</inkml:trace>
  <inkml:trace contextRef="#ctx0" brushRef="#br0" timeOffset="20903.8768">15336 1685 922,'0'0'75,"0"0"-69,0 0-6,0 0 0,0 0 0,0 0-28,-35-9 6,27-17 21,5-4 1,3 4 5,0 1 0,3 8 3,20 7-1,1 2-7,3 8 2,0 0-2,-3 8-2,-2 14 2,-6 6 4,-3 2 8,-8 10 4,-5 4 4,0 6 7,-27 4-4,-11-4-16,-6-3 1,-1-10-4,3-10 2,9-10-6,10-17 5,11 0-3,8-3 0,4-17-2,0-1-14,14 7 8,9 1 6,2 5 6,2 4 2,4 4 6,-2 0 9,3 2-11,-9 14-7,3 2-5,-8 2-9,-1 4-74,-5 0-186,-5-8-243</inkml:trace>
  <inkml:trace contextRef="#ctx0" brushRef="#br0" timeOffset="21323.5981">15699 1764 854,'0'0'125,"0"0"-107,0 0 42,125-21-34,-98 44 0,-12 9-19,-11 7-4,-4-2-3,-17 6 6,-14-4-4,-2-7-2,4-6-5,10-11-1,10-10-15,9-5-10,7-13-35,26-20-68,7-13-4,8-3 60,-4-4 64,-6 5 14,-4 7 17,-10 7 115,-13 15 39,-6 9-60,-5 10-13,0 0-19,-23 18-44,-6 19-20,2 11 3,8-2-3,12-2-8,7-2-2,0-9-4,34-1 2,14-11-2,22-7 4,3-8 1,0-6-6,-13 0-3,-17 0-53,-22-10-19,-21-2-127,-9 4-254</inkml:trace>
  <inkml:trace contextRef="#ctx0" brushRef="#br0" timeOffset="21606.7476">14199 2448 1096,'0'0'31,"168"0"-27,-21 0 19,28 0 12,26 0-19,8-6 31,6-4-4,-20-1-3,-32 2-21,-38-7 5,-47 6-18,-37 1-6,-33 4-4,-8 5-40,-49 0-51,-27 0-228,-17 5-271</inkml:trace>
  <inkml:trace contextRef="#ctx0" brushRef="#br0" timeOffset="21847.8651">15245 2692 860,'0'0'127,"0"0"-52,-10 159 21,8-91-74,-5 5-2,1-5-12,-4-12-3,4-18 1,6-16 7,0-14 11,6-7 1,31-1 16,17 0 5,12 0-23,10-11-13,0-4-6,-9 2-4,-16 1 0,-16 2-58,-21-6-202,-14-2-254</inkml:trace>
  <inkml:trace contextRef="#ctx0" brushRef="#br0" timeOffset="22030.8908">15430 3016 993,'0'0'136,"0"0"-76,0 0 47,10 140-48,6-79-15,-9 4-18,-7 3-17,0-5-9,-9-14-3,-9-18-30,9-24-59,5-7-128,4-33-297</inkml:trace>
  <inkml:trace contextRef="#ctx0" brushRef="#br0" timeOffset="22404.2965">16381 1528 1024,'0'0'26,"0"0"-17,0 0 48,181 120-12,-96-32 14,4 25-15,-6 21 2,-21 13 0,-20 7-21,-31 2-8,-11-9-10,-36-13-2,-24-13 0,-4-25-4,-1-28 2,18-26-1,16-26-1,13-16-1,14-16-20,4-38-62,0-26-160,16-25-336</inkml:trace>
  <inkml:trace contextRef="#ctx0" brushRef="#br0" timeOffset="22926.9768">16622 955 1104,'0'0'39,"0"0"-39,0 0-1,176-13 1,-60 13 2,9 8 9,-2 9-5,-9-5 1,-6-1 11,-19-5-7,-20-4 8,-24 2-4,-20-1-2,-18-2-1,-7 1 9,0-2 12,0 2-4,0 1-8,0-1-12,0 8-4,0 13-5,0 26 0,0 22 2,4 30 7,-2 19 4,7 17 2,-3 17 4,6 22-1,-5 14-4,4 10 2,-7 4-5,-1-15 0,-3-13-9,0-17 0,-28-20 3,-11-22-4,-13-23 5,-12-18 7,-10-20 1,-2-19-4,-1-16-5,5-12-2,7-9-1,7 0 0,9-9-2,9-6-16,13-3-46,9-10-51,9-12-233</inkml:trace>
  <inkml:trace contextRef="#ctx0" brushRef="#br0" timeOffset="23994.7702">18084 3645 1051,'0'0'54,"0"0"-47,-58 147-2,58-88-2,0-6-2,7-9-1,19-13-19,3-17-11,4-8 18,6-6 12,-1-23 10,-2-18 18,-7-6 10,-10-1 10,-9-3-5,-10 11-9,0 7-9,-16 8-15,-16 18 8,-5 7-11,-5 1-7,6 17-2,7 3 2,10-7-40,16-14-121,3 0-246</inkml:trace>
  <inkml:trace contextRef="#ctx0" brushRef="#br0" timeOffset="24616.9307">18069 680 831,'0'0'247,"0"0"-216,0 0-14,0 0-11,0 0-5,0 0 1,0 122-2,0-76 12,0-4-11,0-8-1,0-3 0,0-5-67,0-9-132,0-9-128</inkml:trace>
  <inkml:trace contextRef="#ctx0" brushRef="#br0" timeOffset="24795.9256">18241 761 182,'0'0'660,"0"0"-557,0 0 5,0 0-87,0 0-21,0 0 0,0 87 7,3-39 13,0-4-9,2-5-6,-1-10-4,-2-7-1,3-4-63,-1-10-142,-4-8-65</inkml:trace>
  <inkml:trace contextRef="#ctx0" brushRef="#br0" timeOffset="25006.9679">17908 574 1003,'0'0'88,"0"0"-76,0 0-2,145-28 4,-42 5 15,1-1 7,-2-5 2,-10 6-5,-20-1-24,-18 6-9,-28 4 0,-17-4-105,-9 5-374</inkml:trace>
  <inkml:trace contextRef="#ctx0" brushRef="#br0" timeOffset="26238.5154">1493 4802 1029,'0'0'122,"0"0"-115,0 0 5,0 0-10,0 0 7,133-2 0,-68-10-5,-7-1-4,0 6-23,-20 3-106,-22 3-124,-16 1-164</inkml:trace>
  <inkml:trace contextRef="#ctx0" brushRef="#br0" timeOffset="26402.7767">1448 5078 979,'0'0'163,"0"0"-159,0 0 1,0 0 11,114-17 2,-41 2 0,5 0-18,-7 4-34,-19-2-327</inkml:trace>
  <inkml:trace contextRef="#ctx0" brushRef="#br0" timeOffset="26794.5608">2959 4807 1041,'0'0'68,"0"0"-60,0 0-3,0 0 17,0 0 6,11 143-7,-6-94-9,-5-2-9,0-1-3,0-7-31,0-3-85,0-5-182,-3-13-196</inkml:trace>
  <inkml:trace contextRef="#ctx0" brushRef="#br0" timeOffset="27027.4836">2640 5380 972,'0'0'57,"0"0"-45,0 0 14,114 2 16,-18-2 27,13-12-23,12-14-9,-3-4-14,-4 2-5,-16-1-8,-21 10-2,-25 9-8,-27 7-22,-25 3-82,-21 20-115,-38 14-90,-11 11-238</inkml:trace>
  <inkml:trace contextRef="#ctx0" brushRef="#br0" timeOffset="27221.3973">2991 5828 854,'0'0'121,"0"0"-109,0 0 86,-2 119-35,12-83-40,2-3-14,-3-1-5,-5-5 0,-2-1-4,0-7-27,0-9-62,6-10-112,3 0-66,2-20-26</inkml:trace>
  <inkml:trace contextRef="#ctx0" brushRef="#br0" timeOffset="27385.3028">3173 5900 501,'0'0'201,"0"0"-32,0 0-38,0 0-94,0 0-2,0 0 30,50 61-24,-42-25-19,1-1-14,-2 0-3,-4-3 0,-3 2-5,0-3-49,0-4-90,-8-12-183,-7-9-275</inkml:trace>
  <inkml:trace contextRef="#ctx0" brushRef="#br0" timeOffset="27580.9187">2897 5837 1135,'0'0'37,"0"0"-33,0 0 8,118-36 2,-41 12 6,2 0-3,-14 0-13,-9 2-4,-12 0-68,-8 0-206,-10-12-252</inkml:trace>
  <inkml:trace contextRef="#ctx0" brushRef="#br0" timeOffset="27970.6971">5300 4971 1003,'0'0'149,"0"0"-121,0 0-1,0 0-2,0 0 16,0 142-15,0-96-20,0 3-2,0-1-3,0-8-1,0-7-54,0-6-62,0-11-171,0-14-184</inkml:trace>
  <inkml:trace contextRef="#ctx0" brushRef="#br0" timeOffset="28180.5773">5516 5057 1055,'0'0'142,"0"0"-139,0 0 7,0 0-7,0 0 6,29 116 4,-22-69-7,-5-3-4,1-1 2,-3-2-1,0-6-3,0-2-5,0-8-60,0-10-70,0-7-153,0-8-122</inkml:trace>
  <inkml:trace contextRef="#ctx0" brushRef="#br0" timeOffset="28458.4182">5204 4904 328,'0'0'498,"0"0"-482,0 0 42,150-44 38,-75 30-42,3-1 1,-4-4-20,-14 7-17,-18 3-13,-18 2-5,-16 7-79,-8 0-96,-18 0-162</inkml:trace>
  <inkml:trace contextRef="#ctx0" brushRef="#br0" timeOffset="28857.266">4832 5107 954,'0'0'94,"0"0"-92,0 0 52,0 0-15,148-10-14,-120 5-13,-8 2-5,-14 1-6,-6 2-1,-4 0-5,-31 0-1,-5 0 1,-3 10 0,0 0 5,11 2 0,3-6 1,10 2 0,9-3-1,7-5 1,3 1-1,0-1-5,7 0 0,26 0 2,17 0 0,6-10-30,4-8-228,-12 4-314</inkml:trace>
  <inkml:trace contextRef="#ctx0" brushRef="#br0" timeOffset="29708.8417">6158 5011 822,'0'0'174,"0"0"-112,0 0 31,0 0-62,0 0-25,-124 55-4,86-8 2,0 7 4,13-4-1,9-1-3,14-8-3,2-4-1,12-13 0,21-6-4,11-18-23,12 0-13,0-11 17,-2-20 9,-8-3 3,-11-2 11,-5 0 1,-12 6 8,-7 7 25,-9 11 7,-2 6-2,0 6-1,0 0-25,0 0-13,0 22 0,-9 2-3,3 10 2,1 1-1,5-5-11,0-2-18,5-5 9,17-12-1,9-7 9,7-4 9,2-4 5,3-19 4,-8-8 17,-6-3 14,-14-5 7,-8 0-2,-7 1-6,0 1-8,-11 11-16,-10 8-8,-4 12-2,-4 6-4,-8 0-21,4 16-39,2 16-60,9 7-114,8-3-194</inkml:trace>
  <inkml:trace contextRef="#ctx0" brushRef="#br0" timeOffset="30062.8848">6662 5453 1001,'0'0'99,"0"0"-62,85-109 51,-49 63-59,-2-7-13,-4-1-11,-12 8 2,-9 8-4,-9 10 2,0 10-4,-7 10-1,-15 4-6,-3 4-10,8 0 8,3 6-17,12 14-24,2 6-16,4 0-7,22 0 18,11 0 32,8-2 22,-1 4 0,1-2 5,-10 1 22,-10-1 6,-15 0-1,-10 1-8,0 5-4,-24 5 3,-16 1-15,-3-6-8,8-4-48,4-12-38,13-14-137,7-2-159</inkml:trace>
  <inkml:trace contextRef="#ctx0" brushRef="#br0" timeOffset="31367.6902">7393 5015 35,'0'0'501,"0"0"-427,0 0 1,0 0-27,0 0-2,0 0 15,2 36-12,-10-21-14,-4-6-10,-7 1 1,0-3 1,1-4-5,1-3-6,6 0 10,1 0-13,6 0-2,2-6-10,2-5-1,0-4-8,18-2 5,13 0 3,3 1 1,-1 3-1,0 8 7,1 5 2,-5 0-3,-6 12 2,1 12 2,-13 8-3,-11 9 8,0 5 9,-9 10-5,-22-3-9,-8-2-2,0-10-1,1-10-3,2-4 0,10-12-4,5-13 0,8-2 1,9 0-1,4-17-9,0 8 1,2-5 4,15 6 0,6 5 4,2 3 1,-1 0-1,2 3 3,3 9 1,-6 2-4,-3 3 0,0 3 0,-2-1-8,-4 0-82,-4-4-93,-1-7-135,0-8-216</inkml:trace>
  <inkml:trace contextRef="#ctx0" brushRef="#br0" timeOffset="31541.7931">7810 5224 998,'0'0'74,"0"0"-68,0 0 13,13 104-1,-13-57-10,0 2-2,0-6-6,0-8-7,0-9-54,0-12-61,0-11-93,0-3-102</inkml:trace>
  <inkml:trace contextRef="#ctx0" brushRef="#br0" timeOffset="31735.4307">7951 5159 810,'0'0'185,"0"0"-95,0 0-45,0 0-31,0 0 34,38 123-10,-32-73-23,-1 4-8,-5-10-4,0-2-1,0-8-2,-3-10-18,-5-9-59,-2-8-64,-1-7-177,-6 0-198</inkml:trace>
  <inkml:trace contextRef="#ctx0" brushRef="#br0" timeOffset="31947.7581">7719 4959 1039,'0'0'103,"0"0"-103,0 0 2,132-2 3,-44 2 22,4-7-7,-9-2-9,-15-5-4,-17 3-4,-23 6-3,-24 5-40,-4 0-78,-43 5-202,-21 18-299</inkml:trace>
  <inkml:trace contextRef="#ctx0" brushRef="#br0" timeOffset="32319.3489">5659 5782 884,'0'0'108,"0"0"-108,0 0 0,0 0 42,214 67 42,-73-55-11,23-2-34,21-2-2,12-1-17,5-4 7,1-3-15,-5 0-4,-10 0-4,-17-12 5,-23-6-1,-30-2 8,-31 2-10,-29 4-6,-27 3 2,-20-1-1,-11 5-1,-15 3-44,-37 4-39,-15 0-146,-15 4-135,-14 15-120</inkml:trace>
  <inkml:trace contextRef="#ctx0" brushRef="#br0" timeOffset="32890.0481">7026 6174 959,'0'0'28,"0"0"-21,0 0 13,0 0-13,-103 104-3,79-91 1,-1-9 0,2-4 2,6 0-2,5-13 5,6-11 1,4 2 4,2-2-7,0 3-6,22 1-2,9 3-2,3 5 2,1 8 5,1 4 0,-5 0-1,-4 2-3,0 17 0,-12 6 5,-6 7-6,-6 4 14,-3 7 6,0-2-4,-21 2-3,-6 1-7,-2-5-3,-1-4 1,2-9-1,5-10 0,0-10 0,9-6 2,5 0 1,6 0-2,3-6-4,0-4-5,17-2 2,9 3 2,5 8-1,8 1 2,7 0 10,6 1-2,2 11 8,2-1-4,-4-5 20,-4-6-13,-9 0 22,-5 0-1,-7-5-5,-9-7-13,-7-1 13,-5-1-15,-4 0-12,-2 2-8,5-8 0,-2-4-37,7-7-57,13-11-149,8-10-493</inkml:trace>
  <inkml:trace contextRef="#ctx0" brushRef="#br0" timeOffset="33965.518">8849 5145 648,'0'0'206,"0"0"-89,0 0 7,0 0-75,0 0-40,0 0 27,0 139 26,0-81-17,0-2-15,0-8-12,0-2-9,0-6-7,0-6-1,0-5-2,0-7-6,0-7-49,0-6-68,0-8-169,0-1-182</inkml:trace>
  <inkml:trace contextRef="#ctx0" brushRef="#br0" timeOffset="34174.9034">8610 5453 702,'0'0'230,"0"0"-221,0 0 13,0 0 32,177-35-13,-95 21 3,0 0-12,-10-2 8,-21 5-23,-24 2-11,-16 3-6,-11 6-11,0 0-69,-2 0-95,-23 0-302</inkml:trace>
  <inkml:trace contextRef="#ctx0" brushRef="#br0" timeOffset="35163.6972">9497 5586 836,'0'0'165,"0"0"-138,0 0 50,0 0-46,97-107-22,-49 62-4,0-11 3,-6-2 3,-13 4-4,-13 12 5,-14 12-6,-2 15 4,-2 7 1,-26 8-7,-2 0-4,-7 6-21,6 16 7,7 4-7,10 6-2,12-1-19,2 1 8,14-1 0,19-4 25,9-3 3,0-5 6,-1 2 1,-8-5 3,-8 2 4,-10-4 2,-13 7-5,-2 0-3,0 4 3,-24 1-5,-2-5-12,-1-5-84,4-4-74,13-12-61,4 0-182</inkml:trace>
  <inkml:trace contextRef="#ctx0" brushRef="#br0" timeOffset="35703.9279">10012 5217 710,'0'0'212,"0"0"-192,0 0 33,0 0-29,0 0-13,-22 129-1,19-89-3,3-5-1,0 0-3,0-7-3,0-1 0,8-10 2,6-4-1,7-8-1,-3-5 1,3 0 0,0 0 2,-1-18 4,-2-11 3,-2-6-4,-3-5 6,-6-1 9,-3 9 3,-1 10 0,-3 9 2,0 9 4,0 4-12,0 2-17,0 26 2,0 10-4,0 3 3,0-9-2,0-6 0,0-11 0,0-9 3,0-6-3,0 0-6,0 0 0,0-21-2,11-10-5,2-5 1,5 4 10,-3 1-3,4 14 4,3 5 0,3 9 1,4 3 4,-2 7-1,-1 18 1,-8 1-3,-11 8 1,-3 1-2,-4 0 1,0-3-1,-5-5-13,-15-1-78,-4-6-32,-5-4-144,-4-10-114</inkml:trace>
  <inkml:trace contextRef="#ctx0" brushRef="#br0" timeOffset="35975.5263">10113 4949 846,'0'0'81,"0"0"-61,0 0 36,0 0-46,0 0-4,0 0 9,11 50-3,-45-38-2,3-8-2,7-4 2,1 0 29,8-2 13,8-11-18,4 6 3,3-3-17,6 0-13,15-1-7,11 4 0,-3 5-35,2 2-158,-4-4-353</inkml:trace>
  <inkml:trace contextRef="#ctx0" brushRef="#br0" timeOffset="36587.4184">10799 5104 802,'0'0'98,"0"0"-91,0 0 50,0 0-37,-75 104-8,50-92-2,0-4-6,5-8 5,5 0-3,4-15 6,8-13 5,3 0-9,0-2-4,10 4-2,14 6-4,5 6 5,3 10-2,1 4-1,2 0 1,-3 18 6,-3 18 1,-12 9 2,-12 9-2,-5 8-3,-9 4 2,-29-1-3,-8-7 1,-4-9-2,4-11-1,14-16-2,10-12 3,8-10-1,10 0 1,4-12 6,0-14-9,6 0-1,19 4 1,4 12 3,0 8-3,4 2 2,3 4 2,-5 15 1,-2 4-4,-6 2-1,-8 2-3,-1 2-72,-6-10-109,4-4-177</inkml:trace>
  <inkml:trace contextRef="#ctx0" brushRef="#br0" timeOffset="36785.1289">11144 5296 995,'0'0'147,"0"0"-132,0 0 13,0 0-5,0 0 2,50 125-14,-50-74-7,0-5-4,0-7-20,0-10-52,-2-12-27,2-14-123,0-3-46,4-10-262</inkml:trace>
  <inkml:trace contextRef="#ctx0" brushRef="#br0" timeOffset="36955.5131">11337 5279 779,'0'0'211,"0"0"-114,0 0-35,0 0-41,0 0 13,0 0-11,73 137-16,-73-93-3,0-4-3,0-2-1,-5-5-49,-7-8-69,-7-8 10,6-12-215,-4-5-127</inkml:trace>
  <inkml:trace contextRef="#ctx0" brushRef="#br0" timeOffset="37152.0946">11098 5069 697,'0'0'347,"0"0"-335,0 0 2,149-49 33,-64 42-13,5-6-16,-15 1-9,-17 0-3,-23 5-3,-21 7-3,-14 0-107,-22 10-161,-30 11-124</inkml:trace>
  <inkml:trace contextRef="#ctx0" brushRef="#br0" timeOffset="37479.0227">9578 5979 998,'0'0'28,"138"2"-22,-8-2 74,25-3 17,26-20-59,15 0 12,7-4-8,4 1-3,-12 1 4,-24 4-26,-41-1-9,-46 7-6,-38 6-2,-32 4-14,-14 4-17,-29 1-1,-26 0-61,-8 3-100,0 12-91,5-5-143</inkml:trace>
  <inkml:trace contextRef="#ctx0" brushRef="#br0" timeOffset="37773.4456">10664 6136 1006,'0'0'58,"0"0"-34,-25 128 51,23-76-46,-5 4-8,-4 2-8,-7-2-6,2-8 2,3-16-3,4-15 18,4-10 0,5-2-1,0-5-3,19 0-7,23 0 4,7 0 3,9-6-9,4-5-6,1-2 0,-3-1-4,-6 0-1,-21 0-8,-16 4-58,-11-3-45,-6-1-99,-10-5-197,-19-7-188</inkml:trace>
  <inkml:trace contextRef="#ctx0" brushRef="#br0" timeOffset="37961.9728">10840 6349 556,'0'0'423,"0"0"-375,-16 118 113,16-68-57,0 2-69,6 3 32,-1 0-53,-5 6 1,0-3-11,-5 0-1,-12-10-3,-1-14-9,5-16-16,1-10-37,6-8-47,1-2-75,-1-24-232</inkml:trace>
  <inkml:trace contextRef="#ctx0" brushRef="#br0" timeOffset="44599.8825">5128 4389 711,'0'0'173,"0"0"-117,0 0 55,0 0-14,0 0-40,0 0-17,0 0-14,-78-18-15,14 18-7,-13 15-3,-2 4 2,-2 6 1,7-4 1,3 3-3,11 0 2,12-2-2,11 0-2,10 1 0,10 1 3,3 10-2,6 8-1,1 14 6,5 17-4,2 13 10,0 18 1,0 20 8,0 23-3,0 6-2,0 9-7,0 0-6,0-9 1,-4-3-1,-10-12 1,-6-14 1,-2-13-2,-1-15-1,4-18-1,3-12 6,7-21-2,7-14-2,2-13-1,0-5-1,6-2 3,23 1 4,18-2-2,9 1 0,6-9 3,-2-1-2,-4-1-7,0 4-13,-2 3-56,-4-4-82,-2-3-452</inkml:trace>
  <inkml:trace contextRef="#ctx0" brushRef="#br0" timeOffset="45431.8869">10998 4539 921,'0'0'118,"0"0"-111,0 0 41,136 0 18,-56 0-24,18 0-11,12 0-11,3 0-14,-2 0-1,-7 0-2,-18 0-2,-15 0-1,-21 4 3,-18 3 4,-14-2 3,-9-3 5,-8 1 7,6 3 2,-3 8-1,0 10 1,3 12 6,-3 18-3,3 15-12,-2 13 4,-3 14-4,-2 20-7,0 12-2,0 12 1,1 7-4,4 3-3,-1 5 3,1 0-3,-1-3 1,-1-7 1,2-7-2,-5-12 2,0-10-1,0-8 2,-12-11 3,-17-16-5,-15-11 6,-14-17 2,-9-12-1,-5-14 0,-1-14-8,4-13 1,2 0-2,-1-13-7,8-11-44,7-7-50,6-6-119,12-9-500</inkml:trace>
  <inkml:trace contextRef="#ctx0" brushRef="#br0" timeOffset="47661.7577">10193 4855 149,'0'0'732,"0"0"-671,0 0 24,0 0 16,0 0-57,105-115-21,-43 63 6,12-2-3,8-5-11,-1 5-2,-1 4-3,-12 9-2,-11 4 0,-16 9-8,-15 10 2,-12 4-2,-6 2 0,-6 4-17,-2 0-37,0-1-61,0 2-64,-18-1-73,-11 0-7,-4-2 4,2 4 143,4-2 112,9 4 86,9 2 129,7-3-19,2 5-32,0 0-37,0-5-41,4 1-43,25-2-13,9 4 19,8 2 4,4 0-21,-5 5 2,-10 16-10,-14 3-6,-13 6-11,-8 0-3,0 2 5,-8 3-2,-13-1-6,-1-5-1,2-7-54,9-8-90,8-9-122,3-5-149</inkml:trace>
  <inkml:trace contextRef="#ctx0" brushRef="#br0" timeOffset="47959.2986">11224 4032 656,'0'0'145,"0"0"-27,0 0-81,0 0-26,0 0 11,3 110 3,-3-75-13,0-7-4,10-8-4,9-10 0,8-7 0,11-3 8,6-9 12,3-21 3,-4-9-5,-8 1 3,-16-1 17,-17 2 2,-2 1 1,-21 8-18,-16 10-13,-8 12-6,-6 6-7,4 9 0,5 14-2,9 3-15,12 4-78,10-2-170,8-10-602</inkml:trace>
  <inkml:trace contextRef="#ctx0" brushRef="#br0" timeOffset="48643.638">14335 5245 655,'0'0'140,"0"0"-80,0 0 34,0 0-29,0 0-6,131 25-15,-66-25-28,-7 0-9,-7-4-7,-13-5-61,-15 9-135,-19 0-108</inkml:trace>
  <inkml:trace contextRef="#ctx0" brushRef="#br0" timeOffset="48791.8535">14376 5516 506,'0'0'458,"0"0"-415,0 0 41,0 0-18,0 0-40,151 16-2,-62-16-24,0-7-85,-4-10-399</inkml:trace>
  <inkml:trace contextRef="#ctx0" brushRef="#br0" timeOffset="49077.5768">16121 5107 915,'0'0'123,"0"0"-79,0 0 58,-23 106-28,19-52-38,-1 3-15,-1-6-13,6 0-2,-5-5-6,0-7-46,1-5-61,-2-10-148,1-9-253</inkml:trace>
  <inkml:trace contextRef="#ctx0" brushRef="#br0" timeOffset="49333.8569">15792 5758 674,'0'0'371,"0"0"-359,0 0-1,0 0 70,179 26-25,-74-29-13,15-21 0,3-4-15,4-1-1,-13 4-1,-17 7-9,-16 6-11,-29 3-5,-29 7-1,-17 2-9,-6 0-36,-41 8-38,-22 23-121,-14 3-252</inkml:trace>
  <inkml:trace contextRef="#ctx0" brushRef="#br0" timeOffset="49535.9432">16169 6220 1044,'0'0'52,"0"0"-32,0 125 72,14-70-32,-1-2-38,0 1-17,-3-6-3,-8-8-2,-2-8-11,0-14-54,0-13-106,0-5-130,9-14-74</inkml:trace>
  <inkml:trace contextRef="#ctx0" brushRef="#br0" timeOffset="49706.8705">16433 6372 755,'0'0'312,"0"0"-274,0 0 35,0 0 3,0 118-40,0-76-17,0 4-13,0-5-3,0-5-3,0 0-1,0-12-54,-14-8-57,-1-4-132,-8-12-179</inkml:trace>
  <inkml:trace contextRef="#ctx0" brushRef="#br0" timeOffset="49894.8394">15926 6234 1182,'0'0'17,"0"0"-11,125-48 25,-17 24-13,7-2-10,-8 6-8,-23-2-67,-24-5-254,-23-4-439</inkml:trace>
  <inkml:trace contextRef="#ctx0" brushRef="#br0" timeOffset="50477.7579">17772 5063 818,'0'0'83,"0"0"22,0 0-2,0 0-66,0 0-37,0 0 1,-138-2 1,85 14 2,-3 7 0,7 2 14,2 11 17,11 17 1,7 16-10,12 24-8,10 16 2,7 16 0,0 14-2,4 5-4,9 6-1,-1 4-3,-8 0 10,-4-8-4,0-4-2,0-11-4,0-17-1,0-15 1,0-20 5,11-20-1,7-18-4,2-11-2,6-8 0,13-2-3,5-5-1,12-10-2,0-1-1,-3 0-1,-9 0-21,-12-4-42,-14-11-55,-15-13-193,-3-11-602</inkml:trace>
  <inkml:trace contextRef="#ctx0" brushRef="#br0" timeOffset="51199.5113">18250 5430 883,'0'0'232,"0"0"-220,0 0 50,0 0-27,0 0-30,0 0 3,92 12-6,-42-12 2,-7 0-4,-4 0-8,-10 0-74,-6-6-62,-7-9-158,-5-2-69</inkml:trace>
  <inkml:trace contextRef="#ctx0" brushRef="#br0" timeOffset="51363.8639">18637 5274 950,'0'0'75,"0"0"-29,0 0 6,0 0 8,11 132-21,-8-82-24,-3 2-12,0-1-3,0-10 0,0-2-71,0-15-80,0-12-166,0-12-190</inkml:trace>
  <inkml:trace contextRef="#ctx0" brushRef="#br0" timeOffset="51553.6938">18829 5342 387,'0'0'671,"0"0"-636,0 0 14,0 0-14,0 0 4,0 0-18,7 137-7,-7-94-12,0-5-1,0-3-1,0-10-1,0-4-53,0-8-57,0-4-143,-12-8-153</inkml:trace>
  <inkml:trace contextRef="#ctx0" brushRef="#br0" timeOffset="51775.6764">18437 5182 910,'0'0'62,"0"0"-62,151-39 68,-66 21-5,4 0-35,-9 0 11,-20 2-12,-22 4-24,-20 6-3,-16 0-24,-2 3-83,0 3-174,-13-9-351</inkml:trace>
  <inkml:trace contextRef="#ctx0" brushRef="#br0" timeOffset="54717.9177">18354 5993 754,'0'0'143,"0"0"-115,0 0 77,0 0-35,0 0-40,122 23 42,-22-22-22,19-1-13,10 0 1,1-3 0,-3-14-9,-11 1-2,-16 1-3,-17-2-10,-25 3-5,-23 6-4,-17 4-3,-13 1-2,-5 3-9,-16 0-28,-29 0-64,-17 5-140,-8 16-180</inkml:trace>
  <inkml:trace contextRef="#ctx0" brushRef="#br0" timeOffset="55239.7148">18909 6377 740,'0'0'41,"0"0"-29,0 0 68,0 0-55,0 0-22,-119 76 1,112-76 1,2 0 3,1-18 13,4-6 8,0-1-10,8 2-9,14 2 1,5 5-4,6 6-1,1 6 1,-1 4 6,-2 0 1,-4 7-1,-6 19-3,-13 8 0,-6 10 5,-2 7 12,-6 2-11,-23 3-4,-11-3 11,2-10-17,-2-5-4,9-10 2,8-14-3,8-12 0,7-2 3,8-2-4,0-17-5,0-1-6,23 3 8,4 8-1,0 4 4,4 5 2,2 0-2,5 0 6,3 0 12,-1 6 13,-3 1 2,-4-7-18,-6 0-3,-6 0-4,-8 0-2,-2 0-6,-2-8-4,0-11-49,0-11-79,4-14-149,8-16-199</inkml:trace>
  <inkml:trace contextRef="#ctx0" brushRef="#br0" timeOffset="55675.7447">19583 5245 884,'0'0'348,"0"0"-339,0 0-8,0 0 17,204-47-4,-101 45-4,-7 2-10,-13 0 0,-19 5-4,-18 11 4,-14 7 0,-16 4-2,-12 10 2,-4 13 3,0 12 9,0 14 21,-9 16-2,0 15-10,2 11-6,3 10-4,4 7-2,0 1-3,0 1-1,0-6 3,0-6-1,0-9 9,-23-9 8,-8-7 3,-9-13-5,-13-14-6,-12-15-2,-4-11-9,-14-17-2,1-14-3,-3-11-15,7-5-53,12-5-44,10-23-155,4-13-504</inkml:trace>
  <inkml:trace contextRef="#ctx0" brushRef="#br0" timeOffset="56177.8473">19199 4842 491,'0'0'271,"0"0"-209,-44 131 96,3-35-22,-17 17-47,-9 7-22,-8 4-11,-6-8-10,1-9-10,7-13-10,6-16-7,15-18-9,14-16-2,16-16-6,11-14-2,6-7 0,5-7-13,0 0-38,0 0-37,0-8-136,10-14-280</inkml:trace>
  <inkml:trace contextRef="#ctx0" brushRef="#br0" timeOffset="56806.9709">16300 6048 671,'0'0'69,"0"0"-52,0 0 137,0 0-24,0 0-68,0 0-21,17 70 35,-30 12-13,-22 22-16,-13 17-13,-14 11-8,-8 10-8,-1-7-8,4-7 14,11-20-13,10-24 2,9-21 0,16-23-6,9-16-4,10-16-3,2-8-1,0 0 1,15-16-26,15-17-39,3-8-71,3-8-287</inkml:trace>
  <inkml:trace contextRef="#ctx0" brushRef="#br0" timeOffset="57366.9306">21373 5622 896,'0'0'102,"0"0"-87,0 0 67,0 0-47,0 0-20,0 0 7,151 12-9,-88-17-11,-6-7-2,-12 1 0,-12 1-54,-15 9-71,-11-2-139,-7 3-111</inkml:trace>
  <inkml:trace contextRef="#ctx0" brushRef="#br0" timeOffset="57535.4083">21413 5895 970,'0'0'142,"0"0"-127,0 0 25,0 0 4,174-34-24,-99 18-15,-13 2-5,-12 4-50,-19-2-195,-22-1-311</inkml:trace>
  <inkml:trace contextRef="#ctx0" brushRef="#br0" timeOffset="57867.1087">22561 5603 986,'0'0'41,"0"0"20,0 0 5,113-17-45,-58 2-13,-1-2-8,-7 0-50,-4-4-150,-12-3-146</inkml:trace>
  <inkml:trace contextRef="#ctx0" brushRef="#br0" timeOffset="58044.8111">23064 5310 546,'0'0'417,"0"0"-345,0 0 22,0 0-49,0 0 8,0 0-2,0 143-27,2-100-11,2-1-10,0-4-3,0-4-6,2-2-54,0-6-80,3-2-154,-5-4-143</inkml:trace>
  <inkml:trace contextRef="#ctx0" brushRef="#br0" timeOffset="58271.9034">22817 5967 861,'0'0'158,"0"0"-134,0 0 62,0 0-16,165-16-13,-67-6-12,11 0-23,5 1 5,-5-6 3,-15 10-9,-30 0-6,-26 8-15,-20 6-1,-18 3-38,-4 0-53,-39 0-162,-17 12-468</inkml:trace>
  <inkml:trace contextRef="#ctx0" brushRef="#br0" timeOffset="58833.8853">23274 6229 228,'0'0'745,"0"0"-738,0 0 30,-45 105 44,27-79-65,-6-4-1,0-5-6,2-9 5,5-8 9,4 0 15,5-4-12,2-17 1,6-1-7,0 0-10,6 6-4,17 1 2,6 4-4,3 6-1,1 5 0,3 0 3,0 0-1,-1 16 3,-3 3 4,-9 11-5,-5 6-4,-10 11 4,-8-1-4,0 1-2,-26 4 2,-8-7 1,-9-1-3,3-10 0,9-8 0,10-15-1,11-8 0,5-2 1,5-5 1,0-15-2,0 4 1,5 4-2,10 4 1,5 8 0,3 0 1,8 0-1,4 15 3,12-1 1,6-5 2,8-2 17,3-7 11,1 0 6,-5-13 1,-6-9-3,-14-2-13,-12 0 6,-12 4-8,-11 0-7,-5 2-9,0 1-7,0 0-32,-9 0-62,5-4-52,0-11-371</inkml:trace>
  <inkml:trace contextRef="#ctx0" brushRef="#br0" timeOffset="59735.9069">6827 8422 880,'0'0'98,"0"0"-84,0 0 39,0 0-25,0 0-13,0 0 2,0 0-6,-15 2 8,8-2 18,5 0-11,2-6-4,0-5-4,0 4-10,0-3-4,6 3-3,7 2 0,-1-1-1,-3 6-16,-5 0-82,-2 2-93,-2 19-120,0 6-191</inkml:trace>
  <inkml:trace contextRef="#ctx0" brushRef="#br0" timeOffset="60117.8441">6598 8981 847,'0'0'56,"0"0"-28,0 0 33,0 0-31,0 0 3,0 0-12,-14 94-10,-8-75-5,-4-5-1,9-12-3,4-2 9,7 0-2,6 0 24,0 0-6,0-6-14,8-6-4,13 3-4,3 1 7,-8 6-2,-3 2-2,-6 0-3,-5 0 3,-2 0-4,0 0 3,0 0 4,0 0 3,-2 0-5,-5 0-2,1 0-3,5 0-4,1 0-39,1-4-81,27-4-147,8-2-133</inkml:trace>
  <inkml:trace contextRef="#ctx0" brushRef="#br0" timeOffset="60409.5153">7295 9051 995,'0'0'61,"0"0"-53,0 0 39,0 0-35,-118 89-9,102-84 1,7 0-3,5-5 4,4 0 4,0-10-4,0-2-3,13 2 6,1 3 13,-3 2 6,2 0-7,-4 3 2,1 2-8,-7 0-7,-3 0 2,0 0-5,0 0-4,0 0-13,-4 0-63,-3-3-87,7-22-237</inkml:trace>
  <inkml:trace contextRef="#ctx0" brushRef="#br0" timeOffset="60977.8272">8588 8610 877,'0'0'61,"0"0"59,0 0 0,0 0-60,0 0-15,0 0-14,-95-76-15,50 99-11,-7 12 1,3 4-3,0 6 2,12 3 0,8-2-3,15 0-1,14-9-1,0-7-3,37-14-8,11-16-9,8 0 4,0-13 0,-6-13-6,-7-6 16,-14-2 5,-9-2 2,-11 2 0,-7 3 16,-2 4 12,0 8 7,0 10 1,0 7-2,0 2 1,0 11-25,-2 20-9,2 8-1,0 5 3,0 4-2,13-6-1,10 6-1,-1 0-5,2-5-55,1-6-49,-4-13-149,-3-15-333</inkml:trace>
  <inkml:trace contextRef="#ctx0" brushRef="#br0" timeOffset="61167.2375">8875 8935 1006,'0'0'150,"0"0"-131,0 0 80,-1 118-45,1-72-24,0-1-11,0 0-11,1-4-6,-1-10-2,0-8-1,0-14-33,7-9-54,2 0-98,5-23-130,5-12-170</inkml:trace>
  <inkml:trace contextRef="#ctx0" brushRef="#br0" timeOffset="61386.5261">9343 8874 1176,'0'0'82,"0"0"-79,124-25 35,-49 11-3,5-6-19,-4 4-2,-11-1-10,-19 5-4,-14 7-15,-17 1-40,-10 4-63,-5 0-138,-9 0-128</inkml:trace>
  <inkml:trace contextRef="#ctx0" brushRef="#br0" timeOffset="61557.3486">9491 9051 1143,'0'0'48,"0"0"-23,0 0 50,157 6-41,-84-6-8,-13-7-19,-14 0-7,-12 3-47,-16-1-155,-10-10-282</inkml:trace>
  <inkml:trace contextRef="#ctx0" brushRef="#br0" timeOffset="61962.4252">10434 8770 821,'0'0'223,"0"0"-202,0 0 48,0 0-9,0 0-2,0 0-6,136 3-18,-87-11-24,-4 4-10,-8 1-28,-6 1-83,-10-7-171,-6-2-179</inkml:trace>
  <inkml:trace contextRef="#ctx0" brushRef="#br0" timeOffset="62147.079">10957 8543 1131,'0'0'93,"0"0"-54,0 0 26,0 0-33,0 0-12,-2 142-6,14-96-9,-1 0-5,-9-4-9,-2-1-47,0-10-67,0-1-124,-2-7-189</inkml:trace>
  <inkml:trace contextRef="#ctx0" brushRef="#br0" timeOffset="62411.2538">10739 9203 747,'0'0'440,"0"0"-433,0 0 11,130 25 39,-34-25-10,12 0-13,8-13-8,1-6-4,-11-1 2,-9 0 0,-18-3-6,-16 5-8,-23 2 1,-15 4-6,-12 5-5,-13 5-5,0 2-34,-29 0-54,-23 23-178,-16 12-302</inkml:trace>
  <inkml:trace contextRef="#ctx0" brushRef="#br0" timeOffset="62987.7289">11247 9603 990,'0'0'51,"0"0"-41,0 0 54,-118 120-9,89-87-48,2-10-3,0-4-2,5-14 0,5-5 5,4-7-2,7-17 5,4-6-5,2 3 3,0 1 1,17 5-7,13 2 0,6 1-2,7 2 0,-3 6 0,2 4 4,-7 6 2,0 0 1,-7 4-1,-6 22-2,-6 6 1,-7 8 8,-7 8 2,-2 3-1,0 0-1,-23 2-4,-8-7-1,-6-2-3,1-7-1,3-12-2,4-9 0,1-8-2,6-8 2,7 0-2,6 0 1,6 0-1,3-6-1,0 1 1,21-4 0,7 5 0,6 4-2,11 0 2,4 0 2,5 0 1,4 0 5,-5 4 0,-5-2 21,-2-2 2,-9 0 3,-5-5 1,-6-9-5,-7-11-2,0 4-3,-8 0-8,-1 3-8,-2-1-9,3-1-8,5-6-57,13-7-85,0-13-457</inkml:trace>
  <inkml:trace contextRef="#ctx0" brushRef="#br0" timeOffset="65053.8237">1798 11177 742,'0'0'176,"0"0"-162,0 0 69,0 0 5,0 0-61,0 0-10,0 0 11,-74-76 7,47 76-2,-8 0 1,-7 9-20,-5 24 6,0 13-11,4 5-1,8 9 1,10-2-7,12-2 1,11-10-3,2-6 1,11-11-2,16-15-1,10-9-16,6-5 2,7-22 8,3-22 4,-2-8 4,-9-6 0,-15 7 0,-7 5 7,-13 11 9,-7 14 8,0 11 1,0 10 6,0 0-7,0 0-6,0 10-12,0 20-1,-2 14-4,-3 10 1,5-3-2,0 1-2,0 0 0,2-4-28,11-2-36,4-6-75,-1-12-194,1-12-237</inkml:trace>
  <inkml:trace contextRef="#ctx0" brushRef="#br0" timeOffset="65367.6583">1992 11586 1003,'0'0'73,"0"0"-70,0 0 69,0 103-48,2-67-14,12-3-5,-1-2-3,3-8 0,-1-9-1,2-7 0,6-7 1,3 0 4,-1-24-2,1-12 0,-4-7-3,-9 3 5,-13 2 12,0 4 20,-9 6 7,-20 7-4,-2 10-17,-5 8-2,-5 3-14,1 0-8,0 21-1,10-1-10,9-1-15,17 2-36,4-7-62,19-2-142,22-7-118</inkml:trace>
  <inkml:trace contextRef="#ctx0" brushRef="#br0" timeOffset="65660.3443">2474 11414 1034,'0'0'46,"0"0"-44,0 0 77,116 2-44,-68-2-3,-1-15-10,-5-3-9,-3 3-7,-14 1-6,-6 3-1,-8 5-72,-6 2-114,-5 4-152,0 0-231</inkml:trace>
  <inkml:trace contextRef="#ctx0" brushRef="#br0" timeOffset="65842.1">2600 11647 939,'0'0'164,"0"0"-149,0 0 53,114 5 16,-47-7-32,2-12-4,-1-1-22,-16 2-7,-11 1-12,-14 2-7,-13 2-42,-11-2-109,-3 4-403</inkml:trace>
  <inkml:trace contextRef="#ctx0" brushRef="#br0" timeOffset="81875.7651">3753 11201 544,'0'0'210,"0"0"-148,0 0 107,0 0-103,0 0-39,0 0-4,0 0-7,0 0-5,-120 88 5,113-88-3,5-16 8,0-10-10,2-6-11,0-1 0,2 2 0,15 9 1,-1 6-1,2 6 2,2 6-2,-2 4-1,2 0-2,-2 0 0,-2 11-2,-3 8 1,-2 5 4,-6 5 2,-5 8 2,0 5 10,-12 12 5,-30 3-4,-9 7-9,-7 0 4,2-9-8,13-9-2,8-9 2,13-19 0,11-12 0,6-6 1,5-8 8,0-20-7,3-6-4,12 2-1,7 10 1,3 4 2,-7 16-2,8 2-3,1 0-2,6 11 2,5 15 0,-3 5 2,7 4 0,-2-6 1,0-11 1,0-6 15,-7-12 6,3 0 25,-4-18 7,9-14-2,-3-6-13,0-4-14,-9 3-14,-9 6-11,-9 6-3,-11 10-44,0-1-100,-20 14-433</inkml:trace>
  <inkml:trace contextRef="#ctx0" brushRef="#br0" timeOffset="82715.3614">1798 12896 485,'0'0'499,"0"0"-457,0 0 63,0 0 3,0 0-61,0 0-15,0 0-6,-114-75-19,66 86-3,1 21-3,-1 9 0,2 8 0,8-1 0,12-2-2,7-5 1,19-8 0,0-7 0,11-6-2,20-9-1,10-11-9,0 0-6,5-27 7,-6-4-4,-7-3 11,-8-1 2,-12 5 2,-6 4 2,-4 8 3,-3 4 17,0 9 14,0 5 0,0-1-12,0 1-10,0 0-8,0 0-6,0 4-4,0 18 1,4 11 3,5 5 0,1 8 0,4 3-5,1 6-58,6-2-48,-1-9-169,-3-17-158</inkml:trace>
  <inkml:trace contextRef="#ctx0" brushRef="#br0" timeOffset="82888.7265">1996 13207 1098,'0'0'94,"0"0"-79,0 0 6,0 0-11,0 0 15,14 119-17,-12-76-1,3 1-4,-4 0-3,2-10-37,1-3-93,1-14-150,4-9-133</inkml:trace>
  <inkml:trace contextRef="#ctx0" brushRef="#br0" timeOffset="83088.6905">2455 13154 769,'0'0'511,"0"0"-510,121-32 4,-47 8 16,1 1-7,-3-2-10,-10 4-4,-13 9-32,-18 3-143,-18 3-237</inkml:trace>
  <inkml:trace contextRef="#ctx0" brushRef="#br0" timeOffset="83264.7519">2685 13389 1242,'0'0'15,"0"0"-11,116-2 26,-38-27 4,7-6-24,-2-5-10,-10 1-95,-20-5-398</inkml:trace>
  <inkml:trace contextRef="#ctx0" brushRef="#br0" timeOffset="84149.4389">3633 13000 808,'0'0'85,"0"0"-73,0 0 24,0 0-5,0 0-8,0 0 50,122 12 13,-64-12-27,0 0-30,-4 0-21,-10-4-8,-1-2-52,-3-4-150,-7-4-201</inkml:trace>
  <inkml:trace contextRef="#ctx0" brushRef="#br0" timeOffset="84328.8375">4344 12784 609,'0'0'462,"0"0"-448,0 0-11,0 0 28,0 0 7,0 0 19,13 139-25,-13-94-22,0-5-7,0 2-3,0 0-57,0-4-113,0-6-173,0-5-283</inkml:trace>
  <inkml:trace contextRef="#ctx0" brushRef="#br0" timeOffset="84584.6224">4002 13513 1122,'0'0'0,"0"0"18,0 0-18,162 0 67,-65 0-2,9-14-12,2-2-11,-5-5-10,-8-2 0,-10 2-18,-18 2-7,-18 4-7,-20 12 0,-16-1-28,-13 4-55,-2 0-104,-36 10-250</inkml:trace>
  <inkml:trace contextRef="#ctx0" brushRef="#br0" timeOffset="85145.1573">4536 13812 928,'0'0'44,"0"0"-39,0 0 44,-132 114-27,101-92-14,4-8-5,5-8 4,1-6 0,8 0 2,0-10 7,6-12 1,7 0-9,0 0-6,0 1-4,23 1 2,11-1 0,12 5 2,0 7 0,2 2 3,-8 7 3,-7 0 0,-5 14-7,-7 11 3,-8 9-1,-11 4 1,-2 3 4,-4 3 1,-23 5 4,-6-8-1,-7-3 1,-1-1-13,6-17 5,4-6 1,8-7-4,8-7 7,4 0-2,6 0-5,5-5-2,0-1-7,0 2 7,12 2-1,12 2 0,12 0 1,6 0 0,9 0 0,7 0 2,5 0 9,3 0 4,-1-18 22,-3-5 11,-12 0 2,-10 0-6,-16 2-6,-13-2-15,-4 4 10,-7-3-16,0 0-17,0 1 0,0 3-52,0 7-55,-5 2-194</inkml:trace>
  <inkml:trace contextRef="#ctx0" brushRef="#br0" timeOffset="85993.7486">1655 15320 694,'0'0'167,"0"0"-96,0 0 71,0 0-26,0 0-59,0 0-41,-91-54-5,49 78-4,-1 11-1,-1 9-3,4 5 0,10 1-1,9 2-2,9-10 0,12-3-3,0-15 2,25-8-10,12-15-11,10-1-3,5-14-1,-4-18 2,-5-7 9,-11-2 15,-13 5 1,-5 0 10,-12 14 5,0 6 28,-2 10 6,0 6 2,0 0-21,0 0-22,0 0-9,0 2-11,0 18 3,0 12 8,0 8 1,0 13-1,0 3-31,0 6-91,4-10-184,1-11-305</inkml:trace>
  <inkml:trace contextRef="#ctx0" brushRef="#br0" timeOffset="86330.0694">1851 15855 1147,'0'0'24,"0"0"-24,0 0 17,5 102-8,0-69-3,-3-15-2,-2-4 6,0-7 5,0-7-6,0 0 9,0 0 13,0-12-3,0-15-14,0-13-14,0 3-7,8-1 3,11 11 3,9 0-1,8 5 2,-2 7 1,3 6 1,-10 9 2,-6 0-4,-6 0 0,-9 8 0,2 13 1,-4 8-1,-4 7-1,0 1-1,0 7-32,0-4-51,0-4-88,0-10-152,0-20-145</inkml:trace>
  <inkml:trace contextRef="#ctx0" brushRef="#br0" timeOffset="86526.7856">2470 15712 1239,'0'0'16,"0"0"-13,135-61 14,-63 30 1,-3 7-11,-11 3-7,-19 8-17,-11 12-104,-18 1-221,-10 0-198</inkml:trace>
  <inkml:trace contextRef="#ctx0" brushRef="#br0" timeOffset="86707.5806">2605 15901 1235,'0'0'12,"0"0"-3,0 0-7,116-24 40,-52 2-9,1 0-25,-11 5-8,-11-2-4,-15 5-113,-17 6-380</inkml:trace>
  <inkml:trace contextRef="#ctx0" brushRef="#br0" timeOffset="87965.611">9983 14881 1030,'0'0'196,"0"0"-156,0 0-21,0 0-11,-2 159 21,-7-58 9,1 12-21,-7 7 1,3 10-4,-2 7 1,3-3-13,5-3 2,6-25-1,0-24-1,6-31-3,19-24 1,15-27-9,9 0-3,9-36 6,0-13 0,-14-9 5,-20-3-2,-24-10-1,-1 3 4,-40 6-8,-14 12 1,-8 6 1,-4 8 0,5 6 5,6 6-2,14-2 4,17-5-3,19-1-5,6-12-16,33-2-8,21 2-1,6 4-4,5-4-5,-1 4 28,-4-1 11,-4 5 2,-6 6 0,-13 6 9,-14 6 5,-12 9 0,-7 2 3,-4 2 17,0 0-1,0 1-7,-9 4-6,-9 0-9,-5 12-11,-2 14 0,0 11 0,4 8 0,9 4 4,4 1-4,8-10 0,0-8 0,0-14-4,20-6-8,2-12-2,4 0-3,-7-16-3,4-16 6,-7-7-10,-1-2 5,1 9 12,1 4 6,1 15 0,2 13 1,7 0-5,2 10 2,0 21 3,0 5 4,-4 4 0,-9 3-4,-9-11 3,-7-11 5,0-7 15,0-10 8,0-4 20,-11 0-15,5-18-3,6-15-18,0-12-8,4-5-5,25-7-2,15 11 0,13 6-15,0 12-84,-1 12-278</inkml:trace>
  <inkml:trace contextRef="#ctx0" brushRef="#br0" timeOffset="88392.7717">11328 15172 844,'0'0'206,"0"0"-185,0 0-9,0 0 44,0 0-32,7 136-7,-7-107-8,0-9-2,0-11 3,0-9-1,0 0 2,0 0-1,4-24 8,9-14-15,7-4-3,5 1 2,3 6-1,0 12-1,1 7 1,-6 10 6,0 6 20,0 0 0,-5 18-10,-5 10-7,-5 11-1,-3-3-9,-2 6 3,-3-4-6,0-6-37,0-6-70,0-20-218,0-6-301</inkml:trace>
  <inkml:trace contextRef="#ctx0" brushRef="#br0" timeOffset="88550.5843">11829 15150 1062,'0'0'89,"0"0"-83,141-38 11,-85 31-17,-15 7-49,-9 0-255,-19 0-269</inkml:trace>
  <inkml:trace contextRef="#ctx0" brushRef="#br0" timeOffset="88700.6221">11923 15332 1054,'0'0'67,"0"0"-25,0 0-27,0 0-2,127-20-13,-72 6-47,-5 2-184,-15-7-304</inkml:trace>
  <inkml:trace contextRef="#ctx0" brushRef="#br0" timeOffset="88969.6619">12396 14967 1041,'0'0'34,"0"0"41,116-34-15,-74 34-24,-9 17-16,-15 9-7,-18 15-12,-5-1 7,-36 8 7,-12-2 0,-4-2 3,6 1 2,1-6-6,15-2-4,12-11 10,13-17-8,10 0-10,2-6-2,31-3 0,21 0-1,15-13-2,12-7-64,5 2-96,-8 8-332</inkml:trace>
  <inkml:trace contextRef="#ctx0" brushRef="#br0" timeOffset="89099.6633">12857 15390 1090,'0'0'112,"0"0"-24,0 0-11,-57 104-39,56-72-35,1 3-3,0 0-29,0-4-137,-2-7-344</inkml:trace>
  <inkml:trace contextRef="#ctx0" brushRef="#br0" timeOffset="89465.3583">13067 15159 1109,'0'0'49,"0"0"-20,129-14 24,-94 19-31,-8 15-16,-15 5-2,-12 6-1,-6-3 2,-26 4-2,-2-6 1,-2-6-1,12-8-1,4-6-1,13-5 0,7 5 2,0-6-3,7 0-5,22 3 5,6-3 2,8 6 7,0 11 7,-6-5-4,-6 11 7,-13 0-4,-18 4-1,0 4 1,-21 4-9,-21 1 1,-7-8-5,-2 1-2,7-14-37,8-3-57,14-12-129,12 0-190</inkml:trace>
  <inkml:trace contextRef="#ctx0" brushRef="#br0" timeOffset="89623.9871">13586 15565 1066,'0'0'150,"0"0"-118,0 0 17,-21 135-12,8-91-31,-3-5-6,3-6-59,5-16-108,0-11-238</inkml:trace>
  <inkml:trace contextRef="#ctx0" brushRef="#br0" timeOffset="89937.6376">13862 15218 1014,'0'0'166,"0"0"-126,0 0-19,0 0 32,0 0-21,0 0-15,31 128 1,-33-84 2,-18 7-2,3-16-10,5-7-4,12-8-2,0-6-2,12-12 1,25-2-1,15 0-1,6-6-6,-4-16-13,3-3-11,-14 0-19,-17-1-45,-13 5-114,-13 1-192,0 3-199</inkml:trace>
  <inkml:trace contextRef="#ctx0" brushRef="#br0" timeOffset="90081.083">14078 15378 494,'0'0'408,"0"0"-221,0 0-33,0 0-69,-48 122-36,48-88-18,4-3-16,5 7-7,-5-3-8,-4 4-6,0-7-70,0-10-152,0-9-367</inkml:trace>
  <inkml:trace contextRef="#ctx0" brushRef="#br0" timeOffset="90246.4466">14355 15642 628,'0'0'654,"0"0"-621,0 0-1,0 0 15,0 0-32,-27 116-14,-1-84-1,1-1-34,2-1-64,7-12-111,4-13-185</inkml:trace>
  <inkml:trace contextRef="#ctx0" brushRef="#br0" timeOffset="90408.692">14774 15603 1241,'0'0'81,"0"0"-65,0 0-5,0 0-11,0 0-29,0 0-145,64-23-272</inkml:trace>
  <inkml:trace contextRef="#ctx0" brushRef="#br0" timeOffset="90554.0971">15187 15508 1067,'0'0'98,"0"0"-90,0 0 6,0 0-14,0 0-193,0 0-448</inkml:trace>
  <inkml:trace contextRef="#ctx0" brushRef="#br0" timeOffset="90686.6732">15603 15487 851,'0'0'349,"0"0"-308,0 0 7,0 0-32,0 0-16,0 0-62,60-46-331</inkml:trace>
  <inkml:trace contextRef="#ctx0" brushRef="#br0" timeOffset="100227.7625">3869 15346 327,'0'0'77,"0"0"22,0 0 51,0 0-16,0 0-37,0 0-27,0 0-22,23-21-13,-23 21-2,0 0-12,0 19 20,-17 7-1,-7-1-16,-2-5-16,1-5 1,0-9-2,9-1 2,-1-5-6,9 0 8,8-5-7,0-13-1,0-10-3,6 4-2,18 2 1,3 3-1,7-1 2,6 13-2,-5 3 0,1 4 0,-7 8-6,-5 15-3,-3 14 2,-13 5 9,-8 8-1,0 8 2,-22-4 0,-14 0 1,-6-5 4,-3-6-5,3-11 5,2-9-3,4-11-3,11-7 7,10-5-3,7 0 0,8 0-1,0-3-3,0-8-6,21-1 2,8 3 4,5 9 0,10 0-5,-1 4-3,2 18 5,-3-4 3,-7 0 0,-1-4 0,-8-6 9,-3-4 1,-3-4 4,-2 0 2,0 0-1,-3 0-9,1-8-6,3-10-33,-1-18-178,5-4-525</inkml:trace>
  <inkml:trace contextRef="#ctx0" brushRef="#br0" timeOffset="100567.114">4727 15204 906,'0'0'247,"0"0"-226,0 0 5,0 0 8,0 0-13,-140 112-4,101-50 8,6 1 3,6 0-9,10-6 1,7-3-7,10-6-11,0-6-2,0-6 0,12-2 0,8-2-29,2-6-61,1-11-74,-3-8-199,-3-7-242</inkml:trace>
  <inkml:trace contextRef="#ctx0" brushRef="#br0" timeOffset="100753.5151">4816 15637 1130,'0'0'108,"0"0"-107,0 0-1,127-22 6,-70 3-6,-4 6-93,-9 5-177,-13-5-175</inkml:trace>
  <inkml:trace contextRef="#ctx0" brushRef="#br0" timeOffset="100939.2621">5280 15448 487,'0'0'756,"0"0"-741,0 0-5,0 0 5,0 0-12,0 0 0,0 118 1,0-81-2,0-2 1,0 0-3,0-8-45,0-4-97,0-9-186,0-10-245</inkml:trace>
  <inkml:trace contextRef="#ctx0" brushRef="#br0" timeOffset="101239.4334">5256 15334 1129,'0'0'63,"0"0"-58,113-50-5,-37 45 1,2 5 1,-6 9 0,-19 28 4,-11 8-6,-17 9 5,-19 6 8,-6 4 12,-10 3-6,-25-5 6,-2-4-4,-3-10-6,2-6-8,-3-5-3,6-12 0,2-6-4,-1-12-7,3-5-25,4-2-58,12 0-140,10-24-233</inkml:trace>
  <inkml:trace contextRef="#ctx0" brushRef="#br0" timeOffset="101681.6658">5759 14950 1247,'0'0'4,"0"0"-4,0 0 0,54 101 2,-39-51-2,-8-15 3,-2-8-1,-5-8 2,0-14-1,0-2 10,0-3-2,0 0 1,2-8-1,2-23-1,7-7-10,7-4-3,0 4-1,4 8 1,3 12 2,2 2 1,-3 4-1,5 8 1,-6 4-5,-2 4 0,2 27-2,-7 6 6,-1 4 1,-9 5 4,-6-4 1,0-1 1,0-8 3,0-9-6,3-6 0,9-12 4,7-6-6,12 0 2,12-4-3,8-21 0,-4-1-58,-12-1-290</inkml:trace>
  <inkml:trace contextRef="#ctx0" brushRef="#br0" timeOffset="102155.6997">3905 16150 389,'0'0'650,"0"0"-632,0 0-8,187-5 105,-63 5-39,35 0-16,24-3-14,13-1-21,13 4-9,3-5-8,7 5-3,-8-5 1,-19-10 5,-22-2-8,-44 1-2,-32-2 12,-36 4-11,-22 2 0,-18 5-1,-12 7-1,-6 0-36,0 0-85,-24 0-305</inkml:trace>
  <inkml:trace contextRef="#ctx0" brushRef="#br0" timeOffset="102599.0276">4295 16753 347,'0'0'669,"0"0"-588,0 0-29,0 0-3,0 0-33,0 0-11,0 72 7,0-23 14,0-5 0,0-1-9,2 0-11,0-9-5,-2-2-2,0 1-7,2-12-77,4-3-125,6-9-248</inkml:trace>
  <inkml:trace contextRef="#ctx0" brushRef="#br0" timeOffset="102786.7196">4679 17052 1008,'0'0'207,"0"0"-206,0 0-1,112-7 14,-62 0-11,4 0-3,-8-2-133,-3 3-178,-12-6-210</inkml:trace>
  <inkml:trace contextRef="#ctx0" brushRef="#br0" timeOffset="103145.7676">5157 16910 952,'0'0'157,"0"0"-151,0 0 6,0 0 29,23 128-17,-19-87-10,0-9-6,2-6-6,-6-12 15,0-4-10,0-10 9,0 0-1,0 0 4,4-10 4,-1-21-6,9-5-17,0-8 0,4 3-1,10 0-2,5 7 2,4 10 1,-1 12-2,-1 7 0,0 5-5,-6 5 3,-5 13-2,1 8 6,-8 6 5,-3 3-4,-5 0 3,-5-7 2,-2-6-5,0-3 0,0-2-1,0 0-42,4-12-121,-4-5-224,0 0-326</inkml:trace>
  <inkml:trace contextRef="#ctx0" brushRef="#br0" timeOffset="103444.6429">5699 16525 1021,'0'0'130,"0"0"-128,0 0 12,122-30 13,-100 30-19,-6 18-3,-6 9-5,-10 8 3,0 2 7,-5-2 8,-13 0-8,3-13 1,3 0 2,6-8-2,6-10-4,0 1-3,13-5-4,32 0 8,26-9 36,21-26-1,13 0-21,-3-6-9,-20 10-13,-23-1-26,-40 9-344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4:02:12.2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978 994 1095,'0'0'142,"0"0"-124,0 0 36,0 0-33,-44 119-17,36-35 15,2 6-1,4-1-9,2-9-8,0-6 2,0-10 0,0-8-3,0-12-39,0-9-42,0-20-102,0-15-211</inkml:trace>
  <inkml:trace contextRef="#ctx0" brushRef="#br0" timeOffset="164.9488">794 1092 977,'0'0'167,"0"0"-166,95-111 15,-30 72-4,16 6-12,4 4-1,0 7-52,-16 12-201,-27 10-254</inkml:trace>
  <inkml:trace contextRef="#ctx0" brushRef="#br0" timeOffset="562.1099">860 1345 150,'0'0'1036,"0"0"-1022,0 0 29,0 0-43,0 0 0,0 0-6,185-46 6,-100 18-51,-17 4-104,-12 10-81,-18 7 78,-15 7 72,-15 0 86,-6 0 16,-2 26 118,0 6 78,-2 14-79,-11 9-45,-3 4-29,1 3-13,5-6-28,6-12-6,4-12-10,0-11 1,23-14-3,10-7 0,9-10 1,5-28 6,-5-6 1,-8-4-2,-18 2 3,-16 7 6,0 7 13,-32 12-13,-5 7-15,-8 8-3,5 5-10,7 0-34,12 17-41,15 0-121,6-6-197</inkml:trace>
  <inkml:trace contextRef="#ctx0" brushRef="#br0" timeOffset="862.3066">1633 1402 716,'0'0'193,"0"0"-133,0 0 60,0 0-53,-2 133-27,-3-84-28,3-3-1,2-10-10,0-8 1,0-14-2,12-10-1,14-4-6,7-14 7,1-22 2,6-13-1,0-4 2,-7 1-4,-8 14 3,-12 17 3,-8 11 29,-5 10 37,0 0-9,0 0-31,0 0-29,0 24-2,0 12-1,0 15-4,0 3-21,0-2-78,0-3-93,0-18-293</inkml:trace>
  <inkml:trace contextRef="#ctx0" brushRef="#br0" timeOffset="1198.1684">2066 1439 1033,'0'0'159,"0"0"-159,0 0 17,0 0-5,125 72-2,-102-21-1,-6 0 2,-17-5-8,0-7 3,0-8-3,-9-16 1,-1-11 21,0-4 0,7-12-3,1-22-19,2-12-3,2-4-5,23 1 1,10 12-1,5 11 0,3 12 1,-3 11 1,-4 3-1,-7 8-1,-7 18 1,-7 11 4,-3 5 0,-8 4 0,-1 3 0,-3-1-26,0-6-126,0-11-177,0-14-441</inkml:trace>
  <inkml:trace contextRef="#ctx0" brushRef="#br0" timeOffset="1337.0871">2436 1241 1194,'0'0'47,"0"0"-47,0 0-13,0 0-303,0 0-217</inkml:trace>
  <inkml:trace contextRef="#ctx0" brushRef="#br0" timeOffset="1791.0831">2758 1608 1090,'0'0'125,"0"0"-115,0 0 25,117-114-25,-95 80-5,-13 5-2,-9 10 6,0 7-3,-25 5 10,-6 7 13,-5 0-6,3 12-3,6 17-11,2 9-9,10 8 0,7 2-1,8 4 2,0-6-7,5-8 5,27-6-2,6-11-16,7-18 9,6-3 6,-2-10 3,0-24-5,-9-7 0,-8-10-2,-15-7-7,-5 3-21,-10 4-32,-2 12 43,0 13 10,0 10 1,0 10 13,0 4-13,4 2-9,9 0-39,3 24 42,4 10 20,0 9 6,0 5 19,1 3 5,-4 2-4,-1-1-9,-3 5-14,-8-10-3,2-12-73,-5-27-287</inkml:trace>
  <inkml:trace contextRef="#ctx0" brushRef="#br0" timeOffset="3382.0377">3960 1810 1037,'0'0'133,"0"0"-120,58-134 43,-16 71-28,-1-8-4,-1 1-8,-14 12-5,-14 15-6,-12 21 2,0 12 0,-5 10-7,-11 0-2,-1 0-6,8 6-7,2 18-9,7 5-12,1 7-21,27 10 22,7 6 2,2 6-5,-8 2 5,-18 2 11,-11-4 9,0-9-5,-19-12 18,-1-14 2,7-11 7,9-12 7,4 0 11,0-10-10,29-24-13,18-12-2,8-9 2,3-3-4,-4 4 2,-9 8-2,-15 4 4,-10 14 3,-10 7 21,-10 8 15,0 5 1,0 6 8,-5 2-30,-8 0-15,-5 11-6,3 15 0,1 9-2,5 3-2,9-2 2,0 3 0,4-8-1,23-4 0,11-15-10,5-12 3,8 0 5,0-24-1,3-17 5,-7-10 2,-7-5 1,-16-5 1,-15 3 0,-9 8-2,0 11-1,-12 15-1,-5 12-3,-1 9-24,7 3-21,5 0 7,3 21-36,3 6-4,0 3-22,13-1 34,10 2 31,4-3 31,-3 2 7,0-1 1,-1 0 10,-7-1 6,-1-7 5,-3 0-7,-1-7-8,-1-6-4,0-5 3,1-3-1,4 0 14,5-11 17,3-10 7,4-8-15,-3 0 1,2 2-4,-5 6 5,-11 9 5,-6 9 14,-4 3 8,0 0 5,0 0-19,0 0-16,0 8-25,0 16-1,-6 10 0,4 4-1,2 0-1,0-1 1,0-8-1,20-7-10,9-10 0,9-9 0,7-3 8,-2-17-4,10-17 2,-9-10-2,-3-6 7,-12 1-1,-16 8 1,-12 9 0,-1 13 6,0 12-5,0 5 25,-3 2-13,-11 0-3,5 11-9,0 21-1,7 7-6,2 3 4,0-6 2,13-6-1,11-8 2,6-8-3,-1-6 3,2-6-2,-4-2 2,-7 0-1,2-4 3,-8-13 5,3-10-7,-1-4 2,-3-1-1,3 6 0,-5 3-2,-2 7 0,-3 4 0,0 4 0,-2 1 4,-2 6-8,-2 1 2,0 0-4,0 9 1,0 12 2,2 7 5,2-5-2,6 0 0,-6-5 3,1-6-3,1-4 1,1-6-1,-3 0 2,1-2 2,-3 0 0,-2 0 9,0 0-1,0 0 3,0 0-6,0 4-1,0 0-8,0 0 0,0 4 0,0 2 0,0 0 2,-5-2-1,-4 2 0,-1 0 0,-7 2-1,0 5-1,-3 0-6,2 5 2,0 0-5,2 2 0,-1-3-7,2-6 3,1 0-16,-6-5-51,-6-4-153,-4-6-323</inkml:trace>
  <inkml:trace contextRef="#ctx0" brushRef="#br0" timeOffset="3638.3225">5416 1187 886,'0'0'231,"0"0"-230,0 0-1,0 0 4,0 0 0,0 0 1,52 76 4,-91-60-6,-7-10 3,-2-4 15,11-2 31,10 0 3,12-10-13,9-4-21,6 0-21,11-2-22,28-2-72,10 2-96,7-3-450</inkml:trace>
  <inkml:trace contextRef="#ctx0" brushRef="#br0" timeOffset="4107.5168">6631 1480 416,'0'0'808,"0"0"-794,0 0 11,0 0-7,0 0-18,0 0 6,-31 94 4,24-44 5,5-3-4,2-13-6,0-13-2,7-7-3,17-14-2,8 0-7,5-18 2,7-22-14,-3-4-26,-5-4 7,-7 6 26,-10 12 14,-5 11 8,-8 14 30,1 5-32,5 5-4,3 24-2,3 5 7,-5 2 0,-7 4-7,-6 0 4,0-1-4,-17-1 0,-16-6-100,-3-14-192,-4-17-194</inkml:trace>
  <inkml:trace contextRef="#ctx0" brushRef="#br0" timeOffset="4229.934">6691 1226 1078,'0'0'103,"0"0"-103,0 0-43,0 0-353</inkml:trace>
  <inkml:trace contextRef="#ctx0" brushRef="#br0" timeOffset="5181.7942">7841 1287 957,'0'0'104,"0"0"-3,0 0 19,0 0-87,0 0-22,-161 50-11,104 6-3,10 0 3,16-9-1,16-9-1,15-15-8,0-11-15,33-12 8,18 0-1,7-31 9,-2-8 8,-9 0 1,-12-2 0,-15 7 0,-11 7 7,-4 8 25,-5 11 11,0 8 8,0 0-21,0 14-30,4 39-11,7 30 11,7 40 1,6 24 3,-2 20 3,-1 12-5,-14-5 1,-7-5-3,-10-31 1,-30-31 4,-10-31-5,-5-34 0,-5-30-1,-2-12-1,4-38 1,5-28-5,10-14 6,18-9-2,17-1 1,8-6-1,27-13-1,31-11-5,17-2-3,16-4-8,8 11 6,-1 10-3,-7 10 12,-17 16 0,-22 20 4,-17 16 5,-19 19-5,-14 12 1,-2 9 8,0 1 2,0 2-11,-13 0-9,-3 0 7,-5 17 2,1 12-3,1 9 2,3 6-1,7 4 1,7-2-3,2-4-2,0-9-21,22-8-1,9-15-6,9-10-14,4 0 5,2-30-15,-7-13 22,-7-3-12,-10-5 12,-9 9 36,-8 10 6,-2 14 33,-3 11 27,0 7 14,0 0-39,0 14-41,0 23-6,0 13 6,0 1 2,6-7 0,17-9-1,-2-15 10,4-10 29,2-8 0,-5-2-7,5-9-7,-2-26 0,-4-11-20,-5-2-6,-5 2-69,-7 13-112,-4 16-227</inkml:trace>
  <inkml:trace contextRef="#ctx0" brushRef="#br0" timeOffset="5690.0367">8802 1446 957,'0'0'29,"0"0"15,0 0-16,0 0-20,47-107 4,-47 103 10,0 4 51,-4 0-8,-19 7-61,-2 16-2,-2 12 6,8 3-4,2 4-4,9 1 0,8-4 0,0-9-1,0-9 1,21-7-16,2-11 1,9-3 15,4 0 3,6-12 0,2-12 3,1-13 13,-1-2 8,-7-2-7,-13 5-2,-10 16-7,-10 11-2,-4 9 1,0 0-10,0 0-1,0 23-8,-4 7 9,-5-1 0,1-9-6,4-8-15,4-10 1,0-2 6,0 0 6,0-17 6,16-10-4,13-8 3,2 9 3,2 10 3,-1 9 5,-1 7 5,-4 0-3,-2 12 0,-6 14-3,-7 3-6,-12 13-1,-3 4-1,-46 3-84,-23-7-243,-19-10-521</inkml:trace>
  <inkml:trace contextRef="#ctx0" brushRef="#br0" timeOffset="5970.188">8245 958 975,'0'0'155,"0"0"-154,0 0-1,0 0 6,0 0-6,0 0 0,-5 129-1,-46-110 2,-3-12 0,8-7 18,12-7 44,11-12-8,15-4-17,8 1-11,0 3-27,25-2-4,6 7 2,3 7-13,-8 7-85,-17 0-186,-9 17-326</inkml:trace>
  <inkml:trace contextRef="#ctx0" brushRef="#br0" timeOffset="6327.0735">7139 894 387,'0'0'192,"0"0"-64,0 0-13,0 0-72,0 0-11,0 0 21,16 29 14,-39-12 0,-8-1-25,0 0-16,-3-4-8,-5-3 2,-1-8 27,6-1-27,10 0 8,12 0 24,10 0-10,2 0-32,0 0-10,4 0-10,27 0 2,10 0-5,10 0-19,2 12-105,-3 5-140,-4-8-509</inkml:trace>
  <inkml:trace contextRef="#ctx0" brushRef="#br0" timeOffset="6875.8407">10436 1173 312,'0'0'828,"0"0"-765,0 0-34,0 112-20,-2-28 11,-5 9 16,-1-9-26,-4-17-2,3-18-6,2-19 0,6-17 2,-2-10 0,3-3 1,0 0-5,0-16-5,22-14 5,5-2 8,4 3-4,-2 9-4,4 17 1,-1 3-2,1 3-2,-6 17 3,-13 6 3,-12 1-2,-2 1 2,-12 2 5,-14 1-5,-10-8 2,2-7-5,3-7-3,6-9-26,8 0-16,9-21-47,8-15-109,0-4-132,23-2-238</inkml:trace>
  <inkml:trace contextRef="#ctx0" brushRef="#br0" timeOffset="7273.352">10832 1601 552,'0'0'170,"0"0"-48,0 0-9,-12 123-85,12-103-20,22-8-7,14-12 2,3 0 10,9-20 1,0-14 13,-7-9-3,-8 2 5,-13 11 24,-6 8 15,-11 13-11,0 7-12,-3 2-6,0 0-25,2 35-14,9 19-5,7 24 5,8 23 7,6 18 2,-4 19-9,-7 4 4,-21-4-2,0-16 0,-38-26 0,-18-28 3,-6-32-2,-4-29 1,-2-11-2,6-45 3,11-13-3,19-14 3,30-1 6,4 2-1,54-17-5,29-5-3,31-3-2,20-1-7,0 16-26,-17 3-121,-40 3-919</inkml:trace>
  <inkml:trace contextRef="#ctx0" brushRef="#br0" timeOffset="8000.0416">2428 3435 493,'0'0'309,"0"0"-172,0 0 18,0 0-53,-37-119-46,1 105 4,-4 8-34,0 6-13,2 6 3,0 33-5,7 16-9,4 16 0,11 11-2,12 8 3,4 5-3,0 2 1,18 6-1,2-3-18,-6-7-98,-6-15-176,-8-19-208</inkml:trace>
  <inkml:trace contextRef="#ctx0" brushRef="#br0" timeOffset="8263.7496">1985 4163 718,'0'0'71,"0"0"-3,23-131 12,37 71-68,22-16-12,19-6 0,7 2 1,-2 5-1,-13 20-3,-28 17 3,-30 13 2,-23 15 3,-12 10 69,0 0 105,-3 0-83,-24 15-50,-6 24-36,-7 17-7,2 11 1,7 10 2,9 4-5,11 1-2,11-2-1,0-8-32,9-9-71,15-19-179,-1-20-114</inkml:trace>
  <inkml:trace contextRef="#ctx0" brushRef="#br0" timeOffset="8615.4446">2721 3872 656,'0'0'286,"0"0"-285,0 0 16,0 0 2,120 8-8,-102 26-5,-11 5-5,-7 8 8,-4-1-9,-23-1-1,-2-9-48,4-14 4,10-11-18,5-11 26,10 0 6,0-18-50,10-19-123,19-9 17,6-9 97,-1-3 90,-1 7 76,-8 4 118,-12 16 17,-5 19 12,-8 7-45,0 5-32,0 0-95,0 24-38,-4 15-13,-3 12 1,5 5-1,2-1 1,0-2-3,0-4-40,9-5-179,-1-16-253</inkml:trace>
  <inkml:trace contextRef="#ctx0" brushRef="#br0" timeOffset="8835.0566">3028 3587 1204,'0'0'2,"0"0"8,129 25-7,-65 16 18,-7 15 13,-10 13-10,-19 4-5,-16 10-8,-12-1 1,-13-2-4,-20-5-8,-3-8-22,11-21-93,7-19-115,9-25-284</inkml:trace>
  <inkml:trace contextRef="#ctx0" brushRef="#br0" timeOffset="8977.455">3769 3870 1088,'0'0'99,"0"0"-95,181-99 2,-106 71-6,-15 10-150,-27 14-441</inkml:trace>
  <inkml:trace contextRef="#ctx0" brushRef="#br0" timeOffset="9125.7155">3769 4118 1264,'0'0'46,"0"0"-34,0 0-12,0 0 8,123-19-2,-63-2-6,-5-2-27,-16-7-290</inkml:trace>
  <inkml:trace contextRef="#ctx0" brushRef="#br0" timeOffset="9718.0653">5246 3449 684,'0'0'147,"0"0"4,0 0-24,0 0-4,0 0-67,0 0-34,-93-19-15,49 26 3,-5 21-7,-2 16 1,5 7 0,9 6-4,12 2 0,21-8-1,4-7-5,21-10-18,20-19-20,5-15-21,-1 0 22,-2-36 15,-8-5 7,-8-3 21,-5 4 16,-9 6 24,-2 8 31,-6 12-16,-2 9-6,-1 5 0,-2 0-34,0 0-15,0 12-8,0 20 0,0 15 7,0 13 0,6-2-65,8-9-80,9-17-179,8-18-150</inkml:trace>
  <inkml:trace contextRef="#ctx0" brushRef="#br0" timeOffset="9987.4961">5557 3774 1089,'0'0'17,"0"0"-17,-10 112 8,10-77-5,0-3 1,12-9-4,7-11 0,8-7-9,5-5 8,5-3 1,2-23 9,-6-10 5,-8 0 5,-10-6 30,-13-1 22,-2 7-12,-5 3-17,-25 11-17,-4 7-20,-6 13-5,-2 2-2,0 14-24,4 25-76,-1 2-106,6 0-278</inkml:trace>
  <inkml:trace contextRef="#ctx0" brushRef="#br0" timeOffset="10236.1573">4743 4539 1206,'0'0'2,"154"0"4,-27-7 57,26-19-17,5-5 0,-2-1-14,-13-2-1,-22 2-13,-28 6-13,-28 8-5,-28 8-11,-25 4-60,-12 6-91,-24 0-274</inkml:trace>
  <inkml:trace contextRef="#ctx0" brushRef="#br0" timeOffset="10753.0796">5396 4913 1109,'0'0'35,"0"0"-30,-119 124-1,86-92-2,0-9 1,2-11-3,4-12 6,4 0-3,8-25 5,9-11-1,6-4-6,0 2-1,21 8-3,8 8-2,10 8 3,1 7-1,7 7 0,3 0 1,-7 21-1,-3 13 3,-11 10-2,-16 6 2,-13 8 6,0 5-4,-35-4-1,-14 6 3,0-14 4,-1-6-5,14-15 0,6-18-1,15-12 4,3 0-2,10-6 4,2-17-5,6-6-3,29 0-2,7 6 0,11 9 2,5 10 1,2 4 9,3 0-2,-3 18-1,-9-3 2,-4-2 12,-7-9-10,-11-4 33,2-4 3,-5-24-10,0-4 24,-7-3-37,-4 1-14,-1 3-10,-2-6-6,-2-4-73,-3-12-170</inkml:trace>
  <inkml:trace contextRef="#ctx0" brushRef="#br0" timeOffset="11234.8172">6757 3868 975,'0'0'185,"0"0"-123,0 0-31,0 0-27,0 102-1,0-35 29,3-4 8,-1-10-24,2-3-12,-1-6-4,0-2-2,-3-1-65,0-8-125,0-5-285</inkml:trace>
  <inkml:trace contextRef="#ctx0" brushRef="#br0" timeOffset="11421.5924">6500 4200 1097,'0'0'30,"0"0"-12,183-40 45,-90 17-27,8-1-26,-4-1-10,-10-4-190,-9-12-548</inkml:trace>
  <inkml:trace contextRef="#ctx0" brushRef="#br0" timeOffset="11856.3717">8018 3677 552,'0'0'206,"0"0"-136,0 0 5,0 0 14,124-1 9,-59-9-10,6-1-30,4 1-20,-1-2-21,-9 0-8,-13 3-9,-19 1-6,-17 5-90,-16 3-130,-12 0-102,-30 0-159</inkml:trace>
  <inkml:trace contextRef="#ctx0" brushRef="#br0" timeOffset="12237.695">8097 3639 594,'0'0'160,"0"0"-72,0 0-33,0 0-39,0 0 54,0 0-8,108 108-5,-44-89 5,0-3-16,-1 0-13,-11 6-30,-17 0 4,-12-1-7,-17 5-18,-6 3-32,-24 6 39,-20 0 11,-10 0-2,-3-1-1,6 0 6,5-4-2,2 2 0,14 0-1,13-4 2,12 2-1,5-6-1,22-2-4,34-6 4,22-12 7,24-4 13,19-13 9,13-26 0,6-3 3,-8 2 3,-17 10-8,-34 14-25,-41 11-2,-38 5-55,-15 17-92,-56 17-85,-30 9-351</inkml:trace>
  <inkml:trace contextRef="#ctx0" brushRef="#br0" timeOffset="12606.0123">7890 4961 572,'0'0'388,"0"0"-381,0 0 20,31 105 16,-26-74-25,-5-3 5,0-8 5,0-8 9,0-10-11,0-2 4,0 0 8,0-30-10,0-12-21,11-6-6,12 0 0,0 7 0,0 14-1,3 8 3,-6 11-1,-6 7 4,2 1 5,-6 0-8,2 18 0,0 10-1,-8 7 0,0 6-2,-4 1-3,0-4-51,5-6-80,-2-6-113,3-11-127</inkml:trace>
  <inkml:trace contextRef="#ctx0" brushRef="#br0" timeOffset="12756.8411">8343 5000 916,'0'0'93,"0"0"-88,122-70-5,-62 43 0,-4 8-148,-16 9-237</inkml:trace>
  <inkml:trace contextRef="#ctx0" brushRef="#br0" timeOffset="12921.492">8453 5173 1080,'0'0'18,"0"0"-7,0 0 9,0 0-9,144-23-11,-77-10-67,0-1-27,-3-6-92,-8-3-98</inkml:trace>
  <inkml:trace contextRef="#ctx0" brushRef="#br0" timeOffset="13079.893">9075 4858 825,'0'0'309,"0"0"-270,-25 111 61,25-63-36,0 1-49,0-4 11,0-3-26,0-6 0,0-4-17,0-8-79,0-17-161,0-7-211</inkml:trace>
  <inkml:trace contextRef="#ctx0" brushRef="#br0" timeOffset="13587.9926">8749 2934 703,'0'0'39,"0"0"31,0 0 35,-37 123-55,4-76-13,-9-3-9,-5-7-2,3-8-8,10-13 7,12-9-1,9-7 3,5 0 1,8-7-11,0-11-14,0 0-3,21 4-9,6 8 2,6 6 5,10 0-2,3 10 3,9 4 1,6-6 3,-1-6-2,-6-2 6,-10 0-3,-12-6 2,-18-14 2,-8-3 31,-6-9 18,-4-1-11,-17 1-17,-4 5-15,3 10-14,4 5-2,7 8-30,5 4-62,3 0-126,3 0-495</inkml:trace>
  <inkml:trace contextRef="#ctx0" brushRef="#br0" timeOffset="14173.8528">10409 3566 763,'0'0'232,"0"0"-192,0 0 74,0 0-74,-127 9-32,79 29-6,-2 8-1,3 7-1,3-1 3,10 0-3,14-10 0,14-5 0,6-11-4,13-15-7,27-11 3,7 0-29,6-23-13,-1-14 17,-12-10 28,-9 2 5,-17 3 6,-8 7 36,-6 16 22,0 8 7,0 8-16,0 3-13,0 0-18,0 1-24,0 29-1,0 18-2,0 8 3,0 2-3,0-3-55,13-11-113,3-14-206,2-18-324</inkml:trace>
  <inkml:trace contextRef="#ctx0" brushRef="#br0" timeOffset="14465.9833">10568 4013 800,'0'0'140,"0"0"-140,4 111 20,3-81-14,-5-7-2,0-9-2,0-10 17,0-4 11,1 0 22,-2-15 57,5-20-50,5-11-44,6-5 7,8 5-1,2 16-8,-2 11-5,3 10 7,-3 9-6,0 0 4,-4 9-10,0 17 3,-6 8-1,-1 5-4,-10 4-1,-4-1 0,0-4-50,0-8-81,0-12-210,0-16-242</inkml:trace>
  <inkml:trace contextRef="#ctx0" brushRef="#br0" timeOffset="15087.9812">11636 3520 828,'0'0'300,"0"0"-268,0 0 45,0 0-59,0 0-9,-137 133 11,106-69-9,6 1-7,10-1 4,12-10-6,3-10-2,16-12-3,23-15-8,6-11-18,12-6-22,-1-15-10,0-19-11,-12-10 33,-11-6 34,-13 4 5,-9 14 28,-11 10 35,0 13 6,0 9-12,-8 0-40,-8 23-16,3 12 4,2 3-5,7 1 0,4-5-3,0-6-3,16-12-8,18-12-1,7-4 15,5-9 0,4-25 2,-11-5-1,-5-6 26,-16-3 4,-16 2 1,-2 2-4,-14 11-11,-17 12-14,-4 19-3,-3 2-4,5 23-33,6 17-43,8 6-113,15 7-204,4-2-266</inkml:trace>
  <inkml:trace contextRef="#ctx0" brushRef="#br0" timeOffset="15395.4317">12134 4018 958,'0'0'124,"0"0"-14,106-144-30,-64 75-50,-2-6-14,-16 4 1,-12 11-6,-12 18-8,-5 19 2,-26 14-5,-7 9-2,5 0 1,4 9-3,10 10-5,14 5-17,5 4-23,0 0-58,30-2-5,9 3 9,7-8 78,5 8 25,-2 0 6,-6 4 38,-5-2 8,-18 1-19,-18 1-13,-2 3 2,-20 4-3,-17 1-19,3-12-14,5-9-159,10-18-148</inkml:trace>
  <inkml:trace contextRef="#ctx0" brushRef="#br0" timeOffset="15726.0146">12712 3645 941,'0'0'138,"0"0"-122,0 0 45,31 153-27,-19-101-16,-4-6-6,-5-14-11,-3-12 3,2-12-2,-2-8 0,4 0 0,2-22 10,6-20-1,5-19-9,4-3-4,4 6 1,1 12-7,-6 18 7,-2 14 1,-7 14 11,-1 0 2,0 4 1,3 21 14,5 6 4,-1 8-20,-2-5-5,3 1-6,-9 0-1,-1-1-34,-4-3-84,-4-4-228,0-11-235</inkml:trace>
  <inkml:trace contextRef="#ctx0" brushRef="#br0" timeOffset="16183.7727">13192 3638 49,'0'0'1085,"0"0"-1066,0 0 27,164-39-15,-104 39-17,-8 5-3,-19 24-7,-17 9-4,-16 4 3,0 9 1,-27-3 0,-6-10-2,4-6-1,6-18-1,15-8 0,8-6-3,0-2-22,10-26-20,24-16-5,11-6 30,2-4 19,3 3-1,-7 9 1,-14 12 2,-10 9 27,-9 10 21,-8 8 8,-2 0-4,0 3-13,0 0-9,-7 26-18,-15 12-10,2 12 6,6 3-1,14-3 3,0-5-10,36-7 11,24-19-6,19-17 30,12-2-8,3-28 7,-10-12-13,-17-1-5,-22 18-9,-23 6-8,-22 9-9,-9 8-56,-42 0-114,-18 0-802</inkml:trace>
  <inkml:trace contextRef="#ctx0" brushRef="#br0" timeOffset="17363.6413">3695 7072 577,'0'0'562,"0"0"-544,0 0 8,0 0-5,0 0-1,145-10 19,-72-4-25,3-6-9,-2 3-5,-16 6-39,-18 1-198,-27 8-286</inkml:trace>
  <inkml:trace contextRef="#ctx0" brushRef="#br0" timeOffset="17543.0379">3745 7351 1219,'0'0'37,"0"0"-32,0 0-5,135 3 10,-44-22 22,3-3-22,-7 2-10,-9 6-19,-26 5-210,-21-8-434</inkml:trace>
  <inkml:trace contextRef="#ctx0" brushRef="#br0" timeOffset="18530.0379">5481 6788 864,'0'0'190,"0"0"-169,0 0 67,0 0-32,0 0-43,0 0-13,-120 14 0,79 26-4,-4 13 4,3 2 0,10-3 1,13-6-1,10-12-1,9-8-8,0-6-25,25-14-8,17-6-15,12-2 24,6-31 17,-7-9-13,-11-7 2,-13-1 27,-16 6 6,-7 8 41,-6 14 28,0 10 7,0 10-3,0 2-21,0 0-26,0 0-32,-3 16-9,3 28 1,0 10 8,0 6 0,0 2 0,0-6-28,18-5-89,9-14-88,2-16-195</inkml:trace>
  <inkml:trace contextRef="#ctx0" brushRef="#br0" timeOffset="18791.1179">5782 7141 840,'0'0'257,"0"0"-252,0 0 13,0 0-10,0 0-7,0 106 1,8-71 0,13-4-3,3-9 1,8-12-10,7-10-18,3-3 24,-1-24 4,-10-13 8,-7-4 3,-14-9 13,-10 2 21,0 2 3,-21 11-9,-10 14-4,-4 14-21,-8 10-14,-4 12-22,1 20-73,5 6-87,8-4-199</inkml:trace>
  <inkml:trace contextRef="#ctx0" brushRef="#br0" timeOffset="19040.1203">5133 7633 898,'0'0'43,"0"0"-23,0 0-20,207 37 52,-75-37 28,12-8-20,6-21-9,-1-7-2,-4-1-15,-16-2-4,-26 8-15,-32 12-11,-33 6-4,-26 12-77,-12 1-129,-38 0-167</inkml:trace>
  <inkml:trace contextRef="#ctx0" brushRef="#br0" timeOffset="19555.3087">5886 8007 868,'0'0'50,"0"0"-43,0 0 45,-127 115-38,108-101-9,2-14 1,7 0 6,-2 0-2,8-23 12,4-9-8,0-2-14,20 0 1,11 2 2,4 8-3,3 7 2,3 12 5,-1 5 3,-2 4-7,-9 29 0,-9 12 1,-13 13 1,-7 8 2,-13 0 11,-24-3 1,-6-10-8,7-8 0,2-15 3,10-12 3,7-10-5,7-8-4,5 0 6,5 0-13,0 0-1,11-6-8,20 0 8,9 0-6,4 6 6,7 0-3,-5 16 3,-2 8-1,-7-6-1,-11 0 2,-9-8 1,-2-10 5,-5 0 18,3-12 25,6-15 12,-1-2-18,-1-3-27,-3 1-12,1 2-4,3-3-22,11-11-96,0-9-352</inkml:trace>
  <inkml:trace contextRef="#ctx0" brushRef="#br0" timeOffset="19911.9629">7385 6958 1097,'0'0'156,"0"0"-128,0 0-4,0 0-19,8 106-4,-3-48 15,-1-2-8,-2 1-4,-2-10 1,2-1-5,-2 0-11,0-11-82,0-5-165,0-14-294</inkml:trace>
  <inkml:trace contextRef="#ctx0" brushRef="#br0" timeOffset="20097.0477">7194 7321 716,'0'0'476,"0"0"-473,0 0 0,141-42 9,-54 20 28,0 0-15,-14 4-15,-15 1-10,-12 9-53,-15-3-181,-18-4-357</inkml:trace>
  <inkml:trace contextRef="#ctx0" brushRef="#br0" timeOffset="20703.7741">8851 6724 84,'0'0'826,"0"0"-773,0 0 106,0 0-66,0 0-55,0 0-5,-117-74-25,77 101-4,4 11-3,-1 14-1,9 3 1,8-2-1,9 0 0,11-16-5,0-3 0,17-15-2,14-6-10,9-13-20,4 0-12,3-23-1,-6-13 17,-8-9 21,-10-4 12,-6-1 9,-8 6 22,-6 14 32,-1 9-4,-2 16-4,0 2-8,0 3-19,0 0-25,0 27-3,0 12 0,0 14 0,2 3 0,9 0-1,7-1 1,4-6-36,3-6-76,-3-15-174,-3-13-293</inkml:trace>
  <inkml:trace contextRef="#ctx0" brushRef="#br0" timeOffset="20898.9177">9192 7070 1140,'0'0'62,"0"0"-58,0 0 22,2 141-14,2-96-4,4 1-5,-8-6 1,0-3-3,0-10 2,0-12-3,0-7-13,0-8-95,2 0-173,6-32-274</inkml:trace>
  <inkml:trace contextRef="#ctx0" brushRef="#br0" timeOffset="21573.3323">9935 6684 753,'0'0'174,"0"0"-31,0 0 0,0 0-87,0 0-24,-127 1-13,80 42 7,2 8-5,11 14-13,15-3-4,12-6-1,7-7-6,7-12 3,26-11-1,9-16-20,12-10-6,6-4-5,-4-26-24,-5-9-1,-11-5 22,-15 1 30,-12 14 5,-7 9 11,-6 10 33,0 10 9,0 0-19,-8 13-30,-5 16-3,0 5-1,8 1 0,5-5 0,0-8-2,2-10-1,18-7-1,11-5 0,7 0 4,0-20 2,0-9-1,-10-5 1,-9-1 2,-15-6 8,-4-1 6,0 0-8,-23 6-4,-5 10-6,-4 15 0,1 11-1,5 0-14,3 32-35,10 14-99,10 8-201,3 3-117</inkml:trace>
  <inkml:trace contextRef="#ctx0" brushRef="#br0" timeOffset="21911.0999">10278 7110 987,'0'0'129,"0"0"-112,72-124 72,-28 62-53,0-1-21,-11 2-3,-6 6-5,-19 15-7,-8 10 3,-5 12-1,-23 6-2,-4 8 0,7 4-2,-4 0-6,11 4-8,5 18-11,6 6-28,7 2-39,0 2 9,24-3-1,14-3 62,7-4 24,5 0 2,-2 4 8,-5-1 28,-10 4 9,-11 2-3,-15 1-25,-7 1-5,-2 1-6,-23-1-8,-1-10-9,3-11-145,6-12-142,7 0-201</inkml:trace>
  <inkml:trace contextRef="#ctx0" brushRef="#br0" timeOffset="22277.872">10813 6752 979,'0'0'117,"0"0"-106,0 0 9,0 0-2,75 140-3,-66-91-6,-9-6-4,0-9 1,0-14-3,0-10 0,0-8 2,0-2-4,0-4 10,0-24 2,10-14-13,9-13-4,1 2-15,9 0-12,3 13 19,-3 12 11,-2 10 1,-3 13 7,-4 5 7,-6 0 2,-1 7 1,-9 16 8,1 5 13,-4 7-12,-1 2-13,3-1-7,-3-5-3,3-2-2,-1-5-1,0-6-6,2-8-42,5-6-63,5-4-137,-3 0-112</inkml:trace>
  <inkml:trace contextRef="#ctx0" brushRef="#br0" timeOffset="23239.8014">10842 6928 526,'0'0'181,"0"0"3,0 0-35,0 0-100,0 0-9,0 0 8,104-81-19,-67 81-3,1 0-8,-3 14-3,-11 17-2,-6 5-4,-16 8-5,-2 2 3,-13 2 1,-20 1-3,-10-11 0,7-9-3,10-14 3,8-8-3,13-7-1,5 0 1,0-9-2,7-23-15,25-13-9,10-9 16,9-4 4,-2 2 0,2 8 3,-6 6 1,-5 10 0,-11 11 6,-14 7 4,-7 14-2,-8 0 5,0 0 9,-3 0 2,-21 7-9,-5 22-14,0 10 2,2 11 6,8-1 0,11 2-4,8-5-5,4-14-1,30-6 1,15-14 0,11-12 0,5 0-1,-5-6-1,-18-16-16,-17 2-31,-21 4-45,-8 5-98,-48 2-181</inkml:trace>
  <inkml:trace contextRef="#ctx0" brushRef="#br0" timeOffset="23672.8815">10813 6784 819,'0'0'135,"0"0"-82,0 0-3,0 0-25,154-32-11,-94 46-1,-4 16-5,-16 10 7,-13 6-5,-23 4-4,-4 2 1,-20 1 0,-16-12-2,-2-6-2,7-12 1,11-10-4,11-8 2,9-5-2,0 0 0,9-27-26,24-12-19,8-11 28,3-6 15,3-8 0,-3-5 2,-4 4 3,-9 12 14,-10 21 25,-15 15 6,-6 14 17,-2 3-8,-20 16-40,-6 22-14,1 15 3,6 3 10,11 0 2,7-1-4,3-6-2,5-9-7,24-10-3,13-10 0,9-12 0,2-8 0,-1 0-2,-9-5-41,-16-16-82,-15 1-312</inkml:trace>
  <inkml:trace contextRef="#ctx0" brushRef="#br0" timeOffset="24155.9816">12718 6585 217,'0'0'645,"0"0"-528,0 0 94,0 0-113,0 0-58,0 0-28,-21 64 15,21-10-5,0 7-8,0-3-11,0-2-1,0-6-2,0-8-4,0-1-37,0-15-45,0-3-118,0-13-225</inkml:trace>
  <inkml:trace contextRef="#ctx0" brushRef="#br0" timeOffset="24357.5144">12446 6858 1089,'0'0'77,"0"0"-69,0 0 7,152-51 12,-61 23 15,-6 1-21,-19 4-12,-20 7-9,-21 6-30,-17 2-116,-8 0-173,-6-2-311</inkml:trace>
  <inkml:trace contextRef="#ctx0" brushRef="#br0" timeOffset="25549.4005">13978 6395 940,'0'0'82,"0"0"21,0 0-74,0 0-22,0 0 5,163-3 26,-70 3-3,-1-8-16,-12 1-10,-20 0-9,-24 7-28,-21-3-87,-15 1-101,0-3-63,-28 3-170</inkml:trace>
  <inkml:trace contextRef="#ctx0" brushRef="#br0" timeOffset="25938.1804">13978 6413 741,'0'0'68,"0"0"76,0 0-68,0 0-61,0 0-9,0 0 23,54 92 4,4-74 7,7-2-6,3 0-18,-5 0-11,-3 0-3,-15 6-1,-17-2-1,-14 6-2,-14 1-10,-11-1 2,-27 6 8,-13 2 2,-3 4 1,-6 4-1,4-1 1,5-2 1,6-1-2,13-8 1,12-1 5,19-3 1,1-5-5,37-3-1,35-8 9,24-10 1,22-3 2,7-26 21,0-5-4,-18 5-1,-29 6-15,-31 11-14,-26 12-19,-21 0-94,-6 30-107,-38 12-139</inkml:trace>
  <inkml:trace contextRef="#ctx0" brushRef="#br0" timeOffset="26372.9415">13808 7833 629,'0'0'360,"0"0"-344,0 0 4,0 0 37,-6 136-2,6-92-20,0-6-13,-2-4 3,-5-15-10,5-10-5,0-7-1,2-2-1,0-12 10,0-27 0,0-17-17,11-5 1,4 6-1,3 12-1,-2 10 2,-1 15-1,1 10-1,2 6-1,-1 2-1,-1 5 0,2 18 2,-3 7 1,-4 5 0,-1-3 0,-4-2-1,-1-2 0,-2 0-1,-1-4-33,0-4-68,0-6-78,2-6-128,2-8-89</inkml:trace>
  <inkml:trace contextRef="#ctx0" brushRef="#br0" timeOffset="26584.7814">14319 7913 957,'0'0'101,"0"0"-92,114-39 33,-56 18-9,-6 4-24,-13 9-9,-7 0-40,-10 4-123,-7 0-118,-13 0-161</inkml:trace>
  <inkml:trace contextRef="#ctx0" brushRef="#br0" timeOffset="26779.0081">14333 8101 953,'0'0'170,"0"0"-158,0 0 6,0 0-1,0 0 5,118 18-12,-74-20-4,-8-2-6,-11 1-76,-7-4-76,-7-3-107,-1-5-110</inkml:trace>
  <inkml:trace contextRef="#ctx0" brushRef="#br0" timeOffset="27131.9463">14886 7867 203,'0'0'961,"0"0"-952,0 0 18,166-71 0,-114 71-11,-12 2-7,-11 22-6,-18 8 0,-11 2 0,0 5 2,-31 1-1,-10 0 6,2-4-3,1-4 0,11-8-2,7-4-4,9-8 4,7-4 0,4-4-2,0 0-1,13 0 3,26-4 23,15 0 7,15 0-11,9-20-9,3-4-3,-8-5-8,-10 4-2,-16 7-2,-18 3-34,-17 1-36,-9 1-59,-3-3-180,-11-7-225</inkml:trace>
  <inkml:trace contextRef="#ctx0" brushRef="#br0" timeOffset="27745.7773">14415 5629 817,'0'0'130,"0"0"-103,0 0 24,0 0-14,0 0-24,-92 155 1,45-100-1,1-8-10,4-10 6,4-9-6,7-13-1,8-11 5,7-4 1,8 0 10,8-19 1,0 3-10,2 2-9,25 10 0,10 4-2,13 0 2,4 18 3,4 6 3,-6 5-4,-4-8-2,-6-5 1,-9-5 0,-8-11 0,-5 0 0,-9 0 5,-5-20 3,-6-8 13,0-5 19,0-1 10,-13-1-22,-7 10-18,3 6-7,1 12-4,5 5-11,-1 2-66,6 0-150,6 6-505</inkml:trace>
  <inkml:trace contextRef="#ctx0" brushRef="#br0" timeOffset="28392.0005">16205 6288 781,'0'0'89,"0"0"45,0 0-9,0 0-63,0 0-27,0 0-23,-158 8-8,106 30 2,4 10 2,5 2 0,7-1 10,17-5-6,11-8-9,8-10-3,0-6 1,23-10-1,10-10-3,12 0-4,4-13 3,5-18-5,-3-8-5,-9 0 5,-9-2 0,-12 3 8,-10 3 2,-5 3-1,-1 5 8,-5 9 3,0 9 16,0 5-2,0 4 8,0 0-13,0 16-20,0 18 1,0 9 4,0 5-3,0 1-1,0-1 0,3-4-2,7-2-14,6-8-56,4-8-88,0-12-193,5-14-188</inkml:trace>
  <inkml:trace contextRef="#ctx0" brushRef="#br0" timeOffset="28721.4713">16489 6599 1019,'0'0'18,"0"0"-14,0 0 12,23 126-7,-11-85 3,-5-5-2,-5-10 7,0-10 7,-2-11-1,2-5-6,0 0-2,6-12 12,5-20-6,7-12-18,2 0-1,1 9 0,3 6-2,-4 12 0,0 6 0,1 11 0,-1 0 3,-1 2-1,-2 21 2,-5 6-1,-8 5-1,-3 2-1,-3 1-1,0-3-41,-11-7-92,-1-9-200,3-13-183</inkml:trace>
  <inkml:trace contextRef="#ctx0" brushRef="#br0" timeOffset="29238.0464">17355 6212 247,'0'0'866,"0"0"-850,0 0 51,0 0-23,0 0-24,-122 124 6,93-79-7,6-1-12,8-2 2,7-10-7,8-8-2,0-8-1,23-10-20,16-6-18,8-6 2,10-26 1,1-6 15,-6 1 3,-15 8 18,-14 8 1,-12 11 2,-9 6 13,-2 4 31,0 0-12,-8 24-29,-9 9-3,2 3-2,6 0 0,4-4 1,5-10-1,0-4-1,18-14-1,13-4 1,9 0 2,1-27 2,-1-6 4,-7-8-1,-12-1 18,-11 1-2,-10 5-6,0 9-1,-20 10-2,-11 12-14,-6 5 0,1 8-12,0 22-54,8 7-68,13 2-198,7 2-199</inkml:trace>
  <inkml:trace contextRef="#ctx0" brushRef="#br0" timeOffset="29567.8254">17816 6573 863,'0'0'192,"0"0"-120,133-132 36,-89 75-72,-9 1-20,-12 6-11,-17 8-3,-6 14 4,-6 11-5,-28 14 3,-3 3-4,-6 0 0,3 12-3,17 5-3,15 6-15,8-2-25,8 0-36,26-1 3,13-6 58,7-2 19,6-2 2,0 5 1,-8 0 23,-4 8 10,-19 0 2,-14 5-16,-15 4-8,0 2-6,-21 1 1,-15-7-7,0-9-80,0-10-99,17-9-148,7-9-206</inkml:trace>
  <inkml:trace contextRef="#ctx0" brushRef="#br0" timeOffset="29875.7681">18454 6220 942,'0'0'72,"0"0"-26,0 0 10,74 121-19,-63-73-13,-5-5-17,-4-8 3,-2-12-6,0-10-2,0-13 1,6 0 2,2-22 16,11-22-18,2-11-3,8-3 1,2 9-2,-4 10 1,0 15 0,-2 10 13,-6 10 22,2 4-3,-1 0-7,-3 18-13,-1 12-7,-5 6-2,-4 5-3,-4-2-4,-1-2-58,-2-5-86,2-6-243</inkml:trace>
  <inkml:trace contextRef="#ctx0" brushRef="#br0" timeOffset="30303.9568">19058 6216 842,'0'0'165,"0"0"-99,0 0 34,127-34-51,-82 34-23,-7 16-12,-11 15-12,-17 4 1,-10 8-1,0-1 0,-25-2-2,-4-8-4,4-12-4,13-8 7,8-12-2,4 0-4,4-18-13,30-18-16,10-10 2,10-5 18,-5 1-12,-4 6 21,-12 7 7,-10 6 7,-10 11 42,-9 10 15,-4 10-4,0 0-8,-17 20-27,-10 18-24,2 11 8,9 2 1,14-5 0,2-6-3,18-5-3,29-15 5,19-13 4,17-7 7,8-9 1,-5-19-7,-13 2-6,-29 3-1,-17 3-7,-25 6-34,-2 2-58,-33 3-286</inkml:trace>
  <inkml:trace contextRef="#ctx0" brushRef="#br0" timeOffset="31152.9203">4272 9914 1050,'0'0'155,"0"0"-149,0 0 2,0 0-1,0 0-2,0 0 3,136 5-8,-77-14-2,-8-3-104,-13 4-197,-23 8-230</inkml:trace>
  <inkml:trace contextRef="#ctx0" brushRef="#br0" timeOffset="31310.7421">4247 10372 1161,'0'0'31,"0"0"-28,0 0 9,0 0 5,175-35-11,-101 9-6,-8 2-109,-15 4-382</inkml:trace>
  <inkml:trace contextRef="#ctx0" brushRef="#br0" timeOffset="32395.4789">6225 9793 567,'0'0'392,"0"0"-380,0 0-8,0 0 7,0 0-7,0 0-3,-125 119 1,99-105 8,1-6 3,5-8 5,5 0 21,3-4 16,3-19-29,7-3-18,2-4-7,0 0-1,21 2-1,7 2-1,6 11 2,4 1 0,-3 9 0,2 5-5,-3 0 4,-7 20-2,-4 11-2,-10 4 5,-11 11 2,-2 8 6,-5 12 4,-22 5 1,-4 1-12,0-7 3,0-14-3,2-14-1,5-11 0,6-14-3,7-6 0,6-6 3,5 0 0,0-11-8,0-10-11,16 1 11,9 3 8,4 12 1,6 5 0,5 0 4,7 10-2,-3 6-2,-1 0 6,-8-8-5,-5-4 14,-5-2 23,-6-2 12,4 0-4,-5-5-4,-3-12-19,-5-1-11,-2 4-9,-5 5-4,-3 5-34,0 4-85,-7 4-229,-18 15-349</inkml:trace>
  <inkml:trace contextRef="#ctx0" brushRef="#br0" timeOffset="32676.0354">5806 10805 1046,'0'0'11,"0"0"-3,178 5 34,-71-10 0,7-16 5,-2-2 7,-6-3-17,-10 3-5,-9 0-9,-13-6-1,-13 5-6,-22 3-1,-14 5-9,-14 7-2,-10 4-4,-1 5 0,0 0-43,-8 0-87,-27 23-193,-10 7-246</inkml:trace>
  <inkml:trace contextRef="#ctx0" brushRef="#br0" timeOffset="33243.276">6350 11300 984,'0'0'10,"0"0"-6,0 0 27,-105 105-25,85-87-3,2-9 0,2-9 3,3 0 0,3-9 16,7-16 8,3-13-16,0-1-12,19-1 5,13 2-7,3 6 4,4 8 3,-1 8 10,-5 10-8,-2 6 1,-4 0-5,-4 15-3,-4 20 2,-9 11 1,-8 7 10,-2 6 6,-10 4-6,-13 1 0,-12 0-12,2-7 3,0-10-6,1-10 1,6-16 0,6-7 2,4-14 5,10 0-7,2 0 3,4 0-4,0-3-3,20-8-1,9 6 4,10 1-8,6 4 8,0 0 2,1 0 0,-1 9 2,-5-6 0,-2-3-1,-9 0 5,0-4 9,-5-13 7,-1-5 0,-4-2 10,0 4-26,-9-1-8,2-6-3,-3-1-66,-1-15-157,2-12-452</inkml:trace>
  <inkml:trace contextRef="#ctx0" brushRef="#br0" timeOffset="33703.4671">7779 9919 803,'0'0'215,"0"0"-158,0 0 16,0 0-57,0 0 8,9 159 46,-7-85-27,2-5-22,1-5-9,2-12-11,-2-6-1,3-8 0,-4-6-60,-2-9-95,-2-9-188,0-7-174</inkml:trace>
  <inkml:trace contextRef="#ctx0" brushRef="#br0" timeOffset="33912.2282">7585 10347 1035,'0'0'114,"0"0"-111,0 0 15,176-65 11,-96 32-2,-4-1-7,-12 5-14,-13 3-6,-17 15-1,-13 6-94,-16 5-188,-5 0-302</inkml:trace>
  <inkml:trace contextRef="#ctx0" brushRef="#br0" timeOffset="34804.9778">8775 10106 665,'0'0'261,"0"0"-194,0 0 16,0 0-31,0 0 3,0 0-4,167-16-18,-109 12-17,-6 0-11,-12-2-2,-11 2-3,-7 1-43,-4-4-126,-4-5-237</inkml:trace>
  <inkml:trace contextRef="#ctx0" brushRef="#br0" timeOffset="34993.0214">9420 9840 911,'0'0'310,"0"0"-305,0 0 10,0 0-3,-16 136-2,25-96-9,0-1 2,-4 2-3,1-1-33,-6-5-102,0-10-130,0-6-130</inkml:trace>
  <inkml:trace contextRef="#ctx0" brushRef="#br0" timeOffset="35232.9755">9212 10483 1127,'0'0'48,"0"0"-45,0 0 31,170 0 7,-66-4-9,8-14-8,-2-11-4,-10 2 1,-16 1-11,-22 2-7,-19 9-3,-20 6-5,-19 9-58,-4 0-97,-15 0-150,-25 24-252</inkml:trace>
  <inkml:trace contextRef="#ctx0" brushRef="#br0" timeOffset="35732.9263">9627 10888 956,'0'0'18,"0"0"24,0 0 15,-128 74-48,105-64-5,2-10-1,1 0-1,9 0 2,7-12-3,4-12-1,2-2 0,25 1 0,8-4 0,5 9 0,1 6 1,1 8 1,-1 6 0,3 0 6,-9 6 5,-6 18 1,-6 12-5,-17 7 0,-6 4 0,-4 8-3,-31-4 5,-11 4-2,-3-8-6,1-10 0,5-11 2,7-12-3,15-8 2,9-4-2,10-2 0,2 0 7,8-19-8,21-4-1,7 7-4,5 3 2,1 12 2,0 1 3,-1 0-1,-1 16 3,-3 4 2,-1-6 1,-2-6 7,3-8 10,-1 0 2,1-13 5,-2-14-14,-7-2-17,-4 6-1,-8-5-25,-9-4-95,-7-6-353</inkml:trace>
  <inkml:trace contextRef="#ctx0" brushRef="#br0" timeOffset="35994.9258">10101 9992 906,'0'0'403,"0"0"-402,121-7 1,-49 30 34,5 31-18,-3 19 11,-13 14-10,-17 16-3,-20 2-4,-24 11-1,0 0-7,-37 2 1,-17-1-5,-10-15-1,-5-16-6,8-20-31,-2-23-34,3-18-65,-2-13-232,-16-12-162</inkml:trace>
  <inkml:trace contextRef="#ctx0" brushRef="#br0" timeOffset="36324.928">9179 9485 719,'0'0'147,"0"0"-18,0 0-27,-149 93-52,93 9 2,6 21 10,6 22-2,11 8-2,15-1-7,18-6-13,5-14-19,45-13-12,19-15-1,12-18-6,4-16-1,-2-18-54,-13-15-45,-9-28-190,-17-9-544</inkml:trace>
  <inkml:trace contextRef="#ctx0" brushRef="#br0" timeOffset="37030.9712">11152 9811 655,'0'0'108,"0"0"85,0 0-54,0 0-67,0 0-33,0 0-20,-116 84 0,78-19-3,3 7 1,14-3-11,12-4-2,9-12-3,13-14-1,24-15-8,13-17-31,1-7-18,3-16 18,-5-24 15,-9-4 21,-11 4 3,-13 11 3,-12 13 5,-4 10 18,0 6 12,0 0-15,0 22-23,0 12-2,0 1 0,0-3 2,5-13-5,20-6-4,6-12 6,2-1 3,2-19 4,-5-16 9,-6-5 32,-11 0 4,-7 0-12,-6 3-7,-4 5-9,-17 9-17,-10 13-4,-3 10-1,-2 7-17,5 24-35,7 13-43,10 11-68,14 1-193,0 4-136</inkml:trace>
  <inkml:trace contextRef="#ctx0" brushRef="#br0" timeOffset="37330.9738">11565 10379 659,'0'0'319,"79"-104"-303,-32 39 111,0-3-62,-10 0-32,-14 0-10,-17 12-12,-6 10-6,-8 16-1,-19 16 0,0 12-2,1 2-1,6 3-1,6 19-1,10 5-9,4-1-16,6 2-14,25-2 25,12-2 13,5 2 2,4 0 0,-3-2 11,-4 6 9,-14-1 4,-13-2-7,-14 4-13,-4 5-2,-14 0-2,-17-4-46,-4-8-117,1-19-167,8-5-164</inkml:trace>
  <inkml:trace contextRef="#ctx0" brushRef="#br0" timeOffset="37690.9772">12157 9912 881,'0'0'133,"0"0"-101,142-17 80,-106 38-88,-18 19-14,-18 12-5,0 4 1,-29 2-2,1-14-2,5-12 1,8-15-3,10-13-5,5-4-9,0-21-10,22-23-16,16-12 8,2-4 23,3 7 9,-8 7 0,-10 14 2,-10 15 28,-15 8 22,0 9 27,-7 0-11,-22 12-37,0 21-20,3 6 13,13-2-3,10 4-12,3 2-4,11-9-5,27-2 0,13-13-1,14-14-15,4-5-52,-4 0-145,-14-29-487</inkml:trace>
  <inkml:trace contextRef="#ctx0" brushRef="#br0" timeOffset="38022.7632">13613 9699 927,'0'0'187,"0"0"-134,0 0 26,0 131 6,0-78-46,2 3-23,2-5-7,0-3-8,1-2-1,-5-3-14,0-8-49,0-4-102,0-14-234,-11-10-308</inkml:trace>
  <inkml:trace contextRef="#ctx0" brushRef="#br0" timeOffset="38172.853">13419 10110 1067,'0'0'69,"0"0"-43,0 0-1,167-84-10,-74 50-13,-1 2-2,-12 4-194,-17-6-549</inkml:trace>
  <inkml:trace contextRef="#ctx0" brushRef="#br0" timeOffset="38441.4272">14680 9675 907,'0'0'52,"0"0"-42,134 0 82,-54-7-23,5-5-35,0-1-3,-14-3-20,-16 4-7,-16 4-4,-25 0-49,-14 4-54,0-1-54,-29 4-147,-14 1-288</inkml:trace>
  <inkml:trace contextRef="#ctx0" brushRef="#br0" timeOffset="38837.1389">14716 9761 734,'0'0'110,"0"0"-91,0 0 93,0 0-50,0 0-23,107 115 2,-40-103-19,6-7-8,-5 0 1,-16-3-11,-11 2 2,-19 2-3,-15 6-6,-7 7 7,-11 12-4,-29 3 4,-10 10-1,-8 0-2,1 2-1,6 7 1,5-11 0,13 0 1,18-10 6,13-8-2,2-6 6,29-6 7,26-10 6,25-2 12,15-12 1,14-20-10,-1-7-5,-2 1-7,-15 9 3,-23 8-8,-28 9-10,-25 12-1,-15 0-41,-46 28-38,-27 18-107,-20 12-258,-7-7-184</inkml:trace>
  <inkml:trace contextRef="#ctx0" brushRef="#br0" timeOffset="39166.6935">14597 10922 931,'0'0'152,"0"0"-147,0 0 16,6 142 17,-2-103-27,-3 1 4,-1-8-1,0-14-9,0-8 2,0-10 1,0-3 16,0-32-7,0-13-11,0-10-3,21 2-1,3 11 0,1 13-2,-7 16 18,0 15 5,-2 1-2,1 0-3,6 19-4,-3 10-4,-3 4-8,1 4-2,-7 0 0,-1-4-27,-2-8-42,-1-2-103,-1-9-211</inkml:trace>
  <inkml:trace contextRef="#ctx0" brushRef="#br0" timeOffset="39328.2864">15093 10975 501,'0'0'720,"0"0"-711,136-95-8,-72 69-1,-4 12-7,-12 6-142,-18 2-233</inkml:trace>
  <inkml:trace contextRef="#ctx0" brushRef="#br0" timeOffset="39485.9646">15193 11127 1045,'0'0'107,"0"0"-98,0 0 4,116-20-5,-51-2-8,-3 1-98,-8-6-276</inkml:trace>
  <inkml:trace contextRef="#ctx0" brushRef="#br0" timeOffset="39782.9344">15744 10805 1008,'0'0'103,"0"0"-92,0 0 44,128-44-23,-98 44-22,-14 23-9,-16 11 3,0 8-1,-31 2 3,-10-4-2,3-1-1,7-7 15,8-6 11,13-6 3,10-6-5,0-4-11,20-6 1,26-3 9,19-1-2,9-3-18,9-20-2,-6-2-2,-10-1-2,-20 7-20,-30 6-64,-17 0-122,-21 2-367</inkml:trace>
  <inkml:trace contextRef="#ctx0" brushRef="#br0" timeOffset="40524.907">15708 8598 501,'0'0'198,"0"0"-99,0 0-17,0 0 23,0 0-20,-45 141-21,13-93-21,-8 0 0,-5-4-20,-7 0-6,1-3-5,2-6-6,0-5-3,9-9-1,7-7-2,8-10 3,11-4-1,11 0 3,3-17-5,9-9-15,24 0 3,5 6 4,5 12 7,7 8-1,-3 0 3,6 28-2,-2 7 2,-7-4 0,-7-2 0,-11-12-1,-8-6 5,-7-11-3,-2 0 25,0-12 7,2-18 10,-2-11-18,-5-1-11,-4-2-4,0 2-4,-4 5-2,-7 12-5,2 9 0,0 11-28,7 5-88,-4 0-348</inkml:trace>
  <inkml:trace contextRef="#ctx0" brushRef="#br0" timeOffset="41818.0517">17391 9126 888,'0'0'200,"0"0"-123,0 0 5,-121 48-47,92-14-18,0 12 4,8 7-1,0 8-5,8 2-1,6-8-5,7-4-7,0-10 3,5-6-4,17-9-1,-2-2-5,5-14-22,0-6-34,0-4-55,8-14-110,-8-16-156</inkml:trace>
  <inkml:trace contextRef="#ctx0" brushRef="#br0" timeOffset="42459.9521">16898 9358 568,'0'0'53,"0"0"3,0 0-22,0 0-26,0 0 2,0 0-2,-79 92 2,63-92 8,-2 0 20,9-4 11,2-16-2,4 0-18,3-1-8,0 1-12,12 3-5,10 3-4,3 6 10,0 8 15,-1 0-6,-2 18 13,-6 16-4,-3 6-7,-12 2 1,-1 4-4,0-1-8,-5-1-5,-20 4-3,-5-9 2,0-2-1,-1-7-3,-3-12-8,7-10 3,5-8 5,9 0 6,7-6-6,6-10 0,0-2-1,10 4 1,17 8-1,7 6 1,3 0 3,6 23 16,-3 4 1,-2 1-7,-5 0-13,-4-2 3,-4-5-3,-3-6-13,-1-10-70,-2-5-134,4 0-144</inkml:trace>
  <inkml:trace contextRef="#ctx0" brushRef="#br0" timeOffset="42686.892">17499 9557 1030,'0'0'96,"0"0"-94,0 0-1,0 0-1,130-32-31,-87 24-164,-7-6-213</inkml:trace>
  <inkml:trace contextRef="#ctx0" brushRef="#br0" timeOffset="42866.005">17859 9356 487,'0'0'628,"0"0"-607,0 0 39,0 0-14,0 0-29,0 0 11,-11 99-17,11-65-9,3 2-2,-3-2-7,0-6-56,0-5-80,0-6-167,0-13-181</inkml:trace>
  <inkml:trace contextRef="#ctx0" brushRef="#br0" timeOffset="43145.6337">17793 9168 1099,'0'0'44,"0"0"-44,156-18 15,-75 20 3,0 28 4,-12 12 9,-15 8-8,-15 10-11,-20 3 5,-19 0-2,0 2 10,-34-1-3,-11-6-4,3-8-9,2-9-4,9-16-4,6-9-1,7-9-5,10-7-35,-3 0-36,1-26-109,2-11-229</inkml:trace>
  <inkml:trace contextRef="#ctx0" brushRef="#br0" timeOffset="43547.7407">18101 8747 397,'0'0'738,"0"0"-730,0 0-7,0 0 8,0 0-1,124 108-5,-111-72-2,-10-12 2,-3-12-2,0-7 6,0-5-1,0 0 23,0-7 5,0-25-26,0-8-7,15-4 0,5 5-1,4 8 1,3 9-1,-2 13 0,2 9 0,2 0 0,-2 18 0,-6 21 9,-3 3-3,-10 6 1,-5-2-3,-1-6 0,1-10-2,2-8 3,6-9-2,6-13 0,15 0 2,12-13 2,10-15-7,4-2-11,-5 6-99,-13 10-277</inkml:trace>
  <inkml:trace contextRef="#ctx0" brushRef="#br0" timeOffset="43974.6735">16806 10355 618,'0'0'387,"0"0"-382,117 2-5,-3-2 117,30-14-55,28-4-19,23-10 8,17-2-18,9-1-2,7 2-2,-9-2-8,-15 2 5,-23 0-8,-36 7 0,-41 8-13,-36 10-4,-35 0-1,-22 4-14,-11 0-33,-6 0-16,-30 10-57,-17 19-193,-18 2-192</inkml:trace>
  <inkml:trace contextRef="#ctx0" brushRef="#br0" timeOffset="44261.5827">17307 10964 828,'0'0'320,"0"0"-306,0 0 43,0 0-8,0 0-8,-8 111-2,8-69-18,0-2-14,0-3-6,8-5 2,-4-7-3,3-4-17,-1-9-45,3-9-62,5-3-155,-6 0-145</inkml:trace>
  <inkml:trace contextRef="#ctx0" brushRef="#br0" timeOffset="44439.7943">17625 11175 1067,'0'0'169,"0"0"-169,0 0 0,114-50-3,-63 35-47,2-5-98,1 5-194,-11-9-235</inkml:trace>
  <inkml:trace contextRef="#ctx0" brushRef="#br0" timeOffset="44793.9575">18075 10979 877,'0'0'26,"0"0"64,0 0 20,19 134-48,-13-92-25,3 4-9,-5-8-17,-2-8-8,0-12 3,-2-12-4,0-6 0,0 0 2,8-21 12,3-16-10,4-9-4,9 0-2,1 2 1,6 4-1,5 10 0,-5 5 1,2 11 0,-6 13 0,-4 1 1,-5 8 1,-7 24 6,-5 6 8,-1 5 0,-5-2-5,1 1-5,5-6-4,-2-10-1,5-8-2,2-12 0,0-6-16,2 0-31,1-14-73,-3-11-204,-6-6-314</inkml:trace>
  <inkml:trace contextRef="#ctx0" brushRef="#br0" timeOffset="45362.9363">18561 10582 1051,'0'0'61,"0"0"-57,0 0-4,0 0 0,0 0 2,0 0-1,19 80 1,-46-74-2,2-6 5,3 0-3,6-4 3,7-17-3,7 0-1,2-4 0,2 1-1,23 2-3,6 2 3,0 6 1,-2 7 0,-3 4 1,2 3 18,-5 0 7,0 15-8,-5 13-1,-7 7 0,-7 6-11,-4 1-2,0 2-4,-13-2 3,-16-3-4,-4-6-2,0-8-7,1-11-11,8-8 5,9-6 12,9 0 2,6-17-2,0 2-6,18 0 6,9 9 4,2 6-3,3 0 2,5 1 0,3 14 0,5 2 1,6-3 0,-1-2 9,3-7 24,-6-5-19,-7 0 7,-9-11 48,-8-9-25,-8 3-19,-9-1 11,-6-2-16,0 2-14,0 1-7,0 3-3,0 2-51,10-1-82,-1-8-320</inkml:trace>
  <inkml:trace contextRef="#ctx0" brushRef="#br0" timeOffset="46629.9747">20133 9284 1074,'0'0'75,"0"0"-62,0 0 89,0 0-34,-130 0-61,90 55-6,-2 12 3,7 3 3,4 1-6,10-13 0,19-12 0,2-12-1,9-10-1,24-16 0,10-8-4,6 0-10,2-23-4,-5-3 0,-7 1 3,-15 9 2,-11 8 11,-10 6 3,-1 2 0,0 0 0,0 19-3,5 8 3,2 4 1,4-2-1,12-7-2,2-7-1,8-15-15,5 0 10,-4-15 8,-4-15 3,-11-3 16,-11-2 12,-10 1 0,0 4-3,-23 8-6,-8 5-15,0 16-6,-7 1-1,2 9-35,7 22-43,10 3-118,9 5-207</inkml:trace>
  <inkml:trace contextRef="#ctx0" brushRef="#br0" timeOffset="46944.9475">20494 9823 874,'0'0'144,"0"0"-117,132-150 98,-81 90-78,-11-1-33,-13 10-8,-16 5-3,-11 12 0,0 7 1,-24 10 0,-1 7-1,0 6 1,3 4-4,9 0-2,6 18-3,7 7-25,0 1-17,26 0-23,15-3 19,3-3 37,4-1 13,-4 4 1,-9 0 13,-12 6 9,-17 0-11,-6 4 4,-4 4-2,-23-5-13,-2-5-32,6-8-166,6-16-148</inkml:trace>
  <inkml:trace contextRef="#ctx0" brushRef="#br0" timeOffset="47262.267">21101 9425 968,'0'0'16,"0"0"37,40 107 3,-34-58-36,-6-6-11,0-10-4,0-13-2,0-12 0,0-8-3,4-5 3,8-28 9,8-11-11,6-8 1,3 0 0,3 8-1,-6 14 0,-5 11 20,-6 13 27,-3 6-12,-2 0-15,1 23-1,-2 7 8,-2 0-17,2 4-7,0-2-4,-2 0 0,0-6-38,-3-4-85,-4-8-181,0-8-215</inkml:trace>
  <inkml:trace contextRef="#ctx0" brushRef="#br0" timeOffset="47686.8635">21577 9370 959,'0'0'66,"0"0"-40,134-46 61,-76 46-64,-3 0-14,-13 15 1,-16 13-8,-19 7 1,-7 6 5,-23-3-4,-17-2-1,-3-9-1,10-10 0,11-7-2,15-10-1,7 0-7,20-19-29,22-18-22,12-7 32,4-4 14,0-1 12,-2 7 1,-12 8 15,-15 10 44,-15 11 3,-14 13-5,0 0 2,-20 23-27,-14 17-23,1 6 3,2 0 6,17-2-2,14-3-12,2-10-1,47-11-1,20-13 2,18-7 12,13-15 6,6-12 0,-17-4-7,-20 3-4,-26 6-7,-26 2-4,-17 4-28,-2 2-80,-34-5-339</inkml:trace>
  <inkml:trace contextRef="#ctx0" brushRef="#br0" timeOffset="48617.9387">6579 9549 132,'0'0'128,"0"0"-30,0 0 64,0 0-1,0 0 11,0 0-32,36-5-35,-87 54-9,-31 14-28,-18 12-33,-21 4-14,-5 4-8,5 4-3,9-10-8,19-6-1,26-13-1,24-13-13,26-13-48,17-6-79,6-6-138,34-6 5,5 3-102</inkml:trace>
  <inkml:trace contextRef="#ctx0" brushRef="#br0" timeOffset="48905.4277">6247 11458 1012,'0'0'267,"0"0"-259,0 0-8,0 0 10,-160 156 39,82-84-3,-7 13-25,-1-5-7,1 4-11,4-6 0,11-6-3,17-7-13,22-14-37,29-14-56,2-19-216,26-18-327</inkml:trace>
  <inkml:trace contextRef="#ctx0" brushRef="#br0" timeOffset="49504.9847">4567 14093 991,'0'0'121,"0"0"-103,0 0 30,0 0 7,0 0-42,0 0 6,71-18 7,-20-2-16,5-2-4,-7-5-6,-2 5-54,-14 5-141,-15 5-268</inkml:trace>
  <inkml:trace contextRef="#ctx0" brushRef="#br0" timeOffset="49675.8528">4631 14316 1154,'0'0'48,"0"0"-46,0 0-2,0 0 12,125 0 14,-42 0-21,4 0-5,2-27-134,-4-11-315</inkml:trace>
  <inkml:trace contextRef="#ctx0" brushRef="#br0" timeOffset="50619.9242">2600 13962 577,'0'0'109,"0"0"1,0 0 44,0 0-38,0 0-28,0 0-28,-77-16-22,36 16-9,-1 21-15,-3 9-9,0 7 1,8 8-5,10-2-1,9 1 2,16-1-2,2-9-11,9-2 10,25-16-4,6-8-22,6-8-8,4-2 9,-3-25 9,-7-4-2,-7-1 17,-8-2 2,-10-2 0,-10 2 10,-5 7 9,0 6 6,0 9 10,0 3-17,0 8-1,0 1-11,0 0-6,0 0-1,0 0-6,0 0-38,0 0-35,0 0-64,0 0-164,-3 0-162</inkml:trace>
  <inkml:trace contextRef="#ctx0" brushRef="#br0" timeOffset="51003.8932">2756 13758 846,'0'0'99,"0"0"-20,0 0 92,0 0-95,0 0-25,-113-60-16,68 67-15,1 23-5,-3 14-6,5 17-6,9 11 6,8 8-5,11 3 3,14-4 0,0-10-7,25-3 2,6-4 0,0-4-2,-1 1 0,-4-1 0,-12-6-21,-6 6-44,-8-3-41,0-12-129,-18-1-115,-15-25-66</inkml:trace>
  <inkml:trace contextRef="#ctx0" brushRef="#br0" timeOffset="51287.9311">2293 14679 372,'0'0'181,"0"0"-67,-44-109 23,44 77-29,13-4-62,31-11-11,24-4-9,13-10-8,18-7-3,1 0-11,-4 2-4,-9 0 0,-16 7-4,-17 10-8,-25 6 7,-16 14 5,-13 6 15,0 11 68,-7 3 37,-12 9-38,-4 0-30,-4 15-30,-6 28-16,-3 16 1,0 11-3,8 5 0,10 1-4,9-4 0,9-1-5,0-6-42,22-4-44,5-15-128,-3-16-213</inkml:trace>
  <inkml:trace contextRef="#ctx0" brushRef="#br0" timeOffset="51654.7964">3078 14185 1021,'0'0'0,"0"0"5,0 0-5,118-8 5,-87 31-1,-6 8-4,-14 5 0,-11 1-28,0-4-31,-10-6 4,-5-12 33,2-6 2,9-9-10,4 0 23,0-21-59,21-18-38,10-8-35,8-8-1,-3 6 76,-5 9 64,-10 11 136,-13 17 84,-8 9 43,0 3-25,-8 0-103,-7 8-94,-3 13-16,4 11-16,9 14-9,5-5-2,0 9 2,17-2-4,14-1-64,-2-6-109,2-10-223,-8-13-303</inkml:trace>
  <inkml:trace contextRef="#ctx0" brushRef="#br0" timeOffset="51905.8546">3477 13918 765,'0'0'405,"0"0"-404,0 0-1,129-32 31,-51 44-5,0 26 8,-11 15-12,-18 13-6,-22 10-1,-23 10-1,-4 6 5,-38 0-1,-13 1-8,-14-12 0,1-14-10,3-15 0,19-20 0,18-9-52,19-23-80,5-7-235,22-35-420</inkml:trace>
  <inkml:trace contextRef="#ctx0" brushRef="#br0" timeOffset="52476.3348">6442 13712 320,'0'0'59,"0"0"-59,0 0-10,0 0-9,0 0-58,0 0-82</inkml:trace>
  <inkml:trace contextRef="#ctx0" brushRef="#br0" timeOffset="52697.1308">6442 13712 824,'149'-54'209,"-149"54"-109,0 0-29,0 26-33,2 18-26,5 14 37,-1 4-1,1-1-20,-4-3-8,1-4 1,-2-11-3,-2-4-10,0-9-6,0-4 0,0-12-2,0-4-14,2-6-42,18-4-49,7-7-127,2-31-251</inkml:trace>
  <inkml:trace contextRef="#ctx0" brushRef="#br0" timeOffset="53246.8472">7410 13851 817,'0'0'180,"0"0"-139,0 0 61,0 0-45,0 0-44,0 0-3,81 0 16,-22-9 10,1-3-12,-5 2-11,-10 6-3,-5 2-10,-4 2-36,-3 0-105,-2 0-239</inkml:trace>
  <inkml:trace contextRef="#ctx0" brushRef="#br0" timeOffset="53479.7662">8392 13600 1219,'0'0'23,"0"0"-21,0 0-2,0 0 4,0 133 6,1-75-8,-1-1-1,0-7-1,0-7-37,0-4-59,0-4-49,0-12-134,0 0-131</inkml:trace>
  <inkml:trace contextRef="#ctx0" brushRef="#br0" timeOffset="53718.8454">8131 14212 1007,'0'0'86,"0"0"-77,0 0-2,142 5 46,-29-5 7,15-5-21,4-14-1,-3-8-3,-11 2 0,-15 3-13,-25-1-11,-29 11-11,-26 4-3,-23 8-40,-7 0-28,-34 13-114,-21 11-249</inkml:trace>
  <inkml:trace contextRef="#ctx0" brushRef="#br0" timeOffset="54227.9257">8641 14717 848,'0'0'183,"0"0"-160,-127 80-19,94-61 21,4-1-10,4-11-12,10-7 0,4 0-1,8-20 12,3-13-11,0-6 0,23-6-2,8 13 1,7 2 0,6 12 9,1 16 7,2 2 6,-7 16-11,-12 22 2,-2 16-5,-17 11 0,-9 5-4,0-2 3,-21-4-6,-8-12 0,-9-10 0,7-14 0,0-11-1,5-12 0,12-5 1,8 0 3,6-12 0,0-5-6,11-2-6,15 4 6,8 3 1,-1 12-1,3 0-1,3 0 1,-2 17-1,3 5 2,2-3 0,-6-10 1,4-5 4,-7-4 5,-4 0 6,-2-18 12,-4-6 20,-8-2-21,1-3-25,-3-8-3,5-4-35,2-17-102,0 0-312</inkml:trace>
  <inkml:trace contextRef="#ctx0" brushRef="#br0" timeOffset="54843.1855">9698 13668 932,'0'0'113,"0"0"-43,0 0 35,0 0-48,0 0-44,0 0-5,-151 108 1,112-56 7,7-2 5,11-2-5,15-6-11,6-6-4,8-6-1,24-12 0,15-9-4,8-9-16,5-13-3,2-20-8,-4-10-5,-8 0 15,-13 2 20,-14 9 0,-12 13 2,-11 7 13,0 12 22,0 0-2,-7 7-16,-10 25-16,1 8 1,7-3-3,9 1 0,0-9 0,9-3 0,20-12-2,9-14 1,2 0 1,0-10 1,-6-20 6,-8-3-1,-16-6 17,-10 1-7,0 0-1,-10 8-5,-19 10-10,-4 15-2,0 5-17,4 5-36,11 27-100,9 6-144,9 6-133</inkml:trace>
  <inkml:trace contextRef="#ctx0" brushRef="#br0" timeOffset="55148.853">10200 14113 813,'0'0'153,"0"0"-45,125-129 1,-81 77-47,-4-6-19,-11-2-24,-16 8-8,-13 11-6,0 14 1,-32 19-1,-7 8-4,-1 0-1,10 15-12,14 5 4,8 5-5,8 3-11,4-4-4,29-2-11,9-2 12,7-4 11,2 2 15,-2-4 1,-12 4 1,-9 0 5,-16 4 9,-12 4-9,0 4-1,-28-2-5,-6 3-15,1-16-98,6-7-170,8-8-119</inkml:trace>
  <inkml:trace contextRef="#ctx0" brushRef="#br0" timeOffset="55525.8302">10759 13740 889,'0'0'42,"127"0"57,-67 19-8,-23 18-60,-20 11-22,-17 3-9,-17-5 0,-23-3-14,4-14-4,9-16 11,11-13 7,16 0 0,0-20-29,22-22-24,18-6 22,7-4-20,1-4-5,-4 7 16,-4 6 40,-11 11 8,-11 16 61,-12 11 17,-6 5 7,-2 10 13,-20 15-52,-7 7-31,4 8 19,5-2-5,3 5-15,16-4-9,1-11-1,1-5-10,34-6-2,10-11-3,13-6-15,2 0-53,-9 0-152,-13-14-523</inkml:trace>
  <inkml:trace contextRef="#ctx0" brushRef="#br0" timeOffset="55827.5965">12107 13430 1157,'0'0'78,"0"0"-44,0 145 35,0-79-33,0-2-27,0 1-7,0-10-2,10-6-15,-3-11-52,-5-11-103,-2-9-252</inkml:trace>
  <inkml:trace contextRef="#ctx0" brushRef="#br0" timeOffset="55982.4428">11869 13793 1120,'0'0'32,"0"0"-29,128-63 9,-35 29-9,5 0-3,-9 1-148,-13 8-413</inkml:trace>
  <inkml:trace contextRef="#ctx0" brushRef="#br0" timeOffset="56261.7574">12875 13375 952,'0'0'104,"0"0"-100,125-10 71,-38-9-10,8-1-20,3-1-8,-8 3-8,-19 2-9,-22 3-16,-18 9-4,-19 4-15,-12 0-66,0 4-87,-40 14-138,-17 3-161</inkml:trace>
  <inkml:trace contextRef="#ctx0" brushRef="#br0" timeOffset="56626.8408">12900 13397 906,'0'0'113,"0"0"-53,0 0-11,0 0 38,0 0-34,156 65-22,-104-44-1,-2 1-9,-8 0-12,-11 2-8,-15 0-1,-7 5 0,-9 0-4,-7 0-11,-22 5-4,-9-2 1,-4-4 4,2 0 8,2-4 6,7-7 2,11 0-1,9 5-1,11 0 0,0 1 0,27 0 0,23-11 4,24-12 4,22 0 8,16-18 9,12-16 9,8-4-11,-7 9 4,-14-3-4,-21 15-23,-30 11 0,-31 6-41,-29 2-99,-31 22-369</inkml:trace>
  <inkml:trace contextRef="#ctx0" brushRef="#br0" timeOffset="57093.455">12660 14592 163,'0'0'1049,"0"0"-1034,0 0-11,0 0 11,0 120 11,3-90-23,4-6 5,-7-10-7,2-6 2,-2-8-1,0 0 0,4-22 7,3-18-6,5-12 0,3 6-3,3 5 1,3-5-1,4 21 3,-2 9 3,-3 10 7,-1 6 4,-2 0 4,0 18-4,-3 10-6,-3 7-6,-6-6-3,-1 7-2,0-4-4,-1 0-28,1-2-31,0-7-78,3 0-139,2-6-186</inkml:trace>
  <inkml:trace contextRef="#ctx0" brushRef="#br0" timeOffset="57259.5106">13167 14607 5,'0'0'1141,"0"0"-1133,129-87-5,-62 61-2,-7 10-2,-18 6-148,-14 6-170,-18 4-64</inkml:trace>
  <inkml:trace contextRef="#ctx0" brushRef="#br0" timeOffset="57416.5662">13307 14775 1053,'0'0'67,"0"0"-34,0 0-9,0 0 2,138-33-26,-86 17-8,-13-2-129,-4 1-326</inkml:trace>
  <inkml:trace contextRef="#ctx0" brushRef="#br0" timeOffset="57745.8661">13824 14436 1094,'0'0'91,"0"0"-86,130-53 43,-77 52 5,-13 1-28,-13 9-13,-18 18-3,-9 3-6,-8 5 10,-22 2 3,-10 4-7,-3-1 2,3 4-5,5-9-2,10-3-3,12-7 0,13-10 0,0-6 0,22-9-1,27 0 10,14-29 16,9-5-4,8-2-7,4 0 5,-3 10-9,-10-4-5,-18 12-6,-21 6-2,-21 6-58,-11 1-71,-14-7-339</inkml:trace>
  <inkml:trace contextRef="#ctx0" brushRef="#br0" timeOffset="58472.7662">13399 12479 1086,'0'0'33,"0"0"-18,-21 108 45,2-62-15,-8 1-32,-9 2 0,-9-3-7,-6-3 4,2-14-4,6-9-4,10-13 0,14-7 3,7-7 1,12-21-5,0-2-1,16 2 0,16 6 0,7 12 0,1 8 0,1 2-2,-4 0 2,5 16 0,0 0 2,5 2-2,3-8 2,-2-10-2,-3 0 1,-7-14 0,-9-16 1,-17-7 14,-12 0 29,0 2 2,-28-4-16,-7 8-6,-5 8-19,0 9-6,4 10-2,14 4-25,14 0-59,8 4-122,19 1-341</inkml:trace>
  <inkml:trace contextRef="#ctx0" brushRef="#br0" timeOffset="59409.8512">15534 12923 701,'0'0'112,"0"0"-94,0 0 68,0 0-28,0 0-32,-125 81-11,105-73-4,5-4 1,1-4 5,4 0 6,7-4 20,3-14-19,0-2-14,0 2-6,8-2-1,15 2-3,8 4 1,3 6 5,1 8 2,-3 0 2,-2 34 4,-9 4-6,-11 14-4,-10-2-1,0 4 1,-15 2-1,-18-6 1,-7 7-2,-5-13 0,3-8-2,9-8-1,8-19-11,11 0 10,10-9-17,4 0 18,0-16-8,14-4-57,10 3 63,7 14 2,5 3 1,6 3 11,1 26 10,1 7-2,-2 1-8,-1-6 15,-8-9-7,-6-14 9,-3-8 10,-6 0-3,0-12 1,0-18-5,-1 2-16,-3-10-12,2 2-3,-3 6-24,3-3-58,1 5-106,2 3-250</inkml:trace>
  <inkml:trace contextRef="#ctx0" brushRef="#br0" timeOffset="59656.4602">16337 12801 1008,'0'0'82,"0"0"-56,0 0 64,0 0-32,0 0-31,-128 161 10,97-87-1,7-2-2,8-1-8,8-6-8,8-4-11,0-6-3,15-11-4,16-9-12,5-15-39,8-12-38,0-8-81,-3-2-196,-5-24-248</inkml:trace>
  <inkml:trace contextRef="#ctx0" brushRef="#br0" timeOffset="59817.9439">16551 13218 1139,'0'0'64,"0"0"-59,0 0-3,147-56-2,-74 44 0,-10 0-159,-12 0-248</inkml:trace>
  <inkml:trace contextRef="#ctx0" brushRef="#br0" timeOffset="60001.7732">17014 13002 1010,'0'0'136,"0"0"-80,0 0-15,0 0 7,0 0-10,9 111-24,1-72-9,-10 3-3,0 4-2,0-7-23,0-7-21,0-4-86,0-12-159,0-11-200</inkml:trace>
  <inkml:trace contextRef="#ctx0" brushRef="#br0" timeOffset="60281.6863">16919 12859 850,'0'0'355,"0"0"-351,0 0-2,180-17 23,-84 44 0,0 9-2,-11 15-1,-21 5 1,-22 7-3,-26 7-3,-16 2-6,-9 4 10,-29-6-2,-6-8-13,1-11-3,7-19-3,13-11 0,9-11-27,7-10-37,3 0-47,2-16-166,0-24-244</inkml:trace>
  <inkml:trace contextRef="#ctx0" brushRef="#br0" timeOffset="60693.2865">17487 12625 899,'0'0'177,"0"0"-170,0 0 40,121 48 17,-98-9-46,-9 0-10,-11-6-2,-3-6 0,0-13-3,-5-4 3,1-10-4,1 0 2,3-10 2,0-22-6,7-8-8,17-6 3,8 7 2,-4 5-1,1 13 4,-2 11 1,-2 10 2,-3 0 8,-1 26 11,-4 16 5,-8 8-3,-2 1-4,-7-4-9,0-8-5,4-9-3,3-13 2,11-6 13,13-11-7,13 0 4,14-25 9,7-8-19,-9-2-5,-12 3-17,-17 8-73,-27 15-173,-13 9-550</inkml:trace>
  <inkml:trace contextRef="#ctx0" brushRef="#br0" timeOffset="61097.1478">15839 14064 1034,'0'0'97,"0"0"-80,0 0 60,181-43 11,-34 26-52,38 3 9,23-8-20,14-5 6,2 2-1,-4-3-14,-22-2 7,-26 2 0,-29 0-12,-43 5-5,-31 3 1,-33 11-2,-21 9-5,-12 0-2,-3 0-42,0 0-49,0 0-142,-5 0-591</inkml:trace>
  <inkml:trace contextRef="#ctx0" brushRef="#br0" timeOffset="61579.7191">16557 14538 941,'0'0'140,"0"0"-50,0 0-5,0 0-35,0 0 2,-16 104-10,16-50-5,0-1-13,0-2-13,0 0-7,0-11-4,0-4 0,0-10-11,10-4-48,7-6-38,4-8-114,1-4-206</inkml:trace>
  <inkml:trace contextRef="#ctx0" brushRef="#br0" timeOffset="61742.8897">16842 14802 1055,'0'0'77,"0"0"-69,114-50 25,-69 42-24,1-2-9,0 2-83,-4-4-138,-7-6-139</inkml:trace>
  <inkml:trace contextRef="#ctx0" brushRef="#br0" timeOffset="62108.8416">17297 14558 754,'0'0'105,"0"0"-54,0 0 55,0 0-25,0 140-39,4-89-19,6 7-5,-6-14 4,1-7-7,-5-16 1,2-17-6,-2-4 0,2 0-5,0 0-1,8-18 7,5-16-6,3-12-3,6-7-2,5 8 0,2 7 0,0 9 0,-2 12 0,-4 17-1,-5 0 0,-5 9 1,-1 25 3,-3 4 9,-1 0 1,-2 7 0,-1-5-1,-3-2-4,-2 0-6,-2-18-1,0-3-1,2-5-21,3-7-35,-1-5-130,-1-5-167,-3-30-291</inkml:trace>
  <inkml:trace contextRef="#ctx0" brushRef="#br0" timeOffset="62701.8989">17754 14131 966,'0'0'19,"0"0"-12,0 0-4,0 0 7,18 116-6,-41-102 5,-1-5-5,-2-4 1,1-5-3,7 0 2,7-10-2,9-8 1,2-3-3,0-5-1,22 3-2,7 0-1,4 3-5,0 6 9,2 7 0,0 4 1,5 3 14,3 0 12,-3 3 8,-12 18-17,-10 13-10,-8 5-3,-10 3 3,0 0-7,-14-1 7,-13-6-7,-4-1 3,-6-5-1,9-9-1,1-4-1,8-11 1,7-5-2,4 0 1,5 0-2,3-3 1,0-7-2,13 0 2,16 3 0,3 7 9,6 0 6,2 0 11,2 3-7,5 11-7,0-1 2,-2-4-5,-6-6-4,-5-3 7,-5 0 14,-4-17 13,-6-3 1,-7-4 0,-5-3-10,0 9-12,-7-12-15,0 6-3,0-2-13,0-1-49,4-4-53,6-5-219,5-8-445</inkml:trace>
  <inkml:trace contextRef="#ctx0" brushRef="#br0" timeOffset="63391.5383">18907 12985 809,'0'0'136,"0"0"-88,0 0 92,0 0-71,0 0-52,-143 41 4,101 5-1,3 3 8,13 2-11,13-1-7,11-1-4,2-8-5,11-7-1,24-11 0,10-13-3,8-10-20,5 0-6,-4-28-12,-7-9 4,-7 3 25,-13 5 12,-12 4 1,-11 16 1,-4 0 3,0 9 22,0 0-7,-7 0-20,-2 21 1,2 3-2,4 3 1,3 4-1,0-9-3,18-6 4,11-10 0,8-6 1,4-4 3,-1-22-3,-7-8 2,-10-4 11,-8-1 24,-13-1 3,-2 6-2,0 0-4,-15 10-18,-10 8 1,-4 8-17,-2 8-1,0 0-3,2 20-17,2 12-23,12-2-49,3 10-92,10 6-187,2-4-171</inkml:trace>
  <inkml:trace contextRef="#ctx0" brushRef="#br0" timeOffset="63737.7664">19348 13411 681,'0'0'209,"0"0"-187,94-113 82,-54 71-22,-3-6-52,-4-1-9,-16 3-2,-11 3-6,-6 7-6,0 10 3,-18 6 6,-6 10-8,4 10-8,0 0 0,2 0-13,5 7-5,6 10-5,7 3-8,0-2-10,7 0-9,22 4 11,11-6 0,5 4 24,4 0 15,-3-6 1,-10 4 37,-12-2 14,-10-2-3,-14 5-14,0 4-2,-20 5-10,-14 9-23,-3-5-13,0 2-101,13-13-198,12-6-216</inkml:trace>
  <inkml:trace contextRef="#ctx0" brushRef="#br0" timeOffset="64525.404">19968 12944 911,'0'0'156,"0"0"-119,0 0-1,0 0 46,56 146-41,-41-91-23,-1-4-4,-6-8 0,0-11-10,-4-12-3,-2-14 4,0-5-4,0-1 1,5-5 5,6-22 0,3-13-4,8-7-1,4-4-2,1 3 0,2 8 0,-2 8 1,-5 16 0,-5 8 0,-2 8 2,-8 1-1,-3 26 0,1 7 6,-2-2 2,-1-6-8,-1-4-1,5-6-1,1-2 0,4-6-5,5-1-35,2-7-62,5 0-144,-3 0-260</inkml:trace>
  <inkml:trace contextRef="#ctx0" brushRef="#br0" timeOffset="64967.8627">20584 12964 495,'0'0'534,"0"0"-515,0 0 30,0 0 11,135-41-36,-85 62-11,-13 6 0,-11 10-1,-12-2-2,-14 4-4,0-3 0,-9-6-2,-13-10-1,9-9 0,9-8-3,4-3-8,0 0-44,19-2 4,14-19-6,8-14 10,-1-5 27,-2-4 17,-1-6 1,-11 1 3,0 8 19,-12 6 39,-13 20 6,-1 11-8,-1 4 1,-24 13-34,-4 19-20,3 13 19,9-1-6,13-4-1,4-2-8,7-7-2,28-6 3,8-11-2,8-6 0,7-6 1,5-2-2,-7 0-1,-8-14-6,-13 3-2,-6-4-22,-2 1-54,-4-4-108,-4-10-437</inkml:trace>
  <inkml:trace contextRef="#ctx0" brushRef="#br0" timeOffset="65326.8038">22667 12721 1211,'0'0'29,"-33"155"25,-9-29 32,-10 26-19,-8 20-35,-4 10-15,-1 8-10,2-14-1,6-16-4,5-21 0,8-33 4,11-30-6,12-36 0,13-22-1,8-18-33,13-13-57,26-36-48,13-27-254,4-19-327</inkml:trace>
  <inkml:trace contextRef="#ctx0" brushRef="#br0" timeOffset="65546.4973">22951 12959 1153,'0'0'78,"0"0"-37,-102 177 52,61-52-35,-2 18-20,7 14-11,3 3-6,0-9-2,2-2-12,-3-16-1,5-22-4,3-21-1,7-32 0,11-25 0,8-25-1,2-8-28,33-32-51,13-33-122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4:07:30.7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1620 1449 657,'0'0'167,"0"0"-55,0 0 31,0 0-69,0 0-27,0 0-13,0 0-17,0-14-12,0 39-3,0 4 10,0 5 10,0 5-14,-3 0-4,-1 4-4,-3 3-1,3 0-72,-3-2-70,-4-1-100,0-11-105</inkml:trace>
  <inkml:trace contextRef="#ctx0" brushRef="#br0" timeOffset="643.8682">1830 1467 686,'0'0'35,"0"0"30,0 0 6,0 0-31,0 0 11,0 0 22,4-82 5,-21 68-22,-4-1-15,-8 4-11,2 8-16,-4 3-8,-1 0-6,4 12 1,-1 22-2,2 9-1,4 11 2,6 11 0,8 3 3,1-1 2,8-6 5,0-2-4,0-9-5,10-2 0,4-2 3,-6-4-4,-1 1-3,-7-4-23,0-1-61,0 3-56,-18-8-29,-8-8-58,-10-11-66,-5-14 8</inkml:trace>
  <inkml:trace contextRef="#ctx0" brushRef="#br0" timeOffset="929.6964">1281 2139 344,'0'0'139,"0"0"13,0 0-77,34-122-47,21 76-3,16-4-2,19-8-12,5 0-8,5-1-3,-1 7-2,-13 6-59,-19 11-16,-22 2 28,-18 8 49,-16 4 3,-9 7 80,-2 5 50,0 4 62,0 5-77,0 0-47,0 0-35,-15 15-31,-6 19 0,-5 12 0,2 12 0,5 0 3,3-2-2,12-1-6,4 3-1,0 0-4,10 0-62,5 0-158,-3-17-178</inkml:trace>
  <inkml:trace contextRef="#ctx0" brushRef="#br0" timeOffset="1333.3335">2118 1796 608,'0'0'449,"0"0"-449,0 0 0,126-26 0,-75 26-2,-6 10 1,-11 15-5,-13 1 1,-16 3-22,-5 4 8,-3-5 8,-18-7 11,0-2 9,6-9-8,6-8-2,6-2-27,3-2-21,0-27-82,12-6 14,12-8 71,3 3 46,-3 7 8,-3 5 20,-7 5 21,-7 12 27,-5 4 30,-2 7-6,0 0-19,0 0-47,0 7-18,0 15-16,0 5 9,0 5-2,0 3-2,8 1-3,3 0-2,0 2-41,-2-2-127,-2-6-99,-3-14-126</inkml:trace>
  <inkml:trace contextRef="#ctx0" brushRef="#br0" timeOffset="1559.3303">2590 1610 599,'0'0'481,"0"0"-476,0 0 12,121-22-1,-71 35 5,-5 22 7,-12 14-4,-10 2-3,-14 7-2,-9 3-9,0-2-5,-1 3 4,-19-4-3,-2 0-5,4-9-1,3-9-94,3-13-137,6-15-195</inkml:trace>
  <inkml:trace contextRef="#ctx0" brushRef="#br0" timeOffset="1726.2444">3098 1988 1091,'0'0'92,"0"0"-87,149-78 15,-80 54-14,0 7-6,-11 4-92,-22 9-232,-22 4-208</inkml:trace>
  <inkml:trace contextRef="#ctx0" brushRef="#br0" timeOffset="1874.314">3258 2176 1185,'0'0'47,"0"0"-45,0 0-2,0 0 0,176-53-22,-113 25-211,-17-4-635</inkml:trace>
  <inkml:trace contextRef="#ctx0" brushRef="#br0" timeOffset="2490.3843">4887 1881 621,'0'0'158,"0"0"-28,0 0 27,0 0-98,0 0-28,0 0-17,-138-7-10,98 38 0,2 8-4,7 8-2,9 5 1,6 2 0,12-3-3,4-8 2,0-8-9,23-14-43,5-14-1,8-7 13,4-10 9,3-24 22,-8-10-2,-8-4 13,-12 3 10,-6 9 20,-7 16 31,-2 10 18,0 5-18,0 5-6,0 0-42,0 0-13,0 12-20,0 20 20,0 9 2,0 13-2,13-1-72,8-3-45,5-10-95,3-19-47,2-14-177</inkml:trace>
  <inkml:trace contextRef="#ctx0" brushRef="#br0" timeOffset="2752.1954">5169 2189 949,'0'0'12,"0"0"-1,0 0 3,0 0-3,-19 135 4,19-103-10,7-6-3,11-8-2,7-9 0,6-6 1,7-3 5,4-16 13,-2-17 5,-4-8 9,-11-3 3,-12-3 17,-13 1-9,0 9-16,-11 7-2,-22 13-26,-10 17-8,-8 3-22,-7 31-98,-2 8-114,4-2-269</inkml:trace>
  <inkml:trace contextRef="#ctx0" brushRef="#br0" timeOffset="2977.6549">4522 2641 1078,'0'0'0,"0"0"0,0 0 12,167 48 33,-57-48 19,13 0-3,5-7-17,6-15-4,-2-2-18,-17 2-15,-23 9-7,-33 9-13,-34 4-90,-25 0-194,-12 17-187</inkml:trace>
  <inkml:trace contextRef="#ctx0" brushRef="#br0" timeOffset="3486.4898">5233 3124 984,'0'0'14,"0"0"1,0 0 9,-95 118-18,72-97-3,1-14 6,4-7 2,2 0 2,3 0 1,6-10 18,5-6-8,2-6-17,0 0-1,20 0-6,7 3 0,6 6 2,5 11 0,-3 2-2,0 8-4,-10 24 0,-4 13 4,-10 14 6,-11 3-2,-2 5 0,-30-3 5,-7-11-3,-3-2 1,3-18-2,6-10 3,9-11-3,8-10 2,9-2-2,5 0 9,2-5-10,0-18 10,25 3-14,4 2-2,11 14 0,6 4-3,1 2 4,7 24 1,-3 2 0,-8-6 1,-6-1 3,-8-17 1,-6-4 1,-2 0 15,2-21 9,-3-13-6,0-12-17,-2-7-7,-9-10-53,-5-5-216,-4-2-743</inkml:trace>
  <inkml:trace contextRef="#ctx0" brushRef="#br0" timeOffset="3795.3214">6191 2358 822,'0'0'258,"0"0"-212,0 0 26,0 0-49,0 0-19,0 0 0,39 106 9,-30-54-3,-3 5-6,6-1-4,-4-5-18,-1 0-132,-7-11-171,0-12-213</inkml:trace>
  <inkml:trace contextRef="#ctx0" brushRef="#br0" timeOffset="3959.2929">6000 2692 1080,'0'0'202,"0"0"-202,0 0 0,122-51 7,-28 24-7,2 5 0,-7 3-87,-17-2-265</inkml:trace>
  <inkml:trace contextRef="#ctx0" brushRef="#br0" timeOffset="4320.4993">7406 2123 746,'0'0'295,"0"0"-269,0 0 10,0 0-34,0 0 12,137 0 36,-46 0 13,21 0-34,6 0-9,-5-5-14,-17 0-2,-31 3-4,-29 2-41,-32 0-130,-6 4-167,-50 11 97</inkml:trace>
  <inkml:trace contextRef="#ctx0" brushRef="#br0" timeOffset="4709.8229">7422 2203 66,'0'0'842,"0"0"-802,0 0 5,0 0-33,0 0 0,0 0 31,88 85-5,-22-68 1,15 2 0,10-5-6,-2 2-15,-7 0-18,-20-2 1,-21 2-1,-22-4-20,-19 4-19,-2 8 14,-40 10 25,-20 8 2,-16 4 1,-4 2-3,1-3 1,15-1 2,12-8 0,20-8 11,18-4-7,14-6-7,2 2 0,27-2 0,31-4 11,29-6 9,27-8 19,24 0 4,11-14 8,-1-7-25,-22 10-18,-32 3-8,-34 6-6,-37 2-83,-23 0-194,-25 0-322</inkml:trace>
  <inkml:trace contextRef="#ctx0" brushRef="#br0" timeOffset="5152.3196">7319 3571 1184,'0'0'23,"0"0"-23,0 0-10,-6 117 10,6-67 0,0-10 3,0-6-1,0-12 1,0-6-2,0-10 6,0-6-3,0 0 13,0-31 6,0-10-23,2-9-9,10 5 4,3 11 5,1 12-2,6 7 2,0 10-2,0 1-1,3 4-4,-4 0 5,-2 16-6,-3 9 1,-3 9 7,-4 3 0,-6 8-9,-3 5-52,0-3-80,0-10-161,-3-7-114</inkml:trace>
  <inkml:trace contextRef="#ctx0" brushRef="#br0" timeOffset="5312.2518">7674 3784 890,'0'0'94,"0"0"-94,170-103 9,-95 77-9,-7 10-20,-20 4-206,-17 12-247</inkml:trace>
  <inkml:trace contextRef="#ctx0" brushRef="#br0" timeOffset="5467.2076">7830 4004 729,'0'0'444,"0"0"-444,0 0-3,0 0 1,132-11 0,-57-15-36,2-9-107,-15-1-175</inkml:trace>
  <inkml:trace contextRef="#ctx0" brushRef="#br0" timeOffset="5638.1521">8383 3638 1088,'0'0'31,"0"0"10,0 0 5,-27 142-21,27-84-8,0-1-9,0-2-6,0-5-2,0-12-33,0-16-109,0-18-173,0-4-265</inkml:trace>
  <inkml:trace contextRef="#ctx0" brushRef="#br0" timeOffset="7906.3028">8073 1598 556,'0'0'237,"0"0"-226,0 0 56,0 0-6,0 0-44,0 0-12,0-4-5,0 4-8,0 0-9,0 0-18,0 0 4,0 0 27,0 0 4,0 0 0,0 0 0,0-2-12,0 2-32,0 0-28,0 0 23,0 0-67,0 0-93</inkml:trace>
  <inkml:trace contextRef="#ctx0" brushRef="#br0" timeOffset="8087.3819">8073 1598 292</inkml:trace>
  <inkml:trace contextRef="#ctx0" brushRef="#br0" timeOffset="8848.003">8073 1598 292,'-21'-6'164,"21"4"-108,0 0 12,0 0 8,0-3-35,0 4 10,0-1 5,-5 0-18,-5 2-9,-1-2 20,-2 0-38,0-1 0,2 3-3,-1 0 3,-3 0 3,1 0-10,-1 0-4,-1 0-1,3 5 0,-3 5-1,5 0 2,0 0-3,-1 2 3,6-1-10,-1 1-6,3 1-1,2 1-2,-3 0 3,0 6 4,1-1 2,0-2 8,-2 2 1,1-6-3,-1 1 4,0-2-1,0-1 0,-3-2 1,0 1-3,-2-3 2,0-1 1,-3-1 1,-3-2 2,-1 1 4,-3-2-3,2-1 0,0 3-2,2-4 2,1 0-2,1 0 5,1 0-3,1 0-4,-2-5 1,3-4-1,-2 2-8,6-2-3,1 2-7,5-2 18,2-3-2,0-2 2,0-2-3,7-1 1,9 0 2,-1 2-1,3 1 1,-1 3 1,6 2 0,-1 6-1,2 3-8,3 0 7,-3 0-2,4 0 0,-2 0 3,-3 0-1,0 6-1,-2 6-4,2 2 4,-1 3-2,-2 0 1,-2 1 3,-1-4 2,-1 0-2,2-6 1,0-4 1,1-4-1,5 0 4,-5 0 4,1-12-3,-7-4 5,-1-4 5,-8-5 15,-1-8 20,-3-1-12,0 0-14,0 6-9,0 8 3,0 8-14,-3 9-2,-8 3-3,-10 0-85,-5 3-193,0 9-400</inkml:trace>
  <inkml:trace contextRef="#ctx0" brushRef="#br0" timeOffset="9853.8338">9407 2282 643,'0'0'35,"0"0"42,0 0 50,0 0-85,0 0 15,0 0 7,-61-91-30,37 91-15,-5 3-15,-2 20-4,-6 9-1,4 7 1,2 4-2,6 3 0,10-2-1,10-7-1,5-5-14,0-8-20,20-10-12,10-8-12,8-6 28,1-4 14,3-22 3,-3-2-8,-13-6 16,-6 1 9,-11 4 2,-4 0 12,0 9 33,-5 8 23,0 9 1,0 3-7,0 0-9,0 0-8,0 0-38,0 3-9,0 18-5,0 9 5,0 6-4,0 2 4,0 0 0,2-4-21,11-2-106,0-4-62,5-12-75,-2-9-159</inkml:trace>
  <inkml:trace contextRef="#ctx0" brushRef="#br0" timeOffset="10161.9997">9620 2539 544,'0'0'16,"0"0"54,25 114-27,-17-66-20,2-11-7,-6-6-11,-3-16-1,-1-12 0,3-3 2,-3 0 47,0-18 103,5-16-89,1-10-59,8 1-5,3 9 3,2 12-3,-3 11 0,1 6 4,3 5 1,0 0 3,0 11 7,1 11-4,-6 3-1,1 4-9,-8 2 0,-4 1-4,-4 1-3,0-3-66,0-9-140,0-14-217</inkml:trace>
  <inkml:trace contextRef="#ctx0" brushRef="#br0" timeOffset="10865.2921">10681 2081 610,'0'0'135,"0"0"-28,0 0 15,0 0-31,0 0 1,0 0-36,-73-16-37,35 55-14,-1 12-2,2 9-2,6 5 1,9-5-1,12-6-2,8-13-1,2-4 1,9-13-11,20-10-26,10-10 9,5-4-15,8-13-4,3-21 6,-4-5-4,-14-1 42,-12 10 4,-13 8 2,-8 12 9,-4 8 24,0 2 10,0 0-35,0 16-8,-6 14-4,-2 12 0,8-4 2,0-4-11,2-8-13,26-10 7,5-10 9,10-6 8,-4-4 2,-3-22 3,-3-9 7,-10-4 15,-15-3 6,-8 4 10,0 4-15,-17 9 14,-12 16-28,-2 9-14,-2 0-27,1 22-76,8 12-147,5 6-136</inkml:trace>
  <inkml:trace contextRef="#ctx0" brushRef="#br0" timeOffset="11187.7303">11198 2539 924,'0'0'40,"89"-115"37,-41 47-11,-11 1-40,-19 4-10,-18 14-9,0 15-3,-25 14 4,-10 12-3,-3 8-5,4 0-7,5 16-12,12 10-21,15 5-47,2 1-97,19-3 29,26 0 37,9 0 53,1-2 62,-1 2 3,-11-3 53,-18 6 41,-13-3 6,-12 2-6,0-2 10,-27 0-50,-10-2-33,-4-3-21,3-5-91,7-14-143,9-5-192</inkml:trace>
  <inkml:trace contextRef="#ctx0" brushRef="#br0" timeOffset="11662.2538">11891 2126 268,'0'0'747,"0"0"-729,3 120 52,1-70-23,1-4-19,-3-8-16,3-9-4,-5-12-4,2-8-2,0-9 4,0 0-1,2-19 12,5-17-17,5-13 0,0 6-16,10 4 8,-4 10 7,0 12 0,2 10 1,1 7 0,-1 10 0,-3 23 1,0 8 3,-6 1-1,-1-1 0,-8-4-3,-4-2 0,0-3-60,0-6-83,0-13-177,0-13-294</inkml:trace>
  <inkml:trace contextRef="#ctx0" brushRef="#br0" timeOffset="11827.2897">12298 2261 413,'0'0'696,"0"0"-691,0 0-4,0 0 4,13 141-3,-11-103-2,-2 1-42,0-10-63,0-11-136,4-10-91</inkml:trace>
  <inkml:trace contextRef="#ctx0" brushRef="#br0" timeOffset="12006.0517">12502 2224 966,'0'0'82,"0"0"-29,0 0-24,0 0-26,0 0 3,-8 144 1,12-94-5,2-4-2,2 4-5,-2-4-72,-1-7-167,-5-11 12</inkml:trace>
  <inkml:trace contextRef="#ctx0" brushRef="#br0" timeOffset="12173.9368">12208 2057 1059,'0'0'0,"0"0"0,121-55-2,-41 46-31,-4 9-108,-16 0-181</inkml:trace>
  <inkml:trace contextRef="#ctx0" brushRef="#br0" timeOffset="12583.3711">12759 2131 248,'0'0'615,"0"0"-610,0 0 91,138 68-38,-105-29-34,-13 5-14,-20 2-9,0 0 3,-24-2 3,-12-10-7,6-12-7,10-10 6,12-12 0,8 0-2,0-12-21,18-20-39,18-10 13,6-2 38,1 2 11,-3 4 1,-5 6 5,-10 10 35,-11 8 13,-10 9 8,-4 5 18,0 0-15,-16 24-29,-11 17-17,-4 5-1,12 0-4,7-6-6,12-5-5,0-3-2,27-6 0,26-11 1,21-7 0,4-8-1,-3 0-13,-15-2-36,-21-14-102,-26 0-158,-13 4-172</inkml:trace>
  <inkml:trace contextRef="#ctx0" brushRef="#br0" timeOffset="12837.8783">11896 2885 938,'0'0'24,"0"0"-11,211 29 18,-76-29 18,22-5 14,9-19 8,-7 1-20,-23 0-7,-27 5-30,-37 7-11,-32 4-3,-25 3-15,-15-2-31,-4 4-27,-24 2-100,-7 0-156,-6 5-73</inkml:trace>
  <inkml:trace contextRef="#ctx0" brushRef="#br0" timeOffset="13221.1997">12415 3699 848,'0'0'125,"0"0"-111,0 0 21,0 0 23,150-98-12,-90 43-21,-9-6 2,-11-10 2,-13-5-6,-15 1-16,-12 8-4,0 17 0,-15 20 1,-9 12 5,0 14 0,0 4 0,-4 6-2,4 28-7,2 14 3,11 7-5,9 9 4,2-2 0,19-4-2,21-4 1,15-9 0,5-6 2,6-13 4,-3-12 2,-3-12 9,-13-2-9,-7 0-9,-13-9-6,-16-10-61,-11-8-166,0-10-569</inkml:trace>
  <inkml:trace contextRef="#ctx0" brushRef="#br0" timeOffset="13627.1496">14170 2152 979,'0'0'104,"0"0"-69,0 0-5,0 0-14,0 124 13,2-66-9,7 0-16,0-6 0,-3-3-4,-1-5-12,-1-8-76,-4-4-79,0-10-171</inkml:trace>
  <inkml:trace contextRef="#ctx0" brushRef="#br0" timeOffset="13800.2501">13931 2501 1002,'0'0'71,"0"0"-41,0 0-2,0 0-10,195-85-1,-111 69-3,-2 0-14,-10 2-93,-20-5-282</inkml:trace>
  <inkml:trace contextRef="#ctx0" brushRef="#br0" timeOffset="14354.1496">15104 1971 621,'0'0'203,"0"0"-154,0 0-25,0 0 26,13 172 15,-4-91-17,-2-9-19,-3-8-4,1-8 0,-3-14-8,0-12-6,0-12-3,-2-11-2,2-7-4,3 0-1,2-11 13,4-19-2,9-14-12,5 2-13,0 7 8,-4 10-7,4 15 7,0 6 2,6 4 1,6 0 2,-1 18-1,-4 8 0,-8 2-1,-13 4 2,-11-2 2,-7 0-1,-26 0 3,-9-6 6,-3-2-7,1-5-1,4-5-2,1-3-2,12-4-55,9-3-71,12-2-129,6 0-83</inkml:trace>
  <inkml:trace contextRef="#ctx0" brushRef="#br0" timeOffset="14660.9829">15559 2564 711,'0'0'43,"0"0"152,29 107-132,-19-79-38,0-8-10,-6-6-10,1-9-1,-1-5-3,0 0 12,8-27 14,2-13-7,12-9-13,3 5-4,0 10 2,-2 13 5,0 12 10,-6 9 3,0 0 3,-3 9-7,-5 16-3,-7 8-8,1 5 5,-7 2-11,0 0 3,0-1-5,0-2-17,0-5-91,0-16-146,5-16-225</inkml:trace>
  <inkml:trace contextRef="#ctx0" brushRef="#br0" timeOffset="15172.9018">16402 2513 861,'0'0'154,"0"0"-105,0 0 16,95-113-27,-45 57-19,-2-8 5,-12-3-2,-14 9-3,-18 10-6,-4 14 2,-10 16 5,-19 12-10,-7 6-10,3 4 0,6 24-5,9 10-24,13 2-33,5 4-35,6-1 24,24-4 33,7 0 32,9 0 8,-7-4 1,-1-3 6,-13 0 3,-13-1 4,-12-4-6,0 1 1,-8-3-6,-5-10-3,0-6-88,8-9-194,3-9-126</inkml:trace>
  <inkml:trace contextRef="#ctx0" brushRef="#br0" timeOffset="15622.0718">16906 2210 590,'0'0'177,"0"0"-105,0 0-1,0 0-33,0 0-2,0 0-4,-10 134-21,8-98-5,2-4-2,0-9-1,0 0-3,11-9 2,7-4-2,0-8-1,4-2 1,0 0 1,-1-10 0,-1-14 1,1-8 7,-2-4-8,-2 5 3,-5 4-4,-3 10 2,-7 12-3,-2 5 1,0 0-2,0 0-9,0 3 11,0 9-1,0 1 1,0-5-17,0-6-7,0-2-8,10 0-6,13-14 13,4-5 23,6 0 1,-2 7 1,-4 12 2,0 0 0,-3 16 12,-4 9 23,-6 6-18,-8-3-6,-6 2-5,0-1-6,-18-4-2,-13-6-116,-6-8-127,-3-11-125</inkml:trace>
  <inkml:trace contextRef="#ctx0" brushRef="#br0" timeOffset="15853.9697">17175 1881 643,'0'0'200,"0"0"-190,0 0 29,0 0-14,0 0 5,0 0-3,-45 90-10,8-76-2,0-11-2,6-3 23,10 0-1,4-9 14,15-14-28,2-3-21,7 3 0,27 2-31,15 7-64,6 9-82,-1 1-114</inkml:trace>
  <inkml:trace contextRef="#ctx0" brushRef="#br0" timeOffset="16164.0897">17658 2185 834,'0'0'106,"0"0"-88,5 131 71,2-84-51,-3-8-22,-1-6-6,-3-12-4,0-10-2,0-6 3,0-5 7,0-8 26,4-24 0,7-14-34,5 4-5,6 3-1,-4 12 2,0 13-2,-1 7-1,-1 7 1,4 0 0,-2 19-1,-7 7 2,0 2-1,-4 0 1,-3 3-1,-2 1-44,0-7-84,1-4-166,-1-7-159</inkml:trace>
  <inkml:trace contextRef="#ctx0" brushRef="#br0" timeOffset="16325.285">18127 2244 952,'0'0'165,"0"0"-127,0 0-16,0 0-19,0 0 14,6 133-12,-3-89-5,1-3-29,2-5-71,-1-11-146,4-16-40</inkml:trace>
  <inkml:trace contextRef="#ctx0" brushRef="#br0" timeOffset="16499.2713">18304 2231 1018,'0'0'35,"0"0"33,0 0-54,0 0-10,-4 111 3,4-69-5,0-2-1,0-4-1,0-3-65,8-10-58,-8-5-143,0-10-130</inkml:trace>
  <inkml:trace contextRef="#ctx0" brushRef="#br0" timeOffset="16656.3064">18051 2055 1040,'0'0'8,"0"0"8,0 0-14,147-79-2,-80 79-51,-7 0-191,-15 0-107</inkml:trace>
  <inkml:trace contextRef="#ctx0" brushRef="#br0" timeOffset="17053.912">18563 2215 469,'0'0'352,"0"0"-348,0 0 64,114 107-40,-89-69-22,-18 0-6,-7-1-50,-10-5-22,-18-9 48,-1-9-35,9-12 43,11-2 6,9-5 6,4-26-58,30-11-65,10-9 51,7-4-5,-1-3 63,-8 7 18,-13 14 152,-13 14 26,-12 18-9,-4 5 8,0 0-63,-7 23-52,-17 19-35,-3 9 3,5-1-12,15-6-12,7-10-3,2-8-3,36-6 0,16-10 0,12-8 6,11-2-6,-6 0-10,-11 0-21,-20-8-78,-27 4-185,-13 1-62</inkml:trace>
  <inkml:trace contextRef="#ctx0" brushRef="#br0" timeOffset="17301.1692">17663 2821 1015,'0'0'73,"165"2"-61,-20-2 52,18 0-33,13-13 14,-12-4-13,-18 1-12,-28 0-2,-35 5-12,-39 6-6,-28-2-7,-16 4-14,-14 1-52,-26 2-51,-9 0-235,-5 7-37</inkml:trace>
  <inkml:trace contextRef="#ctx0" brushRef="#br0" timeOffset="17653.272">18236 3500 657,'0'0'281,"0"0"-245,0 0 35,0 0 11,0 0-20,140-70-23,-88 17-22,-8-3 2,-15-5-2,-11 6-8,-14 4 0,-4 13 1,0 12 7,-13 14 8,-7 10-1,-2 2-15,-4 18-9,2 20 0,5 10 0,9 2 0,10 0 0,0-4-1,27-3 1,18-7 1,10-11-1,11-8 1,0-9 3,-3-8-2,-12 0-1,-11 0-1,-19-10 0,-15-8-48,-6-6-94,-31-7-451</inkml:trace>
  <inkml:trace contextRef="#ctx0" brushRef="#br0" timeOffset="18567.2414">9293 1674 627,'0'0'236,"0"0"-183,0 0 49,0 0-44,0 0-43,-145 72-3,78 5 7,-7 35-1,7 34 22,9 22 0,21 18 0,25-4-10,12-6-15,20-7-4,30-18 0,14-18-6,9-23-5,6-25 3,-8-26-3,-13-18 0,-13-16 3,-19-16-3,-12-7 0,-4-2-38,-3 0-84,-2-26-178</inkml:trace>
  <inkml:trace contextRef="#ctx0" brushRef="#br0" timeOffset="19282.0408">19396 1656 789,'0'0'148,"0"0"-148,0 0-6,77 110 6,-4 1 38,1 43 47,-5 30-2,-27 27-22,-35 6-35,-11-18-5,-56-16-10,-18-24-9,-9-30 10,0-28 9,9-22 13,9-26 4,22-19-17,18-19-16,18-9-5,8-6-24,3-9-68,0-26-208</inkml:trace>
  <inkml:trace contextRef="#ctx0" brushRef="#br0" timeOffset="20176.1413">1165 5494 689,'0'0'485,"0"0"-465,0 0 50,0 0-27,0 0-43,0 0 2,-8 105-2,8-45 4,0 0-4,0-2-30,0 4-62,0-8-117,0-12-248</inkml:trace>
  <inkml:trace contextRef="#ctx0" brushRef="#br0" timeOffset="20809.7629">900 5615 968,'0'0'0,"0"0"-14,149-95 14,-49 57 6,5 4-6,-7 7-10,-14 6-132,-24 9-58,-21 2-94,-23 7 59,-16 3 235,0-3 78,-7 3 150,-15-2-34,-4 2-35,3 0-11,0 0-53,6 18-57,5 18-23,3 14-11,5 10-3,4 12 3,0-3 0,0-6-1,0-5 0,0-12-2,0-13-1,0-15 1,0-11 1,0-7-2,0 0-10,2-23 10,11-15-1,5-2 12,3 6-11,-7 12 2,3 12-2,0 8-2,-1 2-9,-1 0 7,1 16-5,-3 12 9,-1 6 1,1 6-1,0-3 0,1-10-56,0-11-21,7-13 24,2-3 9,6-23 38,4-12 6,-1-8 12,-5 3 2,-11 10 16,-6 10 22,-10 17 26,0 3 34,0 0-11,-2 0-46,-16 15-45,0 13-7,-2 8-3,11-2 1,9-2 0,0-3 1,14-9-2,21-5-2,7-11-2,16-4-25,0-4-121,-4-26-284</inkml:trace>
  <inkml:trace contextRef="#ctx0" brushRef="#br0" timeOffset="21263.3516">2455 5562 795,'0'0'94,"0"0"39,0 0-36,0 0-56,0 0-41,0 0 1,0 92-1,0-34 17,0 7-12,0 0-4,0 2-1,0-2-108,-2-11-146,-2-15-110</inkml:trace>
  <inkml:trace contextRef="#ctx0" brushRef="#br0" timeOffset="21420.1269">2366 5646 794,'0'0'170,"0"0"-170,0 0-3,157-133 3,-86 99-2,-11 17-61,-20 15-211</inkml:trace>
  <inkml:trace contextRef="#ctx0" brushRef="#br0" timeOffset="21772.25">2357 5883 350,'0'0'614,"0"0"-614,0 0-5,0 0 5,153-58 4,-80 42 1,-6 10-5,-19 6 2,-11 4-2,-16 20-4,-9 6-1,-9 9 5,-3 0 5,0 1 1,0-5-4,0-15-2,0-8 0,12-12-12,6 0-20,7-14 32,0-23 13,1-9 19,-11-3 14,-12 3 18,-3 5-6,-9 10 2,-18 16-7,-2 6-46,3 9-7,-3 0-8,5 7-63,12 9-81,10-1-130,2-6-131</inkml:trace>
  <inkml:trace contextRef="#ctx0" brushRef="#br0" timeOffset="22065.5768">3018 5842 642,'0'0'164,"0"0"-101,0 0 34,0 111-69,0-76-18,0-3-6,0-6-3,4-8-1,14-12-3,1-6-25,4 0 13,2-31 15,-1-9 11,-3-4 1,0 2-2,-10 10 40,-3 14 3,-4 9 5,-2 9 5,-2 0-21,0 0-37,0 0-5,0 13-12,0 13 10,2 10-5,3 6-89,-3-4-77,0-6-131,-2-11-183</inkml:trace>
  <inkml:trace contextRef="#ctx0" brushRef="#br0" timeOffset="22386.2427">3333 5807 593,'0'0'176,"0"0"-174,0 0 30,125-2-1,-93 32 0,-8 9-7,-10 4-12,-14 1 7,0-6-2,-4-8-1,-14-11 16,5-12-2,3-7 8,8 0 14,0-9-21,2-23-25,0-7-9,18-1 3,13 5-7,3 9 3,-2 9 4,-2 14-9,-11 3 9,2 0 1,-10 5 2,-1 17 7,2 4 4,-6 6-7,4 4-3,-6-2-4,-4 3-68,0-9-100,0-12-236</inkml:trace>
  <inkml:trace contextRef="#ctx0" brushRef="#br0" timeOffset="22515.9412">3628 5691 1044,'0'0'53,"0"0"-50,0 0-6,0 0-148,0 0-195</inkml:trace>
  <inkml:trace contextRef="#ctx0" brushRef="#br0" timeOffset="23000.218">3954 5970 956,'0'0'13,"0"0"-8,87-103 1,-62 64 1,-10 7-3,-15 6 6,0 11 20,0 9 54,-21 6-16,0 0-30,-2 6-31,1 18-7,3 6 2,4 8-2,5 6-3,4 0 0,6-1-2,0-10 2,25-8-20,6-11 7,12-14 7,3 0 7,6-9 2,-10-18 1,-3-6 4,-16-9 0,-7-2 1,-7-4-6,-9 6-6,0 12-5,0 12 3,0 8 0,0 10-7,0 0-13,0 0-21,9 0-92,11 18 79,5 8 62,2 4 0,-5 6 1,-5 0 8,-3 0 35,-10 2 26,-4-1-11,0-2-15,0-4-21,0-9-11,0-6-12,0-11-52,0-5-211,0 0-246</inkml:trace>
  <inkml:trace contextRef="#ctx0" brushRef="#br0" timeOffset="24418.1513">4834 6110 714,'0'0'99,"0"0"-61,0 0 70,96-144-64,-71 99-23,-12 5-7,-5 4-7,-8 7-7,0 4-6,0 7-9,0 2 0,0 4 9,-2 5 5,0 4 1,2 1 0,0 2-5,0 0-30,0 2-59,4 18 86,13 7 8,-1 8 3,1 2-2,-1 2 1,-8 0-2,-5-4-2,-3 0-8,0-3-4,-16-9-1,-2-5 15,4-7 0,6-10 5,6-1 0,2 0 7,0-1-5,24-19-1,12-8-3,6-8-2,3-5 5,7 1-6,-6-4 2,-9 9 0,-8 4 1,-15 9 4,-14 8 39,0 4 27,0 6-15,-2 0-13,-10 4-13,0 0-24,3 0-6,-5 25-2,3 12-5,5 7 1,6 5 2,0-2-3,0-4-10,19-9-14,8-10-8,6-12 11,5-10 10,3-2 0,3-19 13,-9-12-2,-6-12 2,-4-9 3,-11 0 7,-7-2-2,-7 10 6,0 15-6,0 14 15,-7 6 2,0 9-12,2 0-5,5 0-5,0 7-34,0 15 4,10 5-2,7 4-8,10 1 2,0 4-13,0 0 19,-3-2 13,-6-4-1,-2-5 13,-8-7 7,-3-6 3,-3-2 7,-2-8 6,0-2-7,2 0-3,8 0 2,3 0-2,11-14 7,8-11-4,5-6-6,3-3 0,-4-3 1,-4 5-2,-13 4 30,-5 9 25,-8 8 1,-6 5 9,0 6 10,0 0-12,0 0-24,-2 0-16,-12 0-23,-1 28-2,-4 8-2,7 9-5,3-2 4,6 1-6,3-8-11,0-5-26,19-13 1,10-9 0,6-9 15,7 0 9,5-22-11,-3-11 10,-3-7 20,-5-3 2,-13 1 1,-9 4 7,-6 6 30,-8 12 14,0 10 4,0 6-5,0 4-8,-12 0-25,1 18-18,-5 14-1,3 6 0,1 4-1,10 1 1,2-4-6,0-4-22,6-12-9,15-6 15,12-17 10,8 0 1,1-14-2,3-24 4,-5-8-5,-4-2 7,-9 7 8,-9 10 5,-7 16 21,-7 9 25,2 6-16,2 0-31,5 14-2,5 14 1,-3 9 6,-4 0-1,-11 6-8,0-1 0,-20-2-12,-23-6-86,-9-15-146,-6-12-268</inkml:trace>
  <inkml:trace contextRef="#ctx0" brushRef="#br0" timeOffset="24557.0349">6098 5488 1143,'0'0'0,"0"0"-83,0 0 43,0 0-635</inkml:trace>
  <inkml:trace contextRef="#ctx0" brushRef="#br0" timeOffset="25167.2008">7130 5677 569,'0'0'276,"0"0"-124,0 0 5,0 0-70,0 0-32,0 0-30,-58-23-16,22 56-9,-6 18 0,5 7 0,6 5 0,14-1-1,13-8-8,4-9-37,15-12-8,28-16-22,11-17-27,7 0-29,9-24 25,-10-15 6,-10-2 84,-19 4 17,-18 8 24,-11 10 81,-2 12 42,0 7-48,0 0-37,-9 0-57,-7 19-1,3 9-4,5 0-2,8-2-12,0-4-9,1-10-2,27-7 2,7-5 11,7-3 12,-4-20 0,-5-10 4,-9-1 4,-9-1 6,-13 3 24,-2 6 2,-6 5-6,-21 10-3,-7 6-31,-2 5-23,-2 2-51,7 22-97,4-2-136,16-7-82</inkml:trace>
  <inkml:trace contextRef="#ctx0" brushRef="#br0" timeOffset="25728.9573">7649 5828 715,'0'0'160,"0"0"-151,0 0 46,0 0-4,10 127-7,-10-87-16,0-3-18,0-14-3,0-6-4,0-11 1,0-6-3,0 0 3,13-4 7,7-29 7,9-9-13,7-8-1,-2 4-3,5 6 0,-5 14-1,-10 12-1,-8 10 1,-10 4-3,-3 0-12,-3 20 7,0 12 8,0 10 5,0 0-3,0-4-2,0-6 1,6-9-1,6-11-3,5-8-5,8-4-9,8-7 0,5-21 2,0-8-3,-4-6 10,-8-4-4,-8 4 11,-6 4 1,-8 16 4,-4 12 17,0 8 29,0 2-6,0 14-37,-10 23-6,-1 7-1,7 2 2,4-3-1,0-7 2,4-6 1,17-9 3,1-11 6,4-8 22,1-2 15,0-8-11,0-20-3,-5-11-20,-6-7-12,-7-2-4,-8 6-15,-1 12-58,0 14-100,0 12-277</inkml:trace>
  <inkml:trace contextRef="#ctx0" brushRef="#br0" timeOffset="26234.2852">8527 5912 873,'0'0'69,"0"0"-61,0 0 19,72-121-22,-67 95 0,-5 6 4,0 8 35,-14 10 23,-3 2-26,-4 7-24,-4 22-13,8 7-1,0 10 2,10 5-5,7-4 1,0-4-1,4-9-1,20-12-10,8-11 1,3-11 6,1 0 4,0-7 2,-5-19 2,-9-10 0,-6-5 3,-9-6-4,-7 6-3,0 3 0,0 13-10,-7 10-1,-3 9-24,2 6-17,6 0-21,2 2-67,0 10 11,4-2 25,21 0 63,4-2 41,4 3 17,0 0 47,1 4 36,-3 6 12,-2 4-12,-4 7-46,-9-1-14,-10 3-16,-6 3-13,0-5-8,0-8-3,0-10-30,0-10-62,11-4-105,18 0 44,6-24-51,8-7-58</inkml:trace>
  <inkml:trace contextRef="#ctx0" brushRef="#br0" timeOffset="26997.9753">9285 5821 328,'0'0'219,"0"0"-66,0 0 65,0 0-109,0 0-57,0 0-19,-119 14-5,87 22-14,3 2-8,9 0-4,4-4-2,14-9-1,2-6-18,0-12-25,27-7-7,11 0 13,9-25 24,-5-7 12,-7-4 2,-8 4 1,-8 11 7,-11 6 34,-4 9 29,-4 6-1,0 0-16,0 18-35,8 26-15,3 17 29,4 18-15,1 13-5,2 17-1,-7 5-6,-5 1-1,-6-5-3,0-8-1,-26-18 0,-12-17 1,-6-23-2,-4-30 0,1-14 3,7-2-1,3-31-1,10-6 1,14-9-1,13-8 0,0-2 0,31-5 0,20-7-2,9-8 0,7-12-1,9-7 2,-5-1-1,-7 8-6,-6 11 5,-15 20 0,-16 13 2,-12 9 3,-15 11 0,0 8 0,0 8 0,0 6 0,-14 4-1,-3 0-1,-3 16-2,-3 16 1,8 6-1,6 8-1,7 0 2,2-3 0,0-7-4,18-13-10,16-9-5,6-14 5,6 0-2,6-27 6,-1-9 6,-6-6 2,-1-1 0,-8 5 2,-7 10 1,-10 14 12,-7 10 18,-1 4-6,-3 2-11,4 26-1,-3 10 3,-8 10-3,-1 7-2,-8-6-7,-25-3-2,-10-3 0,1-9-2,2-10-16,9-9-40,-2-15-106,6 0-394</inkml:trace>
  <inkml:trace contextRef="#ctx0" brushRef="#br0" timeOffset="34858.6196">20944 4564 674,'0'0'132,"0"0"-126,0 0 64,0 0-7,-142 26-60,106 16-1,1 6 2,7 2-4,13-8 3,8-7-3,7-11 0,0-10-6,22-10-10,10-4 3,4-3 3,1-20 8,-1-9 2,-9-3 3,-7 3 29,-7 6-2,-6 10 3,-3 8 6,-4 5-12,0 3-18,0 3-9,0 19-5,0 8 5,0 0 1,0-4 0,9-8-1,16-9-4,1-9 1,8 0-2,0-21-4,-1-17 4,-8-7 4,-6-6 1,-6-2 1,-8 2 11,-2 7 18,-3 13 9,0 14 12,0 12 15,0 5-20,0 8-46,0 28 0,0 13 0,0 6 1,4 0-1,4-3 0,0-2-21,-2-1-80,-3-7-207,-3-14-375</inkml:trace>
  <inkml:trace contextRef="#ctx0" brushRef="#br0" timeOffset="34987.4142">21230 4692 817,'0'0'0,"0"0"-64,0 0-164</inkml:trace>
  <inkml:trace contextRef="#ctx0" brushRef="#br0" timeOffset="35347.1904">21859 4628 718,'0'0'272,"0"0"-264,0 0 26,122 77 3,-98-40-31,-12 1-3,-12-8-3,0-4-16,-5-12 6,-6-6-9,9-8 1,2 0-16,2-13-10,27-22-20,7-5 19,8-1 45,-7 3 3,-5 6 86,-16 15 35,-11 7-3,-5 6-6,0 4-46,0 0-40,-17 12-20,-2 14-5,-1 4-1,9 0-3,9 0 0,2-2-9,2-2-48,22-5-77,5-11-145,4-6-310</inkml:trace>
  <inkml:trace contextRef="#ctx0" brushRef="#br0" timeOffset="35480.1003">22503 4742 616,'0'0'526,"0"0"-517,0 0 4,171-62-2,-111 53-11,-9 4-48,-19 5-318</inkml:trace>
  <inkml:trace contextRef="#ctx0" brushRef="#br0" timeOffset="35631.1886">22518 4903 737,'0'0'505,"0"0"-496,0 0-4,0 0 0,0 0-5,183-32-79,-119 7-275</inkml:trace>
  <inkml:trace contextRef="#ctx0" brushRef="#br0" timeOffset="36044.1859">23240 4671 1195,'0'0'11,"0"0"37,0 0-2,0 0-39,0 0-4,-141 78-3,106-40 1,8-1 0,8-3-1,7-3-13,12-11-21,0-8-16,12-8-10,19-4-10,7-2 18,-3-21 33,-6-3 19,-9 1 2,-4 0 34,-5 6 50,-6 6-8,-3 8-10,-2 5-6,0 0-23,0 0-24,0 20-11,0 4 1,15 1 12,12-7-7,11-8 5,25-10 9,6 0-3,6-21-5,-4-8-11,-22 7-3,-15 2-2,-20 6-12,-14 6-48,0 2-75,-25 3-359</inkml:trace>
  <inkml:trace contextRef="#ctx0" brushRef="#br0" timeOffset="53941.7968">10843 5613 783,'0'0'164,"0"0"-57,0 0 19,0 0-81,0 0-38,-55 108-1,50-22-3,5 4 10,0-9-8,0-16 0,8-9-1,14-13-2,0-14 0,7-16-1,2-9-1,0-4 1,3-17 2,-6-21 0,-5-3 0,-7 1-3,-7 12 2,-7 13-2,-2 15 0,0 0-1,0 30-1,0 9 2,0 3 0,0-6 0,0-6 0,25-13-2,4-10 2,6-7 0,-2 0 0,-4-24 3,-6-3 3,-12 0 11,-11-1 9,0 6-5,0 4-6,-20 7-8,-7 10-6,-2 1-1,-2 0-22,-1 0-38,2 5-57,-7 4-163,2-5-239</inkml:trace>
  <inkml:trace contextRef="#ctx0" brushRef="#br0" timeOffset="54085.1851">10531 6021 872,'0'0'161,"0"0"-110,0 0-18,168-94-33,-75 67-1,-5-2-296</inkml:trace>
  <inkml:trace contextRef="#ctx0" brushRef="#br0" timeOffset="54594.0144">12494 5430 820,'0'0'107,"0"0"51,0 0-55,0 0-57,0 0-6,0 0-3,-121-58-11,92 66 2,2 26-3,0 16-7,6 11-4,3 10 2,7 6-2,11-5-3,0-4-3,0-4-8,18-7 3,6-6-3,-7-4-30,-5-7-31,-10-2-45,-2-6-89,-2-8-175,-23-10-71</inkml:trace>
  <inkml:trace contextRef="#ctx0" brushRef="#br0" timeOffset="54745.7365">12079 6075 499,'0'0'93,"0"0"51,0 0-34,0 0-62,55-114-18,3 80-11,13-7-8,8 2-6,-3-1-5,-5 3-21,-8 2-152,-17 4-48,-8 2-78</inkml:trace>
  <inkml:trace contextRef="#ctx0" brushRef="#br0" timeOffset="54926.0025">12697 5574 336,'0'0'195,"0"0"-8,0 0 17,0 0-62,0 0-35,0 0-51,-54 30-21,27 19 15,0 7-5,5 5-12,9-3-13,6 5-7,7-8-11,0-6 0,12-5-2,14-5-35,-6-11-42,2-14-77,0-12-202,-1-2-212</inkml:trace>
  <inkml:trace contextRef="#ctx0" brushRef="#br0" timeOffset="55403.746">12996 5801 519,'0'0'152,"0"0"-117,0 0 114,0 0-45,0 0-44,0 0 14,10-31-12,-10 31-3,-2 0-17,-18 0-18,-7 14-9,-4 15-1,0 7-4,2 8-2,7 4-6,6 1 2,7-10-4,7-2 0,2-11-18,0-12-8,22-10-2,7-4 10,0-11 4,0-16 0,-5-6 10,-7 0 4,-7-2 0,-3 8 4,-5 4 15,-2 11 12,0 6 2,0 3 4,0 3-10,0 7-17,0 18-7,0 4-3,0 2 1,0-3-1,14 0 0,3-2-9,1-4-33,3-7-27,-6-2-47,-7-9-153,-8-4-218</inkml:trace>
  <inkml:trace contextRef="#ctx0" brushRef="#br0" timeOffset="55653.7867">13062 5726 632,'0'0'426,"0"0"-415,0 0 58,134-35-24,-68 48-22,0 24 14,-14 11-8,-18 8-14,-20 4-2,-14 2-3,-9 5 7,-32-5 2,-7-2-13,-6-6 18,5-12-16,4-10-6,12-12 1,6-8-3,11-9-24,14-3-62,2-3-142,0-21-432</inkml:trace>
  <inkml:trace contextRef="#ctx0" brushRef="#br0" timeOffset="56874.099">14038 6128 855,'0'0'111,"0"0"-86,0 0 53,0 0-45,0 0-23,0 0-1,94-121 1,-83 93 5,-9 8 16,-2 7-3,0 4 4,0 9 0,-11 0-5,-2 16-16,-1 14-8,3 7-2,7-2-1,4 0 1,0-7-1,17-8-9,15-13-9,6-7-3,-1 0 7,3-13 8,-6-13-4,-8-5 8,-3-1 2,-10 0 0,-5 2 0,-6 8 14,-2 10 15,0 11 3,0 1 5,0 20-19,0 28-11,0 17 0,0 20 6,0 12-4,0 9-5,0 3-2,14-12-2,10-21-2,0-22-4,5-24 6,-3-18 0,1-12 1,2-16 3,-4-22 3,-7-8 1,-9 5-3,-9 0-1,0 7-4,-21 8-2,-18 6-19,-17 6-38,-9-1-86,-2-2-240,4-13-335</inkml:trace>
  <inkml:trace contextRef="#ctx0" brushRef="#br0" timeOffset="57106.1573">14266 5541 778,'0'0'72,"0"0"-11,0 0 65,0 0-75,0 0-32,0 0 2,-14 120-15,-19-110-4,0-10 7,6 0 7,9-7 16,7-11-15,9-1-7,2 5-10,2 4-5,27 3-62,8 7-98,3 0-229</inkml:trace>
  <inkml:trace contextRef="#ctx0" brushRef="#br0" timeOffset="57744.0649">14983 5831 120,'0'0'842,"0"0"-827,0 0 37,0 0 24,125-35-41,-83 35-1,-10 13-5,-19 20-23,-13 8-1,0 5 6,-22-1-8,-5-3-1,-2-6 2,5-10-3,10-8-1,8-8-14,6-8-33,0-2-37,13-2 7,16-25 14,6-6-12,5-9 26,-1-3 33,-4 6 16,-9 5 6,-7 15 43,-10 9 35,-9 7-9,0 3 8,-2 3-33,-17 21-34,0 11 5,1 4 6,7 1-3,9-1-13,2-6-6,0-4-3,17-3-2,8-6-2,4-5-21,0-6-66,-4-4-74,-7-5-144,-5 0-241</inkml:trace>
  <inkml:trace contextRef="#ctx0" brushRef="#br0" timeOffset="58016.1294">15712 5891 981,'0'0'103,"0"0"-83,0 0 79,166-8-56,-112 4-27,-4 2-7,-16 0-9,-12 2-1,-15-1-12,-7 1-30,0 0-3,0 0-49,-19 0-136,-2 0-73</inkml:trace>
  <inkml:trace contextRef="#ctx0" brushRef="#br0" timeOffset="58246.0972">15754 6182 829,'0'0'146,"0"0"-137,0 0 75,0 0-10,118 2-47,-70-4-7,-4-9-14,-8-1-6,-10 1-11,-10-4-47,-5 2-46,-6 1-101,-2-4-97</inkml:trace>
  <inkml:trace contextRef="#ctx0" brushRef="#br0" timeOffset="58965.8992">16703 5831 511,'0'0'68,"0"0"11,0 0 21,0 0-28,0 0 5,0 0-11,15-58-20,-22 50 9,-13 4 0,-9 4-11,-2 0-15,-7 0-9,-2 21-3,1 8 1,4 7-7,4 3-4,11-2-1,9-2-5,11-3 3,0-11-4,8-4-3,19-9 0,10-8-10,2 0 7,5-25 6,-1-5 0,-1-4 0,-4-1 3,-9 2-3,-9 8 5,-9 8 13,-5 8 9,-4 9 13,-2 0 0,0 0-15,0 14-11,0 15-3,0 5 2,0 0-6,6-7-5,19-5-1,13-8 4,13-9 12,9-5 6,4 0 4,1-17-12,-11-10 0,-14 5-9,-15 1-3,-19-2-3,-6 7-24,0 2-66,-9 1-94,-12-4-544</inkml:trace>
  <inkml:trace contextRef="#ctx0" brushRef="#br0" timeOffset="59647.2816">16212 6953 997,'0'0'112,"0"0"-100,0 0 42,-14 109-8,14-76-38,7-4-6,12-8 3,3-9-3,-3-10-2,4-2-9,3-18 9,3-20 2,2-15 2,1-3-2,-5 8-1,-8 11 7,-6 20 8,-3 17 1,-4 0-1,4 15-15,-4 22 12,1 7 0,-3 0-7,-2 1-4,-2-5-2,0-7-9,0-2-34,-5-9-65,-15-10-160,-5-12-206</inkml:trace>
  <inkml:trace contextRef="#ctx0" brushRef="#br0" timeOffset="59768.9922">16319 6695 881,'0'0'61,"0"0"-61,0 0-54,0 0-225</inkml:trace>
  <inkml:trace contextRef="#ctx0" brushRef="#br0" timeOffset="60158.1042">17344 6909 881,'0'0'157,"0"0"-151,0 0 85,0 0-37,0 0-39,0 0-11,-147 65 5,112-25-5,6 0-4,10-12 1,11-2-1,8-12-1,0-12-35,24-2 3,10-6 19,1-24 10,-1-4 4,-10 5 2,-5 10 16,-11 7 26,-6 12 9,0 0-5,-2 6-17,0 26-15,3 5-2,1 0-4,9-7-6,12-9-4,15-19-3,18-2-42,7-35-112,-2-27-380</inkml:trace>
  <inkml:trace contextRef="#ctx0" brushRef="#br0" timeOffset="60482.1697">18173 6979 1027,'0'0'91,"0"0"-49,14 129 91,-14-59-75,0 5-39,0 9-4,0 0-6,0-2-9,0-3-4,0-16-19,-9-14-62,-6-17-83,-2-26-168,0-6-229</inkml:trace>
  <inkml:trace contextRef="#ctx0" brushRef="#br0" timeOffset="60662.0003">18213 6941 701,'0'0'117,"0"0"-4,155-53 45,-107 53-56,-12 14-45,-20 18-23,-16 8-20,-5 4-9,-30-3 1,-4-5-6,4-11-4,6-9-36,14-10-57,9-6-91,6-6-152</inkml:trace>
  <inkml:trace contextRef="#ctx0" brushRef="#br0" timeOffset="60885.0921">18608 6900 803,'0'0'42,"0"0"123,-36 137-69,30-96-67,6-4-20,0-18-1,24-7-5,14-12 4,5-1 2,-3-27-2,-7-12 9,-15-9 10,-16 3 2,-2 4-5,-13 9-17,-23 21-6,-2 12-4,1 0-74,5 33-103,12 1-216</inkml:trace>
  <inkml:trace contextRef="#ctx0" brushRef="#br0" timeOffset="61605.088">18880 7168 844,'0'0'294,"0"0"-289,72-148 18,-50 100 10,-11 12-25,-5 14 1,-6 14 0,0 6 1,0 2 11,-10 3-11,-9 22-6,4 7-1,4 0 2,8 4-4,3 1-1,0-7 0,12-9-13,14-5-2,11-10 2,7-6 5,1 0 3,-1 0-1,-11-15 3,-10-12 0,-12-4 3,-7-10 0,-4 1 4,0 8-4,0 12 0,0 12 8,0 8 4,0 4-8,0 26-3,0 10 4,0 4-5,0-2 1,0-12 1,0-12-2,0-9 0,7-9 0,4-3 0,7-29-3,8-9 2,-1 0-7,-5 9-1,-2 14 9,-9 14-2,-4 4 2,0 14-12,-2 18 10,-1 10 2,6-1-1,-2-3 1,9-11-1,6-10-16,10-15 5,3-2 11,9-28 1,0-16 0,-5-11 1,-7-6-1,-10-10 0,-9-8 1,-5 1-1,-2 15 1,0 14 3,-5 26 34,0 16 13,0 7 5,-17 33-25,0 18-25,1 20 7,10 3 3,4 0-11,2-10-3,4-12-2,26-18 0,16-13 0,3-16-1,9-5-8,-10-8-24,-8-23-32,-12-4-89,-20-5-272</inkml:trace>
  <inkml:trace contextRef="#ctx0" brushRef="#br0" timeOffset="61735.6101">19581 6820 1059,'0'0'0,"0"0"0,184-64-1,-115 41-94,-29 5-262</inkml:trace>
  <inkml:trace contextRef="#ctx0" brushRef="#br0" timeOffset="61878.0821">18898 6575 1142,'0'0'0,"0"0"-15,0 0-13,0 0-370</inkml:trace>
  <inkml:trace contextRef="#ctx0" brushRef="#br0" timeOffset="62328.0798">20283 6861 1123,'0'0'19,"0"0"-14,0 0 9,0 0-7,0 115-6,0-91 1,0-10-1,15-8 1,5-6 1,5 0 5,-4-18 2,-5-10 9,-9-5 5,-7 6-7,0 5-3,-25 5-4,-6 14-6,-1 3-4,2 0-35,5 0-62,12 6-75,9-6-178</inkml:trace>
  <inkml:trace contextRef="#ctx0" brushRef="#br0" timeOffset="62617.6976">20543 6832 1055,'0'0'65,"0"0"46,33 167-5,-25-78-64,-4 18-13,2 11-12,-3 14-13,-1 6-1,-2 1-3,2-12-5,2-23-10,10-25-1,8-24 3,12-35 8,4-20 3,0-20-2,2-38 4,-12-17 2,-12-14 2,-16-6 4,-6-1-7,-39 8 1,-13 15-2,-9 17-9,2 10-30,11 4-34,19 1-68,17-6-188,18-7-280</inkml:trace>
  <inkml:trace contextRef="#ctx0" brushRef="#br0" timeOffset="63173.1105">21213 6742 852,'0'0'141,"0"0"-69,0 0 85,0 0-92,0 0-45,-121 87 11,76-28-16,4 1-12,13-4-1,10-8-2,11-12 0,7-9 0,9-14-19,29-13-7,11 0-1,3-22 2,-2-10 2,-11 0-11,-16 10 21,-8 13 13,-11 6 1,-4 3 16,0 0 12,0 3-21,0 11-3,0 6-5,0-6 0,0-4 0,20-7 0,14-3 0,4 0 0,5-18 4,-9-8-3,-12 0 1,-12-4-1,-10-1 7,0 6 14,-25 4-7,-4 6-10,0 9-3,0 4-2,7 2-6,-1 0-56,8 2-142,1 2-291</inkml:trace>
  <inkml:trace contextRef="#ctx0" brushRef="#br0" timeOffset="65205.9074">21550 6836 1080,'0'0'86,"0"0"-81,2 114 41,1-58-28,0-3-10,-3-6-1,0-11-4,0-10-3,0-13 0,0-12 3,7-1-2,7-19 7,13-20-1,4-15-4,3 2-3,-1 4-1,-6 14-2,-9 14 3,-5 11-1,-10 9 1,-3 0-4,0 17 4,0 9 2,0 8 3,0 0-5,0-4 1,9-6-2,6-4-3,11-12-4,10-8-2,5 0-6,3-14-4,-4-18 5,-1-8 10,-8-12 3,-6-15 2,-8-8 1,-6-12-1,-6 7 0,-5 10 0,0 19 21,0 22-8,-18 14 7,-5 15-8,-2 2 1,-1 31-6,2 15-7,5 10 1,9 7 0,7 0-1,3 5 0,0-7 0,22-7-3,17-8-10,10-16-1,16-15 0,8-16-9,2-1 13,-6-21 3,-10-12-6,-19-13 8,-15-5 1,-15 8 4,-10 6 2,0 13 26,0 15 11,0 9-14,-14 0-6,-1 11-11,2 20-7,4 6-1,4 2 0,5-1-1,0-4 1,0-6-10,19-6-5,3-10 5,4-8-4,5-4-7,1 0-1,0-13 4,-3-16 1,-3-11-7,-4-7 17,-4 6 7,-3 5 0,-4 14 4,-1 12 10,-8 6 9,-2 4-12,0 0 0,0 24-9,0 10 3,0 7-2,-2-8-1,2-5-1,0-6-1,0-12 0,0-8-1,0-2-1,10-6 2,7-18 5,2-6-5,-1 2 5,3 6-5,-2 5 0,-3 12-1,-1 5 4,-5 0-3,-4 12 3,-1 18-2,-1 2 0,0 3 0,6-8-1,1-7 0,9-9 0,2-8-1,7-3-1,0-10 3,2-20-2,-2-5 0,-6-6 1,-1-3 5,-9 4-4,-5 5 2,-4 16 14,-4 12 6,0 7 1,-8 0-7,-9 17-10,-2 13-7,5 2 0,4 2 3,6 0-3,4 0 0,0-6-9,2-8-2,18-8-6,9-12 2,7 0 3,2-9-2,0-18 4,-4-5 5,-3-6 4,-2 1 1,-7 1 0,-7 9 4,-6 9 11,-5 8 11,-4 7-8,0 3 1,0 8-11,-4 18-7,-7 9-1,5-1 3,4-1-3,2-8-3,0-4 0,6-14-7,13-7 2,8 0 2,0-10 4,2-19 2,-2-4 0,-4-8 0,-6-1 1,-3 7 3,-8 12 8,-5 11 9,-1 10 3,0 2-7,0 0-16,0 26-1,0 8 0,0 7 0,0-5-1,8-2-3,10-8-2,7-12-2,5-8 0,7-6 2,2-6 4,4-20 2,-3-10 0,-4-6 0,-12-7-1,-6-7 1,-9-12-3,-9-7 2,0-6-1,0 2 1,0 15 1,0 16 1,0 15-1,-6 14 0,-4 9 1,-3 10-1,-4 0 0,3 14-1,2 21 0,1 11 1,7 5 0,2 7 0,2 3 0,0-3 0,3-6 0,21-1 0,-3-14-1,14-9-4,6-11-16,6-16 5,5-1 13,-3-11-3,-11-10-3,-13-1 8,-5 6 1,-14 10 2,-6 6 10,0 0 2,0 8-8,0 18-5,0 1 2,0-5-1,0-5-2,11-8-3,18-9 3,5 0 1,5-16-1,0-12 0,-6 0 2,-8 3 2,-11 9-3,-9 6 0,-3 8 25,-2 2 0,0 22-15,0 37-5,0 25 8,0 17-13,0 15 0,-7 5-1,-3 0 0,-4-3 1,-3-14-2,-2-17-1,-1-25 1,-3-20 2,-2-22 0,-4-16 7,-2-4 2,2-18 10,2-20-9,0-17-4,8-9-7,-2-9-4,3-2-23,1-1-36,-6-4-108,-2-4-454</inkml:trace>
  <inkml:trace contextRef="#ctx0" brushRef="#br0" timeOffset="65342.0054">23394 6217 1127,'0'0'0,"0"0"-69,0 0-32,0 0-668</inkml:trace>
  <inkml:trace contextRef="#ctx0" brushRef="#br0" timeOffset="65484.5177">23863 6358 1210,'0'0'18,"146"-36"37,-92 28-21,-30 4-34,-24 4-59,-31 0-166,-47 0-297</inkml:trace>
  <inkml:trace contextRef="#ctx0" brushRef="#br0" timeOffset="65658.0304">22676 6432 1100,'0'0'72,"0"0"-70,0 0-4,0 0-95,0 0-284</inkml:trace>
  <inkml:trace contextRef="#ctx0" brushRef="#br0" timeOffset="65798.9709">22166 6627 1046,'0'0'12,"156"-49"-6,-42 17-6,-3-9-67,-13-7-706</inkml:trace>
  <inkml:trace contextRef="#ctx0" brushRef="#br0" timeOffset="66961.6821">22578 6403 417,'0'0'362,"0"0"-330,0 0-27,0 0 45,0 0 1,0 0-31,0 0-9,0 78 4,-22-66 11,-2-5-10,-1-4-9,5-3 0,9 0 7,3-6 8,8-8-2,0 0-1,8 2-16,19 2-3,4 4-32,-2 6-56,-3-2-232</inkml:trace>
  <inkml:trace contextRef="#ctx0" brushRef="#br0" timeOffset="67321.2515">23363 6322 866,'0'0'109,"0"0"-104,0 0 23,0 0 6,0 0-22,0 0-7,0 67 0,-23-61-2,2-5 0,2-1 1,7 0 0,4 0 4,6-10 18,2 1-1,0 6-17,14 3-8,7 0 0,0 5-84,-7 15-231</inkml:trace>
  <inkml:trace contextRef="#ctx0" brushRef="#br0" timeOffset="86466.7739">16176 6711 440,'0'0'82,"0"0"-50,0 0 49,0 0-6,0 0-25,0 0-6,0 0-8,0 0 1,-17-8-6,17 7-1,0-2-7,-3-1-3,1 0-3,-3-2-2,5 5-4,-2-4-4,0 1-1,2-1-3,-3 0 1,3-1-3,0-3 1,0 6 1,0-3-1,0 1-2,0-2 1,0-1 0,7 2 0,0-2 0,2 0-1,-1-2 0,3-1 1,3 6-1,-5-3 1,3 0-1,-1 2 1,-1 1-1,4 4 1,-3 1-1,-5 0 0,2 0-1,-3 0 0,5 0 1,-4 0 0,2 6 0,1 2 0,-5-1 2,-2 5-2,2-5 0,-4-3-1,3 2 1,-3-2 2,0 1-2,0 2 1,0 1 2,0 2-1,0 0-1,-6 0 2,-1-2-1,-4 2 4,-1 0-4,-3-2-1,-3-2 2,-3 2-2,0-2 2,2 2-2,2-1-1,1-3 0,5-3-2,2 2 1,4-3-4,3 0-55,2 0-197,0-23-384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4:11:30.1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16811 5835 192,'0'0'168,"0"0"-121,0 0 0,0 0 34,0 0-13,0 0-28,0 0-4,0 0 12,0-12 4,0 12 4,0 0 5,0 0-19,0 0-11,-5 0-8,-1 0 1,-2-2-8,-2 0-4,2-1-5,-1-2 0,2-1 0,-5 0 1,6-2 1,0 4-2,-3-1 0,8 2 2,-5 1-2,1-2 1,1 1-3,-5-2-1,-2-2 1,0 4 3,-2-3-2,3 4-3,-1 0 1,-2 2-3,-5 0 1,2 0 2,3 0 0,-1 0 1,4 0 1,1 0 0,-1 0-1,4 0-2,-4 0 1,3 0-3,-3 0 3,-1 8-4,-3 0-2,-1 4 2,2-4 1,-5 2-1,5-2 0,-3 4 5,3 0-5,-3 0 1,1 2-1,1 0 0,-1 4 0,4 1 0,1 2-3,2-1 3,2-2 4,6-3-4,0-4 0,0 1-1,0 0 1,0-1 0,6 1 0,0-5 0,5 4-1,1-4 1,-4 2 1,5-1-1,3-3 0,0-2-1,0-1 2,4-2 2,-1 0-3,3 0 0,2-9 4,-3 0-2,0-2-4,1 4 3,-3-5-3,4 1 4,-3 0-6,-2-4 4,2 4-1,0-3 1,-2-2-1,2-1 0,-6 1 1,3 0 1,-6 0-1,1 2 1,-3 2-1,-5-1 1,2 1 0,0 5-1,0-3 0,-2 2 1,2 0-1,-3 4 0,-1 0 0,-2 2 0,0-1 0,0 3 1,0 0-1,0 0-1,0 0-2,0 0 2,0 0-4,2 0 1,4 0 1,0 0 3,-2 0 1,3 0 0,-1 3-1,2 1 1,-2 4-1,1 2 1,-1 2-1,-4 4 0,1 2 0,-3 1 1,0 0-1,2-1 0,-2-2 2,0 0 0,5-1-2,-1-6 1,3 2-1,-1-4 0,1 0 1,2-5-1,2-1 1,7-1 1,5 0 3,5-1-2,4-12 2,0 1-5,-3-2 0,-4 6 5,-7 2-5,-9 2 0,-5 2 1,-4 2 3,0-1 1,0-1-3,0-1 0,0-1-2,-13 1-39,-1-2-63,2 5-115,-5 0-150</inkml:trace>
  <inkml:trace contextRef="#ctx0" brushRef="#br0" timeOffset="28299.4029">1587 8104 644,'0'0'307,"0"0"-212,0 0-2,0 0-36,0 0-37,0 0 3,0 103 4,0-63-4,0 1-18,0 3 3,0-2-8,0 2-15,0 0-79,0-4-132,-5-8-193</inkml:trace>
  <inkml:trace contextRef="#ctx0" brushRef="#br0" timeOffset="28479.9175">1370 8215 752,'0'0'169,"0"0"-154,76-146 42,-16 97-12,7 10-23,-5 12-16,-8 20-6,-14 7-38,-14 0-159,-16 27-78,-10 12-121</inkml:trace>
  <inkml:trace contextRef="#ctx0" brushRef="#br0" timeOffset="28622.2468">1394 8560 561,'0'0'84,"0"0"-29,0 0-5,0 0-39,137-22 19,-69-5-30,-5 1-118,-8-3-198</inkml:trace>
  <inkml:trace contextRef="#ctx0" brushRef="#br0" timeOffset="28964.4898">1963 8201 746,'0'0'238,"0"0"-154,0 0-4,0 0-60,0 0-19,0 167 35,0-55 19,0 21-15,0 17-4,0 5-15,0-12-19,9-15 3,9-33-5,6-26-1,3-22-13,7-19-1,5-20-5,-1-8 1,3-22 3,-8-22 16,-15-7 7,-16-7 1,-2 0 1,-24-3 3,-23 4 6,-19 6 6,3 7-11,-2 9 1,7 7-11,15 7-1,17 1-2,12 1-13,14-8-43,11-4-118,28-5-154,7-1-179</inkml:trace>
  <inkml:trace contextRef="#ctx0" brushRef="#br0" timeOffset="29399.3567">2600 8322 1139,'0'0'0,"0"0"0,0 0-3,0 0-4,127 25-6,-104 11 13,-7 7 0,-14 7-2,-2-2 1,0-3 0,-22-10-8,3-12 6,9-10-8,4-8-14,6-5-17,0-9 18,10-29-38,15-10-8,8-5 56,-2 0 14,-4 9 5,-5 12-1,-10 11 24,-6 11 42,-6 10 16,0 0 25,0 0-50,0 0-25,0 9-26,0 17-8,-7 8 3,1 6 2,1-4-4,5 0-1,0-2 0,9-4-2,14 1-11,-3-8-70,8-5-144,-1-9-111</inkml:trace>
  <inkml:trace contextRef="#ctx0" brushRef="#br0" timeOffset="29566.1192">3180 8456 970,'0'0'99,"0"0"-99,0 0 0,0 0 3,145-44-3,-91 32-52,-8-2-171,-5 0-91</inkml:trace>
  <inkml:trace contextRef="#ctx0" brushRef="#br0" timeOffset="29759.4122">3333 8622 1065,'0'0'97,"0"0"-94,0 0-2,0 0 3,0 0-8,0 0-2,111-9-38,-72-14-40,-1 2-137,-7-5-23,-2-1-73</inkml:trace>
  <inkml:trace contextRef="#ctx0" brushRef="#br0" timeOffset="30179.5766">4052 8369 597,'0'0'533,"0"0"-501,0 0 51,0 0-38,0 0-28,0 0-10,-107 41-7,73 2 6,5 3-5,5 1-1,8-3 0,12-7 0,4-12 0,0-6-2,6-9-10,17-10-5,10 0-2,1-10 11,-5-21 7,-3-5 1,-8-4 4,-9-4 1,-7 0 7,1 12 11,-3 8 4,0 11 3,0 10 1,0 3-3,0 0-17,0 12-11,0 18-7,4 6 7,7 2 0,7-6 0,7-6 0,-1-10 0,5-6 0,0-8-2,-1-2-27,-1-5-50,-6-26-173,-11-8-693</inkml:trace>
  <inkml:trace contextRef="#ctx0" brushRef="#br0" timeOffset="30728.3585">4600 8328 959,'0'0'178,"0"0"-81,0 0-57,0 0-30,0 0-3,0 154 17,0-98 5,0-8-17,0-12-4,0-16-4,11-5-4,6-13-1,11-2 1,5-21 0,7-23-1,-1-14 1,-6 4-4,-7 8-1,-8 17 5,-7 17 0,-7 9 0,2 3-6,2 0-8,3 18 6,5 4 8,-1 6 11,-1-2 5,-7-1-2,-5 0-6,-2-3-2,0-2-5,-11 5-1,-18-6-29,-7 4-74,-4-9-201,0-14-217</inkml:trace>
  <inkml:trace contextRef="#ctx0" brushRef="#br0" timeOffset="30855.4802">4667 8007 859,'0'0'154,"0"0"-154,0 0-18,0 0-321</inkml:trace>
  <inkml:trace contextRef="#ctx0" brushRef="#br0" timeOffset="31349.9268">5541 8298 762,'0'0'207,"0"0"-42,0 0-64,0 0-69,0 0-22,0 0-9,-125 97 0,92-44 0,6-7-1,9-2 0,9-13 0,9-11-1,0-8-3,12-10-5,23-2-9,9-14 18,2-18 10,-10-5-7,-10 5 3,-13 9 1,-9 14 10,-4 3 22,0 4 1,0 2-13,0 0-19,0 0-8,0 0-3,0 16-4,9 6 6,15 3-21,8-2-87,13-14-221,-1-9-333</inkml:trace>
  <inkml:trace contextRef="#ctx0" brushRef="#br0" timeOffset="31821.983">5855 8398 427,'0'0'244,"0"0"-67,33 118 35,-25-56-100,-6 7-40,-2 5-19,0-4-25,0-1-23,0-4 0,0-5-5,-7-9-4,-1-18-37,2-15-36,2-18-67,2-12 17,0-38-77,2-20 18,0-18 169,0 2 17,17 3 35,8 13 52,4 20 33,2 10-4,-2 13 3,2 15-33,-2 10-29,-8 2-3,-6 0-23,-6 14-16,-7 9 0,-2 12-3,0 0-5,-14 6-7,-10-5-11,-1-10-77,8-11-72,8-15-83,9 0-45</inkml:trace>
  <inkml:trace contextRef="#ctx0" brushRef="#br0" timeOffset="32077.342">6265 8482 747,'0'0'164,"0"0"-127,-40 116 74,29-74-58,4-7-34,7-5-14,0-11 2,5-7-6,22-9 3,9-3-3,12-24 38,-3-15 4,-10-6-3,-8-8-2,-17 3-8,-10 10-7,0 10-11,-12 13-12,-22 17 0,1 0-27,-3 12-54,3 25-62,6 7-183,9 4-144</inkml:trace>
  <inkml:trace contextRef="#ctx0" brushRef="#br0" timeOffset="32774.2823">6584 8705 663,'0'0'126,"0"0"-34,103-150 65,-88 109-83,-9 13-28,-2 12 6,-4 11-6,0 5-3,0 0-17,-12 3-18,-1 28-6,-3 8-1,3 9-1,6-3 0,7-8 0,0 0-1,3-9-1,16-8 0,12-3 1,6-14-2,5-3 2,-5 0-6,-1-17 5,-7-17 2,-9-6 2,-5 0-1,-3 8 7,-7 12-5,-1 10 0,-4 8-2,0 2-1,0 0 0,0 0-7,0 0 1,0 0 6,0 4-2,2-4 2,2 0-2,7 0-1,7-2-3,4-16 6,6 1 0,-4 6-2,-2 9-6,0 2 5,-1 8-11,-2 21-9,-3 3 12,0 5 2,-5 0 8,0-9-5,7-7-2,7-12 1,3-9 2,11-12 0,2-27 5,5-11 0,-4-13-1,-11-7 1,-7-7 4,-6 1 0,-9 13-1,0 18 16,-5 21 19,-4 13 2,0 11-1,0 0-9,-2 30-21,-15 26-5,1 16 11,5 8 7,9-1 0,2-10-9,2-16-5,25-6-4,6-14-3,7-11-1,2-10-18,3-12 2,-5-3-56,-11-26-7,-11-9-119,-18-12-344</inkml:trace>
  <inkml:trace contextRef="#ctx0" brushRef="#br0" timeOffset="32904.2615">7558 8358 594,'0'0'484,"0"0"-483,0 0 16,0 0-17,145-118-3,-104 81-187,-20 4-332</inkml:trace>
  <inkml:trace contextRef="#ctx0" brushRef="#br0" timeOffset="33037.4868">6990 8025 1177,'0'0'0,"0"0"-7,0 0-49,0 0-622</inkml:trace>
  <inkml:trace contextRef="#ctx0" brushRef="#br0" timeOffset="33479.4172">8114 8622 732,'0'0'45,"0"0"-14,-10 102 78,10-70-62,0-9-25,22-9-6,12-13-11,1-1-2,2-13 12,-10-17 24,-14-11 28,-13 2-6,0-1-12,-21 3-17,-12 15-21,-7 14-9,-6 8-2,6 20-60,6 16-62,11 7-72,17-11-168</inkml:trace>
  <inkml:trace contextRef="#ctx0" brushRef="#br0" timeOffset="33771.9613">8403 8671 898,'0'0'112,"0"0"-62,0 0 72,24 178-47,-24-62-16,0 25-25,-2 14-20,-8 12-11,0-6-3,10-19-10,0-27 3,14-31-32,17-32 32,9-28-2,7-24 0,-3-18 1,-6-36 8,-9-16 7,-17-8-5,-12-14 21,-16-9-8,-31-3-11,-11 3-1,2 13-3,5 20-1,15 18-35,16 12-65,20 9-129,0-1-288</inkml:trace>
  <inkml:trace contextRef="#ctx0" brushRef="#br0" timeOffset="34491.4397">9241 8552 1035,'0'0'70,"0"0"-61,-129 3 96,86 28-76,-1 10-21,9 3-8,8 2-1,9-5 1,13 0-9,5-12-24,7-8 0,21-13-19,12-8-36,4-2-13,-2-25 19,-2-10 69,-11-10 13,-11-12 11,-4-11 40,-10-7 32,-2 4-44,-2 14-8,0 18 52,0 20-69,0 17 43,-2 4-5,-6 0-26,-2 7-16,-2 22-9,1 13 1,2 18-2,5 0 3,4 3-3,0-5 0,0-10 2,4-6-2,16-12 0,6-12-5,3-10-4,6-8-19,11-12-8,4-25 9,-5-7 11,-5-2 12,-17 0 4,-9 10 2,-7 10 1,-7 14 27,0 9 8,0 3-9,0 3-18,0 27-11,-7 9 1,-1 7-1,2-4 2,6-9-2,0-4 0,4-13-2,15-8-5,10-8-9,6-2 10,6-27 0,-1-5-1,-2-8 1,-7 7-2,-2-2 8,-9 9 0,-8 10 3,1 11 15,-7 7 4,3 5-15,3 23 2,1 10 8,-6 0-9,2 3-4,-7-4-2,-2 0 0,0-7-2,-18-4-21,-11-8-50,-5-13-143,-3-5-262</inkml:trace>
  <inkml:trace contextRef="#ctx0" brushRef="#br0" timeOffset="34614.7391">9618 8288 935,'0'0'21,"0"0"14,0 0 17,0 0-52,0 0-123,0 0-284</inkml:trace>
  <inkml:trace contextRef="#ctx0" brushRef="#br0" timeOffset="35083.5559">10305 8465 1102,'0'0'26,"0"0"40,0 0 5,0 0-49,-141 119 1,107-68-5,3-1-11,7-2-5,13-8-1,9-6-1,2-13-4,7-14-23,28-7-13,11 0-30,9-28 25,3-9 9,-6-2 15,-4-3 21,-15 5 2,-10 13 15,-15 13 35,-6 11 6,-2 0-5,0 7-37,-4 23-12,-7 6 5,-2 7-3,12-3-4,1-8-2,0-6 0,9-17-1,18-9 0,6 0 1,4-9-2,-12-17 2,-6-6 9,-13-8-6,-6-3 3,0 2 7,-25 7-2,0 8-9,0 11-2,2 15-4,1 0-43,7 6-62,5 10-165,8-8-217</inkml:trace>
  <inkml:trace contextRef="#ctx0" brushRef="#br0" timeOffset="37116.4791">10679 8590 922,'0'0'57,"0"0"92,0 0-73,27 136-35,-27-92-14,0 0-21,0-9-1,0-12-1,0-12-3,4-11 0,6 0 0,7-20 4,10-20 3,6-10-8,2-2 0,2 6 0,-6 11 0,-5 17-4,-10 14 3,-7 4 1,-5 9-1,-4 23 1,0 4 7,0 4 1,0-2-6,0-6 1,5-9-3,8-8-1,12-13 1,8-2-2,9-8 1,3-22-9,1-4 1,-7-13 3,-7-11 1,-3-14 5,-12-13 0,-6-8 1,-4 8-1,-7 22 1,0 19 2,0 19 11,0 15-1,-16 10 0,1 3-10,-6 32-2,3 18 0,5 11 1,7 10-1,4 5 1,2-6-1,0 0-1,0-15 0,21-10 0,10-8-6,12-12-6,6-19-26,4-9 37,3-13-2,-4-23-3,-10-7 2,-12 0 4,-9 9 2,-10 10 12,-9 11 17,-2 11-7,0 2 4,0 2-13,-8 25-14,-8 2 1,9 3-2,7-2 1,0-3-2,0-5 1,12-9-1,7-1 0,4-10-10,6-2-5,0 0-4,-3-15 8,4-11-3,-5-9 10,-4-5 1,0 1 4,-11 5 2,2 10 5,-5 10 5,-5 9 4,-2 5-10,0 6-6,0 28 2,0 6 0,-7 4-2,3-1 1,-1-7 0,5-8 1,0-12-4,0-7 4,0-9-1,0 0-1,7-9 0,8-21 5,6-4-5,-1 2 0,-1 4 0,2 10 0,-8 10 0,0 8-3,-1 0-2,-6 15 4,0 11 1,2 1 0,-4-6 0,5-2 0,0-7-2,2 1-11,4-13-3,5 0-4,8 0 1,-1-23-4,-1-5 4,-2-4 18,-1-3 1,-5 2 2,-3 5 1,-3 8 10,-6 6 5,-1 5 3,-5 7-5,0 2-2,0 2-8,0 23-1,-5 7-5,-3 4 1,5-2-1,3-4 0,0-4 0,0-10 0,9-5 0,8-8-9,2-3-5,5 0-2,3-16 7,-3-10-3,1-6 11,-6-3 1,0 2 0,-6 6 3,-5 8 7,-5 8 13,-3 11-5,0 0-6,0 0-6,-3 25-5,-5 3 1,4-1-2,4-3-2,0-1 2,0-5-1,0-4-1,15-2 0,1-7-11,4-5-5,0 0-7,1-1 1,3-15 7,-2-2 5,-4 2 6,-1 2 6,-5 4 2,-6 3 22,-6 5 1,0 2-2,0 0-12,0 10-10,0 11 3,0-3 2,7-2-4,7-2 0,1-6 0,3-2-2,-1-6-3,6 0-12,1-4 13,3-16-8,-2-7 3,2-5 3,-8-8 4,0-8-1,-6-12 2,-4-1 0,-3 1 1,1 4 7,-5 15 4,-2 6 3,0 16-3,0 5-2,0 7-5,0 7 0,-4 0 0,-5 0-1,-5 15-1,1 9-1,3 14 3,6 8 2,2 8-6,0 6-1,2-2 1,0-3-1,0-11-1,14-9-1,3-9-11,1-9-5,7-13-20,1-4 6,3 0-11,0 0-17,-4-3 7,-7 3 11,-5 0 35,-6 7 6,2 9 10,-2-4 13,3-2 6,7-6-8,5-4 16,7 0-15,4-19-4,1-7-4,-6 3-6,-2 2 3,-9 6 11,-10 6 1,0 8 0,-7 1-2,0 28-7,0 18 12,0 19 0,-14 7-18,-1 18 3,3 2-9,1 0-2,5-3 4,4-6-3,2-9-1,0-9 5,0-21 32,-8-15-27,-9-9-2,-8-15 1,-4-5 9,-6 0 2,2-3 4,-1-20-13,1-14-7,-4-7-4,-3-9-16,-4-16-36,-3-7-38,-5-14-60,0-11-347</inkml:trace>
  <inkml:trace contextRef="#ctx0" brushRef="#br0" timeOffset="37374.9104">12433 8233 1178,'0'0'63,"0"0"-56,0 0 44,0 0-51,0 0-10,0 0-101,31-32-158,-6 54-92,0 2 71,6-6 275,7-8 15,9-6 273,1-4 0,6 0-42,6-9-101,-13-5-60,-11 0-31,-21 0-36,-15 1-3,-40 6-33,-40 2-166,-34 3-271</inkml:trace>
  <inkml:trace contextRef="#ctx0" brushRef="#br0" timeOffset="37523.1304">11671 8153 1051,'0'0'114,"0"0"-94,0 0 55,0 0-57,0 0-18,0 0-48,-6-8-107,-17 31-191,-19 0-240</inkml:trace>
  <inkml:trace contextRef="#ctx0" brushRef="#br0" timeOffset="37656.4415">11156 8426 855,'0'0'127,"0"0"-55,0 0 20,147-22-57,-67 4-26,-2 0-9,-14 4-123,-24-3-331</inkml:trace>
  <inkml:trace contextRef="#ctx0" brushRef="#br0" timeOffset="39738.8641">19497 8177 122,'0'0'314,"0"0"-235,0 0 7,0 0 12,0 0-26,0 0-27,0 0-7,14-20-2,-14 20-1,0 0-4,0 0 3,2 0 0,-2 0-1,0 0-14,3 2-8,4 14 3,-3 6 11,2 4-4,-4 0 3,3 4-4,-5 1-2,0-1 0,0 4-10,0 4 3,0 3-6,0 5 3,0 7 0,0-1-4,0 3 2,0 1-3,0-1 7,0 3-8,0-3 4,0 1 1,0 4-5,0 1 0,0-3-1,0 4 0,0-2 0,0 2-1,0 3 1,0 0 0,0 9-1,0-2 0,0 6-3,0-1 3,0-3 1,0 2 0,0 1-1,0 6 0,0 5 0,0 2 0,0 3-1,0-10 3,-5-1-2,1 4 0,-2 3 2,0 4-2,3 2 0,3-1 1,-1 0-1,1-2 1,-4 5 4,2-2-2,-1 1 1,1-2-2,0-2 2,0 5-3,-1 1 0,2 2 0,-4-2 0,0-9 0,1-7-1,-2-7 0,-1-5 1,-6-15-1,1-13 1,-1-14 3,-2-15-4,3-10-3,-2-3-27,-5-3-63,1-28-96,-3-13-280</inkml:trace>
  <inkml:trace contextRef="#ctx0" brushRef="#br0" timeOffset="40715.1156">16919 11337 599,'0'0'0,"0"0"-77,0 0 77,0 0 92,0 0 2,0 0-46,-7-44-10,38 38 28,11 3 14,10-2-25,8 5-22,9 0-11,9 0-8,8 0-2,15 0 7,8 0-1,16 0 5,16 0 8,15 0 9,9 0-22,8 0-12,9 2-6,-1-2 1,7 3 11,4-2-8,-1 1 4,8 3-5,5-4 7,0-1-9,-1 0 7,-5 0-8,-11 0-4,-6 0 4,-3 0 0,-10 0 3,-11 3-3,-5-3 3,-9 1-3,-9 2 1,-5-3 1,-9 1-2,-10-1 2,-8 0-1,-11 0 2,-6 0 7,-11 0 1,-7 0 1,-5 0 3,-8 0 1,-6 0-4,-5 0-5,-9 0-3,-6 0 1,-9 0-4,-6 0-1,-9 0 0,-4 0-3,0-4-15,-18-1-23,-11 5-27,-4-3-81,-1 3-95,-1-2-49</inkml:trace>
  <inkml:trace contextRef="#ctx0" brushRef="#br0" timeOffset="52151.5447">19932 10186 182,'0'0'160,"0"0"-92,0 0 30,0 0-10,0 0-47,0 0-5,0 0 14,0 0 0,0 0 14,0 0 8,0 0-21,0 0-17,0-5-8,0-5-1,0-5-18,0 1 1,0-1-8,4-4 4,9 5-4,4 0 1,-1-2-1,-3 0 0,3 2 1,-3 2 0,2 1-1,3 4 0,-2-5 0,3 2 0,4 0-1,-1 2 1,5 2 0,-1-1 0,1 0 0,0-1 0,0 2 0,1 0 0,-2 1 0,-1 2 0,1-3 1,-1 0-2,-4 0 1,0 1 0,-1 2 1,-3 1-1,-3 0 0,-1-3 1,-2 2-1,-3-1-2,-3-2-13,3 2-32,-4-2-64,0-5-50,-2 1-69,-2-4-102</inkml:trace>
  <inkml:trace contextRef="#ctx0" brushRef="#br0" timeOffset="52581.2702">20631 9272 365,'0'0'267,"0"0"-170,0 0 14,0 0-9,0 0-58,0 0-10,0 16 0,0 1-16,0-3-10,0 6-5,0-5-3,0 3-3,0 7-49,0 1-55,-8 4-65,2 0-94,-1-2-217</inkml:trace>
  <inkml:trace contextRef="#ctx0" brushRef="#br0" timeOffset="53043.0059">20605 9663 636,'0'0'48,"0"0"18,0 0 72,0 0-83,0 0-37,0 0-2,0 19-11,0-14-4,0 7-1,0 3-19,0-3-48,-4 9-44,2-5-17,2 0-28,0 3 3,0-10 39,0 3 78,0-6 36,0 1 82,0 1 57,0-4 1,0-1-11,0 1-39,0 1-17,0-1-9,0 1-31,0 4-20,0 0-11,0 3-2,0 5-14,0-3-61,-5 4-32,5-4 2,0 0 1,0-4 41,0-2 55,0-1 8,0-7 31,0 7 53,0-3-8,0 4-15,0-4-6,-4 0-25,2 0-24,0 4-6,2-1-22,-2 6-70,2 0-67,0 2-87</inkml:trace>
  <inkml:trace contextRef="#ctx0" brushRef="#br0" timeOffset="53180.9294">20584 10178 403,'0'0'139,"0"0"-60,0 0 61,0 0-59,0 0-39,0 0-6,-12 55-36,10-49 0,2 2-108,0 1-89,0 2-148</inkml:trace>
  <inkml:trace contextRef="#ctx0" brushRef="#br0" timeOffset="53336.838">20594 10413 602,'0'0'162,"0"0"-147,0 0 114,0 0-32,0 0-76,0 0-19,-31 46-2,31-34-66,0 2-117,7-4-56,-3 2-125</inkml:trace>
  <inkml:trace contextRef="#ctx0" brushRef="#br0" timeOffset="53600.6857">20603 10668 459,'0'0'248,"0"0"-226,0 0 61,0 0 5,0 0-77,0 0-11,-23 79-89,23-66-45,0 3-55,0 1-17,0 0-6,4 3 172,-2-2 40,0 5 177,-2-6-21,0 5 26,0 3-43,0 0-28,0 0-16,-2-4-58,-4-2 6,0-7-38,6-5-5,0-7-64,0 0-125,0-1-122</inkml:trace>
  <inkml:trace contextRef="#ctx0" brushRef="#br0" timeOffset="54491.1774">20751 9883 270,'0'0'55,"0"0"-23,0 0 83,0 0-45,0 0-40,0 0 12,-5-9 0,5 9-12,0 0-2,0 0 2,0 0-13,0 0-5,0-2 1,9 2 13,5-3 2,-2 3-6,7 0-4,-4 0-9,1 5 0,-1 2-1,-1 0-3,-2 3 2,0-1-5,-4 6 9,4-1 1,-4 1 3,7-1-9,-2 3 8,0 3-6,0 0 2,4-4 0,-8 3 0,5-2-6,-2-2 4,1-3-1,3 2 0,-1-1-3,3 1 1,1 3 1,-2-5-1,0 2 2,3 1-1,3 2-2,2 1 0,-3-2 7,2 0-3,1-2 6,-1 4-3,-1-8-3,0 0-1,-2-3 0,2-5 2,4 5 4,-3-3-2,4 0 7,2-4-3,2 2 2,1-2 9,-2 0-7,2 0 0,-8-5-2,-9 0-4,-1-2-8,-10 7-4,-1-2-2,-4 2-3,0-3-39,-2-1-87,-21-1-245</inkml:trace>
  <inkml:trace contextRef="#ctx0" brushRef="#br0" timeOffset="55423.0687">20694 9892 197,'0'0'36,"0"0"38,0 0 11,0 0-15,0 0-20,0 0-10,0 0-15,0 0 0,0 0-12,0 0-5,0 0-4,0 0 3,0 0 3,0 0 9,0 0-7,0 0-6,3 0-6,6 0-2,-2 0-45,1 0-69,1 0-64,-4 0-52</inkml:trace>
  <inkml:trace contextRef="#ctx0" brushRef="#br0" timeOffset="55563.8927">20694 9892 311,'43'6'1,"-49"-6"0,6 0-2,0 0-89</inkml:trace>
  <inkml:trace contextRef="#ctx0" brushRef="#br0" timeOffset="56473.0457">20634 11096 699,'0'0'55,"0"0"-11,0 0 55,0 0-70,0 0-22,0 0 2,-8 37-6,8-25-3,0-2-20,0 3-34,0-6-25,0-2-33,0 2-59,2-3-49,1-1-3</inkml:trace>
  <inkml:trace contextRef="#ctx0" brushRef="#br0" timeOffset="56599.7835">20634 11096 230,'16'133'142,"-15"-123"-21,3 2-17,-2-2-35,-2 2-19,0 0-26,0-1-17,0-2-2,0 1-5,0 0-22,0 0-62,0 5-80,0-1-90</inkml:trace>
  <inkml:trace contextRef="#ctx0" brushRef="#br0" timeOffset="56969.9278">20621 11412 217,'0'0'119,"0"0"-98,0 0 83,0 0 34,0 0-44,0 0-11,2-22-4,-2 22 11,5 11-23,-5 6-26,0-1-26,0-4-8,0 4-6,2-4-1,-1-1-30,-1 6-86,0 1-110,0 0-96</inkml:trace>
  <inkml:trace contextRef="#ctx0" brushRef="#br0" timeOffset="57628.5947">20728 11889 472,'0'0'185,"0"0"-164,0 0 54,0 0 36,0 0-42,0 0-12,-2-20 4,-16 20-13,-6 0 0,-1 6-9,0 10 2,1 0-15,2 7 0,4 0-16,-2 3-5,10 5-3,9-7-2,1-3 0,0-3-5,4-11-16,18-7 2,4 0 2,6-19 14,2-11 3,-3 2 0,-2 1 3,-9 13-1,-6-1 1,-4 9 0,-5 6 5,0 0 4,-4 0 0,2 10 8,-1 12 4,2 4-4,3 4 2,3-4-12,0-8-3,9-2-2,2-9 3,8-7-3,9 0-2,5-21 8,3-6-6,-5 1-3,-6 3-2,-8 5-1,-12 6 1,-4 7-15,-6 3-25,-2-1-27,-3 3-58,0 0-159,-3-4-218</inkml:trace>
  <inkml:trace contextRef="#ctx0" brushRef="#br0" timeOffset="60514.3856">1890 10314 506,'0'0'526,"0"0"-489,0 0 38,0 0 20,0 0-66,0 0-2,-23-71-17,23 71-10,0 20-6,0 16 6,0 14 1,0 6-1,0-2 2,0-2 1,0-8-3,15-5 0,8-11-9,6-10-13,5-15-30,8-3-22,-4-10 8,-3-22 14,-9-8-4,-4-10 1,-12 0 36,-5-4 19,-3 2 6,-2 4 12,0 8 26,0 16 0,0 7 6,0 12 5,0 5-21,0 0-34,0 15-20,0 19 18,6 17 2,4 0 15,-1-2-9,-3-3-3,4-8 0,-6-6 1,2-14-4,-1-9 1,-1-8-1,2-1 0,4-10 0,1-16 6,0-1-6,2 1-15,-4 7-3,0 6-12,3 10 10,1 3-18,0 0 6,3 12-52,2 11 29,-10 6 27,3 3 0,-1 0-3,1-2-23,5-10-11,-1-8 13,7-12 28,3 0-10,2-25 20,4-10-19,-6-2 19,-1-2 12,-11 5 2,-6 10 22,-7 5 41,0 10 27,0 9-3,0 0 18,-11 0-79,-3 21-26,-5 4 8,7 3 8,6 4-2,3 1-8,3 1 3,0-2-5,11-6-4,12-6 0,8-8-3,-2-8 3,4-4 5,1 0-3,-3-7 15,-2-14-1,-8-12 4,-1 1 1,-5 0 1,-4 5-9,-7 6-4,-4 8 1,0 6-2,0 5-4,0 0 2,0-1 0,0 0-3,2-5-3,3 0-10,4-2 3,2 4 2,5 2-3,1 4 8,1 0 1,3 7 4,-2 10 0,-1 3 11,-3 2-1,-1 0-9,-5 3-1,-5-4-5,-4 4-35,0 1-86,-19 0-128,-14-6-197</inkml:trace>
  <inkml:trace contextRef="#ctx0" brushRef="#br0" timeOffset="60695.8848">1697 10580 1016,'0'0'1,"0"0"-1,0 0 0,159-77-93,-65 41-109,-1-1-237</inkml:trace>
  <inkml:trace contextRef="#ctx0" brushRef="#br0" timeOffset="61609.7571">4123 10592 1057,'0'0'32,"0"0"-20,47-148 19,-18 90-17,-6-2-6,-10 2 6,-9 9 2,-4 6 4,0 17 6,0 11 7,-2 12-1,-8 3-2,-3 0-21,-2 28-9,-5 12-4,-3 16-1,10 13 5,9 1-3,4-4 3,4-10-1,25-12-2,6-9-13,11-20-15,4-12-21,0-3 18,-6-22-4,-3-15-8,-12-8 21,-10-10 11,-9-5 14,-8-4 0,-2 3 7,0 15 8,0 20 15,0 17 4,0 9 6,0 0-28,0 26-12,0 15 0,-2 14 0,2 1 6,-3-5-2,3-4-4,0-5 1,0-7 1,0-12-2,0-10 0,0-11 2,0-2-1,0 0 2,5-23 5,12-7 3,4-2-6,-1 10 3,-5 8 6,-2 12-13,1 2-1,-4 0-6,3 16-1,-3 13 7,1 8 6,1-1-1,1-3-5,5-10-2,9-14-7,6-9-20,7-18 13,5-22 12,1-15-3,-6-3 5,-6 4 2,-14 4 2,-8 13 0,-8 16 13,-4 13 27,0 8 1,-2 0 0,-16 20-37,-5 24-5,6 11-1,5 6 5,10-6-2,2-14-2,2-6-1,23-14-2,8-9 1,8-7 1,-1-5-14,0-8-26,-9-21-42,-13-2-66,-18-3-246</inkml:trace>
  <inkml:trace contextRef="#ctx0" brushRef="#br0" timeOffset="61769.8683">4110 10441 924,'0'0'0,"0"0"-24,0 0 2,167-56 14,-77 18-102,-6 0-272</inkml:trace>
  <inkml:trace contextRef="#ctx0" brushRef="#br0" timeOffset="62061.4519">5771 10289 1060,'0'0'125,"0"0"-108,0 0 8,0 0 7,0 129 4,0-59 0,-3-5-27,1 1-7,-1-1-2,1-7-49,0-10-101,2-19-239,-2-14-267</inkml:trace>
  <inkml:trace contextRef="#ctx0" brushRef="#br0" timeOffset="62202.5823">5705 10374 1088,'0'0'35,"0"0"-28,72-118 8,-9 81-15,3 11-11,-8 18-141,-18 8-242</inkml:trace>
  <inkml:trace contextRef="#ctx0" brushRef="#br0" timeOffset="62547.3057">5759 10531 991,'0'0'109,"0"0"-86,0 0 61,0 0-84,0 0-13,0 0 13,105 4 0,-47-4-4,-11 0-12,-10 0 10,-10 4-4,-13 18 7,-5 0 3,-3 5 2,-1-4 1,-1-6-2,8-7 0,3-10-2,9 0-6,8-12 7,-2-18 9,-4-1-1,-11 4 14,-10 6 15,-5 4 17,-5 5-13,-17 5-14,-7 1-17,-1 6-10,0 0-2,5 0-35,3 18-65,9 4-92,8-4-261</inkml:trace>
  <inkml:trace contextRef="#ctx0" brushRef="#br0" timeOffset="62871.1109">6325 10553 952,'0'0'165,"0"0"-148,0 0 39,0 0-40,0 0-13,0 0-1,-2 116-2,4-93-13,12-9-31,6-6-6,5-8-35,2 0 64,2-25 21,-4-7 6,-4-6 0,-5 1 9,-10 1 34,-3 7 25,-3 15 9,0 6-7,0 8-24,0 0-16,0 0-18,0 0-18,0 15-4,-3 18-3,-3 9 6,2 2-25,-2-1-52,6-12-70,0-2-99,0-17-139</inkml:trace>
  <inkml:trace contextRef="#ctx0" brushRef="#br0" timeOffset="63200.2727">6624 10531 627,'0'0'282,"0"0"-270,0 0 49,0 0-23,0 0-6,138 30-4,-120 13-7,-3 5 4,-5-4-2,-8-8-14,-2-12-2,0-12-1,0-8-3,0-4 3,0 0 6,9-23-5,7-14 3,3-9-10,4-1-1,2 11 1,-7 14 11,-3 12 10,-2 9-4,-3 1-5,-2 0-6,3 7 0,-1 16-1,0-2-4,1 4 0,-7 3-1,-1-2-40,-3 0-38,0 0-149,-3-9-102,-5-8-266</inkml:trace>
  <inkml:trace contextRef="#ctx0" brushRef="#br0" timeOffset="63321.1034">7005 10435 981,'0'0'99,"0"0"-95,0 0-4,0 0-17,0 0-169,0 0-281</inkml:trace>
  <inkml:trace contextRef="#ctx0" brushRef="#br0" timeOffset="63769.3637">7244 10638 742,'0'0'190,"0"0"-183,0 0 56,109-109-21,-89 85-2,-11 0-9,-9 12 0,0 4 29,0 6-6,-18 2-22,-7 0-13,1 12-8,0 12-7,4 5-4,-1 8-4,8 1 4,11 3-1,2 1 1,4-6-4,21-7 2,4-4-12,7-11 8,4-12 2,1-2 4,0-14 4,-5-20 2,-7-8 0,-11-4 0,-7-2-3,-9 1 0,-2 14-2,0 6 4,0 18-5,0 4 0,0 3 0,0 2-4,0 0-4,9 14-7,9 16 14,4 2 1,0 5 1,-4-5-1,-5-3 2,-2 0 1,-8-3-3,-1-1-3,-2-13-160,0-12-258</inkml:trace>
  <inkml:trace contextRef="#ctx0" brushRef="#br0" timeOffset="65142.015">8521 10714 937,'0'0'69,"0"0"-4,52-120 31,-23 61-36,2-5-23,-2 4-8,-10 9-19,-7 17 6,-12 15-14,0 9 14,0 7-9,-12 3-5,-3 3-4,4 14-1,9 12-1,2 2-19,0 8-25,26 1-28,1 0-9,0 1 4,-9-2-3,-9-1 6,-9-1 34,0-9 27,0-6 17,0-10 4,-2-8 1,2-4 2,0 0 14,12-25-4,17-14-13,12-7-1,-1-7-2,2 7 1,-11 6 6,-13 14 73,-9 10 12,-9 6 10,0 8-18,-9 2-41,-9 0-22,-3 24-11,-2 12-8,5 8 3,5 2-1,13-3-5,0-5 1,0-6-1,25-12-5,7-6-12,11-14-10,5 0 15,0-14 7,-3-18-1,-10-8 1,-8-2 5,-10-4 3,-13 1-3,-4 5 0,0 9 3,0 12-3,-10 9 0,-1 10-2,2 0-10,2 0-43,3 16-20,4-3-39,0 4 13,9-3 70,11 2 25,0 0 5,-4 0 1,1 4 1,0 2 0,-5 0-1,-3-1 4,3-6-1,-3-2 8,-1-5 8,6-7 8,1-1 4,6 0-10,1-9-7,2-14-1,-3-4-4,5-8 5,1 0 4,-10 9 11,-3 1 9,-10 11 1,-1 7 9,-3 2 1,0 5-10,0 0-9,-7 19-17,-7 13-10,6-1-1,1 8-2,5-4 1,2 2-2,0-7 1,6-9-7,19-4-9,8-11-5,3-6 2,2 0 2,-3-23 4,-3-8 9,-9-3 3,-4-3 1,-6-1 1,-7 2 0,-4 6 4,-2 6 7,0 10 10,0 8-3,0 6-5,0 0 2,-6 11-15,-4 20 0,-3 9-1,2 6 2,10 1-1,1-5-2,0-2 0,0-12 0,12-12-7,11-10 2,12-6 3,4-8 2,6-26-3,2-9 4,-1-3 0,-3 5 3,-5 9-2,-9 11-1,-7 15 8,-4 6 11,-4 5-10,-6 24 4,-1 9 2,-5 6 3,-2 0-13,0-5-5,-15-3 0,-17-5-3,-8-2-34,-11-14-79,-5-12-236,0-3-419</inkml:trace>
  <inkml:trace contextRef="#ctx0" brushRef="#br0" timeOffset="65277.1675">9520 10056 1094,'0'0'0,"0"0"-37,0 0 25,0 0-156,0 0-586</inkml:trace>
  <inkml:trace contextRef="#ctx0" brushRef="#br0" timeOffset="65870.4202">11218 10249 783,'0'0'232,"0"0"-183,0 0 95,0 0-86,0 0-46,0 0-5,-134 91-5,106-36 4,5-6-6,14-8 0,9-7-3,0-7-15,19-13-6,16-10-19,8-4-9,0-11 28,3-18 10,-6-5 14,-9 5 0,-11 5 4,-9 8 8,-7 10 22,-4 6 9,0 0-19,0 10-22,0 16 1,0 2-3,0-2 0,0-7-2,7-6-3,20-11-6,6-2 0,3-2 9,-2-22 2,-5-4 5,-14-4 1,-11 2 12,-4-2 1,0 8-1,-17 6-10,-10 12-8,-2 6-1,2 0-18,3 12-57,8 10-160,7-2-168</inkml:trace>
  <inkml:trace contextRef="#ctx0" brushRef="#br0" timeOffset="66423.5221">11631 10369 918,'0'0'101,"0"0"-96,0 0 29,0 0 10,7 119-3,-3-82-26,2-2-11,3-8-3,-1-10-2,2-10-1,4-7-16,6-7-13,4-26 26,5-9 0,3-4-1,-3-5 6,0 10 0,-5 7 1,-9 12 0,-5 13 16,-8 9 1,-2 0-14,0 27 10,0 5 14,0 8-20,0-4-5,0-2-1,0-4-2,0-9-1,9-10-1,16-4-8,5-7 1,4-4-6,6-19 5,-7-9 2,-4-4-9,-6-3 4,-8 2 13,-5 4 5,-8 13 1,-2 13 14,0 7 10,0 0-4,0 30-21,-7 10-5,0 6 0,7-2 0,0-8 1,2-8 5,23-10 10,1-8 35,6-10-5,-3 0-6,-2-14-13,-3-20-12,-4-8-10,-6-6-5,-6 2-2,-6 10-38,-2 11-51,0 18-136,0 7-342</inkml:trace>
  <inkml:trace contextRef="#ctx0" brushRef="#br0" timeOffset="66844.375">12533 10427 852,'0'0'117,"0"0"-97,72-104 64,-59 74-60,-4 7-1,-9 11 12,0 7 5,0 5 5,-24 1-22,-5 22-21,-5 14 0,4 9 3,11-3-2,9 5 1,4-9-5,6-2 1,19-11-19,26-11-21,10-15 14,3 0 20,0-18 6,-9-15 1,-13-3 0,-10-6 1,-11-4 0,-7-2 1,-8 10-1,0 10 0,0 10 9,-10 13 10,6 3 4,0 2-11,4 0-4,0 11-8,0 17 0,8 5-1,6 1 2,1-5-2,-3 3-1,-1-4 0,0-1-15,0-4-63,7-12-90,9-10-168,6-1-43</inkml:trace>
  <inkml:trace contextRef="#ctx0" brushRef="#br0" timeOffset="67616.3451">13299 10335 324,'0'0'542,"0"0"-431,0 0 50,0 0-75,0 0-40,-123-30-22,78 64-8,6 1-6,11 2-5,12-7-5,14-2 0,2-8-7,7-6-24,17-7-16,10-7-7,6 0 7,-2-17 9,-5-11 38,-4-2 0,-8 6 8,-8 6 16,-7 10 12,-1 6 1,-5 2 5,0 12-24,3 23-11,3 25 11,5 19-5,1 20-8,1 19 0,-5 17-3,-3 5-2,-5 4 3,0-12-5,-13-21 2,-18-21 0,-9-30 0,-8-23-1,-1-28 0,1-9-4,0-30 2,12-24-2,12-14 2,8-10-2,16-8 4,0-4 1,24-1 1,26-5-1,13 0 0,15-1 3,5 6-2,-4 0 0,-5 9 1,-13 13-2,-19 11 4,-15 9-2,-17 14 0,-9 3 15,-1 7-11,0 15 4,-5 5-5,-15 5-3,-4 14-2,-1 14-5,-2 14 5,7-2 0,7 4-4,9-1-1,4-5-5,0-11-4,21-8-6,14-11-6,4-8-8,4-6 14,1-24 13,-4-9 7,-4-3 5,-7-2-2,-2 4 10,-5 8 19,-9 11-3,-2 14 2,-4 7-7,4 7-18,-2 22 4,3 9 0,-4 2-6,-4 0-2,-4 1-4,0-11 1,0-9-21,0-6-34,0-15-83,0 0-128,17-29-232</inkml:trace>
  <inkml:trace contextRef="#ctx0" brushRef="#br0" timeOffset="68021.8613">14265 10057 1076,'0'0'118,"0"0"-103,0 0 61,-9 132-45,8-65-15,-2-2-10,3-14-3,0-5-2,9-9-1,16-13-2,5-14 1,9-10-4,-1 0 0,2-20-7,-6 2 0,-8 2 8,-12 6-3,-5 8 6,-8 2 0,2 0 1,-1 21 0,3 8 3,-1 1 1,2 1-4,13-5 0,3-13 0,5-6 1,2-7 4,-6-5 13,-2-17 10,-5-4 3,-12 4 5,-4 0-7,0 0-11,0 8-6,-18 8-8,-2 2-4,-4 4-5,-4 0-21,7 0-33,-6 0-35,2 0-201,-8 0-399</inkml:trace>
  <inkml:trace contextRef="#ctx0" brushRef="#br0" timeOffset="68211.3708">14159 10215 1256,'0'0'61,"0"0"-57,154-79 52,-48 51-22,-3 2-25,-20 6-5,-32 1-4,-25 7-8,-21 1-19,-5 2-20,-9 0-75,-29 6-277</inkml:trace>
  <inkml:trace contextRef="#ctx0" brushRef="#br0" timeOffset="69116.3241">5826 11923 906,'0'0'123,"0"0"-96,0 0 87,0 0-52,0 0-37,0 0-3,-49-97-4,31 97 2,-7 0-1,-2 0 4,-1 0-6,-3 21-2,-5 13-7,5 15-2,2 10-4,7 6 5,12 4-3,8-1 0,2 3-3,0-3 0,10-1-1,-1-9-1,1 0-14,-3-9-17,0-1-15,-6-7-40,-1-12-114,0-12-178</inkml:trace>
  <inkml:trace contextRef="#ctx0" brushRef="#br0" timeOffset="69297.3361">5275 12525 1104,'0'0'71,"0"0"-17,0 0 3,0 0-37,183-104-9,-84 80-5,-8 3-6,-18 5-2,-12 4-65,-10-2-119,-13-2-168</inkml:trace>
  <inkml:trace contextRef="#ctx0" brushRef="#br0" timeOffset="69799.4488">6560 11840 879,'0'0'154,"0"0"-112,0 0 69,0 0-52,-141 3-38,87 52-5,-1 23-5,6 12 6,13 6 9,18 2-3,16-7-8,2-3-9,17-19 3,20-8-8,5-17-1,3-10 1,-6-10-1,-5-10-27,-7-6-53,-10-8-132,-5 0-226</inkml:trace>
  <inkml:trace contextRef="#ctx0" brushRef="#br0" timeOffset="70856.1839">6988 12302 616,'0'0'161,"0"0"-154,0 0 62,0 0 36,0 0-68,0 0 8,-51-55-11,34 50-11,-2 5 5,-8 0-8,-2 2-4,-2 20-1,0 8-2,2 6-4,6 4-4,8 0-3,7-4-1,8-1 0,0-10-1,0-3-5,21-9-12,6-9-13,2-4-3,2 0 12,-4-9 2,-5-11 13,-2-1 2,-6-5 4,-1-1 2,-2 1 5,-4 10-5,-5 6 28,-2 8 11,0 2-1,0 0-20,0 8-12,0 15-1,0 4-1,2 0 3,1-3-5,7-5 3,4-8-5,1-3-2,10-8 0,-3 0-1,3 0 0,-1-8-39,-8-10-35,-3-3-115,-6 3-178</inkml:trace>
  <inkml:trace contextRef="#ctx0" brushRef="#br0" timeOffset="71113.6011">6970 12057 909,'0'0'157,"0"0"-153,0 0 13,0 0 9,0 0-2,0 0 5,127-9-19,-92 7 0,-6-1-10,-6-1-26,-8 0-79,-4 4-121,-4-6-76</inkml:trace>
  <inkml:trace contextRef="#ctx0" brushRef="#br0" timeOffset="71411.4044">7399 11964 1060,'0'0'70,"0"0"-67,115 1 30,-59 27 8,-8 14 2,-6 12-26,-14 12-7,-17 11 1,-11 3-5,-9-4 6,-22-6 3,-7-10 7,-1-12 17,2-7-12,1-9-3,3-8-9,4-7-10,6-4-5,1-3-2,9-4-32,6-3-42,7-3-70,0-15-170,5-31-383</inkml:trace>
  <inkml:trace contextRef="#ctx0" brushRef="#br0" timeOffset="71937.2069">8333 12168 323,'0'0'408,"0"0"-278,0 0 22,0 0-66,0 0-43,0 0-7,0 137 37,0-79-24,0-3-19,0-5-13,0-5-11,0-8-3,0-11-3,0-3-1,0-12-29,3-4-45,-1-5-80,-2-2-143,0 0-104</inkml:trace>
  <inkml:trace contextRef="#ctx0" brushRef="#br0" timeOffset="72156.2164">8092 12453 860,'0'0'114,"0"0"-107,0 0 43,0 0 26,169-41-2,-94 31-19,-4-2-26,-17 5-17,-13 4-10,-16 1-2,-8 0-32,-2 0-72,-6-4-120,0-4-254</inkml:trace>
  <inkml:trace contextRef="#ctx0" brushRef="#br0" timeOffset="72784.2595">9467 11939 714,'0'0'90,"0"0"-51,0 0 79,0 0-55,0 0 0,0 0-8,-20-79-39,-3 74 6,-6 1-11,-2 4 0,-2 0 2,-3 4 1,1 20 3,1 12-2,10 6 1,5 12-5,11 8 2,5 5 4,3 2-2,0-2-1,9-6-8,6-8-3,-3-4-2,3-9 0,-3-4-1,-4-4-12,-3-8-37,-5-2-49,0-8-117,0-6-127,-17-1-122</inkml:trace>
  <inkml:trace contextRef="#ctx0" brushRef="#br0" timeOffset="72958.2406">8945 12538 474,'0'0'448,"0"0"-418,0 0 27,0 0-1,138-122-28,-62 92-18,0 2-6,-5 0-4,-11 3-35,-11 8-127,-13-1-112,-3-2-111</inkml:trace>
  <inkml:trace contextRef="#ctx0" brushRef="#br0" timeOffset="73227.9808">9930 11872 956,'0'0'83,"0"0"-69,0 0 88,0 0-38,-114 67-22,72-7-4,-4 12-5,8 4-6,6 1-6,12-1-8,10-8-3,10-7-8,0-10 0,8-9-2,12-9-12,-2-13-27,2-6-36,-3-14-118,0 0-205</inkml:trace>
  <inkml:trace contextRef="#ctx0" brushRef="#br0" timeOffset="73766.3258">10186 12250 792,'0'0'164,"0"0"-149,0 0 60,0 0-1,0 0-23,0 0-23,-87-12-15,47 36 8,-2 10 9,4 7-10,5 5-5,8 1-8,12 2-3,13-7-4,0-8 0,1-6 0,23-10-19,5-12-15,4-6-5,2 0 7,1-28 21,-1-6-9,-3-7 20,-8 1 0,-5 2 2,-7 4 4,-7 8-1,-3 8 18,-2 9 16,0 7-3,0 2-9,0 3-13,-7 25-11,-3 13 6,3-2-4,4 3 3,3-3-7,0-7 4,12-10-5,15-9 1,2-10 0,6-3 0,1 0-1,-5-18-1,-4-1-29,-10 0-47,-5-2-53,-8 3-152,-4 3-182</inkml:trace>
  <inkml:trace contextRef="#ctx0" brushRef="#br0" timeOffset="74091.3154">10454 11887 60,'0'0'906,"0"0"-863,0 0 3,0 0-12,0 0-16,0 0 14,0 126-21,0-80-7,0-1-4,0-8-4,2-2-45,-2-10-46,2-4-134,-2-11-20,0-7-250</inkml:trace>
  <inkml:trace contextRef="#ctx0" brushRef="#br0" timeOffset="74300.9214">10323 12082 920,'0'0'47,"0"0"-22,0 0 35,0 0-23,142-36-25,-101 24-12,-8-3-20,-2-1-67,-7 1-200,-6-6-116</inkml:trace>
  <inkml:trace contextRef="#ctx0" brushRef="#br0" timeOffset="74570.0589">10931 11814 1018,'0'0'24,"0"0"57,156 65 22,-89-17-44,-3 10-1,-8 12-20,-14 6-13,-21 2-7,-21 3 11,-7-5-8,-34-10 16,-5-8 7,-5-13-4,6-16-14,5-9-15,13-5-7,10-7-4,3-6-24,8-1-39,1-1-39,-4 0-86,-5-7-648</inkml:trace>
  <inkml:trace contextRef="#ctx0" brushRef="#br0" timeOffset="75259.5325">6502 13121 746,'0'0'0,"0"0"-15,0 0 15,0 0 222,0 0-117,0 0-63,-58-23-41,106 23 14,22 0 22,30 0 6,27 0-11,35 0-12,37 0-6,31-2 3,33 2-5,27 0-3,24 0-4,27 0 3,20 2 0,12-2 2,-1 0 7,-7 0 9,-17 0-1,-33 0-1,-51 0-12,-56 3-12,-65 6-49,-72-1-126,-55-2-272</inkml:trace>
  <inkml:trace contextRef="#ctx0" brushRef="#br0" timeOffset="75993.8434">8889 13619 365,'0'0'553,"0"0"-553,0 0 10,0 0 0,0 0 26,0 0-20,-42 93-1,21-67-2,0-8-6,3-2 5,-3-6-8,6-10-1,1 0 7,3 0 16,5-15-8,6-6 6,0-4-19,9 2-4,17 2 1,6 3-1,-1 9 2,0 9 10,-2 0 3,-4 22-15,-10 15 9,-9 10 5,-6 5-4,0 4 1,-24-2-3,-5 0 2,-4 0-3,-6-1-7,0-7 1,1-8 0,3-18-2,6-10 1,5-10 1,11-2 1,6-12 1,7-9-4,0 10-2,12 1 2,15 8 0,4 4 2,3 9 1,1 22 0,5 4 5,5-2-5,1-8 17,5-8 9,2-17 15,-7 0-1,-1-17 3,-10-20-9,-10-5-7,-3-3-12,-2 0-12,-9 1-6,5 7-16,1 5-73,6 2-171</inkml:trace>
  <inkml:trace contextRef="#ctx0" brushRef="#br0" timeOffset="81771.2498">20220 9583 188,'0'0'418,"0"0"-354,0 0-56,0 0 16,0 0 31,0 0 5,0 0-15,-7-5 9,7 5-13,0 0 0,0 0-12,0 0-19,9 0 7,8 0-4,11 0 3,4 0 12,7 0-8,-1 0 0,-7 0-5,-7 0-3,-6 0 2,-7 0-7,-3 0-1,-4-3-4,2 3 4,-1 0-5,-3-4-1,2 2-25,-4-1-61,0 1-66,0 2-142,-4 0-169</inkml:trace>
  <inkml:trace contextRef="#ctx0" brushRef="#br0" timeOffset="82222.3138">20264 9494 206,'0'0'257,"0"0"-132,0 0-40,0 0-31,0 0-14,0 0-10,-6-1-13,-3 1 0,-7 0 9,-2 13 10,-4 1 4,-2-2-5,1 3-10,1-5-5,6-3-5,3 0 0,6-3-12,5-1 1,-2-3 1,4 0-3,0 3 5,0-3-3,0 6 7,0 0-10,0 4 1,6 4 7,8 2 0,5 0 2,-1 0-1,1 4-4,0-6-4,0 1-2,-2 2-74,8-3-127,1 2-125</inkml:trace>
  <inkml:trace contextRef="#ctx0" brushRef="#br0" timeOffset="82882.6925">20835 9573 136,'0'0'127,"0"0"-72,0 0-16,0 0 19,0 0-11,0 0 10,-58-2-1,53 2 3,2-2-8,3 2-2,0 0 0,0 0-6,0 0-5,0-3-13,0 3-17,8 0 13,15 0 10,9 0-2,8 5 12,10-1-3,8-1-4,5-3-8,-3 0-15,-5 0 0,-14 0-6,-17 0-3,-11 0-2,-8 0-1,-5 0-19,0 0-58,0 0-50,0 0-69,0-5-168</inkml:trace>
  <inkml:trace contextRef="#ctx0" brushRef="#br0" timeOffset="83296.2784">21138 9501 269,'0'0'229,"0"0"-141,0 0-8,0 0-24,0 0-9,0 0 8,0 0 10,0 0-11,0 0-13,0 0-1,0 0-6,0 0-2,0 0-1,0 0-3,0 0-4,0 0-8,0 0-7,0 5 7,0 6-6,9 1-2,7-2-1,4 2 1,4 1-1,2 1 1,4-5-2,-3-1 1,-8-2 0,-5 0-2,-9-3-5,-5 9 1,0 2 0,-14 11 0,-27 8-1,-14 8-9,-14 3-80,-4 0-118,-1-2-293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17:04.0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1602 1023 1060,'0'0'98,"0"0"-62,0 0 72,0 0-64,0 0-28,0 0-16,0 0-14,-13 134 14,17-34 24,-2 8 8,2-3-15,1-6-3,-5-9-10,0-5-2,0-10-4,0-15-61,0-18-48,0-26-183,0-16-260</inkml:trace>
  <inkml:trace contextRef="#ctx0" brushRef="#br0" timeOffset="157.0145">1473 1046 846,'0'0'189,"0"0"-117,103-140 19,-48 99-52,-4 7-32,-4 19-7,-5 15-58,-8 0-175,-7 24-247</inkml:trace>
  <inkml:trace contextRef="#ctx0" brushRef="#br0" timeOffset="316.6876">1502 1550 749,'0'0'208,"0"0"-158,0 0 77,0 0-99,0 0-14,115-97-1,-58 61-13,-5 10-86,-4 16-165,-15 10-211</inkml:trace>
  <inkml:trace contextRef="#ctx0" brushRef="#br0" timeOffset="845.3997">1950 1833 494,'0'0'294,"0"0"-199,73-109 37,-38 44-74,-3-6-2,1 6-5,-19 12-39,-10 17-7,-4 14 6,0 8 17,-8 9-4,-4 5-10,-5 0 1,3 7-15,-7 19 0,2 11-5,6 11 5,3 1-1,10 1-3,0-6 3,19-8-2,10-6-3,4-10 4,0-14 1,3-6-2,-4 0 3,-2-20 4,-7-12-2,-10-8-2,-4-4 0,-9 0 1,0 6-1,0 12 0,0 12 2,0 14-1,0 0-1,0 21-31,0 12 27,0 3 4,0-4 0,0-10 0,0-15-11,0-4-33,0-3 18,5-10 26,8-16 10,5-11-10,4 0 1,2 2-1,1 15 2,4 10 6,-4 10-1,-3 0-7,-5 9-1,-5 17 0,-5 6-2,-7 10 1,0 4-58,0 0-133,-9-8-68,4-15-102</inkml:trace>
  <inkml:trace contextRef="#ctx0" brushRef="#br0" timeOffset="1213.8679">2881 1434 839,'0'0'239,"0"0"-114,0 0-71,0 0-36,0 0-10,-158 146-2,114-87 4,11 0-10,10-5 0,17-12-1,6-12-1,8-12-3,30-13-9,10-5-17,11-28 7,-1-25 23,-7-13-10,-19-4 1,-13-3 10,-19-4 3,0 2 2,-8 9 4,-10 20 29,3 24 18,7 14-8,2 8-25,1 0-13,3 22-10,0 24-6,2 18 2,0 11 4,9 1 4,8-4-4,5-5 0,-4-6-38,-7-2-57,-11-12-195,0-13-51</inkml:trace>
  <inkml:trace contextRef="#ctx0" brushRef="#br0" timeOffset="1351.3416">2345 1117 907,'0'0'53,"0"0"-53,0 0-198,0 0-422</inkml:trace>
  <inkml:trace contextRef="#ctx0" brushRef="#br0" timeOffset="2452.7647">3722 1596 924,'0'0'123,"0"0"-86,63-122 41,-35 62-32,-7-10-26,-13-7 3,-1-3-15,-7 8-5,0 16-1,0 20 2,-14 15 5,4 13 9,-2 8-4,1 0-8,0 21-6,-5 24-1,8 26 1,-2 13 6,10 6-4,0-6 6,23-11-7,10-15-1,9-18 0,1-12 0,3-20 0,-1-8-2,7-27-9,-8-24 7,-6-14-13,-7-8-2,-15-8-12,-9-1-6,-7 6 3,0 20 24,-3 17 10,-15 20 20,5 7-6,5 5-3,-1 4 2,8 3-7,1 0-6,0 23-14,0 20 9,12 15 5,5 12 3,1 2 2,-4 1 3,-1-12-2,0-15 1,-7-13-6,0-18 2,-6-8-1,2-7 0,2-2 11,9-30 6,8-10-19,2-3-6,9 4-6,0 7 2,-1 15 5,-5 12-10,-2 7 0,-3 5-7,-6 25 7,-3 10 10,-4 6-6,2 5 9,-1-5-23,2-13-45,11-13 50,5-20 20,6 0 6,9-39 21,5-7-1,-3-8-1,-3-3-16,-12 8 13,-9 2 0,-11 17-3,-9 14 23,0 12 20,-9 4-15,-15 8-33,-1 23-5,0 16-6,7 8 3,14 0-6,4-8 1,4-11-2,33-14 1,13-13 0,11-9 0,-1 0 5,-2-24-5,-11-12-14,-20-1-22,-14-1-21,-13 1-46,-9 5-92,-38 2-149,-22 5-86</inkml:trace>
  <inkml:trace contextRef="#ctx0" brushRef="#br0" timeOffset="2588.7185">3769 1275 880,'0'0'161,"0"0"-148,0 0-10,0 0 6,197-129-9,-111 82-133,-32 3-505</inkml:trace>
  <inkml:trace contextRef="#ctx0" brushRef="#br0" timeOffset="3067.9483">6642 994 1038,'0'0'133,"0"0"-58,0 0-32,0 0-36,0 0-5,0 0 0,-9 165 3,11-91 1,7 0-4,-2 0-2,-2-4-9,-5-7-70,0-8-142,0-23-244</inkml:trace>
  <inkml:trace contextRef="#ctx0" brushRef="#br0" timeOffset="3217.6968">6475 1023 1002,'0'0'39,"89"-127"-8,-22 69 44,0 12-64,-8 15-11,-11 19-60,-17 12-147,-20 12-217</inkml:trace>
  <inkml:trace contextRef="#ctx0" brushRef="#br0" timeOffset="3561.884">6476 1331 300,'0'0'424,"0"0"-352,0 0 49,0 0-72,0 0-6,128-60 22,-52 20-41,-5 12-24,-13 12-7,-13 12-55,-16 4-17,-11 8 15,-7 24 33,-9 9 31,-2 5 6,0 3 11,0-6 20,0-11-9,0-8-17,6-17-9,17-7 0,8 0-2,13-34 14,5-17 3,-1-12-9,-13 3-2,-22 9 29,-13 18-2,0 6 10,-33 14 9,-7 9-36,-4 4-16,3 0-29,10 16-64,14 6-104,15-2-58,2-10-160</inkml:trace>
  <inkml:trace contextRef="#ctx0" brushRef="#br0" timeOffset="3875.6764">7319 1194 167,'0'0'427,"0"0"-341,0 0-3,0 0 59,0 0-72,5 102-35,6-67-26,0 2-2,9-7-3,5-12-4,0-8-2,2-10-32,0-3 17,1-29-8,-2-14 25,-3-12-12,-3-3 12,-9 10 22,-4 12 12,-5 22 28,-2 8 26,0 9 17,0 0-50,0 0-40,0 7-15,0 17-7,0 8 6,0 10-2,0 2-8,5 4-63,2-6-71,-1-2-97,-4-15-149</inkml:trace>
  <inkml:trace contextRef="#ctx0" brushRef="#br0" timeOffset="4221.6333">7790 1145 621,'0'0'201,"0"0"-167,0 0 59,149-12-70,-111 50-22,-9 14 13,-11 2-8,-13 0 8,-5-5-5,0-15-7,-19-13 14,1-10 16,3-11 8,4 0 8,5-32 0,6-14-37,0-9-11,8-1-2,24 8-12,7 6-9,0 16 15,-3 14-6,-5 12-9,-10 0-13,-2 22 18,-6 12 9,-4 7 9,0 2 3,-7-2 9,2-4-2,-2-3-4,-2-8-6,0-7-23,0-11-153,0-8-275</inkml:trace>
  <inkml:trace contextRef="#ctx0" brushRef="#br0" timeOffset="4364.4232">8174 782 1263,'0'0'47,"0"0"-47,0 0-9,0 0-181,0 0-256,0 0-63</inkml:trace>
  <inkml:trace contextRef="#ctx0" brushRef="#br0" timeOffset="4912.6507">8566 1287 883,'0'0'63,"0"0"-13,51-110 28,-42 72-53,-7 5-15,-2 12 13,0 5-4,-14 7-12,-7 9-1,-4 0 1,-2 4 5,-2 24-5,3 11-7,5 7 1,9 10-2,12 7 0,0-3-6,8 0 7,21-9-5,11-16-21,7-16 3,2-14 14,-1-5 9,-4-29 1,-2-17 5,-7-14-6,-8-12 0,-15-2 4,-12 6 3,0 13-5,-8 18 4,-13 12 4,0 11-10,5 9-5,8 5-34,1 0-46,7 0-4,0 7-69,9 11 87,22 4-5,7 7 36,6 2 33,1 4 7,-4 5 2,-12-2 53,-12 4 18,-11-1 17,2-4-2,-8-2-20,5-5-24,1-13-22,-4-6-15,4-8-7,-4 0-2,1 1-104,-3-4-123</inkml:trace>
  <inkml:trace contextRef="#ctx0" brushRef="#br0" timeOffset="6545.7581">9863 1485 610,'0'0'210,"0"0"-113,0 0-34,62-117-11,-28 42-10,8-9-4,3-1-3,-9 9-29,-10 29-4,-16 16 0,-10 17-2,0 14-1,-17 0-5,-9 4-13,-3 24 2,11 7 1,10 2-25,8 5-18,0 2 6,21 1 19,18-3-14,1-2 24,-5-3-3,-8 0 15,-14 1 9,-11-6 3,-2-5 4,0-4 4,-9-9 21,1-6 34,4-3-5,4-5-26,0-2-27,21-27 5,18-11 2,11-10-6,2 0-3,-3-2-3,-5 4-11,-12 8-1,-14 10 1,-9 10 11,-9 8 9,0 6 29,-5 4 0,-11 2-3,-3 0-20,-2 0-9,3 16-6,5 10-4,5 6-1,5 7 0,3 2 0,0 2-1,13-4 0,10-3 0,8-12-7,0-14-4,5-8 7,1-2 8,4-21 1,-1-20 1,-5-11 0,-10-8 11,-12 0-3,-13 6-3,0 11-3,-11 17 0,-9 17 0,3 6-2,3 3-8,3 0-34,4 17-50,7 2-3,0 3 11,10-3 31,20-5 22,4 2 23,1-2 8,2 0 9,-6 2 12,-3 2 10,-3 4 1,-5 2-10,-2 2-4,-3-4-5,-2-4-8,-1-2 1,1-6 0,3-4-5,3-6 6,8 0 3,4-2 8,3-24 10,4-8 1,0-8-14,0-6-7,-5 6-5,-8 7 3,-12 12 5,-8 11 28,-5 8 32,0 2 4,-2 2-42,-12 0-18,3 6-11,-3 15-4,6 5-4,1 13-2,7 0 5,0 6-1,0 1-1,9-5-19,11-8-25,2-8-1,8-15 20,0-10 14,9 0 13,5-37 1,5-7 0,5-10-3,-6-6-11,-12 9 2,-9 2 12,-18 15 10,-9 8 9,0 7 9,0 11 9,-12 6-6,-3 2-7,-4 4-15,5 26-9,0 7-8,5 5 3,9 0 1,0-1 1,0-8 1,23-3-11,6-8 2,2-12 3,3-10 5,-3 0 1,-2-10-2,0-22-2,-5-7 6,-2-10-7,-2-1-10,-9 7 12,1 14 5,-3 11 7,-3 14 7,5 4-9,3 0-5,6 22 0,2 12 9,5 4 13,-7 8-4,-3-4 3,-9-4 9,-8-2-5,0-4-3,-16 2-6,-18-1-10,-12-1-6,-14-8-77,-12-6-172,-8-17-229</inkml:trace>
  <inkml:trace contextRef="#ctx0" brushRef="#br0" timeOffset="6809.7695">11352 676 621,'0'0'359,"0"0"-359,0 0-6,0 0 6,0 0 6,0 0 35,-24 124-8,-23-96-27,5-16 9,6-10 5,12-2 35,12-8 14,8-16-28,4-1-41,1 0 4,31 3-4,13 4 0,6 8-2,-2 10-49,-13 0-179,-20 2-425</inkml:trace>
  <inkml:trace contextRef="#ctx0" brushRef="#br0" timeOffset="7838.3179">12990 880 806,'0'0'226,"0"0"-179,0 0-41,29 128 26,-15-14 57,-3 31-43,-2 23-26,0 21-9,4-3-3,3-11-5,11-30 1,4-41-4,7-36 0,7-32 0,5-30-6,9-8-8,7-48-6,-5-30-7,-12-9 27,-27-3 3,-22-2 1,-13 12 2,-43 0-5,-15 5 8,-14 15-3,-2 12-2,9 12 6,14 12-9,19 2 4,20 0-5,23-13-3,2-9-40,37-10-44,13-6-1,6 2-5,-2 0 73,-2 6 20,-7 3 23,-7 7 40,-11 14-26,-9 6-18,-11 11 5,-5 4 13,-2 4-6,0 2-1,0 3-10,0 0-19,-17 0 4,-2 29-5,1 7 0,3 11-1,10 1 1,5 1-2,0-5 1,20-9 0,7-10-15,2-11-8,-4-10-3,-1-4-2,-2-6-8,-6-22 4,-7-12 5,-3-8 12,-4 2 12,4 2 4,2 15 2,5 11 7,10 11-8,5 7-1,4 7-10,3 30-6,-1 10 10,-7 8 6,-9 1 1,-16-6 7,-2-12 20,-2-10 21,-19-12 6,3-14 0,2-2-12,11-23-2,5-26-15,0-13-20,24-4-5,16 3 1,1 12-1,7 15-2,-6 15-42,-8 13-128,-14 8-240</inkml:trace>
  <inkml:trace contextRef="#ctx0" brushRef="#br0" timeOffset="8333.7173">15704 572 842,'0'0'168,"0"0"-132,0 0 121,0 0-105,0 0-28,-143-84-2,89 95-8,6 18 6,5 15-13,11 14 6,15 10-5,13 14-5,4 3 5,2 0-7,23-1 2,3-1-3,-3 1-4,-9-6-35,-10-3-69,-6-10-139,-6-10-66,-26-21-217</inkml:trace>
  <inkml:trace contextRef="#ctx0" brushRef="#br0" timeOffset="8607.7655">15115 1359 486,'0'0'247,"0"0"-182,58-133 17,16 74-37,19-3-35,16-9-10,3 2 5,-5 6-3,-18 9-2,-24 14 1,-27 12-1,-20 8 0,-18 7 47,0 6 44,0 2 54,-18 4-84,-10 1-26,0 1-9,-4 28-14,-1 13-8,11 8-2,9 8-2,8 2 1,5 8-2,0 5 1,18-3-30,2 0-131,0-18-183,-2-20-218</inkml:trace>
  <inkml:trace contextRef="#ctx0" brushRef="#br0" timeOffset="8969.0785">15997 1060 466,'0'0'591,"0"0"-576,0 0 18,164-55 12,-113 55-42,-9 29-3,-19 20-26,-21 7-44,-2 8 10,-39-4-11,-9-8 10,-6-9 57,14-20 3,18-11 0,17-12-1,5-10-41,25-26-83,15-13-106,4-10 138,0-3 94,-7 4 65,-6 10 9,-13 11 54,-9 13 31,-9 15 33,0 4-58,-5 5-32,-11 0-58,2 27-31,9 9-13,5 4-1,0 6 1,15-2 0,12-2 0,4-2-45,0-6-140,-8-8-167</inkml:trace>
  <inkml:trace contextRef="#ctx0" brushRef="#br0" timeOffset="9212.0902">16437 784 1130,'0'0'46,"123"-32"-35,-36 32 41,2 18-16,-6 31-18,-21 12-13,-20 14 6,-24 9-9,-18 6 1,-15-2 13,-26-6-11,-4-13 2,5-18-7,11-14-44,13-23-87,16-14-200,0-17-229</inkml:trace>
  <inkml:trace contextRef="#ctx0" brushRef="#br0" timeOffset="9345.4141">17320 1044 1135,'0'0'117,"0"0"-109,174-88 3,-112 74-11,-8 7-69,-24 7-221,-25 0-566</inkml:trace>
  <inkml:trace contextRef="#ctx0" brushRef="#br0" timeOffset="9477.4418">17322 1315 1229,'0'0'25,"116"-60"-24,-29 24 3,2 4-4,-14 8-45,-29 7-312</inkml:trace>
  <inkml:trace contextRef="#ctx0" brushRef="#br0" timeOffset="10843.6105">18911 1048 264,'0'0'739,"0"0"-702,0 0 27,0 0-21,0 0-42,0 0 4,151-83 2,-98 83-7,-9 29-5,-18 19 5,-16 19-1,-10 1 1,-20 4-9,-16-4-9,2-20-11,10-15 14,11-22 7,13-11-40,0-6-102,21-34-13,20-18 118,10-18 18,2-5 27,1-1 15,-10 10 44,-13 16 47,-12 14-10,-15 23 3,-4 10-26,0 6 24,-23 3-37,0 3-38,-6 29-19,0 23-3,10 10-2,12 7 2,7-1 0,14-11 0,25-12-2,7-12 2,3-10-5,-2-10-33,-10-7-24,-9-9-41,-9 0-132,-14-16-96</inkml:trace>
  <inkml:trace contextRef="#ctx0" brushRef="#br0" timeOffset="11378.8409">19571 255 580,'0'0'12,"0"0"-7,0 0 56,0 0-2,0 0 25,-55 118-31,27-90-27,0-12-12,6-10-11,-3-6 53,4-2-5,5-23-33,9-6-13,7-1 0,0 1-2,11 6 1,20 0-4,11 1 0,5 8 4,1 9-4,1 7-4,-9 1 4,-8 29-10,-10 8 2,-13 11-1,-9 14 9,0 12 7,-22 1-2,-16-2-2,-5-9 4,2-19-7,1-15-17,15-14-6,5-17 8,9 0-2,11-6-17,0-14-19,20 3 24,23 12 29,9 5 8,8 0 6,10 22 8,-3 4-12,-5-4 3,-8-6-5,-14-14 18,-13-2 41,-8 0-10,-5-18 9,-4-18-8,-2-18-14,-1-5-30,-5 17-14,-2 18-12,4 24-111,1 6-209</inkml:trace>
  <inkml:trace contextRef="#ctx0" brushRef="#br0" timeOffset="11564.5499">20531 1474 865,'0'0'242,"0"0"-234,0 0 6,-11 148 10,-8-94-24,-4-4-16,-1-10-140,-1-22-231</inkml:trace>
  <inkml:trace contextRef="#ctx0" brushRef="#br0" timeOffset="11954.472">21414 976 1039,'0'0'23,"0"0"-19,0 0 28,0 0-15,150-36-17,-94 20-13,-11 2-136,-10-4-168,-15 3-162</inkml:trace>
  <inkml:trace contextRef="#ctx0" brushRef="#br0" timeOffset="12096.6287">21733 836 694,'0'0'224,"0"0"-159,0 0 5,0 0-56,0 0 13,41 106-3,-33-54-19,1 2-5,-1-1-9,-1-9-99,7-21-168,0-14-168</inkml:trace>
  <inkml:trace contextRef="#ctx0" brushRef="#br0" timeOffset="12263.7387">22015 858 928,'0'0'174,"0"0"-160,0 0-5,0 0-6,0 0 3,31 144 0,-14-95 0,-1-1-6,-7-1-61,-7 1-122,-2-9-110</inkml:trace>
  <inkml:trace contextRef="#ctx0" brushRef="#br0" timeOffset="12443.9459">21597 822 1200,'0'0'0,"0"0"10,163-131-12,-76 85 2,-4 12-11,-14 4-117,-16 16-203,-15 4-368</inkml:trace>
  <inkml:trace contextRef="#ctx0" brushRef="#br0" timeOffset="12697.4418">22567 746 1053,'0'0'37,"0"0"-16,-114 88 50,69-57-64,1-4-3,4-1 0,4-2-2,12-4-2,7-3 4,11 0 17,6 3-3,0 3-5,25 1 3,11 0-7,10-6-4,8-6-2,-1-2-3,-5-8-53,-11-2-134,-14 0-337</inkml:trace>
  <inkml:trace contextRef="#ctx0" brushRef="#br0" timeOffset="13104.1285">22759 856 1236,'0'0'34,"0"0"-22,114-34 2,-63 34-12,-7 8-2,-13 25-4,-20 7-22,-11 9-12,-8 5-11,-28 0-2,-4-9-11,2-14 18,12-12 44,10-11 0,14-8 6,2 0-6,8-24-45,28-16-84,13-8 60,4-1-6,6 3 55,-5 8 20,-17 8 26,-12 12 44,-19 11 2,-6 2 81,0 5-2,-6 0-58,-19 0-45,-8 12-22,6 12-16,4 10 1,6 8-6,16 11-4,1 0-1,0 4 0,27-7-5,10-7-47,7-12-122,3-21-284</inkml:trace>
  <inkml:trace contextRef="#ctx0" brushRef="#br0" timeOffset="13373.8728">23715 866 1271,'0'0'40,"0"0"-38,0 0 6,0 0-8,-118 69 0,69-32-10,-2-1-9,4-3 1,5-5 18,5-5-1,12 2 0,8-9 0,9-3 1,8-2-3,0-1 1,25 3 2,21-4 1,14 1 3,5 4-4,-3 2-33,-6 2-167,-11-2-137</inkml:trace>
  <inkml:trace contextRef="#ctx0" brushRef="#br0" timeOffset="13575.9629">23998 874 1135,'0'0'143,"0"0"-139,0 0 17,0 0-20,21 109 8,-11-48-6,-3 1 0,-5-5-3,0-7-28,-2-16-54,5-14-66,2-20-113,5 0-188</inkml:trace>
  <inkml:trace contextRef="#ctx0" brushRef="#br0" timeOffset="13749.5436">24235 870 1182,'0'0'59,"0"0"-35,0 0 14,0 0-21,0 136-8,0-82-2,2-1-6,6-6-1,1-1-15,-4-7-48,0-13-99,-5-12-160,0-12-195</inkml:trace>
  <inkml:trace contextRef="#ctx0" brushRef="#br0" timeOffset="13958.8406">23857 722 977,'0'0'101,"0"0"-84,79-103 19,-6 58-3,14 14-12,0 7 6,-6 7-8,-17 8-8,-22-1-5,-19 3-6,-17 7-5,-6-3-64,-8 3-63,-28 0-194</inkml:trace>
  <inkml:trace contextRef="#ctx0" brushRef="#br0" timeOffset="15233.0952">2310 2958 806,'0'0'112,"0"0"4,0 0 12,0 0-84,0 0-44,0 0 2,5 85-2,8-27 8,-1 9-5,-5 7-3,-5 0-113,-2-3-132,0-19-168</inkml:trace>
  <inkml:trace contextRef="#ctx0" brushRef="#br0" timeOffset="15460.8666">2092 3009 724,'0'0'156,"0"0"-143,122-126 85,-32 108-39,1 16-16,0 2 12,-21 37-11,-21 16-26,-27 14-14,-22 7 4,-13 8 6,-38 10 6,-18-1-16,-10-8-4,1-12-69,10-25-106,21-22-81,16-24-112</inkml:trace>
  <inkml:trace contextRef="#ctx0" brushRef="#br0" timeOffset="15721.9896">2928 3076 738,'0'0'97,"0"0"-79,0 0 101,0 0-48,0-111-21,-18 108 14,-1 3-34,-6 0-4,0 19-4,1 18-9,4 9 1,8 6 1,10-4-2,2-2-5,12-10-8,23-7 3,3-3-1,8-14-4,6-9-49,0-3-124,-4-25-173,-2-18-320</inkml:trace>
  <inkml:trace contextRef="#ctx0" brushRef="#br0" timeOffset="16417.2909">3292 3012 873,'0'0'155,"0"0"-69,0 0 12,0 0-67,-137 68-20,106-24 0,7 8-7,8 1-3,10-4-1,6-8 0,0-10-6,31-12-16,4-16-57,5-3-1,3-22 13,-5-23-52,-5-10 27,-10-1 33,-11-8 59,-12-4 22,0-6 45,-8-9-14,-19 3 10,5 18 14,2 20-15,2 22 37,7 13-16,5 7-45,0 0-20,4 25-18,2 27-2,0 19 1,0 8 1,20 9 0,10 1 1,3-9-1,4-10-14,2-16-31,3-23 7,-2-19-22,-1-12 17,1-19 21,-1-23-2,-3-10-6,-5 5 1,-11 8 29,-13 11 11,-3 14 1,-4 10 39,0 4 32,0 0-15,-4 1-37,-5 22-29,-3 12-2,6 6 0,6 1 0,0 0-1,16-7-4,14-12-14,7-13-27,0-10-22,2-5 12,-2-29 19,-5-11-38,-10 1 11,-11-6 64,-11 3 14,0 8 58,0 6-9,-11 13 23,2 10-16,0 10-2,7 0-36,-4 0-14,-2 27-16,8 11-2,0 8 0,0 6 0,16 0-1,5-4 1,5 1-9,1-15-42,9-14-104,-1-16-109,1-4-48</inkml:trace>
  <inkml:trace contextRef="#ctx0" brushRef="#br0" timeOffset="16776.7577">4245 3042 527,'0'0'403,"0"0"-295,0 0 42,0 0-96,0 0-39,0 0-6,-89 129-9,83-80 2,6 1-2,0-1 2,16-12-4,15-12-19,11-17-48,9-8-3,10-22 34,-4-22-4,-4-11-56,-10-3-8,-14 7 80,-16 2 26,-11 11 68,-2 14 35,-2 11 23,-19 13-24,-6 4-47,-4 29-25,2 8-9,10 5-4,15 0-3,4-9-14,2-6 3,27-13-3,11-13 0,10-5-1,8-8 1,2-20-30,-6-6-74,-19-1-178</inkml:trace>
  <inkml:trace contextRef="#ctx0" brushRef="#br0" timeOffset="17153.2521">5331 2745 1198,'0'0'46,"0"0"-46,0 0-7,0 0 7,25 134 3,-10-75-3,-1 2-93,-5 2-161,-9-9-231</inkml:trace>
  <inkml:trace contextRef="#ctx0" brushRef="#br0" timeOffset="17587.5852">5171 2944 925,'0'0'0,"0"0"1,149-143-1,-42 89 4,5 1-4,-17 14-21,-27 8-66,-24 16-57,-27 7 21,-17 6 123,0 2 54,-21 0 16,-14 0 6,2 6 28,7 10 4,8 9-28,9 9-59,9 12-10,0 12-5,7 12-3,15-1 0,2-4 1,-1-14-4,-9-16-8,-6-15 5,-6-13 3,-2-7 2,0 0 10,0-13 12,0-20-24,5-13-3,9 0 3,3 9 1,9 11 2,4 11-1,3 9 6,3 6-7,-5 0-1,-4 12 0,-9 20 0,-12 7-1,-1 5-10,-5 2-40,0-10-113,0-11-123,0-16-63</inkml:trace>
  <inkml:trace contextRef="#ctx0" brushRef="#br0" timeOffset="18159.7269">6359 2755 716,'0'0'254,"0"0"-176,0 0 3,0 0-45,-114 84 1,85-40-26,6 7-5,8-8-4,9 0-2,6-8-4,0-10-29,9-11-47,20-12-2,8-2-5,0-20 34,7-17 34,-9-6-2,-10-4 21,-12 5 5,-11 4 0,-2 11 37,0 8 86,0 11-22,-6 6-21,-3 2-28,3 0-20,-1 24-30,6 16-7,1 14-3,0 7 2,5-1 1,19-8-17,8-14-13,8-18-16,8-20-6,2-3 16,-1-43 3,-2-12 4,-12-9-35,-14-7 25,-15-3 39,-6 1 11,0 7 3,-17 20 29,1 20 36,1 21 24,3 8-28,3 4-34,1 37-24,0 17-16,6 17 10,2 6-2,0-5 3,25-8-8,12-10-1,8-15-3,9-15 0,1-18-9,-1-10-19,-3-12-40,-7-26-47,-17-5-159,-25-3-276</inkml:trace>
  <inkml:trace contextRef="#ctx0" brushRef="#br0" timeOffset="18278.3211">6731 2809 804,'0'0'289,"0"0"-269,0 0-16,0 0-8,0 0-8,156-71-196,-120 48-352</inkml:trace>
  <inkml:trace contextRef="#ctx0" brushRef="#br0" timeOffset="18683.095">8697 2526 973,'0'0'204,"0"0"-187,0 0-9,0 0-5,23 125 6,-9-71 1,1 0-10,-2 2-3,0-3-105,-6-4-141,-7-3-165</inkml:trace>
  <inkml:trace contextRef="#ctx0" brushRef="#br0" timeOffset="18921.8445">8421 3202 1026,'0'0'53,"116"0"-51,9-22 51,39-16 4,23-8 5,16-2 1,3-4-17,-21 4-18,-25 5-8,-35 11-16,-48 14-4,-37 8-13,-32 10-39,-13 0-68,-55 38-37,-24 17-220,-26 13-313</inkml:trace>
  <inkml:trace contextRef="#ctx0" brushRef="#br0" timeOffset="19149.501">8867 3667 937,'0'0'147,"0"0"-137,0 0 36,-9 150 16,18-89-28,-1 2 3,1-4-11,0-7-20,-2-8-1,0-9-5,-3-7-3,3-7-48,0-14-108,2-7-202,2 0-137</inkml:trace>
  <inkml:trace contextRef="#ctx0" brushRef="#br0" timeOffset="19719.7122">9239 3360 501,'0'0'181,"0"0"-181,0 0-3,0 0 3,0 0 0,0 0-2,-96 45 0,83-45 2,4-21 0,7 0 7,2-4 4,0 1 5,6 4-13,15 4 10,3 2 4,4 4 9,0 6 6,2 4-12,-1 4-7,-7 29-6,-7 4 17,-11 8-6,-4 0 5,0 4 9,-24 2-12,-6 1-6,-3-11-11,4-9 3,2-14-4,9-12 1,7-6 4,5 0-1,6 0 4,0-10-9,13-2-1,18 9 0,12-4 5,7 7-4,8 0 9,3 0-5,-3 0 16,-7 0 8,-9 0 21,-11 0 7,-9-2-4,-8-9-21,-8-2-7,0-9-20,-4-1-5,0 2-9,2-4-60,7 4-109,7-7-268</inkml:trace>
  <inkml:trace contextRef="#ctx0" brushRef="#br0" timeOffset="19933.8839">10523 2671 1251,'0'0'52,"0"0"-45,0 0 1,-4 138 4,8-79-6,14-6-2,-5 0-4,1-6-2,-8-1-54,-6-5-107,0-7-109,-6-14-250</inkml:trace>
  <inkml:trace contextRef="#ctx0" brushRef="#br0" timeOffset="20078.8238">10369 3055 1065,'0'0'105,"0"0"-100,0 0 20,170-129-15,-97 101-10,-4 9-5,-18 8-148,-24 5-347</inkml:trace>
  <inkml:trace contextRef="#ctx0" brushRef="#br0" timeOffset="20422.7273">11247 2510 960,'0'0'194,"0"0"-155,0 0-32,0 0 22,0 0-15,45 126 0,-29-77-12,-3-1-2,-2 3-35,0 0-132,-7-3-164</inkml:trace>
  <inkml:trace contextRef="#ctx0" brushRef="#br0" timeOffset="20653.5766">11124 3220 1121,'0'0'92,"0"0"-89,0 0 29,120-22 21,-3-17-10,23-14 0,16-5-7,10 2-15,-8 5-12,-17 10-4,-33 12-1,-36 12-4,-32 8-11,-27 9-29,-13 0-42,-37 18-58,-26 19-246</inkml:trace>
  <inkml:trace contextRef="#ctx0" brushRef="#br0" timeOffset="21134.0859">11535 3667 53,'0'0'828,"0"0"-806,0 0-16,-121 87 45,102-79-42,1-3-6,2-5 3,2 0 5,6-13-5,6-14 5,2-1 1,2 0-2,18 5-3,9 0-2,2 13-5,7 10 6,4 0 2,1 28 0,-5 17-5,-9 6-3,-14 10 2,-14 7 1,-1-6 2,-19 4-2,-14-10 5,-2-12 1,0-8-2,4-9-6,5-18 3,4-9 2,6 0-2,5-4 1,9-10-1,2-2-2,0 6 4,19 0-2,8 1 16,10 7-3,-2-1 4,7 3 3,1 0-16,-3 0-2,0 0 0,-5 0-6,-4 0-1,-2 0-39,-2-8-62,-7-10-129,-7-8-128</inkml:trace>
  <inkml:trace contextRef="#ctx0" brushRef="#br0" timeOffset="21681.6835">11836 3268 142,'0'0'719,"0"0"-703,0 0-4,0 0-1,0 0-10,0 0-1,67-48-1,-67 62 1,-2 0 8,-12-2-3,1-6 1,1-6-1,2 0 0,-1-3 5,3-20-3,8 0-5,0-6-2,0 0-6,14 4 6,5 4 1,9 4 3,1 8-1,5 3 7,0 6-6,-4 0-4,-4 23 0,-7 12 3,-13 11-3,-6 7 3,0 1 2,-22 4 7,-11-8-1,1-5 0,-1-9-4,1-12-6,6-9 4,6-10-1,6-5-1,10 0 6,4-8-9,0-2-8,20 3 2,16 6 6,4 1 1,11 0 7,3 0 5,-4 0 10,-4 0 20,-9-11-3,-5-2 0,-10-6-4,-3 0-27,0-8-9,-3-1-11,1-2-75,1-1-101,-3-2-196</inkml:trace>
  <inkml:trace contextRef="#ctx0" brushRef="#br0" timeOffset="21885.912">13008 2560 138,'0'0'1218,"0"0"-1211,0 0-1,0 104 4,0-49 2,11 1-10,1 2-2,-2 0 0,-5-1-40,-5-3-92,0-6-160,-13-10-198</inkml:trace>
  <inkml:trace contextRef="#ctx0" brushRef="#br0" timeOffset="22029.063">12815 2989 1044,'0'0'162,"0"0"-162,0 0 8,176-100 8,-86 74-16,-9 5-54,-23 0-324</inkml:trace>
  <inkml:trace contextRef="#ctx0" brushRef="#br0" timeOffset="22354.55">13907 2330 993,'0'0'178,"0"0"-124,0 0-8,0 0-2,-16 151-17,16-90-15,9 3-3,3 5-9,-4 1-11,-1 0-61,-7-8-136,0-13-297</inkml:trace>
  <inkml:trace contextRef="#ctx0" brushRef="#br0" timeOffset="22532.0475">13628 2977 1109,'0'0'103,"0"0"-74,0 0 4,146-114-11,-49 68-4,4 4-5,-3 10-13,-13 12-5,-12 16-101,-17 4-172,-25 10-288</inkml:trace>
  <inkml:trace contextRef="#ctx0" brushRef="#br0" timeOffset="22951.8207">14070 3347 1147,'0'0'63,"0"0"-61,0 0 23,131-19-10,-86 32-2,-16 17-6,-18 8-2,-11 8-3,-23-1-2,-24 1-7,-6-5 6,9-4 1,5-8-2,10-6 2,12-6 1,11-7-1,6-5-1,0-5-6,17 0 3,21 0 4,11 0 2,7 0 4,0 0-1,-8 1 14,-12 24 4,-22 8-14,-14 16 24,-21 5 1,-29 6-9,-16 0-1,-4-5-8,10-17-2,7-15-5,14-12-3,7-11-6,8 0-1,11-29-25,11-17-37,2-14-56,2-16-198,19-14-320</inkml:trace>
  <inkml:trace contextRef="#ctx0" brushRef="#br0" timeOffset="23429.1684">14753 2881 972,'0'0'133,"0"0"-133,0 0 0,0 0 4,0 0-4,-115 93 3,94-87-3,7-6-10,2 0-5,6-21 1,6-3 6,0-4 4,2 4 4,22 4-5,5 4 3,7 8 2,-1 8-1,2 0 0,1 18 1,-5 18 0,-12 9 6,-9 2 2,-12 6 11,-3 1 12,-27 2-12,-9-4-11,-3-10-5,5-11-3,6-17-3,6-13-8,14-1-5,6-4-3,5-16-4,11 2 15,16 4 8,11 6 2,4 1 4,7 2 13,7-5 16,-3 2 31,-4-2-3,-11 0-9,-13 2-29,-11 1-17,-6-4-2,-1-5-6,-4-3-25,8-13-86,-3-6-157,5-13-232</inkml:trace>
  <inkml:trace contextRef="#ctx0" brushRef="#br0" timeOffset="23596.6978">15349 2484 125,'0'0'1109,"0"0"-1030,0 0-48,0 0 4,0 0 0,41 104-16,-30-51-13,-5 5-6,-3 0-20,1 2-57,-4-6-151,0-8-221</inkml:trace>
  <inkml:trace contextRef="#ctx0" brushRef="#br0" timeOffset="23744.6968">15264 2912 1028,'0'0'210,"0"0"-188,0 0-19,99-133-3,-19 87-16,4 2-73,-5 10-191,-17 11-349</inkml:trace>
  <inkml:trace contextRef="#ctx0" brushRef="#br0" timeOffset="23888.5941">15899 2692 1173,'0'0'89,"0"0"-74,0 0-9,0 0-6,0 0-39,0 0-99,63-1-253</inkml:trace>
  <inkml:trace contextRef="#ctx0" brushRef="#br0" timeOffset="24021.5333">16236 2721 1080,'0'0'116,"0"0"-108,0 0-8,0 0-142,0 0-242</inkml:trace>
  <inkml:trace contextRef="#ctx0" brushRef="#br0" timeOffset="24165.5297">16651 2651 826,'0'0'448,"0"0"-432,0 0-12,0 0-4,0 0-49,0 0-269,-104-15-595</inkml:trace>
  <inkml:trace contextRef="#ctx0" brushRef="#br0" timeOffset="24802.7079">13893 2143 621,'0'0'212,"0"0"-72,0 0 18,0 0-65,0 0-65,0 0-24,0 83 17,0-21 2,0 1-8,1-5-4,3-7-10,-2-13 3,3-13-3,-3-16-1,0-9 2,-2 0 3,3-7-3,0-30 6,-3-16-8,3-19 0,-3-6 0,0 1 0,0 17 0,0 19 0,0 23 4,0 16-4,0 2-2,-3 19-16,2 20-56,-4 14-84,-2 5-148,-1-4-213</inkml:trace>
  <inkml:trace contextRef="#ctx0" brushRef="#br0" timeOffset="25325.5588">13698 2992 811,'0'0'192,"0"0"-134,0 0 3,0 0-22,149-78-6,-61 37-8,12 3-7,6 2 9,1 4-9,-11 8-1,-21 6-4,-28 10-13,-28 4 0,-19 4-2,-14 0 4,-41 25-1,-22 6-1,-16 7 1,-8 2-4,-1 1 7,8 5-4,11 0 4,21-10 6,22-9-6,26-10-4,14-8 0,12-4-3,32-5 3,21-7 1,15-18 1,4-13 7,9-1-7,-11 4 0,-16 5 0,-23 18 0,-29 5-2,-14 7-6,-43 0 3,-28 17 1,-18 2-5,-3 3 3,8 1 4,10-5 1,21-2 3,20-5-1,28-6 1,5-5-4,40 0-7,20-18 7,13-13-35,-1 2-107,-12-2-268</inkml:trace>
  <inkml:trace contextRef="#ctx0" brushRef="#br0" timeOffset="28131.6822">5721 5711 182,'0'0'176,"0"0"-134,0 0 74,0 0 24,0 0-25,0 0 44,0 0-24,81-115-42,-81 102-10,0 1-15,-19 0-27,-7 3-19,-10 5-8,-6 4-8,-7 0-4,0 25 7,0 12-8,11 12 3,5 6 0,24 12-3,9 5-2,0 2 1,18-2 0,9-3 0,6-5 0,-4-6-4,-10 0-11,-7 0-15,-5 1-46,-7 1-67,0-7-126,-5-6-158</inkml:trace>
  <inkml:trace contextRef="#ctx0" brushRef="#br0" timeOffset="28432.5604">5204 6403 834,'0'0'104,"0"0"-94,112-128-5,-14 70 23,13-11-27,6-7-1,4-3-30,-9 2-69,-16 8-52,-23 15-105,-30 8 62,-23 18 194,-20 9 122,0 8 135,-4 11 20,-16 0-76,-3 0-72,-4 18-68,-2 20-30,2 18-14,4 12-3,4 9-1,11-6-11,8-2 4,0-10-6,4-1-4,19-5-28,6-7-101,-3-12-207,-2-14-203</inkml:trace>
  <inkml:trace contextRef="#ctx0" brushRef="#br0" timeOffset="28806.7682">6160 6092 900,'0'0'118,"0"0"-115,0 0 30,137-93-1,-95 93-18,-9 0-14,-15 22-14,-11 21-15,-7 6 9,-5 2 14,-22-5 4,5-10 1,4-12-2,7-14 3,11-10-20,0 0-46,18-22-92,18-20 6,9-12-73,-1-2 85,-3 3 90,-14 11 50,-10 12 190,-15 15 38,-2 7 26,0 8-31,-21 0-95,0 5-65,3 20-37,-1 4-12,13 7-4,6 5-10,0 1-3,14 0 2,19 0-22,9-6-50,-6-5-135,-5-8-159</inkml:trace>
  <inkml:trace contextRef="#ctx0" brushRef="#br0" timeOffset="29041.9758">6584 5816 922,'0'0'203,"0"0"-202,122-39 4,-54 39 19,-5 39 17,-1 19 3,-18 15-21,-20 14 0,-17 3-9,-7 2 6,-16-8-8,-14-12-4,1-16-1,2-17-7,11-21-54,9-18-155,7-6-230</inkml:trace>
  <inkml:trace contextRef="#ctx0" brushRef="#br0" timeOffset="29205.6792">7493 5966 1259,'0'0'59,"0"0"-59,123-92 0,-67 65-28,-5 11-77,-11 8-98,-24 8-325</inkml:trace>
  <inkml:trace contextRef="#ctx0" brushRef="#br0" timeOffset="29345.3562">7474 6261 1142,'0'0'74,"0"0"-65,0 0 1,118-53 10,-40 16-13,-10 11-7,-16 13-136,-34 11-454</inkml:trace>
  <inkml:trace contextRef="#ctx0" brushRef="#br0" timeOffset="29945.6531">8612 5886 888,'0'0'85,"0"0"-80,0 0 64,129-69-10,-79 69-27,-1 0 10,-14 30-29,-14 14-12,-21 11-1,0 8-1,-34 3 0,-6-5-16,5-11-8,8-19-5,8-16 22,11-11 5,8-4-13,4-24-58,29-20-33,15-16 3,1 2 25,2 1 0,-6 8 79,-14 8 21,-12 13 94,-11 10 15,-8 15 9,0 3 12,-25 7-77,-12 32-40,-4 12-13,7 12 5,19-2-4,15-4-11,9-5-10,33-12 2,13-8-3,12-13-11,-2-12-20,-6-7-37,-11 0-94,-16-24-235</inkml:trace>
  <inkml:trace contextRef="#ctx0" brushRef="#br0" timeOffset="30509.6757">9291 5141 175,'0'0'754,"0"0"-754,0 0 4,0 0-4,0 0 7,0 0 0,-81 102-6,59-88 5,-1-7 2,6-7 2,1 0 5,7-24 13,7-7-25,2 6-3,0-4-1,25-1-6,5 6-9,10 2 15,4 9-1,-2 10 0,-3 3 2,-3 3 2,-7 26 0,-11 12-1,-5 2 2,-11 9 3,-2 5 7,-2-5-7,-20 0-2,-2-10 4,3-12-8,-3-15-7,5-12-12,6-3 16,6-15-28,7-10-26,0 7 30,17 12 17,9 6 8,8 8-1,8 12 3,10 1 4,8-2 8,2-13 42,1-6 31,-5 0 4,-14-18-13,-11-10-21,-15-2-21,-11-3 1,-7-1-12,0 7-16,0 10-7,0 10 0,0 7-49,0 19-132,0 18-244</inkml:trace>
  <inkml:trace contextRef="#ctx0" brushRef="#br0" timeOffset="30696.6063">10440 6196 1259,'0'0'46,"-40"111"-40,22-51 6,-1-2-6,-2-9-6,-1-8-55,-4-17-195,-3-24-545</inkml:trace>
  <inkml:trace contextRef="#ctx0" brushRef="#br0" timeOffset="31058.8113">11312 5777 998,'0'0'109,"0"0"-76,0 0 18,127-16 5,-69-4-36,9 1-20,-6 4-30,-6-1-214,-15 0-435</inkml:trace>
  <inkml:trace contextRef="#ctx0" brushRef="#br0" timeOffset="31214.7182">11856 5615 534,'0'0'740,"0"0"-716,0 0 8,0 0 7,0 0-26,-6 146 4,6-82-10,0 2-7,6-4-33,7-13-72,3-19-159,4-24-198</inkml:trace>
  <inkml:trace contextRef="#ctx0" brushRef="#br0" timeOffset="31389.4892">12070 5641 1192,'0'0'80,"0"0"-48,0 0 17,0 0-33,-12 117 4,12-64-19,12 3 1,4-7-2,-1-6-32,-4-3-49,-1-10-109,-10-11-166</inkml:trace>
  <inkml:trace contextRef="#ctx0" brushRef="#br0" timeOffset="31582.6124">11640 5486 1114,'0'0'52,"0"0"-48,85-123-1,0 74 21,10-1-13,1 14 11,-13 14-22,-19 12-53,-15 5-161,-11 5-213</inkml:trace>
  <inkml:trace contextRef="#ctx0" brushRef="#br0" timeOffset="31904.6748">12846 5426 1135,'0'0'72,"0"0"-66,0 0 48,-128 126-38,88-92-8,1-2-5,-2-5 0,2-6-1,5-5 3,3-3-5,6-4 13,14 4 14,9 1-12,2 4-8,6 3-2,28 2 1,10-3 3,10-2-8,1-2 2,1 0-3,-2-2-1,-10-5-27,-3 2-41,-8-8-109,-10-3-156,-2 0-308</inkml:trace>
  <inkml:trace contextRef="#ctx0" brushRef="#br0" timeOffset="32603.6388">13287 5583 414,'0'0'270,"0"0"-111,0 0-42,0 0-44,0 0-15,0 0-15,139-31-10,-100 31 8,-1 2-6,-11 27-7,-13 6-10,-14 13-9,-2 10 2,-35 2-4,-5 1-6,0-9-1,3-14-2,16-14-11,9-13 2,14-11-2,0-15-14,27-28-25,17-18-9,8-1 8,-1 6-23,-5 5 0,-9 11 72,-16 13 4,-11 8 55,-10 14 20,0 5 44,-18 0-47,-14 4-30,-1 19 2,4 13-5,9 7-5,9 5-17,11 6-10,0-4-7,17-4 0,20-7-17,9-14-44,12-17-72,0-8-246,2-14-347</inkml:trace>
  <inkml:trace contextRef="#ctx0" brushRef="#br0" timeOffset="32871.0169">14391 5421 1115,'0'0'156,"0"0"-132,0 0 7,0 0-6,0 0-20,-125 104-1,69-63-3,1 3-1,-4 0 3,6-1-2,13-7-1,12-8 0,15-12 0,11-4 2,2 2 7,10-1 5,29 2 9,17-4-11,7 1-6,3-7-1,-1 1-5,-8-6-46,-6 0-71,-3-11-295</inkml:trace>
  <inkml:trace contextRef="#ctx0" brushRef="#br0" timeOffset="33051.3892">14782 5474 1288,'0'0'83,"0"0"-62,-42 107 18,42-56-22,0 8-17,8-5-2,7-3-31,-4-10-98,-5-19-257,6-12-372</inkml:trace>
  <inkml:trace contextRef="#ctx0" brushRef="#br0" timeOffset="33224.6136">14979 5502 1296,'0'0'96,"0"0"-83,0 0 21,-16 139-14,41-80-15,-4 4-5,-5 2-6,-6-2-49,-10-5-76,0-14-168,-12-20-153</inkml:trace>
  <inkml:trace contextRef="#ctx0" brushRef="#br0" timeOffset="33435.3872">14593 5216 1219,'0'0'75,"123"-77"-68,-20 37 57,3 0-29,-2 4-25,-24 10-5,-25 5-5,-30 12-35,-25 9-34,-12 0-82,-36 0-204</inkml:trace>
  <inkml:trace contextRef="#ctx0" brushRef="#br0" timeOffset="83506.6">4863 7749 962,'0'0'72,"0"0"30,0 0-9,0 0-63,0 0-19,0 0-10,0 0 5,5 132 4,8-68 6,3 2-1,-1 1-2,-1-4-4,-6-5-6,-1-5 0,2-9-3,-4-7-9,-1-6-28,-4-7-39,0-6-88,0-12-76,0-6-22,0 0-15</inkml:trace>
  <inkml:trace contextRef="#ctx0" brushRef="#br0" timeOffset="83726.9099">4922 8083 362,'0'0'184,"10"-179"-21,18 99-61,11 12 22,-1 15-20,2 14-7,-2 20-26,-9 10-41,-6 9-6,-10 0-15,-3 24-4,-6 12 7,-4 12 4,0 6-2,-23 1 0,-4-5-10,2-6-3,5-10-1,5-7 0,8-8-43,7-11-51,0-8-109,7 0-67,15-15 35,7-15-44</inkml:trace>
  <inkml:trace contextRef="#ctx0" brushRef="#br0" timeOffset="84305.1544">5273 7858 314,'0'0'207,"0"0"-53,0 0-67,0 0-24,0 0 47,0 0-4,9 119-49,-9-71-20,0-2-21,5-13-7,2-8 0,5-7-9,5-14 0,7-4-9,12-15 1,4-22-4,5-11 0,-8-3-16,-8 5-2,-11 6 30,-9 8 8,-9 10 0,0 6 29,0 8 24,0 4-8,0 4-3,0 0-16,-2 0-14,2 4-18,-5 20-2,3 6 0,2 8 0,0 1 0,5-6 0,12 2 0,8-9-2,2-6-2,4-12-13,2-4-6,-2-4-5,1-20 6,-3-16-3,-5-11-6,-4-3-17,-11-5 23,-9-6 16,0 1 5,0 8 4,0 14 10,-7 14 27,0 12 10,3 7 14,2 5-7,0 0-15,0 0-19,2 15-20,0 27-2,0 14 2,0 6 5,15-3 1,12-8-1,-3-11 0,2-8-2,2-9 0,-3-9-2,-4-6 0,2-6-1,-3-2-4,0 0-27,4-8-46,-5-22-133,-11-4-342</inkml:trace>
  <inkml:trace contextRef="#ctx0" brushRef="#br0" timeOffset="84457.6155">5848 7800 1121,'0'0'49,"0"0"-45,0 0-4,116-90 6,-64 54-6,-10 7-135,-19 8-378</inkml:trace>
  <inkml:trace contextRef="#ctx0" brushRef="#br0" timeOffset="85180.7772">7181 7596 821,'0'0'198,"0"0"-166,0 0 3,0 0 12,0 0-15,154-21-5,-125 56-22,-8 12-3,-13 11 2,-8 1 3,0-3-6,-13-5-1,-9-11-12,6-11 2,3-10 7,6-14 1,4-5-15,3 0-12,0-21-9,5-25-12,22-19-63,7-7-11,8 2 44,-3 8 68,-7 16 12,-8 18 36,-16 14 61,-6 12 51,-2 2-8,0 0-61,-10 24-52,-9 12-6,1 4 4,5 2 0,11-3 2,2-4-13,0-3-8,8-4-2,14-6-1,2-1-6,8-2-3,-1 6-60,3-4-139,-5-3-271</inkml:trace>
  <inkml:trace contextRef="#ctx0" brushRef="#br0" timeOffset="85363.3153">7919 7674 1069,'0'0'73,"0"0"-68,0 0-5,141-78 5,-87 52-5,-4 4-18,-7 7-138,-17 10-137,-8 2-236</inkml:trace>
  <inkml:trace contextRef="#ctx0" brushRef="#br0" timeOffset="85535.007">8087 7867 951,'0'0'122,"0"0"-115,0 0 31,0 0-5,116-65-12,-67 35-21,0 4-108,-10 4-246,-12 1-337</inkml:trace>
  <inkml:trace contextRef="#ctx0" brushRef="#br0" timeOffset="85747.5247">8614 7694 453,'0'0'846,"0"0"-832,0 0-8,0 0-4,0 0-1,146-42-1,-101 26-102,-19 0-312</inkml:trace>
  <inkml:trace contextRef="#ctx0" brushRef="#br0" timeOffset="86250.4479">8938 7465 1086,'0'0'60,"0"0"-57,127-45 20,-62 42-3,-3 3-1,-11 0-9,-15 28-10,-20 17 1,-16 8 1,-2 12-1,-35-2-1,-5-6 6,-2-13-6,10-12 0,14-16 1,11-16 1,9 0-2,0-18-10,27-26-4,15-11 2,13-8 10,-5-3 1,0 7-4,-6 5 5,-12 13 12,-6 12 12,-15 13-4,-11 10 4,0 6 33,-9 0-23,-20 17-18,-10 24-7,3 13 7,2 11 2,12 4-2,14 2-2,8-8-9,12-10-3,33-13-1,22-17 1,24-20 0,16-3 0,4-10 2,-8-18 9,-21 0-2,-26 4-5,-25 10-5,-22 4-1,-9 5-3,-19 5-19,-34 0-71,-15 19-280</inkml:trace>
  <inkml:trace contextRef="#ctx0" brushRef="#br0" timeOffset="86893.6063">7072 8911 503,'0'0'277,"0"0"-174,0 0 41,0 0-34,-125-37-56,94 37-4,2 0-5,9 19-13,4 13-13,8 22-16,6 15-1,2 11 4,0 2 4,13-8-9,9-5 1,1-8 0,-5-3-2,-1-1-4,-10-1-44,-7 6-94,0-6-154,-5-6-179</inkml:trace>
  <inkml:trace contextRef="#ctx0" brushRef="#br0" timeOffset="87206.9876">6564 9671 218,'0'0'729,"0"0"-702,82-134-23,1 64 39,17-9-23,14-2-11,-2 2 3,-12 13-12,-16 12-5,-28 17-63,-20 16-14,-18 7 47,-9 5 35,-9 7 14,0-1 104,0 3-2,0 0-30,-14 0-31,1 0-9,-3 19-12,-6 13-16,6 14-12,1 4 5,5 7-1,10-1 0,0-2-8,0 2-2,21-4 0,5 3-5,2-2-58,-2 0-136,-1-9-221</inkml:trace>
  <inkml:trace contextRef="#ctx0" brushRef="#br0" timeOffset="87384.5188">7474 9444 1087,'0'0'33,"0"0"-25,0 0-16,149-70-13,-98 59-109,-4-1-173,-18 3-360</inkml:trace>
  <inkml:trace contextRef="#ctx0" brushRef="#br0" timeOffset="87763.8308">7806 9278 731,'0'0'285,"0"0"-275,0 0-5,127-58 34,-77 56 2,-4 2-20,-15 17-21,-13 20-2,-18 10-2,0 6-11,-14 1 9,-13-6-8,-2-9-2,10-15 2,9-14 12,10-10-9,0 0-35,10-30-24,21-15 36,4-11 25,2 3 1,2 2 8,-12 9 10,-7 10 45,-13 16 38,-7 9-14,0 7 27,0 0-33,-21 25-40,-1 7-19,6 3 1,8 4-8,8 1-6,2-1-1,29-6-3,10-1-32,7-4-73,-3-7-118,-7-5-160</inkml:trace>
  <inkml:trace contextRef="#ctx0" brushRef="#br0" timeOffset="87988.4854">8201 9082 1002,'0'0'81,"0"0"-69,120-65 77,-43 63-33,6 2-11,-5 24 1,-11 24-23,-20 15-16,-23 13-3,-17 5-1,-7-2-3,-15-3 0,-12-11-33,6-14-40,11-19-70,7-20-148,3-12-213</inkml:trace>
  <inkml:trace contextRef="#ctx0" brushRef="#br0" timeOffset="88118.1013">9165 9110 637,'0'0'491,"0"0"-472,123-86-19,-84 73-2,-6 13-124,-14 0-190</inkml:trace>
  <inkml:trace contextRef="#ctx0" brushRef="#br0" timeOffset="88257.8833">9250 9381 1064,'0'0'124,"0"0"-120,0 0 35,145-76-17,-80 49-22,-12 13-19,-24 14-241,-27 0-557</inkml:trace>
  <inkml:trace contextRef="#ctx0" brushRef="#br0" timeOffset="88704.2584">10400 9174 1044,'0'0'86,"0"0"-80,0 0 23,129-48-3,-67 21-26,-5 10-6,-13 4-157,-12 5-203</inkml:trace>
  <inkml:trace contextRef="#ctx0" brushRef="#br0" timeOffset="89089.9523">10846 8941 761,'0'0'43,"0"0"-3,129-14 95,-87 14-88,-5 24-34,-16 15-5,-16 7-8,-5 8-10,-5-4-45,-18-6 23,4-14 32,3-9-1,8-14-1,6-7 0,2 0-12,0-18-29,8-20-21,17-10-2,2-7 24,2 4 8,-2 7-10,-6 5 44,-9 17 6,-8 8 62,-4 10 30,0 4 75,-8 0-92,-10 10-25,0 12-11,7 13-1,8 2-23,3 6-16,12 0 0,21-4-5,7-1-4,4-6-68,-1-5-46,-9-1-163,-14-13-81</inkml:trace>
  <inkml:trace contextRef="#ctx0" brushRef="#br0" timeOffset="89351.9543">11241 8681 1086,'0'0'86,"0"0"-82,131-34 57,-60 39-13,-1 43-17,-10 22-13,-20 15-8,-20 13-4,-20 2-2,0 1 0,-22-15-1,-9-14 1,2-16-2,6-20-1,10-12-1,3-12-3,4-12-43,0 0-75,-2-31-121,-5-22-297</inkml:trace>
  <inkml:trace contextRef="#ctx0" brushRef="#br0" timeOffset="89900.6435">11850 8025 684,'0'0'30,"0"0"-28,0 0-2,0 0 8,0 0-2,0 0-3,-110 108-2,86-105 3,12-3 0,2 0 3,5-12 1,5-9-2,0-4-6,11 0 0,12 4 1,6 9 7,4 3 28,5 9-9,1 0 12,-5 9 0,-3 18-22,-13 7-8,-9 9 0,-9-2 1,0 5 4,-11 4-1,-15-1-6,-2-1-4,-1-6-2,7-9-1,7-10-10,4-15-10,9-8 18,2 0-9,0 0-7,2-2 18,19 2 25,8 0-7,12 0 13,10 2-2,11-2 11,6 0 34,1-6-9,-9-11-11,-10 0-11,-11-3-4,-14-1-9,-12 2-9,-9-1-6,-4-6-12,0 1-3,-11-1-2,-18 12-40,-8 14-53,-19 0-166,-16 30-360</inkml:trace>
  <inkml:trace contextRef="#ctx0" brushRef="#br0" timeOffset="90217.9035">10376 8733 924,'0'0'113,"-163"58"-77,70 11 103,1 18-44,18 12-40,24 5 4,27-5-11,23-8-22,15-15-17,35-11-9,10-11 3,6-6-3,-1-2-18,-5-4-54,-2-2-53,-13-9-205,-14-10-375</inkml:trace>
  <inkml:trace contextRef="#ctx0" brushRef="#br0" timeOffset="90522.7207">9863 10715 925,'0'0'133,"0"0"-124,0 0 61,0 0-12,0 0-6,151-60-24,-83 27-20,-6 7-8,-13 10-103,-16 9-120,-15 7-169</inkml:trace>
  <inkml:trace contextRef="#ctx0" brushRef="#br0" timeOffset="90695.3007">9908 11029 1048,'0'0'112,"0"0"-102,0 0 18,0 0 43,133-61-48,-54 29-23,-6 10-41,-11 7-131,-7 4-234</inkml:trace>
  <inkml:trace contextRef="#ctx0" brushRef="#br0" timeOffset="91161.1066">10928 10744 1171,'0'0'23,"0"0"-20,0 0-3,0 0 27,150 8-20,-119 18-4,-2 12-1,-9 6-1,-14 6-1,-6 7-6,0-3-6,-6-8 12,-8-12-7,1-13-18,9-12 16,4-9-11,0-6-25,0-29-16,9-14-9,15-9 20,5-8 2,5 0 3,7 1 4,-6 14 41,-6 14 16,-14 16 7,-11 18 24,-4 3 70,-6 6-31,-21 24-23,-8 14 2,0 7 0,9 0-14,14-1-17,12-6-13,6-1-10,32-11-9,9-8-2,3-9-1,4-8 0,-2-7-19,-8 0-23,-11 0-47,-12-10-96,-13-10-177,-8-6-259</inkml:trace>
  <inkml:trace contextRef="#ctx0" brushRef="#br0" timeOffset="91799.014">11625 9988 645,'0'0'88,"0"0"-79,0 0 6,0 0 41,-54 118-48,38-106-4,1-6 0,-3-6-2,-3 0 2,4-6 0,3-14 1,5-2 5,7 1-3,2 0 0,0-2 5,5 4 0,15 1-10,9 2 10,2 4 0,3 2 11,-1 6-5,-2 4-13,-4 0-3,-2 14 3,-4 12 7,-3-1 3,-5 6 12,-5 3-5,-8 5 1,0 7 4,-12 3-8,-15-1-8,-2-5-9,-2-16 1,5-10-1,3-11 1,7-6 0,6 0 0,8 0-1,2-2 4,0-10-6,12-2 1,20 2 0,6 8 3,6 4-1,6 0 0,-4 8-2,1 7 1,-5 4 0,-4-11 4,-2-2 18,-10-6 14,-3 0 14,-9-2 2,-8-17-9,-6-4-5,0 0-3,0-5-12,0 3-11,-2 1-11,-4 0-3,-2 7-1,4 7-22,-1 5-41,3 0-98,2-3-340</inkml:trace>
  <inkml:trace contextRef="#ctx0" brushRef="#br0" timeOffset="92312.2546">10222 12073 937,'0'0'108,"0"0"-106,0 0 15,0 0 26,0 0-14,138-72-12,-89 44-17,-4 6-31,-8 12-118,-14 6-112,-16 4-190</inkml:trace>
  <inkml:trace contextRef="#ctx0" brushRef="#br0" timeOffset="92471.6411">10224 12328 850,'0'0'58,"0"0"-30,0 0 84,0 0-48,158-70-33,-95 47-31,-7 12-44,6-1-147,-9-4-270</inkml:trace>
  <inkml:trace contextRef="#ctx0" brushRef="#br0" timeOffset="92811.355">11538 11753 123,'0'0'980,"0"0"-970,0 0-8,0 0 94,-114-9-59,80 9-10,1 3 10,-6 15-9,4 2-16,-4 7 0,5 7 10,7 1-2,4 2-10,10 7-7,10 2 1,3-3-3,6 6-1,20-3 1,1-3-1,1 3-7,-5-1-7,-3 3-15,-7-2-17,-11 1-44,-2-1-69,0-9-148,-15-6-39</inkml:trace>
  <inkml:trace contextRef="#ctx0" brushRef="#br0" timeOffset="93118.0706">10933 12561 275,'0'0'510,"0"0"-447,0 0-43,0 0 54,78-152-23,7 77-38,15 1-13,-4 1-1,-7 17-79,-15 12-93,-18 5 65,-12 10 60,-15 3 40,-11 9 8,-11 8 53,-7 7 106,0 2 58,-14 0-87,-16 20-57,-3 14-24,-2 11 3,3 6-11,8 2-7,11 1-12,10-6-16,3 2-1,14-6-5,12-6-3,8-4-16,2-6-41,-6-2-71,-2-8-192,-10-10-297</inkml:trace>
  <inkml:trace contextRef="#ctx0" brushRef="#br0" timeOffset="93521.9204">11720 12235 990,'0'0'98,"0"0"-96,113-92 72,-67 90-29,-11 2-38,-8 21-2,-12 15-5,-15 6-12,0 6-13,-4-4 21,-19-5 4,1-8 0,4-12 0,8-8-2,7-9 2,3-2-6,5-20-39,26-20 18,9-12 10,9-3-2,-3 0 5,-3 6 10,-9 14 4,-12 15 5,-15 12 19,-7 8 38,0 0 32,-25 22-35,-8 7-21,-5 11 0,11-3 4,13-1-18,14 0-10,0-4-12,25-6-2,10-4-4,4-5-19,-1-5-37,-3-7-87,-10-5-189,-12 0-358</inkml:trace>
  <inkml:trace contextRef="#ctx0" brushRef="#br0" timeOffset="93774.4881">12139 11933 1038,'0'0'101,"0"0"-100,160-107 69,-70 107 19,-1 7-32,-9 49-28,-24 20-6,-31 10-10,-24 18 7,-1 5-2,-33-2 11,-12-10-1,-5-10-9,-3-20-10,5-18 6,4-20-11,15-17-4,9-12-20,15 0-43,5 0-46,0-23-249</inkml:trace>
  <inkml:trace contextRef="#ctx0" brushRef="#br0" timeOffset="94423.6163">7304 14057 575,'0'0'189,"0"0"-142,0 0 62,0 0 21,0 0-51,0 0-20,0 0-4,35 34-9,19-34-25,4-12-10,9-5-7,0 3-4,-5 0-47,-6 10-112,-23 3-212,-19 1-210</inkml:trace>
  <inkml:trace contextRef="#ctx0" brushRef="#br0" timeOffset="94594.232">7353 14332 931,'0'0'122,"0"0"-115,0 0 45,0 0-14,0 0 1,181-27-2,-99 1-37,-4 5-5,-11 2-127,-22 3-160,-23-2-146</inkml:trace>
  <inkml:trace contextRef="#ctx0" brushRef="#br0" timeOffset="94857.2894">7440 13788 559,'0'0'151,"0"0"-19,0 0 73,0 0-150,0 0-41,0 0 23,154-16 13,-81 44-10,4 16 1,-15 8-4,-11 7-17,-17 2-3,-15 7-1,-16 7 10,-3 5-8,-18-3 0,-11 4-12,-5-2-2,6-17-4,12-8-6,9-20-47,7-20-75,15-14-223,24-42-287</inkml:trace>
  <inkml:trace contextRef="#ctx0" brushRef="#br0" timeOffset="95307.8617">9166 13805 835,'0'0'111,"0"0"-53,0 0 75,0 0-42,-140-58-52,89 58 7,-2 0-15,0 19-14,8 13-6,8 10 6,12 6 3,12 14-15,11 9 0,2 4 2,0-3-3,23 1-4,6-7 1,1-6-3,-4-2-8,-6-1-26,-6-3-21,-7-3-101,-7 0-98,0-9-57</inkml:trace>
  <inkml:trace contextRef="#ctx0" brushRef="#br0" timeOffset="95473.3964">8599 14562 725,'0'0'200,"0"0"-121,-18-104 4,58 64 3,28-11-40,23-5-11,13 3-16,2-2-19,-4 6 0,-19 14-88,-17-4-117,-14 9-102,-12 2-121</inkml:trace>
  <inkml:trace contextRef="#ctx0" brushRef="#br0" timeOffset="95690.9397">9470 13830 407,'0'0'396,"0"0"-329,0 0 82,0 0 13,0 0-106,0 0-8,-115 159 7,101-87-17,6-4 1,6-4-18,2-4-9,0-6-11,4-4-1,18-3 0,7-7-18,2-6-43,5-8-45,0-8-105,-5-6-184</inkml:trace>
  <inkml:trace contextRef="#ctx0" brushRef="#br0" timeOffset="95918.282">9634 14265 956,'0'0'177,"0"0"-175,0 0 6,0 0 13,0 0-4,147-16-9,-100 2-8,-7 5-111,-12 6-194,-12-1-214</inkml:trace>
  <inkml:trace contextRef="#ctx0" brushRef="#br0" timeOffset="96333.5155">9943 14149 787,'0'0'235,"0"0"-230,0 0-3,0 0 51,161-99-10,-112 99 4,-5 0 0,-13 23-29,-15 19-11,-16 8-1,0 2-3,-22 1 0,-10-7-1,4-7-1,10-17-1,7-8 0,11-10-6,0-4-5,0-4-20,22-25 16,11-12 8,5-5-8,3 0-2,-8 0 11,-6 8 6,-7 12 0,-13 8 6,-7 6 23,0 12 44,-12 0-20,-15 2-26,1 26-5,0 2-2,10 6 0,7 4-10,9-2-8,0-2 0,17-3-2,22-6-2,1-4-16,4-5-21,-3-10-51,-9-7-110,-10-1-257</inkml:trace>
  <inkml:trace contextRef="#ctx0" brushRef="#br0" timeOffset="96583.094">10338 13860 1005,'0'0'86,"0"0"-84,152 0 73,-79 36 17,1 21-34,-5 6-17,-22 17-13,-20 9 1,-25 1-13,-4-1-7,-36-7-4,-2-16-1,6-16-2,7-16-2,7-26-7,9-8-28,11-17-47,0-32-150,6-7-316</inkml:trace>
  <inkml:trace contextRef="#ctx0" brushRef="#br0" timeOffset="96756.9658">11254 14173 1138,'0'0'96,"0"0"-91,134-93 9,-79 58 18,-1 11-32,-11 5-33,-14 14-134,-14 5-286</inkml:trace>
  <inkml:trace contextRef="#ctx0" brushRef="#br0" timeOffset="96905.4468">11341 14364 984,'0'0'191,"0"0"-166,0 0 44,0 0-19,0 0-28,170-65-13,-116 33-9,-13 10-38,-14 3-202,-20 2-496</inkml:trace>
  <inkml:trace contextRef="#ctx0" brushRef="#br0" timeOffset="97357.0591">12387 13740 700,'0'0'150,"0"0"-122,0 0 89,0 0 42,0 0-89,0 0-32,-114-53 0,71 53-10,1 21-6,9 6-7,4 14 5,10 8 1,11 9-7,8 9-7,0 4-4,8-5-1,13-4 2,4-6-4,-3-3 0,-5-6-23,-1 3-29,-9-5-51,-7-6-85,0-7-194</inkml:trace>
  <inkml:trace contextRef="#ctx0" brushRef="#br0" timeOffset="97506.3015">11905 14377 1033,'0'0'43,"0"0"-41,145-142 21,-47 75-8,7 6-15,4-1-13,-2 9-60,-14 11-161,-15 1-146</inkml:trace>
  <inkml:trace contextRef="#ctx0" brushRef="#br0" timeOffset="97688.4547">12757 13788 258,'0'0'663,"0"0"-537,0 0-41,-114-9 38,76 30-47,3 21-30,5 14-12,13 8-6,10 3-12,7 0-1,0-4-15,17-3 4,15 0-8,-3-2-4,2-7-39,-7-7-48,-3-10-114,-8-18-238</inkml:trace>
  <inkml:trace contextRef="#ctx0" brushRef="#br0" timeOffset="98106.5519">12815 14047 1056,'0'0'93,"0"0"-91,0 0 2,117-25 40,-78 58-29,-10 13-12,-14 7 1,-15 5-4,0-3-21,-17-6-3,-6-10 19,7-15 4,5-12 0,9-8-10,2-4 1,0-13 1,25-19 6,8-9-6,7-3-2,5 0 4,-3 0 5,-2 1 4,-13 10 0,-11 7 14,-10 8 22,-6 6 21,0 10 24,-16 2-19,-12 0-25,-1 26-17,7 8 4,10 4-10,12 4-9,0-2-7,12-2-2,21-6 0,7-4-10,3-6-33,-2-3-29,-9-7-122,-13-9-259</inkml:trace>
  <inkml:trace contextRef="#ctx0" brushRef="#br0" timeOffset="98360.6792">13276 13818 1137,'0'0'75,"0"0"-74,194-20 80,-103 38-18,-6 30-12,-17 20-13,-18 13-29,-27 9 5,-23 10-2,-8 2-1,-38 1 4,-13-9-6,2-14-2,1-17-6,14-17 0,15-34-1,13-12-22,14-17-64,0-29-191,0-10-674</inkml:trace>
  <inkml:trace contextRef="#ctx0" brushRef="#br0" timeOffset="99124.4736">8884 15859 750,'0'0'89,"0"0"-67,0 0-8,0 0 56,0 0-28,0 0 9,-31 82-16,11-64-26,-2-9 0,0-6 7,8-3 19,5 0-4,5 0-7,4 0-7,0 0-5,0-3-9,11 3-2,11 0 3,-2 0 3,-4 0-3,-7 0-3,-4 0 1,-5 0 2,0 0 5,0 0-6,-7 0 5,-5 0-7,4 0-1,3 0-6,1 0-15,4 0-59,0 0-107,0 22-197</inkml:trace>
  <inkml:trace contextRef="#ctx0" brushRef="#br0" timeOffset="99425.5298">8802 16473 1005,'0'0'167,"0"0"-167,0 0 9,0 0 0,0 0 11,0 0-5,-29 70-11,14-56-1,-4-5 0,4-9 2,-3 0 1,9-26 10,5-6-4,4-3-6,0 3 6,9 6 5,11 3-7,5 9-1,-4 11-9,4 3-41,4 0-81,-2 0-138,2 0-119</inkml:trace>
  <inkml:trace contextRef="#ctx0" brushRef="#br0" timeOffset="99671.1839">9324 16361 856,'0'0'163,"0"0"-131,0 0 87,0 0-57,0 0-32,0 0-13,-36 106-9,27-106-2,2 0-2,2 0 1,4 0 5,1-12 5,0-7-6,0 6-2,9-1 4,1 2 0,0 3-8,-6 4-3,3 5-30,1 0-124,0 0-293</inkml:trace>
  <inkml:trace contextRef="#ctx0" brushRef="#br0" timeOffset="100099.3322">10572 15825 577,'0'0'462,"0"0"-402,0 0-16,0 0 79,0 0-70,0 0-15,-107-94-6,67 94-17,0 10-6,4 12 1,5 8 0,7 6 3,12 9-3,12 4-5,0 8-1,14 1 1,13 2-3,-1 2-1,1 1-1,-5 2-18,-6 8-34,-7 2-78,-9-3-139,0-9-128</inkml:trace>
  <inkml:trace contextRef="#ctx0" brushRef="#br0" timeOffset="100398.3822">10095 16499 649,'0'0'266,"0"0"-188,6-134-57,52 81 43,27-9-7,18-2-26,4 2-20,5 0-10,-14 8-1,-7 9-46,-16 5-7,-25 12 18,-21 7 16,-23 4 19,-6 8 22,-12 0 69,-18 9 4,-6 0-27,-6 12-16,4 20-16,7 12-12,6 5-8,15 4-5,10 2-7,0-3-4,10-2 0,19-1-5,0 0-34,4-4-39,-5-9-153,-6-9-187</inkml:trace>
  <inkml:trace contextRef="#ctx0" brushRef="#br0" timeOffset="100773.4447">10992 16094 840,'0'0'112,"0"0"-112,0 0 55,137-36-17,-112 53-29,-12 21-6,-6 17-3,-7 3-6,0 0-55,-16-10 12,1-15 35,6-11-19,4-17-33,5-5-13,0-5 29,9-29 28,13-8-34,2-3-30,2-7 79,-5 6 7,-5 11 83,-5 8 39,-11 8 18,0 12 21,0 7-13,-11 0-59,-5 7-46,3 16-24,11 12-10,2 2-3,0 4-4,19 2-4,4 2-2,3 5-52,4-2-69,-9-2-188,-12-12-190</inkml:trace>
  <inkml:trace contextRef="#ctx0" brushRef="#br0" timeOffset="101022.725">11428 15895 1070,'0'0'62,"114"0"-60,-47 28 72,-7 27-12,-9 15-40,-15 15 0,-21 8 8,-15 13-9,-6 7-16,-34-9-1,-5-16-2,3-20-2,10-28-11,11-22-38,18-18-98,3-19-119,13-43-323</inkml:trace>
  <inkml:trace contextRef="#ctx0" brushRef="#br0" timeOffset="101553.4454">12471 16112 302,'0'0'902,"0"0"-863,0 0-35,0 0 12,0 0 9,-9 132-15,9-86 1,13 3-7,6-13-1,3-7-2,5-14-2,2-7-5,-1-8-10,-1-12 1,0-25 7,-5-7 0,1-6 3,-4 1 3,3 8 2,1 12 3,2 14 0,-3 10 3,-4 5 1,0 20 6,-5 15 9,-4 5-7,-7 1-4,-2-2-6,0-8-2,-13 1-3,-14-6-3,-6-6-48,-5-4-67,-5-11-116,-3-5-68,1-9-239</inkml:trace>
  <inkml:trace contextRef="#ctx0" brushRef="#br0" timeOffset="101781.427">12699 15833 700,'0'0'85,"0"0"-74,0 0 44,0 0 36,0 0 10,0 0-7,-74 82-54,21-65-10,6-13 1,13-4-14,16 0 8,9 0-3,9-16-20,5-7-2,28 1-3,19 2-20,13 6-105,15 6-192,5 8-396</inkml:trace>
  <inkml:trace contextRef="#ctx0" brushRef="#br0" timeOffset="102392.4418">13915 16182 809,'0'0'132,"0"0"-127,39-148 39,-29 95 54,-4 8-54,-6 4-13,0 11 12,-23 6-9,3 16-8,-5 8 4,-2 0-17,-1 22-13,-1 14 0,4 9 0,9 9 0,12 4 4,4 0 0,4-4-3,25-14 0,14-10-1,6-16-4,4-9 0,3-5-10,-4-26-9,-6-15-6,-6-3 9,-13 2-1,-11-2 15,-14 4 5,-2 9 1,0 13 5,0 9 18,0 9 18,0 1-14,0 30-25,0 12-1,2 6 1,19 1-1,5-6 3,10-12-2,2-10 11,-7-16 6,-4-6 4,-3 0-1,-3-32-2,2-8-2,-2-14-11,-10-4-7,-9 5-18,-2 13-56,0 17-94,4 14-227</inkml:trace>
  <inkml:trace contextRef="#ctx0" brushRef="#br0" timeOffset="102943.7454">14738 15941 814,'0'0'196,"0"0"-182,0 0 30,0 0 81,0 0-75,0 0-1,-10-76-22,-13 88-21,3 20-1,-3 9-4,6 3 1,8-2 7,7 0-5,2-8-2,2-4-1,22-7-1,7-14-6,6-6 5,2-3 0,1-9-1,1-17 2,-8-10 0,-6-4 1,-10 0 0,-3-5 1,-7 9 1,-4 14-2,0 8 4,-1 11 10,-2-2 2,0 5-15,0 5 1,0 21-1,0 10-4,0-1 4,0-4-6,0-13 3,0-12-2,0-6-9,0 0-7,7-6 2,18-20 13,4-10 1,4 1-3,2 12 4,2 6 2,-7 15 2,2 2 3,-6 5 3,-5 22 1,-11 4 3,-2 5 2,-8 0 2,0-4-5,0-2-8,-8-12-3,-1-1-1,5-12-38,2-5-69,2 0-151,0-22-359</inkml:trace>
  <inkml:trace contextRef="#ctx0" brushRef="#br0" timeOffset="106213.5218">3038 17432 830,'0'0'214,"0"0"-155,0 0 23,0 0-46,0 0-19,0 0-16,0 0 2,-12 90-3,21-28 17,-2 6-12,-2 6 0,-5-2-5,2-4-37,-2-1-76,0-15-135,0-17-117</inkml:trace>
  <inkml:trace contextRef="#ctx0" brushRef="#br0" timeOffset="106371.4188">2891 17548 663,'0'0'310,"13"-107"-242,30 45-10,11 4 24,4 0-54,1 7-9,-6 16-19,-11 19-23,-5 16-156,-22 0-223</inkml:trace>
  <inkml:trace contextRef="#ctx0" brushRef="#br0" timeOffset="106729.2469">2897 17714 718,'0'0'187,"0"0"-152,0 0 104,0 0-67,0 0-70,0 0-1,87-44 28,-14 7-12,-8 10-9,-9 8-8,-13 19-5,-14 0-36,-10 15 6,-5 16 26,-10 13 9,-1 2 10,-1 0-10,2-8 1,2-16-1,6-9-1,5-9-7,10-4-19,7-22 6,1-21 21,-1-8 18,-12-2-14,-12 14 20,-10 3 11,-10 9-4,-23 6 7,-9 11-23,-3 10-15,5 0-5,4 14-27,12 20-78,14-2-80,10 4-93,3-14-154</inkml:trace>
  <inkml:trace contextRef="#ctx0" brushRef="#br0" timeOffset="107046.4615">3620 17668 794,'0'0'204,"0"0"-198,0 0-6,0 0 6,-14 104-6,14-86-3,0 4 1,18-7-7,1-12-57,4-3 4,-1 0 54,-1-23-2,-6-12 6,-5 3 8,0-4 6,-5 18 33,-3 6 23,0 8-1,-2 4 29,0 0-17,0 0-28,0 0-47,0 0-2,2 4-19,10 22-41,6 14 25,-1 1-97,-2-2-118,-3-3-47,-3-22-74</inkml:trace>
  <inkml:trace contextRef="#ctx0" brushRef="#br0" timeOffset="107351.4194">3873 17718 592,'0'0'75,"0"0"21,0 0 23,0 0-66,141-76 17,-109 76-54,1 10-16,-9 20-11,-9 6 11,-10 0 11,-5-2-4,0-10-7,0-6 2,0-9-8,-2-9 16,-3 0-6,1-23-4,4-12-16,0-6-20,0-8 1,23 10 22,6 15 7,0 6 6,-4 10 14,-2 8 13,-3 0-2,-2 4-25,-4 20 0,-1 11 5,-6 8-4,-5 7-2,0 4-95,-2 0-110,0-14-106</inkml:trace>
  <inkml:trace contextRef="#ctx0" brushRef="#br0" timeOffset="107503.3167">4193 17336 1207,'0'0'20,"0"0"-20,0 0-75,0 0-139,0 0-87,0 0-212</inkml:trace>
  <inkml:trace contextRef="#ctx0" brushRef="#br0" timeOffset="107907.9493">4578 17769 884,'0'0'175,"0"0"-156,0 0-4,64-117 3,-57 84 4,-7 8 3,0 6 12,-7 5-1,-14 7 2,-2 7-17,-2 0-10,0 7 9,5 26-20,5 6-3,9 10-2,6-5 3,0-1-4,11-4 1,19-13 4,6-12-16,5-6-8,2-8 11,1 0 11,-2-27 3,-9-14-3,-4-7-15,-13 4 9,-5 4-16,-11 8 24,0 20 1,0 6 24,0 6 20,0 0-16,0 0-28,4 10-13,8 19 13,1 8 6,5 7 0,-3 6-6,2-6-21,-2-11-172,3-20-217</inkml:trace>
  <inkml:trace contextRef="#ctx0" brushRef="#br0" timeOffset="108288.9831">5485 17711 752,'0'0'146,"0"0"-65,56-117 9,-48 77-45,-8 12 6,0 1-12,-21 14-3,-16 5 3,2 8-22,-3 0 3,1 21-8,12 16-9,9 2 6,14 10-9,2-3 0,16-5 0,21-3-8,14-3-49,8 1-128,-3-14-159,-14-16-144</inkml:trace>
  <inkml:trace contextRef="#ctx0" brushRef="#br0" timeOffset="108995.3573">5728 17529 972,'0'0'196,"0"0"-184,0 0-7,0 0 2,139-26-7,-108 52-2,-14 15-2,-10 5 3,-7 3-18,-3-6 8,-14-11 3,-3-10 6,7-12-16,6-10-23,4 0 39,3-28-15,0-16-120,16-11 34,11 4 8,6 1 92,-1 5 3,-6 19 16,-7 8 33,-15 12 27,-4 6 16,0 0 12,0 0-23,0 10-29,-12 12-4,-3 19-31,9-2-12,6 6-4,0-6-2,8-7-2,21-1-58,9-16-46,4-12-16,5-3 49,-1-12 10,-4-25 12,-5-2 52,-12-5 17,-12 8 38,-9 7 62,-1 13-11,-3 6 17,0 10-29,0 0-31,0 5-57,0 35-3,0 22-3,2 24 4,9 20 0,7 7-3,2 12 4,-3 0-3,-3-9-1,-8-21-1,0-39-12,-6-28-28,0-28-12,-6-42 37,-15-39-78,-4-28-17,0-16 15,8-11 47,10 8-73,7 7 98,22 22 23,25 28 122,6 26-26,-3 20-22,-13 11-18,-12 14-27,-14 0-17,-11 26-10,-5 20 34,-29 12 0,-6 0-33,-1-2-3,11-15-138,10-14-132,9-22-188</inkml:trace>
  <inkml:trace contextRef="#ctx0" brushRef="#br0" timeOffset="110053.4275">6937 17441 811,'0'0'213,"0"0"-170,0 0 46,0 0-42,0 0-34,-112 58 3,63-21-2,8 7 2,10 0-9,14-8-5,13 8-2,4-16-1,4-6-6,26-4-41,15-18-13,0 0 24,4-23-5,-6-12-25,-14-5-9,-8-1 28,-12 10 35,-9-1 13,0 6 10,0 4 33,-3 8 48,-9 5-22,1 9 5,5 0-35,0 0-16,0 18-12,4 13-9,2 5-2,0-1-2,2 6 1,18-10-7,4-8-38,-2-11-8,7-8 28,-6-4-2,2-4-1,2-18-4,-8-12-16,-1-3 30,-7 6 9,-4 1 10,0 12 8,-5 8 28,-2 10 26,0 0-7,0 0-55,0 10-2,2 20 2,-2-2 10,0 2 0,0-12-4,5-4-6,-2-6 3,0-8-1,4 0 10,-2-17 1,8-20-13,5 3-24,1 6 7,0 6 17,1 9-2,-5 13-1,6 0-5,0 17-2,-7 19-8,-1 10 14,-6 1 4,-7-1 1,6-7 1,4-17-2,1-8 0,2-14 1,4 0 0,4-17 11,4-15-4,1-6-8,1-13-8,-2-7-61,-9 0-89,-8 8-25,-8 11-31,0 17 183,0 16 31,-9 6 126,3 0-39,3 5-17,3 12-39,0 7-12,16 6 16,8-7 23,3 3 37,0-3-9,-7-4-16,-9 3 3,-6 4-31,-5 0-17,0 6-9,-23 4-11,-8-3-5,0-12-87,2-3-26,9-18-87,11 0-72,9-24-185</inkml:trace>
  <inkml:trace contextRef="#ctx0" brushRef="#br0" timeOffset="110218.2449">7815 17536 741,'0'0'128,"0"0"-78,0 0 44,0 138-73,0-94-9,0-4-12,0-8-4,8-10-76,10-18-52,2-4-43,9-8-43,2-24-191</inkml:trace>
  <inkml:trace contextRef="#ctx0" brushRef="#br0" timeOffset="110794.164">8035 17598 378,'0'0'333,"0"0"-144,0 0-38,0 0-87,0 0-45,0 0-3,6 93 5,-6-52-17,11-4-4,10-11-11,-2-5-30,9-13 9,3-8 8,0-8 7,-4-18 11,-4-6 5,-12-8-2,-11-8 3,0 2 0,-19 9 33,-14 11-4,-6 13-8,3 9-21,0 4-3,3 0-1,10 0-1,12 10-24,11-3-8,0 2-38,19-7 11,22-2 49,12 0 5,6 0 4,5 0 6,1 0 3,-3 12 30,-8 6 41,-17 13-44,-12 1-15,-15 3-1,-10-5 9,0-11 3,0-6-2,-10-13-7,1 0 10,5-8-5,4-28-15,0-5-7,7-8-9,21 1-15,6 12 5,-1 9 13,3 13 6,-5 10 19,-2 4 6,-7 18-2,-6 26 6,-5 11-4,-8 11 4,-1 1-5,1-8-8,4-14-7,7-15 11,4-16-15,2-14 9,11 0-14,3-9 6,-3-23-6,-2-8-13,-23 5-88,-6-10-142,-19-5-382</inkml:trace>
  <inkml:trace contextRef="#ctx0" brushRef="#br0" timeOffset="110943.2555">7926 17212 1117,'0'0'56,"0"0"-56,0 0-52,0 0-382</inkml:trace>
  <inkml:trace contextRef="#ctx0" brushRef="#br0" timeOffset="111520.3075">9995 17406 1082,'0'0'66,"0"0"-28,0 0-2,0 0-29,-132 142-4,110-84-1,9 4-2,13-12-1,0-10-2,18-10-16,19-16-19,10-14-18,4 0-7,7-33-35,-7-10-46,-6-1 55,-16 7-33,-13 11 122,-14 5 66,-2 17 30,0 4 48,-6 0-45,-11 12-65,5 15-27,2 5 2,8 3-9,2-3 0,2-15 0,25-4-4,8-6-9,6-7 5,1-15 3,-1-13-14,-10-7 13,-14 0 6,-12 3 9,-5 2 13,-16 2-2,-21 10-10,-8 6-6,1 7-4,9 5-14,12 9-72,13 12-85,10-2-61,0-1-107</inkml:trace>
  <inkml:trace contextRef="#ctx0" brushRef="#br0" timeOffset="112001.4075">10525 17598 801,'0'0'68,"0"0"-8,0 0 25,0 0-67,31 106-10,-26-87-4,-3-6-3,-2-9-1,0-4-8,0 0 4,5-22 2,1-5-17,7-8-39,2 3 25,8 6 32,0 8 2,1 10 4,1 8 26,-6 0-22,-3 8-7,-3 18 15,-3 1-11,-3 17-5,-3 2 3,-4-7-2,2-3-2,4-10-4,6-16-9,4-10-8,10-4 6,12-38 11,7-10-21,-3-10-12,-3-10 18,-16-1 19,-9 3 22,-12 5 28,-2 14 32,0 19 0,-7 16 43,-4 14-21,-4 2-39,-1 0-22,3 14-27,-1 22-13,8 12-2,6 6 0,0 4 4,0 9-5,18-4-2,7 4-43,0 2-88,-4-18-195,-5-6-252</inkml:trace>
  <inkml:trace contextRef="#ctx0" brushRef="#br0" timeOffset="112139.3219">10911 17708 679,'0'0'516,"0"0"-499,20-106-15,45 58-4,8 7-46,-4 9-108,-13 10-284</inkml:trace>
  <inkml:trace contextRef="#ctx0" brushRef="#br0" timeOffset="113119.3986">11480 17464 1006,'0'0'177,"0"0"-139,0 0 22,-139 111-26,116-67-16,11-3-11,7-10-4,5 1-2,0-15-1,9-8-8,20-9-21,4 0-12,9-23-9,-5-12-5,-6 0 16,-12-2 23,-7 5 13,-10-1 3,-2 1 35,0 13 42,0 6-3,-6 9-12,0 4-23,2 0 2,2 0-20,-2 22-21,4 6-4,0 8 4,0 4-2,8 0 2,16-6-16,8-2-22,4-10-17,2-18-23,6-4-15,-3 0 16,1-26-40,-6-1 37,-14-8 19,-5-5 61,-12 4 25,-5 10 93,0 3 8,0 14-14,-7 4-27,-4 1-31,3 4-22,-4 0-20,6 18-11,1 9-1,5 2-4,0 0 2,0-3 1,13-3-1,10-2-15,4-11-11,2-6-11,2-4 3,2 0-1,-4-23-23,-4 2 5,-10-7 20,-8-2 20,-4 2 15,-3 2 5,0 11 34,0 12 25,0 3-3,0 0-23,0 0-33,0 22-5,0 5 2,0 4-1,0-7-1,0-9 1,0-4-1,0-11-4,0 0 4,0 0 0,0-11 0,15-6 0,3-5-5,-1 8 5,6 2 0,-3 12-1,4 0-4,1 0 5,-5 22-2,2 4 1,-4 2-2,-2-7 3,0-7 2,1-5-2,-2-9-2,6 0 2,-3-23 3,-1-2 1,-5-3 0,-6-2 3,-6-3-6,0 12 0,0 7 1,0 10-1,0 4-1,5 0-1,13 0-12,10 4 13,6 10 8,2 4 11,-2 8 12,-10-4 5,-9 2-13,-15 6-15,0 1 1,-18 10-7,-24-4-2,-12-4-67,-13-5-120,-8-16-318</inkml:trace>
  <inkml:trace contextRef="#ctx0" brushRef="#br0" timeOffset="113256.3594">11783 17241 1229,'0'0'87,"0"0"-81,0 0-6,0 0-85,0 0-347</inkml:trace>
  <inkml:trace contextRef="#ctx0" brushRef="#br0" timeOffset="114491.3952">13426 17397 871,'0'0'227,"0"0"-163,0 0-1,0 0-31,0 0-11,0 0 20,-12 106-21,5-69-13,5-11-5,2-5 1,0-6-3,16-11-12,15-4-28,7 0 11,2-31-5,-2-15 2,-13-5-23,-16-7 12,-9 3 31,-9 15 11,-16 10-1,-1 16 2,3 10-2,7-3 2,12 7-8,4 0 5,0 0-40,22 20-6,14-8 36,6 11 13,5 0 4,0 3-4,-3 6-4,-4-5 4,-9 4-1,-12-5-4,-12-4 5,-4-5 0,-3-6 2,0-3 26,0-8 12,0 0-11,8-19 25,7-15-35,5-6-19,7-2 4,-1 3-2,3 13-2,-2 7 3,-2 6 16,-7 13 11,-5 0-19,-7 0-8,2 17 16,-4 15-5,-4 9-1,2-2-9,0 2-2,1-10-2,2-8 0,5-5-8,1-15-7,8-3-6,14-3 13,9-29 5,4-8-3,4-5-8,-8-13 3,-8-4 1,-12-6 10,-13-2 3,-9 6 11,-2 7 14,-23 11 10,-2 12 13,4 20-2,1 7-3,7 7-15,-3 3-25,5 27-6,-1 10-1,10 6 1,4 11 1,0-8-1,0 2-1,20 2 1,9-10-1,2-11-13,5-6-12,4-8-1,3-12-2,-1-6-8,-3 0-3,-10 0-6,-8 0 34,-7 0 7,-10 0 3,-2 0 2,0 0 7,3 0 2,5 0 2,7-6 2,3-6-3,3-6 3,2-4-4,0-6 0,-4 6-6,-11 8 2,-3 6 1,-7 8 13,6 5 8,8 26-18,9 27-2,12 22 10,9 15-7,4 16-1,-9 0-1,-14 5-4,-21 9-1,-8-5 0,-38-12-3,-16-16 4,-10-37 2,2-37 5,-1-18 16,5-54-2,6-26 8,18-13-12,22-5-4,16 4-13,25 9-4,37 6-7,21 1-21,11-1-41,-7 3-98,-19 4-755</inkml:trace>
  <inkml:trace contextRef="#ctx0" brushRef="#br0" timeOffset="115047.8714">15721 17124 953,'0'0'209,"0"0"-151,0 0 20,0 0-47,-118 41-24,82 6-3,5 8 4,5-6-3,12 0-4,14-13-1,0-5-2,11-8-1,20-14-20,12-9-12,11 0 9,2-27 3,3-1-19,-10 2-6,-16 8 23,-14 10 24,-12 6 1,-5 2 3,-2 0 0,0 10 8,2 12 8,4 0-7,4-4-5,9-8-7,8-10 1,4 0-1,5 0 1,-5-24 2,-8-6 0,-13 2 7,-10-6 0,0 6 35,-19 2-8,-20 3-16,0 14-17,1 5-4,5 4 0,10 6-25,10 15-56,13-9-147,0 3-177</inkml:trace>
  <inkml:trace contextRef="#ctx0" brushRef="#br0" timeOffset="115587.183">16343 17219 954,'0'0'113,"0"0"-112,0 0 54,11 117-32,-9-79-14,1-11 1,-3-5 0,0-13 2,0-4-3,2-5 5,2 0 8,5-22-4,9-14-17,0-7-1,7 6-4,-3 5-3,-2 6 7,0 16-5,-3 6 5,-3 4 0,-3 4-3,-1 23 3,-4 5 9,3-1-2,-3 5-1,6-2-6,-1-5 2,1-12-2,7-9 0,8-8-2,2 0 2,6-18-1,-1-12-1,-3-10-9,-8-6-12,-11 2-3,-12 0-2,0 12-13,-2 10 23,-15 9 11,1 11-2,7 2 0,7 0-1,2 11 0,16 15-3,20 0-13,6 1 21,0-1 3,-2 6 2,-8-1 13,-13-2 14,-11 0-7,-8 3 3,-14-1 7,-24 1-26,-9-10-4,3-4-42,9-8-78,14-10-48,10 0-119</inkml:trace>
  <inkml:trace contextRef="#ctx0" brushRef="#br0" timeOffset="115739.4788">17112 17235 552,'0'0'491,"0"0"-476,0 0 57,0 0-18,38 144-46,-35-96-8,-3 3-72,0-12-201,0-12-210</inkml:trace>
  <inkml:trace contextRef="#ctx0" brushRef="#br0" timeOffset="115871.3568">17067 16958 980,'0'0'95,"0"0"-92,0 0-3,0 0-181,0 0-144</inkml:trace>
  <inkml:trace contextRef="#ctx0" brushRef="#br0" timeOffset="116390.3819">17313 17212 746,'0'0'171,"0"0"-69,0 0 12,49 117-76,-38-84-21,-4-4-2,-7 0-7,0-8 7,0-7 2,0-10-4,0-4-5,0 0 6,4-14 2,10-22-9,6-8-5,4 0-2,3 8-6,0 9-2,-2 10 6,-4 7 0,-4 10 1,3 0-9,-10 22 6,-1 10 4,-5 8 0,2 0 0,-2-4 1,3-5-1,5-8 0,6-19 0,12-4 0,5 0 3,5-32-3,6-8-2,-6-8-17,-6 2-3,-8 6-16,-16-1 28,-10 24 10,0 8 19,-10 9 26,-13 0-7,-1 26-11,1 11 1,7 7-6,8-8-4,8 4-3,0-8 1,13-10 3,16-4-3,11-10-1,16-8-1,9 0-4,4-8-1,-11-13-9,-14-8-23,-20 7-46,-24 4-100,-10 3-335</inkml:trace>
  <inkml:trace contextRef="#ctx0" brushRef="#br0" timeOffset="117526.4454">16450 17413 436,'0'0'383,"0"0"-348,0 0-8,0 0 48,0 0-60,0 0 16,-13 20 14,36-26 22,6-20 0,7-10-29,9-8-17,5-7-3,3-2-10,-2-13-3,-6 8 6,-11 3-7,-16 16 3,-14 20-5,-4 7 0,-12 8-2,-23 4 4,-9 0-1,-8 9-3,3 17 0,7 1 1,13 4-1,10 8 0,9 2 5,10 1-4,0 2-1,6-9 3,27 0-3,13-12 0,7 0 1,12-5 1,-3-1-2,-8-4 0,-14 1 2,-18 0 0,-17-2-1,-5 2 4,-9 9 7,-30-1 3,-7 5-12,-3-4-1,2-1-4,9-8-18,4-2-32,12-4-99,7-8-165,0 0-236</inkml:trace>
  <inkml:trace contextRef="#ctx0" brushRef="#br0" timeOffset="117873.3929">16343 17420 972,'0'0'59,"0"0"-44,179-139 51,-97 77-52,-1-6 4,-8-3-1,-26 7-1,-23 6 1,-24 18-4,-6 10 1,-35 16 23,-12 14-23,0 0-4,1 36 0,13 8-2,18 1-6,17 8 1,4-9 4,24-2-5,25 3 2,11-9 0,0-2 6,-8-2-5,-15-1 2,-18 1-2,-19 3-4,-3 9 0,-34-4-2,-10 6-43,2-1-111,7-19-172,12-18-291</inkml:trace>
  <inkml:trace contextRef="#ctx0" brushRef="#br0" timeOffset="119411.3515">18864 17348 980,'0'0'133,"0"0"-65,0 0-24,65-107-34,-34 52 8,-6-3-4,-14 4 5,-11-8-11,0-4-2,-21-2-4,-7 1 1,1 18-2,3 23-1,6 11 0,4 15 4,4 0-4,-2 23-7,6 27 5,3 16 0,3 15 2,0-6 1,18 2-1,9-5-1,2-6 1,4-16-1,1-20 0,4-12-18,0-18-2,3 0 8,2-22-14,-3-15-22,-9-6 21,-6-7 21,-12-3 7,-5 13 4,-8 8 1,0 18 8,0 10 23,0 4-6,-3 4-22,-8 28-6,4 13-4,5-4 1,2 3 1,0-7-2,0-7 1,17-4 1,3-12-5,3-5 4,4-9-1,0 0 2,-3-5 2,-2-13-2,-6-12 5,-7-6-5,-9-12-9,0 2 1,0-3 1,0 10-2,-4 16 8,4 13 1,0 10-2,0 0-13,4 0-1,14 26 10,-1 10 6,2 1-2,-4 3 2,-6-8 2,2-3-1,0 0 3,-1-12-3,2-5 4,7-12 0,3 0 1,11-3 5,1-29-9,-1-3 1,-6-9 0,-5 7 1,-11-3-4,-4 9 8,-5 14-5,-2 8 4,0 9 0,0 0 6,0 0-13,0 9-3,0 12 3,-7 1 0,-2 0 1,5-12-3,4-5 2,0-5-6,0 0-1,0 0 7,0 0 0,18-22 3,9 3-3,-2 6 1,-6 4 0,3 9 5,-3 0-6,2 0-4,-2 18 4,3 9 0,-7 0 5,-4 0-3,-1-1-2,-8-8 0,0-9 1,-2-4-1,4-5 1,3-5 0,7-26 6,1-5-7,7-4 0,3 9 0,2 7-2,-3 8-3,-2 10 4,-2 6-1,-4 0-1,0 0-5,-3 24 4,1 2 3,-2 1 0,5 0 1,-3-10-1,5-7-2,0-10-14,3 0 0,6-23 4,1-5 11,-5-6-4,3-6 4,-5 12 0,-4 2 2,-5 12 0,-1 6 17,-1 8 9,0 0-6,5 8-4,0 11-1,-2 7-3,1 6-8,-9-1-4,-4 3 0,-2 3-25,-2-1-61,-23 0-127,-6-6-189</inkml:trace>
  <inkml:trace contextRef="#ctx0" brushRef="#br0" timeOffset="120371.4768">19074 16941 1031,'0'0'58,"138"-72"-40,-22 23 83,7-8-66,-7 12-17,-23 9-18,-28 17-29,-38 12-208,-27 2-437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27:13.7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17924 2464 382,'0'0'131,"0"0"-12,0 0-20,0 0-20,0 0 22,0 0-18,0 0-7,-18 15 9,42-13-1,14-2-29,7 0-17,4 0-27,0 0-4,-4 0-7,-9-7-16,-6 0-57,-8 4-128,-10 3-206</inkml:trace>
  <inkml:trace contextRef="#ctx0" brushRef="#br0" timeOffset="149.853">17910 2687 423,'0'0'145,"0"0"-104,0 0 38,114 0-37,-40-2-41,8-3-1,-2-8-155,-6-1-421</inkml:trace>
  <inkml:trace contextRef="#ctx0" brushRef="#br0" timeOffset="475.1092">18894 2386 699,'0'0'34,"0"0"64,114-81 45,-66 65-75,1 9-14,-2 3-15,-4 4-21,-12 0-9,-9 2-5,-11 14-1,-11 5-3,0 4 0,-14 5 2,-23 0 11,-12 0 3,0 5 1,-1-6 8,8 3-10,13-5-10,9-4 3,9 0-8,11-3 4,0-2-4,2 2-5,23-2-43,4 4-41,0-2-128,-7-1-160</inkml:trace>
  <inkml:trace contextRef="#ctx0" brushRef="#br0" timeOffset="729.983">18927 3012 385,'0'0'180,"0"0"-114,0 0 30,0 0 73,0 0-45,0 0-43,-3 2-25,2-2-22,1 0-1,-5 0 3,5 0 1,0 0-1,0 0-4,0 0-6,0-8-11,0-1-10,0 1 1,0 0-6,2 1 0,-2-8-81,0-6-336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19:30.3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2941 962 621,'0'0'124,"0"0"-49,0 0 74,0 0-30,37-102-37,-37 86 1,-14 2-20,-18 3-38,-5 4-2,-7 7-4,-1 0 0,0 7-9,7 25 0,6 15-9,11 15 0,16 10-1,5 2 0,0 0-1,12-5 1,5 1-2,-3 2 0,-3 2-40,-5 9-79,-6 5-111,-2-4-225,-27-10-23</inkml:trace>
  <inkml:trace contextRef="#ctx0" brushRef="#br0" timeOffset="297.4633">2269 1842 863,'0'0'101,"17"-116"-55,46 44 19,26-13-46,20 4-15,9-4 0,-4 9-4,-10 12-11,-17 14-73,-22 10-106,-20 12 18,-18 5 74,-16 10 98,-7 6 40,-4 6 169,0 1 12,0 0-66,0 0-69,0 0-34,-13 23-25,-7 13-12,-3 15-12,6 1 4,6 0-3,8 1-4,3-2 0,0 2-1,16 1-50,6 0-110,-3-10-156,-2-14-95</inkml:trace>
  <inkml:trace contextRef="#ctx0" brushRef="#br0" timeOffset="652.4629">3229 1460 353,'0'0'574,"0"0"-545,0 0-1,0 0 12,0 0-12,138-37-2,-107 40-20,-13 22-6,-11 12-16,-7 5-36,-11 4-6,-14-4 9,-1-10-15,6-8 4,8-16 46,10-8-13,2-9-23,11-37-81,20-7-60,6-10 138,-4 3 53,-6 9 40,-9 10 107,-8 17 101,-7 14-56,-3 10-2,0 0-73,0 0-77,-3 8-27,2 20-13,1 9-4,0 6 3,1 8-3,17 3-26,3 1-93,-6-12-162,-1-7-199</inkml:trace>
  <inkml:trace contextRef="#ctx0" brushRef="#br0" timeOffset="855.9512">3588 1168 793,'0'0'322,"0"0"-316,134-29 17,-72 29 17,-8 9-13,-14 26 2,-13 8-6,-11 15-13,-16 3-2,0 10 1,-6 1-9,-11 0-58,3-8-121,5-15-175</inkml:trace>
  <inkml:trace contextRef="#ctx0" brushRef="#br0" timeOffset="997.9504">4286 1342 1203,'0'0'29,"0"0"2,181-123-12,-120 93-19,-14 14-46,-22 16-229,-25 0-429</inkml:trace>
  <inkml:trace contextRef="#ctx0" brushRef="#br0" timeOffset="1124.3486">4310 1601 1086,'0'0'114,"0"0"-103,0 0-11,128-66 1,-55 28-1,-11 3-131,-31 7-370</inkml:trace>
  <inkml:trace contextRef="#ctx0" brushRef="#br0" timeOffset="1768.9717">6536 944 568,'0'0'242,"0"0"-71,0 0 26,0 0-89,0 0-58,0 0-33,-113-2-9,58 44 0,4 6-7,6 3 2,16-5-5,16-7 2,8-6-1,5-8-6,7-12-25,20-7-4,8-6 0,3-6 22,0-27 11,-3-6 3,-6-4 0,-8 4 2,-11 2 5,-2 7 4,-5 10 28,0 8 7,-3 9-11,0 3-9,0 0-26,0 0-4,0 25-19,5 13 14,3 15 9,4 1-14,3-1-39,8-7-77,4-13-72,8-15-76,-3-18-116</inkml:trace>
  <inkml:trace contextRef="#ctx0" brushRef="#br0" timeOffset="2046.6675">6780 1199 330,'0'0'391,"0"0"-278,0 0 28,0 0-123,0 0-7,0 0-11,0 104 9,0-60-6,0-6 0,13-7-3,14-13-2,2-13 2,5-5 0,0-12 4,0-24 7,1-10-1,-6-8 10,-10 2 63,-12 10 8,-7 8-26,0 12-5,-24 10-23,-17 4-37,-1 8-3,-9 0-1,2 10-32,6 10-14,8 4-21,12 0-85,7-2-183,13 0-346</inkml:trace>
  <inkml:trace contextRef="#ctx0" brushRef="#br0" timeOffset="2279.1523">6228 1855 1062,'0'0'20,"169"-13"54,-41-23 50,13-7-69,2-6 5,-5 1-24,-10 9-10,-25 13-6,-29 13-20,-35 13-9,-35 0-65,-10 25-127,-50 8-68,-20 3-422</inkml:trace>
  <inkml:trace contextRef="#ctx0" brushRef="#br0" timeOffset="2787.5941">6874 2130 716,'0'0'134,"-37"109"-85,14-60 36,0-13-48,1-9-24,2-15 3,-2-12-7,3 0 10,2-3-6,2-19 3,15 0 17,0-5-17,0 2-15,26-1 4,7 0-5,6 8 3,3 8 5,-2 10 0,-7 12-7,-2 27-1,-10 11 0,-13 9 8,-8 9 0,0 10 0,-23 6 1,-12-3-4,-2-5 6,-3-16-3,2-12 3,5-14 1,7-14-7,15-15 2,9-5 10,2-13-2,0-17-11,12-6-4,13 4 1,6 9 5,6 16-1,3 7-1,10 6-1,-6 20-1,5 4-2,-5-2 4,-5-12-3,-6-6 5,-11-10-1,0 0 18,3-14 20,-4-15-2,-1-12-25,4-5-16,-4-10-4,7 1-68,-1 4-206,5-2-812</inkml:trace>
  <inkml:trace contextRef="#ctx0" brushRef="#br0" timeOffset="2999.3372">8203 1163 1241,'0'0'175,"0"0"-175,0 0-4,0 116 4,0-58 3,0-2 0,13 0-3,-5-1-28,-8 1-71,0 0-168,-4-8-231</inkml:trace>
  <inkml:trace contextRef="#ctx0" brushRef="#br0" timeOffset="3149.6152">7995 1606 1062,'0'0'213,"0"0"-197,0 0-9,157-136 1,-77 97-5,-11 11-3,-25 8-97,-30 8-530</inkml:trace>
  <inkml:trace contextRef="#ctx0" brushRef="#br0" timeOffset="3509.6153">9453 960 1102,'0'0'145,"0"0"-134,0 0-2,155-34 26,-65 8-8,6 0 0,-5 3-14,-17 3-13,-24 11-8,-20 9-70,-30 0-125,-2 0-210</inkml:trace>
  <inkml:trace contextRef="#ctx0" brushRef="#br0" timeOffset="3891.9206">9441 974 838,'0'0'219,"0"0"-214,0 0-2,0 0 35,137 60 8,-59-50-1,4-2-11,-4-1-19,-9 3-14,-17-3-2,-21 4-2,-16 3-32,-15 4-9,-4 6 32,-29 4 12,-14 2 4,-6 4-1,-4 0-1,2 2 4,6 1-3,6-3-3,14-3 1,16-4-1,13-5-1,7-6-3,37-4 4,28-8 21,19-4-2,23-8 15,8-23 3,6-1-6,-17 3-4,-24 9-16,-32 10-11,-35 10-21,-20 1-90,-32 31-94,-47 8-218</inkml:trace>
  <inkml:trace contextRef="#ctx0" brushRef="#br0" timeOffset="4268.2409">9181 2143 982,'0'0'143,"0"0"-137,0 0 14,0 0 19,0 0 2,60 116-11,-58-86-16,3-9-1,-5-12-9,0-9 4,0 0 2,0 0 11,0-19 1,0-17-21,0-15 3,0 0-4,6 4-3,10 13 3,2 16-3,0 8 1,0 6-2,-3 4 0,1 0 2,-1 6 2,-1 14 0,-1 6 1,0 6 0,-1 4-1,-3 1 0,-5-4-14,0 1-70,1-5-144,-2-9-131</inkml:trace>
  <inkml:trace contextRef="#ctx0" brushRef="#br0" timeOffset="4443.9627">9667 2118 994,'0'0'100,"0"0"-100,116-72-1,-50 39-2,-3 3-39,-7 8-190,-23 2-324</inkml:trace>
  <inkml:trace contextRef="#ctx0" brushRef="#br0" timeOffset="4597.2219">9798 2376 1107,'0'0'22,"0"0"-7,0 0-15,127-42 7,-59 6-7,-2-5-195,-15-3-348</inkml:trace>
  <inkml:trace contextRef="#ctx0" brushRef="#br0" timeOffset="4754.2176">10354 2046 51,'0'0'1215,"0"0"-1199,-27 125-13,27-66 12,4-1-12,14-4-3,2-4-25,-11-7-162,-7-22-258</inkml:trace>
  <inkml:trace contextRef="#ctx0" brushRef="#br0" timeOffset="5353.6784">9794 198 116,'0'0'516,"0"0"-414,0 0-76,0 0 45,-11 130 7,-9-75-17,-7 1-17,-6-4-19,-3-12 3,-3-8 1,5-14-7,-3-12-6,7-6-1,11 0 1,8 0-4,9 0 15,2-6-20,8-1-7,25 0-5,13-3-1,12 4 6,9 4 2,0-6 4,-2 1-3,-10-6 3,-14-6-1,-14 7 1,-14-8-1,-11-1 13,-2-11 3,-5-2 19,-21-4-18,1-1 5,0 11-17,4 8-10,7 13-6,5 7 1,3 0-36,1 26-105,-2 3-236</inkml:trace>
  <inkml:trace contextRef="#ctx0" brushRef="#br0" timeOffset="5994.0025">11850 1016 326,'0'0'429,"0"0"-347,0 0 32,0 0 42,0 0-97,0 0-5,-106-33-24,60 40-18,-4 23-5,2 13-1,7 7-4,7 1 1,14 0-6,16-7 0,4-7-3,10-14-12,21-9-22,7-12 6,7-2-14,1-12 4,-6-18 13,-9-6 12,-8-6 19,-10-2 3,-4 4 14,-7 6 46,-2 13-2,0 9-10,0 11-3,0 1-13,0 0-29,0 0-6,5 18-16,3 11 16,6 9 2,-1 3-2,8 1-31,3-4-84,0-6-130,1-10-154</inkml:trace>
  <inkml:trace contextRef="#ctx0" brushRef="#br0" timeOffset="6277.8015">12084 1279 811,'0'0'64,"0"0"-41,0 0 48,0 116-35,0-97-16,0-10-2,0-6-8,0-3 7,2 0 14,4-19 48,5-12-37,4-10-37,6 7-1,-2 8-4,0 12 3,-1 10 3,-5 4 0,3 0 4,-2 7 3,-1 18-3,-3 7-4,2 5 0,-5 5-6,-3 2-12,0-4-82,-4-4-130,0-17-269</inkml:trace>
  <inkml:trace contextRef="#ctx0" brushRef="#br0" timeOffset="7033.9212">13270 947 666,'0'0'181,"0"0"-67,0 0-36,0 0-42,-119 81-21,74-21 17,10 0-2,8-3-16,16-10-8,11-6-6,0-13 0,27-12-9,19-8-5,10-8-41,7-6 3,-3-23-43,-4-10 26,-17-1 31,-9 3 32,-12 11 6,-14 13 31,-4 11 44,0 2 43,0 0-36,0 0-74,-6 20-8,-4 10-3,4 2 0,6-6 0,0-6-11,18-10-15,11-10-3,6 0 19,5-7 9,1-22 4,-6-3 0,-9-8 3,-10 0 7,-16-2 37,0 4 18,-8 9-7,-19 11-17,-5 15-24,-5 3-11,-4 24-6,8 15-11,6 9-58,12 3-92,15-3-113,0-2-121</inkml:trace>
  <inkml:trace contextRef="#ctx0" brushRef="#br0" timeOffset="7339.9262">13840 1368 835,'0'0'48,"0"0"64,98-169 2,-69 97-53,-9 4-23,-16 14-19,-4 16-12,-8 19-4,-26 19-3,-8 0-3,1 10-21,6 18-17,10 6-11,17 2-32,8-4-25,10-3-31,31-7 6,10-4-4,9 2 121,2 0 17,-9 4 26,-9 2 89,-18 2 10,-16 4-29,-10 6-12,-5 2-41,-26 2-26,-8 1-17,2 1-28,3-10-168,3-13-145</inkml:trace>
  <inkml:trace contextRef="#ctx0" brushRef="#br0" timeOffset="7935.8929">14549 1088 573,'0'0'214,"0"0"-128,0 0-82,0 0 22,0 0 22,7 115-19,-3-80-11,0-10-8,-4-7-5,0-8 4,0-8-2,2-2 1,-1 0 3,8-30 22,2-16-19,5-8-13,5-4-2,6 9 2,2 13-2,2 14 2,-4 17 9,-2 5-3,-6 9-6,-3 26-1,-6 6 16,-4 5-4,-6 1-7,0-5-5,0-8-17,0-12-80,0-12-110,0-10-85</inkml:trace>
  <inkml:trace contextRef="#ctx0" brushRef="#br0" timeOffset="8091.8422">14994 972 787,'0'0'164,"0"0"-156,0 0 5,0 0 22,0 0-18,23 141-17,-21-101-2,2-6-178,6-12-97,1-16-156</inkml:trace>
  <inkml:trace contextRef="#ctx0" brushRef="#br0" timeOffset="8271.9402">15195 924 889,'0'0'161,"0"0"-107,0 0-3,0 0-45,0 0-5,-13 150 0,13-95 0,0-4-2,5-8-10,5-5-62,1-10-105,-5-12-45,-6-11-233</inkml:trace>
  <inkml:trace contextRef="#ctx0" brushRef="#br0" timeOffset="8429.3289">14879 866 1066,'0'0'25,"0"0"-22,0 0-6,173-106 1,-90 84-45,-12 14-189,-22 8-431</inkml:trace>
  <inkml:trace contextRef="#ctx0" brushRef="#br0" timeOffset="8839.1627">15469 958 818,'0'0'56,"0"0"-53,0 0 44,129 74-25,-112-37-22,-17 4-11,0 4-45,-27-3-20,-5-8 21,7-16 55,13-12 4,12-6-2,0-17-2,25-24-20,12-5-69,9-6-8,-1 5 9,-7 8-44,-9 9 132,-17 9 64,-6 14 78,-6 0 62,0 6 5,-13 1-75,-12 0-59,-4 15-32,5 16-2,6 6-16,14 2-16,4-2 0,10-4-9,35-8 0,13-9 2,11-9-2,4-7-3,1 0-22,-11-4-23,-17-11-88,-21 0-36,-25 3-59,-20 7-146</inkml:trace>
  <inkml:trace contextRef="#ctx0" brushRef="#br0" timeOffset="9087.9095">14740 1731 757,'0'0'170,"0"0"-162,168-11 97,-45-15-22,19-9-19,11-6 4,-1-1-23,-15 4-10,-31 6-18,-35 14-16,-32 7-1,-29 10-11,-10 1-50,-15 0-44,-32 8-62,-15 12-167,-11 11-323</inkml:trace>
  <inkml:trace contextRef="#ctx0" brushRef="#br0" timeOffset="9446.9952">15097 2680 70,'0'0'1009,"0"0"-965,0 0-10,0 0 42,163-139-41,-101 54-29,-12-8 0,-19-13-6,-18 2-9,-13 18-11,0 21 17,-18 32 3,-11 20 9,-2 13-3,2 7 5,0 35-11,7 18 7,13 14-6,9 7 6,0 4-2,33-13-5,14-9 7,13-13-5,14-17 6,9-15 10,-2-11 4,-2-7-3,-17 0-3,-20 0-11,-17-18-5,-14-2-18,-11-4-77,-5-2-270</inkml:trace>
  <inkml:trace contextRef="#ctx0" brushRef="#br0" timeOffset="11578.4415">4199 4481 289,'0'0'589,"0"0"-548,0 0-9,127-164 55,-73 85-49,-4 0 4,-7 1-6,-16 10-18,-20 3-10,-7 5 9,-5 9 0,-17 14 8,-3 12-7,-4 17-6,2 8-6,3 4-6,4 32-1,4 17-4,9 11 1,7 12-1,0 11-1,17 6 6,9-3 1,-2-9-1,-4-12 0,-7-19 1,-3-16 0,-6-18 0,-2-12-1,3-4 2,1-3-2,6-29-5,5-11-2,3-10 3,5 5-19,-2 10 15,1 10 7,3 13-6,-3 12 1,-1 3 6,-6 2-11,-1 24-4,-7 6 13,-3 6 2,4 3 0,-1-4-1,1-11-18,6-8 8,2-14 4,6-4-26,8-14-6,3-20 28,-1-5-9,-8-8-24,-5 3 36,-13 8 8,-8 8 8,0 11 35,0 9 18,-2 8 0,-11 0-34,-1 0-21,1 23-6,2 9-4,9 6-3,2 2 5,0 0-1,9 1 3,18-7-3,6-11 3,3-6-1,-3-17-8,2 0 7,-3-18 2,-1-21 3,-4-7-1,-9-6 1,-14 0-3,-4 3 0,0 14 0,-16 12 0,5 13-5,7 8 1,4 2-1,0 0-28,0 5-44,6 13 50,15 8 19,4 2-3,-4 6 3,6 6 4,-4 0 3,-8 2-4,1-2 5,-10-5 0,4-12 2,1-10 3,4-13 4,12 0-8,6-27 3,12-17 6,-3-11-10,-6-1 1,-12 13-1,-12 14 5,-10 9 22,-2 17 81,0 3 1,-16 0-46,-6 20-40,-4 9-12,7 12-4,11-4-5,8-6-1,0-1-1,6-4-5,23-4-19,7-3-81,5-7-149,5-10-251</inkml:trace>
  <inkml:trace contextRef="#ctx0" brushRef="#br0" timeOffset="11885.9712">6239 4516 1101,'0'0'28,"82"-139"-12,-31 55 35,-6-2-28,-9-3-20,-16 12 1,-17 10-2,-3 14 5,-7 16 1,-28 11-6,0 14 16,-3 12-3,0 0-10,7 28-3,2 16 3,7 12-3,11 2 2,9 6 0,2 3-3,6-4 1,23 2 0,0-5 2,7-6-4,-1-3-20,-1-8-95,-1-10-156,-6-13-202</inkml:trace>
  <inkml:trace contextRef="#ctx0" brushRef="#br0" timeOffset="12051.6374">6800 4264 809,'0'0'272,"0"0"-272,0 0-1,151-111 1,-99 85-124,-14 8-184</inkml:trace>
  <inkml:trace contextRef="#ctx0" brushRef="#br0" timeOffset="12207.8415">6764 4489 1080,'0'0'94,"0"0"-93,0 0-1,0 0 24,148-77-19,-84 36-5,-4 1-143,-8 0-237</inkml:trace>
  <inkml:trace contextRef="#ctx0" brushRef="#br0" timeOffset="12367.8184">7277 4146 756,'0'0'351,"0"0"-301,0 0-33,0 0-2,0 0 8,25 115-7,-23-63-16,-2-2-4,0-6-151,0-12-143,0-18-188</inkml:trace>
  <inkml:trace contextRef="#ctx0" brushRef="#br0" timeOffset="12560.9716">7456 4145 922,'0'0'357,"0"0"-321,0 0-19,0 0-12,0 0-4,0 0 4,18 134-1,-10-94-3,3-2-1,-6-2-5,0-9-26,-5-6-34,0-9-99,0-12-130,0 0-239</inkml:trace>
  <inkml:trace contextRef="#ctx0" brushRef="#br0" timeOffset="12771.838">6992 3856 1037,'0'0'138,"0"0"-127,121-56 12,-21 22 34,9-12-10,-12 3-14,-21 4-24,-21 6 1,-25 11-9,-16 8-1,-14 8-17,-5 3-96,-28 3-217,-13 0-560</inkml:trace>
  <inkml:trace contextRef="#ctx0" brushRef="#br0" timeOffset="13230.0344">2121 6090 890,'0'0'228,"0"0"-215,0 0-6,141-54 27,-72 24-25,5-1-9,-9 2-9,-14 6-172,-27 5-264</inkml:trace>
  <inkml:trace contextRef="#ctx0" brushRef="#br0" timeOffset="13380.4578">2152 6261 758,'0'0'6,"0"0"84,185-70 29,-90 17-94,-6 1-25,-19 5-91,-32 15-490</inkml:trace>
  <inkml:trace contextRef="#ctx0" brushRef="#br0" timeOffset="13603.0641">2275 5743 886,'0'0'123,"0"0"-117,0 0-6,182 4 29,-92 19 31,-8 6-2,-15 11-20,-22 7-12,-22 14-7,-23 12-7,-3 11 4,-35 12-5,-2 0-11,5-10-2,10-18-35,16-23-91,9-35-200</inkml:trace>
  <inkml:trace contextRef="#ctx0" brushRef="#br0" timeOffset="13993.3199">4135 5692 754,'0'0'119,"0"0"-46,0 0 60,0 0-49,0 0-27,0 0 7,-143-86-21,111 88-22,-5 31-16,6 8-4,6 20 0,11 5-2,14 6-1,0 0 2,20-1-1,12 1-19,-1 0-59,-7 0-130,-11-3-213</inkml:trace>
  <inkml:trace contextRef="#ctx0" brushRef="#br0" timeOffset="14270.8853">3657 6377 483,'0'0'548,"0"0"-529,50-143-18,28 77 12,26-10-11,9-7 1,3 11-3,-10 10-10,-23 15-54,-29 20-120,-25 10 118,-20 12 66,-9 5 31,0 0 164,-4 2-62,-18 18-74,-5 7-15,0 10-9,3 7-15,3 5-5,8-1-10,9 1-4,4 4-1,0-2-16,15 4-65,6-3-95,-1-14-226</inkml:trace>
  <inkml:trace contextRef="#ctx0" brushRef="#br0" timeOffset="14625.8758">4397 6108 806,'0'0'120,"0"0"-109,0 0 35,130-87-19,-82 82-5,-7 5-8,-15 8-14,-14 28-9,-12 10-10,0 5 3,-23-2-1,0-13 4,9-17 13,4-12-16,10-7-1,0-7-12,16-28-26,17-15-11,2-10-1,1 4 14,-13 10 53,-9 15 24,-10 18 94,-4 9 63,0 4 18,-12 0-121,-7 17-43,1 14-16,5 7-13,13 4-6,0 6 0,8 4-4,22 3-33,5-4-88,0-6-159,-5-16-120</inkml:trace>
  <inkml:trace contextRef="#ctx0" brushRef="#br0" timeOffset="14853.7464">4860 5897 972,'0'0'50,"0"0"-35,155-4 48,-97 34 4,-3 14-9,-12 17-6,-13 7-29,-16 10 3,-14 2-15,0-1-5,-21-9-1,-6-16-5,6-18-31,8-21-91,6-15-161,7-13-163</inkml:trace>
  <inkml:trace contextRef="#ctx0" brushRef="#br0" timeOffset="14990.7594">5666 6096 903,'0'0'235,"0"0"-219,140-90 10,-73 58-14,-5 7-12,-13 13-139,-24 10-359</inkml:trace>
  <inkml:trace contextRef="#ctx0" brushRef="#br0" timeOffset="15139.5138">5695 6314 912,'0'0'279,"0"0"-257,0 0-1,0 0-8,0 0 8,169-82-7,-98 46-14,-10 11-9,-30 8-219,-27 8-341</inkml:trace>
  <inkml:trace contextRef="#ctx0" brushRef="#br0" timeOffset="15807.8847">7309 5548 389,'0'0'196,"0"0"-85,0 0 65,0 0-34,0 0-35,0 0-50,-105-48-39,53 80-10,1 10-7,5 8-1,14 1 3,12-2-3,14-6-3,6-5 1,4-12-4,27-15-7,4-11-20,6 0-5,3-23 1,-6-14 17,-7-4 4,-10 0 7,-15 4 9,-6 3 3,0 4 24,0 12 34,0 8 0,-2 10-5,0 0-22,2 0-34,0 17-17,2 17 14,18 15 3,3 9 0,7-5-8,9-2-106,1-15-184,5-22-70</inkml:trace>
  <inkml:trace contextRef="#ctx0" brushRef="#br0" timeOffset="16064.9454">7686 5712 927,'0'0'120,"0"0"-114,0 0 43,-39 109-22,39-69-18,12-8-3,17-8-4,4-9-2,7-15-2,-1 0-10,0-27 6,-10-13 6,-7-2 1,-15-2 6,-7 3 4,0 6 19,-29 10 14,-9 11-24,-4 14 2,0 0-22,3 18-14,6 11-68,6-2-81,5-2-160</inkml:trace>
  <inkml:trace contextRef="#ctx0" brushRef="#br0" timeOffset="16288.7189">7057 6342 877,'0'0'6,"133"3"81,-25-3 55,12-17-72,2-9 10,3-4-16,-4-4-25,-10-1-12,-16 0-23,-19 9-4,-28 14-28,-32 12-134,-16 0-328</inkml:trace>
  <inkml:trace contextRef="#ctx0" brushRef="#br0" timeOffset="16789.7931">7740 6709 1003,'0'0'55,"-77"103"-51,48-54 27,2-10-17,9-18-9,3-12 2,0-9 3,6-12-2,4-18-8,5-9-6,0 4 5,0 5 0,22 3-1,10 5 2,1 11 3,9 4-3,-1 7-1,-5 16 1,-4 22 0,-9 19 4,-19 10 0,-4 8 2,-14 1 3,-21-5-1,-3-10 5,3-10-4,-3-13-3,11-14 3,4-12-9,10-10 9,4-2-9,9 0-12,0-12-8,11-4 12,23 6 2,13 8-1,4 2 6,7 5 0,-2 12-5,-3 1 6,-4-12 3,-5-6 19,-5 0 23,-1-20 17,-9-15 2,-5-10-19,-6-3-24,-7 0-13,-6 3-8,-3 3-30,-2 2-84,0-2-286</inkml:trace>
  <inkml:trace contextRef="#ctx0" brushRef="#br0" timeOffset="17175.335">8668 5687 767,'0'0'190,"0"0"-162,0 0 58,16 120-4,-9-68-41,-4 1-23,7 1-9,-6-6-9,6-7-19,-2-2-113,-5-13-188,-3-8-331</inkml:trace>
  <inkml:trace contextRef="#ctx0" brushRef="#br0" timeOffset="17331.5191">8512 6048 1037,'0'0'127,"0"0"-126,0 0 8,175-141 7,-67 97-14,6 2-2,-2 12-78,-21 9-327</inkml:trace>
  <inkml:trace contextRef="#ctx0" brushRef="#br0" timeOffset="17669.3015">10008 5502 872,'0'0'126,"0"0"-108,149-44 95,-68 20-42,-1 2-45,-8 2-13,-22 6-13,-17 14-15,-23 0-130,-10 0-203,-27 14-110</inkml:trace>
  <inkml:trace contextRef="#ctx0" brushRef="#br0" timeOffset="18044.8848">9885 5606 697,'0'0'178,"0"0"-148,0 0 96,141-10-42,-77 10-17,-1 0-8,-9 8-45,-14 15-10,-11-1-4,-16 2-2,-13 2-23,0 6 5,-22 2-1,-19 4-3,-5 4 11,-6-1 9,4 2 4,3-1 6,7-2-4,13-10 2,15-1 1,10-9-1,4-9 3,31-4 11,14-7 20,16 0-1,10-29-7,13-7 9,-1-3-7,2-2-6,-12 10-11,-11 11-13,-22 8-2,-21 12-6,-21 0-50,-4 21-77,-43 16-70,-23 9-229</inkml:trace>
  <inkml:trace contextRef="#ctx0" brushRef="#br0" timeOffset="18386.6863">9636 6665 791,'0'0'250,"0"0"-245,0 0 25,32 102 44,-22-67-56,-3-9 4,0-8-7,-7-8-10,2-10-3,-2 0 1,0-10 11,0-31 11,0-7-24,0-1 5,11 0-6,11 14 0,3 8 1,2 11-1,2 13 1,-9 3 1,1 7 2,-2 19 4,-6-1-3,-2 6-1,-4-1 0,0 2-2,-4 3-2,7-3-32,1-3-65,0-5-165,0-12-177</inkml:trace>
  <inkml:trace contextRef="#ctx0" brushRef="#br0" timeOffset="18546.8006">10130 6659 957,'0'0'76,"0"0"-74,133-96 16,-73 67-18,-3 12-18,-16 7-221,-21 8-307</inkml:trace>
  <inkml:trace contextRef="#ctx0" brushRef="#br0" timeOffset="18697.7081">10226 6863 351,'0'0'644,"0"0"-606,0 0 10,0 0-18,0 0-12,154-84-18,-80 38-23,-9 7-183,-14-2-339</inkml:trace>
  <inkml:trace contextRef="#ctx0" brushRef="#br0" timeOffset="18844.5974">10710 6573 1031,'0'0'132,"0"0"-109,0 0 56,-48 142-47,48-93-23,0 1-9,8-1 0,1-3-68,-6-7-154,-3-22-293</inkml:trace>
  <inkml:trace contextRef="#ctx0" brushRef="#br0" timeOffset="19406.778">10414 4628 30,'0'0'856,"0"0"-791,0 0-53,0 0 33,-45 140-7,18-87-17,-5-2-9,-2-9-2,0-7-2,5-11 1,6-12-8,6-6 9,6-6-2,4-8-1,7-14-7,0-4 0,9 7 1,26 10-1,10 2 3,9 6 1,2 1 8,1-8 0,-5-2 5,-9-6 6,-12-7 4,-12 2-3,-7-5 4,-12-5 6,0 1-1,-12 2-12,-17 6-9,-4 9-11,2 8-2,8 5 2,4 0-2,7 14-18,8 12-82,4-3-122,0-12-375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3:36:42.5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13985 5225 694,'0'0'110,"0"0"-46,0 0 65,0 0-48,0 0-32,0 0-25,0 0-9,24 0 6,30 0 27,17 0-3,14-8-15,12 0-8,16-5 3,1-6-14,-1-1-1,-8 1-8,-18-2 4,-20 8-2,-23 4-3,-20 1-1,-13 4 1,-9 2-2,-2 0-13,-13 2-21,-24 0-34,-13 4-78,0 10-118,-8 4-24,-5-2-98</inkml:trace>
  <inkml:trace contextRef="#ctx0" brushRef="#br0" timeOffset="287.3108">13851 5516 847,'0'0'83,"0"0"-53,0 0 25,113 16 35,-28-16-20,7 0-29,11 0-18,3 0 1,1-7 2,0-12-5,-14-3-1,-14-4 1,-14-2-7,-20 7 3,-17 10-13,-12 3 1,-12 6-5,-4 2-5,0 0-39,-15 0-92,-7 0-361</inkml:trace>
  <inkml:trace contextRef="#ctx0" brushRef="#br0" timeOffset="1349.5757">20684 4965 257,'0'0'271,"0"0"-158,0 0-2,0 0 20,0 0-58,0 0-33,-13-15-4,12 15-8,1-1-4,0 1 1,0 0 1,0 0-10,0 0 4,0-2-7,16 0-12,26-1 4,18-2 15,16 0 7,9 0 1,9-4-5,-1 0 6,3-4-6,-11 1 0,-10 0-11,-17 5 0,-16 0-4,-17 2-6,-15 2-2,-6 3 0,-4 0-6,0 0-20,-2 0-26,-30 0-24,-8 5-87,-13 8-154,-3 3-3,-2-1-60</inkml:trace>
  <inkml:trace contextRef="#ctx0" brushRef="#br0" timeOffset="1652.0311">20715 5220 581,'0'0'88,"0"0"62,116-11 32,-41-2-112,10-4-22,9 4 1,-6-3-19,2 4 15,-3-7-11,-4-1-6,-3-4 0,-6 2-3,-14 3-3,-18 5-9,-17 7-3,-19 7-6,-6-2-2,0-2-2,0 2-3,-16 2-45,-8 0-67,-5 0-221,-2 0-273</inkml:trace>
  <inkml:trace contextRef="#ctx0" brushRef="#br0" timeOffset="13209.8748">14564 4604 106,'0'0'83,"0"0"-33,0 0 9,0 0-6,0 0-7,0 0 0,0 0-2,0 0-4,-17 0 12,15 0-3,-4 0-17,2 0 10,0 0 0,0 0-25,-1 0 1,5 0 20,0 0 4,0 0-2,0 0 6,0 0-16,0 0-1,0 0 0,0 0-3,0 0 5,0 0-5,0 0-10,0 0-10,0 0-4,0 0 5,0 0-5,7 0 9,3 0-7,2 0-1,3 0-2,4 0 6,-1 0-5,-1 0-2,-1 0 4,-1 0 0,-4 4-3,1 1 1,-4 0-1,-1 2-1,-2 2 2,-5 3 2,2-2-3,0-2 1,1 4 0,-3 0 1,0-2-1,0 6-2,0 0 2,0-3-1,0 7 1,0-8-1,-5 1 3,-2 1-3,-2-2 0,1 2 2,1-4-2,-5 2 3,-1-2-3,-3 1 2,0 0-3,1-1 0,2 1 2,-1-5-2,5-2 1,5-1-1,0-1 3,4-2-2,0 0-1,0 0 1,0 0 0,0 0 2,0 0-2,0 0-1,0 0 5,0 0-5,0 0 1,11-9 3,7-8-1,4-1-3,0-1 1,3-2-1,0-1 0,-3 1 2,0-4-2,-2 5-2,1-2 2,-4 4 3,1 3-3,-3-2 1,1 2-1,-1 4-1,-4 1 0,3 0 1,-5 2 0,-2 1 0,0 4 2,-5 1-4,0 0 4,-2 0-1,2 2-1,-2-3 1,2 2 0,-2-1 0,0 0-1,0 2 0,0 0 1,0 0 0,2 0-1,0-3 0,1 0 0,1 3 0,-1-4 0,-2 4 0,-1-2 1,0 2-1,0 0 0,0 0 0,0 0-2,0 0-1,0 0 2,0 0 0,0 0 0,-13 0 0,-2 8 1,-1 0 0,3 0 0,-1 0 0,4 0-1,-1 0 0,-1 2 1,3 0 1,1 2-1,0 2 0,0-4-1,-1 7-1,4-5 2,-2 3-1,1-1 1,1 1 0,-1-1 0,2-2 0,4-1-2,-2 0 2,2-1 0,0-5-4,0 4 4,0-4-2,0 2 0,0 1 2,4-5-1,4 4 2,0 1 0,5-2-1,-2-1 0,-3-1 0,6-1 1,0-1 1,3-1-1,-2 2 1,3-3-1,1 0 3,-2 0-1,1 0-1,-5 0-1,4 0 3,-5 0-4,2-3 1,4-5 1,0 5 1,-1-6 1,-1 4 8,-4 1-3,-1-3 11,-3 1-2,-3 2 9,-3 3 1,-2-2-5,2 3-2,-2-1 3,0-2-10,0 3-3,0 0-8,0 0 5,0 0-6,0 0-2,0 0 0,0-2-3,0 2-26,0 0-42,0 0-51,0 0-196,-19 0-509</inkml:trace>
  <inkml:trace contextRef="#ctx0" brushRef="#br0" timeOffset="29236.8785">19091 9174 296,'0'0'357,"0"0"-331,0 0 124,0 0 15,0 0-87,0 0 14,0 0-24,0-46-26,0 46-10,0 14-20,0 18-5,0 12 22,0 2 0,0 0-17,0-3-5,0-4-4,0-3-3,0 1 0,0-5-39,-6-4-37,2-6-81,-2-10-131,5-12-141</inkml:trace>
  <inkml:trace contextRef="#ctx0" brushRef="#br0" timeOffset="29465.9102">19237 9186 1018,'0'0'83,"0"0"-71,0 0 10,0 0 29,0 0-23,2 124 3,7-80-13,-2-1-14,1-5-2,-3-6 3,-1-5-4,-2-3-1,-2-1-4,0 0-48,0-4-74,0-3-106,0-8-127</inkml:trace>
  <inkml:trace contextRef="#ctx0" brushRef="#br0" timeOffset="29675.0391">18911 9218 905,'0'0'12,"0"0"0,0 0 11,64-103 16,0 71-32,5 2 7,-2 6-8,-5 12-6,-15 12-4,-16 5-124,-16 24-108,-8 12-91</inkml:trace>
  <inkml:trace contextRef="#ctx0" brushRef="#br0" timeOffset="30145.3782">19395 9346 787,'0'0'59,"0"0"-53,0 0 80,0 0-46,140-46-15,-106 46-2,-7 14-22,-17 18 0,-10 8-1,0 6 1,-19-6 1,-12 1-1,4-13 2,11-12-5,7-7 2,9-9-1,0 0-30,12-11-13,24-21 38,3-10-13,5-4 2,-1-3 1,-4 3 3,-4 8 13,-13 10 7,-11 8 30,-11 13 18,0 0 5,0 7-8,-23 0-17,-3 7-11,-3 20 2,3 9 1,12 5 0,7-2-5,7-3-14,7-4-1,23-5-6,16-13 5,9-7-1,4-7-4,1 0 1,-9 0-2,-11-5-2,-14-3-41,-11 1-32,-15 4-14,0 1-59,-23 2-161,-17 0-31</inkml:trace>
  <inkml:trace contextRef="#ctx0" brushRef="#br0" timeOffset="30489.8288">18989 9840 819,'0'0'81,"0"0"-65,0 0 66,0 0-8,185 0 6,-79 0-24,14 0-24,13 0-6,8 0 1,1-5-10,-3 2-7,-15-8 5,-21 4-3,-27-4-9,-26 4-1,-25 2-1,-15 0-1,-10 0-1,0 1-31,-10 2-58,-15-4-148,-3-2-214</inkml:trace>
  <inkml:trace contextRef="#ctx0" brushRef="#br0" timeOffset="37448.8633">19435 10291 192,'0'0'32,"0"0"-18,0 0 17,0 0-13,0 0 10,0 0 14,0 0-3,0-12 17,0 8-2,0 4 6,0 0 1,0 0-11,0 0-12,3-7 0,-3 7-11,0 0 2,0 0 2,0 0 13,0 0 8,0 0-8,0 0-10,0 0-10,2 0-5,-2 13-2,4 11 15,-2 8-1,-2 3-8,5 2-7,-1-2-2,-3 4-6,5-3 4,-4-2-6,-2 3 0,0-9-2,0-3 0,0-6-4,0-5 2,0-6-1,0-3 1,0-2-2,0-3-2,0 0-15,0-3-31,-2-14-81,2 0-98,0 2-4,0-1-54</inkml:trace>
  <inkml:trace contextRef="#ctx0" brushRef="#br0" timeOffset="37945.6395">19612 10297 420,'0'0'114,"0"0"-83,0 0 66,0 0-27,0 0-35,0 0-7,0-16-1,0 16 1,0 0 8,0 0 14,0 0-13,0 0-1,0 0-6,0 0 3,0 12-17,0 9 17,0 0-2,4 9-8,3 4-8,1-1-6,-4 2-2,1 1 1,-2 0 2,-1-2-3,2 1-1,-1-10 2,1-1-7,-3-4 8,2-5-7,-1-7-2,0-5 0,-2 0 0,0-3 0,0 0-5,0 0-17,0 0-19,0 0-51,0-3-89,-12-6-50,3-1-65</inkml:trace>
  <inkml:trace contextRef="#ctx0" brushRef="#br0" timeOffset="38378.8071">19282 10340 238,'0'0'144,"0"0"-123,0 0 63,0 0 21,0 0-56,0 0-11,-8-12 0,8 9 9,23-1 39,10-3-16,8 2-19,7-3-18,8 0 10,4 0-5,5-7-8,-3 6 4,-7 1-3,-12-5-4,-12 4-2,-15 2-14,-11 4-7,-3 3 2,-2 0 0,0 0-6,0-4-11,-2 4-79,-9-5-111,-5 5-81,3 0-116</inkml:trace>
  <inkml:trace contextRef="#ctx0" brushRef="#br0" timeOffset="38845.7829">19843 10098 534,'0'0'114,"0"0"-95,0 0 63,0 0 3,0 0-45,0 0-16,-26-6-13,6 38-1,-12 6 19,-6 8 8,-6 9-2,-6-2 12,-7 12-11,0 1-8,-2 4 2,1 0 0,2-2-9,7-3-5,5-9-9,6-14 0,15-9-4,6-13-3,12-9 0,3-5-1,-1-6-17,3 0-20,0-16-35,0-17-91,0-16-142,0-6-136</inkml:trace>
  <inkml:trace contextRef="#ctx0" brushRef="#br0" timeOffset="39766.914">19431 8899 69,'0'0'290,"0"0"-189,0 0 4,0 0 4,0 0-26,0 0 6,4-10-17,-4 10-21,0 6-29,-7 20-6,-12 8 11,-6 10 13,-8 13-5,-13 6 10,-3 7-9,-4 2-17,2-9 6,4-6 1,10-10-8,6-8-1,8-7-1,7-4-7,5-11-3,3 0-5,3-7 3,2-8-2,3 3 0,-2-5-2,2 0 1,0 0 1,0 0 3,0 0-5,0 0 0,0 0-12,0 0-23,0-3-49,0-1-42,0 2-74,0-3-116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20:09.6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11575 5289 745,'0'0'146,"0"0"-42,0 0 35,0 0-74,0 0-3,0 0-21,-145-51-23,94 95-4,0 18-4,2 3 0,11 5-3,13-8-5,17-12-2,8-10-2,8-14-1,28-15-11,11-11-5,6-5-4,-2-36-4,-3-10-14,-11-7 12,-12 3 12,-13 3 17,-7 9 1,-5 14 8,0 11 31,0 9 9,0 9-4,0 0-35,2 7-10,4 21-1,0 8 1,1 7 2,-1-2-2,2 3-3,0 2-83,1-6-121,-3-10-211</inkml:trace>
  <inkml:trace contextRef="#ctx0" brushRef="#br0" timeOffset="277.8078">11823 5707 875,'0'0'72,"0"0"-12,3 116 31,-3-78-71,0-6-15,0-9 2,0-12-1,0-11 2,0-6 21,0-38 30,0-20-50,0-11-3,19 5 5,8 17 1,4 19 2,-2 19 3,2 11-3,1 4-6,-6 4-3,-6 22-3,-4 6 0,-12 7-2,-4 7-15,0 0-60,0-8-153,-14-20-444</inkml:trace>
  <inkml:trace contextRef="#ctx0" brushRef="#br0" timeOffset="921.814">12471 5264 701,'0'0'178,"0"0"-35,0 0 5,0 0-98,0 0-26,-138 164 9,109-96-11,11-5-8,18-14-13,0-15-1,22-13-2,28-16-6,17-5-7,10-22-14,-3-21-19,-7-12 9,-23 7 21,-19 8 18,-13 12 3,-12 17 8,0 8 36,0 3 5,0 3-30,-12 26-20,0 3 0,7 6-2,5-6-1,0-6 0,5-9-5,25-13 2,6-4 4,-2-13 3,-2-19 0,-11-2 3,-11 4 7,-10-2 0,0 6-3,-15 8-10,-12 10-11,5 8-46,3 10-144,11 22-185,8-1-194</inkml:trace>
  <inkml:trace contextRef="#ctx0" brushRef="#br0" timeOffset="1230.8154">13004 5745 727,'0'0'130,"0"0"38,0 0-31,137-132-99,-91 61-10,-11-7-13,-15 4-6,-17 12-5,-3 18-2,-10 16-1,-21 19-1,-4 9 0,-1 17-13,7 12-11,14 7-6,13-2-14,2-5-30,26 0-9,23-6-7,5 0 68,-6-2 22,-2 2 1,-20-4 30,-13 8 30,-11-3 2,-2 3-3,-2 6-12,-17-3-37,1-6-11,5-8-79,6-16-158,7 0-181</inkml:trace>
  <inkml:trace contextRef="#ctx0" brushRef="#br0" timeOffset="1552.8472">13714 5191 216,'0'0'777,"0"0"-761,13 114 48,-6-51 19,1-3-64,0-9-2,0-12-7,-4-12-6,0-18-4,-1-9 3,-1-4 7,6-32 6,2-14-14,3-5-3,0 2 5,5 11-5,0 14 5,2 13-4,0 15 3,-2 8-3,0 27 10,0 9 2,-5 0-2,-4 4-6,-4 1-4,-5-7-11,0-9-60,0-8-133,3-24-170</inkml:trace>
  <inkml:trace contextRef="#ctx0" brushRef="#br0" timeOffset="1690.1865">14130 5296 95,'0'0'939,"0"0"-869,0 0-53,0 0 16,11 120-22,-9-74-11,0-4-44,1-5-180,-1-18-158</inkml:trace>
  <inkml:trace contextRef="#ctx0" brushRef="#br0" timeOffset="1867.5028">14339 5240 1113,'0'0'140,"0"0"-103,0 0-18,0 104 6,0-53-15,3 7-6,5-3-4,2 1-14,-3-3-46,-3-9-99,-4-8-121,0-14-166</inkml:trace>
  <inkml:trace contextRef="#ctx0" brushRef="#br0" timeOffset="2011.7472">14055 5104 1120,'0'0'28,"0"0"-10,93-137-4,-20 111-14,-2 15-121,-17 11-413</inkml:trace>
  <inkml:trace contextRef="#ctx0" brushRef="#br0" timeOffset="2408.1867">14614 5240 975,'0'0'55,"0"0"-40,114 5 52,-72 21-50,-16 15-13,-15 7-4,-11 8-31,-11 0 15,-22-6-23,4-12 21,9-14 6,9-16-48,11-8-40,0-19 23,11-29-108,22-19 5,12-1 88,1-2 92,2 7 20,-9 12 43,-12 12 124,-11 17 41,-13 15-23,-3 7-41,0 3-68,-23 33-51,-4 15-6,2 7-4,17 4-14,8-6-16,6-10-2,32-6-3,13-16-1,10-10-6,1-5-22,-6-9-15,-12 0-32,-21-7-119,-22-10-245</inkml:trace>
  <inkml:trace contextRef="#ctx0" brushRef="#br0" timeOffset="2698.8527">13686 5963 1037,'0'0'150,"0"0"-145,170 0 0,-30-22 30,31-10-26,14-8 10,10-4 23,-4-2-4,-20-2-13,-22 4-1,-43 11-6,-41 11 4,-34 7-22,-29 13-15,-2 2-6,-29 0-47,-20 21-125,-15 20-193,-7 8-141</inkml:trace>
  <inkml:trace contextRef="#ctx0" brushRef="#br0" timeOffset="2896.0326">14236 6621 224,'0'0'909,"0"0"-871,0 0 10,14 140 16,-8-81-52,-1 4-9,-3-12-3,-2-7-29,0-11-56,0-22-84,0-11-113,0-4-70</inkml:trace>
  <inkml:trace contextRef="#ctx0" brushRef="#br0" timeOffset="3069.5566">14507 6659 251,'0'0'829,"0"0"-756,0 0-17,0 0 29,0 0-37,36 116-33,-30-76-10,2 1-4,1-2-1,1-2-11,-1-9-41,-3-4-46,0-6-134,-3-9-144</inkml:trace>
  <inkml:trace contextRef="#ctx0" brushRef="#br0" timeOffset="3316.9989">13907 6747 710,'0'0'281,"0"0"-243,0 0 7,0 0 10,147-128-23,-36 60-2,12-11 10,-5 6 0,-14 10 5,-23 15-22,-32 21 1,-24 15-24,-18 9-3,-7 3-36,0 4-98,-32 16-191</inkml:trace>
  <inkml:trace contextRef="#ctx0" brushRef="#br0" timeOffset="3921.1396">14711 6342 836,'0'0'168,"0"0"-94,0 0 34,0 0-50,-108 155-24,40-43 9,-11 19-5,-4 4-14,-2 1-3,10-13-13,7-17 2,8-15-5,10-16 0,11-20-3,13-21-4,11-18-12,9-16-23,6-32-41,2-38-155,19-34-192</inkml:trace>
  <inkml:trace contextRef="#ctx0" brushRef="#br0" timeOffset="4201.7596">14279 4892 898,'0'0'118,"0"0"-72,-127 154 79,80-75-72,1 7-23,-1 7-2,9-5-14,5-10-9,4-10-4,10-11-1,6-6-17,6-8-54,7-13-94,0-20-192,2-10-250</inkml:trace>
  <inkml:trace contextRef="#ctx0" brushRef="#br0" timeOffset="5060.771">6301 8444 915,'0'0'151,"0"0"-131,0 0 13,0 0-6,0 0-11,156-56-2,-90 28-14,-7 4-6,-17 6-158,-22 10-273</inkml:trace>
  <inkml:trace contextRef="#ctx0" brushRef="#br0" timeOffset="5217.8335">6214 8710 1065,'0'0'110,"0"0"-100,0 0-10,125-10 20,-34-24-10,4-5-10,-7 1-21,-25 4-215,-31 11-445</inkml:trace>
  <inkml:trace contextRef="#ctx0" brushRef="#br0" timeOffset="5840.1733">8232 8256 575,'0'0'293,"0"0"-226,0 0 32,0 0 0,0 0-63,-123-9-18,80 41-10,-1 17 5,9-3-9,8 4-1,13-4-2,14-10-1,0-2-2,16-16-1,17-10-22,4-8-22,9-8 5,-4-26 18,-4-10 20,-5-4 4,-8-1 11,-11 8 9,-8 6 29,-6 14 7,0 7 1,0 7-16,0 7-2,0 0-21,0 0-18,7 21-12,1 8 12,4 14-1,1 5 0,3-1-38,3-3-66,3-10-77,4-19-156,3-9-84</inkml:trace>
  <inkml:trace contextRef="#ctx0" brushRef="#br0" timeOffset="6103.0061">8577 8386 756,'0'0'222,"0"0"-197,0 0 7,0 0 12,-11 118-18,11-74-11,0-3-7,15-8-6,8-15-1,4-9 0,0-9 2,6-2 1,0-37 4,-4-9-4,-7-8 0,-13-2 8,-9 7 9,0 5 17,-18 8-13,-7 16-3,-8 15-16,2 7-6,-2 16-28,-1 18-88,5 6-168,1-2-223</inkml:trace>
  <inkml:trace contextRef="#ctx0" brushRef="#br0" timeOffset="6324.5251">8107 8891 874,'0'0'79,"0"0"-38,180 2 93,-84-12-78,7-16-9,4-10-4,-3-6-12,1-2-9,-7-1-6,-16 7-12,-28 13-4,-27 13-43,-27 12-108,-7 0-218</inkml:trace>
  <inkml:trace contextRef="#ctx0" brushRef="#br0" timeOffset="6837.7741">8655 9148 1045,'0'0'27,"0"0"8,0 0 34,-85 106-52,72-90-16,-5-12 4,2-4-1,1-2-4,3-23 0,12-7-6,0 1 5,2 3-1,25 0 2,5 6 1,4 6 0,5 11-1,-1 5 2,-4 11 4,-9 24 1,-13 11 4,-14 12-4,0 5 0,-20 6-3,-17-1-4,-4-9 4,0-10 2,2-11-4,0-12 2,11-11-3,3-10 3,13-5-2,12 0 4,0-5-1,21-16-5,19 1 1,7 3 1,2 5 0,-1 9 5,4 1-1,0 2 1,-6 0-1,-6 0 3,-4-6 3,-2-4 16,-5-6-3,0-5 4,-10 1-4,-7-6-19,-9-1-3,-3-6-3,0-2-35,0-4-84,4-7-236,-2-8-519</inkml:trace>
  <inkml:trace contextRef="#ctx0" brushRef="#br0" timeOffset="7217.2">9856 8404 974,'0'0'130,"0"0"-71,0 0-33,0 0 22,31 151-7,-17-86-13,-7 0-13,4-11-13,-2 0-2,-4-8-3,1-6-42,-4-1-100,3-13-197,-5-11-147</inkml:trace>
  <inkml:trace contextRef="#ctx0" brushRef="#br0" timeOffset="7388.4606">9748 8777 1086,'0'0'77,"0"0"-74,0 0 16,171-95 5,-86 58-23,1 2-1,-12 5-117,-23 2-394</inkml:trace>
  <inkml:trace contextRef="#ctx0" brushRef="#br0" timeOffset="7726.0225">11069 8360 831,'0'0'151,"0"0"-89,0 0-1,0 0 20,139-35-23,-55 13-21,7-4-18,-2 9-8,-15-3-6,-16 8-5,-20 7-47,-25 5-71,-13 0-113,-17 0-68,-33 10-128</inkml:trace>
  <inkml:trace contextRef="#ctx0" brushRef="#br0" timeOffset="8089.7188">11124 8358 499,'0'0'156,"0"0"-78,0 0 24,0 0-10,0 0 12,0 0-26,179 37-25,-103-37-8,-4 0-19,-14 0-18,-16 9-8,-18 7-4,-17 10-28,-7 6 0,-21 10 15,-23 2 3,-14 2-5,-4-2 12,-5 0 7,5-2 4,10-3-2,20-7 13,19-8 9,13-6-10,23-4-1,33-9 10,19-5-3,12 0 2,10-23 6,-6-7-3,-5-7-4,-10 6-5,-18 1-5,-20 14-10,-20 6-1,-18 10-36,0 0-52,-31 20-76,-14 12-210,-9 6-224</inkml:trace>
  <inkml:trace contextRef="#ctx0" brushRef="#br0" timeOffset="8449.7142">11116 9330 964,'0'0'91,"0"0"-85,0 0 91,13 139-47,-6-97-22,0-10-7,-3-6-9,-1-10-7,-1-8-4,0-8 1,-2 0 4,0-22 6,0-18-6,4-12-6,7 4 0,4 9 1,7 14-1,-4 9 0,2 9-1,0 5 2,-5 2 2,-2 0 3,3 18 3,-3 4-2,3 2-3,-3 2-4,-2 2 0,2 5-21,1 3-61,-3 4-99,-2-4-195</inkml:trace>
  <inkml:trace contextRef="#ctx0" brushRef="#br0" timeOffset="8624.9674">11602 9467 1087,'0'0'61,"0"0"-59,0 0 0,127-85-2,-75 66-19,-7 2-66,-6 5-191,-17 2-271</inkml:trace>
  <inkml:trace contextRef="#ctx0" brushRef="#br0" timeOffset="8797.632">11729 9661 1009,'0'0'110,"0"0"-95,0 0 40,0 0-22,0 0-22,0 0-1,181-46-10,-121 12-52,-14 5-89,-15 8-227,-12 1-233</inkml:trace>
  <inkml:trace contextRef="#ctx0" brushRef="#br0" timeOffset="8944.7544">12112 9474 949,'0'0'130,"0"0"-58,0 0 39,-24 123-62,24-79-38,9 4-4,-1 5-7,2-8-2,-7-7-65,-3-14-97,0-22-192,0-2-271</inkml:trace>
  <inkml:trace contextRef="#ctx0" brushRef="#br0" timeOffset="9449.1331">11642 7483 888,'0'0'52,"0"0"-20,0 0 56,-91 141-68,62-101-13,-3-1-3,1-13-1,7-6 2,1-11-4,6-9 0,1 0 3,7-2-2,4-10 0,5 3-2,0 0-3,32 5 3,12 2 6,8 2 1,8 0 4,4 0-8,-3-2 7,-8-13 1,-13-2 10,-15-7 13,-17-5 8,-8 2 2,0-5-5,-19 1-8,-8 3-18,7 8-9,5 8-4,5 7 0,6 5-34,4 0-52,0 17-114,0 8-221</inkml:trace>
  <inkml:trace contextRef="#ctx0" brushRef="#br0" timeOffset="10123.9355">12800 8099 709,'0'0'129,"0"0"16,0 0-38,-120 25-76,80 14-4,3 13 5,-4 0-7,12-5-15,15-10-4,13-7-2,1-13-4,27-5-3,11-12 0,4 0-10,1-15-9,-4-19-7,-10 1-12,-6-4 24,-12 3 17,-7-2 3,-4 9 14,0 8 22,0 7 11,0 10 4,0 2-12,0 0-18,0 0-24,0 16-6,12 8 6,1 8 2,3 5-2,1 7 0,-1 7-3,-1 6-86,-1-7-94,-1-14-256</inkml:trace>
  <inkml:trace contextRef="#ctx0" brushRef="#br0" timeOffset="10408.9099">13101 8386 570,'0'0'366,"0"0"-352,0 0 87,55 145-32,-47-102-43,-3-11-10,-3-7-5,-2-18-4,0-7 0,0-7 9,0-35 35,0-19-42,0-2-2,7 5-7,15 19 3,9 15 7,2 17-3,6 7-2,0 0 0,-1 17 2,-2 11 1,-11 4-4,-5 10-4,-11 13-1,-7 0-29,-2 7-88,0-9-268</inkml:trace>
  <inkml:trace contextRef="#ctx0" brushRef="#br0" timeOffset="11114.7689">14152 8161 621,'0'0'235,"0"0"-135,0 0 27,0 0-38,0 0-62,-143 86 0,114-30-14,7 2-6,11-3-1,11-9-6,0-14 0,23-10-1,16-16-16,13-6-19,6-16-10,-2-14 3,1-7 12,-14-4 10,-16 8 21,-13 5 0,-11 11 32,-3 8 21,0 9 21,-3 0-39,-7 9-29,0 20-4,2 10-2,8-1-1,0 0 0,22-10 1,16-9-3,7-16-22,4-3 11,-6-24 12,-8-16 2,-8-10 4,-17 1 0,-7 4 22,-3 0 5,-15 13-7,-14 8 1,-12 13-11,1 11-14,-4 1-1,3 30-26,17 3-73,11 6-118,13 0-215</inkml:trace>
  <inkml:trace contextRef="#ctx0" brushRef="#br0" timeOffset="11434.6357">14757 8592 909,'0'0'97,"71"-112"-78,-22 39 93,-3-2-59,-4 0-41,-18 9 1,-14 16-3,-10 20-5,-16 18-1,-19 12-4,-12 2 0,0 24 0,14 4 0,10 0 0,23 0-7,0-4-20,30 1-21,19-4 2,8-2 22,1-2 22,-6-1 1,-17 5 1,-17 3 2,-13 1 32,-5 10 11,-19 5-1,-18 2-28,-7 0-16,-1-6-1,5-4-80,2-4-155,5-11-253</inkml:trace>
  <inkml:trace contextRef="#ctx0" brushRef="#br0" timeOffset="12078.5005">15164 8205 772,'0'0'120,"0"0"-102,0 0 97,0 0-34,60 102-26,-45-60-19,-1-10-26,-5-3-5,-5-12 4,-2-11-8,-2-3 3,4-3-1,0-12 8,0-22 7,6-19-18,9 2-2,2 3 0,4 9-15,-2 17 14,-3 13 1,-4 9 1,-3 0 1,-2 15 5,0 13 7,-1 6-5,0-4-7,1 6 0,0 4-29,-1 1-139,-4-1-213</inkml:trace>
  <inkml:trace contextRef="#ctx0" brushRef="#br0" timeOffset="12517.1049">15639 8171 623,'0'0'416,"0"0"-408,0 0 15,133-40 40,-93 45-53,-6 27 0,-18 7-9,-16 10-1,0 2 0,-18 0-9,-6-11 1,3-16 6,13-7-10,6-12-17,2-5-4,3-17-21,27-24 1,8-17-24,4 0 9,-2 3 51,-2 5 17,-9 16 6,-12 6 46,-10 10 87,-7 11-31,0 7 0,-26 0-59,-8 33-21,-2 9 2,10 6 2,12-4-11,14-6-8,9 1-11,30-15 4,23-9-1,18-12 1,9-3 4,2-4 3,-10-19-3,-23 6-10,-25 0-1,-17 5-17,-16 4-57,-7 0-141,-27-2-534</inkml:trace>
  <inkml:trace contextRef="#ctx0" brushRef="#br0" timeOffset="13509.8434">4116 8085 802,'0'0'208,"0"0"-120,0 0 60,0 0-87,0 0-11,-143-38-24,110 46 2,2 22-9,7 12-10,10 10-6,8 9 2,6 5-4,0 10-1,13 7 0,9 9-29,1 5-48,-8-4-102,-9-5-141,-6-8-141</inkml:trace>
  <inkml:trace contextRef="#ctx0" brushRef="#br0" timeOffset="13779.8123">3691 9064 665,'0'0'261,"0"0"-179,-69-103 62,71 53-96,52-12-44,25-12-1,15-8-3,9-8-2,1 1-25,-8 11-51,-20 11-3,-24 23-10,-27 15 41,-17 12 50,-8 12 97,0 3 65,0 2-47,-9 0-63,-4 7-16,-6 20-17,6 7-6,2 12-6,8 14-6,3 8-1,0 10-1,27 5-52,0-5-113,-2-15-216,-5-16-218</inkml:trace>
  <inkml:trace contextRef="#ctx0" brushRef="#br0" timeOffset="14117.0384">4411 8635 805,'0'0'136,"0"0"-119,0 0 22,114-65-14,-71 65-14,-7 0-11,-12 26-9,-14 16-41,-10 10 4,0 2 25,-22-5-5,0-14 1,10-12 17,10-17-47,2-6-21,0-6 16,18-30 30,9-16 28,0-8 4,-6-7 6,-7 13 67,-7 12 66,-7 20 37,0 15-2,0 7-44,0 0-84,0 7-44,0 32-4,0 10 0,14 16 2,-1 0-2,7 0-48,-3-3-81,-3-7-154,-7-18-90</inkml:trace>
  <inkml:trace contextRef="#ctx0" brushRef="#br0" timeOffset="14346.9655">4785 8351 20,'0'0'1028,"0"0"-1006,162-37 20,-75 37 20,1 35-5,-9 22 0,-11 22-30,-31 16-16,-25 11-4,-12 9-6,-43 2 5,-15-8-4,-4-12-2,2-18-4,9-30-8,10-19-71,14-26-105,8-4-327</inkml:trace>
  <inkml:trace contextRef="#ctx0" brushRef="#br0" timeOffset="15832.2957">18260 6788 761,'0'0'20,"0"0"24,0 0 87,165-133-105,-97 67-24,-16-3 12,-17-2-7,-27 3-2,-8 7-2,-20 13 0,-16 18 6,-6 20 24,-3 10 8,5 6-29,7 28-3,8 10 5,17 12-5,8 13-3,0 1 2,23 4 3,9 4-4,-5-6 1,-1-4-6,-3-10 1,-11-15-1,-1-17 5,-7-12-1,-2-14-1,2 0-1,7-16 9,10-30 3,5-4-13,6-4 3,-3 9-5,0 15 1,-3 14-2,-6 13 0,-2 3-2,-5 0-2,-1 7 3,-4 22 1,-1 7 0,-3 8 0,1 2-12,0-6-14,4-12-7,1-10 4,9-14 8,10-4 3,8-36 18,10-22 6,2-9-2,-6 5 0,-12 8-2,-12 12 5,-9 10 15,-10 13 20,0 12 10,0 3-4,-4 4-23,-8 0-12,1 23-13,3 8 2,4 5-3,4 4 2,0 0-1,19 1 0,8-9 2,4-6-2,6-8 0,6-13 0,-3-5 1,-2-3 1,-5-26-1,-10-8-1,-5-3-2,-12-7-6,-6 5-11,0 2-4,0 9-8,-2 12 10,-4 9 6,0 7 0,6 3-2,0 0-36,8 0-1,16 15 50,5 2 2,0 4 2,0 5 0,-7 6 0,-6 6 0,-5 7 4,-4-10 6,-3 0 6,2-8 4,6-12-14,5-13 0,10-2 1,10-20-2,8-21 6,1-7-10,-11-3 0,-8 10 2,-18 15-1,-9 8 38,0 16 45,-18 2-28,-9 0-30,8 20-7,3 15-10,5 6-10,11 3-1,0 0-5,31-3-44,20-12-74,10-12-157,-1-17-320</inkml:trace>
  <inkml:trace contextRef="#ctx0" brushRef="#br0" timeOffset="16178.7639">20454 6291 1212,'0'0'56,"0"0"-49,-20 122 19,20-45 6,0 6-26,15-6-2,4-7-4,-7-16 0,-5-21 0,0-16-4,-4-17 2,3-2 2,9-34 1,10-7-1,6 3 0,5 10-1,2 16 1,-2 12 0,-3 2 0,-6 6 4,-10 22 5,-12 5 1,-5 4 16,-18 0 6,-19-1-8,-11-2-11,-3-12-9,2-6-4,6-13-27,10-3-50,16-17-83,17-15-242,0-6-390</inkml:trace>
  <inkml:trace contextRef="#ctx0" brushRef="#br0" timeOffset="16461.7408">20958 6803 830,'0'0'110,"0"0"-3,17 155 4,-17-105-15,0-20-75,0-8 0,0-16-14,0-6-4,0-6 3,0-30 5,3-14-11,11-8-3,10 3 3,3 14 1,2 10 0,2 17 5,2 9 13,-8 5 5,-3 4-5,-4 24-5,-12 10 2,-4 8-2,-2 2-13,0-3-1,0 0-15,-6-15-62,-1-6-160,3-20-468</inkml:trace>
  <inkml:trace contextRef="#ctx0" brushRef="#br0" timeOffset="16619.8051">21573 6697 931,'0'0'312,"0"0"-309,158-108-2,-98 82-1,-11 4-187,-24 15-319</inkml:trace>
  <inkml:trace contextRef="#ctx0" brushRef="#br0" timeOffset="16749.4489">21639 6886 1209,'0'0'63,"0"0"-32,0 0-2,0 0-29,139-102-70,-81 49-177,0 1-272</inkml:trace>
  <inkml:trace contextRef="#ctx0" brushRef="#br0" timeOffset="17000.8072">22241 6493 768,'0'0'247,"0"0"-164,0 0 52,0 132-62,-2-72-46,2-5-17,0-9-9,14-15-1,17-23-8,9-8-1,10-23 9,4-27 2,0-11 0,-9-3 2,-21 6-2,-16 4 11,-8 11 3,-23 16 14,-20 12 9,-5 15-20,-4 0-16,4 11-3,0 7-3,-5 4-46,-4-6-92,-7-5-634</inkml:trace>
  <inkml:trace contextRef="#ctx0" brushRef="#br0" timeOffset="17670.9717">19054 8136 601,'0'0'270,"0"0"-178,0 0-18,0 0 15,0 0-52,0 0-5,6-7-6,-6 2-7,0-9 0,0 1 1,0-3-14,0 6-6,0 5 0,-2 5-12,2 0-76,0 0-164,2 15-77,17-6-191</inkml:trace>
  <inkml:trace contextRef="#ctx0" brushRef="#br0" timeOffset="17878.6966">19402 8104 921,'0'0'88,"0"0"-81,0 0 92,0 0-50,0 0-41,0 0-3,11 37 2,-5-37 6,-1-19 10,4-8 3,2 3-10,-4 4-4,-2 12-12,1 6 0,1 2-71,-3 14-168,-4 18-179</inkml:trace>
  <inkml:trace contextRef="#ctx0" brushRef="#br0" timeOffset="18023.8266">19348 8511 1126,'0'0'56,"0"0"-25,0 0 26,0 0-57,0 0-12,114-105-157,-90 101-352</inkml:trace>
  <inkml:trace contextRef="#ctx0" brushRef="#br0" timeOffset="18283.098">20468 7865 1149,'0'0'49,"0"0"-27,0 0 96,0 0-78,-135-79-24,98 107 5,3 12-1,7 13-11,12 5-2,6 9-1,9 12-4,0-1-2,4 5-3,20 1-35,1-1-32,0-4-118,-15-13-159,-10-19-110</inkml:trace>
  <inkml:trace contextRef="#ctx0" brushRef="#br0" timeOffset="18539.7529">20092 8582 574,'0'0'217,"0"0"-86,-77-126 32,77 77-72,29-9-75,38-5-14,18-6-2,8-1 0,7 6-6,-13 8-12,-16 14 10,-24 18 8,-20 13 2,-18 10 1,-9 1 34,0 0 40,-13 8-9,-14 18-43,-4 8-4,2 14-1,9 6-5,7 0-11,10 6-4,3-5-5,5-6-51,22 0-90,-3-13-241,0-17-443</inkml:trace>
  <inkml:trace contextRef="#ctx0" brushRef="#br0" timeOffset="18886.27">20759 8177 927,'0'0'115,"0"0"-110,0 0 79,141-30-57,-106 54-23,-12 13-4,-21 11-14,-2-1-15,-16-4-14,-16-7 27,7-11 16,10-14-2,12-11 4,3-8-5,18-33 3,19-13-67,14-5 2,-4 4 6,-7 5 45,-11 14 14,-11 8 110,-11 12 35,-7 10 2,0 6-27,-4 0-63,-9 13-34,1 16-15,8 5-8,4 4 0,0 0-1,0 2-9,12 1-43,5-6-60,-7-8-205,-5-15-312</inkml:trace>
  <inkml:trace contextRef="#ctx0" brushRef="#br0" timeOffset="19103.4771">21209 7899 804,'0'0'322,"0"0"-302,161-41 87,-67 41-42,2 27-31,-14 19 3,-22 13-17,-29 12-10,-31 9 1,-2 2-6,-44 2 0,-10-8-5,1-13-21,20-27-52,15-30-62,20-8-143,2-43-223</inkml:trace>
  <inkml:trace contextRef="#ctx0" brushRef="#br0" timeOffset="19409.6466">22090 7969 1061,'0'0'212,"0"0"-197,0 0 38,0 121-3,0-70-43,2-10-3,21-8-4,3-13 0,4-12-19,3-8-8,4-12 10,1-25-9,-1-14-7,-5-3 21,-2 4 12,-8 11 0,-4 16 13,0 15 29,-1 8-4,6 0-14,2 25 4,-2 10-10,-4 9-8,-11 5-3,-8-3-5,0-3-2,-8-5-12,-22-10-30,-5-7-60,-7-18-224,-1-3-350</inkml:trace>
  <inkml:trace contextRef="#ctx0" brushRef="#br0" timeOffset="19560.8019">22348 7493 1182,'0'0'102,"0"0"-91,0 0 26,0 0-37,0 0-3,0 0-151,49 143-351</inkml:trace>
  <inkml:trace contextRef="#ctx0" brushRef="#br0" timeOffset="20145.6488">20443 9874 1100,'0'0'35,"0"0"-2,112-102 66,-64 49-82,-10-1-17,-16 4 3,-22 4-3,0 12-15,-22 12 15,-14 15 6,-6 7 4,2 14 3,2 18 4,11 6 7,9 8-12,14 3-6,4 4-4,11-4 0,22-3-2,13-10-4,4-10-8,4-17-18,6-9 1,-2-12 11,-2-31 5,-9-8 3,-7-12 10,-13-1 0,-10 3 3,-5 17 0,-6 17 15,-6 17 19,0 10-2,0 2-17,0 31-15,0 10-1,11 11 2,8-1-2,4-6-1,14-8 3,-2-11 4,5-10 14,0-17 10,-8-1-13,-4-22 3,-5-22-1,-10-14-15,-6 0-6,-7 3-9,0 9-32,0 14-35,0 17-130,0 11-299</inkml:trace>
  <inkml:trace contextRef="#ctx0" brushRef="#br0" timeOffset="20678.8797">21560 9645 1003,'0'0'67,"0"0"24,0 0 1,0 0-89,111-110 3,-111 102-3,0 8 2,-13 0 6,-14 8-2,-7 21 12,8 4 9,10 6-20,7 0 2,9 1-5,0-2-4,18-4-3,13-6-2,9-11-2,3-14-6,3-3 2,-1-10 3,-5-17 2,-6-10 3,-8-3 1,-8-6 0,-4-2 4,-6 8-1,2 10 3,-8 16 8,0 10 3,-2 4-4,0 4-9,0 17-2,0 8 0,-2-5-3,0-5 0,-1-10 0,3-9 0,0 0-1,20-6-1,10-18 2,9-6 0,2 6 0,-1 7 1,-1 12-1,-2 5 6,-6 27 8,-5 24 6,-10 14-9,-7-2 19,-6-10-16,-3-14 2,3-12-6,0-15-4,2-12-6,8-11-6,3-26-31,1-14-45,-9 0-133,-8-4-667</inkml:trace>
  <inkml:trace contextRef="#ctx0" brushRef="#br0" timeOffset="30564.1746">2405 11575 655,'0'0'98,"0"0"-64,0 0 82,0 0-35,0 0-9,0 0 10,0 0 0,-19-73-27,-12 68-19,-2 5-12,-5 0-10,3 7-6,0 21-8,-2 15 3,3 10-1,3 12-2,9-2 0,13-5-1,9-7-2,0-9 1,7-14-5,17-13-13,10-15-11,5-3-2,9-35 5,3-18-2,-7-10 3,-6-3 23,-11 5 4,-17 14 6,-10 15 14,0 14 36,0 13-17,0 6 3,0 2-18,0 0-24,0 5-6,-3 18 4,3 9 2,0 0 0,0 0 0,0 4 0,10 9 0,2 3-2,4 7-50,-1-3-105,-1-6-157,1-9-134</inkml:trace>
  <inkml:trace contextRef="#ctx0" brushRef="#br0" timeOffset="30869.8832">2670 11893 592,'0'0'448,"0"0"-429,0 0 13,0 0 39,0 112-42,0-76-9,0-2-11,13-5-5,8-10-4,-4-6-3,10-13 3,2 0 3,4-19 3,5-20-1,-7-8 1,-6-1-2,-15-2 4,-10 8-2,0 0 21,-23 7 15,-17 12-8,-3 11-23,-4 12-2,0 0-9,10 22-2,10 8-15,11-1-55,16-2-45,0-16-155,27-11-162</inkml:trace>
  <inkml:trace contextRef="#ctx0" brushRef="#br0" timeOffset="31252.7609">3377 11662 42,'0'0'713,"0"0"-646,0 0-34,0 0 43,0 0-22,0 0-7,64 2 34,-22-12-12,3-9-17,4-1-16,-6 1 7,-8 5-22,-8 7-12,-18-2-8,-5 9-1,-4 0-18,0 0-51,0 0-110,-15 14-218</inkml:trace>
  <inkml:trace contextRef="#ctx0" brushRef="#br0" timeOffset="31491.7641">3396 11950 1026,'0'0'60,"0"0"-32,0 0-28,0 0 51,161-17-7,-92-9 1,-7-2-15,-20 9-2,-13 5-25,-17 2 3,-12 12-6,0 0-7,-2 0-69,-23 13-137,-6 0-352</inkml:trace>
  <inkml:trace contextRef="#ctx0" brushRef="#br0" timeOffset="32208.6032">5115 11328 721,'0'0'21,"0"0"-5,0 0 15,0 0-31,0 0 0,0 0-2,0-5-4,0 5 6,0 0 2,0 0 3,0 0 8,0 0-3,0 0-10,0 0-2,0 0-117,0 0-220</inkml:trace>
  <inkml:trace contextRef="#ctx0" brushRef="#br0" timeOffset="33218.7411">5275 11205 679,'0'0'129,"0"0"-111,0 0 3,0 0 7,0 0 7,0 0 26,-27 55-8,10-36-21,-3-1-14,-5-1-1,-1-6 3,4-4-6,-1-4-4,3-3 4,7 0 4,4 0-2,2-10-5,4-11-10,3-6 0,0-3-1,17 0 0,7 2 2,0 4-1,7 6 0,6 4-1,0 8-2,-1 6 0,-1 0-2,-6 12-3,-6 14 2,-6 10 3,-5 2 0,-10 4 2,-2 0 0,0 3 1,-22 1 5,-12 4 3,-3 4-2,1 0-2,-3-4-2,10-12-2,6-12 0,4-16 1,9-10 0,0 0 7,4-16-6,1-10-3,5-2-6,0 3-2,9 0 7,13 7 0,7 6-2,9 9-3,8 3 3,4 25-8,-1 20 11,-4-2 3,-3 4-2,-8-17-1,-3-9 0,-9-8-1,-2-13 1,4 0 25,0-19 14,8-19-5,-7-4-16,-5 4-13,-9 14-5,-9 10-20,-2 14-64,-6 0-124,-25 4-422</inkml:trace>
  <inkml:trace contextRef="#ctx0" brushRef="#br0" timeOffset="33495.4992">4941 12189 786,'0'0'139,"0"0"-126,0 0 92,169 5 14,-54-29-33,16-10-15,4-2-31,-2 2-12,-20 2-17,-22 6-6,-28 7-1,-27 9-4,-20 7-2,-16 3-46,0 3-65,-26 21-51,-16 0-214</inkml:trace>
  <inkml:trace contextRef="#ctx0" brushRef="#br0" timeOffset="33735.214">5414 12642 989,'0'0'239,"0"0"-239,0 0 7,-16 111-4,16-67 6,0 2-1,0-3 6,0-6-11,0-2 2,0-5-5,0-9-23,0-1-103,0-13-108,0-7-83,0-14-109</inkml:trace>
  <inkml:trace contextRef="#ctx0" brushRef="#br0" timeOffset="33931.7655">5605 12615 1051,'0'0'100,"0"0"-73,0 0 6,0 0-3,0 104-5,0-56-6,0-1-4,0-2-12,0 0 1,0-8-4,0-4-15,0-7-51,0-6-133,0-6-119,-8-12-70</inkml:trace>
  <inkml:trace contextRef="#ctx0" brushRef="#br0" timeOffset="34137.1353">5034 12717 839,'0'0'234,"0"0"-231,114-95 7,-21 44 40,13-2-17,-4 3-4,-12 6 5,-30 12-26,-20 11-8,-22 4-15,-16 14-40,-2-2-49,-6 1-283</inkml:trace>
  <inkml:trace contextRef="#ctx0" brushRef="#br0" timeOffset="35459.8031">6774 11057 125,'0'0'324,"0"0"-297,0 0 124,0 0 3,0 0 14,0 0-60,0 0-10,11 2-23,-11-2-31,0 0 0,-2-2-13,-17-6-22,-4-4-3,-10 4-3,1 2-2,-2 6 1,-4 0-2,-4 4 0,-4 21-1,3 12-1,-2 10 1,7 8-1,7 9 1,7 13 0,12 3 1,12 14 0,0 6 1,0 8 1,18 4 0,6 1 0,3 3-1,4 2 1,-4 5-2,-4-1 1,-6-7 0,-9-15-1,-8-12 0,0-13 4,-12-13 4,-17-12 12,-3-12-2,-1-13 7,-2-11-10,1-9-1,-5-5-6,4 0-6,4-8-2,6-3-19,10 11-28,11 0-20,4 0-144,0 5-248,4 11-207</inkml:trace>
  <inkml:trace contextRef="#ctx0" brushRef="#br0" timeOffset="35888.4923">6598 13515 784,'0'0'323,"0"0"-273,0 0-23,0 0 20,0 0-22,-36 143-7,36-97-2,0-3-16,7-6-1,19-11-4,10-11 5,4-15-3,9-5-4,5-29 7,-11-14 0,-9-10 3,-15 2 4,-19-4 3,0 11 25,-21 7 8,-16 12-11,-13 14-4,0 16-24,-2 0-3,3 23-1,11 12-4,11-7-45,16-12-56,9-11-220,2-5-320</inkml:trace>
  <inkml:trace contextRef="#ctx0" brushRef="#br0" timeOffset="36519.6257">6912 10666 562,'0'0'316,"0"0"-223,0 0 27,0 0-7,0 0-72,0 0-23,0-11-13,0 38 0,4 11-4,8 6 9,-3 6-2,-1 0-2,-6 0-6,0-4-32,0-3-104,8-14-167,-1-14-175</inkml:trace>
  <inkml:trace contextRef="#ctx0" brushRef="#br0" timeOffset="36729.9225">7132 10701 1071,'0'0'81,"0"0"-67,0 0 8,0 0-14,0 0 4,23 131 1,-12-86-5,1-4-7,0-2-1,-10-7-11,0-3-66,-2-4-109,0-7-105,0-8-183</inkml:trace>
  <inkml:trace contextRef="#ctx0" brushRef="#br0" timeOffset="36962.742">6685 10517 817,'0'0'96,"0"0"-94,147-66 66,-78 42 0,4 0 16,-1 2-7,-5 1-39,-7 1-21,-10 5-12,-7 1-5,-10 8-47,-1 0-83,-5 4-217</inkml:trace>
  <inkml:trace contextRef="#ctx0" brushRef="#br0" timeOffset="37417.581">7897 11504 296,'0'0'291,"0"0"-189,0 0 39,20-104 3,-20 80-52,-11-1-6,-18 4-13,-7 6-30,-11 7-17,-1 8-10,-2 0 1,8 25-5,6 12-7,12 12 2,12 15-7,10 9 0,2 7-1,2-3 2,21 0-2,4-1-6,-5-4-47,-4 4-120,-10-4-122,-8-7-117</inkml:trace>
  <inkml:trace contextRef="#ctx0" brushRef="#br0" timeOffset="37723.8348">7464 12194 251,'0'0'506,"0"0"-430,-50-109 62,55 72-48,40-6-77,21-5-9,14-4-4,17-7 0,0-2-13,-6 5-25,-15 3-52,-18 17-11,-19 6 23,-18 10 53,-10 5 25,-11 0 47,0 5 108,-3 3-17,-16 4-25,-1 3-37,1 0-34,2 15-19,1 10-10,5 10-4,5 9-5,6 7-2,0 6-1,0-3-1,2 4-3,9 0-37,5 1-88,-3-4-174,-5-5-136</inkml:trace>
  <inkml:trace contextRef="#ctx0" brushRef="#br0" timeOffset="38107.7202">8178 11885 793,'0'0'91,"0"0"-84,0 0 52,0 0-31,129-36-28,-120 72-10,-9 9-30,0 4-18,-23-5-8,-1-8 66,6-10 2,7-11-2,9-11 8,2-4-8,0-7-10,17-22 0,18-12-29,2-5-1,3 0-37,-2 2 45,-11 4 32,-9 10 25,-11 10 36,-7 6 65,0 6 29,-5 0-21,-15 8-29,3 0-43,3 2-23,6 19-25,8 8-11,0 3-3,0 4 1,22 3-2,7-4-4,0-1-56,2 1-119,-12-10-196</inkml:trace>
  <inkml:trace contextRef="#ctx0" brushRef="#br0" timeOffset="38364.6163">8493 11534 871,'0'0'271,"0"0"-262,0 0 12,144-49 35,-79 49-37,1 21 4,-10 25-2,-18 15-18,-18 19-2,-20 7 1,-11 0 3,-27-7-5,0-12 0,3-15-6,9-16-29,16-9-16,6-15-117,4-13-177,6-10-92</inkml:trace>
  <inkml:trace contextRef="#ctx0" brushRef="#br0" timeOffset="38739.6671">9322 11644 1072,'0'0'92,"0"0"-76,-139 66 47,102-20-34,5 3-20,16-3-5,10-2-4,6-9 0,0-8-16,15-11-19,19-16-26,10 0 10,-3-16-16,5-16-42,-12-8 7,-16-5 67,-11-4 27,-7-13 8,0-8 28,-21-11 22,2 7 44,0 18-16,9 20 16,0 22 0,6 8-21,4 6-18,0 8-39,0 24-14,0 21-2,14 5 12,5 9-11,-1 7 1,2 3-2,-6-1-20,-6-6-68,-1-13-115,-2-20-190,-5-13-299</inkml:trace>
  <inkml:trace contextRef="#ctx0" brushRef="#br0" timeOffset="39173.0362">9605 11652 791,'0'0'131,"0"0"-81,0 0 46,147-24-29,-120 60-52,-14 12-8,-13 13 1,0 0-8,-29 0-3,-6-13-4,10-15-13,9-13 8,11-15-2,5-5-9,8-10 11,29-28 5,15-10-17,6-8-21,-1-2 14,-5 2 21,-13 5 10,-10 14 11,-10 12 30,-17 13 14,-2 10 33,-9 2 1,-24 13-37,-1 20-24,0 16 5,10 1-9,12 2-13,12-6-6,0-8-4,32-9 2,15-4-2,18-9 3,8-16 4,5 0 2,1-6 4,-15-14-4,-15 2 0,-24 4-8,-17 0-2,-8 2-5,-18 9-52,-24-2-193,-17 3-538</inkml:trace>
  <inkml:trace contextRef="#ctx0" brushRef="#br0" timeOffset="39735.7068">3782 14993 563,'0'0'499,"0"0"-446,0 0-29,0 0 14,0 0-3,141-70-12,-85 44-23,1 4-24,-12 12-135,-16 3-259</inkml:trace>
  <inkml:trace contextRef="#ctx0" brushRef="#br0" timeOffset="39891.4524">3815 15279 1071,'0'0'29,"0"0"-17,0 0 7,187-79-8,-104 42-11,-2 10-139,-12-4-303</inkml:trace>
  <inkml:trace contextRef="#ctx0" brushRef="#br0" timeOffset="40529.734">5196 14726 809,'0'0'54,"0"0"-54,0 0 48,-112 104-1,87-81-24,3-7 6,2-10-5,0-6-7,3 0-6,0-10 3,4-16 10,4 2-15,9-1-9,0 1-2,0 2 2,22 4 4,10 9-2,7 4-2,0 5 0,-8 0-1,-2 8 0,-14 24-6,-6 4 7,-7 9 5,-2 9 12,-6 4-4,-21 5-2,-4 2-11,-4-9 4,5-12-2,-1-9 0,8-15 0,7-12 1,6-8 2,1 0 4,7-18-1,2-9-7,0 1-1,6 2 4,19 7 8,8-2 10,1 5-3,6 6 8,-7 8-14,1 0-10,-5 0-3,-6 10-4,-4 10-35,1 8-67,-1 1-101,-6 5-140</inkml:trace>
  <inkml:trace contextRef="#ctx0" brushRef="#br0" timeOffset="40814.7457">4756 15596 884,'0'0'245,"0"0"-225,0 0-12,0 0 5,0 0 28,178-35 35,-62-2-38,9-3-11,-2-3-3,-1 2-5,-10 1 1,-16 5-9,-25 8-3,-27 5-8,-26 16-19,-16 6-16,-2 0-26,-17 20-56,-24 15-166,-9 14-136</inkml:trace>
  <inkml:trace contextRef="#ctx0" brushRef="#br0" timeOffset="41047.7522">5182 15963 917,'0'0'212,"0"0"-202,0 0 15,0 0 33,-18 107-25,18-67 2,0 0-11,0 6-12,0-2-7,5 4-3,-3-11-2,0-1-12,0-9-67,3-6-103,1-15-149,6-6-118</inkml:trace>
  <inkml:trace contextRef="#ctx0" brushRef="#br0" timeOffset="41250.5731">5394 16052 919,'0'0'207,"0"0"-178,0 0 46,0 0-9,0 0-52,0 0-6,-7 108 3,7-64-6,0-4-2,-2 0 3,-2-4-6,-1-3 0,5-3-28,0-12-53,0-4-122,-5-2-117,-15-12-108</inkml:trace>
  <inkml:trace contextRef="#ctx0" brushRef="#br0" timeOffset="41483.1154">4845 16145 767,'0'0'178,"0"0"-174,0 0 31,108-129 68,-44 81-27,14-2 0,0 1-13,-1 9-36,-4 10-16,-13 6-5,-10 7-6,-2 4-21,-4 3-110,-7-6-192,0-3-330</inkml:trace>
  <inkml:trace contextRef="#ctx0" brushRef="#br0" timeOffset="42074.3997">7204 14739 775,'0'0'158,"0"0"-85,0 0 50,0 0-24,0 0-46,0 0-7,-65-89-13,24 89-30,-11 0 4,-6 0 5,-7 24-3,-1 14-6,7 16-1,8 13 2,10 23-2,24 7 2,17 10 0,2 10-2,34 2 3,3 6-3,9 2-1,-11-1 0,-5-10 0,-14-10 2,-16-3-1,-2-19 7,-4-8 11,-28-14-7,1-21 4,-10-14-6,0-14-4,-5-13-2,4 0-2,2 0-3,12-8 0,9 0-15,9 6-16,7-1-22,3 3-45,7 0-160,20 0-85,8 13-31</inkml:trace>
  <inkml:trace contextRef="#ctx0" brushRef="#br0" timeOffset="42365.6144">7188 17045 712,'0'0'82,"0"0"-23,0 0 42,0 0-52,143 79-13,-103-92-3,-1-24-12,-14-3-8,-7-4 7,-18-5 20,0 8 7,-29 10 21,-10 10-12,-2 15-11,-4 6-4,1 6-22,-1 20-16,8 2-3,14-6-4,15-5 3,5-4-9,3-9-50,7-4-119,15 0-229,2-29-194</inkml:trace>
  <inkml:trace contextRef="#ctx0" brushRef="#br0" timeOffset="42682.1812">7329 14062 1014,'0'0'151,"0"0"-129,0 0-2,0 0 12,0 0-31,0 0 0,-36 118-1,36-67 0,0-3-1,0-2-97,0-7-81,5-17-104,-1-13-205</inkml:trace>
  <inkml:trace contextRef="#ctx0" brushRef="#br0" timeOffset="42845.7022">7472 14103 1086,'0'0'57,"0"0"-57,0 0 0,0 0 10,17 114 4,-11-66-9,2 6-5,-6 1-108,-2-4-116,0-5-98</inkml:trace>
  <inkml:trace contextRef="#ctx0" brushRef="#br0" timeOffset="43047.4469">6936 14163 1038,'0'0'55,"0"0"-53,125-79 50,-44 45-2,8 0 4,-11 12-12,-14 10-42,-21 12-83,-22 0-383</inkml:trace>
  <inkml:trace contextRef="#ctx0" brushRef="#br0" timeOffset="43651.4941">7686 15363 1033,'0'0'101,"0"0"-85,0 0 4,0 0 14,0 0-14,144-43-5,-101 53-7,-12 22-4,-14 12-4,-17 4-7,0 5-2,-15-3 1,-14-11-30,6-12-8,6-12 24,5-8 17,8-7 3,4-7-23,0-24-61,14-14-72,12-5 68,4-8 44,0 6-1,-1 1 47,-6 8 23,-9 14 41,-6 8 38,-8 10-20,0 8 5,0 3-11,0 0-23,-8 23-34,-2 21-10,4 7 5,6 9-2,0-9-5,16-4-3,17-6-4,9-18-1,5-9-7,-1-11-4,0-3-44,-15-8-77,-14-24-165,-17-3-327</inkml:trace>
  <inkml:trace contextRef="#ctx0" brushRef="#br0" timeOffset="44166.7007">8195 14548 860,'0'0'12,"0"0"-3,0 0-9,0 0 7,0 0 4,-64 111-1,49-102-3,-1-9-3,5 0 8,0-6 14,4-18-16,7-4-10,0-4 5,0 2 0,11 6-1,9 6-2,4 6 0,5 1 6,5 6 11,-1 5 6,0 0-10,-8 0-1,-2 16-12,-5 6 1,-6 0 1,-5 10-1,-7 8 0,0 0 9,0 1 11,-19 5-6,-1-3-9,-5-12-2,4-9-3,4-12 1,1-7 2,5-3-1,1 0-1,4 0 0,6 0 3,0 0 4,0 0-7,0 5 3,10-3-3,17 2 21,4 0 1,2 0-7,1 0-12,-3 2-7,-2 6-12,2 5-46,-2 6-124,2 9-230</inkml:trace>
  <inkml:trace contextRef="#ctx0" brushRef="#br0" timeOffset="44610.6758">9148 15087 1024,'0'0'159,"0"0"-156,-122 64 35,78-24 23,2-1-44,5 1 2,9 1-2,13-6-6,8 2-10,7-5 2,0-11-2,14-3-1,19-8 0,2-10-10,12 0-13,-3-32 9,-1-10-7,-11-6-3,-14-6 2,-18-4 15,0-13 7,-9-9 7,-16 4-1,1 10 17,1 21 12,6 18 5,1 17-1,3 8-1,1 2 1,6 5-24,3 28-15,3 17 0,0 8 3,11 4-2,16 1 2,2-5-3,0 0 0,-6 0-18,-1 1-51,-4-12-41,0-7-79,-5-11-183,-4-22-34</inkml:trace>
  <inkml:trace contextRef="#ctx0" brushRef="#br0" timeOffset="44999.767">9214 15316 558,'0'0'145,"0"0"-101,0 0 55,0 0-9,146-116-11,-100 116-28,-3 0-15,-8 13-17,-11 26-15,-17 7 1,-7 6-3,-8 4 5,-23-4-2,4-16-1,2-10-2,14-20 4,8-6-5,3 0 5,3-26-2,21-16-4,9-16-3,10 4-6,-1-1-2,-1 8 7,-5 8 4,-15 9 13,-7 14 8,-13 4 14,-1 10 26,0 2 16,-21 5-33,-11 20-21,3 13 4,5 3 6,9-4-13,10 0-13,5-2-4,0-3-3,18-3 0,13-7-6,6-10-8,9-2-44,3-5-35,-1-5-131,-3 0-205</inkml:trace>
  <inkml:trace contextRef="#ctx0" brushRef="#br0" timeOffset="45202.8896">10550 15054 1182,'0'0'49,"0"0"-47,138-87 27,-81 59-13,-10 12-16,-9 6-56,-19 10-267,-19 10-537</inkml:trace>
  <inkml:trace contextRef="#ctx0" brushRef="#br0" timeOffset="45373.3208">10537 15374 1069,'0'0'155,"0"0"-153,0 0 5,129-49 26,-63 22-19,-3 8-11,-15 7-3,-20 11-81,-24 1-239,-4 0-283</inkml:trace>
  <inkml:trace contextRef="#ctx0" brushRef="#br0" timeOffset="46131.7078">11869 14119 972,'0'0'63,"0"0"-63,0 0-3,0 0 3,0 0 11,0 0 6,-117 126-12,76-106 0,8-6 0,6-14 5,9 0 1,4-14 13,12-12-14,2-13-10,8 5 0,22 2-1,6 6 1,4 14-1,2 3 1,1 9 3,-3 0 6,-7 18-4,-8 18-1,-10 2-1,-12 6 0,-3 8 4,-7-4 3,-20 3-1,-6-5-4,-1-7-1,3-4-3,6-9 2,8-8-3,9-4 0,0-12 6,8-2-6,0 0 6,0 0 0,0 0 2,0-2 5,16-4 4,9 0 7,4 0 2,4 6 1,1 0-5,-3 0-17,-2 2-4,-5 14 0,-2 2-1,-2-4-19,-4 6-54,-7 2-74,-5-3-191,-4 0-145</inkml:trace>
  <inkml:trace contextRef="#ctx0" brushRef="#br0" timeOffset="46371.1995">11631 14962 1050,'0'0'118,"0"0"-113,0 0 2,142-9 50,-26-14 0,16-10-4,8-6-22,-2 2-5,-6-4-7,-14 10 4,-22 2 0,-34 13-21,-30 8-2,-31 8-25,-1 0-36,-43 30-37,-20 6-152,-12 0-453</inkml:trace>
  <inkml:trace contextRef="#ctx0" brushRef="#br0" timeOffset="46567.3263">12163 15512 991,'0'0'76,"-22"107"-67,20-47 77,2-4-35,0-1-39,0-12-6,0-7-6,0-8-28,9-12-124,0-16-170,0-7-87</inkml:trace>
  <inkml:trace contextRef="#ctx0" brushRef="#br0" timeOffset="46747.5457">12322 15552 954,'0'0'161,"0"0"-146,0 0 67,0 143-34,0-94-23,0 0-5,0-6-7,0-5-11,5-6-2,-3-6 0,-2-8-39,0-5-69,0-8-196,-7-5-148</inkml:trace>
  <inkml:trace contextRef="#ctx0" brushRef="#br0" timeOffset="46950.4177">11789 15566 1053,'0'0'92,"0"0"-90,192-112 77,-94 62-20,0-4-25,-6 6 4,-19 9-22,-24 9-15,-25 18-1,-16-1-31,-8 5-18,-12 2-97,-24-2-322</inkml:trace>
  <inkml:trace contextRef="#ctx0" brushRef="#br0" timeOffset="48105.7817">14101 14083 666,'0'0'396,"0"0"-365,0 0-6,118-46 34,-66 46-42,-13 20-8,-18 19-7,-19 16 4,-2 1-6,-33 0-1,-6-3 1,4-18 2,10-9-2,12-12-3,9-10 3,4-4-15,2-9-41,27-22 0,6-8 28,7-14 6,-1 2 20,-8 4 2,-8 2 5,-12 8 25,-9 11 45,-4 12-2,0 4-15,-6 10-9,-12 0-28,-2 15-12,0 20-9,4 7 1,11 4 2,5-5 1,5-2-4,27-9 1,8-7-1,-1-11 0,-1-3-23,-8-5-55,-4-4-121,-12 0-300</inkml:trace>
  <inkml:trace contextRef="#ctx0" brushRef="#br0" timeOffset="48519.5173">14587 13541 908,'0'0'65,"0"0"-64,151-58 80,-101 58-22,-15 5-28,-15 29-18,-20 10-11,0 4 7,-32 1 7,-7-4 6,1-6-3,5-7-11,8-6-6,6-13 0,13-6 0,4-4-1,2-3-1,0 0-4,0 0 4,21-3 8,7-10 2,10 6 8,2 2-3,1 3 2,-6 2-1,-8 0-6,-12 7-5,-13 13-2,-2 3 8,-19 7 12,-22 4-6,-7-2-9,-2 3-4,-1-6-3,4-3-1,12-8-16,8-4-56,13-4-96,12-2-258</inkml:trace>
  <inkml:trace contextRef="#ctx0" brushRef="#br0" timeOffset="48805.3379">13978 14784 905,'0'0'136,"0"0"-125,174-22 75,-53 0 20,10-6-57,4-4-7,-7 2-2,-17-6-15,-15-3-6,-18 5-6,-26 10-8,-27 15-5,-21 3-10,-4 6-49,-24 2-99,-14 18-228,-8 8-253</inkml:trace>
  <inkml:trace contextRef="#ctx0" brushRef="#br0" timeOffset="49233.7058">14585 15141 1095,'0'0'86,"0"0"-80,0 0 44,0 0-8,147-50-29,-116 50-3,-16 10-9,-15 26 0,0 13 4,-17-3 1,-16-2-3,-4-4 0,3-14-1,11-8 0,5-8 1,7-2-2,6-3-1,5-5 2,0 0-4,7 0-2,22 0 4,7-9 3,8-5 0,1 2-1,-5 6 9,-11 6 3,-11 0-2,-18 8-8,0 20 13,-18 9 2,-18 2-11,-7 1-1,0 0 1,-3-4-6,-2-3-2,-2-8-24,3-2-39,-4-11-87,1-12-208,0-9-254</inkml:trace>
  <inkml:trace contextRef="#ctx0" brushRef="#br0" timeOffset="49628.5974">13766 13914 818,'0'0'194,"0"0"-106,0 0 20,0 0-68,0 0-18,-109 141 5,78-28 10,-3 30 16,7 17-8,12 14 0,11 10-12,4-10-3,9-7-9,24-25-9,7-24-5,6-22-3,4-15-4,-1-19 0,0-22-8,4-26-59,3-14-62,2-32-266</inkml:trace>
  <inkml:trace contextRef="#ctx0" brushRef="#br0" timeOffset="50079.5941">15247 14073 909,'0'0'101,"0"0"-85,131 30 129,-60 14-62,-1 21-24,-6 24-13,-10 18-20,-21 19-14,-22 8-6,-11 5-1,-15-5 7,-28-9 13,-11-19-1,-5-20 9,-1-14 6,6-14-10,7-14-10,14-14-11,7-16-4,12-10-4,4 0-21,6-4-45,4 0-43,0-18-206</inkml:trace>
  <inkml:trace contextRef="#ctx0" brushRef="#br0" timeOffset="50679.6899">16098 15937 1035,'0'0'180,"0"0"-163,0 0-9,0 0 18,-31 111-14,31-61-6,0-10-5,0-6 2,13-12-3,12-16-2,10-6-1,5-9-3,4-32 3,-1-3 3,-12-6 4,-10 2-3,-17 3 8,-4 14 7,-2 8 23,-29 13 3,-11 10-22,-6 0-10,2 14-10,5 9 0,15-2-3,15-5-15,11-3-62,2-13-146,25-10-383</inkml:trace>
  <inkml:trace contextRef="#ctx0" brushRef="#br0" timeOffset="51141.3108">15494 13164 1080,'0'0'39,"0"0"-23,0 0 52,0 0-25,7 157 6,1-99-31,0 0-10,-6-7 0,2-12-8,-2-9-25,4-12-104,3-15-220,5-3-244</inkml:trace>
  <inkml:trace contextRef="#ctx0" brushRef="#br0" timeOffset="51333.4006">15721 13189 441,'0'0'589,"0"0"-523,0 0-15,0 0 7,0 0-10,29 122 1,-25-70-21,4-6-14,-6 2-9,0-6-5,-2-4 0,0-6-34,0-4-85,0-8-127,0-6-66,0-7-178</inkml:trace>
  <inkml:trace contextRef="#ctx0" brushRef="#br0" timeOffset="51557.4622">15329 13116 1013,'0'0'71,"0"0"-62,120-44 90,-35 27-38,6-4-13,-6-5-2,-16 8-11,-16-1-18,-19 4-7,-18 9-10,-6 0 0,-7 6-47,1 0-76,6 2-208,1 10-157</inkml:trace>
  <inkml:trace contextRef="#ctx0" brushRef="#br0" timeOffset="51796.2073">16624 14022 1160,'0'0'93,"0"0"-82,0 0 6,118-50 41,-60 28-44,-2 2-9,-12 12-5,-8 2-29,-16 6-169,-18 0-262</inkml:trace>
  <inkml:trace contextRef="#ctx0" brushRef="#br0" timeOffset="51991.4233">16638 14333 1239,'0'0'33,"0"0"-25,162-75 46,-104 56-35,-16 5-19,-16 14-27,-14 0-132,-12 0-323</inkml:trace>
  <inkml:trace contextRef="#ctx0" brushRef="#br0" timeOffset="53169.6855">18401 13732 385,'0'0'563,"0"0"-526,0 0-31,0 0 35,0 0 3,0 0 14,17 44-12,-25-30-20,-10-4-10,0-5-5,2-5-3,0 0 1,5-9 2,5-15-6,6-10-4,0 1-2,2 3-3,25 2 1,6 8 1,8 8 1,3 12 0,0 0 0,-3 16 0,-12 21-1,-9 4 2,-11 4 0,-9 6-1,-2 2 1,-28-2 4,-6 2 2,-1-9-2,1-5-1,4-8-1,4-11-2,10-8 2,7-7 5,8-5-4,3-3 7,0-18-10,30-6-2,10 3 2,7 7 5,1 2 8,-2 15 0,-7 0-4,-5 0-6,-7 15-1,-7-6-1,-5-5 4,-1-1 4,-1-2 4,5-1 1,5 0-8,4 0-1,1-12-5,-1 1-21,-3 0-55,-3 6-129,-13 3-206</inkml:trace>
  <inkml:trace contextRef="#ctx0" brushRef="#br0" timeOffset="53445.556">18200 14390 853,'0'0'121,"0"0"-109,0 0 130,205 19-60,-84-20-39,12-24 5,2-1-7,-2-6-2,-8-6-8,-18 9 1,-18-4-13,-28 13-15,-26 8-4,-23 8 0,-12 4-40,-3 0-39,-34 28-62,-16 13-145,-11 2-111</inkml:trace>
  <inkml:trace contextRef="#ctx0" brushRef="#br0" timeOffset="53681.0393">18597 14985 317,'0'0'795,"0"0"-736,0 0-42,0 0 60,16 120-41,-7-70-17,-8 3-5,2 1-7,-1-5-5,2-3-2,4-13-20,3-8-68,-1-11-206,2-14-255</inkml:trace>
  <inkml:trace contextRef="#ctx0" brushRef="#br0" timeOffset="53876.4205">18869 14993 1167,'0'0'120,"0"0"-101,0 0-3,0 0 18,2 132-22,10-67-8,-1-5-1,-3-6-1,4-7-4,-6-3-3,-2-13-18,-1-3-58,-3-16-153,0-5-183</inkml:trace>
  <inkml:trace contextRef="#ctx0" brushRef="#br0" timeOffset="54089.0326">18298 15051 1072,'0'0'92,"0"0"-90,0 0 52,199-128-17,-97 75-19,-4 4-7,-15 8-4,-23 13-7,-20 13-14,-20 4-81,-13 3-83,-7 2-235</inkml:trace>
  <inkml:trace contextRef="#ctx0" brushRef="#br0" timeOffset="55302.4418">19736 13989 509,'0'0'238,"0"0"-194,0 0-27,0 0 46,0 0-14,0 0-23,49 5-10,-49-2 3,0-3 15,0 0 18,0 0 28,0 0-32,-13 0-28,1-10 0,6 2 1,1 1-12,5 3-9,0 4-31,27-1-116,7-4-111,3-4-256</inkml:trace>
  <inkml:trace contextRef="#ctx0" brushRef="#br0" timeOffset="55501.5751">20316 13636 1104,'0'0'28,"0"0"-21,0 0 1,0 0 15,-2 134-17,10-84-4,-1 1-2,-3-8-67,1-4-143,0-17-98</inkml:trace>
  <inkml:trace contextRef="#ctx0" brushRef="#br0" timeOffset="55703.2423">20480 13682 1041,'0'0'110,"0"0"-66,0 0 11,0 0-51,0 0 4,0 0-3,30 130 0,-22-86-5,0 0-2,-4-3-29,-3 5-75,-1-8-105,0-2-95,-3-13-198</inkml:trace>
  <inkml:trace contextRef="#ctx0" brushRef="#br0" timeOffset="55907.0673">20053 13712 998,'0'0'62,"0"0"-60,114-71 74,-35 37-38,10-2-31,-8 2-1,-12 5-6,-20 6-62,-18 5-245,-16 1-252</inkml:trace>
  <inkml:trace contextRef="#ctx0" brushRef="#br0" timeOffset="56288.5725">20730 13101 1035,'0'0'16,"0"0"0,114-21 50,-67 23-54,-9 24 7,-18 14-12,-20 3-4,0 6-2,-27-1 5,-13-5 1,-2-5-1,8-10-5,14-7 3,11-14-3,7-7-1,2 0 2,0 0-2,0 0-2,19 0 2,8 0 14,8 0 7,-2 10-13,2 5 7,-6 2-2,-7-1 1,-12 0 3,-10-2-1,0 2 8,-21 6 9,-16 7-18,-3-4-15,-3-3 0,10-3-1,1-3-44,8 2-82,0 3-190,6 6-251</inkml:trace>
  <inkml:trace contextRef="#ctx0" brushRef="#br0" timeOffset="56566.9595">20135 14418 1067,'0'0'89,"0"0"-80,132 0 10,-23 0 40,12-21-28,5-2 13,-5-8 10,-9-3-15,-19 4-1,-26 9-8,-25 4-18,-24 15-12,-18-2-2,0 4-29,-16 0-34,-13 0-111,-10 4-278,5 15-261</inkml:trace>
  <inkml:trace contextRef="#ctx0" brushRef="#br0" timeOffset="56985.6776">20742 14717 1046,'0'0'109,"0"0"-89,0 0 67,137-17-47,-98 17-12,-13 3-21,-19 26-2,-7 9-4,-7 3 9,-25 5-2,-3-8-2,4-10-2,6-6-3,10-17 0,9-2 3,4 1-3,2-2 0,0-2 0,2 0-1,21 0 10,16-4 11,5-6-2,6 1-3,-6 2 3,-13 7-6,-11 0-9,-13 21-3,-7 17 3,-5-1 9,-28 7 7,-15-8 8,-4 0-4,-8-12 6,0-3-7,0-12 1,4 1-11,11-10-6,7 0-7,11 0-16,10-1-67,5-21-64,1-9-498</inkml:trace>
  <inkml:trace contextRef="#ctx0" brushRef="#br0" timeOffset="60675.4015">19371 14718 697,'0'0'182,"0"0"-109,0 0-8,0 0-49,-130 84-8,64-21 10,-8 9 25,-12 6 6,-9 4-4,-2-4-4,0-6 3,6-3-18,13-15-3,16-6-4,17-12-7,17-17-4,18-12-5,6-7-3,4 0 0,0 0-8,24 0-52,23 0-48,9-18-96,2-22-346</inkml:trace>
  <inkml:trace contextRef="#ctx0" brushRef="#br0" timeOffset="61225.1188">21073 12966 461,'0'0'302,"0"0"-214,0 0-49,0 0 53,-109 124-39,51-46 13,-11 17-23,-11 2 1,-2 5-15,1-13 10,10-13-3,16-14-6,14-16-2,12-11-15,9-14-3,14-7-4,1-7-2,5-5-4,0 2 0,0 3 0,0 2-19,0 1-57,20-3-122,13-7-244</inkml:trace>
  <inkml:trace contextRef="#ctx0" brushRef="#br0" timeOffset="61736.3904">21869 13895 696,'0'0'139,"0"0"13,0 0-52,0 0-59,0 0-18,0 0 4,127-44 5,-69 23-14,0-4-4,-8 6 2,-12 7-13,-14 4-3,-7 8-28,-11-4-61,0 4-126,-6 0-119</inkml:trace>
  <inkml:trace contextRef="#ctx0" brushRef="#br0" timeOffset="61913.6935">21952 14101 93,'0'0'892,"0"0"-862,0 0-14,0 0 84,154-44-56,-83 16-27,-7 3-17,-12 5-24,-14 3-142,-11-2-230</inkml:trace>
  <inkml:trace contextRef="#ctx0" brushRef="#br0" timeOffset="62507.341">23024 13522 906,'0'0'113,"0"0"-106,0 0-6,0 0 15,0 0 1,0 0 13,-42 51-15,15-32-6,-4-6-3,2-3-4,4-6 9,7-4-8,5 0 3,7-2 0,6-15-5,0-8-1,2-3-2,19 1-5,6 0 5,2 5-1,3 6 2,-1 8 1,0 4 5,0 4 0,-2 0 1,-6 2-3,-3 20 0,-9 8-2,-9 10 6,-2 6 1,0 7 5,-11 2-6,-11 4-1,-10 1-5,-3-6 0,-3-9 1,-2-10-1,2-8 0,7-11 1,10-11 1,7-5 1,9 0 4,5-12-8,0-13 0,2-4-8,23 7 5,1 1 3,1 10 9,2 11-3,0 0-2,0 0 3,-3 11 0,-3 2-4,-4 0 1,-2 7-4,-9-1 0,0 1-13,-8 1-59,0-6-145,0-3-151</inkml:trace>
  <inkml:trace contextRef="#ctx0" brushRef="#br0" timeOffset="62717.7173">23340 13700 106,'0'0'979,"0"0"-926,0 0-21,0 0 5,0 0-23,0 0-1,66 88-3,-58-48-8,-8 0 4,0 1-6,0-2-26,-4-5-70,-3-8-87,7-13-89,0-12-78</inkml:trace>
  <inkml:trace contextRef="#ctx0" brushRef="#br0" timeOffset="62933.8867">23550 13640 488,'0'0'487,"0"0"-454,0 0-8,0 0 56,4 114-48,8-63 12,1 0-22,-1-1-6,-4-3-14,1-6 1,-3-5-4,0-5 0,-4-12-19,-2 2-63,0-12-36,0 0-113,-5-8-106</inkml:trace>
  <inkml:trace contextRef="#ctx0" brushRef="#br0" timeOffset="63165.3678">23163 13600 330,'0'0'698,"0"0"-645,0 0-33,0 0 50,187-49-29,-91 32-13,-3-4 3,-12-11-21,-18 6-2,-23 6-8,-20 3-27,-20 6-74,0-4-118,-17 2-291</inkml:trace>
  <inkml:trace contextRef="#ctx0" brushRef="#br0" timeOffset="63798.1282">23826 12859 646,'0'0'147,"0"0"-136,0 0 49,0 0-23,0 0-5,0 0-8,-48 42-18,30-31 1,1-10-6,0-1 8,4 0-3,1 0 1,4-9 1,8-5 5,0-2-11,0-3-2,10 3-9,15 0 6,2 2 3,1 2 1,4 2 1,0 7-1,-1 3 9,-5 0-1,-1 0-4,-5 13-2,-2 9 6,-5 9-5,-3 2 6,-4 4 3,-6-1 2,0 4-1,0-2 1,-23 3-2,-6-2-1,-6-3-1,-1-4-7,10-11-4,1-7 2,14-10 1,4-4-1,2 0 0,5-11-2,0-5-11,14-6-2,11 2 9,0 13 4,-2 7 0,6 0 2,3 5 2,1 17 1,1-3 0,-3 2 9,1-4 4,-1-6 18,0-4 3,-2-7 9,2 0-6,-2-22 3,-3-12-12,-1-5 4,-7 3-14,-7 2-22,-7 7 1,-4 12-2,0 9-15,-7 6-61,-19 14-112,-8 20-284</inkml:trace>
  <inkml:trace contextRef="#ctx0" brushRef="#br0" timeOffset="64182.6635">22759 14405 610,'0'0'367,"0"0"-323,0 0 48,0 0-25,0 0-54,0 0 21,187 0 10,-80-5-20,16-16 6,8-3 16,3-3 2,-12-4-13,-22 1-7,-21 6-12,-30 7-7,-25 12-8,-17 1-1,-7-1-12,0 0-22,-13 1-48,-14 4-86,-2 0-154,-4 6-206</inkml:trace>
  <inkml:trace contextRef="#ctx0" brushRef="#br0" timeOffset="64643.2899">23281 14694 1057,'0'0'64,"0"0"-13,0 0 45,144-70-71,-87 66 0,-6 4-7,-12 0-4,-12 16-13,-18 10-1,-9 10 0,-11 0 3,-26 6 1,-9-2-1,-3 1 3,6-11-6,9-8 4,11-8-4,14-10 3,7-2-1,2-2 0,0 0-2,0 0 0,28 0 0,12-2 12,8 2 0,1 0-5,-5 0 1,-8 6 0,-12 14-3,-14 15-3,-10 4 2,-16 0 11,-31 7 9,-17-8 0,-13-2-3,-2-4 0,3-10-2,5-4-5,9-9-3,14-4-6,10-5-3,9 0-2,7-5-38,8-8-62,3-8-219</inkml:trace>
  <inkml:trace contextRef="#ctx0" brushRef="#br0" timeOffset="65581.4705">17396 17066 545,'0'0'247,"0"0"-197,0 0 82,0 0-25,0 0-53,0 0-9,0 0 2,-143-18-22,100 44-12,5 11 0,5 3 6,6 0-5,12-8-9,8-2 0,7-8-5,0-7-6,26-6 5,8-9-17,9 0-7,1-22 6,-3-11 8,-8 6-2,-14-4 9,-7 6 4,-7-3 5,-4 6 12,-1 7 11,0 3 8,0 7-9,0 5 11,0 0-19,0 0-19,0 10-3,5 16 3,4 13 0,0 2 3,0 1-3,2 2-28,3-4-59,1-4-87,1-10-183,1-15-217</inkml:trace>
  <inkml:trace contextRef="#ctx0" brushRef="#br0" timeOffset="65868.1917">17592 17365 812,'0'0'89,"0"0"-71,0 0 58,6 108-57,10-86-12,-1 5-1,5-18-3,3 0-3,5-9 8,7 0 0,-2-23 1,-4-8 17,-10 0 4,-9-4 12,-10-2 2,0 5-1,-10 6-12,-16 12 4,-8 5-8,-3 9-7,-3 0-17,-3 19 0,1-1-3,6 5 0,5-6-15,12-5-52,10-2-70,8-10-70,1 0-300</inkml:trace>
  <inkml:trace contextRef="#ctx0" brushRef="#br0" timeOffset="66071.312">18169 17200 1025,'0'0'138,"0"0"-131,0 0 53,168-76-44,-113 48-16,-6 11-22,-14 8-120,-16 5-258</inkml:trace>
  <inkml:trace contextRef="#ctx0" brushRef="#br0" timeOffset="66243.7857">18173 17441 987,'0'0'180,"0"0"-159,0 0-12,0 0 26,143-44-16,-77 16-19,-6-2-16,-7 7-187,-16 0-342</inkml:trace>
  <inkml:trace contextRef="#ctx0" brushRef="#br0" timeOffset="66885.8927">19212 16802 819,'0'0'127,"0"0"-124,0 0 51,0 0-26,0 0-5,0 0 3,-131 81-6,110-76-14,2-5 4,1 0 2,3-19 2,5-8-3,8 5-11,2-8 2,0 3-2,18 8 0,11-2 6,7 7-2,3 9 0,2 5 2,-3 0 2,-7 17-4,-6 7 1,-10 15 1,-13-1 1,-2 9 0,-11 13 7,-20-9-8,-5 3-3,-1-9 1,2-9-4,2-13 4,0-5-4,2-9 4,4-9-3,6 0 3,13 0-4,5-4-7,3-6-1,7 1 2,20 4 6,14 1 5,1 4 3,3 0-1,-3 0 2,-5 9-9,-5 0 0,-6 5-8,-3 0-47,-4-2-127,-3-3-119,0-9-218</inkml:trace>
  <inkml:trace contextRef="#ctx0" brushRef="#br0" timeOffset="67082.1374">19531 16830 862,'0'0'157,"0"0"-157,0 0 0,0 0 31,23 111-9,-15-65 6,-1-2-25,-3-1 6,-2-6-9,-2-1-43,1-14-113,4-14-82,1-8-144</inkml:trace>
  <inkml:trace contextRef="#ctx0" brushRef="#br0" timeOffset="67283.4658">19747 16830 224,'0'0'711,"0"0"-659,0 0-19,0 0 5,0 0-7,0 0 43,34 128-37,-20-87-15,-6 0-13,-1-1-9,-3-1 2,-4-11-2,0-2-50,0-13-101,0-2-113,0-11-96</inkml:trace>
  <inkml:trace contextRef="#ctx0" brushRef="#br0" timeOffset="67510.6538">19413 16825 777,'0'0'161,"0"0"-159,0 0 78,147-63 16,-67 32-52,7 4 9,-9-4-11,-15 9-9,-21 8-25,-24 1-8,-18 13-28,0-5-33,-16 1-156,-18 1-246</inkml:trace>
  <inkml:trace contextRef="#ctx0" brushRef="#br0" timeOffset="68079.2744">20069 16182 899,'0'0'75,"0"0"-74,0 0 46,0 0-32,0 0-9,0 0-6,-97 72-13,78-72-37,2 0 18,7 0 31,3-14 1,7-12-18,0 3-5,9-3 23,16 3 1,1 9 0,1 6 16,-1 4 8,3 1 3,-2 3 6,-2 0-21,-5 15-10,-5 2 7,-5 10-6,-4 5 11,-6 1-11,0 2 9,0 4-4,-9 1-3,-9-4-6,-2 4 1,-2-12-1,2-6-10,3-12-18,7-10 4,6 0 21,4-6-18,0-16-23,9-1 29,11 10 15,-1 9 14,4 4 6,4 0-4,0 12-5,8-2 13,3 4-6,3-10 10,3-4 26,-4 0 5,0-4 10,-4-18-7,-7-2-20,-11-7-6,-3 6-23,-8 1-2,-7 11-11,0 4-10,0 9-54,-7 0-95,-15 9-293</inkml:trace>
  <inkml:trace contextRef="#ctx0" brushRef="#br0" timeOffset="68440.9757">19056 17508 890,'0'0'169,"0"0"-161,0 0 41,147 0 24,-41-9-28,11-12 4,5-8-12,6-5-9,-15 2 3,-14 4-6,-29 6-15,-25 5-8,-22 8-2,-19 4-4,-4-2-7,0 2-15,-6 0-43,-10 5-122,-2 0-159,-2 0-139</inkml:trace>
  <inkml:trace contextRef="#ctx0" brushRef="#br0" timeOffset="68865.5256">19783 17660 908,'0'0'134,"0"0"-130,0 0 95,160-48-38,-117 48-41,-10 4-7,-15 18-10,-18 5-1,0 8-1,-20 1 11,-15-3-8,-1-7 0,5-1-4,6-15 6,9-1-5,12-6 0,4-3-1,0 0 0,0 0 2,25 0 2,10-8 16,9 1-5,1-4 1,-6 11 6,-7 0-4,-9 0-11,-12 4 5,-11 10-8,0 13 14,-16-1 6,-19 6-5,-14-4-4,-14 2 4,-3-2-6,-9-2-3,7-8-9,7-2-1,13-6-29,9-10-59,18 0-131,5 0-426</inkml:trace>
  <inkml:trace contextRef="#ctx0" brushRef="#br0" timeOffset="69571.398">16465 16709 273,'0'0'430,"0"0"-348,0 0-24,0 0 40,0 0-66,0 0-18,-26 40-3,26 22 18,0 22 26,11 15 20,7 13-5,-3 5-35,10 8 1,0 0-18,4 14-4,-2 3-6,-1 8-3,-3 3 4,-6-1-3,-3-9 3,-10-22 2,1-28 0,-5-21-9,0-27-2,0-13-1,0-24-6,0-8-45,0 0-62,0-8-50,-7-32-232</inkml:trace>
  <inkml:trace contextRef="#ctx0" brushRef="#br0" timeOffset="71364.6337">16306 16682 277,'0'0'91,"0"0"-81,0 0 44,0 0 19,0 0 15,0 0 52,0-89-53,2 82-33,7-4-13,11 2 0,7-8-3,8-5-14,12-2 2,6-6 3,12 2-1,4-2-7,9 5 5,7 4-2,2-2-5,5 6-16,-1-5 7,1 3-2,12-3 1,5-4-1,9-6-2,3 1-1,1-1 1,-3 7 1,-4 1-4,-1 3-1,-5-2-1,-2 0-2,2 2 3,-2 3-2,7 1 1,0-1-1,0-1 0,-1-2 0,-5 1 6,-2 0-2,-12 4-2,-3-2-2,-11 6 2,-3-1-2,-7-6 0,4 5 2,0 1 1,5 1-2,4-5-1,0 3 0,0-1 0,-10 6-2,-2 1 1,-1-1 1,-8 3 0,5 3 1,-1-1-1,5-4-5,6 2 5,-2-6 1,1 7-1,-5 1 0,-7 4-1,-7 0 4,-10 0-5,-12 0 2,-10 0 0,-10 0 0,-5 0-2,-6 0 2,-4 0 1,0 0 0,0 9 5,2 5-2,3 11 3,3 6 6,2 13-3,3 6-2,2 8-2,0 0 4,2 9 3,-2 1-5,3-2 0,0 6-3,0-6-1,1-2-2,-1 10 4,-1 3-4,-2 8 8,-5 0-3,0 0-2,-4-5-2,3-1-3,-2 2 6,0 1-2,0 2 0,-1 5 0,5-13-3,1 0 0,-4 0 0,-3-6-1,-5 3 2,0 2-2,0-8 1,0-3-2,0-16 1,0-3 0,0-5 0,0-4 1,-5-5-1,-2-4 2,-3-1-2,-6-8 0,-5 6 0,0-3 2,-4-1-2,-6-5-3,-2 3 2,-11 0-2,-2-4 1,-5 8 2,-7-4 0,-2 0 0,-3 1 1,-6 3-1,-3-8 0,-3 4-1,0-6 2,-4 2-1,1 0 5,-4 1-5,-1 0 0,-1-1 0,-1 2 1,-1 2-1,-7-8 0,-5 7 4,3 6-4,1-5-2,7 4 2,12-8 1,-2 1-1,9 5 0,-3-11 1,-6 5 1,0-6-2,-4 2 0,-6 7-2,0-7 1,-2 4 1,1-7 1,9 4-1,3 1 3,5-2-3,-1-2 5,1-2-5,-2 2-2,-12-8 2,-2 10 3,-5-3-3,1 2-3,8 0 2,10-8 1,9-1-3,7 0 3,4 0 0,-1 0-2,1 0 1,0 0 1,-1 0-3,0 0 3,8 0-2,5 0 2,4 0-1,3-4 0,3 1 1,-1-4-1,0 2 0,-4 2 0,1-1-1,3-3-1,3 0 3,9 3 0,7-2 3,3 2-5,6 4 2,2 0 0,2 0 0,-2 0 0,0 0 0,-5 0 0,-5 0-1,-5 0 2,-8 0-3,2 0 2,1 0 0,3 4 0,7 2 4,5-6-1,3 0-3,2 0 1,2 0 1,0 0-2,0 0-1,0 0-3,4 0-39,26-21-76,7-12-277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21:31.8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1996 1380 453,'0'0'114,"0"0"-22,0 0 32,0 0 20,0 0-40,0 0-29,0 0 4,0 0-12,-40-61-15,5 55-14,-10 6-12,-4 0-17,-7 32-8,5 14-1,7 14-3,10 7 2,14-4-6,9-2 7,11-15-3,0-12-1,13-13-16,14-18-3,6-3 4,7-13 5,3-26-2,-1-5 3,-6-5 5,-14 8 6,-7 7-4,-5 14 6,-8 10 3,2 8 28,-4 2 24,0 0-24,0 0-21,0 2-9,0 18-1,0 3 0,5 7 0,3 2 0,8 1-2,-1 1-6,6 4-72,-1-4-139,-7-10-295</inkml:trace>
  <inkml:trace contextRef="#ctx0" brushRef="#br0" timeOffset="307.2287">2159 1736 684,'0'0'334,"0"0"-333,0 0 14,30 104 12,-22-61-1,-1-5 4,-3-3-5,-4-8-4,0-17-10,0-6 4,0-4-4,0 0 20,0-21 13,0-16-26,1-9-18,8-2 0,1 4 3,3 9-3,3 9 2,0 12-2,-3 10 11,3 4-10,0 0 1,-3 12 1,3 14 5,-1 6-8,-7 7 6,4 1-6,-5-2-67,-1-6-94,2-12-239</inkml:trace>
  <inkml:trace contextRef="#ctx0" brushRef="#br0" timeOffset="473.3711">2661 1636 959,'0'0'190,"0"0"-187,178-118 7,-107 88-10,-11 12-106,-18 8-209,-24 10-409</inkml:trace>
  <inkml:trace contextRef="#ctx0" brushRef="#br0" timeOffset="616.1696">2768 1823 1033,'0'0'207,"0"0"-194,0 0-1,0 0-11,113-41 5,-26-1-6,0-6-82,-20-2-384</inkml:trace>
  <inkml:trace contextRef="#ctx0" brushRef="#br0" timeOffset="1255.1334">4322 1243 1048,'0'0'49,"0"0"-42,0 0 14,0 0-14,0 0 0,-72 113-2,48-106 0,-3-2 2,5-5 3,-3 0-3,8-19-4,7-9-3,10-2 0,0-2-14,14 4 6,17 2 3,5 6 5,11 6-1,-1 6 1,1 8 2,-6 0-2,-6 22-1,-15 19-3,-11 8 2,-9 15 2,-7 11 3,-26-1 2,-8-5 4,-3-8-6,2-13 0,3-12-3,6-16 4,14-13-2,3-7 2,6-5 8,10-19-12,0 0-1,10 0 1,20 6 6,4 6 4,2 6-7,2 6 2,-2 0-5,-3 8-1,-2 16-14,-4 4-60,-4 2-125,-10-2-146</inkml:trace>
  <inkml:trace contextRef="#ctx0" brushRef="#br0" timeOffset="1500.2389">3975 2060 1041,'0'0'93,"0"0"-84,0 0 10,179-33 34,-51-11 13,16-9-20,1-6-11,-4-2-8,-16 9-12,-28 6-2,-31 19-9,-29 15-4,-30 12-39,-7 1-65,-36 33-71,-27 10-218</inkml:trace>
  <inkml:trace contextRef="#ctx0" brushRef="#br0" timeOffset="1672.6036">4407 2412 462,'0'0'597,"0"0"-574,8 129 30,1-65-6,-1-1-42,4-2 1,-3-11-6,-1-14-20,-1-16-114,3-20-209,-4-4-158</inkml:trace>
  <inkml:trace contextRef="#ctx0" brushRef="#br0" timeOffset="1854.0375">4627 2456 1106,'0'0'98,"0"0"-67,0 0-9,0 0 1,0 120-4,1-72-5,4-1-9,0-1 3,1-11-8,-3 0-15,-1-7-49,-2-8-144,0-8-110,-22-8-115</inkml:trace>
  <inkml:trace contextRef="#ctx0" brushRef="#br0" timeOffset="2020.1291">4101 2462 1055,'0'0'117,"0"0"-117,149-96 44,-44 46 8,1-7-26,0 1-14,-21 5-12,-21 12-29,-28 7-280</inkml:trace>
  <inkml:trace contextRef="#ctx0" brushRef="#br0" timeOffset="2574.7623">6508 1020 881,'0'0'170,"0"0"-123,0 0 88,0 0-86,0 0-19,0 0 0,-95-73-5,61 73-25,-13 0 2,-15 20-5,-15 31 6,-2 18-3,9 19 1,19 12-1,25 18 1,23 17-1,3 5 0,42 11 0,12-1-5,6-1 4,-4-13 2,-14-16-1,-19-13 5,-23-15-1,-9-8 10,-39-10 7,-12-12-1,-10-18-8,3-18-4,4-18-5,18-8-3,21 0-26,17-6-47,7-2-75,7 8-336</inkml:trace>
  <inkml:trace contextRef="#ctx0" brushRef="#br0" timeOffset="2881.6533">6332 3589 1095,'0'0'25,"20"109"-13,2-61 16,7-12-21,0-13-4,4-18-1,2-5 2,-2-21 0,-4-30 9,-5-11-1,-12-2 2,-12 5 11,0 20 6,-12 16-1,-12 11 21,-3 12-10,-4 0-32,-2 12-8,2 17-1,2-3-4,8-3-8,10-7-45,7-16-73,4 0-114,0-30-320</inkml:trace>
  <inkml:trace contextRef="#ctx0" brushRef="#br0" timeOffset="3255.3985">6712 401 989,'0'0'172,"0"0"-151,0 0-8,0 0-8,17 118-5,-5-54 19,-4-6-8,-3-3-4,-3-5-7,-2-12-4,0-6-89,0-10-134,4-16-110</inkml:trace>
  <inkml:trace contextRef="#ctx0" brushRef="#br0" timeOffset="3421.8638">6899 535 930,'0'0'176,"0"0"-132,0 0-34,0 0-2,0 0 0,6 120 19,-2-69-22,1-4-5,-5-2-12,0-5-113,0-6-85,0-6-99</inkml:trace>
  <inkml:trace contextRef="#ctx0" brushRef="#br0" timeOffset="3645.2161">6486 549 688,'0'0'204,"0"0"-166,0 0 107,0 0-91,0 0-50,120-132 5,-33 93 14,0 3-2,-4-4 6,-10 7-6,-17 7-15,-14 7-6,-24 17-186,-18 2-307</inkml:trace>
  <inkml:trace contextRef="#ctx0" brushRef="#br0" timeOffset="4172.2158">7670 1460 608,'0'0'140,"0"0"-57,0 0 73,0 0-54,0 0-29,0 0-22,-42-83-14,13 74-12,-5 6 5,1 3-5,-4 0-7,4 6-3,6 23-14,6 15-1,6 14-9,14 9 8,1 3 1,0 3 0,16-5 0,-1 1 0,1 3-3,-3 2-35,-7 6-142,-6-3-118,0-17-192</inkml:trace>
  <inkml:trace contextRef="#ctx0" brushRef="#br0" timeOffset="4464.0322">7132 2199 806,'0'0'131,"26"-102"-112,37 39 19,24-4-14,11-7-24,12 0-1,4 6-7,-14 5-68,-20 14-36,-26 14-53,-30 12 74,-12 11 91,-12 5 116,0 5 118,0 2-66,0 0-41,-3 0-50,-6 4-51,-2 22-18,-5 11-4,5 12 0,0 1-1,9 2-1,2 1-4,0 2-3,13 6-64,12-6-131,-3-4-159,-4-19-212</inkml:trace>
  <inkml:trace contextRef="#ctx0" brushRef="#br0" timeOffset="4829.6826">8018 1798 1015,'0'0'25,"0"0"-8,0 0 0,148-64-17,-107 64 0,-12 30-13,-22 19-34,-7 7-37,-13 5 52,-25-6 28,6-9 2,10-17 1,10-20-38,12-9-15,0 0-40,14-32-41,15-12-64,7-5 20,4-4 64,-7 4 115,-8 8 142,-7 3 16,-14 11 70,-4 13-18,0 9 0,0 5-47,-4 0-88,-8 5-62,6 25-13,1 5-3,5 11 3,0 2 0,13-2-10,12 3-40,2 0-121,-9-7-175,-13-17-279</inkml:trace>
  <inkml:trace contextRef="#ctx0" brushRef="#br0" timeOffset="5049.5903">8350 1569 1020,'0'0'123,"0"0"-117,154-12 5,-81 33 31,-9 25-7,-12 15-14,-21 14-15,-21 16 0,-10 11-2,-30 5-4,-19-3-4,-7-16-34,9-26-79,16-25-71,18-37-158</inkml:trace>
  <inkml:trace contextRef="#ctx0" brushRef="#br0" timeOffset="5775.7999">9319 1636 548,'0'0'186,"0"0"2,0 0-50,0 0-41,0 0-47,0 0-37,-105 52-11,74-4 1,4 3-2,12-3 0,10-9-1,5 0-1,3-13-6,24-10-13,15-10-26,2-6-9,6-12 7,-4-20-40,-5-8 12,-10 3 59,-10 7 17,-11 11 51,-8 12 26,-2 5 15,0 2-15,0 0-70,0 7-7,0 13-3,-2 9 0,-2 2 1,4-4-27,0-10 9,23-7 10,12-10 9,0 0 1,7-16 9,1-20-3,-5-2 2,-9-4 17,-13-1 14,-8 7 19,-8 4-1,-3 11-13,-18 6-14,-8 9-30,-7 6 0,-2 16-5,-3 22-57,8 13-56,15 0-119,14 0-127,4-3-171</inkml:trace>
  <inkml:trace contextRef="#ctx0" brushRef="#br0" timeOffset="6100.1306">9796 2013 515,'0'0'297,"0"0"-166,89-104 7,-51 54-69,1-17-21,-6-1-9,-14 0-4,-9 8-20,-10 19-7,0 14-1,-18 17-7,-9 8-2,-3 2-14,2 4-29,8 22-29,6 4-19,14 4-40,0 0-23,9-2 61,25-3 16,13-8 19,9-4 51,1-5 9,2-4 32,-11-1 58,-11 1-21,-21 1-4,-9 0-26,-7 11 5,-15 13 47,-22 11-53,-13 7-38,5 4-37,7-11-149,19-18-113</inkml:trace>
  <inkml:trace contextRef="#ctx0" brushRef="#br0" timeOffset="6458.4845">10419 1584 1050,'0'0'17,"0"0"-17,0 0 0,0 0 1,31 138 29,-21-87-7,1-8 1,-1-8-8,-4-14-10,1-9 2,-3-10 1,-1-2-6,2 0 6,3-27 4,5-18-5,2-13-8,6-2-19,1 8 3,1 9 8,-8 23 8,-3 11 3,-6 9 6,-5 0-7,5 2-1,3 25 18,0 2 8,-1 7-8,0 0-9,2 2-8,-1-3-2,2 3-4,-1 4-76,0-6-146,-3-4-189</inkml:trace>
  <inkml:trace contextRef="#ctx0" brushRef="#br0" timeOffset="6854.1958">10900 1616 755,'0'0'356,"0"0"-346,0 0-6,117-42 0,-67 42-4,-12 18-2,-14 14-10,-10 12-23,-14 2-7,0 0 35,-9-4 7,-16-7 0,5-12-4,4-11-84,10-10 5,6-2-11,0-11 10,2-19-139,23-12 39,4-5 143,0-1 41,-2 2 24,-10 6 40,-3 10 68,-14 12 43,0 11-40,0 4 52,-4 3-64,-10 0-47,-4 17-48,-2 15 2,4 5-5,9 5-12,7-2-4,0 0-6,25-4-3,15-9-20,14-10-69,10-10-109,1-7-207</inkml:trace>
  <inkml:trace contextRef="#ctx0" brushRef="#br0" timeOffset="7240.2524">11850 1566 892,'0'0'278,"0"0"-253,0 0 35,0 0-33,-134 47-22,114-4-5,2 3 0,11 0-2,7-3-26,0-8-7,11-10-23,18-12-10,6-10-32,6-3-35,-3-20 31,-5-17 6,-12-5 54,-15-4 44,-6-5 69,0-10 72,-19-11 27,-4-3-97,-4 5 0,7 10 0,7 25 4,3 18-13,6 11-10,1 6-18,3 2-33,0 26-1,5 18-9,15 19 9,5 4 0,0 10 3,-4 1-3,2 0-28,-7 2-73,-10-7-128,-6-17-341</inkml:trace>
  <inkml:trace contextRef="#ctx0" brushRef="#br0" timeOffset="7690.0206">12211 1546 1041,'0'0'111,"0"0"-109,0 0 15,0 0-8,88 146-1,-88-83-8,-1-2-2,-22-10-32,-1-13 15,5-13-8,13-16 24,6-9-2,0-9-31,22-28-4,18-11-33,10-8 25,6 0 3,-8-3 29,-1 3 16,-11 7 15,-21 3 24,-8 15 26,-7 9 14,-4 14 14,-21 8 2,-8 10-61,0 24-13,4 15 4,8 9-5,18 2-10,3-2-4,26-12-4,27-10 1,16-14 4,11-12 4,3-10 6,-3 0 9,-13-14 3,-13-12-14,-17-1-14,-16 0-1,-15 0-2,-6 5-58,-20-2-155,-31-6-830</inkml:trace>
  <inkml:trace contextRef="#ctx0" brushRef="#br0" timeOffset="8485.8162">14560 1393 396,'0'0'586,"0"0"-517,0 0-27,0 0 5,0 0-38,0 0 27,129-10-8,-73-5-28,-5 5-16,-9 6-194,-15 1-174</inkml:trace>
  <inkml:trace contextRef="#ctx0" brushRef="#br0" timeOffset="8642.0262">14537 1696 1040,'0'0'71,"0"0"-13,0 0-13,0 0-33,119-11-7,-50-6-5,-2 1-109,-10-9-244</inkml:trace>
  <inkml:trace contextRef="#ctx0" brushRef="#br0" timeOffset="9211.1331">15868 1119 577,'0'0'393,"0"0"-377,0 0 72,0 0-16,12-126-65,26 102 3,2 7-10,2 12 8,-4 5-3,-9 5-5,-13 27-4,-7 9-4,-9 8 8,-14 6 9,-22 3-5,-9-4 4,3-8-5,3-8-1,6-12 0,12-8 3,10-7-4,9-10 3,2-1 8,0 0-9,21 0 0,20 0 10,19-1 4,11-18-10,5 0-1,-2-4-6,-14 5-13,-16 6-100,-17 2-191,-26 6-231</inkml:trace>
  <inkml:trace contextRef="#ctx0" brushRef="#br0" timeOffset="9436.2064">15741 1659 967,'0'0'72,"0"0"-54,0 0 61,223 3 6,-82-23-25,13-6-9,-1 0-17,-8-2-9,-31 8-14,-30 6-8,-34 9-3,-34 5-15,-16 3-71,-41 26-116,-30 2-55,-20 5-389</inkml:trace>
  <inkml:trace contextRef="#ctx0" brushRef="#br0" timeOffset="9604.1565">16121 2152 607,'0'0'431,"0"0"-416,0 116 80,9-60-31,1-4-51,2-2-11,-5-9-2,1-6-116,3-19-194,-5-16-147</inkml:trace>
  <inkml:trace contextRef="#ctx0" brushRef="#br0" timeOffset="9779.1873">16365 2208 1031,'0'0'135,"0"0"-124,0 0 34,0 106-20,0-62-11,0 0-10,0-4-4,0-3-4,0-10-47,7-5-73,-5-8-102,-2-5-82</inkml:trace>
  <inkml:trace contextRef="#ctx0" brushRef="#br0" timeOffset="9961.2032">15789 2141 982,'0'0'148,"0"0"-144,0 0 9,173-124 30,-52 83-7,13-5-2,-14 7-2,-24 7-32,-24 6-27,-24 6-144,-21-2-181</inkml:trace>
  <inkml:trace contextRef="#ctx0" brushRef="#br0" timeOffset="10445.2197">17859 724 455,'0'0'708,"0"0"-677,0 0 37,0 0 9,0 0-50,0 0-10,-132-98-8,88 98-4,-12 4-4,-4 35 0,-5 14 1,5 13 2,9 14-1,8 17-1,17 7 1,15 4-3,11 4 2,0-3-3,22-1 1,7-1 0,-3-3 3,-1 2-2,-7-4 1,-9 4 0,-9-4 15,0-11 0,-22-13 1,-12-22-5,-3-16 8,-5-12-9,-5-16-1,6-8-3,1-4-3,6 0-5,5-4-2,10-4-31,5 8-45,10 0-122,4 0-406</inkml:trace>
  <inkml:trace contextRef="#ctx0" brushRef="#br0" timeOffset="10747.1344">17639 2951 986,'0'0'76,"0"109"-9,4-59 9,23-12-52,6-12-13,3-12 1,2-14-10,-3-6 4,6-28 4,-8-16 4,-9-9 7,-10 4-1,-14 2-4,0 13 8,-11 17 16,-22 9-8,-2 11-15,-11 3-12,-4 4-3,4 16-2,2-2-4,16-4-14,9-5-23,6-9-35,8 0-107,3-7-343</inkml:trace>
  <inkml:trace contextRef="#ctx0" brushRef="#br0" timeOffset="11065.7607">17935 652 952,'0'0'163,"0"0"-114,0 0 49,0 0-65,0 0-33,0 0-8,38 50 8,-25-10 5,-4 6-4,-4-8-1,-1-1-45,1-8-135,-1-15-173,3-11-318</inkml:trace>
  <inkml:trace contextRef="#ctx0" brushRef="#br0" timeOffset="11249.2149">18236 691 1111,'0'0'132,"0"0"-129,0 0 3,0 0 1,0 107-1,2-67-3,1-1-2,0-6-1,0-3-11,0-3-56,-1-11-81,0-9-170,-2-7-190</inkml:trace>
  <inkml:trace contextRef="#ctx0" brushRef="#br0" timeOffset="11459.7078">17822 431 981,'0'0'150,"0"0"-150,0 0 0,156-62 23,-59 40 12,1-2-7,-13 7-14,-21 0-2,-18 1-12,-25 12-10,-21 0-116,-4 4-340</inkml:trace>
  <inkml:trace contextRef="#ctx0" brushRef="#br0" timeOffset="12248.1956">18851 1624 902,'0'0'145,"0"0"-136,0 0 17,157-43-2,-100 43-8,-10 0-6,-16 23-10,-19 15-6,-12 14 2,-8 5 4,-29 2 8,-11-2-8,6-15-18,9-10 11,13-17 7,11-10-9,9-5-27,2-5-31,25-26-57,13-15 56,7-9 36,2-5 24,-2 2 8,-3 6 17,-7 11 25,-14 9 36,-9 15-10,-12 8-7,-2 9 2,0-3 1,0 3-25,-4 0-4,-12 12-28,-1 18-6,1 10 0,7 6 1,9 3 0,0-3-2,20-5 2,14-8-2,3-8-3,-1-10-24,-5-11-14,-6-4-24,-14 0-39,-11-14-126,0-10-158</inkml:trace>
  <inkml:trace contextRef="#ctx0" brushRef="#br0" timeOffset="12997.8914">19438 900 301,'0'0'570,"0"0"-549,0 0-4,0 0-17,0 0 4,0 0 3,4 23 50,-13-11-25,-5 0-10,-1-4-9,-1-3 1,3-5-3,-3 0 1,3 0-7,7 0 0,-2 0 2,6-4-5,2-8-2,0-2-4,0 2-2,0-3 5,7 2 2,11-3 0,2-2 1,5 0 1,3-1 1,0 10 2,-2 4-5,-6 0-1,-7 5-4,-1 0-8,-4 8-4,-3 10 10,-1 2 5,-4 2 1,0 4-3,0 6 3,0 7 2,0-2 2,-2 3-4,-13 1-1,-10-2-1,-4 3-7,-2-3 7,-5-3-5,5-11-6,7-5-28,3-11 15,10-9 26,5 0 5,4 0-5,2-12-32,0-2 11,0 2 2,17 4 9,3 2 10,3 6 4,6 0 6,6 0-7,12 11 7,11-2 5,4-1-1,-2-4-5,-8-4 0,-17 0-4,-12 0 27,-12 0 17,-7 0 19,-2 0 21,-2-6-4,0-12-36,0-5-27,0-9-20,0-9-2,2-2-54,4 4-99,-5 9-215</inkml:trace>
  <inkml:trace contextRef="#ctx0" brushRef="#br0" timeOffset="13778.2034">20345 1412 663,'0'0'172,"0"0"-55,0 0 11,0 0-70,0 0-27,0 0-18,-99 15-8,61 21 3,-1 5-1,3 10 2,7 0 0,11 2-3,7-4-6,11-6 0,0-14-1,7-11-24,24-14 1,5-4 9,13-8 12,-1-23-8,2-8-8,-8 0 5,-8 4 11,-10 7 3,-13 10 6,-6 10 15,-5 6 17,0 2-10,0 0-15,0 0-13,0 19-5,-7 12 4,0 3 1,7 2 0,0-4-8,0-8-20,16-5-7,13-14-3,4-5 21,3 0 10,-1-17 7,-6-17 5,-4-4 3,-11-5 33,-10-3 19,-4 8-7,0 2-16,-12 12-4,-7 10-15,-6 9-18,-8 5-8,-3 9-50,0 17-84,7 6-169,12 0-113</inkml:trace>
  <inkml:trace contextRef="#ctx0" brushRef="#br0" timeOffset="14155.7274">20766 1898 1037,'0'0'46,"0"0"-39,65-114 45,-40 70-39,-9-6-11,-9-1 9,-7 4-6,0 10-1,0 5 2,-10 11 13,-1 8-8,3 5-11,4 7-1,2 1-25,2 0-35,0 17-47,0 6 47,0-1 21,12-2-38,11-8 21,13-5 38,5-2 17,3-3 2,-1 2 4,-10 2 10,-10 4 28,-15 4 2,-8 8 0,0 7 45,-8 6-26,-21 5-32,-4-1-21,5-5-10,6-8-30,6-9-185,9-14-85</inkml:trace>
  <inkml:trace contextRef="#ctx0" brushRef="#br0" timeOffset="14506.1916">21236 1550 168,'0'0'861,"0"0"-861,0 0-17,0 0 17,31 118 17,-17-69-1,-3-10-5,-2-4-3,-1-16-5,-3-10 3,-2-7 1,-1-2 2,0 0 9,7-16 8,7-14 3,3-16-26,8-3-1,0 3-4,-4 10 6,-6 14-2,-3 12 19,-8 8 26,-1 2-21,-1 0-11,3 0-15,4 16 2,7 8-1,2 2 2,-4 3 1,1 8-4,-5 1-12,-6 6-71,1-1-57,-1-8-197,-1-5-142</inkml:trace>
  <inkml:trace contextRef="#ctx0" brushRef="#br0" timeOffset="14911.2883">21740 1668 536,'0'0'286,"0"0"-251,0 0 87,0 0-62,142-82-42,-99 82 7,-5 6-16,-9 20-9,-11 6-1,-13 6 1,-5 3 4,-3-4-4,-21-2 11,-1-12-11,8-9-2,11-7-12,4-7-4,2 0-1,0-14 1,23-21-43,15-9 18,7-3 33,-3-2 8,-5 9 4,-8 8 30,-8 8 47,-13 7-11,-8 9 4,0 3 9,0 5-26,-6 0-25,-10 0-12,-2 0-8,-2 16-2,5 7-5,1 6 3,8 5-4,6 2-2,0-4 0,10-3-2,19-10-16,8-4-42,5-14-83,0-1-271</inkml:trace>
  <inkml:trace contextRef="#ctx0" brushRef="#br0" timeOffset="15324.1419">22712 1516 1192,'0'0'22,"0"0"-10,0 0 4,-128 41-16,95 0 0,-2 5 0,7-2-3,7 1 3,7-8-10,14-6-13,0-9-29,23-10-29,17-12 9,9 0 31,-3-22-9,-1-14 20,-13-7 29,-15-6 1,-10-4 53,-7-7 8,0-8 21,-14-6-27,-8-5 0,2 15-15,4 20 5,5 20 18,7 18 1,4 6-21,0 0-43,0 22-3,0 18-12,0 16 15,20 8 1,2 3-1,0-1 1,4 2 0,-5 0-1,-1-3-3,-6-7-48,-5-5-76,-3-16-190,-6-16-130</inkml:trace>
  <inkml:trace contextRef="#ctx0" brushRef="#br0" timeOffset="15766.1862">23004 1555 1009,'0'0'65,"0"0"-58,0 0 11,126 26 4,-91 6-17,-13 9-5,-22 1-8,0 2 1,-22-4 5,-13-11 2,8-10 2,8-10-2,11-9-12,8 0-8,0-14-6,27-22-79,11-11-12,10-5 92,3 3 25,-3 4 8,-9 3 28,-7 11 23,-14 7 41,-14 8-27,-4 11 14,0 5 1,-16 0-47,-15 23-20,-7 13-15,5 9 2,10 2 0,19-3-2,4-5 2,11-5-3,32-8-1,15-7 3,8-14 1,5-5 8,-6 0-6,-11-14-4,-16-6-6,-14-6-20,-20 4-54,-4 0-139,-31 0-642</inkml:trace>
  <inkml:trace contextRef="#ctx0" brushRef="#br0" timeOffset="26874.0093">1613 4000 363,'0'0'339,"0"0"-241,0 0 70,0 0-35,0 0-39,0 0-41,0 0-36,-22 16-9,22 30-3,0 16 5,0 3 4,0 3-7,0 3-5,-4-4-2,-1 1-5,-2-3-47,0-9-109,-1-16-184,-6-19-162</inkml:trace>
  <inkml:trace contextRef="#ctx0" brushRef="#br0" timeOffset="27257.0264">1429 4095 762,'0'0'106,"52"-103"-101,0 66 90,14 10-36,-1 15-32,0 12-1,-17 5-26,-22 32-7,-16 15 3,-10 11-1,-33 5 10,-15 0-4,-10-4 1,6-14 8,6-12-7,16-11-2,10-15 11,10-9-5,10-3 3,0 0 9,0 0-4,28-14 0,12-8-1,11 0 2,3 7 12,-6 10-4,-11 5-12,-10 0-7,-12 24-2,-14 6 0,-1 11 14,-16 5 11,-30-1-5,-4 1-18,2-3 3,-3-5-8,5-2-47,6-5-72,3-7-150,20-15-177</inkml:trace>
  <inkml:trace contextRef="#ctx0" brushRef="#br0" timeOffset="28356.8597">2034 4453 688,'0'0'182,"0"0"-171,45-118 40,-43 86 7,0 4-10,-2 12-8,0 4-12,-10 10 9,-11 2-25,1 0-12,-2 19 0,0 13 6,6 11-6,9 4 0,7-3-3,0 0-1,7-9 3,17-1 0,10-10-6,-1-13-26,10-11 12,-3 0 21,-3-30 7,4-12-7,-8-15 3,-1-3-1,-11-4 0,-9 2-3,-12 8 1,0 13-11,0 18 5,-16 12 4,1 11-33,4 0-6,0 16 4,11 9 14,0 0-10,4 1-17,27-7 3,7-3 29,9-6 18,-2-2 0,-9 6 2,-6 4 3,-12 4-2,-7 8 10,-6 2 11,-3 3-4,-2-6-8,0-7-2,0-7-10,2-9 2,2-4-5,8-2-7,3 0 1,10-23 3,4-9-8,9-8-25,-8-2 11,-2 5 17,-8 3 11,-11 5 7,-6 11 39,-3 4 4,0 8 54,0 6-19,0 0-11,0 0-74,0 18-17,0 10 17,0 8 1,0 2-1,0 2 1,0 3-2,0-5 1,0-6-2,0-10-16,5-12-15,0-8 8,5-2-5,2-20 30,4-18 11,4-13-11,-2-1-3,0 2-11,4 9 14,-7 14 5,1 13 4,-2 12-9,-6 2-5,3 9-20,-3 20 19,-5 8 6,2 2 4,-5 4-4,0-7 3,2-4-3,3-13-12,3-11-13,9-8-2,5 0 11,7-19 16,0-12 5,0 0-5,-7 5-1,-13 14 1,-5 6 3,-4 6 20,0 0 16,0 9-38,0 14 1,0 2 4,0-1-5,0-6-1,7-7-1,18-11-22,6 0 1,4-11 22,-1-19 4,-6-4 4,-7-2-2,-14 4 5,-7-2 29,0 6 23,-14 4 2,-15 8-3,-7 16-30,-1 0-21,1 10-11,5 18-2,8 0-7,8-2-79,13 0-69,2-10-154,0-9-223</inkml:trace>
  <inkml:trace contextRef="#ctx0" brushRef="#br0" timeOffset="29528.1615">3472 4296 845,'0'0'114,"0"0"-89,0 0-6,-28 117-9,28-84-9,0-8-2,0-4-23,14-9-47,11-12-45,6 0 67,12-30 44,1-10 1,-4-5-19,-11 1 9,-14 8 14,-5 8 61,-10 10 69,0 10-8,0 8 8,0 0-35,-2 0-54,-7 9-25,3 18-15,-2 10-1,8 0 0,0 3-1,0-2-1,27-6-11,6-8-20,8-14-19,8-10 2,2-2 3,-1-30 8,-8-13-20,-11-10 3,-11-9-25,-13-4 81,-7-4 4,0-3 40,-21 9 45,-6 12-22,4 16 14,4 18 5,9 11-27,0 6-22,8 3-21,0 8-16,2 33-14,0 17 14,0 13-1,0 9-3,18 3 4,2 0 0,10-13-19,7-19-30,1-17-26,6-26 5,5-8 16,3-26-9,-4-24-44,-5-10 15,-12-6-3,-16-4 66,-10-1 29,-5 4 37,0 7 92,-13 11-10,-1 17-21,3 11-9,2 9-30,5 12-34,0 0-6,-1 0-4,2 3-11,-1 26-4,4 10-10,0 15 10,0 8 1,2 2-1,13 7 1,4-6-1,1-7-2,3-12-34,-2-11-38,-1-14 22,5-19 19,4-2 2,2-19 14,5-20-7,-3-6-15,-9-1-19,-8 0 55,-9 9 3,-7 8 33,0 7 37,0 10 12,0 3-26,-7 5-7,1 4-26,-1 0 0,3 0-11,-1 27-12,3 11 4,2 8-4,0 4 0,0-2 0,7-4-4,13-10-7,4-10-24,5-15-10,2-9 11,7-9 27,2-29 0,-2-11 0,-4-9-7,-8-5-4,-7 1 4,-9 8 2,-7 9 12,-3 17 4,0 16 15,-19 12 0,-7 0-19,0 24-8,3 9 3,10 0 0,13 0-17,0-8-32,27-2 4,11-8 31,4-3 19,1-3 3,-5-1 37,-5 4 21,-11 0-11,-11 4-14,-9 5-5,-2 5-13,-15 3-5,-24 4-13,-3-6-45,0-3-58,1-10-106,6-12-47</inkml:trace>
  <inkml:trace contextRef="#ctx0" brushRef="#br0" timeOffset="29702.0486">4731 3557 1127,'0'0'36,"0"0"-36,0 0-13,0 0-38,0 0-110,0 142-200</inkml:trace>
  <inkml:trace contextRef="#ctx0" brushRef="#br0" timeOffset="29865.5382">4446 3639 1105,'0'0'108,"0"0"-100,0 0-8,0 0-55,0 0-250,0 0-178</inkml:trace>
  <inkml:trace contextRef="#ctx0" brushRef="#br0" timeOffset="31732.1239">5541 3999 1099,'0'0'67,"0"0"-65,11 110-2,-9-10 48,1 24-12,-3 21-9,0 9-12,0 10-10,0-7-2,0-18-1,15-23-2,12-36-7,11-26-4,-1-30-7,6-24 5,-1-15 3,2-38-3,-5-14-4,-14-2 17,-21-4 4,-4 4 3,-33-4-4,-23-3 6,-11 5-3,-6 7 0,7 12-6,13 13 1,12 4 6,19 5-7,18-8-5,4-2-10,20-6-37,20-5-14,5 3-22,1 2-22,2 5 42,-6 0 67,-2 4 1,-11 8 11,-7 5 43,-8 9 1,-7 8-9,-7 7 2,0 0 1,0 0 11,0 0-40,-7 24-10,-13 12-10,4 2 0,5 0-1,6-7 1,5-2-5,0-9-5,7-6-27,13-10-5,0-4 9,0 0 3,1-14-10,-6-10 7,1-5 28,-6 0 5,-1 5 0,3 10 2,1 10 3,7 4-5,7 0 1,4 22-1,2 7 9,-3 0-9,-8-1 8,-11-7 1,-9-8 19,-2-5 25,0-6 24,0-2-13,0 0-16,0-8-7,0-28-24,11-14-17,7-8-19,7 8-12,4 5-26,-2 11-30,-1 14-64,-2 11-72,-1 6-40,-1 3 41,-2 0 19,-4 19 203,-3 6 54,-4 6 147,0 5 9,0-4-18,0 4-50,-3-3-21,-1-1-64,-1-9-26,-4-7-15,3-9-11,-3-7-1,0 0 3,2 0 14,4-14-7,4-18 2,3-3-16,5-1-1,-1 11 0,-1 10 1,3 10-1,-2 5 0,1 0 0,2 15-4,-4 11 5,-1 3 5,-8 0-4,-3-3 3,-4-8-2,0-6 2,0-5-1,0-7 3,0 0-3,0-17-3,0-19-36,0-8-22,3-2 22,14 6 14,1 13 6,0 9 14,0 13 2,0 5-5,-1 0 3,1 22 2,-4 7 12,-1 11-4,-5 7-3,-5 2-1,1 0-4,1-11-29,3-12-40,6-18 39,7-8 13,8-12-2,4-22 18,5-7 1,-5-5-7,-6 5 4,-9 5 3,-10 9 18,-5 11 55,-3 11 33,0 5-7,0 0-36,0 0-33,-11 4-26,-2 20-4,8 2-1,3 4 0,2-2 1,0 0-3,6-4-27,19-5-24,8-12 6,8-7 1,-1-2 32,-3-26 15,-5-4 0,-8-6 8,-9 6 3,-7 7 32,-6 8 9,-2 13 14,0 4-11,0 0-25,0 0-17,0 16-13,0 14-2,-2 6 2,2 0 0,0-8-2,6-8-6,26-6-19,7-14 5,6 0-3,4-26-18,-4-20 21,-10-8-5,-12-4 5,-14-4 15,-9-6 3,0-9 4,-4 5 8,-11 14-5,2 21 46,5 26 35,4 11-19,-2 0-38,6 28-27,0 20-4,0 15 4,0 6 3,12 3-1,1 0-1,3 1-1,-7-3 0,-3-10-35,-4-14-92,-2-17-122,8-28-80</inkml:trace>
  <inkml:trace contextRef="#ctx0" brushRef="#br0" timeOffset="32130.1144">8004 3935 1163,'0'0'85,"0"0"-43,0 0-26,-123 83-9,93-33-5,9 0-2,10-8-1,9-5-8,2-11-17,0-11 5,15-12-10,7-3-11,7-8 10,-2-18-1,-2-6 20,-9-4 13,-3-3 4,-6 3 1,-5 9 27,-2 6 10,0 13 27,0 8 1,0 0-27,2 6-30,10 21-13,7 3 6,14-5 12,15-8-5,12-16 1,13-1 3,5-18 2,0-14-7,-13-2-4,-16 0-8,-20 10 0,-23 5-21,-6 8-50,-32 7-194</inkml:trace>
  <inkml:trace contextRef="#ctx0" brushRef="#br0" timeOffset="32806.0959">3353 5398 797,'0'0'148,"0"0"-63,0 0 14,0 0-20,-26-107-3,-9 87-23,-15 5-31,-10 13-10,-7 2 6,-4 34-5,-3 27-2,8 24-5,10 19-6,22 21-1,28 11-1,6 2 1,33-1-1,15-11 2,0-16 0,-5-13 2,-14-16-1,-18-12 0,-11-11-1,-5-10 4,-30-9 1,-15-3 5,-3-10-6,-5-12 2,3-14-2,2 0-3,11-7-1,16-12-20,12-5-19,14-9-22,21-9-68,25-14-131,9-4-126</inkml:trace>
  <inkml:trace contextRef="#ctx0" brushRef="#br0" timeOffset="33143.1394">3231 6128 791,'0'0'236,"0"0"-187,0 0-37,0 0 9,0 0 15,0 133-15,0-94-14,0-5-2,7-10-2,7-5-3,7-10-8,4-9 1,2 0-13,6-19 2,-4-18 3,-6-6 3,-10-6 12,-11 2 1,-2 8 2,0 15 30,0 9 33,0 12 14,-2 3-21,0 0-25,2 0-34,0 12-6,0 14-1,2 12 6,16 0 1,2 2-19,3 3-52,5-8-108,-1-9-177,0-17-251</inkml:trace>
  <inkml:trace contextRef="#ctx0" brushRef="#br0" timeOffset="33518.5801">3878 6092 1073,'0'0'89,"0"0"-71,0 0 24,-133 44-32,105-9-3,6 2-6,2-3-1,9-1 1,9-1-3,2-9 0,6-3-35,23-10-18,7-10-23,4 0-2,-2-15 23,-7-18 21,-8-4 28,-10-6 8,-9-5 12,-4-8 50,-2-8 15,-20-5-12,-2 3-3,1 16-1,8 18-3,4 20 15,10 10-14,1 2-20,0 9-39,0 32-6,0 15 5,9 14 1,11 3 0,2-1 0,1-4-53,-1-10-78,-2-19-211,-7-24-181</inkml:trace>
  <inkml:trace contextRef="#ctx0" brushRef="#br0" timeOffset="33742.0239">4043 6145 935,'0'0'104,"0"0"-87,0 0 55,96 105-4,-58-63-27,-8-4-11,-2-12 3,-13-10-2,-4-11-5,-8-5-3,0 0 23,2-14 10,2-25-21,1-15-25,2-10-10,-1 3-3,-2 6-50,2 11-38,-1 12-128,1 6-322</inkml:trace>
  <inkml:trace contextRef="#ctx0" brushRef="#br0" timeOffset="33911.3712">4783 6070 1070,'0'0'114,"0"0"-108,162-91 8,-90 58-10,-3 0-4,-20 13-128,-24 10-231</inkml:trace>
  <inkml:trace contextRef="#ctx0" brushRef="#br0" timeOffset="34080.1388">4814 6261 1090,'0'0'138,"0"0"-138,0 0 14,139-15-1,-68-9 1,-7 5-4,-10 0-10,-23 6-73,-22-1-251,-9 2-290</inkml:trace>
  <inkml:trace contextRef="#ctx0" brushRef="#br0" timeOffset="36099.3774">6047 5825 956,'0'0'85,"0"0"-25,0 0-27,0 0-33,0 0 0,-3 112 0,2-56 3,1-3-2,0-5 0,0-9-1,4-6 0,13-13-3,8-10-11,6-10-6,7-5 1,5-29-7,-3-7-29,-7-8-31,-8-2 54,-10 1 32,-12 0 6,-3 3 53,0 13 23,0 8-19,-7 13-3,4 10-21,3 3 4,0 0-43,0 18-2,0 16 2,0 12-2,3 9 2,10-6-15,3 2-64,2-5-49,0-14-129,1-16-107</inkml:trace>
  <inkml:trace contextRef="#ctx0" brushRef="#br0" timeOffset="36354.1178">6595 5865 899,'0'0'51,"0"0"-43,36 118 0,-9-67 1,2-7 11,0-6 2,-2-9 2,-10-15 17,-3-5 2,-11-9 2,3 0 7,-2-9 8,2-26-9,4-14-31,1-10-18,-3-2-2,6 11-19,-1 8-56,-2 12-102,6 6-208</inkml:trace>
  <inkml:trace contextRef="#ctx0" brushRef="#br0" timeOffset="36588.3702">7163 6079 141,'0'0'1012,"0"0"-976,0 0-20,0 0 1,114-4 17,-62-11-18,-3-4-16,-9 2-3,-7-1-172,-12-3-339</inkml:trace>
  <inkml:trace contextRef="#ctx0" brushRef="#br0" timeOffset="37162.2189">8084 5787 933,'0'0'146,"0"0"-104,0 0-9,0 0-13,-32 113 14,24-58-7,3-3-7,5-4-11,0-7-3,5-9-4,19-15-2,8-12 3,6-5-4,4-8 1,4-26-16,-7-7-6,-11-5-10,-7-1 1,-14-4 10,-7 3 21,0 4 1,0 14 6,0 11 17,0 14 19,0 5 7,-2 0-34,-3 22-12,0 18-2,5 7 10,0 6-2,0 0-9,10-6 5,11-4-1,6-14-5,7-8-2,1-15-14,6-6-34,-1-10-45,-7-22-158,-10-4-210</inkml:trace>
  <inkml:trace contextRef="#ctx0" brushRef="#br0" timeOffset="37404.1422">8438 5167 1062,'0'0'103,"0"0"-48,0 0-32,0 0-23,0 0 0,3 133 7,8-82-7,0 0-20,3-5-112,-3-4-109,3-7-142</inkml:trace>
  <inkml:trace contextRef="#ctx0" brushRef="#br0" timeOffset="37701.931">8726 5588 1025,'0'0'121,"0"0"-121,23 107 52,1-53-12,2 4-15,1-4-4,-4-6-8,-5-11-1,-5-16 4,-4-9-1,-5-10 6,3-2-1,0 0-3,4-18 6,5-20 12,1-16-23,7-12-6,-1-4-6,0 8-22,-4 9-16,-3 16-50,-3 13-112,-1 10-230</inkml:trace>
  <inkml:trace contextRef="#ctx0" brushRef="#br0" timeOffset="38028.0885">9248 6011 938,'0'0'194,"0"0"-177,0 0-9,0 0-2,125-132 0,-92 102-5,-8 12-1,-12 8 4,-6 6 9,-5 4 17,-2 0 21,0 4-19,0 22-20,0 13 8,2 7 6,0-3-12,5 3-8,-4-1-4,6-7-2,-5-2 0,-2-5-9,-2-6-42,0-1-116,0-6-173,-12-6-134</inkml:trace>
  <inkml:trace contextRef="#ctx0" brushRef="#br0" timeOffset="38207.0997">9348 6356 269,'0'0'874,"0"0"-825,0 0-20,0 0-9,160-60 7,-88 36-11,-7 1-11,-12 3-5,-17 11-6,-21 3-77,-12 2-84,-3 2-128</inkml:trace>
  <inkml:trace contextRef="#ctx0" brushRef="#br0" timeOffset="38966.1154">10082 5562 305,'0'0'131,"0"0"0,0 0 20,0 0-8,0 0-41,0 0-49,0 0-12,26 46 53,-19 5-29,-4 2-28,-3 5-7,0-3-15,0-5-8,0-2-6,0-5-1,0-7-13,2-4-45,-2-4-123,0-8-142,0-10-110</inkml:trace>
  <inkml:trace contextRef="#ctx0" brushRef="#br0" timeOffset="39114.7194">9883 5905 1002,'0'0'65,"0"0"-53,0 0-7,118-74-5,-39 48 0,-2 2-4,-4 0-141,-14 5-193</inkml:trace>
  <inkml:trace contextRef="#ctx0" brushRef="#br0" timeOffset="39483.7317">10579 5586 1039,'0'0'82,"0"0"-71,0 0 26,0 0-17,-38 136-6,38-93-7,20-5-7,2-8 0,1-6-1,1-10 0,5-10-21,3-4-13,3-6 14,1-21-6,-7-8 18,-5-9 4,-7-4 5,-3 4 4,-9 7-3,-5 13 19,0 14 41,0 9 16,0 1-27,0 0-11,0 11-23,-2 21-12,-1 11 3,3 3-7,0-2-2,11 0 1,12-4 1,0-10-21,7-10-48,-3-13-87,-1-7-126,-5-13-108</inkml:trace>
  <inkml:trace contextRef="#ctx0" brushRef="#br0" timeOffset="39701.4289">10942 4950 1051,'0'0'93,"0"0"-51,0 0 2,0 0-42,0 0-1,7 116 5,1-65-4,2-1-2,-4-6 0,1-1-46,-1-13-73,4-12-120,-4-13-177</inkml:trace>
  <inkml:trace contextRef="#ctx0" brushRef="#br0" timeOffset="39881.4619">11138 4975 1130,'0'0'64,"0"0"-23,0 0-34,0 0 7,9 117-6,0-71-4,-1-2-4,2-1-11,0 3-94,0-1-122,-1-7-170</inkml:trace>
  <inkml:trace contextRef="#ctx0" brushRef="#br0" timeOffset="40194.0828">11499 5400 1094,'0'0'100,"0"0"-87,0 0 0,0 0 6,33 125-2,-8-66 0,0 6-1,-5-5-5,0-11 1,-2-11-3,-1-17 10,-3-10-5,-5-11-3,2 0-2,4-12 12,4-27 11,6-16-18,-2-8-10,2-12-2,-6 5-2,-3 4-2,-6 13-25,-3 16-27,-5 15-93,-2 6-204,0 10-406</inkml:trace>
  <inkml:trace contextRef="#ctx0" brushRef="#br0" timeOffset="40764.0735">12168 5724 820,'0'0'134,"0"0"-131,0 0 14,0 0-9,-92 118-6,74-106-1,1-12-1,0 0 0,3-5 10,3-21-4,9-1-2,2 1 7,0 3-10,10 5 1,9 8 3,2 2-2,4 8-1,2 0 2,2 0 2,0 22-1,-2 3 6,-5 10 14,-4 5 8,-10 4 2,-5 6 0,-3 2-8,-3 5-4,-23-1-14,-8-3-5,-1-14 0,-1-9-2,7-15 0,7-15-1,6 0-1,10-9 0,6-11-10,0 2 1,0 2 9,22 4 1,0 3 0,7 9 0,2 0 0,3 0 1,3 7 3,2 3 0,1-8 2,0-2 17,0 0 12,0-12 0,-4-10 2,-7-4-12,-7 0-1,-12 1-6,-5 4-13,-5-4-6,0 3 0,-19 0-54,-14-4-102,-6-4-314</inkml:trace>
  <inkml:trace contextRef="#ctx0" brushRef="#br0" timeOffset="41305.9366">12870 5682 635,'0'0'517,"0"0"-480,0 0-16,0 0 13,143-32-9,-85 14-8,-9 1-15,-9 6-2,-13 6-64,-10 5-104,-5 0-170,-8 0-164</inkml:trace>
  <inkml:trace contextRef="#ctx0" brushRef="#br0" timeOffset="41733.283">13521 5418 1014,'0'0'148,"0"0"-141,0 0 10,0 0 18,-29 130-23,29-78-5,0 1-2,0-6-5,0-4 2,5-11-2,11-14-11,4-10-32,8-8 8,4-12 20,3-22 10,-1-10 2,-6-6 1,-4-1 2,-7 0 0,-6-2 3,-9 7 3,-2 10 19,0 14 15,0 10 5,0 12 12,0 0-15,-7 22-30,-1 19-11,3 6 5,5-1-1,0-6-5,9-9 0,20-3 2,9-12-2,7-6 0,1-10-4,-2 0-23,-5-7-41,-12-15-66,-13-2-121,-11-3-83</inkml:trace>
  <inkml:trace contextRef="#ctx0" brushRef="#br0" timeOffset="41993.884">13849 4763 769,'0'0'193,"0"0"-134,0 0 14,0 0-41,0 0-12,0 0 37,-4 104-26,4-64-20,0-2-3,0-7-6,2 1-1,0-3-1,0-3-32,3-4-124,-3-8-190,0-9-185</inkml:trace>
  <inkml:trace contextRef="#ctx0" brushRef="#br0" timeOffset="42242.1079">14007 4775 556,'0'0'343,"0"0"-286,0 0 55,0 0-62,0 0-49,0 0 33,-11 90 6,11-46-23,0-4-1,0-1-12,0-2-2,0 1-2,5-6-20,-1-6-97,0-14-149,2-12-139</inkml:trace>
  <inkml:trace contextRef="#ctx0" brushRef="#br0" timeOffset="42446.1013">14143 4800 927,'0'0'182,"0"0"-137,0 0-2,0 0-29,0 0 2,0 0-4,24 113-8,-19-84-4,-3 0 0,-1 5-89,5 0-122,-1-6-192</inkml:trace>
  <inkml:trace contextRef="#ctx0" brushRef="#br0" timeOffset="42790.1028">14471 5286 493,'0'0'626,"0"0"-584,0 0-21,0 0 11,22 114 4,-1-61-13,2 2 2,-3-1-10,1-8 1,-4-9-6,-4-9 2,-1-16 6,-1-6-6,-2-6 1,7-4 7,6-26 17,5-17-19,4-13-13,0-2-4,-4 2-1,-2 7-30,-6 12-32,-5 17-57,-5 5-133,-5 16-318</inkml:trace>
  <inkml:trace contextRef="#ctx0" brushRef="#br0" timeOffset="43220.6271">15033 5603 984,'0'0'107,"0"0"-101,0 0 20,154-39 19,-108 39-18,-11 0-10,-19 10-10,-16 20-5,0 8 4,-34 5 0,-8 1 4,0-6-6,5-9 0,10-9-3,11-8 0,9-7 0,5-1 0,2-4-2,0 0 2,2 0-1,27 0 13,11 0 18,7 0-7,3 0-7,-8 5 5,-9 12-6,-10 1-10,-17 5 1,-6 4 0,-9 5 8,-28 2 10,-16-3-7,-2-5-13,-1-6 3,3-6 0,2-8 1,5-4 0,6-2-9,12 0 0,10 0-29,5-2-44,11-16-108,2-11-458</inkml:trace>
  <inkml:trace contextRef="#ctx0" brushRef="#br0" timeOffset="43713.2603">15926 5378 950,'0'0'125,"0"0"-18,0 0-38,0 0-52,0 0-2,16 104 27,-7-54-23,-2-4-11,-1 0-6,-4 1-2,-2-3 0,0-4-58,0 1-106,-6-9-170,-7-13-162</inkml:trace>
  <inkml:trace contextRef="#ctx0" brushRef="#br0" timeOffset="43871.0595">15760 5678 1006,'0'0'51,"0"0"-48,0 0 8,153-63-6,-71 44-5,1 1-92,-16 6-223</inkml:trace>
  <inkml:trace contextRef="#ctx0" brushRef="#br0" timeOffset="44019.9555">16446 5562 1045,'0'0'52,"0"0"-42,0 0-10,0 0-16,0 0-216,0 0-131</inkml:trace>
  <inkml:trace contextRef="#ctx0" brushRef="#br0" timeOffset="44185.2476">16774 5525 794,'0'0'18,"0"0"-18,0 0-54,0 0-177,0 0-196</inkml:trace>
  <inkml:trace contextRef="#ctx0" brushRef="#br0" timeOffset="44333.3877">17010 5513 863,'0'0'114,"0"0"-111,0 0-3,0 0-91,0 0-157,0 0-248</inkml:trace>
  <inkml:trace contextRef="#ctx0" brushRef="#br0" timeOffset="44490.1515">17258 5499 844,'0'0'170,"0"0"-155,0 0-4,0 0-11,0 0-86,0 0-142,55 1-192</inkml:trace>
  <inkml:trace contextRef="#ctx0" brushRef="#br0" timeOffset="44629.4343">17681 5467 957,'0'0'95,"0"0"-88,0 0-7,0 0-50,0 0-255</inkml:trace>
  <inkml:trace contextRef="#ctx0" brushRef="#br0" timeOffset="47522.4181">1536 8147 910,'0'0'57,"0"0"-16,60-106 17,-11 54-42,-1-1-7,-5-2-7,-5 2-2,-21 6-23,-14 1 5,-3 7 17,-18 11 1,-11 10 14,-1 13 17,6 5 3,-7 0-10,2 33-11,0 13 0,12 11-6,6 11 4,11 1-1,0 3-1,4 2-4,11-11 5,-2-3-3,-4-14-5,-2-5-1,-2-14 0,-3-8 2,0-3-3,0-10 2,2-2-2,-1-4 0,6 0-2,6-17 2,8-14 11,8-7-4,0 1-4,0 5 0,-2 9-1,-4 6-2,-7 11-2,-3 6-4,-8 0 1,2 8 1,0 16 2,-2 4 2,1 7 2,1-3-2,0-6-12,6-9-22,1-9-8,9-8-21,10-3 47,3-29 6,3-9-3,-10-9 4,-7 6 9,-10 1 4,-12 11 14,-2 9 35,0 9 19,0 8-3,-9 3-41,0 3-18,-2 0-7,-5 15-3,10 13-7,-3 10 5,9 5-3,0-2 4,0-3 0,10-6-5,15-8 5,5-9-16,1-11 9,0-4 4,2-10 4,-4-16 2,-2-10-2,-6 1 3,-11-5 1,-10 1-3,0 2-1,0 7-2,-2 14-1,-4 10-2,6 6-15,0 0-15,0 0-43,3 4 23,15 12 55,9 2 1,6-1-1,2 4 0,-2 1 0,-6 2 1,-8 1 2,-5-6-3,-3-6-2,-4-6 2,4-7 5,7 0 2,6-4 5,5-24 0,2-8-5,-1-2 1,-12 6-7,-10 7 3,-8 14 47,0 9 26,0 2-4,-2 0-29,-12 16-23,-2 12-17,9 5 1,1 2-4,6-5-1,0-6-3,0-6 1,16-12-23,16-6-36,5 0-131,-3-27-444</inkml:trace>
  <inkml:trace contextRef="#ctx0" brushRef="#br0" timeOffset="48137.106">4026 8095 990,'0'0'159,"0"0"-147,0 0-9,0 0 23,0 0-2,0 0-4,126 52-12,-117 0-5,-9 6 2,0-1-1,0-13-1,0-7-1,0-16-2,0-15-6,18-6-20,9-4-10,12-32 17,6-10-16,-3-8-12,-4-2 14,-13 0 27,-9 1 6,-10 9 3,-6 12 46,0 12 33,0 9-2,0 10-13,0 3-19,0 0-19,0 0-19,0 26-10,0 12-1,0 12 1,0 0 2,0-3-1,7 1-1,9-3 0,1 3-38,1 1-62,3-14-157,-6-12-267</inkml:trace>
  <inkml:trace contextRef="#ctx0" brushRef="#br0" timeOffset="48311.0369">4841 8177 1184,'0'0'89,"0"0"-85,0 0-4,174-94 0,-107 68-4,-11 10-71,-21 7-205,-22 8-275</inkml:trace>
  <inkml:trace contextRef="#ctx0" brushRef="#br0" timeOffset="48452.2445">4950 8296 1032,'0'0'101,"0"0"-86,0 0-8,0 0 1,118-44-8,-64 15-202,-12 1-439</inkml:trace>
  <inkml:trace contextRef="#ctx0" brushRef="#br0" timeOffset="48911.4716">5568 7997 991,'0'0'182,"0"0"-178,0 0 4,127-16 13,-92 25-19,-12 21-2,-13 11-5,-10 8 0,0 0-17,-21-3 3,-4-8 19,5-16 8,9-10-8,4-7 1,7-5 5,0 0 0,0-8-4,28-21 1,8-5-3,9-6-5,-2 0 1,-7 6-2,-7 6 6,-16 8 1,-7 8 18,-6 6 33,0 2 29,-12 4-26,-9 0-29,-4 0-12,-1 20-11,6 11 3,4 10-4,9 5-2,7 3-1,0-6 0,15 0-1,20-14 2,6-7-4,11-13-2,0-9-1,-4 0-6,-5-23-4,-12-3-28,-20 1-80,-11-1-268</inkml:trace>
  <inkml:trace contextRef="#ctx0" brushRef="#br0" timeOffset="49523.9423">6197 7399 856,'0'0'142,"0"0"-142,0 0 0,0 0 15,0 0 2,0 0-6,-37 93-6,16-79-1,0-10 1,1-3-3,3-1 8,3-4 1,7-15-4,7-8-7,0-1 1,0 2-1,21-2 2,5 2-2,2 8 0,5 2 7,-4 8 0,2 8 12,-2 0-1,-5 0 5,-2 17-12,-2 12-2,-4 5-1,-5 2-6,-4 2 0,-7 0-1,0 2 0,-14 3 2,-15-4-2,-2-2 3,-1-8-4,3-10-1,10-9 1,3-6-4,7-4 4,7 0 3,2-4-2,0-13 4,13 3-5,8-4 7,4 9-3,10 3 9,2 4-3,8 2 4,4 0-10,0 0-2,3-2 1,1-5 19,-4-2 9,-2-3 8,-7-6-1,-9-1-1,-10-1-6,-7-4-3,-5-2-7,-1-6-10,-8 4-11,0 3-8,-5 14-35,-31 11-87,-12 0-407</inkml:trace>
  <inkml:trace contextRef="#ctx0" brushRef="#br0" timeOffset="50304.0271">9600 7720 752,'0'0'184,"0"0"-123,0 0 47,0 0-28,0 0-51,-156-8-7,107 48 5,4 8-9,7 5-4,9-2-5,13-1-4,16-4-5,0-7-2,16-20-15,25-19-11,12-11 18,9-36 9,2-13-14,-12-3-13,-9-6 19,-21 5 9,-15 0 1,-7-1 1,0 2 4,-7 8 7,-8 13 11,6 19-4,4 14 4,3 9 7,2 0-18,0 34-12,0 15-1,7 15 17,5 4 10,7-3-8,1 0-9,0-5-10,-5-3 0,1-10-20,-3-10-55,-1-12-102,1-19-233</inkml:trace>
  <inkml:trace contextRef="#ctx0" brushRef="#br0" timeOffset="50531.0795">9887 7758 839,'0'0'194,"0"0"-177,0 0 101,0 0-30,96 141-40,-70-104-15,-7-4 1,-4-13-12,-8-9-6,-2-11 1,2 0-3,6-21 14,7-27-2,7-11-20,0-6-2,-5 4-4,-7 18-41,-4 11-45,-8 18-141,-3 14-369</inkml:trace>
  <inkml:trace contextRef="#ctx0" brushRef="#br0" timeOffset="50665.0968">10434 7720 69,'0'0'926,"0"0"-908,122-72-13,-68 56-5,-16 9-60,-20 7-249</inkml:trace>
  <inkml:trace contextRef="#ctx0" brushRef="#br0" timeOffset="50807.0758">10380 7953 1024,'0'0'109,"0"0"-46,0 0-15,0 0-30,178-40-18,-117 19-22,-23 3-229</inkml:trace>
  <inkml:trace contextRef="#ctx0" brushRef="#br0" timeOffset="51525.9612">11619 7586 889,'0'0'129,"0"0"-77,0 0 18,0 0-45,-126 96-16,86-42 10,11 0-6,6 0-9,12-8-1,11-8-3,0-12 0,32-13-15,10-13-19,11 0 1,1-18 0,-6-10 21,-7-3 12,-15 1 0,-10 9 9,-9 4 8,-7 9 23,0 6 16,0 2-13,0 0-39,0 15-4,-5 14-1,3 7 0,2-3-1,0-4-18,7-9-31,15-8 19,12-12 16,1 0 16,8-19 0,-3-17 6,-6-7 12,-8-3 24,-17 2 5,-9 2 0,0 8-20,-23 10-11,-10 12-11,-5 12-5,-6 0-4,3 20-44,8 6-69,13 3-50,15 0-195</inkml:trace>
  <inkml:trace contextRef="#ctx0" brushRef="#br0" timeOffset="51880.0477">12058 8097 850,'0'0'241,"0"0"-181,95-120 31,-56 70-16,-3-3-57,-9 1 6,-13 0-15,-14 4-5,0 9-4,-12 13 0,-17 17-4,-4 9-6,-1 0-8,7 9-4,10 11 2,15 1-20,2 1-41,11 0-26,24-6-4,10-2 76,10-4 22,6-2 13,1 0 8,-4 1 52,-13 0 9,-16 5-12,-18 5-17,-11 4-23,-4 8 7,-28 2-15,-1-2-9,-6-4-2,16-6-75,7-11-50,9-10-107,7 0-181</inkml:trace>
  <inkml:trace contextRef="#ctx0" brushRef="#br0" timeOffset="52195.9849">12755 7671 1038,'0'0'137,"0"0"-125,0 0 22,0 0-2,4 143-18,3-103 0,-1-9-10,0-9 1,-4-13-4,4-7-1,3-2 0,6-10 7,7-24-7,6-10-7,2-2 0,1 6 0,-6 10 2,-7 12 5,-7 13 14,-9 5 15,0 0-13,0 17-5,3 10 13,0-1-8,4 6-12,-3-3-3,1 5-1,1 0-35,6 1-57,-1-10-198,3-8-212</inkml:trace>
  <inkml:trace contextRef="#ctx0" brushRef="#br0" timeOffset="52576.1663">13192 7698 837,'0'0'183,"0"0"-91,0 0 2,115-42-59,-68 42-18,0 6-5,-15 21-9,-6 6-2,-17 6-2,-9 2-12,-7 1-1,-22-5-2,2-10-36,7-10 8,11-14 7,9-3 1,0-5-15,25-26-61,13-11 51,6-10 34,1 0 15,-2 2 11,-8 6 1,-13 12 63,-8 11 61,-14 9 8,0 11-8,0 1-44,-23 8-44,-3 22-10,7 8 4,6 3-8,7 5-12,6-5-7,0-4-2,8-4-2,21-8-20,13-13-45,12-12-46,12 0-207,4-29-194</inkml:trace>
  <inkml:trace contextRef="#ctx0" brushRef="#br0" timeOffset="52936.6112">14271 7572 588,'0'0'428,"0"0"-361,0 0 36,-126 15-18,93 18-49,4 3-17,9 4-3,6-1-14,8-6-2,6-1 0,0-5-2,4-8-19,21-7-11,2-12-10,6 0-5,5-25 3,2-12 7,-8-7 31,-13-5 2,-7-12 4,-12-7 12,0-11 29,0 1-1,-12 14 3,1 16 11,5 25 11,-2 18-6,4 5-5,0 16-41,2 26-12,2 14 8,0 10-9,0 1 2,6 1-2,8 2-9,-1 3-40,-1-4-58,1-6-146,-3-16-370</inkml:trace>
  <inkml:trace contextRef="#ctx0" brushRef="#br0" timeOffset="53374.0805">14627 7610 390,'0'0'779,"0"0"-758,0 0 1,116-27 16,-77 48-26,-13 11-7,-13 10-5,-13 4-1,-10-2-7,-23-4-4,-5-6 6,9-11-4,14-11-5,10-12-5,5 0-7,12-23 2,25-17-17,13-8 2,3-6 0,-2 4 16,-1-1 18,-11 7 6,-13 10 31,-6 11 47,-16 10 27,-4 13-27,-8 0-24,-21 24-24,-6 20-5,11 11 8,10 2-16,14-5-12,5-6 3,32-11-7,13-9 0,12-13 4,5-13 1,3 0-3,-6-17-3,-13-11 0,-15-1-12,-19 3-20,-17 6-29,0 5-66,-27-1-295</inkml:trace>
  <inkml:trace contextRef="#ctx0" brushRef="#br0" timeOffset="55898.3361">3842 9818 812,'0'0'108,"0"0"-78,0 0 70,0 0-63,0 0-30,0 0-1,0 0-2,63-66 7,-42 81 0,-7 21-9,-9 10 19,-5 11 3,0 7-9,0 2-8,0-6-3,0-16-1,0-13-3,0-21-3,15-10-21,11 0-9,11-31 19,5-9 6,-1-10 2,-10-2 3,-7 2 1,-11 2 2,-10 7 9,-3 12 9,0 7 26,0 10 4,-10 4-5,7 3-14,0 5-1,0 0-8,3 0-20,0 21 0,0 12 0,0 8 2,6-2-2,9-2 0,3-4 0,3-4 0,2-7-8,0-10-47,0-10-49,3-2-85,-4-6-219</inkml:trace>
  <inkml:trace contextRef="#ctx0" brushRef="#br0" timeOffset="56150.6856">4332 9340 932,'0'0'164,"0"0"-145,0 0 19,0 0-34,0 0-1,0 0 8,29 108-1,-29-73-8,3 0-2,-1-2-69,2-3-102,6-4-102,-4-9-244</inkml:trace>
  <inkml:trace contextRef="#ctx0" brushRef="#br0" timeOffset="56377.8748">4658 9707 757,'0'0'195,"0"0"-184,0 0 35,0 0 27,0 0-2,143-2-34,-92-12-18,-6 0-14,-5 2-5,-14 4-45,-9 4-104,-17 4-186,0 0-259</inkml:trace>
  <inkml:trace contextRef="#ctx0" brushRef="#br0" timeOffset="56572.0785">4772 9926 1056,'0'0'133,"0"0"-128,0 0 14,0 0 8,123-16-2,-63 1-1,-15 1-24,-8 5-21,-17-2-164,-17 1-247</inkml:trace>
  <inkml:trace contextRef="#ctx0" brushRef="#br0" timeOffset="57333.055">5674 9539 105,'0'0'673,"0"0"-616,0 0-24,0 0 82,0 0-66,0 0-13,-24 92-2,6-78-9,0-3-14,1-10-1,1-1 5,1 0 13,-2-8-8,10-10-1,4-8-19,3-1 0,0 1-2,2 5 0,16 1-4,4 6 5,4 3-2,6 6 2,-3 5-1,4 0 2,-4 4-3,-2 17 1,-5 4 2,-9 8 0,-8 2 3,-5 9 5,-2 7 0,-27 0 1,-7 2-4,3-11-2,-3-10 1,3-11 1,7-4-4,5-11 3,8-6-4,4 0 5,4 0-5,5-4-10,0-13-12,5 3 18,14 1 2,4 3 2,2 6 4,-1 1 7,2 3 1,-1 0-4,0 0-2,-3 9-4,-2 0-2,0 5 0,-2 1-12,-1-1-86,2-2-151,-6-4-167</inkml:trace>
  <inkml:trace contextRef="#ctx0" brushRef="#br0" timeOffset="57834.5196">5991 9682 1096,'0'0'92,"0"0"-87,0 0 32,138-60-25,-84 60 1,-7 0-5,-12 14-8,-12 11-4,-19 8-4,-4 11 3,-11-1 4,-21 1 1,1-5 0,4-13-2,8-12 2,9-8-2,8-6 0,2 0-16,0 0 2,14-20-23,19-16 10,9-8-3,1-5 26,-3 2 3,-7 1 3,-4 11 2,-6 7 23,-10 12 15,-9 8 16,-4 8-1,0 0-16,0 0-22,-13 16 2,-9 11-13,-2 14 0,6 5-4,11-5 9,7-2-4,0-5-7,24-5 9,21-9-3,11-6 6,4-10 11,5-4-4,-3 0-8,-12-11 8,-13-2-13,-20 3-6,-11 8-4,-6 0-36,-10 2-45,-19 0-187,-11-5-439</inkml:trace>
  <inkml:trace contextRef="#ctx0" brushRef="#br0" timeOffset="59281.9839">3585 11372 651,'0'0'251,"0"0"-116,0 0-41,0 0-52,0 0-20,0 0-5,-1-26-9,10 26-8,-3 26 0,1 18 1,2 11 9,-2-3-1,-5 5 1,4-9-9,1-5 0,1-16 0,9-8-2,1-14 0,5-5-21,12 0 0,0-22-2,1-11-12,-5-12 12,-6-1 5,-12-1 15,-7-2 4,-6 1 1,0 8 2,0 9 12,-2 13 5,-2 12 19,4 6-15,-5 0-15,5 2-9,-2 23-4,0 9 4,2 5 7,0 6 7,0-4-3,4 0 0,8-4-5,-1-2-5,2-4 0,1-12-1,1-5-34,7-11-74,-1-3-105,-2-10-109</inkml:trace>
  <inkml:trace contextRef="#ctx0" brushRef="#br0" timeOffset="59528.9486">4052 11011 900,'0'0'182,"0"0"-166,0 0 46,0 0-41,0 0-21,0 0 0,20 72 3,-13-38-1,-3 4-2,-4-2-13,2-1-70,-2-8-66,0-7-93,0-12-151</inkml:trace>
  <inkml:trace contextRef="#ctx0" brushRef="#br0" timeOffset="59753.2757">4250 11043 694,'0'0'197,"0"0"-156,0 0 18,0 0-36,0 0 0,0 0 13,29 90-8,-26-60-13,-1 7-8,-2-4 0,0 3-7,2 2-45,5-6-102,-1-3-99,8-11-125</inkml:trace>
  <inkml:trace contextRef="#ctx0" brushRef="#br0" timeOffset="60033.0414">4553 11564 838,'0'0'316,"0"0"-296,0 0 4,0 0 19,130-16-1,-74 2-16,-1-2-7,-6 4-15,-9 0-2,-11 3-2,-7 2-4,-9 3-27,-7 4-61,-4 0-102,-2 0-104,-5 0-62</inkml:trace>
  <inkml:trace contextRef="#ctx0" brushRef="#br0" timeOffset="60242.0422">4636 11826 979,'0'0'125,"0"0"-122,0 0 41,0 0 12,160-51-12,-93 20-22,-4 8-10,-7-2-12,-14 5-13,-11 4-73,-11 3-133,-7-1-161</inkml:trace>
  <inkml:trace contextRef="#ctx0" brushRef="#br0" timeOffset="60886.6328">5653 11265 126,'0'0'948,"0"0"-917,0 0-30,0 0 6,0 0 0,0 0-6,-99 104 0,84-100 3,1-4 1,1 0-2,0-1 10,5-11 12,6-2-3,2-2-13,0-3-6,0 0-2,23-1 2,7-1-3,2 1-1,6 6 1,-5 4 0,-4 8-1,-2 2 1,-7 0-2,-4 6-2,-5 14 0,-2 9 4,-5 7 8,-4 5 6,0 8-3,0 1-4,-27 6 6,-2 2-10,-6 2-1,-3 2 0,3-9 2,8-17-4,4-17 0,10-10 2,9-9 6,2 0 5,2-13 6,0-9-10,0 3-3,11-2 10,4 1-7,3 10 6,5 8-9,1 2-4,5 0-1,2 18 1,1 4-1,0 0-1,2-5 2,2-11 7,1-6 9,4-2 7,3-26 9,-2-11-9,-1 1-4,-10 4-5,-11 6-7,-5 8-8,-8 2-1,-5 1-29,-2 6-49,0-3-83,0-2-413</inkml:trace>
  <inkml:trace contextRef="#ctx0" brushRef="#br0" timeOffset="79830.2552">9582 9186 491,'0'0'434,"0"0"-392,0 0 36,0 0-6,0 0-59,0 0-13,0 0 2,40 17 9,-11 18 6,2 3 23,-5 8-2,0 6 1,-6 2-13,-6 1-8,1-7-3,-4-13-3,-5-11-3,2-15 0,-2-9 0,3 0 8,11-35 22,5-18-5,-1-14-22,-2-5-8,-1 2-2,-8 12 0,-2 17-2,-8 10 0,-3 13-4,0 9-15,0 6-26,0 3-31,0 0-130,0 0-323</inkml:trace>
  <inkml:trace contextRef="#ctx0" brushRef="#br0" timeOffset="80120.9658">10396 9307 865,'0'0'132,"0"0"-114,0 0 80,116-5-41,-78-7-14,3-2-11,-2-1-14,-7 3-10,-9 3-8,-11 4 0,-8 5-32,-4 0-46,-2 0-102,-27 21-72,-9 1-98</inkml:trace>
  <inkml:trace contextRef="#ctx0" brushRef="#br0" timeOffset="80299.8258">10429 9531 963,'0'0'76,"0"0"-74,0 0 42,0 0-1,161-8-20,-112-2-11,-3-4-6,-11 0-6,-16 3-58,-16 2-78,-3 1-154,-16-3-369</inkml:trace>
  <inkml:trace contextRef="#ctx0" brushRef="#br0" timeOffset="83179.9878">11673 9404 372,'0'0'246,"0"0"-187,0 0-7,0 0 28,0 0-26,0 0-2,0 0 7,5-10-4,17-10 16,9-8-19,7-11-26,3-4-20,-4-6 0,-5 0-2,-15 2 5,-8 10-5,-9 8 3,0 12 1,-4 8 5,-18 9-7,-5 0-5,-9 9-1,3 16 0,0 6-2,8 1 1,9 0 0,11-4-1,5 0-1,0-2-2,29-3 2,11-3 3,10-8 1,3 2 1,-6-2 2,-7 5-1,-16 0-3,-8-2 0,-12 3 0,-4 0 1,0 6-1,-24 1 2,-9-4-1,0-1 0,5-6-1,5-7-13,9-7-50,5 0-41,9 0-150,0-21-192</inkml:trace>
  <inkml:trace contextRef="#ctx0" brushRef="#br0" timeOffset="83689.4762">12126 9191 769,'0'0'168,"0"0"-124,0 0 10,0 0-39,-29 121-7,29-79 1,0 1-5,0-9-1,13-10-3,9-5 1,-1-10 3,8-9-3,-3 0 1,1-14 0,-1-15 3,-5 0-5,-7-8 0,-8-1 0,-6 2 1,0 6 0,0 12 5,0 8-1,0 6 23,0 4-1,0 2-27,0 26-4,0 9 4,0 2 1,0-2 9,4-12-7,3-6-3,-2-9 2,4-9-2,-1-1 1,5-10 1,1-22 0,6-6 2,-3 1-4,2 2-1,-4 12 1,1 11 0,-1 12 0,6 0-4,-2 9 0,0 19 4,-3 8 0,-3-2 7,-6-2-1,-1-4-4,-1-4-2,-5-4-1,0-4-13,-18 1-64,-9-7-115,-7-7-103,-1-3-284</inkml:trace>
  <inkml:trace contextRef="#ctx0" brushRef="#br0" timeOffset="83978.1497">12342 8782 616,'0'0'73,"0"0"-30,0 0 108,0 0-80,0 0-41,73 104 12,-101-65-7,-15-5-11,-3-8-7,3-12-2,3-14 10,7 0-2,8-16 11,12-14-3,8-2-9,5 2-14,14 6-5,19 8-2,11 5-1,1 11 0,-2 0-5,-3 7-21,-9 18-110,-7 4-167,-6 2-198</inkml:trace>
  <inkml:trace contextRef="#ctx0" brushRef="#br0" timeOffset="84352.9818">12728 9194 945,'0'0'34,"0"0"0,0 0 53,40 140-57,-30-102-17,-2-4 4,-4-9-12,-2-12 1,-2-4 0,0-9-1,0 0 10,3-14 36,-1-21-34,6-4-16,8-4 1,7 5-1,-1 3-1,2 10 0,-1 7 2,-4 8-1,-1 10 10,-4 0-9,-3 0 2,-5 19 4,1 8 4,1-1-1,-3 2 3,2 0-8,2-6-5,-1-1-1,2-6 0,3 0-4,3-8-49,-1-5-88,2-2-171,-7-4-163</inkml:trace>
  <inkml:trace contextRef="#ctx0" brushRef="#br0" timeOffset="84792.9812">13182 9150 723,'0'0'274,"0"0"-236,0 0 41,0 0-41,136-51-25,-91 51 3,-9 15-10,-9 19-5,-14 7 2,-13 5-3,0 3 1,-11-3-1,-14-8 0,2-12-8,8-9-5,9-12-1,6-5-1,0-2 4,6-24-2,22-11-12,11-4 19,-1-3 5,-3 0 1,2 4 1,-14 2-1,-5 8 12,-9 8 26,-9 5-1,0 7 9,0 5 4,-15 5-10,-5 0-19,-5 22-6,8 14-11,5 6 4,10 1-2,2 1-3,2-5 0,27-6-2,13-10 0,12-12 0,11-11-1,4 0 4,-4-19 3,-14-3-7,-20 6-5,-18 4-39,-13 9-39,-17 3-102,-28 0-267</inkml:trace>
  <inkml:trace contextRef="#ctx0" brushRef="#br0" timeOffset="85161.5469">11943 9881 164,'0'0'776,"0"0"-704,0 0-34,0 0 51,185-16-7,-52-2-12,37-1-25,18-6-9,25-1-5,17-8-19,-5-2 3,-9 0 4,-21 1-10,-44 4-1,-45 4-5,-46 10-2,-30 5 0,-24 4-1,-6 4-11,-17 4-28,-24 0-57,-14 0-94,-10 15-161,-8 8-248</inkml:trace>
  <inkml:trace contextRef="#ctx0" brushRef="#br0" timeOffset="85567.4944">13151 10080 920,'0'0'99,"0"0"-87,-4 110 57,4-69-20,4-5-23,5-2-1,-5-4-11,1-12-3,-3-7-4,-2-6-1,0-5 7,0 0 14,2-28 6,10-18-24,3-10-8,14-4 0,2 3-1,8 3 1,-2 16-1,-5 11 4,-3 22 1,-5 5-5,-6 17 1,-2 20-1,-3 7 5,-5 8-3,2 0 7,-3-5-3,5-11 1,2-14-2,9-9-1,9-11 1,13-2 8,7-17-10,-2-15-3,-5 0-18,-13 4-84,-19-4-255</inkml:trace>
  <inkml:trace contextRef="#ctx0" brushRef="#br0" timeOffset="90309.9752">9682 11119 339,'0'0'582,"0"0"-495,0 0 21,0 0-11,0 0-78,0 0-19,0 0 2,12 61-1,7-2 12,0 7 2,-9 2 2,4-5-4,-5-11-2,0-14 1,0-14-5,0-16 2,-1-8 2,8-3 3,5-26 9,0-15 1,4-16-12,-7-2-10,-2-1-1,-5 9-1,-2 12 0,-5 14-3,-2 10-6,-2 8-25,3 10-25,0 0-85,2 0-239,3 6-181</inkml:trace>
  <inkml:trace contextRef="#ctx0" brushRef="#br0" timeOffset="90679.9363">10093 11576 864,'0'0'141,"0"0"-140,0 0 21,0 0 10,0 0 8,0 0-19,102-88-9,-79 56-7,-3 2-3,-5 0 1,-1 7-1,-8 11 11,-1 6-1,-5 6 2,0 0 14,0 0-14,0 10-9,0 21 0,2 5 17,-2 6 6,0 2-9,0 4 2,0 0-8,0-3-6,0-4-2,2-11-1,0-6-4,3-7 0,-4-3-6,3-6-51,-4 0-99,0 0-172,0-3-192</inkml:trace>
  <inkml:trace contextRef="#ctx0" brushRef="#br0" timeOffset="90944.4855">10124 11999 810,'0'0'109,"0"0"-107,0 0 83,125 0-30,-73-14-21,5 0-11,-8-6 1,-8 4 3,-16 4-7,-8 4-13,-11 8 2,-4-2-8,-2 0-1,0 0-32,0-6-62,0-2-234,0-6-323</inkml:trace>
  <inkml:trace contextRef="#ctx0" brushRef="#br0" timeOffset="91197.3242">10873 11478 1003,'0'0'125,"0"0"-119,0 0 17,119 2 34,-73-10-29,-6-4-9,-6 6-11,-12-2-8,-13 8-18,-8 0-46,-1 0-62,-1 0-154,-21 0-178</inkml:trace>
  <inkml:trace contextRef="#ctx0" brushRef="#br0" timeOffset="91430.7135">10902 11768 912,'0'0'95,"0"0"-87,0 0 58,129-47 5,-95 26-48,-1 7-5,-10 7-13,-10 1-5,-7 5-12,-6 1-77,0-1-24,0 1-159,-17 0-272</inkml:trace>
  <inkml:trace contextRef="#ctx0" brushRef="#br0" timeOffset="93150.1256">12678 11400 125,'0'0'571,"0"0"-424,0 0 0,0 0-63,0 0-60,0 0-15,0 0 46,119 16 14,-57-16-18,0-12-16,-10-4-6,-14 7-20,-11-1-3,-17 6-5,-8 4-1,-2-4-24,0 4-48,0 0-93,3 0-178,2 0-117</inkml:trace>
  <inkml:trace contextRef="#ctx0" brushRef="#br0" timeOffset="93704.8917">13628 11115 903,'0'0'81,"0"0"-67,0 0 76,0 0-44,0 0-34,-121 74 6,92-25 0,1-3-7,6 2-4,6-4 1,7-4-3,9-5-1,0-6-4,2-9 0,25-10-2,11-10 1,11-2-6,5-26-3,-1-13-15,-8 0 15,-8 1 9,-11 7 1,-12 12 4,-8 10-4,-6 7 20,0 4 22,0 0-12,-10 12-27,-5 19-3,-3 5-1,7 1 1,5 6 0,6-6-3,0-4 3,12-13-4,16-10-11,9-10-6,6-2 10,1-27 10,-4-8 1,-9-1 0,-13 1 3,-10 4-1,-8 0 9,-4 8 8,-23 7 2,-6 7-10,-2 11-11,-1 0 0,7 7-1,2 12-19,9 3-61,6 0-92,11-4-198</inkml:trace>
  <inkml:trace contextRef="#ctx0" brushRef="#br0" timeOffset="94124.002">14051 11604 896,'0'0'84,"0"0"-77,48-104 53,-24 55-4,8-2-38,-6-2-10,-4 7 1,-6 10-3,-16 10-4,0 10 6,-3 2 1,-17 10-8,-2 4-1,-2 0-12,2 9-9,-1 8-20,8 7 2,10 0-8,5 1-46,3-4 20,30-3 46,7-6 12,9-7 15,6-4 4,-4-1 6,-7 0 20,-16 11 21,-14 0-5,-12 7-10,-2 7 1,-7 3 13,-19 6-20,-10 0-19,5-10-11,6-1-1,7-12-48,9-9-123,5-2-6,4-16-189</inkml:trace>
  <inkml:trace contextRef="#ctx0" brushRef="#br0" timeOffset="94485.1631">14547 11253 304,'0'0'617,"0"0"-563,0 0-35,0 0 56,24 107-45,-13-71-4,-2-2-6,0-8-9,-4-6-5,-2-8-1,0-3-5,-3-9 3,5 0 2,1-17 11,8-19-12,-1-10-4,10 2-1,1 4-10,-2 7-5,0 13 16,-5 8 0,-4 12 2,-9 0 4,2 4 5,2 18 14,-6 7 8,0 0-6,0 6-6,2-11-10,1-4-3,3-5-7,2-5-1,3 1 0,-1-3-21,0 0-67,2-1-170,-3-7-238</inkml:trace>
  <inkml:trace contextRef="#ctx0" brushRef="#br0" timeOffset="94955.5233">15077 11217 993,'0'0'47,"0"0"-37,0 0 57,139-24-45,-108 34-7,-4 16-4,-17 5-9,-10 5 1,0 1-2,-16-1 2,-9-1-2,0-12-1,7-4-4,5-11-10,10-4-11,3-4 4,3-7 10,24-22-6,8-10-15,6-2 29,5-1 3,-8 3 0,-3 7 0,-10 8 3,-9 4 1,-5 10 14,-9 3 28,-2 7 12,0 0 8,-7 0-25,-15 12-25,-2 19-1,4 4-7,8 0 8,10 2-14,2-4 9,0-5-6,25 0 0,10-5-2,7-7 3,1-2-5,-1-3 0,-2-8 0,-12 1-1,-8-2-5,-12-2-55,-8 0-71,0 2-195,-32-2-155</inkml:trace>
  <inkml:trace contextRef="#ctx0" brushRef="#br0" timeOffset="95368.2285">13539 11891 1028,'0'0'122,"0"0"-114,0 0 31,0 0 23,161 66-12,-16-66-4,32 0-16,20-2-9,8-14-2,11 0-5,-8 2-6,-14-6-1,-22-2-3,-33-6 3,-31-6 6,-33 5 10,-23 6 2,-19 3-10,-15 8-11,-13 1-2,-3 4-2,-2-2-20,0-1-51,-16-3-58,-13-4-176,-9-2-495</inkml:trace>
  <inkml:trace contextRef="#ctx0" brushRef="#br0" timeOffset="96981.8802">14263 12529 621,'0'0'118,"0"0"-69,0 0 123,0 0-93,0 0-43,0 0-20,-2-8-5,12 30 31,5 8 8,1 4-27,-5 4-1,2 2 5,-8-4-11,-3-4-4,-2-8-7,0-10-2,0-8-2,0-4 1,0-2 5,0-8 1,4-24 4,1-13-11,1-4-2,10 1-5,1 6-5,8 10-2,2 5 3,-3 12 9,4 4-2,-7 11 2,2 0 1,-1 4-6,-7 18 5,1 7 0,-7 2 2,-3 6 0,0 1 0,-6-2 8,0 0 3,0-8 0,4-4-9,3-3 1,3-10 1,6-7-3,6-4 0,3 0-4,4-22-5,-5-2-62,-6-3-101,-11-6-213</inkml:trace>
  <inkml:trace contextRef="#ctx0" brushRef="#br0" timeOffset="97669.1034">14909 12082 851,'0'0'109,"0"0"-109,0 0 0,0 0 6,0 0 5,0 0-3,-4 81-6,-11-67 6,-5-4-1,2-6 6,0-4 1,1 0 5,7 0-8,4-11-6,3-3 3,3-1-8,0 2 0,0-2 0,13 4 0,6 0 1,-1 2-1,1 4 0,2 0 1,-1 5 1,-3 0 0,0 0-1,-2 0 4,-4 0 2,2 14 11,-2 2-8,-1 5 5,-4 4-6,-2 1 0,-4 4 12,0 3 0,0 4-5,-16-1-10,-5 0 5,-6-4-6,0-4-4,-2-8 2,2-6-2,5-9 0,2-5 0,5 0-1,10 0-6,0-5 4,5-6-3,0-2 5,9 3-4,12 4 4,3 5 3,7 1 0,3 0 1,1 0-2,1 7 6,1 3 2,0-4 1,-2-2 30,3-4-7,-2 0-1,-5-7 7,-4-8-11,-6-1-10,-5 4-2,-2 2-9,-7 0-5,-4 2-3,4 1-6,1-4-45,3-3-83,2-4-285</inkml:trace>
  <inkml:trace contextRef="#ctx0" brushRef="#br0" timeOffset="99072.9503">9584 14080 239,'0'0'297,"0"0"-169,0 0 8,0 0 51,0 0-48,0 0-46,0 0-35,-17-33-34,17 61-19,11 17 21,11 22 3,3 7 2,3 4-3,4-8-16,-4-8 3,-1-17-1,-2-21-6,-3-10 5,-1-13-12,-4-1 3,4-21 0,-2-30 4,1-17 3,-4-5-8,-5-4-3,-4 12 1,-3 19-4,-2 17-9,-2 14-9,3 15-36,2 0-42,3 5-137,5 17-121,2 2-191</inkml:trace>
  <inkml:trace contextRef="#ctx0" brushRef="#br0" timeOffset="99632.6455">10380 14377 638,'0'0'355,"0"0"-328,0 0-2,-36 117 111,21-99-84,-5 4-35,0-4-6,0-4-3,-2-5-5,-1-9-1,4 0 4,0 0 0,4-5-6,8-13-1,7-5-1,0-2 2,9-1-2,17 2 2,5-5 0,2 12 2,0 6 0,-2 9 4,2 2-3,-3 0-1,-9 28-1,-5 11 1,-9 15 2,-7 5 2,0 2-1,-3 7 2,-21-2 0,-5-7-2,-2-13 0,4-10-3,5-17 0,4-12 0,5-7-2,5 0 0,6-19-10,2 5-4,0-3 9,10 7 3,13 3 0,10 6 2,4 1 1,1-4-1,2 4 4,-5 0 10,0 0-2,-6 0 7,-3 0 0,-6 0 0,-1-4-10,-2-11 0,-8 3-1,2-6-8,-5-1-4,-1-8-7,4-4-40,-2-4-61,6 3-229,3-7-273</inkml:trace>
  <inkml:trace contextRef="#ctx0" brushRef="#br0" timeOffset="99820.7339">11147 14355 897,'0'0'315,"0"0"-302,0 0-12,0 0 20,137-23-7,-84 7-14,-7-3-5,-7 1-73,-15 9-175,-11 2-202</inkml:trace>
  <inkml:trace contextRef="#ctx0" brushRef="#br0" timeOffset="100029.7495">11218 14633 1035,'0'0'111,"0"0"-109,0 0 58,134 0 17,-72-32-48,-6 6-8,-13 3-8,-16 5-8,-14 10-5,-13 8-17,0 0-32,-25 0-142,-10 17-501</inkml:trace>
  <inkml:trace contextRef="#ctx0" brushRef="#br0" timeOffset="102408.9314">12672 14483 555,'0'0'179,"0"0"-62,0 0 24,0 0-66,0 0-28,0 0-19,-9 0-10,38 2 16,9-2 15,8 0-8,8 0-4,4 0-3,2-17-8,-4 3 4,-7-4-7,-13 2-2,-12 9-9,-12 3-10,-8 4-1,-4 0-1,0 0-2,0 0-22,0 0-29,0 0-67,0 0-159,0 4-291</inkml:trace>
  <inkml:trace contextRef="#ctx0" brushRef="#br0" timeOffset="102909.678">13604 14480 665,'0'0'136,"0"0"-121,0 0 146,0 0-55,0 0-47,0 0-15,53-48 10,-28 11-32,1-13-2,-1 2-7,0-2-7,-9 10 5,-3 12-6,-13 8-2,0 8 0,-2 6 0,-23 6-3,-8 0-1,-4 4-8,-1 16-2,3 0 4,10-2 2,10-2 1,12 0 1,3 7-10,12-2 8,23-3 4,10 1 1,6 2-1,3-1 2,-10 0-1,-8 3 0,-14 2 1,-15 4 0,-7 5-1,0 0 1,-26-2 1,-8-4 0,1 0-2,0-12-7,8-2-40,4-4-36,15-10-30,6 0-130,0-17-132</inkml:trace>
  <inkml:trace contextRef="#ctx0" brushRef="#br0" timeOffset="103569.8684">14080 14177 0,'0'0'967,"0"0"-924,0 0-29,0 0 76,0 0-66,0 0-23,-15 40 5,15-10 1,0 10 3,0 1 3,0-2 15,0-1-5,0-4-15,0-5-5,9-9-1,7-4-1,6-14-1,4-2 0,8-2-3,-1-24-5,-4-2 0,-4-7-18,-9 2 18,-12 1-6,1 3 14,-5 5 0,0 11 3,0 4 3,0 9 8,0 0 1,0 0-5,0 4-5,0 21-2,0 10 3,0 8 3,0-2-2,2-2-3,4-7 2,2-10-5,-4-9 2,2-6-2,7-7-1,3-2 0,5-26 0,3-10 0,5-8-3,2 1-8,0 5-5,1 7 13,-6 13 3,-8 11 4,-7 9 4,-2 0 1,-4 16 4,-5 16 8,0 9 1,0 0 0,0 0-7,2-7-8,5-6 2,1-7-3,7-12-3,8-7-2,6-2-1,9-14 1,4-15-1,-4 0-21,-8 0-36,-15 8-45,-15 3-123,-15 8-131</inkml:trace>
  <inkml:trace contextRef="#ctx0" brushRef="#br0" timeOffset="103885.7004">14175 13864 879,'0'0'52,"0"0"-43,0 0 95,0 0-50,0 0-32,0 0-10,-5 111-6,-22-102-1,3-9-4,-1 0 8,6-9 4,5-13 6,7-2-6,4 4 4,3 6 7,0 2-17,14 9 0,9 3-7,-4 0-2,2 20-65,-4 6-210,-1 3-347</inkml:trace>
  <inkml:trace contextRef="#ctx0" brushRef="#br0" timeOffset="104687.9329">14983 14258 360,'0'0'196,"0"0"-104,0 0 47,0 0 30,0 0-67,0 0-8,46 39-8,-38 3-36,-3 7-11,-5-1-7,0-4-20,0-7-7,0-11-3,0-8 0,0-9-2,0-9-3,0 0 0,7-8-1,10-28 4,6-12-1,0-8-1,4-1-3,0 11 3,-3 11 2,0 14 2,-9 16-2,-5 5 2,0 0 4,-4 23 3,1 12 13,-1 8-6,0-1-6,-2-4-3,2-1-4,3-11-2,3-2-1,-3-7-3,3-5-20,5 3-48,-5-10-118,0-5-182,-7 0-319</inkml:trace>
  <inkml:trace contextRef="#ctx0" brushRef="#br0" timeOffset="105152.0078">15505 14291 685,'0'0'73,"0"0"-69,143-21 134,-105 21-24,-12 29-93,-15 11-10,-11 11-2,0 3-3,-26-1-2,-10-4-4,0-11-4,9-12 1,12-12-4,9-10-9,6-4 10,4-21-25,27-20 28,11-9 3,8-2 0,3 1 0,-6 5 1,0 4 4,-9 6 9,-11 10 1,-11 10 13,-11 10 19,-5 6 33,0 0 13,-19 2-50,-12 22-23,-5 13-1,5 6 4,6 7 2,9 3-11,14-3 2,2-2-7,12-4-8,25-14 1,15-12-2,10-13 2,7-5 0,-5 0 0,-5-17 1,-22 3-3,-22 0-36,-15 6-43,0 3-74,-23 5-284</inkml:trace>
  <inkml:trace contextRef="#ctx0" brushRef="#br0" timeOffset="105856.9309">13423 15003 748,'0'0'66,"0"0"-66,0 0 0,0 0 156,0 0-36,0 0-61,-105-10 1,105 10-14,36 0-28,26 0 11,27 0 13,29-2-11,30-13-2,32 1-2,39-3 0,24-1 1,24 0-7,14 0-4,1-4-9,-4-4 10,-16 2 3,-17 7-1,-33 5-1,-42 6-10,-39 6-6,-44-1-2,-26 1-2,-26 0-2,-17 0-23,-14 0-33,-4 0-30,-17 0-46,-27 0-248</inkml:trace>
  <inkml:trace contextRef="#ctx0" brushRef="#br0" timeOffset="107491.821">14457 15444 968,'0'0'120,"0"0"-106,0 0 36,0 0-2,0 0-18,-20 126-14,25-76 6,9 3-6,-4-5-8,-1-2-2,-2-9 1,-2-12-2,-3-6 0,0-16-5,-2-3 2,4 0-5,3-15 5,5-24-2,3-17 9,5-5-9,5 4-5,1 9-11,1 3 5,2 17 9,-5 10-3,-3 14 8,-8 4-6,-2 0 6,-2 14-2,-5 16 19,3 8-1,-5 3-6,-1 1 2,4-8-3,3-1-3,1-10-3,3-9-4,2-2-2,7-6 3,2-6-3,4 0-7,2 0-14,-4-14-28,0-8-71,-6-6-147,-5 2-260</inkml:trace>
  <inkml:trace contextRef="#ctx0" brushRef="#br0" timeOffset="107936.8361">15081 15087 909,'0'0'68,"0"0"-41,0 0 99,137-67-63,-112 67-37,-10 23-8,-13 5-8,-2 13-4,-5 1 2,-21-6-5,-6 0 2,3-10-3,7-8-2,9-4 0,6-14 0,5 0 0,2 0-1,0 0-2,2 0 3,20 0 3,7 0 2,8-8 11,-1 4 8,3 4-10,-8 0 7,-8 4-1,-11 14 0,-12 0-9,0 7 15,-17 8 4,-24 3-7,-9 4-18,-4-2 8,3-6-11,6-10 1,10-8-2,6-9-1,8-5-13,17 0-44,4-19-111,4-20-533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23:33.8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777 1383 653,'0'0'177,"0"0"-12,0 0-61,0 0-31,0 0-21,0 0-36,-152-2-11,99 40-4,-3 15 1,5 5 2,10-2-5,18 0 1,11-8-6,12-9 6,0-12-6,22-13-14,16-11-26,12-3 22,3-17 7,0-19 10,-1-8 3,-13-2 4,-16 6 0,-9 2 7,-14 7 13,0 9 26,0 11 15,0 4-13,0 7 7,0 0-30,0 0-23,0 0-2,0 23-9,0 11 6,0 14 2,9 5-2,2 6-18,11-1-65,-3-8-72,2-7-129,1-13-57</inkml:trace>
  <inkml:trace contextRef="#ctx0" brushRef="#br0" timeOffset="290.5914">1007 1809 419,'0'0'105,"0"0"-26,0 0 94,31 121-71,-24-70-9,-5-7-48,0-9-29,-2-15-5,0-15 2,0-5 5,0 0 27,0-28 25,0-16-34,2-13-33,14 4-4,-1 6 4,6 19-5,-4 13 6,1 8-4,3 7 5,-6 0-5,6 3 0,-2 19 4,-3 7-2,-3 4-1,-4 6-2,-2 5-1,-5-3-67,-2-1-117,0-17-211</inkml:trace>
  <inkml:trace contextRef="#ctx0" brushRef="#br0" timeOffset="440.7091">1541 1717 494,'0'0'672,"0"0"-663,0 0-2,129-90-4,-57 64-3,-1 6-114,-15 8-294</inkml:trace>
  <inkml:trace contextRef="#ctx0" brushRef="#br0" timeOffset="599.0919">1695 1855 541,'0'0'669,"0"0"-628,0 0 26,0 0-48,0 0-16,116-46 0,-37 19-3,-2 3-145,-23 2-328</inkml:trace>
  <inkml:trace contextRef="#ctx0" brushRef="#br0" timeOffset="1244.0922">3227 1157 531,'0'0'64,"0"0"52,0 0-29,0 0-60,0 0-2,0 0-10,-72 81-5,64-81 9,1 0 49,5-19-10,2-9-6,0-3-29,13 2-7,12 4-2,4 7 1,4 8 2,0 8-3,1 2-9,-1 0 3,-6 21-2,-7 9-6,-9 14 9,-11 11-1,0 6-1,-33 8 9,-16-4-12,-2-6-1,3-16 0,11-11-2,14-18 4,15-9-4,8-5 8,0 0 6,0-5 12,0-12-21,14 3-1,5 4 4,3 3 2,7 2-6,1 5-1,1 0-4,-2 0 0,2 0 0,2 4-34,-2 8-63,-3-1-118,-6 1-148,-18 2-148</inkml:trace>
  <inkml:trace contextRef="#ctx0" brushRef="#br0" timeOffset="1468.0275">3069 1941 245,'0'0'893,"0"0"-856,0 0-9,0 0 0,154-38 23,-29-6-1,21-13-17,5-2-14,-11 1-9,-23 11-10,-38 15 0,-35 16-29,-35 16-76,-14 0-126,-49 26-149</inkml:trace>
  <inkml:trace contextRef="#ctx0" brushRef="#br0" timeOffset="1625.9126">3309 2317 947,'0'0'61,"0"0"-26,27 118 48,-11-59-59,-7 3-13,-3 1-11,1-11-32,-4-10-126,1-20-198</inkml:trace>
  <inkml:trace contextRef="#ctx0" brushRef="#br0" timeOffset="1806.6568">3552 2400 1096,'0'0'72,"0"0"-53,0 0 1,0 0 4,0 0 1,33 139-10,-19-95-13,-5-3 0,-2-1-2,-7-3-31,0-5-106,0-8-130,-3-10-198</inkml:trace>
  <inkml:trace contextRef="#ctx0" brushRef="#br0" timeOffset="1979.119">3091 2474 1180,'0'0'90,"0"0"-74,70-111 10,19 46-19,19-11 0,11-1-6,-11 5-1,-21 8-90,-25 11-297</inkml:trace>
  <inkml:trace contextRef="#ctx0" brushRef="#br0" timeOffset="2427.8872">5365 708 970,'0'0'148,"0"0"-127,0 0 87,0 0-74,0 0-25,-119-63 11,82 63-17,-5 4-3,-10 31 0,-6 16 0,-2 19 4,6 21-4,8 21 3,12 19 2,18 9 2,16 0-1,0-4 3,25-3-8,12 0 3,4-3-2,-7-8 5,-10-7 7,-17-18 3,-7-14 10,-12-7 8,-25-10-12,-7-13-2,-2-14-8,7-17-4,10-12-1,4-10-4,7 0-4,2 0-12,8 0-41,6-2-58,2 2-266</inkml:trace>
  <inkml:trace contextRef="#ctx0" brushRef="#br0" timeOffset="2749.5977">5233 3166 1062,'0'0'86,"0"0"-69,0 125 34,13-95-15,10-9-15,8-4 1,0-7-15,7-10 1,-2 0-1,-2-17 1,-3-21 4,-12-8 18,-6-10-5,-8 6-8,-5 4 0,0 18 13,-5 9-11,-15 14-5,-8 5-9,-10 0-5,-11 8-3,-2 10 1,8 2 2,8-8-10,10-9-16,10-3-17,5 0-48,4-24-208</inkml:trace>
  <inkml:trace contextRef="#ctx0" brushRef="#br0" timeOffset="3066.768">5566 819 1182,'0'0'114,"0"0"-91,0 0-11,0 0-12,0 0 0,0 0 0,44 137 0,-38-97-3,-1-2-99,-5-8-106,0-20-178</inkml:trace>
  <inkml:trace contextRef="#ctx0" brushRef="#br0" timeOffset="3236.6585">5811 851 1153,'0'0'93,"0"0"-77,0 0-9,0 0-1,0 0 0,29 125-3,-26-85-3,-3 0-62,0-1-120,-3-12-129,-11-6-119</inkml:trace>
  <inkml:trace contextRef="#ctx0" brushRef="#br0" timeOffset="3426.7974">5532 724 977,'0'0'141,"0"0"-95,0 0 16,0 0-42,129-83-14,-58 57-3,0 5-3,-10 7-11,-19 3-178,-33 7-458</inkml:trace>
  <inkml:trace contextRef="#ctx0" brushRef="#br0" timeOffset="4180.321">6319 1712 1081,'0'0'79,"0"0"-74,0 0 28,116-68-12,-65 68-18,-4 0 1,-11 27-4,-16 8-9,-20 10-15,0 5 4,-32 1 18,-6 2-7,3-9-20,10-17 11,14-10 10,11-17-19,0 0-40,17-22-71,24-24 24,10-12 2,3-4 4,-7 9 94,-10 11 14,-16 17 129,-12 13 48,-7 5 25,-2 7-50,0 0-76,-2 5-50,-19 18-15,2 12-8,-2 11 0,8 2-2,10 1-1,3 2 0,6-11-3,25-4-4,4-8 1,11-14-25,4-14-52,-10 0-59,-13-14-218</inkml:trace>
  <inkml:trace contextRef="#ctx0" brushRef="#br0" timeOffset="4835.1295">6863 1001 1021,'0'0'45,"0"0"-45,0 0-27,0 0 18,0 0 9,0 0 5,-18 58 2,2-53 2,-1-3-4,0-2 9,5 0 9,3-15 1,1-9-11,8-2-13,0 1-1,0 1 0,11 7-4,5 6 5,3 8-2,1 0-2,4 3-2,3 0 0,4 0 6,0 0 0,1 5 1,-2 10 0,-11 2 3,-11 2-4,-6 8-7,-2 0 7,0 11 10,-6 1-4,-15 2-4,2 2 1,-6-3-1,-3-2 0,3-6-2,0-6 1,5-9 1,4-8-1,8-9-1,1 0 1,3 0-2,4-24-4,0 2-9,0 2 0,13 6 10,7 10 2,-2 4-4,6 0-8,6 10 6,0 9 7,6 0-2,4-1 3,-5-6 0,2-3 6,-8-9 13,-5 0 24,-4 0 7,0-15 14,-11-5-15,-3-3-11,0-2-22,-4 3-15,4 8-1,-4 10-37,1 4-84,-1 7-257,2 18-345</inkml:trace>
  <inkml:trace contextRef="#ctx0" brushRef="#br0" timeOffset="5378.0153">7750 1485 1068,'0'0'115,"0"0"-98,0 0 28,0 0-29,-116 116-13,96-65-1,0 5-1,8-1 1,6-9-2,6-10-4,0-9-6,27-8-33,17-19-4,14 0 12,14-20 14,-3-20 1,-5-4-16,-16-5 36,-15 5 6,-14 6 11,-9 12 28,-8 9 23,-2 14 18,0 3-18,0 0-36,-6 12-32,-10 18-1,-1 12 1,7 2-4,8 0 2,2-5-1,0-8-5,16-6-8,10-11 0,10-10 2,2-4 5,1-6 9,-3-23 2,-6-7 5,-8-6-3,-12-6 13,-10-1 9,0 6-2,-13 11-9,-11 12-11,-1 11-4,-5 9-10,5 0-48,2 20-95,5 6-164,10 6-235</inkml:trace>
  <inkml:trace contextRef="#ctx0" brushRef="#br0" timeOffset="5736.0114">8273 1961 798,'0'0'216,"0"0"-157,0 0 31,142-152-22,-105 89-27,-8-3-7,-14 10-18,-9 13-2,-6 17-8,-6 10 6,-17 9-11,-4 7-1,-4 0-28,2 3-17,8 14-7,9 0-5,12 0 4,0 5 6,10 0 26,20 2 9,10 0 6,10-6 3,4 0 3,-8-1 0,-5-4 9,-12 1 33,-12 3 6,-10 2-4,-7 8-20,0 1-2,-22 6-5,-12 1-17,1-6-13,-2-9-98,12-18-137,5-2-118</inkml:trace>
  <inkml:trace contextRef="#ctx0" brushRef="#br0" timeOffset="6048.5151">8747 1627 432,'0'0'177,"0"0"-114,0 0 15,0 0 15,98 128 17,-90-87-42,1-6-22,-7-3-4,1-11-4,-3-9-10,2-7-3,3-5-8,-4 0 0,4-6 0,8-26 9,7-17-21,12-2-3,-2 5-2,2 11-2,-7 19 2,-7 9 8,-5 7 2,-1 0-10,-2 21 0,3 9 12,1 4 1,-3 0-6,5 1-4,-7 1-3,-5 4-6,-4 1-67,0 2-137,0-11-396</inkml:trace>
  <inkml:trace contextRef="#ctx0" brushRef="#br0" timeOffset="6460.892">9324 1656 1126,'0'0'40,"0"0"-20,0 0 4,125-12-17,-94 30-7,-14 14-3,-15 7-26,-2 1 1,-6 0 15,-13-8-2,2-8 8,7-9 4,7-10-15,3-5-23,0 0-9,16-22-15,17-12-6,5-7-34,5-3 44,-4 1 23,-4 0 38,-5 8 17,-8 9 126,-11 11 34,-9 9-52,-2 4-35,0 2-31,0 0-22,-15 6-24,-5 18-13,-2 7 0,6 6 0,8-5 4,8 3-2,0-3-3,0-5 1,21-1-1,6-7-40,9-14-50,4-5-159,7-14-196</inkml:trace>
  <inkml:trace contextRef="#ctx0" brushRef="#br0" timeOffset="6858.8868">10220 1492 975,'0'0'192,"0"0"-93,0 0-36,0 0-42,0 0-21,0 0-7,-100 94 7,66-41-1,5-4 1,13-8-8,14-6 6,2-5-8,7-11-14,22-9-11,11-10-19,9-4 29,2-24-11,-3-8-1,-13-7 17,-10-7 20,-14-6 5,-11-12 10,0-10 13,0-9 9,-14 7-6,1 16 2,0 20 20,3 23 4,6 16-17,2 5-4,0 0-31,-1 35-5,3 16-4,0 14 4,0 5 6,17-4-3,0 2-2,-1-6-1,-3-2 0,-2-6-24,-4-4-72,-3-15-153,-2-16-422</inkml:trace>
  <inkml:trace contextRef="#ctx0" brushRef="#br0" timeOffset="7301.5064">10674 1552 561,'0'0'710,"0"0"-688,0 0-16,0 0 8,139-6-4,-112 40-10,-16 13 0,-11-3-27,0-1-4,-29-6 9,6-11 15,6-9 0,7-10 6,8-7-32,2 0 11,2-24 9,28-17-36,17-10-8,4-10-6,0 1 11,-6 5 52,-10 11 9,-14 18 99,-13 13 20,-5 10-28,-3 3-40,0 0-27,0 30-16,-11 14-10,-3 14 11,9 3 1,5-3-7,5-10-4,30-14-2,16-12-1,21-18 6,15-4 8,11-22-2,-1-21-7,-16-3-5,-18-3-2,-23 7-3,-27 8-6,-13-1-59,-56 4-185</inkml:trace>
  <inkml:trace contextRef="#ctx0" brushRef="#br0" timeOffset="8181.7239">1576 4659 996,'0'0'104,"0"0"-86,0 0 15,0 0-15,0 0-9,173-73 5,-113 53-14,-13 9-102,-23 11-231,-19 0-192</inkml:trace>
  <inkml:trace contextRef="#ctx0" brushRef="#br0" timeOffset="8322.6466">1546 4983 859,'0'0'166,"0"0"-164,0 0 19,116-56 17,-41 20-15,4 3-23,-7 6-81,-22 1-400</inkml:trace>
  <inkml:trace contextRef="#ctx0" brushRef="#br0" timeOffset="8823.899">2500 4451 520,'0'0'521,"0"0"-519,0 0 0,0 0 10,0 0-10,-118 85-1,106-82 0,6-3 4,1 0-1,1-11 4,4-13-8,0-6-4,0 2 1,15 2 3,10 6-2,4 3 0,2 8 0,0 9-1,1 0-3,-3 5 3,-7 23 2,-8 8 0,-10 10 1,-4 8 3,0 7 4,-29-1 3,-8 0-5,-6-2 0,-3-7 2,5-12-6,12-15 0,7-13 2,15-11 2,7 0 1,0-11 11,0-11-17,0 3-4,16-2 4,5 11 3,6 2 4,4 8 3,4 0-8,-4 0 2,0 5-4,-2 8-1,-5 3-12,1 1-65,-9-2-200,-8-1-116</inkml:trace>
  <inkml:trace contextRef="#ctx0" brushRef="#br0" timeOffset="9058.5655">2121 5317 627,'0'0'484,"0"0"-484,0 0 9,138 5 32,-29-23 25,17-12-21,3-6-8,-6-4-19,-19 4-3,-19 5-5,-31 11-10,-28 13 0,-26 7-61,-8 0-99,-48 27-178</inkml:trace>
  <inkml:trace contextRef="#ctx0" brushRef="#br0" timeOffset="9230.8212">2266 5927 972,'0'0'52,"0"0"-43,0 123 63,0-74-57,2 4-13,3-9-2,-3-6-89,-2-16-262</inkml:trace>
  <inkml:trace contextRef="#ctx0" brushRef="#br0" timeOffset="9425.417">2500 5929 398,'0'0'808,"0"0"-772,0 0-36,0 0 0,0 0 2,3 128 1,-3-81 1,0-1-2,0-2-2,-5-4-10,-4-4-63,-2-4-49,-8-8-176,0-12-156</inkml:trace>
  <inkml:trace contextRef="#ctx0" brushRef="#br0" timeOffset="9637.8634">1942 5889 1104,'0'0'77,"0"0"-74,0 0 6,160-76 1,-60 42 14,7 0 2,-7-2-8,-15 5-8,-25 7-5,-24 9-2,-19 8-3,-15 7-39,-2 0-84,-4-1-204</inkml:trace>
  <inkml:trace contextRef="#ctx0" brushRef="#br0" timeOffset="11378.6167">4866 4845 172,'0'0'729,"0"0"-649,0 0 27,0 0-27,0 0-45,0 0-17,0 0-2,52-99-12,-11 99 2,-7 0-5,-8 12-1,-8 18 3,-11 13-3,-7 8 1,0 4 1,-29-1 0,-6-8-2,0-8 0,8-14-8,10-14 2,13-8-8,4-2-3,0-14-19,25-24-87,13-13 8,10-8 26,1-4 38,-2 3 43,-5 9 8,-8 10 56,-14 15 31,-14 16 2,-6 10-6,0 0 0,-16 5-56,-10 24-15,-8 14-11,8 6 3,8 4 1,16 0-1,2-8 0,4-7-2,30-8 0,3-7 0,8-14-4,5-5-2,-10-4-50,-7 0-62,-9-20-195,-19-12-156</inkml:trace>
  <inkml:trace contextRef="#ctx0" brushRef="#br0" timeOffset="11940.1662">5391 4238 835,'0'0'151,"0"0"-151,0 0-36,0 0 36,0 0 12,0 0-3,-77 90-7,50-81 6,5-9-4,1 0 5,8-2 4,1-20-3,10-7-7,2 0-3,0-3-1,23 1-2,10 3 3,5 5 0,2 6 1,3 10-1,-1 7 8,-4 0 2,-7 0-8,-6 24 0,-8 3-2,-5 8 0,-9 3 2,-3 2 4,0 7-6,-20 0 4,-2-2-2,-4-6 4,4-10-4,-1-13-1,10-6-1,6-8 4,5-2 8,2 0-2,0-2 1,0-8-11,0 2-6,18 5 6,13 3-6,11 0-3,8 0 9,8 0 5,-1-8 8,3-3 18,-3-7 23,-14-3 13,-9 3-16,-13 1-13,-13 0-2,-3-1 1,-5 0-18,0-1-19,2 0-2,4 3-53,8 4-110,-1-2-361</inkml:trace>
  <inkml:trace contextRef="#ctx0" brushRef="#br0" timeOffset="16303.7077">6089 4909 835,'0'0'191,"0"0"-146,0 0 17,0 0-34,0 0-15,139-141-5,-93 85-6,-1 3 4,-14 7-5,-16 13 1,-12 10 2,-3 12 8,-5 4-10,-24 7-2,-4 0-1,-3 9 0,3 10 0,11 7 0,11 6-3,11 2-10,0 5-25,33-1 17,18-6 8,7-5 12,-2-3 2,-9-7 1,-18 5-1,-18 1-1,-11 5 1,-8 5 0,-24-2 3,-7-4-3,6-10-41,9-14-91,11-3-99,13-13-131</inkml:trace>
  <inkml:trace contextRef="#ctx0" brushRef="#br0" timeOffset="16767.9723">6698 4584 673,'0'0'331,"0"0"-296,0 0-34,0 0 1,-13 104 9,11-58-3,2-5-3,0 0-5,2-7 2,15-7-2,6-13 0,-1-13-2,5-1-3,-1-8 2,3-18-8,-7-9 10,-6-1 1,-6-2 0,-2 6 4,-4 7 1,-2 11 11,-2 10 12,0 4-1,0 0-27,5 6-7,0 22 7,1 7 1,-1-3 0,-5-2-1,0-12 2,0-10 0,0-5-1,0-3 2,0 0 8,5-18 0,10-10-11,4-4-6,6 2 1,2 10 5,-2 6-2,-3 10 1,-2 4 1,-2 0-1,-3 8-1,-3 13 2,-4 2 2,-1 5-2,-3 4 0,-4-1-49,0-2-154,-8-8-113</inkml:trace>
  <inkml:trace contextRef="#ctx0" brushRef="#br0" timeOffset="17055.0016">6965 4180 960,'0'0'98,"0"0"-98,0 0-8,0 0 6,0 0 4,29 136-1,-62-98 4,-12-6-2,-4-13 7,4-12-3,6-7 7,10 0 27,10-23 5,13-3-23,6-4-8,6 2-10,28 4-5,9 6-1,2 12-2,7 6-25,-10 2-138,-7 23-260</inkml:trace>
  <inkml:trace contextRef="#ctx0" brushRef="#br0" timeOffset="17376.0356">7429 4752 874,'0'0'158,"0"0"-150,2 106 19,0-60-6,-2-8-15,2-9-3,-2-17-2,2-10 0,1-2 4,2-20 37,6-24 12,9-14-48,7 2-6,4 7-4,-2 13 1,-5 14 2,-2 13 1,-1 6 0,-4 3 6,-1 3-4,-3 16 2,-1 5 1,-8 6 0,3 2-4,-6 6-1,2 5-10,1-4-89,-2-8-187,4-13-168</inkml:trace>
  <inkml:trace contextRef="#ctx0" brushRef="#br0" timeOffset="17778.9488">7983 4662 964,'0'0'98,"0"0"-78,0 0 17,148 6-30,-124 32-4,-17 10-6,-7 10 3,-4-3-9,-25-9-21,2-12 11,7-22 19,6-9 4,12-3 2,2-17 6,7-19-12,27-15-21,10-2 2,8-2-4,-3 3-7,-3 10 30,-11 8 0,-12 12 32,-14 12 14,-9 4 16,0 6 12,0 0-8,-20 8-28,-9 24-24,0 10 0,7 6 6,8 4-10,14-4-5,0-2-2,36-10-1,15-9 0,12-11 0,9-13-4,-11-3-2,-16 0-49,-20 0-60,-25-5-110,-5-2-151</inkml:trace>
  <inkml:trace contextRef="#ctx0" brushRef="#br0" timeOffset="18169.002">6374 5441 723,'0'0'179,"0"0"-149,0 0 23,157 12 41,-40-12-18,33 0-18,28-7-15,24-9 7,13-5-21,13-10-6,-8 1-7,-10-4 0,-25 2-3,-38 9 3,-40 4-3,-40 7-6,-34 4-4,-17 4-1,-14 4-4,-2 0-4,-2 0-29,-31 0-35,-19 0-127,-17 15-161,-14 13-196</inkml:trace>
  <inkml:trace contextRef="#ctx0" brushRef="#br0" timeOffset="18522.9903">7607 5923 737,'0'0'98,"0"0"-4,33 132 6,-19-83-62,-8-8-3,-3-8-6,-3-11-10,0-12-13,0-10 1,0 0 10,0-28 29,11-21-18,9-6-28,9 2-2,9 11 2,0 14 0,0 12 3,0 12 4,-3 4 2,-6 12 0,0 20-4,-8 10 5,-10 4 2,-3 5 1,-6-10-2,1-4 2,2-11-5,-1-12-4,11-12-2,14-2-2,19-26-6,10-20-36,-4-9-159,-8-8-498</inkml:trace>
  <inkml:trace contextRef="#ctx0" brushRef="#br0" timeOffset="18892.4032">9322 4950 973,'0'0'147,"0"0"-114,135-8 50,-54-4-17,6-7-10,-1 0-9,-14-2 1,-16 3-12,-26 3-20,-16 5-10,-12 6 7,-2-1-13,-4 5-3,-29-3-81,-17 3-148,-16-7-553</inkml:trace>
  <inkml:trace contextRef="#ctx0" brushRef="#br0" timeOffset="26691.9974">10840 4432 634,'0'0'128,"0"0"-68,0 0 4,0 0-25,0 0 4,0 0 5,0 0-5,0 0-13,-83 106-8,52-96-13,2-6 4,4-4-2,7 0-3,6-10 0,11-12-2,1-9-6,11 0-1,25 0 0,6 7 1,2 4 0,-1 11 0,-7 9-2,-3 0 0,-4 17-1,-13 19-3,-9 8 6,-7 10 2,-12 8 0,-21 5 5,-14-4-6,-7-8-1,1-8 6,2-13-4,8-10 0,8-15-1,8-9 5,12 0-3,10-15 2,5-11-5,18 0 1,22 5 0,9 5 6,3 12-2,-6 4 6,-5 0 3,-13 13-11,-6 6-3,-3 7 0,-9 3-4,-3 1-28,-2-7-81,2-4-190,-5-14-93</inkml:trace>
  <inkml:trace contextRef="#ctx0" brushRef="#br0" timeOffset="27074.0368">11118 4671 721,'0'0'95,"0"0"-50,121-26 52,-81 26-69,-9 19-17,-13 15-6,-16 10 0,-2 2 1,-12-1-2,-14-7 0,-1-13 1,12-10-2,6-12-3,9-3 0,0 0 0,19-30-3,22-16-19,8-12-20,2 0 23,-4 7 8,-10 8 11,-13 13 6,-14 14 36,-10 9 40,0 7 29,-16 0-62,-15 23-31,-4 11-5,3 8 2,8 1 9,11-4-6,10 0-10,3-3-6,16-2-3,20-3 1,11-2-33,2-9-63,2-10-221,-4-10-252</inkml:trace>
  <inkml:trace contextRef="#ctx0" brushRef="#br0" timeOffset="27352.6887">12317 4307 1010,'0'0'81,"0"0"-40,0 0 54,-147 88-47,101 0-14,-2 27 8,11 21-8,8 14-12,14 15-2,15 6-10,0-9 0,21-7-5,20-24-3,5-20 0,-1-16-1,-5-28-1,-4-15-4,-3-28-51,0-24-73,6-22-120,-4-50-432</inkml:trace>
  <inkml:trace contextRef="#ctx0" brushRef="#br0" timeOffset="27705.1693">12473 4630 941,'0'0'115,"0"0"-106,0 0 0,0 0 17,0 0 30,154 4-25,-107-2-31,-3-2-1,-3 0-113,-3-6-169,-3-18-202</inkml:trace>
  <inkml:trace contextRef="#ctx0" brushRef="#br0" timeOffset="28175.9635">13325 4319 1071,'0'0'54,"0"0"-41,0 0 49,-143 48-35,110-6-17,4 7-3,7 2-5,3-5 3,11-1-3,8-7-2,0-8-2,6-6 1,28-10-3,11-12-26,11-2-9,4-8 2,-4-21-27,-8-2-2,-12-8 20,-12 8 46,-10 7 10,-9 7 22,-5 12 29,0 5 33,0 0-47,-5 5-39,-9 23-8,4 7 0,3 1-2,7 0 0,0-6 0,13-10-10,20-5-6,7-15 10,10 0 7,-1-29-2,-7-9 6,-6-4-1,-16-3 6,-16 4 11,-4 3 5,-8 3 4,-24 15-12,-4 9-12,-2 11-4,5 0-64,4 13-77,10 14-170,7 0-138</inkml:trace>
  <inkml:trace contextRef="#ctx0" brushRef="#br0" timeOffset="28497.8922">13860 4756 828,'0'0'52,"0"0"73,102-136-41,-68 78-43,-6-2-7,-17 7-23,-11 11-8,0 16-3,-15 10 0,-18 10-4,-3 6-19,3 0 1,8 8-8,10 13-1,10 3-5,5-1-34,16 1-10,22-2 50,13-4 30,5 0 2,-5-1 5,-8 4 31,-16-4 13,-17 4-10,-10 6-18,-2 3-9,-27 2 6,-9-2-20,3-4-47,6-10-148,12-16-111</inkml:trace>
  <inkml:trace contextRef="#ctx0" brushRef="#br0" timeOffset="28817.9685">14348 4427 839,'0'0'125,"0"0"-111,0 0 69,31 128-38,-22-85-18,0-3-11,-2-7-12,-1-12-4,0-10 2,2-11 0,5 0 2,7-32 1,8-9-5,4-9-13,4 2-10,0 5 20,-9 13 3,-3 10 2,-11 13 38,-6 7 0,0 0-16,-2 11-17,-1 17 10,0 7-11,-4 2 0,0 7-6,0 1-10,0-1-109,0-6-151,0-12-194</inkml:trace>
  <inkml:trace contextRef="#ctx0" brushRef="#br0" timeOffset="29218.3649">14989 4379 956,'0'0'106,"0"0"-86,0 0 28,133 4-25,-113 29-15,-12 4-7,-8 6-2,0-7-17,-13-8-11,-2-10 5,5-14 15,7-2 1,3-2-23,6-12 15,25-21-36,12-13-62,3 1 34,-3-3 32,-7 7 40,-7 7 8,-14 5 51,-6 12 74,-9 9 20,0 8-19,-2 0-37,-20 10-68,-3 20-8,8 6 9,9 0-8,8 1-13,4-8 1,29 0 0,13-8-2,9-9 0,4-3 0,-3-8-12,-16-1-36,-18 0-24,-20 0-72,-2-10-154,-39-2-195</inkml:trace>
  <inkml:trace contextRef="#ctx0" brushRef="#br0" timeOffset="29495.9827">13476 4932 1003,'0'0'56,"0"0"-50,0 0-4,208 73 36,-52-70-15,34-3-8,30-3 5,12-21 21,11-10 6,-11-2-3,-31 2-7,-41 6-5,-51 7-22,-46 9-4,-36 5-6,-23 3-12,-4 4-43,-41 0-81,-25 4-197,-19 13-288</inkml:trace>
  <inkml:trace contextRef="#ctx0" brushRef="#br0" timeOffset="29836.9994">14419 5588 811,'0'0'81,"23"116"49,-3-53-37,-9-5-65,-7-12-1,1-14-12,-2-12-10,-3-16-1,4-4 5,2-22 42,9-24-20,8-10-28,8 2-1,8 9 0,-8 14 1,-3 15-3,-5 12 5,-7 4-5,-3 1 1,3 22 0,-6 7 1,1 4-2,1 2 5,-1-2-4,-5 0 0,2-5-2,-2-8 0,-2-7-53,1-11-118,-1-3-207</inkml:trace>
  <inkml:trace contextRef="#ctx0" brushRef="#br0" timeOffset="30343.1236">15083 5288 750,'0'0'110,"0"0"-107,0 0 59,0 0-14,-46 102-39,34-94-7,2-8 5,1 0-3,2-12-4,2-16-6,5-2 6,0 2 4,8-1-2,13 7-2,5 4 1,6 8 4,-1 10-1,1 0-2,-5 3 5,-3 20 3,-3 8 6,-13 3-2,-3 8 16,-5 4 4,0 7-13,-21-4-11,-7 6-7,-4-8 2,4-6 0,1-15-4,7-12 0,7-14 3,2 0 1,11-19-1,0-5-1,0 2-5,17 10 2,3 8-4,3 4 4,7 0 9,6 0 5,5 14 8,5-1-1,1-2 5,-1-7 7,-5-4-7,-7 0-13,-5 0-7,-5-17-6,-9-8-5,-4-5-71,-10-7-205,-1-18-380</inkml:trace>
  <inkml:trace contextRef="#ctx0" brushRef="#br0" timeOffset="30642.4744">15822 4131 1190,'0'0'48,"0"0"-44,187 49 34,-93 14 0,-3 19-22,-11 27 5,-21 24-20,-27 24 4,-27 18-3,-5 11 3,-46 0 4,-17-7 15,-8-19 13,-6-25-9,11-26 16,10-29-6,12-26-20,10-22-12,12-16-6,6-14-6,5-2-44,0 0-44,-1-18-103,-5-10-415</inkml:trace>
  <inkml:trace contextRef="#ctx0" brushRef="#br0" timeOffset="31749.7927">17050 4451 821,'0'0'248,"0"0"-174,0 0-43,0 0 24,0 0 22,14 150-23,-6-92-18,-1 0-16,-3-7-11,0-3-4,2-4-4,-6-8-1,0-2-12,0-3-47,0-4-39,-14-7-82,-3-5-179,-4-11-186</inkml:trace>
  <inkml:trace contextRef="#ctx0" brushRef="#br0" timeOffset="31933.4651">16834 4812 996,'0'0'111,"0"0"-101,0 0 6,145-66 35,-66 42-15,-4 5-15,-15 2-7,-20 7-14,-18 5-19,-19 2-77,-3 1-75,-5-5-239</inkml:trace>
  <inkml:trace contextRef="#ctx0" brushRef="#br0" timeOffset="39042.9669">18084 4218 753,'0'0'59,"0"0"-51,0 0 91,0 0-60,0 0-22,0 0 42,0 0-27,-51 95-16,22-73 3,0-10-1,7-4-8,4-8-3,3 0 1,10-13 1,5-16-7,0-5-2,24-2-1,12 0 1,9 9 3,-3 10-2,0 8-1,-5 9-1,-5 0-3,-9 31 2,-8 15 2,-13 12 2,-2 8-2,-9 6 5,-24 3-3,-11-3 0,-5-1-1,-5-16 2,5-12-2,6-16 2,14-17-1,10-10-2,7 0 9,10-22-8,2-4-1,7 6-1,22 4-2,5 11 1,4 5 2,1 0 0,-3 15 0,-5 9-1,0 4 0,-2-2 0,5-1-9,-1-6-80,8-11-130,1-8-114</inkml:trace>
  <inkml:trace contextRef="#ctx0" brushRef="#br0" timeOffset="39312.1835">19072 4146 1102,'0'0'26,"0"0"0,0 0 93,0 0-73,0 0-34,-116 92 0,62 5 7,-2 27 0,4 15 6,6 13-5,13 5 5,13 7-9,18-2-9,2-5-6,18-17 1,24-21-2,7-21-3,7-20-16,6-17-39,-1-24-71,-9-33-304</inkml:trace>
  <inkml:trace contextRef="#ctx0" brushRef="#br0" timeOffset="39674.2727">19390 4439 940,'0'0'117,"0"0"-106,0 0 15,0 0 26,0 0-29,0 0 10,174 7-20,-103-32-8,-6 4-5,-11 0-148,-17 9-132,-14 4-154</inkml:trace>
  <inkml:trace contextRef="#ctx0" brushRef="#br0" timeOffset="40026.4412">19979 4509 978,'0'0'66,"0"0"-20,0 0 37,92-141-63,-37 84-6,1-5-5,-7-2-4,-11 3-4,-18 11 1,-16 14 1,-4 11-3,-18 18 0,-24 7-1,-12 2-5,1 28 1,6 5 4,16 2-8,15 3-18,16-1-25,0-5 19,39-4-7,11-4 25,8-4 14,-2-4 1,-6 2 0,-17 0 3,-13-2-2,-13 5 4,-7 0-3,-5 3 4,-23 3-6,-4-3 0,1-5-106,9-10-100,8-11-53</inkml:trace>
  <inkml:trace contextRef="#ctx0" brushRef="#br0" timeOffset="40529.5253">20557 4142 1031,'0'0'20,"0"0"51,0 0 0,0 0-66,0 0-1,0 0-3,-43 111 1,43-75-2,0 3 1,0-2-1,0-7-1,9-4-12,8-12-9,4-6 2,4-8 15,-1 0-1,2-11 6,-1-16 3,-5-7 0,-4-4-2,0 1 2,-10 12 0,-2 11-1,-1 10 7,-3 4 17,0 0-24,0 11-2,0 21-2,0 3 2,0-3 2,0-7-2,0-13 0,0-5 0,0-5-3,0-2-5,0-9 8,11-20-2,9-9-12,4 1 3,1 8 8,0 7 3,-5 12 1,1 8 1,-2 2 1,-4 5 4,-1 18-1,-5 7-3,-6 7 0,-3 2-1,0-1-2,-1 3-41,-19-9-85,-7-4-136,-6-13-78</inkml:trace>
  <inkml:trace contextRef="#ctx0" brushRef="#br0" timeOffset="40815.3185">20759 3680 1031,'0'0'11,"0"0"-6,0 0 19,0 0-17,0 0-4,16 122-1,-54-90-2,-9-12-2,-2-11-9,11-9 11,9-12 5,14-22 22,15-3 3,0-4-13,11 5 0,22 10-11,10 8-6,-1 12-1,0 6-6,-3 2-81,-10 24-142,-8 6-202</inkml:trace>
  <inkml:trace contextRef="#ctx0" brushRef="#br0" timeOffset="41142.6154">21047 4185 877,'0'0'42,"0"0"-21,9 120 109,-3-76-98,2-2-16,-5-10-3,2-9-10,-3-10 0,1-11-2,-3-2 0,4 0 12,8-31 18,5-13-21,8-9-8,1 7 2,-3 8-3,-4 12 1,-5 14 2,-5 6 4,-8 6 12,4 2-18,-2 20 5,1 12 7,0 4-2,-1 3-6,-1 3-1,1-3-5,1-1-24,2 2-92,-1-12-119,-1-9-174</inkml:trace>
  <inkml:trace contextRef="#ctx0" brushRef="#br0" timeOffset="41563.2709">21481 4213 973,'0'0'74,"0"0"-51,0 0 38,0 0-44,139-10-13,-99 36-1,-13 8-3,-14 2-1,-13 0-7,0-6-11,-18-6 13,1-6 5,5-9 1,10-9-8,2 0-1,11-23-9,27-16-30,9-12-26,-1 1 33,-1 2 21,-14 10 20,-4 10 16,-14 6 62,-8 8 0,-5 10 2,0 4 7,-15 1-54,-15 31-24,-1 11-6,7 8 4,13 0-1,11-5-2,0-10-3,31-12 0,20-7-1,18-14 4,9-3-2,2-3 2,-9-18-4,-15 1-30,-20 3-29,-20 5-53,-16 3-73,-16 7-130</inkml:trace>
  <inkml:trace contextRef="#ctx0" brushRef="#br0" timeOffset="41879.4049">20088 4985 930,'0'0'16,"181"0"0,-25 0 87,29 0-65,22-9 6,13-10 8,15-3-13,-7-6-2,-19 2-6,-26-2-14,-45 6-8,-37 1-1,-39 6 1,-31 7-3,-20-1-1,-11 6 5,0-4-10,-18 2-14,-20 5-77,-13 0-108,-18 5-273</inkml:trace>
  <inkml:trace contextRef="#ctx0" brushRef="#br0" timeOffset="42229.9414">21203 5516 632,'0'0'275,"0"108"-261,0-52 74,0-10-35,0-11-28,0-9-6,0-14-7,0-12-10,4 0 6,5-34 31,7-19 1,9-9-33,6 3-1,4 5-6,1 11 2,-5 13 3,-7 14 6,-8 10-3,-4 6-7,-4 4 0,-1 22-1,1 10 14,0 1-1,-2-4-3,3 2-2,3-7-6,1-5-1,-2 2-1,9-10-34,-4 0-80,-8-13-159,-2-2-179</inkml:trace>
  <inkml:trace contextRef="#ctx0" brushRef="#br0" timeOffset="42606.9699">21828 5092 732,'0'0'338,"0"0"-327,0 0 27,0 0-7,0 0-25,0 0-6,108 83 1,-123-45 2,-14-6-6,-2-3 6,4-12-1,11-8 1,9-7 0,5-2 0,2 0 10,2 0-6,27-9-2,11-5-1,12 2 1,-3 9 5,4 3 6,-8 0-3,-7 10 4,-11 5 4,-21 1 0,-6 8 2,-6 13 8,-34 6-6,-12-2-10,-6 1-10,0-9-4,7-12 0,6-5-1,11-14-21,13-2-48,16-16-55,5-26-261</inkml:trace>
  <inkml:trace contextRef="#ctx0" brushRef="#br0" timeOffset="42966.9312">22505 4113 1277,'0'0'19,"0"0"-18,164 41 22,-77 18-3,1 21 7,-13 20-14,-19 14-8,-25 21 0,-27 11-2,-4 13 2,-48 7 9,-21 0 10,-12-11 6,1-16 2,7-27 8,12-30-14,16-24-3,19-24-17,12-19-3,12-15-3,2 0-24,0 0-57,0-23-57,-10-12-414</inkml:trace>
  <inkml:trace contextRef="#ctx0" brushRef="#br0" timeOffset="44326.8901">4982 3789 528,'0'0'165,"0"0"3,0 0-31,0 0-50,0 0-12,0 0-24,0 0-25,-27-4-4,4 4-7,-12 0 0,-15 11-11,-6 9-1,-6 7-3,0-2 2,-1 3-1,3-3 0,4-4 0,8-1 0,12-3-1,10-6 0,12-1 0,9-2 2,1 2 1,4 6 0,-2 12-1,2 13 1,-2 16 8,-3 30 4,-2 21 9,0 22 4,1 19 18,-1 8-34,5 1-5,0 6 4,2 1-4,-2-13-5,-1-11 3,-1-15 0,-1-16 0,-1-12 0,1-8-1,1-13-1,0-11-1,1-13-3,-2-12 2,3-12-1,2-10 0,0-12 0,0-3 1,0 0-1,5 3 0,21 11-2,17 3 2,12 1 1,11-1 0,5-5 1,-1-5-1,1-8 1,-9-3-1,-12 0 2,-11 0-3,-15 0-1,-9 0-21,-3 0-45,-1 0-47,2 0-167,-4 0-420</inkml:trace>
  <inkml:trace contextRef="#ctx0" brushRef="#br0" timeOffset="45733.7669">22804 3360 581,'0'0'183,"0"0"-120,0 0 128,0 0-98,0 0-66,0 0-12,0 0 3,136-15 11,-52 15-4,10 0-2,-1 0-2,-8 0-7,-10 0-7,-17 0-5,-19 0-1,-15 0 0,-10 0-1,-10 0 1,-2 0 2,-2 0 18,0 0 16,0 0-12,0 0-6,0 2-15,0 7-3,0 14-1,0 11 1,2 12 0,1 9 0,-3 16 1,2 11 3,-2 10-3,0 7 5,0-1 2,0 6-5,3 4 1,10 3 0,2 5-2,1 3-2,-3 3 2,-1 3-2,-8 3 2,-4 3 0,0 2-3,0-4 3,0-5 4,0-10-5,0-5 11,0-7-6,-2-10-7,2-10 2,0-12-2,0-16-1,0-16 1,0-15 2,0-14-2,0-2 0,0-3 1,-12-1 2,-19 8-2,-18 3 7,-18 2-2,-13 1-2,-5-2-3,7-1-1,7 2-1,15-6 1,18 0 0,16-2-1,11-6-25,11 4-37,0 3-76,17 5-222,20 3-134</inkml:trace>
  <inkml:trace contextRef="#ctx0" brushRef="#br0" timeOffset="46145.972">23566 7002 838,'0'0'281,"0"0"-274,0 0 13,0 0 56,-27 129-45,27-97-14,0-5-9,9-5-4,9-5-3,7-10 1,6-7 4,10 0-1,9-27-2,3-18 1,-4-2-1,-11-6 0,-15 7 0,-19 6 2,-4 6 11,-23 10 22,-25 6-8,-10 11-5,-4 7-3,4 0-6,8 12-1,6 13-11,13 3-4,10-6-7,13 0-44,8-10-70,4-12-194,23 0-360</inkml:trace>
  <inkml:trace contextRef="#ctx0" brushRef="#br0" timeOffset="46666.8437">23459 2664 701,'0'0'127,"0"0"28,0 0 2,0 0-78,0 0-56,0 0-14,26 33 1,-12 8 7,-5 5-4,-3 1-7,1-1-2,-6-2-2,-1-6-2,0-1-29,0-8-92,0-6-136,0-14-151</inkml:trace>
  <inkml:trace contextRef="#ctx0" brushRef="#br0" timeOffset="46891.8898">23722 2738 847,'0'0'80,"0"0"60,0 0-56,0 0-83,0 0 10,0 0 3,69 104 3,-61-65 10,0-1-9,-6-1-9,-2-4-3,2-4-6,-2-8 0,0-3-14,0-3-99,0-3-92,-12-8-108,-5-4-234</inkml:trace>
  <inkml:trace contextRef="#ctx0" brushRef="#br0" timeOffset="47139.9392">23249 2624 828,'0'0'105,"0"0"-57,0 0 37,114-61-42,-18 40-6,13-3 9,9 2-5,5 7 7,-8-4 0,-15 5-9,-26 1-4,-27 4-18,-29 4-10,-13 5-3,-5 0-4,0 0-18,-18 0-73,-18 0-214</inkml:trace>
  <inkml:trace contextRef="#ctx0" brushRef="#br0" timeOffset="48289.9931">557 8111 734,'0'0'370,"0"0"-328,0 0 12,0 0-18,0 0-35,0 0 6,0 0 9,151-33-6,-91 12-10,-9 3-11,-16 4-139,-16 4-212</inkml:trace>
  <inkml:trace contextRef="#ctx0" brushRef="#br0" timeOffset="48446.836">512 8402 840,'0'0'411,"0"0"-399,0 0-11,0 0 10,141-62-6,-52 23-5,2 1-40,-14 1-363</inkml:trace>
  <inkml:trace contextRef="#ctx0" brushRef="#br0" timeOffset="48970.7386">1460 7907 1037,'0'0'86,"0"0"-84,0 0 2,0 0-2,0 0 1,0 0 0,-119 60 2,110-60-3,0 0 4,1-10 6,3-11 7,5-2-8,0 2-11,0 1 0,11 6-1,9 5 1,4 2-1,1 7-5,6 0 3,-4 7 3,-2 16-6,-7 12 4,-10 1 2,-5 6 1,-3 5 0,-9 8 5,-24 5 4,-11 0-6,-4 0-3,1-12 3,1-3-2,6-13-2,10-17 4,9-8-3,9-7 7,9 0 3,3-10-9,0-4 0,0 0-1,19 2-1,7 2 1,5 7 1,3 1-2,-1 2 0,5 0-1,-5 15-1,-4 7-19,-6 4-85,-12 6-178,-11 0-144</inkml:trace>
  <inkml:trace contextRef="#ctx0" brushRef="#br0" timeOffset="49204.6163">966 8907 1031,'0'0'150,"0"0"-139,0 0-6,0 0 1,148 12 49,-39-28 3,12-22-23,-3-6-14,-7-7-3,-10 7 4,-20 8-8,-19 10-14,-25 14-8,-26 10-55,-11 2-129,-29 14-150,-30 17-234</inkml:trace>
  <inkml:trace contextRef="#ctx0" brushRef="#br0" timeOffset="49383.9474">1290 9254 1043,'0'0'132,"0"0"-119,-4 113 24,4-55-9,0 3-13,6 10-10,-4-6 0,-2-12-5,4-13-78,1-26-103,4-14-175,4-18-222</inkml:trace>
  <inkml:trace contextRef="#ctx0" brushRef="#br0" timeOffset="49563.2871">1544 9388 1098,'0'0'141,"0"0"-124,0 0 14,0 0 4,0 0-11,0 129-18,0-89-1,4-2-5,-1-2-2,-1 1-42,-2-8-51,0-5-127,0-12-236</inkml:trace>
  <inkml:trace contextRef="#ctx0" brushRef="#br0" timeOffset="49736.4997">1098 9444 984,'0'0'260,"0"0"-236,0 0-17,156-146 10,-56 88-5,3-2-11,-7 6-1,-14-1-27,-14 6-283,-22-4-519</inkml:trace>
  <inkml:trace contextRef="#ctx0" brushRef="#br0" timeOffset="50322.9332">3032 7645 866,'0'0'224,"0"0"-181,0 0-18,0 0 5,0 0-24,0 0-6,-114 0 6,53 3-6,-6 6 2,2 2-2,5 1 7,5 4 10,8 2-4,7 6-6,3 4 2,6 2 5,12 4-3,5 8-6,5 13 2,9 8 2,0 16 5,5 9 0,22 15 1,2 15 4,0 15 7,-7 10-6,-9 12-8,-13 5-1,0 4 1,0 1 1,-17-8 0,-6-15-5,3-13 2,-1-13-4,11-12-2,5-12 1,5-13-2,0-14-1,0-14 2,21-11 1,12-6-4,13-6 7,15-3 3,6-4-5,4-7 1,-8-8-4,-12-6-2,-14 0-1,-11 0-5,-16 0-32,-8 0-25,-2 0-55,-16-18-107,-27-12-704</inkml:trace>
  <inkml:trace contextRef="#ctx0" brushRef="#br0" timeOffset="52290.0691">3124 8183 685,'0'0'323,"0"0"-215,0 0-22,0 0-37,0 0-35,0 0-14,0 0 0,9 96 8,-4-46 2,-1 9-4,-2-1-5,-2 0-1,0-4-1,0-14-79,3-11-76,2-24-69,6-5-87,-3-24-143</inkml:trace>
  <inkml:trace contextRef="#ctx0" brushRef="#br0" timeOffset="52481.9204">3331 8173 1055,'0'0'121,"0"0"-82,0 0-7,0 0-32,0 0-4,0 0 4,0 115 1,0-71-1,0 0 0,0 2 0,0 0 0,0-6-28,0-3-92,0-10-110,0-10-56,0-10-165</inkml:trace>
  <inkml:trace contextRef="#ctx0" brushRef="#br0" timeOffset="52722.9544">2922 8265 919,'0'0'72,"0"0"-66,0 0 1,162-86 15,-81 56 9,1 5-1,-10 0-8,-17 7-12,-17 6-10,-16 1-19,-12 4-94,-10-5-166,0-4-162</inkml:trace>
  <inkml:trace contextRef="#ctx0" brushRef="#br0" timeOffset="53268.7695">3688 7529 987,'0'0'51,"0"0"-49,0 0 2,0 0-3,0 0 0,0 0 3,-100 95-3,78-88 2,-1-7-3,6 0 2,-1-9-2,9-16-1,7 0-20,2-1 5,0 1 2,2 6 2,20 2 9,-2 7 0,7 9 3,-2 1-4,2 0-6,2 14 6,-6 11-12,-2 8 16,-7 4 4,-10 4 1,-4 3 6,0 3 1,-18 2-3,-18-3-5,-4-6 7,0-5-10,4-13 5,14-11-4,6-8 5,7-3-2,8 0 4,1 0-9,0 0 0,0-7-7,17 6 4,12 1-1,11 0 0,11 0 4,4 3 4,0 4 1,-2-7 25,-11 0 23,-8 0 1,-9-9-1,-10-2-9,-6-2-17,-2-3-10,-3 5-6,-2-2-11,-2 7 0,3 6-90,3 0-108,-1 5-353</inkml:trace>
  <inkml:trace contextRef="#ctx0" brushRef="#br0" timeOffset="53658.8593">4039 8548 1149,'0'0'102,"0"0"-90,0 0 0,67-144-12,-19 82 5,1 6-3,-9 1 0,-13 11 1,-13 10-1,-14 5 3,0 9 3,-10 9-8,-14 5-2,-8 6-6,-1 0 1,-2 26-4,6 8-1,11 4-9,18-2 1,0-10-4,27 1-1,17-10 5,8-1-1,-1 0 19,-4 1 1,-10 1 1,-14 6 0,-12 4-6,-11 3 6,0 6 4,-8-4 0,-13-8-4,1-6-59,1-16-106,11-3-56,8-13-156</inkml:trace>
  <inkml:trace contextRef="#ctx0" brushRef="#br0" timeOffset="54147.8562">4573 8159 1059,'0'0'97,"0"0"-54,0 0-21,0 0-22,0 0 0,0 0 3,0 127-2,0-88-1,0 0 1,2-8-1,10-4-2,8-5-13,0-13-28,2-9 9,4-3 21,1-29 7,2-5 0,-4-8 6,-5 2 2,-5 6 2,-7 12 3,-6 11 22,0 8 7,-2 6-5,0 0-13,0 0-18,0 6-26,0 12 26,0 4 4,0-2-3,0-6-2,0-5-13,0-6-12,2-3 3,2 0 23,8-20 0,6-10-9,2 0-13,2 8 19,-2 4 3,-3 14 0,2 2 2,1 2 8,-1 0 2,0 12 3,-5 6-4,1 4-5,-5 2-6,-2 2-1,-8 6-3,0 3-74,-3 2-151,-19-4-83,-9-5-179</inkml:trace>
  <inkml:trace contextRef="#ctx0" brushRef="#br0" timeOffset="54432.2766">4821 7714 974,'0'0'111,"0"0"-111,0 0-20,0 0 7,0 0 13,-5 139 2,-26-100-1,-7-10 14,3-14-9,-2-12 27,6-3 33,8-8 4,4-15-28,11 1-31,3 3 4,5 2-11,5 3-4,28 6-5,15 2-45,16 6-61,-2 0-130,-4 2-336</inkml:trace>
  <inkml:trace contextRef="#ctx0" brushRef="#br0" timeOffset="54752.9187">5306 8153 1046,'0'0'55,"0"0"-50,0 0-2,45 143 10,-38-95-6,-4-9-1,-3-8-1,0-18 1,0-8-3,0-5 9,4-20 15,-4-24 23,11-9-50,2 1-8,14 8 8,2 14-5,-4 12 6,-1 6-5,-6 12 3,2 0-6,-5 0 6,0 14-4,-1 10-1,-2 10 6,-10 10 0,-2 9-16,0 1-100,-2-10-190,-5-14-108</inkml:trace>
  <inkml:trace contextRef="#ctx0" brushRef="#br0" timeOffset="54938.2533">5843 8083 1055,'0'0'196,"0"0"-179,0 0-16,0 0-1,0 0 0,16 114 1,-11-62-1,0-1-32,-3-11-90,4-11-94,3-17-28,3-12-85</inkml:trace>
  <inkml:trace contextRef="#ctx0" brushRef="#br0" timeOffset="55107.0931">6060 8064 925,'0'0'267,"0"0"-199,0 0-44,0 0-21,0 0-2,0 0 0,16 139 0,-5-89-2,2 0-3,-1 3-61,-4-5-48,-6-11-110,-2-10-105</inkml:trace>
  <inkml:trace contextRef="#ctx0" brushRef="#br0" timeOffset="55304.9086">5777 7918 1072,'0'0'113,"0"0"-113,165-46 0,-67 24 2,1 0 0,-18 2-2,-20 8-85,-28 6-201,-28 6-80</inkml:trace>
  <inkml:trace contextRef="#ctx0" brushRef="#br0" timeOffset="55622.7686">4471 8951 855,'0'0'179,"0"0"-160,0 0 29,0 0-32,0 0 5,189 10 52,-37-27-6,22-9-27,22-3-19,5-3 8,-6-2-4,-10-4-14,-24 0-9,-27 3-1,-32 5 6,-34 11-5,-31 6-2,-27 8-19,-10 5-43,-14 0-91,-42 21-112,-27 9-351</inkml:trace>
  <inkml:trace contextRef="#ctx0" brushRef="#br0" timeOffset="55982.7369">5401 9348 835,'0'0'150,"0"0"-109,9 117 46,-3-65-30,-2-3-25,-4-5-2,0-18-16,0-6-8,0-15 1,0-5-3,0-4 30,3-29 17,19-16-49,9-6-1,13 4-2,2 8 2,-5 16-2,0 10 1,-10 13 0,-5 4-1,-1 14-5,-5 19 3,-2 11 3,-4 2 1,-4-2-1,0-6 2,-3-13-1,-1-8 1,0-15 0,11-2 2,4-2 2,6-20-3,2-5-3,-6 1-59,-18-6-319</inkml:trace>
  <inkml:trace contextRef="#ctx0" brushRef="#br0" timeOffset="57926.9286">7038 7981 384,'0'0'250,"0"0"-166,0 0 117,0 0-65,0 0-55,0 0-33,0 0-30,-37-28-10,34 61-7,2 16 0,1 9 12,-3 2 19,3-6-24,0-1-3,0-7-2,0-6-2,0-3-1,4-6-47,-4-1-116,0-9-151,-6-12-89</inkml:trace>
  <inkml:trace contextRef="#ctx0" brushRef="#br0" timeOffset="58094.9056">6769 8351 0,'0'0'891,"0"0"-841,0 0-39,0 0 32,161-98 9,-79 71-2,0 6-24,-3 5-26,-15 6-20,-8 1-144,-12-4-153</inkml:trace>
  <inkml:trace contextRef="#ctx0" brushRef="#br0" timeOffset="58609.6919">8031 7703 888,'0'0'22,"0"0"-15,0 0 1,-83 105-4,58-85 2,3-6-2,0-6-2,2-8 6,0 0 0,4 0 16,3-14 16,7-6-21,6-1-15,0 0 3,0 1-7,7 2-6,21 6 6,6 2 0,1 4 0,3 6 0,-1 0-1,-4 0 1,-8 16-1,-6 9 1,-4 7 0,-10 6 1,-5 8 2,-2 5 8,-32 12 2,-10-1-6,-8-6-4,-1-6-1,-1-12 5,9-15-7,10-12 4,10-11-1,14 0 0,9-4-3,2-12-1,5-1 0,26-2 1,9 1-2,7 9 2,2 6 0,0 3 3,-10 0-1,-2 14-2,-10 9 0,-8 1-4,-3-1-60,-6 0-132,-2-10-87</inkml:trace>
  <inkml:trace contextRef="#ctx0" brushRef="#br0" timeOffset="58798.1718">8347 7949 1086,'0'0'117,"0"0"-90,0 0-14,0 0-12,0 0 2,9 136 4,-6-85-6,-3 7-1,0-12-72,0-11-74,0-9-124,2-21-83</inkml:trace>
  <inkml:trace contextRef="#ctx0" brushRef="#br0" timeOffset="58977.9003">8606 7940 855,'0'0'228,"0"0"-156,0 0-33,0 0-30,0 0-1,0 105 8,0-55-9,0-2-6,0 3-1,0 0-37,0-5-82,0-5-113,0-15-109</inkml:trace>
  <inkml:trace contextRef="#ctx0" brushRef="#br0" timeOffset="59166.4179">8314 7833 1089,'0'0'55,"0"0"-51,0 0 17,167-125-15,-84 97 0,-8 10-6,-10 13-37,-24 5-248,-22 0-196</inkml:trace>
  <inkml:trace contextRef="#ctx0" brushRef="#br0" timeOffset="59658.2241">9154 7761 848,'0'0'234,"0"0"-217,0 0 18,-129 106 18,88-59-27,12 11 2,6-1-18,4-5-6,13-4-3,6-14 0,0-8 0,15-14-2,28-12-10,15 0-14,7-30-3,1-12 7,-10-2 4,-14 4-5,-15 6 22,-13 13 2,-10 12 18,-4 2 37,0 7-1,-2 0-25,-16 9-21,-5 16-5,4 10-5,7 3 0,10 0 0,2-6 0,10-4-3,13-10 2,18-10-6,3-8-4,8-2 7,-6-22 4,-5-8 3,-16-4-1,-17-4 3,-8 0 7,-4 3 5,-25 10-10,-2 10-2,-9 14-5,6 3-16,2 6-48,7 22-80,15 8-155,6 4-65</inkml:trace>
  <inkml:trace contextRef="#ctx0" brushRef="#br0" timeOffset="59988.7619">9625 8256 631,'0'0'153,"0"0"-26,91-103 20,-59 53-74,-6-8-29,-8-1-23,-7 5-11,-11 12-7,0 12 2,-5 16-4,-16 8-1,-4 6-19,-2 0-43,7 10-20,9 8-3,11 9-35,0 1-17,14-1 2,26 0-13,6-7 86,12-6 62,-2 0 12,-5-2 61,-15 2 69,-17 1-3,-9 8-13,-10 3-16,0 6-34,-20 4-35,-12 0-28,1-6-13,4-7-83,9-16-208,5-7-130</inkml:trace>
  <inkml:trace contextRef="#ctx0" brushRef="#br0" timeOffset="60316.8601">10186 7936 712,'0'0'291,"0"0"-279,0 0 51,40 145-16,-30-104-26,-6-4-7,-2-7-8,-2-12-5,0-10 3,0-8-2,0 0 3,2-20 5,7-18-10,5-16-49,5-2 23,4 9 11,2 14 8,1 13 7,-1 12 2,-5 8 22,0 0 7,-5 10 2,-1 13-6,-5 12-15,-7 5-7,-2 3 0,0 3-5,0-3-35,-2-7-89,-1-16-224,3-15-230</inkml:trace>
  <inkml:trace contextRef="#ctx0" brushRef="#br0" timeOffset="60478.9434">10708 7945 1002,'0'0'169,"0"0"-142,0 0-19,0 0 1,-2 108 7,-2-62-13,3 2-3,-1-1-57,2-13-108,0-17-135,0-17-54</inkml:trace>
  <inkml:trace contextRef="#ctx0" brushRef="#br0" timeOffset="60660.4728">10883 7921 966,'0'0'182,"0"0"-134,0 0-31,0 0 14,-17 124-10,17-70-9,0 0-11,0 1 0,0-7-1,0-8-70,0-16-71,0-16-193,0-8-268</inkml:trace>
  <inkml:trace contextRef="#ctx0" brushRef="#br0" timeOffset="60853.8956">10616 7722 1001,'0'0'100,"0"0"-90,156-60 19,-66 40 2,-3 6-22,-13 4-7,-28 6-2,-23 4-91,-23 0-78,-3 10-128,-44 8-24</inkml:trace>
  <inkml:trace contextRef="#ctx0" brushRef="#br0" timeOffset="61226.756">8446 8698 804,'0'0'190,"0"0"-122,0 0 13,0 0-32,207-25 17,-42 13-9,38-4-17,32-1-6,24 4-13,0-4 1,-7-1-9,-23 0-7,-36-6 0,-40-8-6,-40 2 6,-35-5-2,-28 10-4,-23 11 0,-18 2 0,-9 8-12,-19 4-39,-27 0-79,-30 20-127,-19 22-246</inkml:trace>
  <inkml:trace contextRef="#ctx0" brushRef="#br0" timeOffset="61578.871">9628 9281 785,'0'0'196,"0"0"-147,0 135 57,8-79-43,1 1-38,-7-8-5,-2-10-10,0-15-4,0-14-4,0-10 1,0-8 9,0-28 16,16-19-22,11-3-4,6 4-1,9 6 0,1 12-1,-5 16 2,-7 12 2,-7 8 1,-6 6-4,-4 20 2,-6 6-2,-3 4 5,-3 1-4,-2 1 0,0-6-1,0-3-1,0-6-1,0-9-26,4-5-54,3-9-94,2 0-167,-2-21-107</inkml:trace>
  <inkml:trace contextRef="#ctx0" brushRef="#br0" timeOffset="62143.8993">10259 9039 776,'0'0'139,"0"0"-132,0 0-5,0 0 27,0 0-5,0 0-15,-37 109-5,24-103 0,-1-6 0,3 0 8,3-4-3,0-15-6,6-4 5,2-2-7,0 3 6,0 4-1,20 2-2,4 4 2,6-1 10,1 3 15,-1-1 2,0 9-12,-1 2-6,-4 0-1,-3 14-2,-4 12-3,-3 8 8,-5 7 4,-6 9-1,-4-3-6,0 0-4,-4-4-4,-17-10-1,-3-7 0,4-8-3,-2-11 0,6-7 1,5 0 0,4 0-3,7-7 0,0-5 1,7 0-3,20 4 2,4 1 0,6 7 1,11 0 3,4 0 6,8 0 6,6-9 1,-1-8 8,-5-6 19,-7-5 3,-13-4-10,-12 4-13,-11 2-8,-14 6-1,-3 8-8,0 2-7,0 0-3,0 2-48,0-6-54,-6-17-174,0-9-654</inkml:trace>
  <inkml:trace contextRef="#ctx0" brushRef="#br0" timeOffset="63356.8477">11769 8113 994,'0'0'75,"0"0"-25,0 0 15,0 0-12,116-24 21,-51 13-29,-5-2-20,-9 3-13,-9 2-11,-13 2-1,-8 0-28,-6-6-58,-1-5-130,-1-10-174</inkml:trace>
  <inkml:trace contextRef="#ctx0" brushRef="#br0" timeOffset="63834.2579">12687 7689 1006,'0'0'59,"0"0"-51,0 0 16,0 0 17,0 0-11,0 0-18,-111 104-10,80-97 0,5-7-2,6 0-2,4-5 2,16-22-15,0-1 9,6-4-6,24 6 8,3 6 4,0 6-1,0 8 1,-2 6-1,5 0 3,-5 15-1,-4 17 1,-7 3 10,-7 5-5,-9 6-2,-4 7 1,0 5 2,-27-2-5,-12-2 0,1-10-2,2-18 0,10-8-1,10-18 3,7 0-1,9-4 7,0-18-9,0 4-4,2 4 4,19 6 0,-3 8 0,8 0 1,1 0 5,0 4 8,-1 10 3,-3-2-13,-4 4 1,3-2-5,2 2-44,2 0-108,1-4-196,-4-6-249</inkml:trace>
  <inkml:trace contextRef="#ctx0" brushRef="#br0" timeOffset="64142.838">13101 8110 768,'0'0'144,"0"0"-66,57-136 8,-28 75-47,2 1-15,-8 5-11,-10 15-7,-13 14 0,0 14-5,-19 7-1,-20 5-1,-6 5-10,5 15-15,10 4 3,20 2 9,10-2-18,0 2 4,29 1-17,18-4 18,6 1 19,7-2 8,-10 0 1,-15-3 4,-12 1 17,-19 0 9,-4 2-5,0 3 4,-18-2-6,-8 0-23,1-9-1,0-5-112,9-9-113,14 0-98</inkml:trace>
  <inkml:trace contextRef="#ctx0" brushRef="#br0" timeOffset="64622.8492">13546 7800 776,'0'0'216,"0"0"-141,0 0-2,0 0-45,0 0-18,0 0-3,-54 108 0,45-67-5,8-5 1,1-1-2,0-4-1,8-9 0,9-8-3,6-11-17,2-3 7,2 0 13,-3-9 4,0-14 0,-4-4-2,-4-5 1,-3 0 0,-2 1-1,-3 9 1,-6 8 2,0 11 4,-2 3 7,0 0-14,0 0-2,0 11-4,0 12 4,-8-5 1,4-5-1,4-4 0,0-9-18,0 0-15,3 0 11,18-24 11,7-5-13,1 3 7,-6 8 12,-3 12 5,-1 6 2,-1 0 8,2 18 12,-4 10 12,-5 7-14,-4 1-7,-7-1-10,0 0-3,-11-3 0,-14-6-65,-11-12-129,-6-10-180</inkml:trace>
  <inkml:trace contextRef="#ctx0" brushRef="#br0" timeOffset="64884.8518">13734 7511 822,'0'0'167,"0"0"-130,0 0 16,0 0-26,0 0-4,32 111-12,-71-81-1,-6-4-7,0-14 1,7-12 1,10 0 4,12-16 7,11-16 8,5-4-4,11 2-15,21 8-2,9 5-3,2 11-3,-3 10-21,-1 0-86,-8 21-200,-3 3-157</inkml:trace>
  <inkml:trace contextRef="#ctx0" brushRef="#br0" timeOffset="65192.8788">14132 7867 785,'0'0'99,"0"0"41,27 105-48,-16-62-62,-6-3-6,4-14-11,-7-8-5,0-13-7,0-5 1,2 0 10,7-33 19,10-11-14,3-12-11,2 6-6,6 10-4,-7 13 2,2 15 2,-3 10 2,-4 2 4,-2 2-4,-9 23 6,-3 7 5,-4 1-12,-2 9 3,0 4-4,0-1-5,0-6-73,0-7-90,0-21-157,0-11-100</inkml:trace>
  <inkml:trace contextRef="#ctx0" brushRef="#br0" timeOffset="65381.5356">14698 7819 733,'0'0'282,"0"0"-196,0 0-33,0 0-39,0 0 29,24 116-15,-18-66-19,-4 2-5,-2-4-4,0-2-11,2-9-72,2-16-89,5-16-157,4-5-254</inkml:trace>
  <inkml:trace contextRef="#ctx0" brushRef="#br0" timeOffset="65547.057">14946 7846 1064,'0'0'155,"0"0"-123,0 0-24,0 0 3,0 119-2,2-69-5,4 0-4,-1-4-2,-1-1-66,-4-16-72,0-11-120,0-14-172</inkml:trace>
  <inkml:trace contextRef="#ctx0" brushRef="#br0" timeOffset="65748.7227">14627 7674 1148,'0'0'34,"0"0"-31,176-29 20,-76 15-10,3-7-9,-14 3-4,-22 1-16,-27 6-143,-28 8-100,-12 3 74,-27 0-192</inkml:trace>
  <inkml:trace contextRef="#ctx0" brushRef="#br0" timeOffset="66092.8812">12855 8671 1001,'0'0'105,"0"0"-53,0 0 3,124 0-36,17-5 16,35 0-3,25-6-14,10 1-1,1-6 5,-2-5-10,-14-10 6,-22-10-3,-27-4-13,-31-2 0,-33 3 1,-28 10 1,-26 10-1,-15 15-3,-14 9-3,-16 0-53,-31 23-85,-23 12-180,-19 11-249</inkml:trace>
  <inkml:trace contextRef="#ctx0" brushRef="#br0" timeOffset="66454.7238">13814 9356 828,'0'0'64,"0"0"53,4 127-8,0-95-60,-4-8-3,0-8-14,0-7-15,0-4-1,0-5-6,0-8 12,2-28 4,11-13-23,10-2-1,6 8-2,4 7 0,3 9 1,-5 15 1,-2 7 1,-4 5-1,-5 0 3,0 22 0,-4 7 2,-6 3 4,0-1 2,-6 3-7,-1-3-4,-1-6-1,0-2-2,2-8-25,0-4-49,3-7-107,3-4-194,-2-7-279</inkml:trace>
  <inkml:trace contextRef="#ctx0" brushRef="#br0" timeOffset="66804.3146">14448 8911 1004,'0'0'72,"0"0"-21,0 0 12,134-28-41,-125 56-21,-9 8 3,0 2 0,-20 1 2,-12-7-4,9-8-1,0-8 0,12-8 0,6-6-1,5-2 1,0 0 5,10 0-3,20-5 1,10-6 2,8 3 17,-6 6-6,-4 2 7,-9 0-6,-11 7-5,-16 20 5,-2 4 11,-29 10 9,-19 3-13,-9-4-13,4-5-8,-1-10-4,7-9-1,7-8-36,9-8-59,12-3-178</inkml:trace>
  <inkml:trace contextRef="#ctx0" brushRef="#br0" timeOffset="75686.5658">15590 7506 430,'0'0'215,"0"0"-89,0 0 14,0 0-45,0 0-36,0 0-7,0 0-19,0 0-9,40-23-8,9 21 7,9 2 6,7 0-9,1 0-11,11 0 6,2 0-5,2 0-2,-3 0 3,-15 0-3,-21 0-5,-16 0-2,-17 0-2,-5 0 2,-4 0-1,0 0 4,0 0 2,0 0 8,0 0-4,0 0 1,0 0-4,0 2-4,0 17 0,0 11 2,-3 10 10,-4 6-1,2 10-2,1 8-1,-4 12 1,2 17-1,0 13-1,-1 12-1,7 16-6,0 3 2,0 7-1,0-4 0,2-10 0,15-2-2,2-11 2,1-9-2,-5-5-1,-4-12 1,-4-11 0,-7-12-1,0-15 0,0-16-1,0-11 1,0-12 0,-7-2-1,-4-6 5,-6 0 6,-20 4 8,-17 2-4,-23 10-12,-14 4 2,-7 6-5,0 2-1,7 0 0,15-8 1,12-1 0,23-11-1,14-7-17,15-4-48,12-3-52,0-10-185,17-39-659</inkml:trace>
  <inkml:trace contextRef="#ctx0" brushRef="#br0" timeOffset="77188.817">850 11965 707,'0'0'206,"0"0"-151,0 0 47,0 0-26,0 0-29,0 0-10,0 0-8,34 20 4,8-20-10,8 0-6,-4-6-7,-6-2-5,-7 2-5,-8 6-6,-5-1-25,-3 1-64,-7 0-96,-10 0-127,0 0-153</inkml:trace>
  <inkml:trace contextRef="#ctx0" brushRef="#br0" timeOffset="77382.8127">804 12363 664,'0'0'340,"0"0"-319,0 0-7,0 0 98,0 0-37,162-58-19,-104 32-27,-2-1-20,-14 13-9,-13 6-7,-11 4-59,-13 4-98,-5 0-183,0 0-97</inkml:trace>
  <inkml:trace contextRef="#ctx0" brushRef="#br0" timeOffset="85937.5758">6294 7606 356,'0'0'319,"0"0"-248,0 0-16,0 0 27,0 0-23,0 0-10,0 0 10,0-4 10,0-1-10,0 0-6,0-1-14,-2-5-6,-7 3-7,-4 1-7,0-3-4,-3 1-5,0 1 4,-2-1-7,2-2-1,1 1-2,-3 0 1,-1 0-4,-2-2 0,-1 5 0,0-8 1,-3 5 0,-2 0-2,1-2 2,-3 4-2,0 2 0,-6-2 0,-1 4 0,-5-1 1,1-2 3,0 2-4,7-4 2,-1 4-2,5-4 1,7-2 0,-5 2 1,7-3 4,0 4-4,-2 2 1,-3-3-3,-2 6-1,-4-3-1,2 1 2,-2 2 0,4 3 2,5-2-2,-2 2 0,7-2 0,2 2 1,-1 0-1,6 0 0,-5 0 0,3 0 0,-7 0 0,0 0 0,1 0-1,-7 0 1,1 0 0,-3 0 0,1 6 0,1 0 0,2 0 0,0 0 0,4-3 1,-1 0-1,3 3-1,-2-6 1,-1 8 1,-2-2-1,-1 2 0,1 1 0,0 0 1,-4 1-1,-1 0-1,-2 5 0,0-4 1,2 3 0,0-2 0,7-2 0,1 2 0,5-5 0,-2 2 0,0 1-1,-1 2 0,-3 4 1,-1 0-1,0-2 1,-2 5 0,-2 0 0,1 1 0,-1 3 0,-1-1 0,-3 2 0,-2 2 0,-5 2 0,4 0 0,1-2 0,2 0 0,8-4-1,-2 2 1,3 0 2,2 1-2,1 1-1,3-1 0,-4 1 1,5 1-2,-3 1 2,-2 0 0,3 0 1,-4 2-3,4-4 4,7-2-1,-2-2-1,6-3-3,-1-2 2,3 5 1,-1 1-4,2-2 4,-1 3 2,2-2-2,0-1-2,0 0 2,0 2-1,0 1 1,2 3 0,4-4 0,3 1 0,1-2-1,-2-4-2,3 4 2,3-4 1,-1 2-1,3 2 0,-2-3 1,6 1-1,4-3 0,0 1 1,3 0-1,-2 1 1,3-3 1,1-2 0,0-5-1,-2 3 0,-2-5-1,-2 1 1,2 0 1,2 0 0,1-2 0,0 2 0,-1-2 0,2 4-1,0-1 1,-1 0-1,2-1 0,-4 0 1,1-1-1,-2-5 0,-1 3 1,1-3-1,-1-2 0,4 2 0,3-2 1,0 0 0,2 0-1,-2 0 0,1 0 2,-3 0-2,0 0 3,0 0-2,2 0-1,-2 0 1,0-2-1,-3-5 0,1 0 0,2 0 1,0 2-1,0 1 0,-5 2 1,6-2-1,-4 2 0,-1-2 0,4 0 0,-1 0 0,4 1 0,2 0 1,-3-1-1,-2-1 0,-3 0-2,1 1 0,-5-1 4,1 2-3,1-5 1,0-1-1,1 0 1,-3 1 0,-1-1 0,-2-3 1,4 3-1,-1-4-1,1 1 1,-2 2 0,1 0 0,-1 1 0,-3 3-1,3-3 1,0 2 0,3-2 1,1-1-1,0 1 0,-3-2 0,-2 4 0,2-3 0,0 1-1,1 1-2,-1-6 0,-2 2 2,3-2 1,-6-1 0,4-5 0,-1 3 1,-3-1-1,4-2 0,-6 4 0,3 2 0,-7-2 0,5 1 1,-3-2-1,1-3 0,1 2 0,-1 1 0,1-3 0,-1 0 2,-2-2-1,5-1-1,0 0 0,-3 2 0,-1-2 0,1 1 1,-3 2-1,-6 1 2,2-1-2,-1 1 1,-4-3 2,0 2-3,-2-2 2,0 0 3,0-2-2,0-2 0,0 2 0,0-1-1,0 4-2,0 5 3,-8 0 6,2 3-1,-2 0-1,-1-4-4,-3-3 3,4-1-4,-3 1 1,1 3-1,2 1 3,-1 6 1,0 2 0,4 1-5,-2 6-1,-1-1-4,-4-2-3,-1-3-31,5-2-54,-2-8-155,6-12-637</inkml:trace>
  <inkml:trace contextRef="#ctx0" brushRef="#br0" timeOffset="88173.069">15224 7360 716,'0'0'194,"0"0"-172,0 0 39,0 0 45,0 0-63,0 0-22,0 0 6,-56-95-7,36 88-11,-4-1-3,-1-2 2,-1 1 1,-5-1 1,-3 1-2,-1 0 1,-6-2 2,1 1 0,0 3-2,-4-2-2,3 4 6,-4-2-11,-1 3 6,1-1-4,1 1-3,0-1 4,-2 0-3,2-2 0,6 0 0,2-2-1,5 4 3,-1-2 0,2-1 0,-4 4-2,-2 0 2,1 4-2,-3 0-2,0 0 0,0 0 0,1 4 0,0 7 0,2-2 0,-1 0 2,3 0-2,2 0 0,4 1 0,0-2-1,0 2 3,-2-3-1,0 4-1,3-1 0,-3-2 0,-1 4 0,0 2 0,-6 1 1,4-1-1,-1 3-1,3-2 1,4-1 0,2 1 1,2 2-1,-3-5 0,3 5 0,-4-3-1,-1 4 1,0 0 0,2 0 0,-2 4 0,5-2 0,2 1 0,0-3 4,4 0-4,1-3 0,2 2 0,-3 1 0,3 0-1,1 4 1,4 0 0,-3-1 0,3 4-1,1-1 1,-1 2 1,0 0-1,-2 0-1,1-3 1,1 0 2,1 1-2,6 0 0,1 5 0,0-4 1,0 4-1,0 0 0,0 1 3,0-1-2,6 3-1,-1 0 0,7-4-1,2 1 1,3-2 2,6 4 1,-1-2 2,5 0-2,-2-1 0,3-5-2,1 4 0,4-1 0,0-2-1,6 3 2,-1-4-2,1-1 2,4-4 1,-1-6-2,0 0 1,1-6-1,-3 3 0,3-4-1,-3-1 0,4 4 3,1-4-2,-1 1-1,1 0 1,-3-1-1,3 2 1,-5 0-1,2 0 0,-1 1 0,-3-6 0,-2 3 1,4-2-1,1 1 0,2-3 0,0 2-1,1-2 1,3 0 2,-1 0 0,6 0-2,0 0 0,-4-5-1,6-7 1,-1-2 0,2-4-4,0-2 4,2-2 0,-1 0 1,-4-4 0,-4 0 0,-1-6-1,-6 0 0,3-3 0,-2-5 2,2 1 0,-1-10-1,-3-3 2,-4-2-2,-7-5-1,-6 0 2,-2-1-2,-7 2 4,-5 1 1,-7 1 2,-2-4 4,0-3-2,0-3-2,0 0 0,0 2 5,-2 6-6,-5 12 6,-2 12-2,-4 10 1,-3 7-10,-4 8-1,-6 4-2,-11 5-32,-2 0-36,-3 0-80,-3 0-340</inkml:trace>
  <inkml:trace contextRef="#ctx0" brushRef="#br0" timeOffset="88959.7237">5398 7127 170,'0'0'338,"0"0"-238,0 0-1,0 0 11,0 0-19,0 0-5,-44 27-30,57-27 0,16 0 8,11 0-3,18-18-17,7-5-2,8-8-12,0-3-5,-5 2-10,-13 8-5,-16 4-7,-20 12-2,-9 6-1,-8 0 0,-2 0-28,0-6-28,0-2-100,-21-6-196,1-4-152</inkml:trace>
  <inkml:trace contextRef="#ctx0" brushRef="#br0" timeOffset="89185.6279">5697 6735 586,'0'0'266,"0"0"-177,0 0-22,0 0-40,0 0 11,0 0 34,158 12-18,-110 2-24,-5 9-12,-6 3-6,-16 1-7,-9 4 1,-8 1-2,-4 0 0,0 3-4,-20 2 0,-3-1-15,2-6-85,8-10-103,10-14-172</inkml:trace>
  <inkml:trace contextRef="#ctx0" brushRef="#br0" timeOffset="89484.373">6220 6740 381,'0'0'551,"0"0"-475,0 0-47,0 0-6,0 0-5,0 128 17,5-84-18,5-8-8,6-10-4,5-14 2,6-8 5,2-4-2,6-11 0,1-24 1,-3-11 0,-6-3-6,-13 3 16,-12 7 11,-2-1 11,-12 7 9,-11 12-26,-9 8-8,-1 13-18,-1 0 0,-6 22-1,0 12-7,4 7-62,12-6-65,12-10-242</inkml:trace>
  <inkml:trace contextRef="#ctx0" brushRef="#br0" timeOffset="90313.9813">14250 7146 890,'0'0'115,"0"0"-100,0 0-1,152-98 9,-67 52-16,2 4 4,-14 0 4,-13 4 2,-19 7 4,-11 14 1,-14 5 0,-14-1 0,-2 6-14,0-4-8,-10 6-85,-13-1-100,-4 2-184</inkml:trace>
  <inkml:trace contextRef="#ctx0" brushRef="#br0" timeOffset="90527.6717">14600 6749 468,'0'0'484,"0"0"-416,0 0 21,0 0-32,0 0-26,118-9 6,-62 9-20,-9 12-5,-10 2-7,-12 6-4,-18 4 0,-7 6 2,-11 4-3,-25-1-25,-2-2-52,3-5-46,8-8-149,14-10-147</inkml:trace>
  <inkml:trace contextRef="#ctx0" brushRef="#br0" timeOffset="90806.8075">15158 6624 985,'0'0'161,"0"0"-146,0 0 1,0 0 22,0 0-20,0 0-12,17 89-4,8-74-1,8-14-1,10-1-3,7-14 3,2-17 4,-10-6-1,-15 1 2,-18 3 12,-9 8 33,-13 6 7,-34 12-25,-13 7-22,-2 2-3,4 24-4,15-3-3,20 3 0,15-5-34,8-7-89,0-10-294</inkml:trace>
  <inkml:trace contextRef="#ctx0" brushRef="#br0" timeOffset="92562.2847">2607 11520 580,'0'0'222,"0"0"-194,0 0-10,0 0 36,0 0-15,0 0 32,0 0-18,-9 52-16,-6-42-8,-3 0-11,-2-4 5,-2-6 2,4 0 10,2-2-23,5-18 5,7 2-6,4-6-4,0-4-6,26 0-1,14 4-1,3 7 1,1 12 0,-2 5 0,-7 0-4,-10 10 3,-8 16-1,-15 10 2,-2 10 5,-7 17 2,-28 3 3,-13 2-4,-1-8-2,3-12 1,8-16-4,11-15-1,11-14 5,8-3-2,8 0 4,0 0-7,0-12 0,10 0-5,15 6 4,6 4 2,5 2-2,2 0 2,-2 0 0,-7 4-1,-2 10-1,-6 6-25,-2 6-98,-7 4-173,-6 2-216</inkml:trace>
  <inkml:trace contextRef="#ctx0" brushRef="#br0" timeOffset="92796.2738">2219 12434 1143,'0'0'94,"0"0"-94,0 0 3,0 0-3,213 16 38,-84-32-16,6-14 4,-3-3-5,-9-1-5,-17-3-11,-21 10-5,-29 10-14,-31 11-63,-25 6-109,-18 8-155,-36 20-83</inkml:trace>
  <inkml:trace contextRef="#ctx0" brushRef="#br0" timeOffset="92998.7119">2503 13040 958,'0'0'103,"0"0"-71,0 131 24,0-72 43,-5 6-76,1-5-19,-4 0 1,6-10-5,0-12-60,2-19-116,0-19-144,0-7-123</inkml:trace>
  <inkml:trace contextRef="#ctx0" brushRef="#br0" timeOffset="93171.7945">2654 13166 963,'0'0'200,"0"0"-188,0 0 29,0 0 17,0 0-21,11 121-29,-11-74-4,4 6-4,-3-10 0,4-4-44,-3-9-57,-2-7-92,0-8-147,0-13-223</inkml:trace>
  <inkml:trace contextRef="#ctx0" brushRef="#br0" timeOffset="93406.2505">2117 13168 804,'0'0'236,"0"0"-201,0 0 93,0 0-85,0 0-19,196-110 21,-71 60-5,0-2-20,-19 4-8,-25 7-6,-30 16-6,-24 8-44,-16 3-45,-11-1-190,0-6-448</inkml:trace>
  <inkml:trace contextRef="#ctx0" brushRef="#br0" timeOffset="94041.945">4698 11145 1183,'0'0'52,"0"0"-39,0 0 26,0 0-17,0 0-13,0 0-4,-170 16 0,107 5-4,-7 4 4,1-1-3,7-2 13,1 2 0,10 3 0,11-6-1,7 0 7,12-3 0,6-1-10,8 9-3,2 15-3,5 17 5,0 25-1,0 17 12,0 16-4,5 14-1,-2 10-4,-3 15 3,0 5-12,0 5 6,0-3-3,-14-10 0,-1-5 3,-6-11 1,1-5-2,-4-13-7,2-14 5,4-16-4,2-13-2,7-22 1,7-15 2,2-6-3,0-3-1,20-3 0,16 2 1,5-6 1,10-9 2,8 0-1,1-9 0,2-4 1,-10 0-1,-16 0-2,-16 0-8,-11 0-28,-9 0-12,0 0-19,-7-2-46,-20-18-234</inkml:trace>
  <inkml:trace contextRef="#ctx0" brushRef="#br0" timeOffset="95307.7576">6103 10798 397,'0'0'472,"0"0"-377,0 0-56,0 0 28,0 0-22,0 0-12,-81 130-1,48-100-3,-8-3-5,2-8-11,-1 0 1,-1-10-4,13-4 1,7-5 3,3 0-7,14-2 1,4-15-3,0-2-5,4-4-5,23-3 4,16 2-5,-1 7 5,-4 10 0,-3 7-1,-12 0-4,-8 26 1,-8 10 5,-7 13 0,0 9 1,-31 6 2,-12 2-3,-7-2 5,-4-1-4,-4-12-1,4-11 0,6-13-4,9-15 4,17-8 0,11-4 1,11 0-1,0 0 0,1 0-8,29 0 2,8 0 6,7 0 2,0 0 3,-10 10-1,-4 8-3,-2 3-1,-5 0 1,0 2-1,4-9-4,-4-1-67,10-9-117,-1-4-174,3-10-223</inkml:trace>
  <inkml:trace contextRef="#ctx0" brushRef="#br0" timeOffset="95467.6991">6314 11319 1045,'0'0'48,"0"0"-44,0 0 56,-24 123-41,22-85-14,2 0-3,0-4-2,0-8-97,0-8-170,9-13-177</inkml:trace>
  <inkml:trace contextRef="#ctx0" brushRef="#br0" timeOffset="95651.8565">6482 11358 1018,'0'0'193,"0"0"-166,0 0 13,0 0 14,0 0-35,0 0 5,4 113-7,0-80-12,-4 3-4,0 0-1,0 1-3,0-3-28,0-2-45,-6-6-115,-7-9-211</inkml:trace>
  <inkml:trace contextRef="#ctx0" brushRef="#br0" timeOffset="95848.4166">6172 11339 1003,'0'0'45,"0"0"-34,0 0 18,189-96 27,-104 64-1,-15 6-19,-15 9-25,-24 4-6,-18 9-5,-12 4-55,-1-3-89,0 3-172</inkml:trace>
  <inkml:trace contextRef="#ctx0" brushRef="#br0" timeOffset="97124.9935">7449 11021 42,'0'0'752,"0"0"-671,0 0-32,0 0 45,0 0-50,0 0-7,-22-10 3,11 10-10,-7 0-7,-9 7 4,-2 16-5,-7 5 2,-4 10-8,3 10-7,-8 12 2,9 10 1,5 9-6,8-1 8,17-9 0,6-5-10,0-13-1,10-5-3,18-6 0,1-5 4,0-11-3,0-4-1,-9-9-12,-3-1-57,-3-10-104,-5 0-192,-5-7-332</inkml:trace>
  <inkml:trace contextRef="#ctx0" brushRef="#br0" timeOffset="97407.3498">7458 11506 830,'0'0'134,"0"0"-124,0 0 38,0 0 16,0 0 8,122 0-9,-62 0-23,-1-6-16,-8-2-7,-13 1-8,-11 7-6,-10-3-3,-8 1-4,-2 2-64,-4-2-53,7 0-72,0-9-99,-2-3-227</inkml:trace>
  <inkml:trace contextRef="#ctx0" brushRef="#br0" timeOffset="97671.7836">8097 11257 225,'0'0'783,"0"0"-751,0 0 3,0 0 61,0 0-62,0 0-13,14 24 21,-7 9-6,-5 3-8,-2 6-3,0-2-7,0-1-4,0-6-5,2-3-8,-2-4-1,2-8 0,-2-4-20,0-8-53,0-6-70,0 0-134,0-2-129</inkml:trace>
  <inkml:trace contextRef="#ctx0" brushRef="#br0" timeOffset="98000.7857">8000 11078 903,'0'0'143,"0"0"-142,0 0 4,0 0 55,166 5-18,-99 11-6,1 10 3,-6 10-10,-6 10-7,-12 12-6,-14 9-1,-9 5 5,-18 0 8,-3 2-8,-13-3 2,-22-6-1,-2 0-7,-2-11-10,5-10 1,2-10-4,10-12-1,7-9-12,3-13-19,3 0-23,9-21-66,0-16-126,0-16-148</inkml:trace>
  <inkml:trace contextRef="#ctx0" brushRef="#br0" timeOffset="98480.1388">8539 10698 968,'0'0'118,"0"0"-113,0 0 30,0 0 21,73 107-30,-57-64-1,-7 1-12,-7-8-6,0-9 1,-2-11-5,0-6 6,0-10 1,0 0 0,0 0-3,5-17 8,4-15-8,6-10-4,8-2-3,4 3 0,4 8 0,-2 5 1,4 8-1,-1 10 1,-3 8-1,-3 2 0,-8 2 0,-4 19 1,-4 12 1,-7 11 6,-1 0 5,-2 0 0,0-1-1,0-11 1,4-6-5,14-9-3,9-10-1,7-5-1,5-2-1,8-2 0,0-17-2,-6 3-13,-12 2-69,-14 2-154,-15 5-444</inkml:trace>
  <inkml:trace contextRef="#ctx0" brushRef="#br0" timeOffset="99094.5341">6544 12252 703,'0'0'204,"0"0"-173,0 0 65,0 0 33,0 0-90,0 0-30,18 36 23,60-8 13,29-5-8,26-11-2,28-5-18,16-7 5,23 0-8,12 0 0,-1-14-6,-3-4 5,-17-3 2,-26-5 0,-36 5-4,-39 1-4,-40 6-5,-30 6-2,-20-2-12,0 0-14,-34 5-50,-27 5-91,-17 0-186,-13 18-204</inkml:trace>
  <inkml:trace contextRef="#ctx0" brushRef="#br0" timeOffset="99535.987">7190 12959 901,'0'0'125,"0"0"-122,0 0 25,2 111 57,10-60-53,-8-4 4,1-3-8,-5-7-12,0-14-6,2-11-4,-2-9 6,0-3 0,0-4 0,0-25 9,2-7-16,8-8-3,5-4-2,9 9 0,3 2 0,2 13-1,-5 10 1,-1 8-2,-3 6 2,-5 0-4,-1 16 4,-1 8 1,-1 5 1,-4 0 4,0 0-3,-3-3-1,-3 8-2,-2-6-1,0 2-8,0-5-63,0-4-78,-4-11-149,0-10-160</inkml:trace>
  <inkml:trace contextRef="#ctx0" brushRef="#br0" timeOffset="100131.7071">7647 12668 805,'0'0'222,"0"0"-206,0 0-13,0 0-2,0 0 4,0 0-2,-37 51 0,26-47 0,-6-4-3,5 0 3,0 0 3,4-16-6,7-4-4,1-2 2,0 6-1,1 0 2,23 2-1,-2 2 2,7 1 0,3 4 0,-1 5 3,-2 2 9,-6 0 2,-2 4-13,-5 15 2,-5 5 17,-5 10 2,-4-2 0,-2 7-9,0 1-4,0-5-2,-19-2-2,-4-2-2,-6-8 2,-4-2-3,0-7-1,4-6 1,6-8-1,12 0 0,4 0 0,7 0-1,0 0-2,7 0-5,25-10 7,7 3 3,11 5 8,3 2 4,2 0 2,-1 5 4,-2 4 5,-6-2 4,1-7-9,-7 0 8,-4 0 0,-5-10-7,-4-6-3,-7-3-13,-7-1-4,-3-2-2,-4-4-7,3-6-46,1-6-70,4-6-208,5-10-373</inkml:trace>
  <inkml:trace contextRef="#ctx0" brushRef="#br0" timeOffset="100722.6067">9364 11504 906,'0'0'296,"0"0"-289,0 0-4,154-33 7,-57 30 10,9 3-6,-6 0-5,-7 0-6,-17 0-1,-16 0-1,-22 3 0,-16-2 2,-14 1 4,-6-2 10,-2 2 24,0 2 4,0 10-14,0 12-14,-7 9-4,-5 20 3,1 7 1,5 5-6,-1 8 1,2 2-5,5 3 7,0 4-1,0 7-2,0 3-1,3 6-3,6 4 1,2 0 2,0 5-7,3-1 6,-4 3-6,2-3-3,-7-8 4,-5-5 1,-3-13-1,-33-2 5,-13-8 8,-13-6-1,-10-11 2,1-14-10,-4-9 3,3-12-10,7-9 3,7-11-1,8 0-3,9-2-19,10-17-50,10-5-26,7-8-70,4-4-469</inkml:trace>
  <inkml:trace contextRef="#ctx0" brushRef="#br0" timeOffset="101675.0827">6687 10946 409,'0'0'205,"0"0"-88,0 0 30,0 0-18,0 0-52,0 0-12,0 0-20,4 12-10,-20 29-23,-15 17 6,-9 16 22,-7 12-8,-2 7-5,-2-5-4,2 2 3,0-6 6,2-4-6,5-3-2,0-13-1,7-11-3,10-16-3,6-13-8,11-8-3,2-9-4,5-7-2,1 0 1,0 0-2,0 0-9,0 0-26,0 0-24,17-3-39,8-6-127,-4 2-303</inkml:trace>
  <inkml:trace contextRef="#ctx0" brushRef="#br0" timeOffset="102400.7503">2943 12741 362,'0'0'134,"0"0"-48,0 0 80,0 0-1,0 0-43,0 0-17,16-10-19,-24 44-44,-23 26-13,-18 24 11,-11 16 5,-10 13-8,-13 5-6,-1-3-7,6-13-2,10-18 5,18-21-3,14-20-9,14-13 1,6-13-6,9-6-9,5-8 4,0-2-4,2-1-1,0 0-1,0 0-16,0 0-30,0 0-35,0 0-67,13 0-325</inkml:trace>
  <inkml:trace contextRef="#ctx0" brushRef="#br0" timeOffset="103244.1974">12423 11680 1090,'0'0'122,"0"0"-112,0 0-8,0 0 31,136-33-12,-55 8-8,-3 4-3,-18 10-10,-19-1-59,-21 10-61,-19 2-56,-1 0-150</inkml:trace>
  <inkml:trace contextRef="#ctx0" brushRef="#br0" timeOffset="103393.7605">12512 11904 585,'0'0'501,"0"0"-448,0 0-35,0 0 45,187-75-31,-89 37-26,-11 5-6,-30 10-73,-31 6-373</inkml:trace>
  <inkml:trace contextRef="#ctx0" brushRef="#br0" timeOffset="104212.2115">14912 11157 1004,'0'0'123,"0"0"-121,0 108 60,0-52 3,0 1-41,0-5 12,3 3-10,-3-10-16,0-6-4,0-7-2,0-19 1,-3-6 7,-1-7 4,4 0-3,0 0 0,0 0 3,24-11-13,19-9-3,15-4 0,6 1 1,5 2-1,-6 1 0,-8 6-12,-15 2-26,-14 1-41,-11 4-98,-15-7-175,0-3-219</inkml:trace>
  <inkml:trace contextRef="#ctx0" brushRef="#br0" timeOffset="104405.8475">15222 11372 1047,'0'0'148,"0"0"-129,0 0 73,-18 150-23,18-94-51,4 4 1,6 2-8,-4-1-5,-4-8-6,-2-7-7,0-21-32,0-12-32,0-13-75,0 0-177,3-26-182</inkml:trace>
  <inkml:trace contextRef="#ctx0" brushRef="#br0" timeOffset="104705.0989">16024 10975 1098,'0'0'59,"0"0"-43,0 0 99,-132 122-76,93-48 4,6 6 4,5-3-13,13-7-18,6-6 3,5-15-9,4-5-6,0-5-3,15-11-1,10-6-11,8-6-27,0-5-35,3-9-53,-2-2-165,-10 0-296</inkml:trace>
  <inkml:trace contextRef="#ctx0" brushRef="#br0" timeOffset="104907.703">16159 11442 1053,'0'0'129,"0"0"-128,0 0 31,120-28 11,-64 10-37,-3 0-2,-8 5-4,-10-1-69,-8 0-125,-10-2-214</inkml:trace>
  <inkml:trace contextRef="#ctx0" brushRef="#br0" timeOffset="105117.8715">16782 11217 1098,'0'0'171,"0"0"-153,0 0 34,0 0 16,0 0-43,0 0 9,12 108-13,-8-78-16,-4 1-1,0-5-3,0-6-1,0-2-8,0-4-43,0-4-48,0-4-127,0-6-263</inkml:trace>
  <inkml:trace contextRef="#ctx0" brushRef="#br0" timeOffset="105433.6509">16684 10948 559,'0'0'691,"0"0"-675,0 0-9,122-36 52,-34 36-38,8 20-6,-3 16 16,-12 14-14,-17 15-12,-20 5 1,-21 8 6,-21 5 5,-2-4 2,-35 0-8,-7-11 0,-8-7 7,1-10-6,5-10-4,6-13-6,9-9-2,9-19-1,7 0-20,2-7-24,8-26-23,3-7-54,0-6-153,0-8-244</inkml:trace>
  <inkml:trace contextRef="#ctx0" brushRef="#br0" timeOffset="105861.0282">17307 10638 1054,'0'0'50,"0"0"-45,0 0 61,0 0-19,62 138-21,-55-95-5,-3-8-12,-4-9-4,0-9 0,0-12 5,0-5 3,0 0-4,0-14 2,6-23-11,15-14 3,6-2-7,6 6 3,-2 11-6,0 15 7,-4 11 1,0 10-1,-5 0 9,-2 10 8,-6 21 6,-5 7 0,-5 2-4,0 1 4,-4-8-5,7-5-7,0-8 3,2-8-1,8-8-3,8-4-1,10-2-2,8-21-1,-2-2-6,-4 1-31,-14 4-62,-15 0-160,-8-2-694</inkml:trace>
  <inkml:trace contextRef="#ctx0" brushRef="#br0" timeOffset="106564.7518">15369 12163 339,'0'0'74,"0"0"4,0 0 132,0 0-13,0 0-52,0 0-23,-111 5-39,111 4-38,37 1-8,35 1 22,37-9-3,40-2-27,41 0-16,35 0 4,25-13 2,17 2-3,-3-5-2,-19 3-2,-31 4 5,-46-1-1,-45 4-3,-42 1-2,-41 3-9,-22 2 1,-16 0-2,-2 0 4,0-1-5,-20-5-24,-5 3-37,-3 3-34,-3 0-59,-10 0-385</inkml:trace>
  <inkml:trace contextRef="#ctx0" brushRef="#br0" timeOffset="107482.607">15625 13148 563,'0'0'418,"0"0"-382,0 0-32,0 0 125,14 108-58,-5-45-32,-1-1-4,2-6-12,-4-12-12,1-17 0,-5-15-7,0-5 5,-2-7-1,3 0-2,-1-10 3,4-28-1,6-16-6,3-4-2,3 3-4,7 11-1,2 10-2,2 10 3,2 12 3,-7 10 1,-4 2-1,-4 14 1,-7 20 0,-3 6 7,0 7 1,-1 1-2,0-9-4,2 5 0,-1-17-2,1-3-2,-7-6-13,0-6-36,0 0-71,-2-8-125,-16-4-251</inkml:trace>
  <inkml:trace contextRef="#ctx0" brushRef="#br0" timeOffset="108081.6937">16203 12717 534,'0'0'514,"0"0"-503,0 0-8,0 0 20,0 0-17,0 0-2,-27 36-3,5-26 1,-2-1 1,-1-8 3,3-1-6,6 0 7,10-18-4,6-4-3,0 1 0,0 0-2,21 3-1,8 6 0,5 2 3,1 1-6,2 8 6,-4 1 1,-2 0 8,-6 4 0,-8 12 2,1 6 7,-7 4-2,-2 0-6,-6 6 5,-3 0-10,0 1 5,-10-1-3,-11 0-5,-8-3 3,-4 0-2,0-5-3,7-8-5,6-10-10,8-6 2,5 0-1,7-3 5,0-12 1,15-1 2,14 1 5,4 8 1,5 0 3,4 6 8,5 1 6,0 0 2,1 0 5,-2 0-10,-2 0 12,-4 0 1,0-4 1,-4-8 7,-5-4-2,-4-5-9,-5 2-5,-2-3-3,-2 1-10,1 1-6,4-2-2,4 1-43,4-4-79,-4-8-257</inkml:trace>
  <inkml:trace contextRef="#ctx0" brushRef="#br0" timeOffset="109199.6295">5277 15390 1004,'0'0'91,"0"0"-84,0 0 66,133-42-21,-65 19-34,3 3-7,-8 6-11,-18 9-49,-16 5-123,-18 0-130,-11 4-126</inkml:trace>
  <inkml:trace contextRef="#ctx0" brushRef="#br0" timeOffset="109392.6317">5269 15712 986,'0'0'159,"0"0"-153,0 0 15,0 0 17,127-12 3,-41-11-18,2 0-15,-17 2-8,-20 3-109,-22-1-140,-24 3-167</inkml:trace>
  <inkml:trace contextRef="#ctx0" brushRef="#br0" timeOffset="109617.3266">5478 15172 785,'0'0'235,"0"0"-175,0 0 8,0 0-29,0 0-5,150 10 6,-67 16-3,-12 11-5,-18 16-9,-26 6-12,-20 6-3,-7 13 5,-29 5-1,-21-5-7,-8-2 1,0-11-1,8-12-5,7-11-3,19-12-39,19-12-81,5-18-302</inkml:trace>
  <inkml:trace contextRef="#ctx0" brushRef="#br0" timeOffset="121116.5702">8438 15208 382,'0'0'307,"0"0"-229,0 0-64,0 0 76,0 0-9,0 0-28,85-115 13,-85 97 7,0 4-12,0-4-12,-15 2-14,-10 4-11,-10 5-11,-8 7-4,-3 0 4,-6 19-7,-3 20 1,8 19 2,4 0-3,12 0-1,14 0-1,12-8-2,5-10-2,9-6 0,20-15 0,4-19 0,9 0-8,8-15-6,-1-23 8,-1-8-2,-8-8 3,-8 2-3,-16 6 8,-12 6 0,-4 9 2,0 13-1,0 6 5,0 10 10,0 2-4,-2 0-1,-4 20-4,-1 14-5,2 2 0,2 5 4,3-5-1,0-2-4,3-2-2,9-4 1,4 2 0,3-4-32,-1-4-56,3-7-130,2-6-276</inkml:trace>
  <inkml:trace contextRef="#ctx0" brushRef="#br0" timeOffset="121453.0847">8760 15360 998,'0'0'132,"0"0"-99,0 0 47,18 106-30,-3-68-34,-1-4-12,-3 3-2,-7-14 1,0-6-2,1-13 0,2-4 0,2-8 5,4-33 3,5-9-3,0-4 4,6 6-6,-4 13-1,-1 12-2,-4 9 7,-5 12 4,4 2-3,1 6-3,-2 22 2,-1 9 7,0-6 0,-3 3-4,-3-7-7,3-4-4,0-5 0,-2-4 0,1-1-30,8-8-36,2-5-86,4 0-180,3-23-197</inkml:trace>
  <inkml:trace contextRef="#ctx0" brushRef="#br0" timeOffset="121655.8833">9470 15187 1056,'0'0'132,"0"0"-122,150-68 56,-74 38-27,-5 2-35,-10 4-4,-10 2-10,-18 10-90,-12 2-157,-17 10-106</inkml:trace>
  <inkml:trace contextRef="#ctx0" brushRef="#br0" timeOffset="121836.6631">9685 15316 996,'0'0'85,"0"0"-76,0 0 67,0 0-33,152-40-31,-108 9-12,-8 12-22,-12-3-132,-16 12-240</inkml:trace>
  <inkml:trace contextRef="#ctx0" brushRef="#br0" timeOffset="122549.6832">11775 14668 403,'0'0'235,"0"0"-86,0 0 42,0 0-57,0 0-41,0 0-30,25 28-1,-29 28-16,-19 8-9,-8 7-16,-5 4-3,-1 0-10,-1-11 0,7-6-6,11-23-1,9-17 0,11-4-1,0-14-6,33 0 6,25-5 0,11-16 2,4-6 0,1 4-2,-5-3-2,-9 3 1,-10 9-37,-17 2-53,-18 3-154,-15 4-282</inkml:trace>
  <inkml:trace contextRef="#ctx0" brushRef="#br0" timeOffset="122730.0248">11937 14950 1086,'0'0'126,"0"0"-85,0 0 23,0 0-38,-3 121-7,16-68-6,-8-4-6,-5 4-7,0-9-14,0-3-45,0-15-57,0-3-171,0-20-197</inkml:trace>
  <inkml:trace contextRef="#ctx0" brushRef="#br0" timeOffset="122970.818">12618 14592 1112,'0'0'101,"0"0"-40,0 0 42,-133 66-63,100-4-19,-1 8 22,5 9-12,9 2-3,9-11-7,11-1-8,0-13-9,4-7-4,25-11-2,5-4-33,10-12-26,5-12-47,5-6-145,-3-4-267</inkml:trace>
  <inkml:trace contextRef="#ctx0" brushRef="#br0" timeOffset="123133.6089">12892 15033 1034,'0'0'130,"0"0"-111,0 0-11,0 0-8,143-74-4,-87 51-151,-12 2-262</inkml:trace>
  <inkml:trace contextRef="#ctx0" brushRef="#br0" timeOffset="123268.5538">13262 14833 1020,'0'0'173,"0"0"-81,0 0 3,0 0-44,0 0-25,0 0-20,12 66-6,-10-32-2,-2 0-44,0-4-53,0 6-124,0-3-289</inkml:trace>
  <inkml:trace contextRef="#ctx0" brushRef="#br0" timeOffset="123544.0083">13310 14618 1119,'0'0'63,"0"0"-33,0 0 22,131-64 7,-61 64-47,-2 16-6,-10 21 4,-13 12 12,-14 12-6,-15 10-5,-16 10 9,0 0 6,-27 3-5,-9-6-10,-2-13-1,-2-12-7,2-13 2,5-12-5,6-10-12,7-18-37,5 0-39,7-22-140,4-28-276</inkml:trace>
  <inkml:trace contextRef="#ctx0" brushRef="#br0" timeOffset="123950.714">13779 14163 811,'0'0'389,"0"0"-348,0 0-31,0 0 49,61 153-39,-47-102-14,-8-9-2,-6-10-1,0-11-2,0-12 4,0-4 2,0-5 3,0 0-5,0 0-2,6-21-3,11-14 3,5-8-2,6 3 0,-3 0 1,2 18 1,-3 5 8,1 17 7,-4 0 5,-1 26-1,-5 13-4,-4 7 0,-5 5-8,-1-5 1,-2-4-1,5-14-5,-1-12 3,4-10-2,15-6-1,12-10-1,18-26 2,6-5-6,-6-3-2,-16 14-44,-22 12-44,-18 16-83,-27 2-335</inkml:trace>
  <inkml:trace contextRef="#ctx0" brushRef="#br0" timeOffset="124289.7973">11901 15895 922,'0'0'160,"0"0"-77,0 0-32,165 11 53,-9-11-52,40-25-19,20-8 2,16-11-8,-2-2-8,-12-3-8,-17-1 3,-30-2-2,-30 6-6,-44 7 3,-38 11-6,-33 10-3,-23 8 0,-3 10-18,-32 0-28,-21 0-52,-14 28-112,-14 2-235</inkml:trace>
  <inkml:trace contextRef="#ctx0" brushRef="#br0" timeOffset="124632.7184">13067 16270 993,'0'0'129,"0"127"-96,0-69 55,10-5-46,-6-21-35,2-15 4,-6-13-3,2-4 9,-2 0-1,2-34 13,7-12-19,11-8-6,7 5-1,8 10-2,5 11 1,-2 5 5,1 11 3,-8 12 5,-2 0-3,-10 0-3,-5 14-2,-3 8 1,-2 5 0,-2-1-1,0-1-6,-5-4-1,2-9-1,3-2-8,-1-10-34,6 0-38,-1 0-110,-7-10-215</inkml:trace>
  <inkml:trace contextRef="#ctx0" brushRef="#br0" timeOffset="124904.7077">13577 15980 857,'0'0'211,"0"0"-131,123-53 33,-73 53-44,-6 0-45,-16 28-11,-21 11-8,-7 5 0,-14 2 0,-19-2 6,-3-7 12,4-11 9,12-13-2,8-6-11,12-6 2,0-1-12,12 0-9,27 0 3,7-4 2,9-13-4,9-6-1,-2-3-15,0-4-47,-1-4-61,-9 0-307</inkml:trace>
  <inkml:trace contextRef="#ctx0" brushRef="#br0" timeOffset="125081.774">14883 15811 1210,'0'0'112,"0"0"-99,0 0-8,0 143-5,-16-94-26,-8 0-174,-5-9-304</inkml:trace>
  <inkml:trace contextRef="#ctx0" brushRef="#br0" timeOffset="125624.6109">16279 14913 1136,'0'0'86,"0"0"-54,0 0 55,11 144-49,-3-74-26,-2-7-2,-4-17 1,0-6-6,0-22-3,0-10 0,-2-8 2,2 0-2,5-18-2,2-26 4,4-14-4,5-5 0,4 10 0,3 7 0,-2 19 0,-2 19 0,-3 8 2,1 8 4,-4 24 7,1 9 3,-3-6-5,-3 5-10,2-4 0,-2-4-1,-3 3-7,1-9-21,1 2-32,-1-6-53,6-8-155,-1-6-281</inkml:trace>
  <inkml:trace contextRef="#ctx0" brushRef="#br0" timeOffset="125813.8411">16914 15055 1132,'0'0'34,"0"0"-34,161-105 7,-89 73-7,-7 11-93,-20 5-173,-20 14-193</inkml:trace>
  <inkml:trace contextRef="#ctx0" brushRef="#br0" timeOffset="125938.4785">17062 15186 1009,'0'0'157,"0"0"-107,0 0-9,0 0-30,0 0-11,182-35-3,-104-1-89,-14-4-121,-14-4-282</inkml:trace>
  <inkml:trace contextRef="#ctx0" brushRef="#br0" timeOffset="126112.1206">17576 14795 1121,'0'0'136,"0"0"-92,0 0 34,0 0-34,0 0-32,3 123-10,3-86-2,-6 3-28,0-1-30,0-2-64,0 1-171,0-6-275</inkml:trace>
  <inkml:trace contextRef="#ctx0" brushRef="#br0" timeOffset="126305.897">17964 15124 1269,'0'0'33,"0"0"6,-18 104 42,18-69-65,0 4-15,0-7 1,0-3-2,0 0-29,0-3-33,0-8-72,0-6-189,3-2-357</inkml:trace>
  <inkml:trace contextRef="#ctx0" brushRef="#br0" timeOffset="126590.493">18238 14800 1143,'0'0'70,"0"0"-52,138-48 66,-82 48-36,-16 9-38,-19 23-6,-21 9-2,-11 6 5,-30 9 7,-13 0 5,1-2 14,11-10-8,10-11-9,13-7-6,18-11 3,1-5-11,12-3-2,23-7-1,15 0-3,9-17-21,6 2-30,0 1-43,-8 3-142,-8 5-207</inkml:trace>
  <inkml:trace contextRef="#ctx0" brushRef="#br0" timeOffset="126735.1547">18755 15145 874,'0'0'213,"0"0"-76,0 0-13,0 0-65,0 122-19,0-91-30,0-4-10,0 8-3,0-5-47,0-2-59,-2-5-167,-3-16-365</inkml:trace>
  <inkml:trace contextRef="#ctx0" brushRef="#br0" timeOffset="127205.726">19108 14795 1057,'0'0'126,"0"0"-97,113-69 59,-66 65-42,-6 4-37,-16 4 1,-11 14-2,-14 14-3,0 4 0,-32 7-1,-10 1-2,0-6-1,2-8-1,11-12 1,16-6 1,10-6-2,3-6-6,0 0 6,21 0 2,14 0 0,5 0-1,3 0 8,-3 0 5,-7 12 4,-10-2 7,-10 5-4,-12 0 1,-1 9-3,-10 9-2,-23-4-9,-9 2-8,-6-9 0,4-11-9,4-3-17,11-3-22,13-5-27,12-6-58,4-15-179,2-5-302</inkml:trace>
  <inkml:trace contextRef="#ctx0" brushRef="#br0" timeOffset="127380.4836">19635 15173 382,'0'0'913,"0"0"-864,-19 131-26,12-85 24,-2-6-47,5-6-9,-1-10-45,3-10-141,2-14-322</inkml:trace>
  <inkml:trace contextRef="#ctx0" brushRef="#br0" timeOffset="127505.9823">20017 15020 1125,'0'0'0,"0"0"-23,0 0-46,0 0-388</inkml:trace>
  <inkml:trace contextRef="#ctx0" brushRef="#br0" timeOffset="127655.487">20429 14957 986,'0'0'61,"0"0"-57,0 0-4,0 0-180,0 0-315</inkml:trace>
  <inkml:trace contextRef="#ctx0" brushRef="#br0" timeOffset="127806.1574">20942 14846 1040,'0'0'154,"0"0"-121,0 0 17,0 0-43,0 0-7,0 0-136,58-3-255</inkml:trace>
  <inkml:trace contextRef="#ctx0" brushRef="#br0" timeOffset="130354.6209">7828 14455 700,'0'0'155,"0"0"-48,0 0 32,0 0-42,0 0-32,0 0-18,0 0-13,-13 61-13,13 33 22,2 45 4,11 27-26,1 24-4,1 30-4,3 7 6,5 5-5,3 10-2,-1-6 3,3-9 1,-1-17-10,-7-26 2,-2-33-4,-4-31-1,-4-33-2,2-38-1,-5-23-2,-3-26-27,0-5-31,-2-43-29,1-38-17,-1-39-129,-2-35-329</inkml:trace>
  <inkml:trace contextRef="#ctx0" brushRef="#br0" timeOffset="132466.4404">8084 14524 244,'0'0'106,"0"0"-92,0 0 19,0 0 53,0 0 35,0 0-29,-20-66-24,18 63 13,2 3 12,0 0-22,0 0-18,0 0 1,0 0-9,0 0-8,0 0 2,0 0-4,4 0 12,25 0-16,8 0-19,11 0-8,15 0 15,13 0 7,14 0-13,15-5-4,14-8-3,14-2 1,10 1 0,11 1-4,-1 0-1,1 0 0,-4-1-4,-3 1 3,2-8-1,4 1 1,11-2 2,3-4-2,10-1 2,3 4-1,-7 5 1,-9 4-2,-18 6-1,-16 4-1,-12-4-1,-5 4 1,-1-2-1,0-8 2,6 0 1,9-6 2,0-2-3,2-1 0,0 4 0,-9 3 4,-4 0-4,-8 3 0,-15 4 0,-4-4 0,1-3-4,8-1 4,9-6 1,8 0-1,-1 4 0,-2 3-3,-12 2 3,-15 5 0,-18 4 0,-21 3-2,-10 2 2,-7-2 0,-2 2 0,9-2 0,4 0 0,7-2 0,3-2 1,-4 0-1,-5 1 0,-7 2 2,-9-1-2,-3-1-1,1 2 1,0 1 0,14-5 0,7 6 0,8-11 0,6 4 2,2 0-4,-12 0 1,-7 4 1,-18-1 1,-10 0-1,-9 3 0,-2 2 0,-2 0 2,0 0 4,2 0-4,-2 0-2,0 0 5,0 0 5,0 0 0,0 0 1,0 0-5,0 16-4,-8 10 4,-2 8-4,3 4 4,3 5-4,4 4-1,0 7 2,0 0-3,0 9 0,4 2 2,0 0-2,-4 3 1,0 0-1,0 0 3,0 3-3,0-1 0,3 4 0,4 0 2,2-7-1,4 7-1,1 0 1,-1-4-1,-1 6 1,-4-2-1,-4 5 0,-1-7 2,-1-1-2,1-4 0,6-4 0,-3-5 2,1 0-2,1 0 0,0-8 1,2 2 0,-1-6-1,0 2 1,0 3 0,0 0 2,-1-5-6,1-1 6,-1-5-1,-2 0-2,-2-5 1,-1-1-1,4 4 0,-3-6 1,3 7-1,-3 10 1,0 1 0,-2 4-1,-2 8 0,0-10 0,0-2 0,0-10 0,0-18 2,0 5-2,0-4 0,0-5 0,-2 5-1,0-5 1,0 4 0,0 4 0,2-4 2,-2-5-1,0 3-1,2-11 0,0-4 0,-3-2 0,-1 1 1,-8-4-1,-6 0 0,-8 0-6,-7 0 6,-19 10-6,-6-2 4,-14 6-1,-9-2 2,-9 2-3,-3 0 4,-3-6-5,3 2 3,1 2 2,-7 2-1,-5-4 1,-6 2 0,-6-2 0,3 4 0,-3 3 1,-2-4-2,4 6 2,1-10 3,-6 8-3,-3-11-1,-12 1 1,-4-2-3,-3-5 1,-2 0-1,4 4 2,-9 1 0,1 4-1,2 5 1,-4 4 0,2-1 6,2 0-4,2 1-1,3-9-1,4 5 2,4-5-2,8-5-4,7 6 2,4-6 2,-1 1-1,3 4 1,-1-9 0,3 5 1,2-5 1,2 0 0,3 0-2,4 0 1,2-11-1,3 3 0,-6-6 0,5 1 3,3 8-3,8-4-4,10 9 4,4 0-2,9-3 1,-2-1-1,4 2 0,2-1 0,0-2 2,10 1-1,3 0 1,9-3 1,12 7-1,7-3 0,6-1 1,7 4-1,2 0 0,0-5 0,0 5-3,0 0-1,0 0 1,0 0 4,4 0-4,-2 0 2,-2 0-7,0 0-12,0 0-42,-29-5-148,-15-13-775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25:57.3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2241 1030 545,'0'0'353,"0"0"-291,0 0 56,0 0-42,0 0-49,0 0 11,0 0-4,0-49-9,-15 35 9,-5 3-5,-5 3-10,1 7-2,-5 1-5,-2 0-2,0 0-7,-3 18 3,0 10-4,3 11-1,-2 12 0,6 9 1,8 8 0,8 0-1,8-2 0,3-6-1,0-9 0,3-3 0,14-9 0,-4-2 0,1-4 0,1 0-29,-5 6-31,-10-2-73,0 4-78,-14-6-200</inkml:trace>
  <inkml:trace contextRef="#ctx0" brushRef="#br0" timeOffset="330.2216">1645 1751 848,'0'0'104,"0"0"-52,0 0 23,89-138-63,2 77 4,24-3 8,11 2-12,-15 4-12,-8 7-9,-24 9-97,-14 8-109,-13 2 27,-19 6 29,-10-2 135,-17 6 24,-6 6 167,0 4 50,0 4-1,-4 6-72,-7 2-50,-5 0-51,-7 18-25,-4 24-17,-4 12 0,2 10 7,8-2-7,4 3 1,13-3 0,4-6-2,0-5-1,15-7-34,10-9-60,0-9-153,-7-15-264</inkml:trace>
  <inkml:trace contextRef="#ctx0" brushRef="#br0" timeOffset="735.9957">2534 1431 1052,'0'0'141,"0"0"-131,0 0 2,0 0-8,147-58-2,-96 58-2,-12 7-4,-11 22-5,-17 13-49,-11 6 14,-11 1 25,-22-3 10,-1-13-12,8-12 12,11-10-1,14-11 7,1 0-5,6-25-69,27-19-88,9-11 89,8 1 66,-3 0-4,-11 8 14,-10 12 18,-13 12 91,-7 12 56,-6 5-19,0 5-14,0 0-64,-12 0-35,-5 21-27,-2 7-6,7 8 0,2 0-2,10 3-1,0-1 1,12-7 1,19 2-43,4-4-58,-1-8-114,-10-9-95,-13-10-307</inkml:trace>
  <inkml:trace contextRef="#ctx0" brushRef="#br0" timeOffset="982.8893">2975 1143 818,'0'0'225,"0"0"-217,0 0 17,163-37 8,-94 53 2,-5 26 5,-8 20-12,-14 10-8,-15 6-14,-17 2 7,-10-6 5,-6-6 3,-20-7-1,-4-15-5,7-13-12,4-11-3,9-18-10,1-4-68,4-12-59,5-21-229</inkml:trace>
  <inkml:trace contextRef="#ctx0" brushRef="#br0" timeOffset="1187.3913">3813 1434 1088,'0'0'46,"0"0"-28,0 0 55,158 0-31,-98-11-12,1 4-18,-3 3-12,-11-1-10,-14 5-94,-18 0-130,-15 0-157</inkml:trace>
  <inkml:trace contextRef="#ctx0" brushRef="#br0" timeOffset="1402.5062">3869 1712 868,'0'0'109,"0"0"-58,0 0 101,145 2-67,-78-14-32,4-5-16,-7 5-12,-14 1-14,-19 8-8,-18 3-3,-13 0-29,0 15-39,-17 16-44,-17-2-193,-3-3-333</inkml:trace>
  <inkml:trace contextRef="#ctx0" brushRef="#br0" timeOffset="2600.6058">5802 1247 695,'0'0'327,"0"0"-289,0 0 51,0 0-3,0 0-43,0 0-18,0 0-13,-140-24-7,90 58-3,4 10-2,5-1 0,13-2 0,12-3-1,16-8 0,0-2 0,18-10-1,17-6-8,7-12-18,6 0 3,0-22-9,-3-11-3,-14-4 22,-11 1 15,-13 7 4,-5 5 15,-2 4 48,0 11-8,0 6-7,0 3-20,0 0-18,0 0-14,0 0-7,0 17-10,6 13 17,8 8 0,0 6-2,1 3-39,2-3-64,-1-7-131,-2-16-198</inkml:trace>
  <inkml:trace contextRef="#ctx0" brushRef="#br0" timeOffset="2883.9716">6074 1462 1043,'0'0'163,"0"0"-157,0 0-5,0 0 6,-16 119-3,16-82-2,9-5-2,13-8-1,9-13 1,5-11 0,5 0-9,3-23 8,-1-15 2,-4-8 0,-14-6 9,-14 0 4,-11 1 26,0 11 2,-24 13-7,-10 13-9,-8 11-25,-7 3-1,-3 19-17,6 14-63,10 2-47,14-5-212,8-6-178</inkml:trace>
  <inkml:trace contextRef="#ctx0" brushRef="#br0" timeOffset="3138.9732">5525 1999 1053,'0'0'92,"0"0"-82,0 0-10,182 22 44,-56-22 7,20-7-6,9-16-8,1-5-3,-14-3-16,-19 2 3,-27 5-3,-31 5-7,-27 8-11,-26 4-4,-12 7-47,-25 0-51,-33 13-182,-21 13-618</inkml:trace>
  <inkml:trace contextRef="#ctx0" brushRef="#br0" timeOffset="3656.7648">6135 2609 995,'0'0'131,"0"0"-118,-117 126 10,90-98-8,7-10-7,3-12 0,1-6 7,0 0 18,3-20-15,2-9-12,9-3 3,2 3-6,0-3-3,26 0 0,10 2 0,6 2-4,5 10 4,-5 11 2,-2 7-2,-9 7-1,-4 27 1,-11 14 0,-14 13 3,-2 14-1,-21 0 8,-14-5-7,-9-7-1,3-14 1,1-9-1,3-16-1,10-13 4,2-10-3,9-1 6,10 0-3,4 0-5,2 0-1,0-7-6,29 0-2,14-3 8,7 6 0,4 4 1,-7 4-3,-7 26-3,-9 3 3,-4 6 3,-4-3-2,-8-9 5,3-10-4,-1-9 3,8-8 10,8 0 5,7-25 11,3-13-18,-5-15-10,-7-13-45,-17-12-255</inkml:trace>
  <inkml:trace contextRef="#ctx0" brushRef="#br0" timeOffset="4118.9263">7748 1458 634,'0'0'564,"0"0"-481,0 0-57,0 0-10,0 0-11,0 0 3,0 150 13,0-90-7,6-2-12,3 0-2,1-4-1,-2 1-52,-6-6-110,-2-3-241</inkml:trace>
  <inkml:trace contextRef="#ctx0" brushRef="#br0" timeOffset="4282.7443">7493 1884 1071,'0'0'200,"0"0"-198,0 0 3,156-51 23,-46 20-14,6 4-7,-4 0-7,-19 3-83,-24-4-381</inkml:trace>
  <inkml:trace contextRef="#ctx0" brushRef="#br0" timeOffset="4658.356">9202 1400 1117,'0'0'145,"0"0"-136,0 0-8,151-11 10,-69-1 12,3 3 7,0 2-7,-16 4-17,-18 3-6,-20 0-17,-19 0-46,-12 0-93,-7 10-180,-38 5 29</inkml:trace>
  <inkml:trace contextRef="#ctx0" brushRef="#br0" timeOffset="5013.9877">9165 1474 699,'0'0'122,"0"0"20,0 0-71,0 0-58,0 0 44,116 61 11,-42-53-10,4 4-32,-3-1-11,-12 3-14,-19 4-1,-19 2-9,-23 4-16,-2 8-8,-35 4 30,-21 2 3,-4 1 2,-4-3 5,7-3-3,6 4-3,7-3 17,12-2-1,22 0-2,10-2-15,4-5-2,40-6 2,18-11 0,28-8 8,15 0 16,5-20 1,-6 1 0,-24 4-13,-31 7-12,-26 8-8,-23 0-64,-10 16-103,-38 12-128,-17 4-319</inkml:trace>
  <inkml:trace contextRef="#ctx0" brushRef="#br0" timeOffset="5390.9757">8660 2805 624,'0'0'511,"0"0"-501,0 0-8,19 116 27,-14-86-9,-2-4 6,-3-7-13,0-9-3,0-7-1,0-3 3,0 0 27,0-21 21,0-16-45,0-9-15,12-2 0,9 4-1,4 6 2,0 12 0,2 8-1,-4 8 0,-3 10-1,-5 0 0,-1 2-1,-3 15 1,2 6 2,-3 5 0,-2 2-1,3 6 0,-3-2-26,2 1-43,-1-8-103,1-6-181,-2-14-223</inkml:trace>
  <inkml:trace contextRef="#ctx0" brushRef="#br0" timeOffset="5553.9677">9181 2857 1082,'0'0'30,"0"0"-29,135-73 8,-67 46-5,-5 8-4,-2 2-99,-14 2-246</inkml:trace>
  <inkml:trace contextRef="#ctx0" brushRef="#br0" timeOffset="5718.4099">9281 3076 1085,'0'0'125,"0"0"-125,0 0 1,0 0-7,185-74-8,-100 34-144,-11-5-312</inkml:trace>
  <inkml:trace contextRef="#ctx0" brushRef="#br0" timeOffset="5866.824">9858 2823 1182,'0'0'122,"0"0"-105,-37 103 33,32-55-17,3-1-20,2 1-12,0 1-1,0-5-43,0-14-127,0-20-285</inkml:trace>
  <inkml:trace contextRef="#ctx0" brushRef="#br0" timeOffset="6432.9015">9696 580 657,'0'0'110,"0"0"-94,0 0 62,-22 140 42,-5-84-50,-7-1-21,-3-4-20,-1-12-15,3-13-4,2-8-5,12-13 4,3-5-1,7 0 2,6-12 3,5-4-7,0 6-6,0 4-2,26 6-6,9 0 2,7 0 6,8 6 4,2 2 3,-1-8 7,-6 0 3,-12 0-4,-8 0 2,-10-10-7,-8-8 11,-7-6 22,0-10 2,0-1-16,-13-6-11,-3 10-6,5 11-2,1 8-8,2 12-19,-3 7-62,-8 27-167,1 3-465</inkml:trace>
  <inkml:trace contextRef="#ctx0" brushRef="#br0" timeOffset="7173.4852">11078 1472 260,'0'0'693,"0"0"-650,0 0 52,0 0 7,0 0-62,0 0-29,-132-16-5,81 56-4,5 3 0,6 6 4,11 2-5,15-5-1,12-7-1,2-5-4,16-14 1,21-11-45,12-9-7,2-5 9,-3-22 32,-4-11 3,-13-3 12,-8-1 1,-15-2 1,-6 4 12,-2 10 26,0 12 5,0 10 10,0 8-7,0 0-25,0 0-23,0 14-1,0 16 0,0 8-2,0 6 3,0-2 0,16 1-6,4-5-55,0-6-73,3-15-164,1-13-103</inkml:trace>
  <inkml:trace contextRef="#ctx0" brushRef="#br0" timeOffset="7483.6069">11372 1694 644,'0'0'191,"0"0"-163,0 0 87,11 112-61,-9-73-19,1-10-15,-1-5-2,1-9-16,-3-7 5,2-8 5,2 0 16,5-16 50,7-20-37,3-12-40,6 5 7,0 8-6,-3 11-1,1 11 4,-6 7 9,-1 6-2,-3 0-7,-2 22 1,3 8-6,-6 2 7,4 3-7,-1 1 0,0-5-3,0 1-54,2-6-59,1-9-112,3-15-92,3-2-126</inkml:trace>
  <inkml:trace contextRef="#ctx0" brushRef="#br0" timeOffset="7944.6412">12211 1389 1028,'0'0'60,"0"0"40,0 0-21,0 0-60,0 0-13,0 0 0,-132 141 0,110-93-5,12-2 3,10-4-3,0-8-2,19-8-3,16-14-23,12-12-19,3 0-2,0-21 9,-2-14-1,-17-5 20,-7 4 15,-11 4 5,-10 8 25,-3 12 43,0 8 14,0 4-39,-16 0-21,3 16-21,-1 10-1,7 4-2,5 2 2,2-4-4,0-9-9,23 1-16,8-17 2,9-3 17,3 0 10,-4-23 0,-7-6 2,-15-5 4,-12-2 22,-5 0 4,-6 4-9,-23 8-8,-6 11-14,2 13-1,-5 3-18,7 22-63,6 9-73,12 3-219,11-4-324</inkml:trace>
  <inkml:trace contextRef="#ctx0" brushRef="#br0" timeOffset="8275.0012">12695 1833 985,'0'0'177,"0"0"-124,102-125 21,-55 63-47,-5 0-9,-9-1-10,-14 9-6,-16 14 0,-3 11-2,-11 11-6,-19 9-4,-2 6-4,0 3-4,9 0-10,5 12-16,9 11-7,9 5-46,0 1-53,24-1-1,19-7 99,4-2 42,10-4 10,-1 2 17,-7 1 61,-11 2 5,-16 4-27,-13 0-4,-9 3-27,0 0 6,-25-1-15,-4-4-16,0-7-99,10-15-133,5 0-127</inkml:trace>
  <inkml:trace contextRef="#ctx0" brushRef="#br0" timeOffset="8597.7509">13403 1431 890,'0'0'130,"0"0"-121,0 0 63,47 124-21,-36-78-21,-2-3-15,-6-5-9,0-14-4,-3-13 0,2-8 1,3-3-1,5-18 12,10-20-14,3-16-13,6 4-2,3 4 15,-8 16 1,-1 11 0,-5 14 13,-6 5 17,2 0-15,-2 17 12,-4 5-7,-2 9-5,1 3-9,1 3-4,-6 6-3,-2 5-8,0-2-94,0-4-157,0-12-225</inkml:trace>
  <inkml:trace contextRef="#ctx0" brushRef="#br0" timeOffset="9032.6677">13991 1477 1139,'0'0'42,"0"0"-11,121-47 16,-77 47-29,-1 8-10,-14 24-8,-18 9 1,-11 5-2,-3 1 1,-28-3-4,-2-12 0,4-7-6,9-10-12,12-15-4,8 0-4,4-15 9,29-24-44,14-5 13,9-4 38,-1 0 10,-1 6 4,-12 6 6,-11 9 31,-12 13 36,-19 7-28,0 7 13,-12 0-22,-22 26-21,-5 11-8,3 8 16,17 2-16,16-6 5,3-1-5,26-5-2,35-12 10,18-7 6,18-12 6,1-4-1,-7-4-11,-8-16-10,-19-2-2,-27 2-3,-25-4-27,-12-2-70,-42-8-389</inkml:trace>
  <inkml:trace contextRef="#ctx0" brushRef="#br0" timeOffset="10039.9643">4270 5007 1003,'0'0'161,"0"0"-143,0 0 41,0 0-39,0 0-17,0 0 15,123 0-2,-48-4-4,-3-11-12,-10-2-69,-20 5-151,-21 10-254</inkml:trace>
  <inkml:trace contextRef="#ctx0" brushRef="#br0" timeOffset="10193.9492">4380 5310 1125,'0'0'83,"0"0"-77,0 0 8,133-61-3,-52 28 0,-4 2-11,-11 12-5,-29 8-201,-26-1-431</inkml:trace>
  <inkml:trace contextRef="#ctx0" brushRef="#br0" timeOffset="17117.929">6131 4937 396,'0'0'87,"0"0"83,0 0 11,0 0-55,0 0-59,0 0-23,0 0-14,0 0-10,47-14 16,-65 32 6,-8 0-4,2-4-22,-2-6-11,9-4 1,4-4-1,2 0 0,6-6 2,5-18-5,0-10 0,5-5-2,26 2 0,7 4 0,4 8 0,3 6 0,-5 12 0,-5 4 0,-6 3 0,-9 3-3,-4 23 1,-12 13 0,-4 14 3,-8 7-1,-26 8 3,-12-4-2,-6-2 0,3-6 1,2-12-2,11-10 6,12-13-6,10-9 0,12-12 1,2 0 1,2-25-2,23-5-4,6 5 2,4 6 1,3 16-3,-3 3 4,-2 0-1,-4 15 1,-5 7-2,-2 2 0,-4 1-15,-2-4-95,2-6-112,-1-10-80,1-5-190</inkml:trace>
  <inkml:trace contextRef="#ctx0" brushRef="#br0" timeOffset="17268.7907">6544 5053 775,'0'0'217,"0"0"-163,0 0-7,0 0-38,0 0-2,0 0-1,16 117-6,-16-66-2,0 3-107,0-12-122,0-11-125</inkml:trace>
  <inkml:trace contextRef="#ctx0" brushRef="#br0" timeOffset="17462.5916">6777 4995 1173,'0'0'71,"0"0"-55,0 0-9,0 0-1,0 104 3,0-56-5,0 3-1,0-2-3,0-7-4,0-7-40,0-8-77,0-10-119,-8-11-135</inkml:trace>
  <inkml:trace contextRef="#ctx0" brushRef="#br0" timeOffset="17649.0365">6490 4955 1047,'0'0'78,"0"0"-76,0 0 0,130-73 2,-48 41 7,-1-2-2,-17 2-9,-20 6-21,-19 4-180,-18 0-153</inkml:trace>
  <inkml:trace contextRef="#ctx0" brushRef="#br0" timeOffset="18197.549">7072 4379 105,'0'0'929,"0"0"-882,0 0-44,0 0 3,0 0 7,0 0 17,-46 92-15,18-70-9,6-9-5,4-8 4,7-5-4,5 0-1,6-12-3,0-13-18,0-3 5,17 2 10,11 4 5,-2 7 1,0 7 0,6 7-1,1 1 3,-4 1 1,-3 24 1,-6 2 0,-8 7-1,-10 4-1,-2 6 3,-2 6 2,-31 2-2,-3 1-5,-4 1 1,2-8-1,12-13-1,7-18-2,9-12 0,10-3 3,0-15 9,0-14-7,21-4-2,2 7 0,-3 10 1,0 15 8,0 1-3,6 5-3,8 17-2,4 6 3,3-7 0,1-12-2,3-9 13,-4-2 48,2-26 15,-5-13-13,-4 1-25,-10-4-8,-8 7-18,-10 13-11,-6 8-3,0 9-28,0 7-59,0 5-175,-6 25-572</inkml:trace>
  <inkml:trace contextRef="#ctx0" brushRef="#br0" timeOffset="18571.8555">6131 5613 583,'0'0'442,"0"0"-420,0 0-22,0 0 18,174 0 60,-58 0 11,25-10-31,13-12-14,6-9-7,-4 1-6,-22 0 2,-29 4-14,-39 10-12,-32 9-6,-20 2 4,-12 5-5,-2 0-23,-2 0-31,-32 0-97,-8 2-206,-5 8-186</inkml:trace>
  <inkml:trace contextRef="#ctx0" brushRef="#br0" timeOffset="19045.4607">6887 6016 1052,'0'0'68,"0"0"-49,0 0 35,128-75-16,-85 69-7,-3 6-13,-12 0-16,-17 24 0,-11 9-4,0 7 2,-24 6 0,-14 1 6,-5-1-2,9-11-3,10-12 1,13-10-1,6-9 0,5-4 0,0 0-1,0 0 0,12 0 0,23 0 0,15 0 6,3-10 2,0 6 11,-15 4-4,-10 0-9,-13 0-3,-15 14-3,0 10 3,-21 8 8,-22 2 22,-7 0-15,-6-5-6,1-7-7,5-6-3,3-11-2,10-5-7,5 0-46,6-10-136,4-13-390</inkml:trace>
  <inkml:trace contextRef="#ctx0" brushRef="#br0" timeOffset="19451.8514">6455 6028 342,'0'0'758,"0"0"-711,0 0-3,0 0-21,0 0-16,0 0 25,64 82 7,-35-44-24,-1-2-9,0 0-2,-6-7-4,-6-10-23,-4-7-99,-8-12-139,-4 0-102</inkml:trace>
  <inkml:trace contextRef="#ctx0" brushRef="#br0" timeOffset="19630.8">6636 5966 601,'0'0'439,"0"0"-361,0 0-45,0 0-15,0 0 25,-79 147 7,38-94-24,1-3-13,6-5-9,-3-4 0,7-9-4,12-6-23,0-4-80,2-8-143,5-11-209</inkml:trace>
  <inkml:trace contextRef="#ctx0" brushRef="#br0" timeOffset="20296.877">5989 5905 917,'0'0'134,"0"0"-107,0 0-9,0 0-11,0 0-1,0 0-4,-62 80 3,37-66-3,-2-4 3,5-8 12,4-2 5,4 0-1,6 0-11,6-16-9,2-4 1,0 0-2,20-3-3,6 0 2,10 3 1,0 6 0,-1 10 1,-1 4-1,-5 0-1,-5 15-6,-8 16 3,-9 10 4,-7 7 3,0 6 7,-7 4 5,-17 2-2,-7-6-7,-6-4 1,-3-12 2,5-9-3,2-11-4,4-11-2,10-7 8,6 0-3,9 0-1,4-9-3,0-2-2,0 7-5,29 4-1,11 0 6,8 0-1,4 13 2,-1-2 3,-6-3-1,-9-4 3,-8-1 3,-5-3 18,-7 0 8,-5-7 13,-8-12-6,2-3-20,-3-3-13,-2-4-8,2 0-9,4 0-52,0 3-122,-4 5-433</inkml:trace>
  <inkml:trace contextRef="#ctx0" brushRef="#br0" timeOffset="21211.3478">9025 4724 762,'0'0'256,"0"0"-141,0 0-20,0 0-77,0 0-11,-4 160 30,4-89-7,0-6-18,0-7-5,0-7-4,0-7-3,2-8-1,0-2-33,-2-7-87,0-11-182,-6-13-215</inkml:trace>
  <inkml:trace contextRef="#ctx0" brushRef="#br0" timeOffset="21360.915">8741 5085 893,'0'0'117,"0"0"-102,193-65 49,-106 48-31,-1 2-30,-10 0-3,-3-3-121,-5-7-338</inkml:trace>
  <inkml:trace contextRef="#ctx0" brushRef="#br0" timeOffset="21584.9926">10289 4534 1131,'0'0'74,"0"0"-70,112 0 11,-28 0 31,14-9-9,0 1-14,-9 7-23,-19 1-13,-32 0-146,-28 0-218,-10 0-171</inkml:trace>
  <inkml:trace contextRef="#ctx0" brushRef="#br0" timeOffset="21952.9107">10186 4613 740,'0'0'207,"0"0"-160,0 0 5,0 0-14,0 0 34,0 0-15,168 49-37,-103-40-9,-11 4-10,-13 6-1,-18 2-9,-19 5-51,-4 2 12,-16 3 36,-22 1 11,-11 1 2,-2 2 1,-5-2 0,5 4-1,1-5 6,13 3 2,12-10-1,14-4-3,11 0 1,23-10 8,35-8 14,17-3 4,19 0-3,9-20 4,8-2-4,0-2-3,-17 6-7,-20 6-19,-36 6 0,-33 6-38,-5 9-88,-50 20-16,-26 9-212</inkml:trace>
  <inkml:trace contextRef="#ctx0" brushRef="#br0" timeOffset="22327.0505">9896 5842 912,'0'0'61,"0"0"5,18 119 14,-7-74-37,-1-5-12,-4-7-3,-6-8-14,0-9 1,0-8-6,0-8 1,0 0 1,0-20 8,0-21-14,0-9-5,18-1 0,6 5 3,2 9-3,-2 13 2,-4 12 0,-7 7 1,-4 5-2,-2 0 2,-1 5-3,-4 15 3,1 4 1,1 5-2,0 2-2,1 3 1,-3 6-2,-2 2-33,0-1-48,0-7-76,5-17-195,2-17-249</inkml:trace>
  <inkml:trace contextRef="#ctx0" brushRef="#br0" timeOffset="22483.8638">10347 5923 1147,'0'0'70,"0"0"-67,0 0 1,153-58 2,-72 32-5,2 4-1,-15 10-84,-22 6-141,-23 6-238</inkml:trace>
  <inkml:trace contextRef="#ctx0" brushRef="#br0" timeOffset="22635.8868">10519 6108 331,'0'0'722,"0"0"-675,0 0 11,0 0-38,0 0-3,0 0-17,189-38-8,-111 9-125,-9 2-258</inkml:trace>
  <inkml:trace contextRef="#ctx0" brushRef="#br0" timeOffset="22805.4605">11176 5839 1130,'0'0'196,"0"0"-170,0 0 11,0 0-13,-36 110-8,36-60-8,0 3-6,7-8-2,-2-6-33,-1-16-78,-4-16-102,0-7-267</inkml:trace>
  <inkml:trace contextRef="#ctx0" brushRef="#br0" timeOffset="23370.2172">10883 3734 776,'0'0'181,"0"0"-154,0 0-7,-10 124 42,-12-64-10,-14-4-19,-11-7-8,1-12-6,-4-10 0,6-11 0,1-6-9,8-10-2,8 0-5,10-8 6,9-10-8,8-3-1,0 5-1,23 12 1,10 4-1,7 0 0,14 13 1,6 9-1,6 2 1,2-5 1,-7-6 2,-7-8 0,-9-5-3,-16-1 1,-11-23 0,-9-9 4,-9-5 7,0-6 29,-22-3 8,-11 4-15,-1 11-12,-2 10-8,3 14-5,11 8-9,8 0-5,12 13-42,2 12-95,11 1-239,16-6-423</inkml:trace>
  <inkml:trace contextRef="#ctx0" brushRef="#br0" timeOffset="29618.4703">12043 4113 681,'0'0'144,"0"0"-59,0 0 62,0 0-86,0 0-39,0 0-12,0 0 13,0 0 21,0 154-8,-9-91-18,-13 2 4,-5-1-12,2-12 0,8-11-3,6-21-7,11-10 2,0-10-1,22 0 2,29 0 6,18-8-2,8-9-1,0 2-4,-6-2 2,-11 6-4,-13 3-39,-15-1-73,-16 0-122,-14-5-167</inkml:trace>
  <inkml:trace contextRef="#ctx0" brushRef="#br0" timeOffset="29794.3167">12322 4330 820,'0'0'175,"0"0"-95,0 0 14,0 0-61,-32 118 11,30-62-18,0 2-10,-2 5-11,2-2-2,-1-1-3,1-4-5,2-13-65,0-14-101,0-19-198</inkml:trace>
  <inkml:trace contextRef="#ctx0" brushRef="#br0" timeOffset="30056.8862">13060 3999 1134,'0'0'36,"0"0"35,0 0 7,0 0-55,-136 107 4,102-42 5,3 5-6,2 2-12,4-2 0,8-4-5,9-1-8,8-9-1,0-2-3,25-7-29,4-10-42,7-11-71,0-18-238</inkml:trace>
  <inkml:trace contextRef="#ctx0" brushRef="#br0" timeOffset="30206.798">13180 4481 1099,'0'0'37,"0"0"-37,0 0-4,174-74-23,-98 48-136,-7-1-247</inkml:trace>
  <inkml:trace contextRef="#ctx0" brushRef="#br0" timeOffset="30370.9788">13727 4180 1068,'0'0'122,"0"0"-72,0 0-4,0 0-36,0 0 5,-16 119-7,16-76-5,0-2-3,0-1-18,0 0-67,0-1-82,0-13-236</inkml:trace>
  <inkml:trace contextRef="#ctx0" brushRef="#br0" timeOffset="30648.7674">13679 4016 1156,'0'0'31,"0"0"-28,0 0 9,175-34-2,-100 56 4,-8 24-6,-14 17-7,-17 9 3,-18 7-4,-18 6 5,0 1 15,-28-5 10,-6-7-3,-4-14 0,-1-12-12,8-12-2,5-16-11,6-10-2,4-10-22,3-10-50,4-27-138,5-21-349</inkml:trace>
  <inkml:trace contextRef="#ctx0" brushRef="#br0" timeOffset="31044.0553">14165 3731 734,'0'0'401,"0"0"-401,0 0 10,0 0-10,71 129 16,-59-80-5,-4-10-3,-8-11-2,0-12-3,0-9 1,0-7 6,0 0 0,0-15 33,0-23-35,7-12-7,9-4-1,11 8 0,2 12 0,0 11 1,0 14-1,0 9-2,-5 0-1,1 12 3,-7 17 0,-3 10 1,-3 1 7,-6-1 1,1 0-2,-1-7 0,-2-8 1,6-8-7,3-10 1,5-6 1,13 0 4,11-10-2,8-16-5,-6 2-32,-13 10-100,-21 10-278</inkml:trace>
  <inkml:trace contextRef="#ctx0" brushRef="#br0" timeOffset="31395.8758">12293 5167 1035,'0'0'168,"0"0"-163,226 0 0,-38-12 28,40-12 2,19-3-3,4-2 2,-7 5-9,-28-2-12,-35 6-1,-39 3 1,-45 2 0,-39 4 0,-34 8-13,-19 1-3,-5 2-14,-33 0-30,-21 10-80,-17 16-170,-12 8-133</inkml:trace>
  <inkml:trace contextRef="#ctx0" brushRef="#br0" timeOffset="31757.8664">13428 5761 986,'0'0'70,"-18"125"-60,18-50 18,0-4 18,0-9-18,0-8 1,0-20-10,0-10-5,0-14-3,0-10-2,0 0 33,0-18 7,9-23-38,11-12-11,13-3-2,10 3 2,1 9-4,1 10 4,-7 14-4,-9 9 3,-10 11 1,-3 0-2,-5 19-2,-1 10 4,-4 3 4,-2-1 8,1 4-5,-1-5-4,0-2-2,4-7-1,-4-7-31,3-6-80,3-8-140,-2-1-192</inkml:trace>
  <inkml:trace contextRef="#ctx0" brushRef="#br0" timeOffset="32311.8467">14112 5421 891,'0'0'65,"0"0"-65,0 0 0,0 0 10,0 0-4,0 0 1,-34 65-4,19-65 5,-1 0-3,-1 0 7,7-7 0,4-5-1,4-2-7,2 3-4,0-3-3,18-5 2,6 5 1,5 2 7,2-1-6,0 11 3,-1 2 4,0 0-6,-7 10 5,-1 18-1,-9 7 2,-3 10 1,-10 6 0,0 4 2,-27 3-1,-11-5-5,-5-9-3,4-14-1,3-16 8,9-14-8,7 0 5,15-9 5,5-10 6,0-1-9,9-1-5,14 6 5,10 5-8,2 10 5,2 0 12,4 0-7,-1 7 2,-2 6-4,7-1-2,0-10 19,-2-2 10,-3 0-5,-5-9-1,-2-10 1,-6-6-6,-7-3-13,-9 2-1,-7-10-10,-4-7-33,0-16-100,-12-18-358</inkml:trace>
  <inkml:trace contextRef="#ctx0" brushRef="#br0" timeOffset="33069.885">15427 4189 810,'0'0'186,"0"0"-97,0 0-3,0 0-61,0 0 6,-151 120 1,118-74-18,6-1-6,11-4-6,11-4 0,5-9-2,5-6-4,21-8-6,12-13-22,5-1-10,3-5 25,-3-22-3,-3-4-6,-9-3 23,-8 4 3,-8 5 4,-10 11 12,0 8 7,-5 6 3,0 0 0,0 0-26,0 22-4,0 10 4,0 2 0,0-1 0,6-5 0,13-10-9,8-8-4,9-10 5,5 0 5,-2-10 3,-3-21 0,-9-6 1,-7-8 1,-11-5 14,-9 3 10,0 0 0,-7 13 0,-17 8-1,-5 14-2,-7 12-15,-2 0-8,0 17-4,4 16 2,9 4-48,6 9-55,15-5-130,4-1-222</inkml:trace>
  <inkml:trace contextRef="#ctx0" brushRef="#br0" timeOffset="33430.8658">15940 4613 962,'0'0'50,"0"0"35,93-120 7,-50 64-55,-1-6-19,-11 0-6,-11-1-6,-13 8-3,-7 13-1,-5 11 2,-21 12 7,-6 12-11,-1 7 0,4 0-2,2 22-8,10 9-15,7 7-9,10-2-20,0-4-12,29-6 21,18-8 13,13-6 20,7-4 8,0 3 8,-10-2-3,-13 3 6,-17 0 5,-18 6-3,-9 1-1,-2 11 18,-35 3 2,-7 1-19,2-2-9,3-6-3,18-14-64,11-7-122,10-5-91</inkml:trace>
  <inkml:trace contextRef="#ctx0" brushRef="#br0" timeOffset="33767.7681">16653 4173 1034,'0'0'117,"0"0"-114,0 0 10,4 111 8,8-60-4,1 2-9,-2-14-6,1-7-2,-4-11 5,-3-9-4,1-11 0,6-1 1,3-8 1,5-26 4,9-10-7,3-9-4,-3 4-16,-5 11 12,-4 16 8,-11 12 3,-4 8 18,-5 2-6,0 0-3,2 20-5,2 11 25,3 4-10,2 0-14,2 2-5,3 4-3,5 1-7,-3 0-59,2-10-124,-2-10-250</inkml:trace>
  <inkml:trace contextRef="#ctx0" brushRef="#br0" timeOffset="34216.8105">17210 4259 539,'0'0'595,"0"0"-572,0 0 11,0 0-3,132-41-26,-90 68-2,-8 12-3,-18 5-2,-16-1-2,0 2-4,-16-8 6,-11-5 1,7-11 1,7-7-3,10-10-3,3-4-8,3-7-33,32-21-2,8-13 15,8-7 22,-4 5 8,-10-1 4,-6 8 1,-12 8 15,-11 10 28,-6 5 22,-2 10-8,0 3-6,-8 0-23,-16 20-18,1 16-1,3 9-3,6-4 4,14 0-8,0-2 5,23-9-7,24-5 6,22-13 6,14-12 8,17 0 6,-5-15 1,-13-4-2,-25 2-19,-28 7-4,-25 4-3,-4 3-16,-37 1-74,-29-7-445</inkml:trace>
  <inkml:trace contextRef="#ctx0" brushRef="#br0" timeOffset="35707.3071">6365 4620 541,'0'0'192,"0"0"-63,0 0-2,0 0-31,0 0-18,0 0-16,-143 132-6,68-58-14,-16 9-15,-7-1-6,2-2 1,7-6-4,15-8-5,17-10-4,17-16-8,16-7 1,8-13-3,11-6 1,5 0-42,0 2-51,0 1-126,0-4-313</inkml:trace>
  <inkml:trace contextRef="#ctx0" brushRef="#br0" timeOffset="36154.4599">6370 6053 731,'0'0'285,"0"0"-244,0 0 0,0 0 13,-121 43-30,65 6 9,-13 9 13,-11 7-22,0 1 1,2-5-2,9-11 2,18-10-6,8-12-7,12-9-4,13-8-7,6-3-1,9-6-9,3-2-58,0 0-128,20-21-197</inkml:trace>
  <inkml:trace contextRef="#ctx0" brushRef="#br0" timeOffset="37288.9121">2901 7778 254,'0'0'615,"0"0"-520,0 0 11,0 0 14,0 0-52,0 0-27,0 0-6,-100-60-7,70 60-5,5 0-4,2 0-6,-4 28-4,0 16-6,1 15-2,6 10-2,7 6 1,13-3 0,0-1 1,13-12-1,12-1 1,-3 0-1,-2 7-29,-12 7-51,-8-2-86,0-10-138,-23-14-100</inkml:trace>
  <inkml:trace contextRef="#ctx0" brushRef="#br0" timeOffset="37582.8346">2428 8460 666,'0'0'117,"0"0"-4,-8-104 8,53 68-99,19-9-13,21-4-2,12-7-3,9-3-3,1-1-1,-11 8-48,-21 7-65,-23 14 2,-26 11 41,-17 9 70,-9 5 136,0 2 100,-2 3-98,-13 1-52,-1 0-38,0 4-30,-6 25-14,0 14-4,2 11-2,3 6 1,12 2 1,5 0 0,0-4-4,5 0-31,16 3-63,-5-7-164,-3-15-247</inkml:trace>
  <inkml:trace contextRef="#ctx0" brushRef="#br0" timeOffset="37950.9903">3281 8159 1037,'0'0'91,"0"0"-88,0 0-3,0 0-1,140-44-4,-113 70-11,-14 15-21,-13 5-2,-9 5-8,-27-2 44,-3-5 3,5-9 0,14-12-4,11-14-65,9-9-7,0-13 2,27-27-55,15-14-48,9-3 120,-2-1 57,-11 12 51,-15 14 132,-12 15 16,-11 12 31,0 5-69,0 0-78,-5 12-45,-8 15-27,2 11-11,1 6-1,10 0 1,0 3-3,23 2 1,10-1-46,7-2-84,-7-10-157,-6-16-153</inkml:trace>
  <inkml:trace contextRef="#ctx0" brushRef="#br0" timeOffset="38191.4858">3691 7945 1183,'0'0'50,"0"0"-28,122-31-7,-46 31-14,6 35 11,-1 19 2,-8 18-1,-15 12 15,-27 13-11,-27 7-6,-4 4-1,-41-7-1,-10-9 0,2-20-4,3-24-3,9-14-2,8-21-11,4-13-46,3-17-70,4-36-294</inkml:trace>
  <inkml:trace contextRef="#ctx0" brushRef="#br0" timeOffset="38579.3427">4999 8386 1096,'0'0'133,"0"0"-125,0 0 6,0 0 6,123-54-6,-90 36-11,-4 4-3,-9 0-103,-11 3-261,-9 1-378</inkml:trace>
  <inkml:trace contextRef="#ctx0" brushRef="#br0" timeOffset="38749.8118">4930 8638 1137,'0'0'91,"0"0"-83,123-28-5,-52 0 18,-1 1-14,-10 6-7,-16 9-4,-19 12-202,-25 0-540</inkml:trace>
  <inkml:trace contextRef="#ctx0" brushRef="#br0" timeOffset="39216.8024">6654 8037 968,'0'0'118,"0"0"-86,0 0-21,0 0 8,15 133 29,-13-65-2,-2 1-33,0-2-8,0 0-5,0-9-41,0-17-106,0-19-236</inkml:trace>
  <inkml:trace contextRef="#ctx0" brushRef="#br0" timeOffset="39382.2915">6860 8201 1057,'0'0'126,"0"0"-124,0 0 10,0 0 6,5 143-1,2-97-13,-2-3-4,3-2-14,-8-4-109,0-10-173,0-8-186</inkml:trace>
  <inkml:trace contextRef="#ctx0" brushRef="#br0" timeOffset="39614.2779">6310 8122 1025,'0'0'69,"0"0"-65,0 0-3,153-109 15,-45 77 3,10 4 14,-4 3-13,-10 4-7,-14 0-1,-17 7-7,-20-2 0,-18 9-5,-18-2-12,-17-1-98,0-1-97,-25-8-263</inkml:trace>
  <inkml:trace contextRef="#ctx0" brushRef="#br0" timeOffset="40153.8601">7353 7379 1009,'0'0'41,"0"0"-38,0 0-1,0 0 2,-116 78-3,85-65-2,6-12-3,7-1 3,3 0-7,4-19 7,6-8-7,5-1 1,0 2 2,23 0 5,6 4-6,4 7 6,2 9-2,4 6 1,-1 0 1,-9 3 1,0 20-1,-12 12-1,-5 2 1,-9 7 1,-3 0 7,0 4-3,-13 2 0,-11 2-1,-12-7 0,5-6-4,7-17-8,6-12-12,11-10 20,7 0 4,0-10-1,0-10-3,9-1-6,11 12 3,4 5 3,6 4 0,3 0 1,3 8 1,5 4 9,0-7-1,-1-5 10,0 0 39,-4-1 18,-5-19-4,-6-3-20,-5 0-12,-7-1-18,-9 2-13,-4 6-10,0 8-9,0 8-77,0 0-160,-17 26-366</inkml:trace>
  <inkml:trace contextRef="#ctx0" brushRef="#br0" timeOffset="40446.8548">6435 8793 967,'0'0'46,"0"0"-45,120 18 79,-27-15 14,19-3-29,15 0-18,9-21-8,7-7-14,-10-4-4,-14-1-11,-27 6-7,-30 6-2,-29 11-1,-17 4-10,-16 5-33,0 1-42,-22 1-110,-21 22-320</inkml:trace>
  <inkml:trace contextRef="#ctx0" brushRef="#br0" timeOffset="40866.7308">7097 9218 1114,'0'0'78,"0"0"-72,0 0-1,153-41 12,-101 41-4,-17 17-6,-19 13-3,-16 10-4,0 6 0,-35 0 9,-6-3-2,1-14-4,5-9-1,14-10 2,13-6-4,8-1 5,0-3 0,0 0-5,11 0-8,20 0 8,18 0 18,2 0 6,-4 0-11,-11 2-8,-15 12-3,-11 6-1,-10 4 1,0 2 14,-30 6 6,-11-2 1,-15-2 0,-17-1-8,-4-6-2,0-5-8,5-4 1,16-6-4,10-3-2,17-3-8,13 0-50,14-27-100,2-16-379</inkml:trace>
  <inkml:trace contextRef="#ctx0" brushRef="#br0" timeOffset="41447.8501">9088 7778 1085,'0'0'85,"0"0"-80,0 0 16,0 169 41,-9-101-18,4-5-13,5-5-14,0-7-16,0-5 1,0-2-2,0-6-32,0-2-83,-5-18-208,-8-6-299</inkml:trace>
  <inkml:trace contextRef="#ctx0" brushRef="#br0" timeOffset="41598.7335">8805 8195 1113,'0'0'74,"0"0"-64,0 0-2,170-98 6,-60 62-8,-1 7-6,-12 10-14,-26 0-347</inkml:trace>
  <inkml:trace contextRef="#ctx0" brushRef="#br0" timeOffset="41965.7986">10541 7782 962,'0'0'164,"0"0"-153,0 0-4,0 0-3,161 4 31,-66-8 4,10-10-1,-7 0-23,-15 2-8,-19 5-7,-24 1-31,-21 6-64,-19 0-169,-10 0-129</inkml:trace>
  <inkml:trace contextRef="#ctx0" brushRef="#br0" timeOffset="42362.3323">10625 7824 674,'0'0'98,"0"0"38,0 0-27,0 0-82,0 0-5,0 0 51,124 66-30,-60-45-22,-6-1-10,-7-1-4,-10 3-7,-18-5 1,-7 0-1,-15-3-2,-1-2 2,-17 11 1,-26 3 7,-14 6-4,-14 4 0,-5 4 1,-1 0-2,9 5-1,16-8-2,22-1 1,19-5 3,11-5 0,28-4 0,34-12 9,29-10 16,24 0 1,14-12-10,5-10-13,-2 1 6,-12 1-8,-20 6-1,-30 7-4,-33 0-2,-28 6-37,-9 1-46,-23 0-61,-29 5-145,-20 14-193</inkml:trace>
  <inkml:trace contextRef="#ctx0" brushRef="#br0" timeOffset="42850.7869">10423 9073 928,'0'0'142,"0"0"-139,0 0 19,4 139 35,3-85-26,-1-1 5,-6-12-10,1-7-11,-1-12-6,0-10-4,0-8 9,0-4 2,0-7 3,0-32 5,0-13-20,13-4-4,4 6 0,3 11-1,1 16 1,-4 7 0,2 10 0,-4 6 3,-1 0-5,-1 8 2,-2 14 0,4 4 2,-1 2 0,-2 2-2,3 0 1,-4 1-1,0 1-7,-8-1-54,0 0-64,-3-5-119,0-10-266</inkml:trace>
  <inkml:trace contextRef="#ctx0" brushRef="#br0" timeOffset="43031.917">10967 9162 1068,'0'0'44,"0"0"-44,160-75 6,-103 63-6,-2 8-25,-13 4-98,-9 0-160,-19 0-288</inkml:trace>
  <inkml:trace contextRef="#ctx0" brushRef="#br0" timeOffset="43186.6841">11033 9354 948,'0'0'84,"0"0"-76,0 0 22,0 0-19,0 0 6,151-38-17,-67 4-68,-8 1-149,-10 2-183</inkml:trace>
  <inkml:trace contextRef="#ctx0" brushRef="#br0" timeOffset="43360.4582">11660 9050 968,'0'0'303,"0"0"-288,0 0 20,0 0 17,-60 139-33,60-88-9,0 5-6,6 1-4,-3-8-11,-3-8-48,0-13-57,0-18-67,0-10-222</inkml:trace>
  <inkml:trace contextRef="#ctx0" brushRef="#br0" timeOffset="43915.7766">11430 7117 6,'0'0'792,"0"0"-724,0 0-38,0 0 2,0 0 35,0 0-7,-53 118-30,8-76-9,-8 6 3,-8-2-6,-3-4-10,8-10-2,10-10-5,17-11 8,9-8-6,15-3 19,5 0 24,0-2-39,31-12-7,5 6-3,8 3 2,3 5 2,5 0-3,0 0 3,0 0-1,-7 0 1,-7-7 0,-9-6 2,-10-6-2,-7-3 6,-8-6 3,-4-2 17,0-1 0,0-1 1,-6 2-5,-6 7-10,6 6-10,-1 7-3,7 10-12,0 2-84,0 25-184,0 7-164</inkml:trace>
  <inkml:trace contextRef="#ctx0" brushRef="#br0" timeOffset="44724.8217">12663 7784 657,'0'0'130,"0"0"-39,0 0 52,0 0-93,0 0-39,0 0-5,-20 30 18,16 6 29,-3 4-25,-6 2-7,1 3 0,-1-2-12,2-10-1,6-11-6,5-7-2,0-8 2,20-3-2,21-4 2,15 0 6,9-6-4,5-11-3,-8 4 0,-10 1-1,-17 6-36,-13 2-91,-12-2-109,-10-6-108</inkml:trace>
  <inkml:trace contextRef="#ctx0" brushRef="#br0" timeOffset="44897.5211">12881 7935 721,'0'0'159,"0"0"-109,0 0 65,-18 106-49,21-62-25,8 7-13,-4 0-17,-7 2-7,0-2-4,0-5 0,0-2-56,-3-15-94,-1-13-159,4-16-211</inkml:trace>
  <inkml:trace contextRef="#ctx0" brushRef="#br0" timeOffset="45243.8304">13655 7511 874,'0'0'99,"0"0"11,0 0 17,0 0-78,-132 71-26,82-8 12,7 4-8,3 5 0,13-2-13,13-3-2,12-9-8,2-5-1,12-7-3,16-7 0,6-11-2,-3-5-36,-1-8-64,-9-9-122,-9-6-237</inkml:trace>
  <inkml:trace contextRef="#ctx0" brushRef="#br0" timeOffset="45498.0425">13729 7961 1024,'0'0'61,"0"0"-39,0 0 3,0 0-6,116-4 1,-67-3-13,2-3-7,-5-3-85,-5-3-182,-12-7-194</inkml:trace>
  <inkml:trace contextRef="#ctx0" brushRef="#br0" timeOffset="45692.8738">14192 7749 1003,'0'0'129,"0"0"-77,0 0 25,0 0-69,0 0 0,0 0 3,-17 128-6,17-87-3,0 3-2,0 0-3,0-9-49,0-3-82,0-12-205,-5-14-202</inkml:trace>
  <inkml:trace contextRef="#ctx0" brushRef="#br0" timeOffset="45971.2812">14141 7521 1111,'0'0'45,"0"0"-45,172-22 2,-79 29 12,-2 25-3,-10 13-2,-21 12-2,-22 9-6,-27 3 3,-11 9-1,-25-3 29,-20-3 1,-6-6-11,2-13-1,7-13-8,9-12-8,13-14-5,6-8-32,8-6-48,-1 0-77,0-22-238</inkml:trace>
  <inkml:trace contextRef="#ctx0" brushRef="#br0" timeOffset="46456.931">14638 6982 973,'0'0'136,"0"0"-133,0 0 19,0 0 21,18 146-30,-7-106 0,-4-5-7,-1-11 0,-1-8-4,-5-10 0,0-2 0,0-4 1,0 0 6,2-6 3,0-22 3,10-14-15,5-8-5,10 0 5,4 5-1,0 13-2,-2 14 3,-2 12 1,-2 6-1,2 6-5,-5 23 5,-5 6 9,-3 5 0,-5 1 0,-3-4-2,-3-4 3,-1-9-2,-2-5-2,0-6-1,4-5-2,6-6-2,11-2-1,16 0 0,11-28 0,6-7-58,-12 6-155,-20 11-390</inkml:trace>
  <inkml:trace contextRef="#ctx0" brushRef="#br0" timeOffset="46966.7573">12919 8601 936,'0'0'110,"0"0"-99,0 0 12,0 0 13,150 37 26,-5-37-6,34 0-31,21-11-10,11-13 15,5 3 0,-8-1 1,-23 0-13,-31 6-5,-39 0-8,-40 4-2,-34 4-2,-20 2 1,-12 4-2,-5 0-16,-4-2-47,0-8-76,-21-7-392</inkml:trace>
  <inkml:trace contextRef="#ctx0" brushRef="#br0" timeOffset="47485.7721">13478 9224 978,'0'0'96,"0"0"-94,0 0 33,0 0 12,41 118-17,-32-78-13,-7-4-9,0-10 3,-1-10-6,-1-5 1,0-10 0,0-1 3,0 0 8,6-17 8,3-20-6,6-11-17,10-3-2,4 6-10,4 9-3,-1 10 3,-3 12 10,-7 12 0,-5 2 0,-1 7-2,-8 28 2,0 3 11,-3 5 6,-3 1-8,2-5 1,1-5-8,5-8-1,0-7-1,1-10-9,0-5-54,-4-4-105,-5-1-162,-2-27-267</inkml:trace>
  <inkml:trace contextRef="#ctx0" brushRef="#br0" timeOffset="47814.6758">13996 8903 1044,'0'0'89,"0"0"-84,125-43 68,-81 43-10,-6 0-42,-15 26-16,-19 9-3,-4 5 3,-11 2 1,-22 3-1,-5-10 2,4-10 0,12-7 3,10-8 6,7-6-5,5 0-10,13-3 2,27 2-3,18-3 10,8 0 14,5 0-12,-3-12-6,-13-2-2,-14 2-2,-21 3-3,-7 5 1,-9 1-14,-4-1-40,0-1-34,-4-5-199,-16-4-362</inkml:trace>
  <inkml:trace contextRef="#ctx0" brushRef="#br0" timeOffset="49049.5761">15708 7592 496,'0'0'401,"0"0"-327,0 0 31,0 0 27,0 0-76,0 0-15,0 0-34,-118 91 3,64-28-4,8 3 3,6 0-2,17-5 1,14-11-6,9-14-2,12-12 0,29-18-3,19-6-5,15-20-14,-4-22-17,-4-8 2,-14 2 18,-18 7 8,-14 15 10,-14 12 1,-7 10 6,0 4 19,0 0-18,0 22-6,-14 11-2,3 5-5,4-2 5,5-4-3,2-9-4,0-6-3,15-13-3,12-4 13,4-8 1,-2-18 1,-4-2 6,-12 0 4,-13 2 2,0-1-4,0 8-3,-15 5-6,-8 11-23,1 3-107,-1 8-177,8 16-41</inkml:trace>
  <inkml:trace contextRef="#ctx0" brushRef="#br0" timeOffset="49386.7635">16111 8124 958,'0'0'133,"0"0"-107,94-117 57,-45 59-40,-5-3-25,-15 3-8,-15 6 0,-14 12-6,0 12 0,-24 14-4,-10 12 1,-1 2-1,-4 0 2,8 18-4,7 5-3,17-2-12,7 5-38,9-1-26,35-8 25,8-2 50,6-4 6,-4 2 0,-10 2 4,-9 6 7,-13 3 3,-10 3 12,-10 2-9,-2 0-5,0 0-5,-11-1-5,-7-3-2,-4-2-79,0-12-105,0-11-100</inkml:trace>
  <inkml:trace contextRef="#ctx0" brushRef="#br0" timeOffset="49712.2648">16811 7788 1083,'0'0'42,"0"0"-35,0 0 17,47 128-8,-36-83-2,-4-6-7,-2-10-2,-1-11-3,-2-10 0,1-8-2,1 0 5,5-24 13,4-18-12,7-12-6,5 4-7,-1 11 3,-2 13 1,-8 18 5,-2 8-4,-4 0-4,-2 12 6,-1 14 3,-1 6 13,-2 0-8,2 3-4,0 1-4,0-1-11,1 2-88,-1-7-176,-4-6-181</inkml:trace>
  <inkml:trace contextRef="#ctx0" brushRef="#br0" timeOffset="50136.363">17301 7854 911,'0'0'140,"0"0"-112,117-44 67,-76 44-54,-4 9-36,-14 22 0,-13 7-4,-10 6 2,0-2-3,-18-5-10,-6-11 2,6-10-6,7-11 1,11-5 1,0-3 12,11-32 0,19-8-17,11-6 1,2 2 15,-5 6 1,-7 9 4,-9 10 3,-11 10 24,-9 10 5,-2 2 26,-2 0-5,-24 2-34,-4 20-13,-1 14 16,12 4-5,7 4-1,12-2-16,6-6-2,35-7 2,17-11-1,22-12 2,16-6 2,-4 0 3,-6-16-8,-28 2 3,-25 0-4,-21 4-1,-12 0-8,-9 1-43,-30 0-142,-16-6-463</inkml:trace>
  <inkml:trace contextRef="#ctx0" brushRef="#br0" timeOffset="58954.9843">18514 7625 1098,'0'0'79,"0"0"-64,0 0-3,0 0 44,141 0-7,-43-14 16,16-1-13,4-3-26,-6 5-16,-14 8-8,-28 5-2,-20 0-14,-21 0-61,-20 0-85,-9 0-131,-19 0-81</inkml:trace>
  <inkml:trace contextRef="#ctx0" brushRef="#br0" timeOffset="59170.8269">19010 7417 834,'0'0'54,"0"0"-21,0 0 111,120 4-62,-51 10-20,4 9-16,-5 11-31,-13 3-8,-19 9-4,-21 3-3,-15 5 0,-11 3 3,-32-4-3,-9-8 0,-2-8-11,5-15-49,15-19-50,16-3-140,18-41-205</inkml:trace>
  <inkml:trace contextRef="#ctx0" brushRef="#br0" timeOffset="59410.2226">20175 6399 1265,'0'0'27,"0"0"-19,0 0 39,0 0-45,0 0-1,45 126 13,-32-61-1,-8 8-11,-5 4-1,0 3-2,-3-5-19,-12-5-55,-1-10-80,1-16-166,-3-18-145</inkml:trace>
  <inkml:trace contextRef="#ctx0" brushRef="#br0" timeOffset="59559.7705">20133 6459 1094,'0'0'46,"29"-113"-41,34 62 34,14 5-6,8 13-33,-4 15-11,-23 14-165,-25 4-342</inkml:trace>
  <inkml:trace contextRef="#ctx0" brushRef="#br0" timeOffset="59926.8522">20155 6629 851,'0'0'269,"0"0"-261,0 0 6,0 0-1,130-32-2,-35 4-11,-5 5-2,-15 8-27,-21 15 13,-22 0 11,-17 14-2,-15 19 7,0 10 5,0 9 26,-18 3-1,0-8-12,9-2-10,9-16-7,0-10-1,25-15 0,20-4 0,10-35 3,-2-11 2,-15 2 3,-18 0 0,-17 8 12,-3 5 15,-25 4 3,-13 10-19,-8 8-19,3 7 0,3 2-21,11 0-54,9 0-92,15 4-196,5-4-274</inkml:trace>
  <inkml:trace contextRef="#ctx0" brushRef="#br0" timeOffset="60225.7756">20951 6581 826,'0'0'119,"0"0"-51,0 0 71,0 0-92,0 122-17,0-80-20,0-1-7,0-7-3,5-10-18,19-14-21,9-10-13,10-17 5,0-24 27,-4-12 0,-7 1 20,-12 4 5,-5 9 19,-13 18 56,-2 9 7,0 10-7,0 2-24,0 0-32,0 4-24,0 22-4,-2 16 3,-4 11 0,3 0-6,3 12-67,0-9-78,0-12-208,0-18-225</inkml:trace>
  <inkml:trace contextRef="#ctx0" brushRef="#br0" timeOffset="60580.7438">21365 6601 924,'0'0'123,"0"0"-88,0 0 34,116-12-38,-76 44-18,-9 9-3,-4 2-8,-11 6 3,-11-7-5,-5-2 1,0-8 1,-3-14 4,-5-9-3,0-9-2,6-5 8,2-27-9,0-16-8,2-3-14,21 5-1,6 8 22,0 12-6,0 10 6,-6 8 1,-4 8 5,-3 0 9,-5 0 5,1 18 1,1 2 9,-3 2-10,4 1-9,-1 0-6,-3 5-3,-4 4-1,-6 2-16,0 2-94,0-2-152,0-13-211</inkml:trace>
  <inkml:trace contextRef="#ctx0" brushRef="#br0" timeOffset="60891.7629">21791 6298 1024,'0'0'51,"0"0"-28,0 0 79,0 0-61,0 0-38,0 0-3,83-82 0,-83 82-11,0 18 10,-9 6 1,-11 0 3,-1-4-1,6-8 1,5-7-1,2-5 7,6 0 5,0-9 0,2-9-5,0 1-6,0 3-1,0 9-2,0 5 0,0 0-31,0 0-65,12 14-57,-2 3-146,-1-8-239</inkml:trace>
  <inkml:trace contextRef="#ctx0" brushRef="#br0" timeOffset="61546.3831">22090 6665 583,'0'0'391,"0"0"-383,0 0 24,0 0 29,136-16-36,-91-14-12,-6-4-8,-10 0-2,-10-2-1,-13 11 3,-6 7 2,-2 7 29,-21 7 10,-6 4-27,-2 0 1,-2 14-5,4 15-3,5 10-6,4 3-3,6 6 1,9 2 1,5 2-4,0-5 0,8-11-1,17-6 0,14-14-1,6-16 1,8 0 0,-1-23-3,0-18-5,-4-12 0,-11-3 7,-7-2 1,-12 4 1,-14 2 0,-4 8 0,0 10 4,0 10 2,-6 12-3,0 6-4,4 6 0,2 0-6,0 0-39,2 6-13,21 6 17,8-1-17,7-2 24,5 3 27,-6 0 5,-3 8 2,-5 6 6,-11 9 10,-9 11 31,-9 12 6,0 7 6,-11 4-9,-5-6-10,9-15-3,7-13-13,0-19-11,23-16-11,21-6 10,12-34-12,-3-11-3,-6 0-84,-23 7-154,-22 10-440</inkml:trace>
  <inkml:trace contextRef="#ctx0" brushRef="#br0" timeOffset="62995.837">20717 8104 886,'0'0'242,"0"0"-223,0 0 44,0 0 6,104-132-61,-56 83 2,-5-4 2,-2 7-6,-11 8 2,-13 13 2,-13 13-6,-4 5-4,0 7 0,-12 0-3,-8 0-9,4 16-3,4 8-5,12 4-20,0 4-11,31-2-11,18 2 9,7-1 20,-6 1 18,-15 4-1,-24 2 8,-11 2 3,-9 1 5,-28-7 5,-1-8 18,10-7 6,9-9 3,15-6-11,4-4-19,2 0 5,35-18 0,15-20-7,8-6-2,2-7-8,-3-2 8,-15 7 2,-11 9 2,-15 12-1,-16 8 3,-2 5 20,0 3 17,-4 4 7,-12 5-16,-1 0-14,1 0-5,3 14-5,1 11 3,10 3-7,2-1-4,0 2-1,0-5 1,22 0 2,10-8-2,5-6-16,3-10 2,3 0 9,-8-12 0,0-20 2,-7-9 3,-10-4 0,-11-4 0,-7 7-2,0 8 2,-5 10-3,1 12 0,1 7 3,3 5-1,0 0-20,0 0-17,18 0 25,4 14 10,5 6 3,-5 4 0,-2 6 0,-6 2 3,-3 5 1,-7 2 4,-2 1-2,3-6-1,-1-8-5,8-8 3,3-15-6,9-3-6,8-13 8,3-21 0,4-7 1,-1 0 0,-7 3 2,-4 8 0,-12 12 14,-6 5 10,-4 9-1,-5 2 4,0 2-5,0 0-8,0 0-8,-2 12-3,-10 13-4,3 5 0,7 4-1,2-2 1,0-1-1,7-4 0,17-9-1,10-10-8,3-8-11,6 0-2,1-20 1,-1-13 2,-8-1 3,-11-4 13,-7-1 3,-11-4 1,-6 5 3,0 8 10,0 12 12,0 11 8,-4 7-10,-7 0-21,-2 20-2,1 11 0,4 6 2,0 4-3,6 1 0,2 0-4,0 1 4,10-9 0,13-2 0,9-11 0,6-12 0,4-9 0,4-6-5,-3-26 5,-6-8-2,-3-2 0,-5-6 4,-6 0-2,-8 7 0,-8 9 0,-7 16 0,0 8 2,0 4 0,0 4-2,0 0-4,0 0 1,0 12-4,0 7-6,11-4 7,16 6 6,4-2 0,0 3 1,-2 2 1,-6 2 11,-10 9 1,-9 1-2,-4 3-6,0-2 1,-13-5-7,-14-6 0,-2-6-8,-6-5-35,-12-10-69,-6-3-157,-15-2-183</inkml:trace>
  <inkml:trace contextRef="#ctx0" brushRef="#br0" timeOffset="63257.9559">22137 7628 1062,'0'0'57,"0"0"-57,0 0 16,0 0-14,0 0-2,0 0-14,13 61 12,-51-61 2,5 0 9,4 0 34,11-18 19,11 7-27,7-4-10,0 6-15,16 1-10,9 2-1,3 6-59,-3 0-164,-16 2-528</inkml:trace>
  <inkml:trace contextRef="#ctx0" brushRef="#br0" timeOffset="63730.768">19986 8964 975,'0'0'101,"0"0"-94,0 0 64,0 0-36,116-124-29,-103 95 3,-13 5-1,0 7-4,-20 3 10,-14 14 17,-3 0 4,-5 26-12,1 17-3,12 6-3,12 2-5,17 2-7,0-6-5,26-4 1,16-10-2,10-6-20,4-10-42,-6-6-119,-7-11-233</inkml:trace>
  <inkml:trace contextRef="#ctx0" brushRef="#br0" timeOffset="64434.6275">20285 8877 621,'0'0'320,"0"0"-307,0 0 72,0 0 10,149-95-67,-105 95-3,-6 23-12,-14 21-9,-19 2-3,-5 6-1,-14-2-8,-12-8-6,-1-12 2,12-16 6,6-12-1,9-2 4,0-14-12,9-19-40,18-8-5,9-1 47,-5 8 13,-4 10 0,-8 8 13,-10 7 33,-4 6 0,-5 1-2,0 2 3,0 0-9,0 0-13,-12 16-24,1 4 0,8-2-2,3 2 0,0-6-16,32-10-17,8-4-1,8 0 23,0-15 11,-5-6 1,-13-3 0,-12 4 4,-10 1 14,-8 6 31,0 6 14,0 7 3,0 0-28,-7 11-27,2 27-9,-1 14-2,6 13 2,0 7-1,0 7 0,20 8 4,-1 3-4,-3 2-2,-7-5 1,-7-13-18,-2-16-7,0-21-13,-2-25-10,-10-12 8,-1-45 25,0-26-14,5-24 14,0-18 14,8-8 1,0 8 0,21 18 1,14 25 17,6 29 23,3 17-7,-4 17 2,-7 7-12,-12 19-17,-19 22-1,-2 13-1,-31 2-1,-16-3 0,-2-9-4,0-14 0,15-16-4,15-12-26,11-2-30,8-14-40,22-18-227,24-3-191</inkml:trace>
  <inkml:trace contextRef="#ctx0" brushRef="#br0" timeOffset="65227.7533">21396 8825 717,'0'0'279,"0"0"-250,0 0 107,0 0-27,0 0-66,0 0-24,-91 81-8,45-38-4,10 0 1,12-1-3,15-11-4,9-2-1,0-13-4,23-11-36,21-5-10,8-11-29,6-20 6,-2-4 39,-15-1 23,-15-1 11,-10 4 0,-16 8 8,0 7 58,0 10 23,-16 6-28,-1 2-18,-2 0-23,7 16-12,5 8-6,7 6 0,0 2-2,0-2 0,26-3 0,5-4-10,10-11-17,-1-7-14,5-5 1,-8-3 7,-5-16 16,-13-10 15,-7-5 2,-8-4 0,-4 4 3,0 6 19,0 12 16,0 13-5,0 3 3,0 3-28,0 27-3,0 7-5,0 2 2,0-11-4,0-5 5,0-14-6,5-9 4,11 0-2,1-14-4,5-16 3,2 2-6,-2 6-3,-7 12 9,-5 8 2,0 2-3,-1 12-8,-1 17 11,2 4 1,-1 2 0,1-6-1,6-7 0,2-8 0,5-11 2,7-3-2,4-10 3,2-21-2,0-3 1,-7-6 0,-10 5-1,-7 3-1,-8 7 0,-4 13 0,0 6 1,0 3 0,1 3-1,9 0-3,3 11 1,9 11 2,5 0 3,0 2 14,-6-1 3,-8 0-2,-13 7-9,0-2-4,-9 2-1,-18-5-4,0-11-29,7-10-59,9-4-98,7-20-171,4-22-321</inkml:trace>
  <inkml:trace contextRef="#ctx0" brushRef="#br0" timeOffset="65379.7563">22458 8863 963,'0'0'111,"0"0"-65,0 0 92,0 0-110,9 108-24,-9-69-4,0-6-28,0-7-101,0-10-153,0-16-60,17 0-129</inkml:trace>
  <inkml:trace contextRef="#ctx0" brushRef="#br0" timeOffset="65956.7634">22638 8923 653,'0'0'203,"0"0"-25,0 0-36,0 0-94,0 0-12,0 0-11,5 101-12,-5-68-11,2-7-2,7-5 0,4-15 0,12-6-8,4 0-1,2-18-4,-4-9 0,-4-4-2,-13-1 12,-7-1 3,-3 5 1,-11 6 2,-23 9 5,-4 8-3,-2 5-4,11 0-1,9 0 0,11 0-2,9 0-13,0 0-28,29 0-25,13 0 55,7 0 10,5 0 3,-2 5 0,-4 2 2,-1-1 5,-12 2 21,-7 0-5,-13 1-13,-13 6-5,-2-1 1,0 3 8,0-5-2,0-7-3,0-5-4,0-5 6,14-28-3,18-4-8,9 0 0,2 7 0,-3 4 1,0 10 3,-4 9 25,0 7 1,-13 7 4,-4 23-23,-15 12 9,-4 4 0,0 3-4,0-7-12,0-10 3,14-14-6,3-10-2,8-8 2,8-5-1,-3-16 0,2-5-11,-15 1-16,-15 4-27,-2 2-52,-25-1-162,-29 2-283</inkml:trace>
  <inkml:trace contextRef="#ctx0" brushRef="#br0" timeOffset="66211.5515">22534 8700 860,'0'0'112,"0"0"-92,0 0 144,0 0-117,0 0-41,0 0 2,33-19 18,-57 19-25,1 5 8,10-5 10,11 0 35,2 0-14,0-11-32,15-1-8,10 3-5,-1 5-47,-5 4-129,-13 0-346</inkml:trace>
  <inkml:trace contextRef="#ctx0" brushRef="#br0" timeOffset="95158.7398">4508 11029 228,'0'0'330,"0"0"-325,0 0 19,0 0 51,0 0-40,0 0 55,0 0 56,0-46 4,0 42-33,0 4-24,0 0-23,0 0-37,0 0-24,0 22-7,0 14 0,0 5 1,0 6 4,0-4-6,0-2 2,0 3-2,0 0 0,0-2-1,-1 2-31,-2-4-71,3-7-120,0-9-214</inkml:trace>
  <inkml:trace contextRef="#ctx0" brushRef="#br0" timeOffset="95492.1492">4110 11679 845,'0'0'149,"0"0"-111,0 0 75,0 0-64,0 0-32,114 14 26,-6-14 9,17-3-14,5-15-10,1 0-8,-10 4 0,-15 2-6,-9 2-4,-24 0 0,-17 3-7,-23 4-2,-20 1-1,-3 2-8,-10 0-32,-8 0-36,-27 12-73,-16 20-279</inkml:trace>
  <inkml:trace contextRef="#ctx0" brushRef="#br0" timeOffset="95766.6411">4475 12372 943,'0'0'76,"0"0"-58,0 0 16,0 0-23,0 0 23,36 141 7,-25-81-6,0 4 5,-6-1-15,-3 0-12,0-7-5,2-8-4,-2-10-2,1-11-2,-1-11 0,-2-8-32,5-8-78,-5 0-136,0-29-124</inkml:trace>
  <inkml:trace contextRef="#ctx0" brushRef="#br0" timeOffset="96364.5546">4881 11887 714,'0'0'333,"0"0"-333,0 0-13,0 0 11,0 0-5,0 0-9,-56 94 8,43-90-1,-3-1 9,3-3 5,2 0 5,1-9-1,6-3-7,4 0-2,0-6 0,0 2-5,14-4 1,8 0 4,5 2 1,6 2 4,0 3-2,4 12 7,-4 1-7,-4 4-3,-6 22 2,-4 9-2,-10 10 2,-9 3 6,0 0 9,-13 2-1,-18-1-5,-7-5-2,1-5-6,9-8-2,4-11 4,7-10-4,7-8 5,3-2-2,7 0 2,0-8-6,2-12-1,20 4 1,12 4-1,6 8 0,2 4 1,3 2 1,-5 19 0,-2 2 0,-5 0 7,-6-8 9,-5-9 6,-1-4 17,-6-2 15,3-2 3,-1-22-11,2-8-18,-1-5-19,-2 0-6,-6 4-4,-3 10-12,-5 9-48,3 5-94,1 1-211</inkml:trace>
  <inkml:trace contextRef="#ctx0" brushRef="#br0" timeOffset="96604.8465">5967 11281 1227,'0'0'90,"0"0"-81,0 0-4,0 0 0,0 0 6,0 0 8,45 135-5,-35-97-9,-3 2-1,-2-5-4,-1 0 0,-4 2-14,0-5-45,0-1-72,0-11-101,0-8-129</inkml:trace>
  <inkml:trace contextRef="#ctx0" brushRef="#br0" timeOffset="96778.3383">5898 11576 1175,'0'0'60,"0"0"-57,0 0 3,0 0 3,176-111-7,-107 82-2,-5 0-52,-8 1-221,-12-5-204</inkml:trace>
  <inkml:trace contextRef="#ctx0" brushRef="#br0" timeOffset="96990.5706">6903 10986 1234,'0'0'85,"0"0"-84,0 0 1,0 0 22,13 104 5,-3-59-12,-2 2-12,-1 0-5,-1-1-3,-2 0-53,0-3-69,-2-7-106,-2-9-323</inkml:trace>
  <inkml:trace contextRef="#ctx0" brushRef="#br0" timeOffset="97250.78">6608 11763 1099,'0'0'90,"0"0"-80,141-24 3,-34-7 37,17 2-25,11-2-5,-2-2 8,-10 7-9,-20-3-9,-24 1-2,-22 10 2,-20 1-3,-12-2-7,-14 5 0,-8 4-24,-3 7-44,-10 3-110,-23 7-259</inkml:trace>
  <inkml:trace contextRef="#ctx0" brushRef="#br0" timeOffset="97784.6026">7155 12383 958,'0'0'39,"0"0"-29,0 0 29,-134 114-1,114-105-32,5-7 5,-1-2-3,3-2 5,7-19-3,6-7-6,0-3 2,4 0-2,17 4-3,12-1 1,4 8 0,7 5 14,3 10 6,-6 5-13,-2 0-3,-10 20-1,-16 14-5,-6 9 3,-7 8 5,0 9 6,-27 5 0,-10-4-7,-8-2 0,-4-5-1,4-10-2,5-7 2,11-11-5,12-15 1,10-7-2,4-4 4,3 0-1,0-4-3,7-11 0,16-2-1,8 7 1,11 5 5,1 5 6,2 0 2,1 10-9,-11 5-3,-1 1-1,-8-8 7,2-8 1,1 0 4,6-9 8,-4-19-12,-2-9-7,-4 3-1,-12-4-38,-13 0-69,0-3-296</inkml:trace>
  <inkml:trace contextRef="#ctx0" brushRef="#br0" timeOffset="98314.6857">7589 11789 786,'0'0'299,"0"0"-283,0 0-15,0 0 4,0 0 3,0 0-7,-33 62-1,22-62-4,4 0-11,3 0 7,2-20 5,2-4 1,0 0-1,11 2 1,11 5 1,7 8 2,2 4 7,3 5 1,-1 0 11,-4 0 7,-6 18 0,-10 13-16,-13 4-2,0 6 11,-17 9 8,-16-2-10,-7 2-16,1-5 3,3-8-3,3-12-2,14-12 0,3-10 0,12-3 3,4 0 1,0-4-2,7-10 1,19-2-1,6 2-1,6 5 4,6 8 13,6 1-7,-2 0-6,2 0 2,-11 0 3,-3 0 3,-7-2 4,-9-3-1,-8 1-6,-1-6-5,-5-3-4,3-16-1,1-11-47,-6-16-198,-4-20-498</inkml:trace>
  <inkml:trace contextRef="#ctx0" brushRef="#br0" timeOffset="98735.7605">8198 11127 514,'0'0'449,"0"0"-312,0 0-55,0 0-11,0 0-47,0 0 8,0 126 12,0-68-20,0-1-19,3-6-5,1-2 0,2-3-13,3-2-50,1-1-92,-7-4-190,-3-12-172</inkml:trace>
  <inkml:trace contextRef="#ctx0" brushRef="#br0" timeOffset="98879.5557">8013 11511 1069,'0'0'71,"0"0"-59,0 0 0,129-104-4,-49 75-8,1-2-14,-3 3-205,-7-2-277</inkml:trace>
  <inkml:trace contextRef="#ctx0" brushRef="#br0" timeOffset="99081.7929">9063 10932 1212,'0'0'92,"0"0"-86,0 0 5,0 0 30,-42 115-21,36-69-10,6 0-7,0 0-2,0-5-2,6 2-27,9-1-39,3-7-86,-9-2-210,-7-7-399</inkml:trace>
  <inkml:trace contextRef="#ctx0" brushRef="#br0" timeOffset="99298.3408">8760 11642 1046,'0'0'123,"0"0"-117,127-29 0,-14 0 34,26 0-9,10-3 15,0 6-18,-15 3-13,-27 7-12,-33 6-3,-32 6-18,-31 2-50,-11 2-90,-22 2-148,-25 18-98</inkml:trace>
  <inkml:trace contextRef="#ctx0" brushRef="#br0" timeOffset="99734.9613">9256 12221 1160,'0'0'90,"0"0"-83,0 0 3,0 0 34,143-44-22,-105 44-8,-13 12-10,-20 23-3,-5 11-1,-26 4-1,-18 2-1,-3-6-5,4-9 5,13-13-3,7-9 2,15-8 3,5-5 0,3-1-3,0-1 2,21 0-5,17 0 6,10 0 7,4 0 0,-3 14 6,-9 11 0,-16 5-10,-17 10 1,-7 8 3,-17 3 4,-21-2 4,-5-3 1,-2-7-9,3-9 4,0-6-7,1-12-4,8-8 1,4-4-1,9 0-17,9-11-22,4-18-45,7-17-124,0-14-218</inkml:trace>
  <inkml:trace contextRef="#ctx0" brushRef="#br0" timeOffset="100280.1667">9792 11897 981,'0'0'105,"0"0"-96,0 0 8,0 0 37,0 0-33,0 0-13,-50 58-4,31-51 2,1-7-2,3 0-1,5-7 0,4-15 1,6-6-4,0-2-7,8-2 6,18 1-2,6 10 4,5 3-3,-2 6 4,1 12-3,-5 0 2,-6 14-1,-8 18 2,-5 4 4,-10 4 8,-2 7 7,0-1-7,-16 3-1,-11-1-6,-2-4-4,-6-7 0,3-11-2,4-10 0,8-12 2,4-4-2,11 0-1,5-18-3,0 2-3,11 0 3,12 7 0,5 9 3,8 0 2,2 0-1,7 0 9,-4 0 7,0 0 9,-5 0 5,-5 0-2,-4-3-3,-7-9-6,-4-6-12,-6-5-2,-1-5-6,1-2-5,0-1-36,7-8-47,0 0-116,3-10-255</inkml:trace>
  <inkml:trace contextRef="#ctx0" brushRef="#br0" timeOffset="100501.6732">10583 11173 1170,'0'0'122,"0"0"-102,0 0-13,0 0 38,0 0-13,18 142-12,-5-92-14,-2-1-4,-4-9-2,-2-4 0,-1-3-32,-4-4-29,0 1-97,0-11-224,-9-5-214</inkml:trace>
  <inkml:trace contextRef="#ctx0" brushRef="#br0" timeOffset="100671.2217">10458 11485 1184,'0'0'38,"0"0"-35,0 0 2,148-63-5,-80 51-4,-5 3-105,-8 1-199,-17 7-302</inkml:trace>
  <inkml:trace contextRef="#ctx0" brushRef="#br0" timeOffset="100811.4214">11152 11392 970,'0'0'85,"0"0"-81,0 0-4,0 0-21,0 0-175,0 0-181</inkml:trace>
  <inkml:trace contextRef="#ctx0" brushRef="#br0" timeOffset="100972.7265">11542 11315 453,'0'0'604,"0"0"-589,0 0-9,0 0-6,0 0-62,0 0-230,46-46-252</inkml:trace>
  <inkml:trace contextRef="#ctx0" brushRef="#br0" timeOffset="101120.0972">11927 11275 856,'0'0'327,"0"0"-288,0 0-26,0 0 15,0 0-28,0 0-67,-7-46-454</inkml:trace>
  <inkml:trace contextRef="#ctx0" brushRef="#br0" timeOffset="104520.6454">11184 11432 233,'0'0'120,"0"0"-84,0 0 27,0 0 26,0 0-30,0 0-14,0 0 0,0 0-8,0 0-1,-3 0-4,-2 10 19,-4 4 12,0-5-9,5-3-31,0-5-2,1-1-4,0 0-1,3 0 2,-1 0 0,-2-8-9,3-8 4,0 0-6,0 0-5,3 5 2,10 6-2,0-2 0,5 6 1,-2-1 0,-3 0 2,-6 2-1,-7 0 2,0 0-2,0 0 5,-9 4 16,-11 5 4,5 2-3,0-9-14,7-2-1,6 0 1,0 0 4,2-9-10,0 0 0,0-6-4,0 2-2,11 3-27,5 2-59,3 4-98,4 1-131,3-3-162</inkml:trace>
  <inkml:trace contextRef="#ctx0" brushRef="#br0" timeOffset="104966.1777">11559 11223 711,'0'0'127,"0"0"-122,0 0-3,0 0 55,0 0-5,0 0-13,0 46-8,-2-43-13,0-2-9,2-1-4,0 0 11,0 0 8,0 0-3,0 0-9,0 0-2,0 0 2,0 0-1,0 0 2,0 4-2,0-2-4,0 3 4,0 0-4,0 3 2,0 0-1,-4-2-1,1-3-3,3-2-2,0-1-1,-4 0 2,2 0 15,0 0 10,-3 0-4,5 0 1,0 0-5,0-10-4,0 2-15,7-2 1,8 2-2,1 2-24,6-2-35,7 3-90,2-4-151,-2-2-105</inkml:trace>
  <inkml:trace contextRef="#ctx0" brushRef="#br0" timeOffset="105330.6547">11956 11238 576,'0'0'140,"0"0"-114,0 0 104,0 0 18,0 0-74,0 0-26,4 85-22,-7-76-7,-2-4-13,0-5-4,3 0 5,0 0 0,2 0-2,0-12 2,0 1-1,0 2-4,0 5 0,0 3-1,4 1-1,1 0-1,0 0 1,-2 0 3,-3 0 5,0 0 9,0 0 12,0 0 13,-6 7-8,-5-4-12,5-3-9,1 0-9,5 0 2,0-3-6,0-4-20,0-1-66,0 3-123,0 5-327</inkml:trace>
  <inkml:trace contextRef="#ctx0" brushRef="#br0" timeOffset="107452.4545">831 10990 277,'0'0'789,"0"0"-727,0 0 64,0 0-14,0 0-74,0 0-35,-45 91-1,53-30-1,2 4 0,1 7-1,-11 4-8,0 3-44,0-3-73,-11-11-145,-18-19-208</inkml:trace>
  <inkml:trace contextRef="#ctx0" brushRef="#br0" timeOffset="107714.1532">516 11157 902,'0'0'117,"99"-105"-99,-18 68 89,14 12-35,1 20-44,-12 5 8,-17 14-9,-23 26-18,-25 11-5,-19 14-3,-10 6 0,-36 7 12,-12-6 5,-3-12-6,1-14-7,11-14-4,11-14-1,12-7-15,19-6-31,7-1-55,7-1-57,28 6-219,10-4 7</inkml:trace>
  <inkml:trace contextRef="#ctx0" brushRef="#br0" timeOffset="107939.8418">1230 11350 805,'0'0'128,"39"-139"-13,-29 76 10,-10 12-83,0 13-7,-4 14 10,-8 16-10,-3 8-10,-3 0 2,-3 12-9,2 20-17,3 7 0,9 6-1,7 0 0,0-7-2,28-7 1,9-8-8,10-11-31,4-12-47,2-4-73,-1-31-105,-6-9-53</inkml:trace>
  <inkml:trace contextRef="#ctx0" brushRef="#br0" timeOffset="108298.614">1591 10986 674,'0'0'279,"0"0"-134,0 0-38,0 0-66,0 0-28,-115 101-5,101-59-6,6-3 1,8-13-3,0-3-1,16-9-14,9-10-45,2-4-18,2-2 1,-5-26 21,0-9 8,-12-9 36,-3-7 12,-9-3 17,0-9 27,-14-5 25,-10 4 4,-1 12-13,4 16-4,7 18-13,7 14 3,2 4 5,5 2-5,0 9-30,0 30-16,0 11-6,14 8 6,8 3 2,2-10-2,2 0 0,4-3-3,-5-8-38,-6-6-47,0-16-91,-5-8-113,-6-10-160</inkml:trace>
  <inkml:trace contextRef="#ctx0" brushRef="#br0" timeOffset="108652.4078">1798 10953 242,'0'0'931,"0"0"-902,0 0-26,0 0 2,-2 111-3,17-79-1,6-6-1,-4-5 0,1-9-18,3-6-25,-4-6-10,1 0 10,1-30 6,2-12-2,-6-12 39,-5-2 2,-6 7 25,-4 13 21,0 16 39,0 14-2,0 6-5,0 0-12,0 0-33,0 0-21,0 10-14,9 12-2,4 10 0,3 7 1,6 1-21,1 0-43,1-10-73,0-15-153,1-15-220</inkml:trace>
  <inkml:trace contextRef="#ctx0" brushRef="#br0" timeOffset="109011.9628">2349 10720 1072,'0'0'187,"0"0"-159,0 0 84,0 0-70,0 0-34,0 0-8,-58 119 0,58-84-1,0-7 1,22-8-2,10-10-5,3-10-12,9 0-2,2-26-5,2-16 5,-8-6 15,-13 4 6,-14 7 2,-6 8 1,-7 15 20,0 11 13,0 3 4,0 0 0,0 0-14,-2 9-21,2 3-5,0 0-3,0-6 1,7-6-1,21 0-4,11-13-4,5-13 1,-4-8 0,-10 7-29,-13 7-29,-17 11-119,0 9-192,-37 5-123</inkml:trace>
  <inkml:trace contextRef="#ctx0" brushRef="#br0" timeOffset="109309.9205">1125 11805 699,'0'0'61,"0"0"-23,0 0 88,132-4-73,-14-44 42,33-19 30,32-11-40,17-10-30,5-5-8,-9 1-6,-24 6-25,-33 17-7,-37 14-4,-40 19-2,-30 20-2,-26 7-1,-6 9-17,-26 3-25,-28 27-30,-19 15-147,-10 7-176,-12 3-86</inkml:trace>
  <inkml:trace contextRef="#ctx0" brushRef="#br0" timeOffset="109581.6808">1363 12054 618,'0'0'247,"0"0"-231,152-11 49,-14-51 69,26-24-18,17-8-19,4 0-28,-11 11-22,-16 14-8,-23 16-22,-31 11-4,-30 9-3,-27 13 4,-23 13-5,-15 3 0,-9 4-4,0 0-1,0 0-4,0 0-2,-13 11-31,-16 12-28,-16-3-84,-6-8-223,-5-10-320</inkml:trace>
  <inkml:trace contextRef="#ctx0" brushRef="#br0" timeOffset="138104.5507">1724 14466 1107,'0'0'179,"0"0"-146,0 0 40,0 0-47,0 0-21,-120-53-5,98 53 15,-3 0 3,1 17-12,-10 29 7,-1 7-2,0 16-2,8 7 3,8-1-6,12 6 1,7 4-4,0-1-3,12 0 0,4-4-29,-4-10-42,-5-5-68,-7-19-236,0-12-321</inkml:trace>
  <inkml:trace contextRef="#ctx0" brushRef="#br0" timeOffset="138248.618">1145 15093 1016,'0'0'44,"0"0"-40,64-111 14,30 56-17,19-7-2,7-1-61,1 5-145,-21 5-52,-17 12-122</inkml:trace>
  <inkml:trace contextRef="#ctx0" brushRef="#br0" timeOffset="138404.4554">1914 14575 611,'0'0'382,"0"0"-166,0 0-86,0 0-69,-113-11-28,86 34-12,4 10-9,-2 6 1,10 10-4,7 1-8,8 7-1,0 9 0,6 3-35,19-4-57,-2-5-104,-6-20-255,-4-19-232</inkml:trace>
  <inkml:trace contextRef="#ctx0" brushRef="#br0" timeOffset="138772.0601">2001 14761 954,'0'0'206,"0"0"-194,0 0 15,163-57 4,-118 57-17,-5 10-14,-21 25-4,-18 14-4,-1 18 8,-14-5-2,-19-4 2,4-18 0,5-14-2,14-11-9,8-15-20,2 0 2,11-37-26,18-17-22,7-12-1,-3-4 55,0 14 23,-8 12 5,-14 17 110,-9 15 19,-2 6-13,0 6-40,0 0-30,-4 0-28,-9 18-20,3 14-3,6 12-4,4 5 4,0 1-2,22-4-23,9-6-32,3-5-46,-5-9-122,-11-9-192</inkml:trace>
  <inkml:trace contextRef="#ctx0" brushRef="#br0" timeOffset="139017.387">2407 14508 891,'0'0'338,"0"0"-300,0 0-17,178-28 25,-98 52-6,-2 18 1,-13 12-16,-23 18-16,-22 10-2,-20 10-6,-6 7 5,-35-10 0,-7-8-1,5-14-2,5-17-3,13-20-13,12-16-53,8-14-71,5-10-161,0-35-367</inkml:trace>
  <inkml:trace contextRef="#ctx0" brushRef="#br0" timeOffset="139176.4734">3296 14758 1132,'0'0'177,"0"0"-170,118-64-3,-53 44 1,-1 4-5,-6 3-94,-22 13-297</inkml:trace>
  <inkml:trace contextRef="#ctx0" brushRef="#br0" timeOffset="139340.5782">3353 15101 1208,'0'0'164,"0"0"-160,0 0 5,137-58 17,-50 23-14,-2-2-10,-17 11-2,-18 4-41,-30 3-154,-20 3-324</inkml:trace>
  <inkml:trace contextRef="#ctx0" brushRef="#br0" timeOffset="140221.2105">910 13351 1048,'0'0'97,"0"0"-9,0 0-20,0 0-39,-117 84-21,74-23 1,1 4-5,11 3 0,7-8-3,21-11-1,3-8-3,7-12 0,26-9-5,10-11-6,5-9-13,4 0 3,-3-23-8,-7-12 1,-8 0 9,-14 0 22,-9 8 1,-11 7 6,0 8 6,0 5 19,0 7-5,0 0-20,0 3-7,0 19-12,0 4 10,0 1 0,2-4 0,18-1-3,12-9-5,-1-4-3,4-9 4,-4 0 0,-4-14 9,-6-13 6,-11-2-2,-7-3 30,-3-3 3,0 1 3,-26 6-20,0 10-20,-5 13-2,0 5-1,-2 5-44,5 20-65,9 1-122,9-8-86,10-11-100</inkml:trace>
  <inkml:trace contextRef="#ctx0" brushRef="#br0" timeOffset="140829.014">1263 13513 692,'0'0'111,"0"0"-54,0 0 33,0 0-46,0 0-12,81 123-5,-75-91-13,-2-9-1,-1-9 7,-1-5 5,0-5-15,-2-4 9,2 0-2,0-6 14,3-19-4,4-7-26,4-1-1,3 3 0,1 7 0,2 9-2,-3 10 1,-1 4-5,-1 0-2,-4 18 4,1 9 0,1 1 2,-3-1 1,-1-6-6,4-9 6,-3-9-10,4-3-9,3 0 20,3-28 0,2-9 2,-1-14-2,-1 2 0,-7 8 4,-1 10-1,-5 18 3,0 6 18,-2 7-4,5 0-15,1 20-4,1 6 6,5 6 0,-2-3-2,-1-2-4,1-8 3,-3-5-4,-3-7 2,2-6-2,-1-1-2,4 0-17,3-20 8,-1-11-2,-3-6 2,3 1-2,3 8 10,-3 5 3,1 11 2,-7 7 13,-2 5 7,6 0-8,-2 10-4,3 14-9,-6 8-1,-1 6 0,-7 0-39,0 3-77,0-8-154,-3-8-60</inkml:trace>
  <inkml:trace contextRef="#ctx0" brushRef="#br0" timeOffset="140975.9221">1934 13150 888,'0'0'132,"0"0"-79,0 0-53,41-104-14,-15 104-225,-2 2-202</inkml:trace>
  <inkml:trace contextRef="#ctx0" brushRef="#br0" timeOffset="141662.5629">2389 13208 1143,'0'0'121,"0"0"-112,0 0 12,0 0-15,-100 113-5,68-62 0,3 4 0,7-11-1,9-7-5,11-11-15,2-11-7,6-9-22,23-6-25,11-4 7,7-30 32,-1-10 21,-5-11-38,-13-6-35,-11-9 87,-13-7 13,-4 0 32,0 10 18,-17 13 16,0 18 20,7 16-18,0 10-20,8 8-23,0 2-30,2 14-8,0 24-9,-2 12 5,2 5 4,0 3-1,16 1 1,11-2-2,-2-6-1,10-6-4,2-15-13,-1-10-2,2-14 1,-5-6 3,-4-9-11,-3-26 5,-3-11 4,-8 0 14,-3 8 6,-7 11 1,-5 18 17,0 6 29,0 3-6,0 0-35,0 4-6,0 18-6,4 10 6,4 1 0,9-5-2,3-4-3,6-12-3,8-6-4,0-6 4,-1-15-12,-3-12 5,-4-11 2,-12-1 13,-2 5 0,-7 12 6,-5 8 19,0 10 27,0 4-8,0 0-15,0 0-29,0 0-1,6 0-8,9 0 7,4 2 2,8-2 5,6 0-5,-2 0-21,0-4-51,-6-14-160,-12-4-422</inkml:trace>
  <inkml:trace contextRef="#ctx0" brushRef="#br0" timeOffset="143706.2849">5086 14239 1089,'0'0'162,"0"0"-133,0 0-7,0 0-11,0 0-2,0 112 4,0-40 5,-4 0-12,-1-1-6,3-4-2,2-18-46,0-5-107,0-18-106,9-21-123</inkml:trace>
  <inkml:trace contextRef="#ctx0" brushRef="#br0" timeOffset="143886.6534">5309 14367 286,'0'0'865,"0"0"-773,0 0-60,0 0 0,0 0-32,0 0 4,0 63-4,2-22 1,3 4-1,-3-3-18,0 4-61,-2-5-95,0-7-141,0-9-145</inkml:trace>
  <inkml:trace contextRef="#ctx0" brushRef="#br0" timeOffset="144074.0706">4808 14364 996,'0'0'52,"0"0"-13,0 0 38,118-85-64,-2 41 22,17-4-9,1 6-1,-20 2-9,-25 10-16,-33 7-35,-29 4-138,-21 7-195</inkml:trace>
  <inkml:trace contextRef="#ctx0" brushRef="#br0" timeOffset="144538.5277">5862 13776 936,'0'0'34,"0"0"-10,0 0 47,0 0-25,0 0-27,-70 110-12,35-87 0,-1-10-7,5-6 1,9-7-1,11-3 0,9-19-6,2-6-1,4-2 0,27 0 5,9 5 1,5 10 0,6 6 1,2 9 0,1 0 9,-8 21 6,-9 16-9,-19 6-6,-14 13 2,-4 9 7,-34 1 0,-16-1-7,-2-8 3,3-11-2,9-11 0,15-18 3,10-13-2,10-4 2,5-4 6,0-18-12,14 4 0,15 6 0,8 6 3,8 6-1,5 0 2,9 8 5,-5 6 4,-5-2-5,-3-2-2,-10-6-4,-7-4-2,-13 0-113,-14 0-304</inkml:trace>
  <inkml:trace contextRef="#ctx0" brushRef="#br0" timeOffset="144836.6114">4716 15226 468,'0'0'564,"0"0"-556,176-14 19,-49-8 75,27-5-39,13-11 7,-2 0-2,-11-6-28,-25-4-18,-31 15-4,-28 4-11,-30 12-3,-22 16-4,-14-3 0,-4 4-25,0 0-35,-27 2-65,-8 24-185,-8 6-168</inkml:trace>
  <inkml:trace contextRef="#ctx0" brushRef="#br0" timeOffset="145392.5383">5405 15507 733,'0'0'335,"0"0"-317,0 0 12,167-119 68,-109 109-69,-9 10-11,-9 0-6,-16 26-12,-19 14-4,-5 10 4,-18 4 2,-24 1 9,-5-7-2,1-13-6,10-12 2,11-13 0,11-2 4,12-8-2,2 0 4,0 0-9,7 0 2,27 0-2,12 0 6,8 0 12,0 0-14,-10 0 0,-11 4-5,-17 18-2,-16 8-1,0 6 2,-29 4 4,-18 7 9,-15-8 2,-9-4 15,-8-7-3,0-10-7,5-10 1,10-4-12,19-4-6,16 0-3,15-21-40,14-15-64,20-13-190</inkml:trace>
  <inkml:trace contextRef="#ctx0" brushRef="#br0" timeOffset="146153.022">7048 14458 1018,'0'0'143,"0"0"-92,0 0-29,0 0-17,0 0 15,-5 152 20,5-98-10,5-1-18,-3 0-9,0-4 0,1 4-3,-3-2-26,0-5-65,0-7-137,0-14-96,-9-11-136</inkml:trace>
  <inkml:trace contextRef="#ctx0" brushRef="#br0" timeOffset="146323.4395">6795 14821 990,'0'0'126,"0"0"-110,0 0-4,0 0-1,181-69 12,-82 43-4,-3 0-7,-12 6-12,-17 2-4,-25 8-90,-21 3-126,-19 0-103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30:55.9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8628 14133 295,'0'0'177,"0"0"-63,0 0-8,0 0-30,0 0-10,0 0 0,0 0-9,0 0-7,0-11-1,0 9-3,-4 2-2,-1 0-18,-2 0-10,1 21-9,-1 3-2,-2 11 5,2 4 4,-2 1-2,3-3-1,-3-2-7,0 2 1,-4-5-1,-5-2-1,-3-2-2,-4-2 2,0-1 3,0-8-4,7-2 0,6-6 1,7-9-3,5 5 1,0-5 0,0 0-2,0 0-3,4 0-2,27 0 6,11-5 6,10-4 3,12-4-1,5 1-6,7-2 2,-5 4 1,-8 0-1,-10 8-4,-15 2 0,-15 0 0,-9 0-6,-10 0-12,-4 0-28,0 0-28,0 0-53,0 0-59,-17 0-79,3-5-116</inkml:trace>
  <inkml:trace contextRef="#ctx0" brushRef="#br0" timeOffset="237.1064">8871 14316 508,'0'0'195,"0"0"-98,0 0-25,0 0-37,0 0 19,0 0 10,-53 132-10,48-86-3,3-2-4,0 0-18,0-2-9,0-2-11,-1-4-5,-2-6-2,1-8-2,2-8-3,0-5-38,2-9-71,0 0-74,0-18-27,4-21-307</inkml:trace>
  <inkml:trace contextRef="#ctx0" brushRef="#br0" timeOffset="584.2388">9567 14103 187,'0'0'417,"0"0"-303,0 0 29,0 0-24,0 0-64,0 0-5,0 0-20,-62-28-16,24 44 7,-3 22 9,-6 12-2,1 12 4,4 6 0,7 0-12,14-6 4,11-7-10,10-9-2,0-6-7,12-6-4,11-10 2,2-8-3,4-2 0,-2-8-23,5-6-40,-3 0-74,-5 0-109,-1-18-162</inkml:trace>
  <inkml:trace contextRef="#ctx0" brushRef="#br0" timeOffset="779.9125">9634 14422 518,'0'0'478,"0"0"-450,0 0-19,0 0 31,131-7-26,-71 0-10,-4 0-4,-12 1-108,-10-1-161,-8-4-160</inkml:trace>
  <inkml:trace contextRef="#ctx0" brushRef="#br0" timeOffset="989.2504">10113 14267 990,'0'0'97,"0"0"-58,0 0-3,0 0-18,0 0 18,-7 107-4,7-76-12,0 0-9,0-1-9,0-2 0,-2 0-2,2-7-10,0-2-71,0-6-96,0-13-167,0 0-295</inkml:trace>
  <inkml:trace contextRef="#ctx0" brushRef="#br0" timeOffset="1295.2513">10226 13950 651,'0'0'300,"0"0"-277,164-46 72,-85 46 9,0 5-66,-11 34 8,-5 12-21,-18 11-11,-18-1 4,-21 6 9,-6-3-9,-15-1 3,-21-14 16,-2-5 3,-5-5-8,3-7-11,5 0-10,-1-4-1,1-6-5,7-4-5,2-6-2,10-10-14,5 2-28,7-4-40,-3 0-87,2-11-321</inkml:trace>
  <inkml:trace contextRef="#ctx0" brushRef="#br0" timeOffset="2319.272">8710 14959 513,'0'0'82,"0"0"23,0 0 19,0 0-56,0 0-22,0 0-18,87 3 54,29 2 3,36-1-15,29-4-17,24 0-18,11 0-8,4 0-6,1 0-8,-19-14-5,-25 2-4,-41-3 4,-39 8-4,-39 2 3,-27 3-5,-20 2-1,-11 0-2,0-3-2,0 1-23,-19 0-48,-16-3-113,-15 5-183,-9 0-318</inkml:trace>
  <inkml:trace contextRef="#ctx0" brushRef="#br0" timeOffset="2639.2683">9327 15605 508,'0'0'281,"0"0"-197,0 0 3,0 0-34,0 0-31,0 0 54,-11 165-19,11-87-27,0 1 2,0-6-5,0-3-9,0-16-6,0-4-9,-2-12 0,2-10-3,0-14 0,0-10-22,0-4-76,0-18-85,0-31-100</inkml:trace>
  <inkml:trace contextRef="#ctx0" brushRef="#br0" timeOffset="3241.2493">9763 15311 882,'0'0'59,"0"0"-59,0 0 19,0 0-15,0 0 0,0 0 0,-87 79-3,69-79 10,0 0-5,3 0 9,5-12-2,6-6-3,4-5-9,0 2 5,2-1-4,21 4 0,4 0 0,4 5 0,3 4-2,6 6-4,-3 3 4,-3 0 1,-8 11 0,-8 8-1,-5 12 11,-5 3-3,-6 7 13,-2-1-3,0 5-1,-17-5-2,-11 0 0,-6-4 1,-1-10 4,1-3-11,10-14-1,9-4 1,4-5 4,10 0 5,1 0-5,0-5 2,0-3-7,14 3-5,11 1-3,3 4 1,7 0 1,4 8 0,0 1-2,-1 1 0,-1-3 0,-6-1 6,-2-6 8,-3 0 12,-6 0 3,-2 0 0,-5-13-8,-2 0-7,-1-1-7,-2-1-6,1-6-1,11-11-41,7-9-132,7-15-418</inkml:trace>
  <inkml:trace contextRef="#ctx0" brushRef="#br0" timeOffset="4169.3153">11441 14311 180,'0'0'261,"0"0"-85,0 0-14,0 0 6,0 0-47,0 0-21,-67-44-62,32 64-15,-7 16-2,-1 10-3,5 10 3,6 2-8,12 0 1,12-5-13,8-7-1,0-12 0,18-8-4,20-14 2,15-12-11,7-8-2,3-24-13,-5-7 3,-9-2 15,-12 1 10,-12 8 2,-13 12 1,-10 8 2,-2 4 7,0 8 14,0 0-15,-6 0-11,-11 20 0,-1 9 1,1 12-1,7-1 1,10-8-1,0 2-2,6-6 1,17-12-4,9-10 3,6-6 0,0-4 2,-3-27 0,-1-8 2,-10-9 1,-11-1 4,-9 10 3,-4-1 10,-6 12-4,-13 12-7,-4 6-5,-1 8-4,-3 2-3,0 3-29,5 24-54,5 8-171,12 2-128</inkml:trace>
  <inkml:trace contextRef="#ctx0" brushRef="#br0" timeOffset="4536.187">11775 14851 648,'0'0'223,"0"0"-158,0 0 21,135-109-19,-85 53-41,2-4-4,-11 4-10,-15 2-3,-15 14 1,-11 8-6,0 8 12,-9 5-6,-11 9 0,-2 9-3,-1 1-7,4 0-3,5 10-1,7 5-1,7 6-20,0-3-5,15 4 17,20-3 11,9 2 2,4-8 3,4 1 1,-7-2 0,-7 3 2,-16-3 14,-7 0 7,-12 8-5,-3-1 6,0 10 6,-22 3-16,-5 0-15,-4-1-1,4 0-4,2-8-55,3-9-136,1-9-194</inkml:trace>
  <inkml:trace contextRef="#ctx0" brushRef="#br0" timeOffset="4985.2401">12510 14401 1002,'0'0'23,"122"-22"39,-62 22 2,-12 16-58,-12 12-6,-17 11-3,-17 1 2,-2 4 2,-13-3-2,-24 0 5,2-10 2,-3-4-4,13-10 1,12-12-3,9-5-5,4 0-5,8-28-11,28-12-23,9-4 12,8 0 23,1-4 8,-9 15 0,-10 3 2,-11 11-1,-15 6 1,-9 8 11,0 1 49,-3 4-13,-20 0-21,-6 4-8,0 17-3,6 12 12,4-1-4,11 4 0,8-1-14,0-4-6,29-5 2,14-6-2,10-4 12,3-11-6,-4 0-4,-15-5-3,-14 0-3,-10 0-27,-13 0-85,0-10-231</inkml:trace>
  <inkml:trace contextRef="#ctx0" brushRef="#br0" timeOffset="5820.2403">13682 14297 613,'0'0'167,"0"0"-50,0 0-4,0 0-81,0 0-12,0 0 48,0 121-11,0-75-9,0-4-15,0 4-11,-3-6-10,1-4-3,-1 0-6,2-6-3,-1-2-1,0-11-22,2-4-53,-3-8-68,-1-5-114,-8 0-78</inkml:trace>
  <inkml:trace contextRef="#ctx0" brushRef="#br0" timeOffset="5993.2002">13399 14570 872,'0'0'103,"0"0"-88,0 0 23,0 0-20,129-18 14,-58 2-6,-1 0-14,-18 0-11,-7 6-1,-11-8-74,-5-4-230</inkml:trace>
  <inkml:trace contextRef="#ctx0" brushRef="#br0" timeOffset="6470.3862">14286 14226 828,'0'0'122,"0"0"-109,0 0 54,-2 124-3,-1-69-21,-5 6-2,-6-3-19,1-4-6,1-10 1,4-14 0,3-14-9,5-12 7,0-4-3,0 0 4,18 0-1,19-16 5,15-4-3,6 2-7,2-2-7,-2 6-2,-9 5-2,-9 0-3,-11 9-39,-13-2-83,-11 0-167,-5-2-154</inkml:trace>
  <inkml:trace contextRef="#ctx0" brushRef="#br0" timeOffset="6675.3486">14504 14405 540,'0'0'550,"0"0"-498,0 0-34,0 0 18,0 0-4,2 147-10,8-89-13,-4 0-1,-4 0-2,-2-1-5,0-10 2,0-12-3,0-8-32,-2-15-47,2-7-138,0-5-196</inkml:trace>
  <inkml:trace contextRef="#ctx0" brushRef="#br0" timeOffset="6958.9786">15102 14052 671,'0'0'290,"0"0"-213,0 0 1,0 0-16,-100 125-29,71-55 13,8-1-11,3-8-13,9-6-2,9-9-10,0-7-5,0-2-4,14-7-1,6-4-6,0-3-44,0-16-108,0-5-160,-4-2-263</inkml:trace>
  <inkml:trace contextRef="#ctx0" brushRef="#br0" timeOffset="7102.244">15164 14466 910,'0'0'100,"0"0"-98,120-43-2,-59 33 0,-3 1-182,-16 0-309</inkml:trace>
  <inkml:trace contextRef="#ctx0" brushRef="#br0" timeOffset="7295.2427">15621 14265 1069,'0'0'107,"0"0"-63,0 0 5,0 0-33,0 0-3,0 0-4,-13 126-6,15-95-3,-2-3 2,0 0-2,0-4-15,0-4-52,0-2-45,0-6-151,0-9-184</inkml:trace>
  <inkml:trace contextRef="#ctx0" brushRef="#br0" timeOffset="7584.719">15619 14043 1034,'0'0'23,"0"0"2,156-14 54,-85 37-62,-6 21-1,-16 9-8,-14 10-6,-14 6 8,-19 0-5,-2 4 12,-18 1 7,-18-1-4,-2-7 1,-1-4-2,1-8-1,1-13-9,4-9-4,5-11-5,9-10 0,4-11-25,6 0-41,3-36-81,3-24-200</inkml:trace>
  <inkml:trace contextRef="#ctx0" brushRef="#br0" timeOffset="8189.2316">16230 13571 824,'0'0'45,"0"0"-39,0 0 38,0 0-23,0 0-19,0 0 1,-81 97 0,59-93 8,4-4-11,5 0 10,6 0 16,5-17 17,2-2-8,0-5-22,20 1-10,5 5-3,2 1 0,4 6 1,0 2-1,2 2 1,-3 3-1,-6 4 3,-5 0-3,-5 23-4,-5 11 4,-7 5 7,-2 10 10,0-5-5,-2-2-3,-15-3-5,-4-4 3,1-9-1,-1-4 0,2-10 1,3-5-5,7-7 0,5 0 5,2-3-7,2-11-4,0 2 4,2 10-1,18 2 1,4 0-6,9 8 4,6 10 2,5-2 0,6 0 8,-4-12 10,-1-4 8,-4 0 14,-4-8 3,-8-14 6,-9-3-9,-6-4-9,-6 3-13,-5 3-10,-3 6-8,0 8 0,0 9-39,0 0-86,-14 5-402</inkml:trace>
  <inkml:trace contextRef="#ctx0" brushRef="#br0" timeOffset="8712.8272">14078 15186 628,'0'0'301,"0"0"-236,0 0 5,222 14 42,-74-14-51,31 0-14,19 0-18,10 0-12,2-18-14,-4-1 5,-24-7 0,-30 4 0,-40 2-6,-38 8 5,-34 4-4,-25 4-2,-13 2-2,-2 2-5,-13 0-37,-31 0-89,-19 0-167,-17 22-130</inkml:trace>
  <inkml:trace contextRef="#ctx0" brushRef="#br0" timeOffset="9239.1592">14696 15836 643,'0'0'232,"0"0"-223,0 0 1,0 0 39,0 0-42,0 0-1,-99 19 9,99-37-15,0-3 2,0-5 10,11-1-6,12 8 1,6 6-7,7 9 10,2 4-1,-2 0 0,-3 22-2,-6 10 0,-9 12 0,-9 0 11,-9 10-3,0-1 7,-25 0-3,-11-2 3,-7-3-13,1-8 4,-2-8-3,1-9-5,10-16 7,6-7 0,10 0 0,9-4-3,6-8-8,2-2 2,6 5-3,15 0 2,6 6-2,-1 3 0,2 0 1,-6 12-2,0 8 0,-4-5 1,0-1 2,5-4-1,3-2-1,7-8 4,3 0-4,0-4-7,-7-15-102,-7-8-107,-10-4-186</inkml:trace>
  <inkml:trace contextRef="#ctx0" brushRef="#br0" timeOffset="9822.8324">15208 15334 817,'0'0'30,"0"0"-30,0 0 0,0 0-2,0 0 2,0 0 10,-31 61-5,14-56 7,-1-5 10,2 0 14,2 0-3,8-17-15,4 3-6,2-5-2,0 1-8,13 2 2,12 4-4,4 6 0,0-1-4,-3 7 4,1 0 1,-4 0 0,-4 14 0,0 9 0,-7 6 11,-2 0 0,-6 7-2,-4-4 1,0 4-9,-14-4 2,-15-2-4,0-3 6,0-13-4,4-2 4,4-2-2,5-10-1,10 4 0,6-4-3,0 0-3,0 0 1,18 0 2,11 0 5,8 0 11,1 0-4,-1 8 2,2 3 3,-10-2-9,-2-2 7,-7-7-8,-4 0 9,1 0 10,-4 0 4,3-16 14,-2-2-19,-5 1-5,-1 1-5,0 4-14,-3-1-1,5-1-63,4 0-262</inkml:trace>
  <inkml:trace contextRef="#ctx0" brushRef="#br0" timeOffset="10611.1777">16597 15008 239,'0'0'595,"0"0"-549,0 0 20,0 0-10,101-125-34,-41 71 37,3-18-3,-8-1-11,-15 3-7,-13 17-7,-20 14-20,-7 19-4,-7 12 1,-26 4-5,-11 4-3,-1 4 0,0 19 0,7 6-1,13 3 0,15 4-11,10 0-30,0 5 9,26-6-4,16 0 2,10-6 29,3-4 3,1-3 3,-9-4 2,-14-1-2,-12 3-1,-17-3-5,-4 1-8,-6 0 8,-21-4 0,-2 2-28,-3-3-36,6-2-41,3-2-37,8-2-117</inkml:trace>
  <inkml:trace contextRef="#ctx0" brushRef="#br0" timeOffset="11489.2182">17114 14458 513,'0'0'116,"0"0"35,0 0-7,0 0-56,0 0-22,0 0-1,-145-14-22,101 46 3,0 8-6,3 14-15,7 9-7,13 8-8,12-5-4,9-7-3,0-13-2,9-12 0,27-14-1,6-12 1,7-8-1,2-7-6,5-24-4,-5-10-5,-5-5 9,-7-5 5,-13 7 1,-12 9 3,-10 15-1,-4 14 0,0 6 20,0 0-8,0 0-13,-11 26 2,-7 14-2,1 8-1,7-3 0,10-3-3,0-11 1,12-4 2,19-15 0,7-12-1,4 0-1,0-11 2,-6-14 0,-7-11 2,-14-8-2,-10-5 2,-5-1 4,0 6-5,-20 14 0,-5 14 0,-3 10-2,1 6-4,1 6-3,6 17-47,3 12-135,9 2-209</inkml:trace>
  <inkml:trace contextRef="#ctx0" brushRef="#br0" timeOffset="11841.219">17536 15011 997,'0'0'88,"0"0"-53,98-139 62,-49 78-78,-2-1-5,-13-1-11,-17 10 3,-17 14-4,0 15 2,-17 9-4,-15 12 0,-4 3-4,3 0 4,4 14 0,7 12-8,9 6-25,12 2-15,1-1-6,14-2-5,19-4 17,14-6 30,4-3 12,5-6 1,-2 4 23,-12 1 15,-9 3-4,-15-1-9,-11 6-13,-7 5-9,-14-7 9,-22 6-13,-8-5-33,1-10-126,6-6-103,6-8-148</inkml:trace>
  <inkml:trace contextRef="#ctx0" brushRef="#br0" timeOffset="12351.3478">18322 14423 450,'0'0'390,"0"0"-385,0 0 55,0 0 13,0 0-60,0 0-11,-57 118 1,33-105 4,4-6-5,-3-7 0,5 0 5,5-9-5,6-14-2,7 2-9,0-4-2,20 4-1,16 0-10,0 5 18,1 6 3,-4 8-4,-3 2 5,-8 0 0,-4 23 0,-5 3 0,-6 6 2,-5 3 11,-2 6 4,0 3-7,0-2 0,-13 6-2,-9-3-7,-5-6 0,-3-2 0,2-19-1,3-3 0,6-4-2,9-11 2,8 0 0,2-11 0,0-4-3,18-3 3,8 5 5,4 12 19,5 1 10,3 0 2,2 4-12,3 11-8,-3 6-9,-9-7-3,-2 2-4,-2-5-38,-7-2-81,-3-6-104,-7-3-229</inkml:trace>
  <inkml:trace contextRef="#ctx0" brushRef="#br0" timeOffset="12801.9808">18858 14566 994,'0'0'32,"0"0"24,144-11 13,-92 31-51,-15 15-10,-18 11-8,-17 10 1,-2-2-2,-25-5 2,-8-13 2,2-10-2,6-12 2,12-8-3,11-6 0,2 0-17,8-22-14,25-14-18,13-15 27,4-5 12,4-4 6,-4 2 4,-9 14 0,-11 8 7,-12 10 20,-15 15 17,-3 9 13,0 2-2,-24 0-32,-5 25-7,-2 9-2,11 6-7,11 4 4,9-2-6,0-8-1,29 1-1,25-18 3,11-11 9,12-6 9,4 0-3,-15-6-6,-10-11-8,-27 7-1,-18 1-5,-11 9-1,-15 0-34,-29 0-203,-16 0-603</inkml:trace>
  <inkml:trace contextRef="#ctx0" brushRef="#br0" timeOffset="14148.3407">9272 16961 422,'0'0'191,"0"0"-88,0 0 21,0 0-37,0 0-42,0 0-15,-12 12-20,12 23 53,-4 9 9,4 0-15,-2 2-19,2-2-11,0-3-16,0-1-3,0-5-7,0-4 1,2-2-2,2-4-19,-2-3-66,-2-4-96,0-12-139,-14-2-155</inkml:trace>
  <inkml:trace contextRef="#ctx0" brushRef="#br0" timeOffset="14311.2393">8918 17316 556,'0'0'281,"0"0"-248,0 0 22,0 0-7,136-35-15,-49 17-2,-5-1-10,-8 2-21,-16 2 0,-16 3-136,-15 3-217</inkml:trace>
  <inkml:trace contextRef="#ctx0" brushRef="#br0" timeOffset="14630.8581">9997 16860 1017,'0'0'23,"0"0"-23,0 0 61,-12 144-34,12-100-11,0 1 7,0-5-15,0-4 2,0-10-8,-2-9 5,2-2-3,0-11-4,7 2 12,23-2-2,12-4 2,11 0-1,5 0-6,-3-4-5,-3-2 0,-14-2-83,-12 2-147,-14-6-177</inkml:trace>
  <inkml:trace contextRef="#ctx0" brushRef="#br0" timeOffset="14833.0742">10188 17096 961,'0'0'155,"0"0"-132,0 0 8,0 0 6,0 0-17,12 121-10,-5-80-4,-7 3-5,0 2-1,-10-3-36,-3-2-56,5-18-111,5-14-41,3-9-104</inkml:trace>
  <inkml:trace contextRef="#ctx0" brushRef="#br0" timeOffset="15089.2058">10728 16784 1031,'0'0'115,"0"0"-69,0 0 23,0 0-48,-118 126-5,102-68 0,7 0 0,3-10-8,6-2-3,0-5-1,0-11-3,8 2 2,6-11-3,1 2-42,1-5-65,2-8-78,-4-3-147,-4-7-316</inkml:trace>
  <inkml:trace contextRef="#ctx0" brushRef="#br0" timeOffset="15254.9641">10843 17133 825,'0'0'197,"0"0"-186,0 0 1,157-49 24,-103 39-36,-6 2-15,-19 8-207,-8-4-193</inkml:trace>
  <inkml:trace contextRef="#ctx0" brushRef="#br0" timeOffset="15424.9057">11241 16980 1052,'0'0'133,"0"0"-109,0 0 12,0 0-26,0 0-4,0 0-2,-12 131-2,12-91-2,0 0-27,0-4-58,-2-5-120,-4-12-139</inkml:trace>
  <inkml:trace contextRef="#ctx0" brushRef="#br0" timeOffset="15697.0087">11254 16758 495,'0'0'588,"0"0"-582,149-18 18,-64 36 41,-4 18-46,-12 18-7,-21 4-6,-18 4 3,-17 1-7,-13-5 0,-3-10 17,-23-2-3,-3-10 4,2-14-10,2-5-4,8-5-4,0-5-2,3-7-58,2-2-116,1-29-183</inkml:trace>
  <inkml:trace contextRef="#ctx0" brushRef="#br0" timeOffset="16108.7166">11914 16281 1021,'0'0'40,"120"-63"-5,-57 57 67,-14 6-75,-18 18-24,-22 18-3,-9 5-2,-14 8 2,-24-8 10,-4-2-6,3-6-2,3-11 0,18-10 1,6-7-3,12 0-2,0-5-1,0 0-2,16 0 5,15 0 6,14-5-5,6 5 0,3-5 2,-3 5-1,-13 0 12,-13 5 15,-17 12-8,-8 5-8,-10 6 9,-29 2 4,-15 2-9,-1 4-14,-1-5-3,7-4-2,7-5-6,11-8-46,11-9-80,11-5-216,7 0-406</inkml:trace>
  <inkml:trace contextRef="#ctx0" brushRef="#br0" timeOffset="16685.1249">10120 17513 383,'0'0'136,"0"0"-4,0 0 17,0 0-57,0 0-25,0 0-12,-32 13-25,81-8 39,32-5 8,28 0-13,27 0-25,31 0-4,27 0-9,20-5-7,13-8-8,1-5-8,-10 1 4,-26-6 1,-34 5 4,-42-4 3,-45 13-3,-31 0-6,-26 3-3,-12 2 0,-2 0-3,-5 0-20,-21 4-65,-17 0-146,-5 0-217</inkml:trace>
  <inkml:trace contextRef="#ctx0" brushRef="#br0" timeOffset="17603.6425">11075 17941 327,'0'0'158,"0"0"-115,0 0 31,0 0 34,0 0-37,0 0-1,0 0-27,9 72 4,-9-50-9,-13-5 5,-9-3 4,-6 9-29,-7-9-7,0 2 3,-1-6 3,4-6-13,13-4-3,8 0 8,4-4-9,7-15-1,0-2 1,9-7 0,22-6-2,11-2 4,5 4-4,2 6 2,0 8 0,-1 14 4,-9 4-4,-7 8 0,-8 23 0,-9 18 0,-7 4 0,-8-2 4,0 9 1,-12-4 2,-17-3 0,-5 0-1,-6-9 10,-1-3-5,-2-10-5,5-12-2,9-11-1,5-8 3,8 0-3,6 0 4,9-4-4,1-10-1,0 0-2,9 5-1,13 6 1,5 3-1,4 0 1,-2 8 1,-2 14 1,-5-2-2,-4-4-3,-2 2 3,-5-7 3,-5 1-3,1-5-15,2-1-44,-2-6-44,4 0-61,2 0-44,-4-22-202</inkml:trace>
  <inkml:trace contextRef="#ctx0" brushRef="#br0" timeOffset="18762.7842">10835 18103 632,'0'0'185,"0"0"-118,0 0 78,0 0-76,0 0-65,0 0-1,136-104 14,-74 86-2,-1 14 6,-8 4 1,-8 0-4,-16 10-18,-9 8 6,-11 17-4,-9 0 2,0 14 2,-15 4 4,-22-2 3,-1-12 0,-4-4-1,4-15 3,4-5-6,9-4 2,4-3-1,13-8-1,2 0-2,6 2-2,0-2-5,0 0-4,6 0 3,19 0 1,18 0 2,4 0-2,2 0 0,-7 0 0,-9 8 2,-10 14-2,-12 5-1,-11 8 1,0 5 1,-15-4 10,-23 4 9,-7-4 1,-6-1 0,-2 0-6,1-12-2,8-8-2,8-6-7,12-9 0,8 4-4,8-4-2,8 0-28,0-4-51,0-18-94,17-14-331</inkml:trace>
  <inkml:trace contextRef="#ctx0" brushRef="#br0" timeOffset="19342.1174">10928 18040 119,'0'0'665,"0"0"-637,0 0 8,0 0 33,0 0-58,137-125 11,-79 107 17,0 13-3,-2 5 3,-10 0-16,-11 19-10,-9 6-7,-6 6 4,-19 5-10,-1 4 21,-13 0 2,-23 1 4,-8 4-3,-7 0-7,-6-6-7,2-2 0,4-9-6,8-6 6,11-6-2,16-10 1,9 1-3,7-7 2,0 0-8,0 0-1,22 0 1,17-7 5,5-7 0,5 10-4,1 0 5,-2 4-5,-6 0 0,-4 12-1,-9 12 0,-11 6 0,-10 4-2,-8 4 2,0 0 4,-26-2 15,-14 6 10,-10-8-4,-5 3-9,-5-5-1,0-10-3,6 0-7,7-8 2,14-6-6,11-2-1,13-6-13,9 0-39,0-11-61,32-24-252</inkml:trace>
  <inkml:trace contextRef="#ctx0" brushRef="#br0" timeOffset="20864.131">11704 17744 788,'0'0'140,"0"0"-112,0 0 20,0 0-37,0 0-7,0 0 3,-75 54-4,57-45-3,5-8 9,-1-1 14,5 0 6,5-1-6,2-18-6,2 0-8,0-1-9,9 3 0,11 3 0,6-4 0,7 4-3,6 5 3,1 2 1,-3 7 0,-4 0 1,-10 7 0,-5 20-2,-9 1 7,-9 9 0,0 2 7,0 9-1,-13 7-2,-13 1 0,-4-15-1,-5-4-5,-2-7 4,6-7-5,4-11 0,10 2-2,6-9 1,6-5-3,5 0 0,0 0 0,0 0 0,18-14 1,11 6 0,6-1 2,3 4 2,1 5 4,1-4-2,-5 4-3,-4 0-3,-4 0 0,-9 0 7,-2 0-2,-9-4 17,2-2 16,-5-2 2,-2 3-8,0-4-1,-2 1-16,0 4-16,0-6 0,0 0-39,9-10-87,5-12-364</inkml:trace>
  <inkml:trace contextRef="#ctx0" brushRef="#br0" timeOffset="21929.0276">12941 16869 866,'0'0'127,"0"0"-60,0 0 73,0 0-87,0 0-40,-149 9-9,106 37 11,1 6-9,5-6-1,12 2-3,19-7 0,6-10-2,8-4 0,28-10-3,11-8-5,11-9-8,2 0-6,0-16-4,-4-12-6,-9-3 9,-14 4 21,-10 4 2,-15 10 2,-6 4 2,-2 9 9,0 0 10,0 0-23,0 9-8,-2 18 8,-2 4 1,4-8-1,0 4-3,4-13 2,27-7 1,7-7 3,10 0 1,1-17 2,-8-10-1,-11 0 8,-17-9 16,-13 5 10,0-5-12,-24 11-15,-9 6-2,-6 9-10,2 10-4,7 0-8,3 15-57,10 16-78,7 10-173,10 3-132</inkml:trace>
  <inkml:trace contextRef="#ctx0" brushRef="#br0" timeOffset="22258.7313">13410 17253 974,'0'0'106,"0"0"-25,83-125 5,-40 76-71,-2 1-2,-14 4-7,-16 11-5,-11 8 4,0 11-1,-16 5-4,-10 5-3,-5 4-5,2 0 6,4 16-26,13 7 2,12 0-12,0 3-6,23-4 9,20-3 16,7-2 14,6-3 5,-6-2 2,-11-2 18,-14 4 12,-14 3-1,-11 1-2,0 3 10,-9 2-17,-15 0-14,-8 0-8,-2-5-16,2-1-98,-2-5-112,5-12-189</inkml:trace>
  <inkml:trace contextRef="#ctx0" brushRef="#br0" timeOffset="22634.6637">14078 16811 1069,'0'0'29,"0"0"10,164-32 28,-130 43-60,-16 21-7,-18 8-1,-6 0 1,-30-1 0,-6-4 4,2-12-3,5 0 1,12-11 3,12-8 1,9-4-6,2 0-2,0 0 0,13 0 2,16 0 3,9 0 0,6 0-1,-1 0 5,1 0 1,-12 0 5,-12 10 5,-15 8-5,-5 5 5,-1 3 6,-28 1-8,-4 4-10,0-7 0,4 2-6,2-8-2,8-6-40,2-2-32,5-10-111,6 0-191</inkml:trace>
  <inkml:trace contextRef="#ctx0" brushRef="#br0" timeOffset="23027.1167">14691 16888 1047,'0'0'80,"0"0"-54,155-14 65,-109 35-73,-15 20-14,-17 3-4,-14 7-9,-16-8-18,-19-2 7,-5-14 17,8-4 2,10-11-13,12-12 10,8 0 2,2 0 2,16-23-19,24-7-33,14-5 13,2-2-7,-6 1 8,0 7 37,-17 0 1,-13 7 30,-13 6 43,-7 11 13,-2 5-6,-29 0-40,-5 3-22,-2 20 3,7 12 0,11 1-11,14 0-3,6 5-6,0-2-1,33-2-4,15-5-36,18-10-52,7-14-167,0-8-419</inkml:trace>
  <inkml:trace contextRef="#ctx0" brushRef="#br0" timeOffset="23248.1763">15969 16767 1270,'0'0'82,"0"0"-71,0 0 3,0 0 18,-29 151-21,29-89-7,0-4-2,5 0-2,-3-7 0,-2-1-28,0-3-30,0-6-119,-5-10-213,-9-18-265</inkml:trace>
  <inkml:trace contextRef="#ctx0" brushRef="#br0" timeOffset="23419.1887">15744 17138 1082,'0'0'117,"0"0"-102,0 0-9,126-27 0,-49 12-6,-4 3-87,-10-2-233,-8-8-489</inkml:trace>
  <inkml:trace contextRef="#ctx0" brushRef="#br0" timeOffset="23555.112">16597 16961 732,'0'0'370,"0"0"-361,0 0-9,0 0-113,0 0-244</inkml:trace>
  <inkml:trace contextRef="#ctx0" brushRef="#br0" timeOffset="23704.8921">16996 16924 641,'0'0'104,"0"0"-104,0 0-83,0 0-380</inkml:trace>
  <inkml:trace contextRef="#ctx0" brushRef="#br0" timeOffset="23864.2001">17411 16888 724,'0'0'441,"0"0"-416,0 0-19,0 0-6,0 0-4,0 0-194,83-32-152</inkml:trace>
  <inkml:trace contextRef="#ctx0" brushRef="#br0" timeOffset="24034.954">17900 16837 1175,'0'0'108,"0"0"-82,0 0-8,0 0-18,0 0-94,0 0-424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32:20.4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1327 1157 681,'0'0'159,"0"0"-93,0 0 22,0 0-36,0 0-37,0 0 0,-11 128 46,11-59-17,0 0-23,0 4-15,0-5 2,0 2-7,0-2-1,0-7-49,0-8-115,-4-17-119,-10-14-112</inkml:trace>
  <inkml:trace contextRef="#ctx0" brushRef="#br0" timeOffset="201.4066">1252 1395 565,'0'0'222,"31"-148"-159,9 95 102,10 12-84,8 17-40,-8 16-13,-9 8-20,-12 10-8,-20 26 0,-9 16 0,-14 6 3,-30 7 1,-8-5-4,8-9-34,6-10-53,18-15-60,13-16-73,7-10-192</inkml:trace>
  <inkml:trace contextRef="#ctx0" brushRef="#br0" timeOffset="689.3986">1633 1407 644,'0'0'51,"0"0"45,0 0 23,-2 125-72,0-85-34,2-4-11,0-8 0,0-5-2,20-11-18,7-7-52,0-5 10,-1-5 20,-4-24 29,1-7 11,-8-1 3,-1 6 6,-6 4 16,-8 15 32,0 7 19,0 5 6,0 0-20,0 0-51,0 15-6,0 18-5,0 6 4,0 0-2,0-3-1,14-4 0,17-8-1,9-7-7,6-17-3,6 0-18,-5-31-7,-5-17-4,-7-4 22,-12-7 17,-12 1 2,-9 4 10,-2 8 31,0 14 17,-4 16 19,-5 10-15,7 6-2,-4 0-21,-2 10-33,0 24-8,3 11-1,5 4 1,0 2 0,9-1-1,9-3-3,5 6-45,-4-2-104,-5-4-191,-7-5-338</inkml:trace>
  <inkml:trace contextRef="#ctx0" brushRef="#br0" timeOffset="831.2179">2204 1606 1247,'0'0'18,"0"0"-17,0 0-1,0 0-106,166-85-137,-81 72-391</inkml:trace>
  <inkml:trace contextRef="#ctx0" brushRef="#br0" timeOffset="1212.9457">3009 1456 1047,'0'0'41,"0"0"-40,127-12-2,-81 16-2,-7 24-1,-13 10-3,-8 3-48,-18 5-14,0 1 17,-22-3 28,-10-3 14,-1-10-12,10-11 6,10-10-74,13-10 17,5-12 24,28-26-31,14-14-50,-3-2 33,-1 4 89,-9 10 8,-10 12 141,-11 10 33,-11 12 21,-2 6 25,0 0-85,-4 0-57,-18 18-39,-3 14-25,3 6-6,8 2-8,12 0 0,2 1-6,18-3-46,19-6-104,8-11-152,-4-4-244</inkml:trace>
  <inkml:trace contextRef="#ctx0" brushRef="#br0" timeOffset="1357.2088">3626 1654 1085,'0'0'50,"0"0"-50,129-70-4,-49 43-29,0 5-85,-12 3-216</inkml:trace>
  <inkml:trace contextRef="#ctx0" brushRef="#br0" timeOffset="1519.8531">3769 1849 1004,'0'0'96,"0"0"-96,0 0-25,0 0 21,133-30-39,-56-9-223,-11-5-291</inkml:trace>
  <inkml:trace contextRef="#ctx0" brushRef="#br0" timeOffset="1790.2137">4303 1564 1081,'0'0'72,"0"0"-49,0 0-2,-42 144-11,42-96-4,5-8 0,26-10-6,9-11-7,7-15-19,5-4 15,-2-9 6,-8-21 3,-8-7 2,-14-5 8,-18-4 32,-2 7 42,-17 6-17,-22 14-28,-7 17-23,-10 2-11,0 28-3,5 11-10,9-2-76,8-13-198</inkml:trace>
  <inkml:trace contextRef="#ctx0" brushRef="#br0" timeOffset="5527.9899">7828 994 311,'0'0'143,"0"0"-122,127 34 62,-101 7-42,-15 7-19,-11 6 6,-3-6-8,-26-4 1,2-11-5,4-14-6,13-11-1,7-6 2,3-2-5,0-12 13,22-20-19,17-14-8,7-6-42,5 2 5,-6 5 30,-14 16 15,-13 11 75,-15 14 60,-3 4 20,0 0-56,0 2-64,-12 19-31,-6 11 26,-4 7-6,9 1-10,6-2-11,7 2-3,0 2-1,15-2-32,21-3-74,5-14-130,1-12-169</inkml:trace>
  <inkml:trace contextRef="#ctx0" brushRef="#br0" timeOffset="5665.8501">8436 1235 797,'0'0'145,"0"0"-123,0 0 38,0 0-53,138-72-5,-64 55-2,-7 6-103,-12 7-170</inkml:trace>
  <inkml:trace contextRef="#ctx0" brushRef="#br0" timeOffset="5805.3143">8655 1354 970,'0'0'124,"0"0"-107,0 0 4,0 0-21,0 0-76,171-83-115,-82 47-66,-10 4-169</inkml:trace>
  <inkml:trace contextRef="#ctx0" brushRef="#br0" timeOffset="6052.4952">9139 1159 396,'0'0'243,"0"0"-151,0 0 3,0 0-10,-56 120-23,44-80-38,12-8-15,0-10-9,12-10 3,26-12-3,16 0 12,8-31 2,7-13-4,-8-5 0,-13 1 0,-19 6 51,-24 6 12,-5 7 11,-22 10-36,-21 8-42,-10 11 1,-3 0-7,7 16-11,17 9-64,13-3-69,16-4-108,3-8-193</inkml:trace>
  <inkml:trace contextRef="#ctx0" brushRef="#br0" timeOffset="6355.5201">10012 1076 830,'0'0'138,"0"0"-114,0 0 42,0 0-7,-22 121-25,17-87-24,5-10-8,0-4-2,0-10-3,27-8 0,9-2 3,11-3 6,7-24-6,-4-7-19,0 2 19,-15 5 0,-10 9 2,-11 13 2,-6 5 3,-3 0-6,1 16 3,6 14 2,-3 9 9,-5-2-7,-2 3-4,-2-4-4,-2-2-1,-23-7-94,-12-13-248</inkml:trace>
  <inkml:trace contextRef="#ctx0" brushRef="#br0" timeOffset="6487.0002">10200 744 1210,'0'0'11,"0"0"-11,0 0 0,0 0-96,0 0-232,0 0-332</inkml:trace>
  <inkml:trace contextRef="#ctx0" brushRef="#br0" timeOffset="6857.6246">11134 1018 747,'0'0'423,"0"0"-403,0 0 4,-146 65-10,96-26-4,3 6-10,11-1-2,13-3-3,13-9-19,10-11-31,4-9 5,36-12-1,16 0 34,8-16 16,-1-18 1,-16-2 8,-16 2-7,-15 8 16,-12 12 71,-4 8 18,0 6-27,0 0-37,0 2-32,-7 25-7,-6 4 1,4 5 0,9 2-4,0-4-5,5 1 4,16-6-1,6-3-29,5-16-91,2-10-275</inkml:trace>
  <inkml:trace contextRef="#ctx0" brushRef="#br0" timeOffset="7267.0815">11838 1121 911,'0'0'147,"0"0"-61,0 0-60,0 0-7,5 177 62,-3-86-18,-2 14-33,0 2-19,-2 0-8,-12-2-3,1-15-11,-3-14-59,-1-24-112,-4-28-177,-5-24-135</inkml:trace>
  <inkml:trace contextRef="#ctx0" brushRef="#br0" timeOffset="7427.5146">11814 1245 850,'0'0'82,"113"-42"-8,-55 42 19,-13 0-44,-20 23-33,-22 12-16,-3 11-3,-21 5-2,-15-7-13,1-8-81,10-16-103,13-18-122</inkml:trace>
  <inkml:trace contextRef="#ctx0" brushRef="#br0" timeOffset="7658.4469">12280 1168 458,'0'0'191,"0"0"-42,-45 125-15,38-85-61,7-10-38,0-8-23,4-12-5,22-10 6,6-2 0,5-32 13,-6-8 28,-7-6-26,-15 0-11,-9 7-1,0 7-11,-29 17-5,-4 17-24,-6 2-145,2 34-174,1 14-213</inkml:trace>
  <inkml:trace contextRef="#ctx0" brushRef="#br0" timeOffset="8403.8411">12525 1430 898,'0'0'38,"107"-103"52,-61 49-30,-17 0-47,-10 3-5,-13 12-4,-6 15-4,0 11 5,0 11-3,-18 2-1,-1 0 12,-8 27-12,2 9-1,5 5-2,9 6 1,11-4-2,0-2 3,6-3 1,19-10-1,10-7-9,1-10-22,5-11 1,-1 0 14,-5-14 7,-2-15 9,-6-9 1,-6-5 2,-6-4-3,-3-2 2,-6 10 1,-2 14-1,-2 10-1,1 15 4,-3 0-5,2 17 0,-2 17 0,2 6 9,0 2 8,0-8-12,4-8-1,-2-12-3,-2-6 1,2-8-2,0 0 10,6-2-1,7-14-1,6 0-7,-4 4-1,4 12 0,0 0-9,-1 5-1,0 18 1,0 3 6,-2-2-2,2-4 0,3-8-2,8-12 7,8 0 1,5-18 2,4-20 1,-4-8-4,-5-3 7,-12-2-3,-11-7 0,-1-4-2,-8-3 9,-5 9 0,-4 14 8,0 18 29,0 12 2,0 12 14,-2 2-55,-11 37-7,-5 19-2,-1 13 5,5 12 2,9-9 8,5-6-2,5-12-7,28-12 0,10-9-6,5-16 2,2-12-2,-7-7-4,-1-3-39,-11-23-61,-20-12-190,-11-10-317</inkml:trace>
  <inkml:trace contextRef="#ctx0" brushRef="#br0" timeOffset="8531.3575">13519 1090 430,'0'0'594,"0"0"-576,0 0-2,114-46-8,-41 20-8,-8 2-22,-25 0-267,-36 1-346</inkml:trace>
  <inkml:trace contextRef="#ctx0" brushRef="#br0" timeOffset="8666.5789">12800 836 928,'0'0'143,"0"0"-102,0 0 47,0 0-88,0 0-62,0 0-59,63 22-289</inkml:trace>
  <inkml:trace contextRef="#ctx0" brushRef="#br0" timeOffset="9068.2981">13878 1279 767,'0'0'216,"0"0"-181,0 0 16,-56 106-3,42-60-7,14-3-26,0-9-7,16-12-6,20-14 5,13-8-3,2-18 10,-2-22-10,-11-9-3,-22 1 7,-16 0-4,0 2 0,-25 9-4,-10 14-23,-8 13-14,7 10-71,12 0-148,11 10-142</inkml:trace>
  <inkml:trace contextRef="#ctx0" brushRef="#br0" timeOffset="9353.9548">14242 1337 727,'0'0'53,"0"0"93,19 169-33,-19-67-61,0 21-16,-6 20-23,-7 10-6,-1-9-4,7-15-3,7-31-30,0-29-14,9-23 43,17-27 1,6-19 1,11-7 9,-8-39 5,-6-17 26,-16-17 8,-13-14-10,-13-21-15,-27-5-12,-7 2-12,-2 18-1,6 25-1,15 17-13,15 12-26,13 5-101,21-2-140,25-2-413</inkml:trace>
  <inkml:trace contextRef="#ctx0" brushRef="#br0" timeOffset="9783.1309">14994 1099 1002,'0'0'97,"0"0"-73,0 0 42,0 0-52,-154 61-13,102-2-1,7 1 4,7-6-4,15-6-3,21-12-3,2-12-1,28-9-13,21-13-15,2-2-31,6-10 13,-5-17 18,-15-1 31,-12 6 4,-16 5 3,-9 5 31,0 7 23,0 3 14,0 2-42,0 0-29,-5 14-4,-1 8 0,6 0 1,0 1-3,4-9 6,24-6-8,15-8-2,4 0 2,-2-4 8,-7-16 0,-18-5 0,-12-1 8,-8-4 1,-2 0 18,-24 8-4,-8 5-11,-2 10-11,1 7-1,6 0-13,10 4-126,11 6-151,8-6-176</inkml:trace>
  <inkml:trace contextRef="#ctx0" brushRef="#br0" timeOffset="11786.1626">15405 1271 963,'0'0'22,"0"0"2,0 0 10,-16 141-11,14-102-19,2-1 1,0-11 0,0-11-3,2-13 0,12-3 0,6-7 13,7-25-5,11-13-1,-3-4-7,-4 6 3,-6 11-5,-10 15 1,-6 10 0,-9 7 10,0 0-5,0 28-3,0 12-1,0 6 4,0 0-3,0-5-2,9-7 0,23-10-1,7-12 1,9-12-1,0 0 0,-1-26-1,-5-14-11,-11-10 5,-4-8 7,-11-11-5,-7-10 3,0-5 2,-7 4 1,0 12 0,-2 18-1,0 18 16,-4 18 10,-9 11 0,-2 3-18,1 14-8,-2 27-5,-3 11 3,8 10 1,3 5 1,6 2 1,2 1 0,0-5 0,2-5-1,21-7-4,8-11-10,9-16-9,9-16 12,5-10 1,-2-14 3,-2-22 5,-15-8 2,-12-2 8,-17 10-1,-6 5 34,0 16 16,-10 8-19,-9 7-17,5 0-17,1 10-4,3 18-5,3 4 2,5 2 2,2 1-4,0-3-5,11-6-20,16-7-5,7-6 3,5-10-6,6-3 8,-3-9 2,-11-19 9,-6-6 15,-12-4 4,-7-3 7,0 5 9,-6 12 14,0 12 14,0 9-9,0 3-7,0 0-28,0 14-4,0 18-2,-6 6 4,6-3 2,0-3-1,0-5 0,0-12 0,0-4-2,0-10 3,0-1 3,12-7-1,6-22 5,2-8-7,-2 1-4,-3 8 1,-3 10 2,-7 7 0,1 11 1,-6 0 0,0 4-20,2 21 1,0 3 19,-2 2 0,6-5 1,2-2-1,3-6 0,5-4-11,1-8-12,8-5 5,4 0-6,4-9 15,-2-15 8,-4-6 1,0-7 2,-2-4 5,-6 2 23,-2 7 19,-5 12-10,-8 12-16,-4 8 6,0 0-23,0 8-6,-2 22-9,-9 9 9,3-1 0,6-4 0,2-8-7,0-8-17,17-6 4,12-8-3,2-4 8,2 0 1,-4-23-7,-4-2 16,-7-5 5,-5 2 0,-4 2 4,-6 6 26,-3 8 2,0 5 0,0 7-1,0 0-28,0 0-3,0 14-12,0 12 11,-1 6 0,1-3-3,0-4-13,4-4-7,23-11-13,7-7 1,9-3-2,1-5-14,3-22 34,-9-4 18,-9-5 4,-9 3 10,-11 5 40,-5 8 10,-4 10-10,0 8 3,0 2-35,0 0-22,-4 10-10,-11 20 7,1 8 2,5 0-2,7-3 1,2-7-15,6-8 0,26-13-4,12-7 12,12 0 6,4-26-16,-2-10-4,-9-8 17,-13-7 6,-14-12 1,-9-9 1,-6-12 2,-7-3-3,0 11-1,0 16 8,-5 25 29,-4 18-9,0 13-6,-2 4-22,-4 18 0,-3 26-12,-2 12 10,9 7 1,5 2-3,6 0 1,0-1 3,4-2 0,16-10-4,5-6-16,3-10 3,1-14 3,2-8-1,0-12 7,-2-2 8,-6 0 0,-5-2 4,-9-3-4,-7 3 2,-2 2 3,0 0 4,0 0-5,4 0-4,14 0 0,5-3 0,14-9 3,8-8 1,-2-1 0,-4-8-4,-10 5 3,-13 8-1,-9 6 15,-7 6 35,0 4-6,0 0-19,0 25-27,0 21-5,-10 28 5,2 16 12,-2 14-8,-1 17 0,1 0-3,1-2 0,-3-10 0,1-23-1,-7-25 2,-3-22-1,-2-23 1,-8-13 28,-5-3 7,-4-15-20,-5-23-9,8-14-8,-1-15-7,2-9-32,4-5-20,-5-11-74,-5 3-233</inkml:trace>
  <inkml:trace contextRef="#ctx0" brushRef="#br0" timeOffset="11920.1612">17158 858 1061,'0'0'0,"0"0"-4,0 0-137,0 0-249</inkml:trace>
  <inkml:trace contextRef="#ctx0" brushRef="#br0" timeOffset="12397.5105">17220 826 747,'0'0'126,"0"0"-94,0 0 30,118-14-35,-85 21 6,-16 12-10,-12 3-12,-5-2-7,-15 3 11,-27-2 9,-6-10 6,-3-4-12,9-7-2,13 0 7,10-14 31,18-8-6,1 0-32,11 1-14,27-4-1,6 9-2,-3 8-17,-13 8-67,-16 0-175,-12 14-284</inkml:trace>
  <inkml:trace contextRef="#ctx0" brushRef="#br0" timeOffset="12795.1216">16209 805 700,'0'0'153,"0"0"-153,0 0 37,0 0-20,0 0-6,0 0 2,-4 104 2,-34-101 10,9-3 22,7 0 29,9-18 12,8-2-38,5 2-28,0 2-17,25 6-5,15 6-4,2 4-38,1 2-92,-17 21-125,-19 6-190</inkml:trace>
  <inkml:trace contextRef="#ctx0" brushRef="#br0" timeOffset="12934.1337">15849 1173 690,'0'0'295,"0"0"-285,0 0-8,127-30 2,-54 18-4,-1-4-248</inkml:trace>
  <inkml:trace contextRef="#ctx0" brushRef="#br0" timeOffset="13234.8934">17608 1238 599,'0'0'507,"0"0"-475,0 0-1,122-58 0,-40 42-11,5 3-7,-6 1-7,-21 0-5,-22 2-1,-25-2-69,-13-3-44,-18-4-215</inkml:trace>
  <inkml:trace contextRef="#ctx0" brushRef="#br0" timeOffset="15653.1865">13378 2552 760,'0'0'92,"0"0"-47,0 0 103,0 0-82,0 0-58,0 0-6,-136 36 0,92 15 0,4 2-1,4 4 2,18-7-3,14-7-1,4-10 0,16-13-3,24-10 4,16-10 0,8-2-18,5-26-34,-4-8-6,-14-4 17,-13 5 41,-18 9 3,-11 9 0,-7 11 23,-2 6 30,0 0-20,0 2-36,-7 21-5,-1 6 4,6-2 0,2-4-9,2-9-5,27-8-10,9-6 10,6 0 7,3-14 4,-9-10 4,-15-2 1,-11-2 5,-12 0 24,0 1 13,-17 6-13,-18 7-4,-4 10-11,1 4-15,3 0-5,10 11-36,14 7-76,11-3-92,0-7-96</inkml:trace>
  <inkml:trace contextRef="#ctx0" brushRef="#br0" timeOffset="16164.7992">13943 2646 716,'0'0'51,"0"0"-49,0 0 76,0 0 6,0 0-37,12 138-28,-12-107-14,0-11 0,0-10-4,3-6 0,3-4 5,8-4 1,9-22 3,4-6-7,0-6 0,-2 4-2,-4 6-1,-8 12 0,-4 9 1,-6 7-2,-3 0-5,0 13-5,0 11 11,0 4 0,0 0 0,4-4 3,9-6-3,7-7-3,7-6 0,4-5 0,4-6 1,5-22-10,-3-4 1,-8-2 5,-7 4 6,-13 8-1,-5 7 2,-4 12 4,0 3 22,0 0-27,0 18-9,0 10 9,0 4 6,0-3-1,0-4-2,16-6 13,8-12 12,-1-5 27,2-2 12,-4 0-15,-3-9-19,1-14-15,-9-3-9,-3-4-9,-3 4-21,-2 6-91,-2 8-155,0 10-206</inkml:trace>
  <inkml:trace contextRef="#ctx0" brushRef="#br0" timeOffset="16564.1684">14782 2731 761,'0'0'114,"0"0"-88,0 0 22,116-100-35,-105 86-5,-11 3 5,0 10 25,-1 1 48,-21 0-49,1 0-28,2 14-5,3 10-3,9 4-2,3 4-2,4-2-1,0 0 3,9-6-15,20-6-10,8-6 8,13-12 11,0 0-5,0-8-1,-8-17-3,-11-9 9,-11-3 7,-9-3 0,-11-1 1,0 11-1,0 13 3,0 6 4,0 11 26,0 0-33,0 4-8,0 20 3,0 6 4,12 2 2,3 3 0,-1-1-1,-1 2 0,1-4-64,0-8-158,6-16-84</inkml:trace>
  <inkml:trace contextRef="#ctx0" brushRef="#br0" timeOffset="17193.3039">15690 2539 1064,'0'0'47,"0"0"0,0 0-10,-115 30-37,80 6 0,5 2-1,8-1 0,5-2-1,11-7-11,6-10-21,2-6-11,32-12-28,9 0 30,1-9 0,-2-17 22,-11-1 21,-9-4 3,-6 6 5,-9 2 36,-7 10 21,0 7 26,0 6-19,0 0-29,0 19-40,-4 26 2,-1 18-5,5 18 2,0 12 0,5 9 0,12 7-2,-1 0 1,-12-9-1,-4-9 0,-7-17 1,-23-18-1,-9-19 0,-1-25 1,-2-12-1,-1-21 7,6-25-7,10-12 0,14-8 2,13-6-1,2-1 2,36-1-3,15-2-3,12-4 0,13 0-15,0-3 6,-4 4 1,-7 8 7,-21 10 4,-15 16 2,-17 16-1,-14 12 2,0 10 1,-10 7 2,-18 3-6,-4 27-3,1 3 3,8 3 3,12-1-2,11-3-1,0-6 1,10-3 0,19-11-2,0-3 0,4-5-8,-1-4-63,-4 0-135,0 0-123</inkml:trace>
  <inkml:trace contextRef="#ctx0" brushRef="#br0" timeOffset="17485.1646">16011 2597 474,'0'0'15,"0"0"-12,0 0 0,0 0 0,0 0 5,0 0 15,0 0 47,0-2 27,0-1-2,0 3-2,0 0-28,0 0-41,0 0-24,0 0-91,0 0-99,0 3-115,0 4-82</inkml:trace>
  <inkml:trace contextRef="#ctx0" brushRef="#br0" timeOffset="17813.3674">16246 2599 794,'0'0'136,"0"0"-133,0 0 28,10 120-3,-1-78-12,3-2-9,-8-8-3,-1-10 1,-3-12-5,0-4 4,4-6-2,-2 0 3,4-6 34,6-22 8,4-8-38,6-1-9,2 6 0,-2 9-3,-4 8 7,-7 8-1,1 6 2,-4 0 2,-1 1-6,0 16 4,-2 7 8,-1-2-13,0 4 0,-2 0-31,3-6-132,-1-10-155,8-10-115</inkml:trace>
  <inkml:trace contextRef="#ctx0" brushRef="#br0" timeOffset="18136.2135">16758 2617 338,'0'0'483,"0"0"-336,0 0 32,0 0-94,0 0-67,0 0-18,-73 60 0,52-18 2,8-6-2,11-7-2,2-3-3,0-9-7,31-13-17,14-4-1,14-6 5,1-23-27,-4-8-2,-9-3 36,-15 1 18,-15 5 2,-12 10 45,-5 12 26,0 7 17,-3 5-40,-12 0-32,-3 16-11,0 16-4,5 4-1,5 0-2,8 0-1,0-6-2,21-8-23,26-10-70,21-12-90,11 0-116</inkml:trace>
  <inkml:trace contextRef="#ctx0" brushRef="#br0" timeOffset="18565.1399">17614 2448 1009,'0'0'85,"0"0"-63,0 0 12,-115 68-7,96-32-24,6-1-3,4-5-3,6-8 2,3-8-7,0-7-39,0-7-27,0 0-2,3-5 64,6-23 6,2-7-5,5-1 11,-2 5 11,7 4 7,4 11-4,-3 16 9,1 0-7,1 28-6,-4 26 24,-4 23 19,-5 17-26,-9 20-8,-2 12-1,0 9-7,0 3-5,-7-9-6,1-18-10,6-22-45,0-28 54,4-32 2,5-20 6,0-9 17,-5-28 56,-4-21-5,0-16-38,-11-10-15,-23-12-17,-12-3-5,4 0-24,3 4-40,15 10-67,19 11 23,5 14-519</inkml:trace>
  <inkml:trace contextRef="#ctx0" brushRef="#br0" timeOffset="19795.5912">18133 2691 1086,'0'0'92,"68"-108"-63,-35 57 39,-15 7-39,-14 14-11,-4 10-11,-4 10-7,-27 8 6,4 2-6,4 0 0,10 4-1,13 12-17,0 5-12,7 6 10,20 5 8,8 2 12,5 1 0,-6-3 2,-1-2-2,-13-2 8,-6-7-5,-12-1 12,-2-1-11,0-5-4,-5-4 6,0-6-6,5-2-22,0-2-42,16 0 5,24-14 42,10-18-6,3-10 7,-4-4 16,-4-10 3,-7-1 9,-9 8 32,-14 10 10,-11 13-15,-4 14 17,0 10-26,-9 2-27,-8 0-2,-3 14-2,2 12 0,6 8 0,11 5 0,1 0-2,0-1 0,6-6 3,17-8 0,6-6-2,4-9-8,0-9-5,3 0 7,-5-13 2,-4-15-1,-7-5 6,-11-10 0,-7-3 1,-2 6-4,0 8-7,0 12 9,0 11 2,0 6-1,0 3-7,0 0-6,2 0-23,14 0 5,-1 12 29,1 10-5,-3 5 5,-1 4-2,-1 1 3,-5 2 1,3-3 1,1-5 1,3-11-1,7-5-1,9-10-10,3 0-2,8-15-18,4-17 17,-4-8 14,-5-5 1,-6 5 12,-6 8 28,-10 11 19,-7 9-16,-6 12 11,0 0-15,0 0-35,0 5-5,-8 21-2,-5 10 2,1 6 0,8-1 0,1-5 0,3-7 0,0-7-5,3-5-11,15-9-4,7-8 2,8 0 0,5-18 12,4-13-6,-2-3 9,-2-8 3,-7-2 1,-7-3-1,-8 1 14,-6 14 18,-8 13-13,-2 12 12,0 7-26,0 0-5,-16 29-3,-1 12 2,0 5 0,9 1 1,0-1-1,8-5 1,0-11-1,0-6-10,10-11-9,13-10-8,8-3 6,3-7 18,9-23 1,-3-5-2,-2-8 5,2 0 1,-2 0 7,1 8 15,-11 9 5,-1 15-13,-7 11-2,-1 0-9,0 11-3,-3 20 3,-2 10 0,-6 4 0,-3 3 3,-5-5 1,0-5-6,-3-4-1,-31-4-1,-16-2-15,-22-12-56,-8-12-160,-7-4-311</inkml:trace>
  <inkml:trace contextRef="#ctx0" brushRef="#br0" timeOffset="20035.1631">19413 1898 1037,'0'0'64,"0"0"-50,0 0 20,0 0-1,0 0-30,0 0 1,-7 63 20,-36-57-7,4-6-6,7 0-1,15-4 23,16-17 4,1-3-21,6 1-4,17 2-12,2 10-1,2 4-5,-7 7-41,-9 0-92,-11 4-275</inkml:trace>
  <inkml:trace contextRef="#ctx0" brushRef="#br0" timeOffset="20460.2349">20850 2646 1022,'0'0'72,"0"0"-72,135-41-3,-75 21-19,-10 6-75,-13 2-208</inkml:trace>
  <inkml:trace contextRef="#ctx0" brushRef="#br0" timeOffset="20607.1566">20844 2813 1115,'0'0'48,"0"0"-44,0 0 5,120 0-1,-41-12-8,-4-5-132,-6-8-208</inkml:trace>
  <inkml:trace contextRef="#ctx0" brushRef="#br0" timeOffset="20855.6703">22010 2138 1157,'0'0'40,"0"0"6,-38-107 55,6 103-72,-3 4-18,-9 30-9,-2 24-2,5 6 0,10 7-2,17-5 4,14-2-4,0 1 3,18 0-4,11 3-27,4 0-29,1 1-50,-8-7-105,-13-12-208</inkml:trace>
  <inkml:trace contextRef="#ctx0" brushRef="#br0" timeOffset="21149.8786">21595 2750 813,'0'0'255,"0"0"-234,0 0 92,5-118-77,59 85-36,21-6-8,15-3-38,3-2-26,-8 0 3,-11 0 12,-25 6 49,-25 4 8,-21 5 7,-13 8 40,0 3 48,0 7-15,-13 10-29,-4 1-25,-3 8-25,-1 23 6,-4 18-4,3 5 9,7 5-7,7 4-5,8-1 0,0-5-2,11-7-66,19-12-93,6-18-202,6-16-93</inkml:trace>
  <inkml:trace contextRef="#ctx0" brushRef="#br0" timeOffset="21404.0471">22468 2501 48,'0'0'878,"0"0"-791,0 0 21,0 0-78,0 0-30,0 0 0,-71 98 0,61-52 0,10-4-1,0-8-1,20-8-2,18-12-3,10-12 3,2-2 4,-5-14 4,-10-18 8,-10-5 27,-14-7 14,-11 7-8,0 2-14,-14 13-17,-23 6-14,-8 13-16,-10 3-54,5 0-117,10 0-218</inkml:trace>
  <inkml:trace contextRef="#ctx0" brushRef="#br0" timeOffset="21622.1491">22767 2278 1055,'0'0'116,"0"0"-103,152 68 57,-101-2-19,-17 15-6,-20 4-28,-14 4-4,-29-6-4,-30-8-4,-9-11 5,-2-9-9,10-15-1,13-10-12,14-12-51,10-12-100,5-6-260</inkml:trace>
  <inkml:trace contextRef="#ctx0" brushRef="#br0" timeOffset="23355.832">1570 3270 269,'0'0'176,"0"0"-39,0 0 19,0 0-19,0 0-11,0 0-28,0 0-27,36-46-14,-36 39-7,0 0-10,-4 2-23,-14-4-10,-9 5 2,-8 4-8,-4 0 1,-5 0 3,0 4-4,6 17-1,0 12-2,7 8 1,4 6 1,4 10-1,10 4-1,7 10 2,6-1 0,0 0-1,0-13 1,13-7 4,-2-14-3,-4-4 0,-5 0 0,-2-6-1,0-5-10,0 0-47,0-3-63,-2-4-90,-16-6-74,-5-6-61</inkml:trace>
  <inkml:trace contextRef="#ctx0" brushRef="#br0" timeOffset="23511.0383">951 3914 489,'0'0'145,"0"0"-41,0 0 64,0 0-99,0 0-24,58-130-8,15 92-9,14-5 1,5 2-14,-3 4-8,-8 4-7,-17 8-15,-13 4-109,-15 2-230</inkml:trace>
  <inkml:trace contextRef="#ctx0" brushRef="#br0" timeOffset="23810.0129">1903 3222 752,'0'0'177,"0"0"-163,0 0 95,0 0-28,0 0-45,0 0-21,-63 44-9,30 13 3,0 11 17,-1 8 4,5 6-2,5-2-8,7-3-6,9-12-10,8-12-3,0-11 0,0-12-1,15-8-19,1-10-69,7-8-71,-5-4-103,-5 0-200</inkml:trace>
  <inkml:trace contextRef="#ctx0" brushRef="#br0" timeOffset="24163.8536">1967 3617 493,'0'0'576,"0"0"-576,0 0-4,0 0 4,-25 129 1,25-83 2,0-7-3,8-4 0,14-12-8,0-8-10,5-10 7,6-5 11,5-7 0,1-21 6,-6-6-6,-6-6 5,-9 2 12,-9 1 24,-9 1 9,0 6 8,-21 2-14,-10 9-4,-7 14-18,-7 5-19,-4 2-2,5 20-1,4 6-5,13-2-27,13-3-79,14-11-113,0-7-148</inkml:trace>
  <inkml:trace contextRef="#ctx0" brushRef="#br0" timeOffset="24433.1426">2189 3396 1071,'0'0'17,"0"0"-17,151-9 19,-88 29 0,-9 24-5,-6 14-7,-19 18-2,-18 10 6,-11 2-2,-11-4 15,-29-6 8,-5-11 1,-1-10-13,5-14-9,14-13-5,10-14-2,8-9-4,9-7-29,0-7-45,0-27-111,24-7-293</inkml:trace>
  <inkml:trace contextRef="#ctx0" brushRef="#br0" timeOffset="24645.1443">2864 3798 1006,'0'0'112,"0"0"-107,0 0 34,164-5 5,-106-4-17,-4 0-10,-10 4-17,-13 2-3,-10 2-102,-19 1-158,-2 0-91</inkml:trace>
  <inkml:trace contextRef="#ctx0" brushRef="#br0" timeOffset="24854.1623">2868 4042 869,'0'0'114,"0"0"-104,158 0 71,-79 0-10,0-1-19,-11-6-14,-15 3-25,-20 4-6,-19 0-7,-13 0-23,-1 0-74,-12 0-150,-27 0-366</inkml:trace>
  <inkml:trace contextRef="#ctx0" brushRef="#br0" timeOffset="27842.3826">4341 3701 882,'0'0'123,"0"0"-24,0 0-15,0 0-50,0 0-32,0 0 9,3 162 14,-1-99-12,-2-2-9,3-3-1,-3-4-3,0-7-70,4-8-66,2-17-176,1-22-208</inkml:trace>
  <inkml:trace contextRef="#ctx0" brushRef="#br0" timeOffset="28024.2229">4584 3846 1075,'0'0'56,"0"0"-42,0 0 1,0 0 20,0 141-15,0-96-3,0-1-14,0-2-3,0-6-14,0-1-54,0-11-100,0-12-150,0-8-301</inkml:trace>
  <inkml:trace contextRef="#ctx0" brushRef="#br0" timeOffset="28231.0689">4135 3831 269,'0'0'646,"0"0"-618,0 0 23,0 0-15,139-65-25,-31 38 32,8-3 2,-12 1-6,-15-1-21,-26 9-13,-23 5-5,-22 2-85,-14-2-114,-4-7-170</inkml:trace>
  <inkml:trace contextRef="#ctx0" brushRef="#br0" timeOffset="28765.1429">5113 3125 60,'0'0'499,"0"0"-402,0 0 57,0 0-26,0 0-52,0 0-43,-85 69-24,60-63 1,6-6-1,1 0-9,5 0-7,5-18-14,6-2 9,2 0-4,0 2-1,17 4-2,13 8 17,-1 6-2,5 0-2,-3 4 2,-5 22 1,-6 4-1,-4 11 4,-14 2 0,-2 3 6,0 5 2,-29-1 5,-6-3 2,-10 2-11,1-6-2,-1-6 5,11-13-5,13-12 3,9-12 10,12 0 50,0-26-14,22-2-51,14 9-2,9 10 0,1 9 1,2 4-2,-2 20 3,-1 4-1,-7-2 1,-9-8 4,-11-5-1,-7-12 13,-3-1 17,-1 0 20,9-24 6,0-11-12,1-6-40,6 2-7,-8 15-1,-3 13-52,-6 11-105,-6 11-265,0 30-232</inkml:trace>
  <inkml:trace contextRef="#ctx0" brushRef="#br0" timeOffset="29055.1801">4041 4564 847,'0'0'15,"0"0"0,0 0 23,194 11 60,-65-11 27,14-20-51,10-10-20,1-3-19,-15-1-3,-26 3-8,-35 9-16,-38 8-3,-20 11-5,-20 1-31,0 2-31,-22 0-63,-25 0-191,-11 12-264</inkml:trace>
  <inkml:trace contextRef="#ctx0" brushRef="#br0" timeOffset="29889.7438">4591 4976 392,'0'0'383,"0"0"-303,0 0 39,0 0-31,0 0-60,0 0-19,56-65-9,-16 63 0,-2 2-2,-5 2 2,-10 17-4,-13 10 4,-10 3 4,-2 6 0,-31 4 6,-9-4-1,1-4 1,6-10-3,13-12-2,8-4-2,10-6-1,4-2-2,0 0-11,25 0 6,12 0 5,12 5 4,1 2-2,-8 8 5,-16 4-3,-14 3 0,-12 7 5,-7 1 33,-31 3 24,-13 1-29,-9-5-15,-7-3-6,-5-8-6,6-7-5,3-11-2,14 0-3,20-25-25,24-17-73,5-21-288</inkml:trace>
  <inkml:trace contextRef="#ctx0" brushRef="#br0" timeOffset="30206.1213">6255 4028 1228,'0'0'38,"0"0"-36,0 0-2,0 0-2,0 0 2,0 118 14,0-59-8,2-1-2,-2-5-3,2-4-1,2-1-46,-4-5-77,0-6-153,0-9-214</inkml:trace>
  <inkml:trace contextRef="#ctx0" brushRef="#br0" timeOffset="30378.2945">5991 4354 1131,'0'0'53,"0"0"-47,158-84 3,-48 45 2,1 0-5,-12 10 3,-28 7-9,-29 8-94,-35 1-269</inkml:trace>
  <inkml:trace contextRef="#ctx0" brushRef="#br0" timeOffset="33252.1864">7459 3676 554,'0'0'210,"0"0"-147,0 0 20,0 0-4,0 0-50,0 0 18,0 106 31,-10-45-22,-8 5-19,-4-8-15,2-9-5,6-17-12,10-12 4,4-7-8,0-7 4,2-2-5,27 0 3,20-4-1,14 0 2,10 0-3,3 0-2,-7-3-67,-11-6-101,-11-8-204</inkml:trace>
  <inkml:trace contextRef="#ctx0" brushRef="#br0" timeOffset="33434.0794">7748 3898 917,'0'0'163,"0"0"-136,0 0 26,0 0-16,-74 104-12,74-58-8,0 5-12,0 0-1,0-1-4,0-3-7,0-7-63,0-10-84,0-16-142,0-14-202</inkml:trace>
  <inkml:trace contextRef="#ctx0" brushRef="#br0" timeOffset="33666.1084">8273 3609 1132,'0'0'40,"0"0"-13,0 0 24,-135 130-19,99-57-3,5-5 2,12-2-14,14-4-13,5-6-4,0-3 0,19-10 0,12-3-40,4-7-76,-3-9-179,-7-11-341</inkml:trace>
  <inkml:trace contextRef="#ctx0" brushRef="#br0" timeOffset="33802.0944">8438 4046 755,'0'0'209,"0"0"-209,121-54-21,-59 36-95,-6-1-262</inkml:trace>
  <inkml:trace contextRef="#ctx0" brushRef="#br0" timeOffset="33948.9026">8845 3848 964,'0'0'190,"0"0"-172,0 0 6,0 0 8,-46 116-20,46-67-6,0-3-4,0 1-2,0-3-78,0-7-94,0-17-234</inkml:trace>
  <inkml:trace contextRef="#ctx0" brushRef="#br0" timeOffset="34175.6494">8838 3592 1143,'0'0'59,"0"0"-56,183-55 6,-83 55 27,-2 26-2,-7 20-6,-19 15-12,-28 7 2,-31 4-17,-13 0 2,-32-1 4,-22-1-7,-11-9-18,0-4-57,5-11-119,2-16-196</inkml:trace>
  <inkml:trace contextRef="#ctx0" brushRef="#br0" timeOffset="34451.1945">7530 4691 119,'0'0'1012,"0"0"-1012,0 0 13,140 0-13,18 0 25,38-9 14,31-11-5,12-6-5,2 0 9,-5-2-7,-20 1-11,-33 1-4,-46 6-12,-51 4-4,-41 8-26,-32 3-40,-13 0-42,-32 4-201,-23 1-321</inkml:trace>
  <inkml:trace contextRef="#ctx0" brushRef="#br0" timeOffset="34707.1013">8345 5344 972,'0'0'145,"0"0"-141,0 0 5,22 116 67,-11-58-12,-1 0-33,-5 2-19,-5-5-7,0-8-5,0-10-11,0-11-46,-15-16-90,-4-10-220</inkml:trace>
  <inkml:trace contextRef="#ctx0" brushRef="#br0" timeOffset="35224.0971">8831 4895 928,'0'0'69,"0"0"-64,0 0 3,0 0 2,0 0-8,0 0 1,-97 90-3,92-90 0,-2 0 1,5-14-1,2-8 0,0 3 0,0-2 0,19 1 0,4 5 1,10 4 1,6 4 4,7 7 1,-4 2 3,-9 22-5,-17 10-4,-12 5 9,-4 5-8,-10 6 13,-23 5 15,-10 0-15,-4-6-9,4-12-3,8-15 0,5-14 2,11-8 3,8-1 1,9-19-4,2-1 3,0 12-1,20 9-6,9 0 1,7 7 1,1 16 3,10-2-4,2 0 6,2-5 12,4-8 2,0-8 14,-4 0-1,-7-16-6,-8-13-10,-11-3-9,-10 0-7,-13-2-3,-2-2-17,0 2-65,-17 0-224</inkml:trace>
  <inkml:trace contextRef="#ctx0" brushRef="#br0" timeOffset="35916.6633">10249 4020 63,'0'0'895,"0"0"-797,0 0 1,0 0-24,0 0-49,-159 64-8,110 1 10,7 3-12,12-1-12,17-12 2,13-6-6,8-12-5,27-13 3,16-14-7,7-10-22,10-6-6,-4-26 7,-6-10 1,-12-6 15,-12 4 14,-18 6 3,-9 10 14,-7 14 5,0 10 25,0 4-20,0 2-26,-3 26 1,-10 10-2,4 7 0,9-10-3,0-7 1,18-7-2,13-14 2,4-7 2,1 0 0,-5-18 1,-7-8 6,-9-6-4,-11-3 10,-4-8 3,0 5-7,-16 5-8,-7 18-1,2 15-18,2 4-72,1 30-146,10 11-205</inkml:trace>
  <inkml:trace contextRef="#ctx0" brushRef="#br0" timeOffset="36238.1356">10701 4552 312,'0'0'757,"0"0"-710,134-140 37,-76 79-31,-13-1-28,-20 6-9,-17 10-9,-8 13-4,-18 16 2,-18 12-5,-12 5-10,-4 7 5,9 18 1,14 8-7,19-1-21,10 0-16,7 0-18,39-2 3,9-4 25,11-1 26,-2-4 12,-13-3 1,-8 1 9,-23-5 25,-11 1-19,-9 5 8,-7 3 12,-24 2-11,-10 1-25,6-3-7,8-8-91,10-10-108,15-5-91</inkml:trace>
  <inkml:trace contextRef="#ctx0" brushRef="#br0" timeOffset="36595.5115">11419 4154 813,'0'0'172,"0"0"-155,0 0 19,-2 110 25,-7-55-21,6-3-13,3-10-17,0-9-5,25-16-2,15-13 2,9-4 3,10-18-2,-6-22-1,-6-8-2,-19-6 0,-18 0 5,-10 4 35,-14 10-7,-31 18-6,-12 18-1,-5 4-24,4 5-5,8 20-2,19 0-31,15 0-91,14-13-243</inkml:trace>
  <inkml:trace contextRef="#ctx0" brushRef="#br0" timeOffset="37175.6917">12786 4238 150,'0'0'647,"0"0"-527,0 0 31,0 0-61,0 0-86,0 0 6,0 0 10,6 127 34,-6-69-30,0 0-14,0-3-10,0-1-5,0 1-75,-8-9-100,-6-11-206</inkml:trace>
  <inkml:trace contextRef="#ctx0" brushRef="#br0" timeOffset="37319.5173">12459 4601 1004,'0'0'35,"0"0"-26,139-46 4,-21 19-2,10 1-11,-5-2-22,-17 0-214,-19-2-337</inkml:trace>
  <inkml:trace contextRef="#ctx0" brushRef="#br0" timeOffset="37543.1996">13517 4171 947,'0'0'157,"0"0"-112,0 0-24,0 0 6,-14 104 19,3-56-20,-3 3-15,-1-5-1,4-3 0,2-4-1,9-9-8,0-10 1,14-10-2,22-8 1,19-2 1,14-9-2,12-12-12,0-6-67,-9-2-108,-23-3-206</inkml:trace>
  <inkml:trace contextRef="#ctx0" brushRef="#br0" timeOffset="37717.6909">13721 4296 515,'0'0'366,"0"0"-311,0 0 56,-23 131-3,23-84-56,15 3-7,-1 1-32,-7 2-8,-1-5-5,-6-4-17,0-12-102,0-14-170,0-18-186</inkml:trace>
  <inkml:trace contextRef="#ctx0" brushRef="#br0" timeOffset="37941.0913">14302 4038 1081,'0'0'69,"0"0"-31,0 0 58,0 0-59,-147 137-8,111-57 4,7 0-8,11-3-4,13-6-16,5-8-1,3-11-1,28-8-3,6-10-12,6-10-57,-1-12-82,-2-12-311</inkml:trace>
  <inkml:trace contextRef="#ctx0" brushRef="#br0" timeOffset="38077.2518">14429 4529 641,'0'0'354,"0"0"-354,116-54-10,-53 38-74,-4 0-172</inkml:trace>
  <inkml:trace contextRef="#ctx0" brushRef="#br0" timeOffset="38240.0074">14890 4371 333,'0'0'874,"0"0"-825,0 0-18,0 0-5,0 0-4,0 0-8,-20 128-13,20-88-1,0 1-11,0-3-63,0-4-118,-3-12-188</inkml:trace>
  <inkml:trace contextRef="#ctx0" brushRef="#br0" timeOffset="38490.091">14858 4159 1042,'0'0'59,"0"0"-56,175-14 15,-91 49 23,-4 23-9,-13 7-7,-22 11-13,-24 4-2,-21-3 0,0-5 7,-27-9 6,-12-10 2,5-11-16,8-12-6,6-16-3,9-12-22,4-2-99,3-32-186,0-19-478</inkml:trace>
  <inkml:trace contextRef="#ctx0" brushRef="#br0" timeOffset="39019.937">15450 3724 798,'0'0'36,"0"0"-36,0 0-8,0 0 8,0 0 0,0 0 10,-78 58-3,49-52 12,4-6 8,4 0-8,8-4 10,9-13 0,4 2-24,0-2-5,21 2-9,8 1 3,8 9 0,-1 5 2,-1 0-2,-2 26 3,-8 6-2,-12 9 4,-13-1 1,0 4 2,-4-4 6,-25-4-4,-2-3-2,-4-3 1,5-11 1,5-6-4,8-13 3,8 0 1,9 0 9,0-13-5,11 3-8,14 8 0,0 2-2,8 4 4,0 14-2,5 1 4,6-7 19,1-11 33,-1-1 29,-5 0-13,-8-10-11,-9-14-14,-9-1-16,-4-1-7,-9-1-23,0 8-1,0 8-19,0 11-87,0 0-193,-13 8-591</inkml:trace>
  <inkml:trace contextRef="#ctx0" brushRef="#br0" timeOffset="39379.0876">13693 4959 1048,'0'0'51,"149"0"-37,-16 0-14,42 0 26,35 0 8,21 2 38,12 2-24,-11-4-14,-38 0-13,-45 0 1,-49-16 2,-42 6-21,-31-2 5,-20-1-8,-7 2 0,0-3-18,-18 4-58,-6 2-136,-1 4-260</inkml:trace>
  <inkml:trace contextRef="#ctx0" brushRef="#br0" timeOffset="40549.027">14442 5668 789,'0'0'147,"0"0"-145,0 0 1,0 0-2,0 0 6,0 0 4,0 51 18,-9-39-3,-9-2 9,-4-4-10,0-4 5,1-2-4,4 0-13,3 0-5,8-11 2,3-1-2,3-2-5,0 1-3,9-6-2,14 3 2,2 2 0,5 6 0,2 5 4,-1 3-4,0 0 6,-6 3-4,-4 21 0,-2 7-2,-9 5 2,0 1 2,-10 2-1,0 3-3,0 4 9,-23 4-2,-13 0 4,-4 3-2,-4-4-6,-1-3 1,3-9 0,9-11-4,6-12 3,12-10-1,3-4 3,9-12 3,3-16-8,0-1 1,20 4-1,6 11 0,-2 7 1,2 7-1,6 0 0,3 21 6,3 4-3,0-2 2,2-3-5,-4-6 3,-4-6-2,-4-6 2,-3-2-1,-7 0-2,-1-16-14,-5-10-68,-7-8-232,1-8-303</inkml:trace>
  <inkml:trace contextRef="#ctx0" brushRef="#br0" timeOffset="41002.0777">14939 5416 994,'0'0'54,"0"0"-46,0 0-9,0 0 2,0 0 4,0 0-2,-34 46-2,21-46 1,4-9 1,9-18-3,0-4 0,0-1-1,18 9-1,9 11-3,2 9 5,3 3 2,2 12-1,1 14 2,-10 9 1,-6-3 5,-13 0 1,-6 0 4,0-6 1,-18 2-2,-12-5-3,-5-8-5,6-5-2,4-7 2,8-3 2,9 0-1,6 0 0,2 0 1,0 0-5,13 4 3,18 3 1,6 1 21,6 1-8,4-4 1,-2 2-2,-10-4-14,-6 1-4,-10 0 0,-7 0-35,-1 3-80,-3-5-105,-4-2-205</inkml:trace>
  <inkml:trace contextRef="#ctx0" brushRef="#br0" timeOffset="41743.953">16013 4542 516,'0'0'208,"0"0"-104,0 0 22,0 0 2,0 0-34,0 0-36,-2-4-30,-36 44-22,-3 6-3,6 1 0,10-1 0,15-11-2,10-5-2,0-7 1,25-14-6,16-9-17,14-2 9,7-28-7,-2-6 0,-9 2 21,-17 6 0,-15 10 2,-11 11 11,-8 4 22,0 3-3,0 0-32,-5 15-1,-13 12 1,7 4 0,4-6-1,7-7 0,0-10-4,20-8 0,7 0 5,2-5 5,-4-16 10,-10-3 9,-7-3 8,-8-2-13,0 0-13,-12 2 0,-9 9-6,0 11-8,-1 7-42,3 11-86,4 15-161,5 8-117</inkml:trace>
  <inkml:trace contextRef="#ctx0" brushRef="#br0" timeOffset="42059.5886">16419 4913 954,'0'0'152,"0"0"-120,109-115 46,-57 67-37,-8-2-24,-13 0-10,-15 1-2,-16 10-2,0 11 0,-22 11 0,-9 14-2,-3 3-1,5 0-8,7 22-8,11 4-6,11 5-37,0 0-4,13 1-4,20-4 48,12-2 19,-1 0 1,2 2 4,-9-4 7,-12 0-5,-14 0-4,-11-4 1,0 1 0,-7-6-4,-13-4-34,7-11-144,9 0-88,4-8-230</inkml:trace>
  <inkml:trace contextRef="#ctx0" brushRef="#br0" timeOffset="42327.815">17128 4598 922,'0'0'107,"0"0"-89,0 0 53,-29 126-38,20-82-21,6-3-9,3-8 0,12-12-3,24-17 1,8-4 1,5-17 4,-1-17 0,-9-10-3,-12-2 27,-18-4 27,-9 2-2,-3 10-13,-32 12-19,-12 17-7,-7 9-9,-1 0-7,4 19 0,15 3-19,16 0-54,20-10-87,0-12-366</inkml:trace>
  <inkml:trace contextRef="#ctx0" brushRef="#br0" timeOffset="42753.844">18301 4437 970,'0'0'51,"0"0"1,0 0 3,0 0-29,0 120 39,0-64-27,0-1-14,0-3-16,3-6-5,-3-2-3,0-1-19,0-5-78,0-11-164,0-8-246</inkml:trace>
  <inkml:trace contextRef="#ctx0" brushRef="#br0" timeOffset="42951.0739">18073 4692 792,'0'0'60,"0"0"-49,0 0-1,0 0 25,167-46-2,-93 28-21,-3 3-5,-9-2-7,-10 3-3,-10 2-126,-9-1-75,-6 2-235</inkml:trace>
  <inkml:trace contextRef="#ctx0" brushRef="#br0" timeOffset="43243.9127">19175 4238 1125,'0'0'7,"0"0"-1,0 0 25,-3 125 21,-8-65-9,-3-3-12,6-8-15,3-6-4,5-11-6,0-11-6,18-10 2,22-9 0,19-2 4,9 0 4,1-13-10,-4 1-24,-18 0-53,-18 3-131,-23-5-217</inkml:trace>
  <inkml:trace contextRef="#ctx0" brushRef="#br0" timeOffset="43409.2031">19395 4467 19,'0'0'916,"0"0"-870,0 0 49,-20 131-2,20-84-56,0-1-18,0 1-13,0-3-6,0-5-42,-2-14-132,2-16-183,0-9-262</inkml:trace>
  <inkml:trace contextRef="#ctx0" brushRef="#br0" timeOffset="43620.0288">19883 4103 1142,'0'0'99,"0"0"-81,0 0 66,0 0-49,-129 112-19,87-28-4,11 0-4,12-6-4,14-3-3,5-7-1,10-8-1,23-10-14,12-8-54,-1-16-131,-1-17-395</inkml:trace>
  <inkml:trace contextRef="#ctx0" brushRef="#br0" timeOffset="43762.0115">20024 4550 1183,'0'0'43,"0"0"-43,0 0-6,0 0-12,193-72-118,-114 52-371</inkml:trace>
  <inkml:trace contextRef="#ctx0" brushRef="#br0" timeOffset="43908.7414">20518 4365 515,'0'0'709,"0"0"-685,0 0 12,0 0-2,0 0-6,-35 124-21,41-79-7,2-4-3,-8 0-64,0-7-126,0-16-267</inkml:trace>
  <inkml:trace contextRef="#ctx0" brushRef="#br0" timeOffset="44142.6075">20505 4121 1139,'0'0'78,"0"0"-76,146-3 3,-57 44 15,0 17-9,-10 12 6,-16 2-2,-25 3-11,-27-3 5,-11-4-7,-11-8 3,-29-8-5,0-9 0,2-14-29,9-15-65,7-14-138,3-9-421</inkml:trace>
  <inkml:trace contextRef="#ctx0" brushRef="#br0" timeOffset="44495.4027">21284 3764 1118,'0'0'15,"0"0"-6,164-5 39,-126 34-35,-22 7-4,-16 3-9,-28-2 2,-27-5-6,-5-4 4,2-6-1,18-8 1,15-4 0,19-6-17,6-1-11,8-3 9,27 0 19,15 0 0,4 0 6,-3 3-5,-5 11 17,-10 2 2,-13-2 14,-17 2-7,-6-1 5,-6 3 0,-39 5 6,-15 8-21,-14-2-17,4 4-44,7-1-71,7-5-207,9-2-448</inkml:trace>
  <inkml:trace contextRef="#ctx0" brushRef="#br0" timeOffset="44847.2021">19143 5209 1078,'0'0'90,"0"0"-82,216-6 3,-66 1 26,28-2-27,18-9-3,19-6 2,-5-7-2,-4-3 6,-21-1 0,-34 8-11,-41 11-2,-46 5-30,-41 9-120,-23 0-182,-29 0-134</inkml:trace>
  <inkml:trace contextRef="#ctx0" brushRef="#br0" timeOffset="45194.0028">20079 5606 824,'0'0'156,"0"0"-155,0 0 16,0 0 19,-64 113-24,46-97-5,3-6-2,1-8 1,-1-2 11,0 0 21,5 0-4,1-2-10,2-5-11,2 4-10,1 3 0,4 0-2,-2 0 2,2 0-1,0 0 0,0 0 0,0 0 0,0-4-2,0-6-39,0 0-63,11-1-53,-2 2-57,-2 0-78,-3 2 50</inkml:trace>
  <inkml:trace contextRef="#ctx0" brushRef="#br0" timeOffset="45552.0723">20079 5606 142,'-136'39'227,"142"-45"-52,8-1-34,5 2-48,7-2-20,5 4-3,7 3-16,0 0-11,-4 5 6,-4 19-18,-16 8-11,-11 7-6,-3-1-3,-14 0 3,-15-3 2,-9-4-3,2-9 3,6-6-8,11-6-2,10-5-6,7-4 1,2 2-2,0-2 1,25 2-1,8 0 1,9 6 0,1 5 0,-1 6 1,-11 4 2,-10 3 6,-17 8 5,-4 3 14,-25 2 12,-21 1-7,-8-9-3,-2-3-13,7-11 1,7-7-10,9-6-7,8-5-1,5 0-14,13-24-28,7-10-53,0-8-161,14-8-287</inkml:trace>
  <inkml:trace contextRef="#ctx0" brushRef="#br0" timeOffset="46261.0177">20641 5356 1099,'0'0'69,"0"0"-63,136-44 22,-96 44 0,-13 5-23,-11 20-2,-16 3-3,0 2 2,-10 0-2,-11-2 4,0-7-2,-1-4 4,7-5 3,1-4-4,3-2-3,5-3 2,-3-3-3,8 3 3,1-1-2,0-2 3,0 0 3,0 0 1,-2 2-1,0 0-6,2-2 1,-3 3-3,3-3 0,0 0 0,0 0 2,0 1-2,-2 6-1,0 2 1,0 6 1,-7 0 0,0 5-1,-4 0 0,-3 1 2,3-3-1,2-4-1,1-6 1,2-1-1,1-2 2,3-3 1,-1-2 1,5 0-2,-2 0-1,2 1 5,0-1-5,0 0 1,0 0 2,0 0-1,0 0 2,0 3-2,0-3-1,0 0-2,11 0 0,9 0 5,0 0-2,-2 0 0,-6 0-2,0 0-1,-2 0 0,-2 0 6,6 0-1,2-6 0,10-2 7,3-3-11,0 4 0,-4 2 2,-8 2-6,-5 3 2,1 0-3,-4 0-19,7 0-13,1 0-34,5 0-114,4 0-166</inkml:trace>
  <inkml:trace contextRef="#ctx0" brushRef="#br0" timeOffset="46979.0664">21702 4443 1097,'0'0'84,"0"0"-52,0 0 24,0 0-36,-147 89-10,111-35-10,9-4 5,16-6-5,11-7 0,0-5-1,7-15-7,26-5-6,14-12-8,7 0-1,4-8 13,-3-20-1,-5-8 9,-11 1 2,-10 4 1,-10 9 5,-13 10 18,-6 7 13,0 5-1,0 0-18,-2 12-18,-15 17 0,3 0 0,7-2 0,7-5 0,5-8 0,24-5 0,2-6 2,-2-3 0,-5 0 7,-11-20 27,-6-12 10,-2-8-23,-5-4-17,0 4-6,-12 9-1,-7 16-24,1 15-33,-3 0-54,4 28-168,1 7-167</inkml:trace>
  <inkml:trace contextRef="#ctx0" brushRef="#br0" timeOffset="47271.8561">22090 4836 916,'0'0'122,"0"0"-9,122-114-42,-76 60-45,-7-6-17,-14 2-5,-16 7 3,-9 18-5,-2 15-2,-23 11-1,0 7-4,4 0-7,7 22-28,11 4-20,3 5 7,17-1 15,20 2 18,13-1 20,-4 1 0,-6-6 1,-13 6 15,-17-6 12,-10-3-18,0 0-2,-28-7 1,-1-5-9,11-6-69,13-5-121,5 0-64</inkml:trace>
  <inkml:trace contextRef="#ctx0" brushRef="#br0" timeOffset="47533.0884">22773 4488 865,'0'0'94,"0"0"-80,0 0 56,-44 128-29,36-85-28,8-2-9,0-9 0,28-8-3,17-12 10,7-12-8,-1 0 6,-8-19 8,-10-18 35,-17-7 12,-16-11-3,0-3-20,-27 5-15,-9 12-12,-2 17-5,-2 19-9,4 5-5,5 0-10,11 19-71,18 0-95,2-8-263</inkml:trace>
  <inkml:trace contextRef="#ctx0" brushRef="#br0" timeOffset="47737.7044">23548 4381 1278,'0'0'57,"0"0"-36,0 0-1,0 104 18,0-43-17,0-6-18,0-2-3,12-9-1,-9-4-38,2-8-31,-5-4-62,0-10-186,-16-8-286</inkml:trace>
  <inkml:trace contextRef="#ctx0" brushRef="#br0" timeOffset="47871.4226">23292 4730 1059,'0'0'146,"0"0"-134,0 0 6,145-102-18,-61 80-26,1 3-145,-16 2-328</inkml:trace>
  <inkml:trace contextRef="#ctx0" brushRef="#br0" timeOffset="48011.6419">24000 4552 1200,'0'0'38,"0"0"-10,0 0-17,0 0-11,0 0-123,0 0-324</inkml:trace>
  <inkml:trace contextRef="#ctx0" brushRef="#br0" timeOffset="48157.0592">24233 4521 972,'0'0'192,"0"0"-158,0 0-12,0 0-22,0 0-35,0 0-261,100-28-358</inkml:trace>
  <inkml:trace contextRef="#ctx0" brushRef="#br0" timeOffset="48276.0692">24551 4520 1119,'0'0'102,"0"0"-53,0 0-17,0 0-32,0 0-5,0 0-264</inkml:trace>
  <inkml:trace contextRef="#ctx0" brushRef="#br0" timeOffset="50151.0575">12324 3805 703,'0'0'114,"0"0"-24,0 0 44,0 0-58,0 0-25,0 0-15,0 0-10,-26-88-1,3 64-5,-6-2-4,-9-2 3,-4-2-9,-9 2-1,-1 0-3,-4 2-1,3 4 4,-3 8-8,3 2 6,-3 1-4,3 8-2,1-3 2,1-2-1,2-1 1,0 2 0,-1-3 2,4-1 3,-8 0 2,4-1-2,-6 2-3,-2 0 1,4-1-5,-1 6-1,1-1 3,-1 4 0,-2 2-3,-3 0 0,0 0 0,-4 3-3,3 10 3,2-2-4,0 6 4,5-5 3,-2 6-3,-3 2 0,-6 1 0,-2 5-1,-2 3 0,0 0 1,2 10-1,2 0 1,5 0 0,4 1 3,6 3-4,2-4 2,4 4-2,1-3 2,3 1-2,5 8 1,-1 3 0,3 4 0,6 7 0,9 3-1,4 2 0,11 4-1,3 0 2,0-1 1,3-6 1,23 2-2,2-3 0,8-4 2,2 1 0,6-6-2,4-1 3,7-8-2,5-3 2,5-5 0,4-6 0,7-3-1,4-12 0,5-2 0,2-6 0,-1-4-1,4-4 2,1-1-1,5 0-1,4 0 1,1-14 0,1-4-2,-8-2-1,-7-4 0,-8 0 0,-2-4 1,0 0 0,3-5 0,6-6 0,1-4 1,-5-6 0,-4-2 0,-7 0 1,-11 0-2,-6 1 0,-11-2 2,-6-1-1,-3 0 0,-7-5-1,-7 0 4,-7 0-4,-7-3 1,-3-2 2,-3 2 0,0 4 3,0 5-6,0 10 8,-3 8-6,-12 6-2,-7 5-1,-5 6-3,-5 8-31,2 9-16,-2 0-63,-1 23-211,-2 17-252</inkml:trace>
  <inkml:trace contextRef="#ctx0" brushRef="#br0" timeOffset="50599.8724">11024 5442 715,'0'0'119,"0"0"-45,0 0 10,0 0-11,0 0 8,0 0-44,97-110-18,-74 69-7,-3 7-6,-5 10 7,-7 11 7,-6 4 7,1 7-2,-3 2-1,0 0-13,2 2-10,0 27 5,5 9 4,-2 6 3,-3 0-6,0-1-3,-2-2-2,2-3-2,-2-4 0,0-4-26,0-1-32,0-7-72,-2-3-118,-16-5-69,-2-4-196</inkml:trace>
  <inkml:trace contextRef="#ctx0" brushRef="#br0" timeOffset="50775.0703">11042 5699 749,'0'0'131,"0"0"-63,0 0 6,0 0 5,147-35-22,-72 13-28,2 0-8,-1 1 9,-11-2-3,-22 9-14,-17 4-11,-18 4-2,-8 5-47,0-3-91,-21-3-250</inkml:trace>
  <inkml:trace contextRef="#ctx0" brushRef="#br0" timeOffset="52079.2772">17752 4386 648,'0'0'77,"0"0"29,0 0 27,0 0-66,0 0-7,0 0-15,-46-95-12,21 81-7,-7 0-2,-5 0 4,-8 0-7,-7 2-4,0 2-6,-4 0 8,-3 4-18,-1 0 8,0 4-5,2-5 3,2 5-3,0-1-3,4 1 2,-2-2 0,0 1 0,0 2-3,4 1 5,-2 0-4,1 0 4,0 0-4,0 1 0,-1 13 2,-4 7-1,3 1-1,-3 2 0,3 0 1,-1-1 2,1-2-4,0 4-1,-1 1 1,2 6 1,6 0-1,3 2 0,5 2 0,1 0 0,-3 1 0,1 1 1,1-3-1,5 1-2,4 0 2,2 0 2,5 3 0,5 0-4,0 1 3,11 2-1,2 1 3,4 3-3,0-5 0,20 5 0,9 5 4,4-3-3,7 3 3,4-5 2,5-6-5,2-2 0,3-2 5,0-4-5,2 1-1,2-4 2,6-3-2,7-2 0,6-6 0,-2-6 1,1-5-1,-1-7-1,4 0 1,-3 0 1,2 0-1,0-10 0,-3-6 0,-6-3 0,-1-1 1,-1-4 0,-1-6-1,1-8 1,0-6-1,-2-10-2,-10-10 2,-3-9-2,-9-5 2,-10 2 0,-2 1 0,-9 8 0,-2 3 2,-9 3-2,-2 3 5,-6 8-5,-3 4 5,0 4 2,0 7-2,-5 7-1,-8 9-4,6 7 0,-5 6-2,-1 6-28,-6 0-41,-8 19-126,-6 16-216</inkml:trace>
  <inkml:trace contextRef="#ctx0" brushRef="#br0" timeOffset="52505.5488">17066 5979 650,'0'0'153,"0"0"-97,0 0 33,0 0 5,0 0-48,0 0-22,87-82-7,-68 60-3,0 1 1,-9 0-4,1 5 8,-6 6 13,-2 4 6,-3 6 0,0 0-7,0 0-18,0 4-12,0 19 2,0 8 1,0 1 1,2 2-2,0-1-2,2-1-1,-4-2-3,0 0-23,0-5-43,0-1-88,0-5-134,-2-5-131</inkml:trace>
  <inkml:trace contextRef="#ctx0" brushRef="#br0" timeOffset="52695.1273">17064 6229 317,'0'0'615,"0"0"-562,0 0 4,0 0 2,0 0-11,117-7-4,-50-7-27,3-3-10,-10 0 0,-11-1 3,-13 2-6,-19 6-4,-10-2-26,-7 2-97,0-2-203</inkml:trace>
  <inkml:trace contextRef="#ctx0" brushRef="#br0" timeOffset="54248.1982">23130 4446 565,'0'0'113,"0"0"-98,0 0 69,0 0-11,0 0 13,21-104-25,-21 85 1,0-1 10,0-4-27,0 0-14,-10 2-8,-7 0 2,0 2-14,-3 0-5,-5-1 0,-2 5 0,-2 0 2,-2 3-4,0-1 1,2 1 4,-5-1-2,-3 0 4,-5 1-1,-1 1 2,-1 1-4,5 1 6,1 5-4,5-2-2,2 3 0,0 4 0,-4-1-5,-1-2-1,-3 3 0,-1-2 2,0 0 1,-3 1 2,4-2 0,-3 3 1,0-2-4,2 2-1,3 0-2,4 0 0,2 0-1,2 5 1,0 3-1,-3 4 1,-1-1 1,2 4-1,0 1 0,-2 2 0,4-1-1,2 3 0,-2 5 0,1-4 0,0 4 0,-6-1 0,-1 2 0,2 0 0,0 1-2,8-1 1,4 1 0,-1-1 1,2 2 1,2 0-1,-2 8-1,4-2 1,7 7-4,2 3 3,7-3 1,0 4 2,0 1-2,0-2 0,12 2 0,-4-2 1,4-2-1,4-3 0,-1-1-1,12 2 1,8-2 0,10 2 0,11-6 0,9-4 2,5-7-3,7-3 2,2-8-1,11-5 0,3-7-2,0 0 2,-1 0 1,-7 0 0,-4 0-1,-10-4 0,-5-10 2,-3-4-2,-3-10 1,2-5 2,6-6-3,3-11 0,0-8 5,-8-6-4,-10-5-1,-18-3 2,-10 3 3,-13-1-4,-8 8 2,-4 6-3,0 7 0,-2 6 2,-12 7-2,6 11 0,1 4-1,3 8-7,-4 13-28,-5 0-35,-13 46-164,-14 17-279</inkml:trace>
  <inkml:trace contextRef="#ctx0" brushRef="#br0" timeOffset="54757.0355">22107 5932 648,'0'0'85,"0"0"-49,0 0 107,0 0-69,0 0-40,0 0 1,60-49 9,-41 29-13,1-4-3,0-2-5,-2-3-5,0 2-12,-3 3 4,3 3-5,-3 6-1,1 0-1,-7 8 0,-7 0 9,0 7 7,-2 0 1,0 0-6,0 0-7,0 0 2,0 0-4,0 17-5,0 10 3,0 10 3,0-4-3,3 4 0,0-2-3,-1 0 0,-1-7 0,-1-6-5,0-3-39,0-3-44,0 0-76,0-2-142,0 2-176</inkml:trace>
  <inkml:trace contextRef="#ctx0" brushRef="#br0" timeOffset="54937.0393">22187 6125 741,'0'0'179,"0"0"-73,0 0 24,0 0-90,0 0-12,184-53-1,-104 27-11,3-3-5,-10 2 0,-15 3-4,-15 4-7,-22 3-7,-11 1-40,-10-2-98,0 0-194</inkml:trace>
  <inkml:trace contextRef="#ctx0" brushRef="#br0" timeOffset="56019.3795">4440 7470 1113,'0'0'63,"0"0"-57,0 0 11,0 0 3,0 0-11,147 8-2,-72-8-4,-4 0-3,-13-3-104,-17 3-158,-28 0-188</inkml:trace>
  <inkml:trace contextRef="#ctx0" brushRef="#br0" timeOffset="56177.0052">4542 7726 886,'0'0'246,"0"0"-230,0 0-1,0 0 4,137-8-2,-57-4-3,4 2-14,-13 8-4,-19 2-193,-23-3-469</inkml:trace>
  <inkml:trace contextRef="#ctx0" brushRef="#br0" timeOffset="56591.7852">6210 7379 1010,'0'0'156,"0"0"-135,0 0 20,0 0-39,0 0 3,0 149 7,-3-85-1,1 0-7,2-6-4,0-11-67,0-12-86,9-19-133,11-16-220</inkml:trace>
  <inkml:trace contextRef="#ctx0" brushRef="#br0" timeOffset="56752.7343">6461 7457 650,'0'0'377,"0"0"-304,0 0-31,0 0-34,0 0 4,-11 125 34,7-74-24,0-1-17,-3 2-5,4-6-30,-4-5-91,-3-9-155,-8-12-218</inkml:trace>
  <inkml:trace contextRef="#ctx0" brushRef="#br0" timeOffset="56963.6345">5933 7490 959,'0'0'93,"0"0"-93,0 0-8,151-37 8,-44 25 9,7-6 7,-2-5-4,-14-2-5,-20-3-7,-23 2-3,-20 1-120,-23 4-72,-12-5-169</inkml:trace>
  <inkml:trace contextRef="#ctx0" brushRef="#br0" timeOffset="57510.6557">6894 6802 448,'0'0'151,"0"0"-86,0 0 51,0 0-8,0 0-43,0 0-33,-9 93-15,0-86-11,5-5 3,2-2 0,-3 0 8,3-9 0,2-14-4,0-2-13,0-2-5,9 7-2,13 2 1,-2 7 6,3 7-1,7 4 1,0 0-1,-1 12 2,0 19-1,-9 3 6,-3 4-1,-8 7 8,-9-2 9,0 3-2,-11 4-8,-18-1 2,-9-5-12,1-6 0,6-13 3,6-9-2,11-7-3,5-9 0,9 0 0,0-9 0,0-10-14,5-1-1,9 8 8,5 3 4,3 9 0,3 0-1,9 0 4,5 11 2,4-3 1,4-5 22,-3-3 9,-4 0 10,-8-8 13,-5-9-7,-10-9-18,-1-1-14,-10 0-10,-4 2-8,3 9-2,-5 10-51,0 6-75,0 12-276</inkml:trace>
  <inkml:trace contextRef="#ctx0" brushRef="#br0" timeOffset="57833.0297">6034 8143 931,'0'0'125,"0"0"-121,0 0-4,157 2 56,-47-2 5,12 0-10,5-4-18,-6-13-4,-20-3-1,-24 6-10,-25 5-5,-27 6-13,-17 0 0,-8 1-6,0 0-31,-14 2-33,-17 0-177,2 0-241</inkml:trace>
  <inkml:trace contextRef="#ctx0" brushRef="#br0" timeOffset="58268.5522">6616 8538 946,'0'0'218,"0"0"-212,0 0-2,0 0 4,144-16 0,-109 28 5,-10 14-12,-13 6 2,-12 3-2,-15 1 4,-17-3-1,-6-7 8,5-8-8,6-5-1,9-5-1,11-4 0,5-2 9,2-2-6,0 0-5,25 0-1,15 3 1,11 2 10,-5 2-9,-1 8 6,-16 3 1,-13 2 3,-12 5 1,-4 6 14,-17 5 15,-26 2-6,-13 0-7,-8-3-4,1-9-9,-2-7-2,5-5 3,2-3-9,2-5-4,10-5-3,8-1-17,13 0-38,14 0-42,11-16-148,0-19-529</inkml:trace>
  <inkml:trace contextRef="#ctx0" brushRef="#br0" timeOffset="59215.0011">7837 7795 1057,'0'0'94,"0"0"-90,0 0 5,0 0-3,0 0 12,167 3 25,-91-3-5,-5 0-3,-17-10-29,-19 0-6,-12 4 0,-10 4-80,-2 0-149,0 0-245</inkml:trace>
  <inkml:trace contextRef="#ctx0" brushRef="#br0" timeOffset="59665.0024">8847 7447 639,'0'0'215,"0"0"-108,0 0-28,0 0-38,0 0 4,0 105 10,-7-60-22,-4 3-9,0 3-11,-2-3-7,-3-4-4,2-8 0,3-10 2,5-8-1,1-9 10,5-9 0,0 0 11,0 0-2,0 0-3,9 0-10,26-14-4,17-3 0,6 1-2,13 0-1,1 0-1,-1 0 4,-11 4-5,-18 3-6,-15 0-28,-15 3-60,-10-4-102,-2-4-141,0-2-319</inkml:trace>
  <inkml:trace contextRef="#ctx0" brushRef="#br0" timeOffset="59829.8078">9098 7633 902,'0'0'69,"0"0"17,0 0 23,-60 128-59,60-91-19,0 5-9,0-1-18,0 1 0,-4 0-4,-5 0-35,-3-2-75,2-9-158,-1-10-175</inkml:trace>
  <inkml:trace contextRef="#ctx0" brushRef="#br0" timeOffset="60166.2752">8634 8159 907,'0'0'70,"0"0"-63,0 0 48,0 0-6,0 0-18,208 0 38,-62-6-30,12-6-21,6-7-6,-7-4 16,-4-5-8,-19 2 9,-32 4-16,-35 6-6,-34 3-7,-27 8-28,-6 5-21,-29 0-92,-27 10-263,-13 16-254</inkml:trace>
  <inkml:trace contextRef="#ctx0" brushRef="#br0" timeOffset="60407.0234">9181 8663 667,'0'0'533,"0"0"-514,-56 107-11,56-49 38,0 0-19,0 3-8,14-2-10,-5-8-8,-3-11 3,-4-9-2,-2-14-4,0-6-13,0-10-45,0-1-75,0-5-149,0-23-305</inkml:trace>
  <inkml:trace contextRef="#ctx0" brushRef="#br0" timeOffset="60977.8659">9608 8340 926,'0'0'60,"0"0"-57,0 0 6,0 0-9,0 0 0,0 0 0,-100 72-3,91-72 1,1 0 2,1-5 5,5-12 2,2-4-6,0-1 2,7 3-3,15 5-1,5 6 1,3 5 4,2 3-3,4 0-1,-5 12 3,-2 9 2,-6 3 0,-8 6 1,-11 0 9,-4 3 7,0 2 12,-25 3-6,-1-2-15,-5-4-8,-3-2-3,1-7 4,4-9-3,9-7-1,7-2-2,12-5 2,1 0 1,8 0-3,20 0 3,10-9 4,4 6 13,3 3-8,2-2 6,0 2-6,-3-2 4,0-6 11,-4-5 8,-1-5 5,-6-2 3,-6 2-14,-7 2 1,-9 2-12,-7 4 1,-1 4-14,-3 3-5,0 3-2,0 0-48,2-3-50,5-5-184,0-10-658</inkml:trace>
  <inkml:trace contextRef="#ctx0" brushRef="#br0" timeOffset="62245.5448">10753 7513 576,'0'0'174,"0"0"-149,0 0 56,0 0-21,0 0-60,0 0-4,0 0 1,0-6 3,0 6 8,0 0 31,0 0 29,0 0-1,0 0-22,0 0-17,0 0-11,0 0 0,0 0 2,0 0 2,0 0 0,0 0-8,-2 0 12,2 0-4,-6 0 1,3 0-8,0-1-4,1 1 4,0 0-1,-1 0-13,3 0 0,-2 0 2,2 0-2,-2 0 0,0 0 0,-2 11-2,-2 11 2,2 11 0,2 5-2,2 6 3,0 5-1,0-3 1,0-2 3,0-5-4,6-3 0,-2-1-1,-2-7-2,-2-6-29,0-3-20,0-2-40,-10-6-77,-10-5-182</inkml:trace>
  <inkml:trace contextRef="#ctx0" brushRef="#br0" timeOffset="62408.7628">10429 7814 907,'0'0'6,"0"0"3,113-16-9,-30 0 5,12-2-5,-4 0 0,-14-2-107,-16-3-191</inkml:trace>
  <inkml:trace contextRef="#ctx0" brushRef="#br0" timeOffset="62696.0107">11428 7421 1070,'0'0'35,"0"0"-31,0 0-4,0 108 9,0-58-6,0 2 6,0-5 0,-4-1 3,-8-9-2,1-10 4,5-8 7,6-12 0,0-2-13,13-4-4,30-1 5,15 0 4,4 0-11,7-10 4,-5-4-6,-12 2-40,-12-2-109,-22 0-195,-18-2-382</inkml:trace>
  <inkml:trace contextRef="#ctx0" brushRef="#br0" timeOffset="62881.8244">11622 7724 1045,'0'0'98,"0"0"-84,-44 104 60,44-64-28,0 5-33,0-1-6,6-2-6,-5-2-1,-1-1-29,0-7-65,0-6-65,-16-9-197,-2-7-267</inkml:trace>
  <inkml:trace contextRef="#ctx0" brushRef="#br0" timeOffset="63127.814">11109 8221 963,'0'0'52,"0"0"-52,180 14 46,-44-14 18,19-2-29,5-20-3,-6-2 3,-14-2-3,-21 1 0,-32 8-7,-34 5-20,-29 8-5,-24 4-33,-15 0-67,-36 8-181,-20 8-320</inkml:trace>
  <inkml:trace contextRef="#ctx0" brushRef="#br0" timeOffset="63615.6949">11544 8825 927,'0'0'8,"0"0"-6,0 0 4,0 0 3,0 0 7,0 0-16,-33-40 3,41 20 1,13 2 23,3 0 6,7 4 7,5 7-11,2 7-15,-3 0-6,-6 21-6,-2 13 2,-12 8-1,-7 6-1,-8 5 0,-2 5 7,-33 0 9,-7 2-1,-7-4-10,-4-8-3,4-12 2,5-11-4,9-14-1,14-11 3,9 0-1,12-4 0,0-15-3,20 2 0,12 5 0,3 4 2,2 8 5,4 0 10,1 0-1,-1 14-9,-7 2-4,-3-2-3,-7-4 0,-2-4-7,-2-6-47,-2 0-94,-2-6-129,-4-20-207</inkml:trace>
  <inkml:trace contextRef="#ctx0" brushRef="#br0" timeOffset="64156.74">12151 8372 156,'0'0'853,"0"0"-849,0 0-3,0 0-2,0 0 2,0 0 1,-33 55-2,22-52-9,1-3 9,1-10 6,2-12-4,5-4 2,2 0-4,2 2 0,20 3-6,12 6 6,-1 4-1,3 8 3,-2 3-2,-5 0 3,-5 14 6,-6 7 10,-7 8-5,-9-1 7,-2 3 2,0 0 11,-9 1-19,-13 2-13,-4 0 6,-9-5-7,1-6-1,2-5-3,7-6-6,10-3 0,7-9 9,8 1 0,0-1-12,10 0 12,19 0 5,6 0 5,8-1 10,4-10-7,4-5 12,7-2 3,3-2-3,3-4 0,-2 0 4,-15 5-2,-6-4-9,-20 9-4,-9-7 2,-6 1-3,-6-5-6,0-6-7,0 2-27,0-5-81,0-2-236</inkml:trace>
  <inkml:trace contextRef="#ctx0" brushRef="#br0" timeOffset="65545.5076">12815 7872 648,'0'0'232,"0"0"-166,0 0-14,0 0 3,0 0-4,0 0 25,160-23-26,-108 16-14,-8 1-4,-9 2-21,-10 0-2,-9 3-7,-5 1-2,2 0-59,3 0-114,4 0-173,-2-7-364</inkml:trace>
  <inkml:trace contextRef="#ctx0" brushRef="#br0" timeOffset="66265.1784">13815 7497 783,'0'0'39,"0"0"39,0 0 46,0 0-83,0 0-39,0 0 1,0 28-3,0-1 14,0 3-2,-4 2 1,-3 2 11,1-2 0,-3 0-7,-1 0-5,2-4-8,-3-4-3,-1-4 6,4-6-3,-1-4-3,5-4 1,4-3 1,0-3-2,0 0-1,15 0 2,22 0 2,17 0 6,11 0 2,-1-5-5,-2-6-6,-12 5 1,-17 1-2,-10 2-51,-15-2-98,-8-2-100,0-5-139</inkml:trace>
  <inkml:trace contextRef="#ctx0" brushRef="#br0" timeOffset="66429.0772">14014 7715 662,'0'0'262,"0"0"-229,0 0 83,0 0-32,-31 138-46,31-101-22,0 0-6,0 1-7,0-4-3,0-1-37,0 1-98,0-5-117,-11-7-199</inkml:trace>
  <inkml:trace contextRef="#ctx0" brushRef="#br0" timeOffset="66668.4454">13521 8286 1106,'0'0'45,"134"-4"-41,-10-8 18,24-6 8,13-1-8,6-6 9,-9 2-2,-24 1-11,-34 4-7,-40 9-11,-37 4-5,-23 5-38,-10 0-33,-32 5-114,-19 18-169,-3 0-89</inkml:trace>
  <inkml:trace contextRef="#ctx0" brushRef="#br0" timeOffset="67118.0832">14009 8799 953,'0'0'116,"0"0"-107,0 0 11,0 0 43,129-43-39,-100 43-12,-12 23-4,-15 5-3,-2 5-4,-14-1 4,-20-3-2,1 0-3,2-8 3,4-1 1,12-6-6,5-6 5,8 1-4,2-4 1,0 5-2,12-2 2,19 1 2,5-4 0,0 4-1,-1 0 8,-11 2-1,-15 3 13,-9 3-13,0 8 18,-15 1 0,-18 0 0,-3-2-18,-3-4-2,4-5-5,4-3 0,2-5-1,8-3-6,6-4-32,9 0-32,6-23-111,0-18-242</inkml:trace>
  <inkml:trace contextRef="#ctx0" brushRef="#br0" timeOffset="67635.182">14589 8576 891,'0'0'80,"0"0"-78,0 0 16,0 0-15,0 0-3,0 0 1,-50 18-1,48-22 0,2-24-5,0-3-11,2-1 16,23 3 0,0 5-3,2 8 1,2 8 2,-4 8 5,-4 2 0,-4 22-4,0 8 2,-8 6 3,-9-4 14,0 4 6,0-1 0,-6-5-2,-17 2-8,-6-3-6,-4-6-6,1-7-3,6-8 0,7-6-1,10-4-13,8 0 4,1 0-8,1-4 0,22-3 10,8 2 1,7 1 6,2-1 3,5 0 13,1-2 19,-1-2 11,-7 0 5,-3-5-5,-5 0-10,-9 1-2,-5-6-15,-2 2-9,-5-1-4,-1-5-6,0 4-14,-4-4-52,5-5-121,3-2-238</inkml:trace>
  <inkml:trace contextRef="#ctx0" brushRef="#br0" timeOffset="68340.0004">15530 7700 81,'0'0'704,"0"0"-645,0 0 74,0 0-20,0 0-74,0 0-22,0-14-7,0 11 3,0 3 16,0 0-7,0 0 6,0 0-8,0 0-6,0 0-9,0 0-5,0 0 1,0 0 0,0 0-1,0 0 0,0 0 1,0 0 0,0 0 0,0 0-1,0 0 2,0 0 2,0 0 1,0 0-3,0 0-2,0 0 2,0 0-2,0 0 0,0 0 5,0 0-2,0 0-3,0 0 1,0 0-1,0 0 0,0 0 0,0 0 2,0 0-2,0 0 0,0 0 1,0 0-1,0 7 0,0 15 3,6 6 4,4 6 0,-6 4 1,0 3 2,-2-2 2,1 0-9,1-3-2,4-6 3,0-7-4,-1 0-1,1-8-11,-6 0-45,-2-3-57,0-4-115,0-2-174</inkml:trace>
  <inkml:trace contextRef="#ctx0" brushRef="#br0" timeOffset="68499.4741">15389 7954 958,'0'0'103,"0"0"-85,0 0 25,0 0-36,151-54-7,-72 39 0,-4 0-113,-7 1-118,-12-2-259</inkml:trace>
  <inkml:trace contextRef="#ctx0" brushRef="#br0" timeOffset="68640.8396">16176 7798 828,'0'0'51,"0"0"-48,0 0 5,0 0-8,0 0-20,0 0-195,93-12-304</inkml:trace>
  <inkml:trace contextRef="#ctx0" brushRef="#br0" timeOffset="68775.9497">16593 7793 827,'0'0'119,"0"0"-104,0 0-9,0 0-6,0 0-69,0 0-229</inkml:trace>
  <inkml:trace contextRef="#ctx0" brushRef="#br0" timeOffset="68927.3832">17052 7749 825,'0'0'232,"0"0"-227,0 0-1,0 0-4,0 0-116,0 0-459</inkml:trace>
  <inkml:trace contextRef="#ctx0" brushRef="#br0" timeOffset="69069.9957">17623 7720 535,'0'0'628,"0"0"-616,0 0-12,0 0 0,0 0-96,0 0-373</inkml:trace>
  <inkml:trace contextRef="#ctx0" brushRef="#br0" timeOffset="69866.9916">4538 10594 938,'0'0'35,"0"0"-35,0 0 0,0 0 2,114-14 3,-52 3-5,0-1-140,-13 3-208</inkml:trace>
  <inkml:trace contextRef="#ctx0" brushRef="#br0" timeOffset="70015.9666">4471 10930 1152,'0'0'35,"0"0"-35,0 0-11,0 0-33,181-52 33,-59 18-146,-6-5-385</inkml:trace>
  <inkml:trace contextRef="#ctx0" brushRef="#br0" timeOffset="70205.0693">5607 10409 1189,'0'0'32,"0"0"-32,0 0-17,0 0 17,0 152 6,0-98-6,0-1-27,0-6-91,-6-10-117,2-15-162</inkml:trace>
  <inkml:trace contextRef="#ctx0" brushRef="#br0" timeOffset="70371.5627">5813 10503 1044,'0'0'101,"0"0"-101,0 0-19,0 0 15,0 0 4,0 149 4,0-101-4,0-1-81,0-4-113,-13-7-111</inkml:trace>
  <inkml:trace contextRef="#ctx0" brushRef="#br0" timeOffset="70549.2902">5425 10441 1182,'0'0'0,"0"0"-10,124-50 9,-28 26-1,1-3-28,-18 3-134,-21 1-269</inkml:trace>
  <inkml:trace contextRef="#ctx0" brushRef="#br0" timeOffset="71053.0369">6220 9881 621,'0'0'126,"0"0"-123,0 0-3,0 0 11,0 0-9,0 0 3,-33 87 12,22-87-8,0 0 0,0-10 5,6-12-5,5-4-2,0-1-7,2 2-7,21 7 5,0 6-1,0 7 2,4 5 0,1 0-1,2 14-1,-3 14 3,-9 5 0,-7 5 0,-9 6 0,-2 0 5,-13 1 1,-23-1 3,-10-7-3,-2-2 0,4-10-2,9-11-3,12-3 2,10-11 0,11 0 10,2 0 26,0-14-36,21 5 0,11 0 3,9 2 14,5 4-4,3-8 5,7 2 22,-5-4 24,-2 0-4,-9 1-31,-12-1-18,-9 6-12,-12 2-2,-7 5-106,0 0-156,-19 21-351</inkml:trace>
  <inkml:trace contextRef="#ctx0" brushRef="#br0" timeOffset="71315.3056">5140 11342 1102,'0'0'64,"0"0"-54,151-3-10,-26-8 40,11-6 0,2-1-10,-15 0-12,-19-2-12,-21 3-4,-27 5-4,-25 3-10,-22 7-53,-9 2-98,0 0-124,-25 0-359</inkml:trace>
  <inkml:trace contextRef="#ctx0" brushRef="#br0" timeOffset="71710.6067">5879 11572 1067,'0'0'108,"0"0"-108,0 0-3,0 0 1,0 0 0,123 14 0,-113 18-2,-10 4-5,-6 6 9,-21-5 0,-4-12 1,2 0 6,10-10-4,7-2-1,7-5-2,5-4-4,0 4-4,17 0 8,21 4 2,11 0 2,-2 2 2,-3 6-4,-12 1 2,-15 4 0,-17-1 5,0 2 23,-13 3 22,-27-3-9,-12 1-13,-8-5-8,-2-7-5,0-13-4,7-2-5,4 0-10,11-18-2,10-9-40,21-7-72,9-12-213,2-13-588</inkml:trace>
  <inkml:trace contextRef="#ctx0" brushRef="#br0" timeOffset="71952.4699">7088 10793 1076,'0'0'53,"0"0"-53,0 0-2,0 0-65,170-25-193,-119-1-365</inkml:trace>
  <inkml:trace contextRef="#ctx0" brushRef="#br0" timeOffset="72206.0498">7638 10483 717,'0'0'419,"0"0"-416,0 0 15,0 0-15,-2 121 15,-4-80-2,-1 0-1,2-7 15,1-7-14,4-10-9,0-5 3,0-4 3,4-4-3,27-4-4,23 0 3,10 0 0,6-8-6,-6-5-3,-14-7-18,-14 5-90,-21-3-167,-15-2-243</inkml:trace>
  <inkml:trace contextRef="#ctx0" brushRef="#br0" timeOffset="72365.8591">7848 10597 805,'0'0'212,"0"0"-172,0 0 30,-37 109-9,37-68-22,0 5-20,0 1-13,6-5-6,-4-2-6,0-7-102,-2-13-183,0-12-295</inkml:trace>
  <inkml:trace contextRef="#ctx0" brushRef="#br0" timeOffset="72583.7561">8467 10240 973,'0'0'45,"137"-21"39,-64 10 0,-9 3-60,-3 1-9,-16 0-14,-10 3-1,-10 4-91,-17 0-118,-8 0-74,0 0-119</inkml:trace>
  <inkml:trace contextRef="#ctx0" brushRef="#br0" timeOffset="72933.9847">8303 10267 731,'0'0'279,"0"0"-236,0 0 2,-16 119 38,27-56-26,12 12 0,1 11-11,-6 10-1,-5 10-10,-11 10-4,-2 13-12,0 7-5,-15 3-6,-5-3-5,0-15-1,6-20-1,14-18 5,0-23 0,7-21-2,24-6 0,14-11 1,11-8-1,8 2-1,7-6 1,-4-4-3,-7-3 1,-8-3-1,-12 0 0,-13 0-1,-11-3-14,-14-5-24,-2-4-27,-14-2-67,-32-7-373</inkml:trace>
  <inkml:trace contextRef="#ctx0" brushRef="#br0" timeOffset="74085.7626">9507 10279 842,'0'0'138,"0"0"-102,0 0-17,0 0 20,0 0-9,-12 106 0,12-70-15,0-2-13,0-1 4,0-6-6,0 0-10,0-1-96,0-2-167,0-5-199</inkml:trace>
  <inkml:trace contextRef="#ctx0" brushRef="#br0" timeOffset="74308.9816">9165 10822 850,'0'0'92,"0"0"-87,0 0 12,170 26 52,-45-26 0,13 0-11,2 0-27,-9 0-16,-19-6 8,-27 0-11,-29 0-3,-29 6-7,-23 0-2,-4 0-58,-43 12-67,-19 17-144,-11 2-137</inkml:trace>
  <inkml:trace contextRef="#ctx0" brushRef="#br0" timeOffset="74505.9098">9455 11419 742,'0'0'105,"0"0"-12,-14 133 34,14-81-79,0 4-18,0-4-5,0-10-20,0-9-3,0-9-2,0-14-14,0-6-90,0-4-67,0-8-40,0-20-262</inkml:trace>
  <inkml:trace contextRef="#ctx0" brushRef="#br0" timeOffset="75060.7918">9754 11142 998,'0'0'55,"0"0"-54,0 0 1,0 0 2,0 0-4,0 0 2,13-25 0,-13 21 0,0-4 6,0 0-1,0-4-7,1 2 2,8-1-2,3-2-2,8-1 0,5 4 2,2 4-1,6 6-1,-6 0 1,0 6 0,-9 16 0,-12 5 1,-6 7 1,0-1 4,-24 4 1,-10-2 5,-5-3-6,1-7 6,-3-10-10,8-6 4,6-8 3,12-1 4,7 0-2,8 0 4,0 0-6,19-1-7,16-10 0,14 5 1,10-1 4,5-2 6,3 1 3,-1-1 0,-8 1 1,-10 1 1,-16 2-8,-8 0 1,-16 3 5,-6 0 8,-2 0-6,0-4-7,0-6-10,0-10-8,0-14-97,11-14-240</inkml:trace>
  <inkml:trace contextRef="#ctx0" brushRef="#br0" timeOffset="75506.1893">10483 10597 671,'0'0'85,"0"0"-48,0 0 73,0 0-41,0 0 3,0 0 19,71 45-23,-24-45-16,2 0-25,-2 0-10,-5-4-13,-9-5-4,-3 2-23,3-5-137,-4-4-191</inkml:trace>
  <inkml:trace contextRef="#ctx0" brushRef="#br0" timeOffset="75734.9638">11609 10277 528,'0'0'686,"0"0"-679,0 0-4,0 0 21,0 0-5,-7 136-1,7-92-14,0-4-1,0-3-3,0-3-7,0-5-39,0 2-90,0-5-87,0-4-113</inkml:trace>
  <inkml:trace contextRef="#ctx0" brushRef="#br0" timeOffset="76005.8318">11260 10892 1009,'0'0'110,"0"0"-110,0 0 4,148 0 13,-26 0 23,14 0 0,4 0-18,-1 0 4,-14 0 4,-23-4-3,-28-6-17,-30 3-4,-21 0-6,-21 3-4,-2 0-34,-9 4-41,-30 0-129,-11 7-158,-9 12-76</inkml:trace>
  <inkml:trace contextRef="#ctx0" brushRef="#br0" timeOffset="76219.1164">11738 11471 908,'0'0'95,"0"0"-47,-9 113 68,9-62-73,0 3-20,0-4 2,0-6-14,0-10-7,0-8 0,0-9-4,0-5-11,0-5-59,0-7-70,0 0-159,4 0-203</inkml:trace>
  <inkml:trace contextRef="#ctx0" brushRef="#br0" timeOffset="76629.7819">11896 11197 886,'0'0'68,"0"0"-47,0 0 80,149-44-54,-120 44-32,-11 15-1,-9 8-9,-9 1 5,0 1 14,-11 2 1,-16-2 1,-6-2-6,-2-6-10,0-2-7,12-1 6,2-6-4,10-4 1,9 1-2,2-2-2,0 4-1,14-2 3,26 2 15,13-2 15,7-5-10,4 0-5,-1 0-7,-9 0 7,-9 0-16,-17 0-2,-10 0-1,-12 0-27,-6 0-61,0 0-155,0-15-351</inkml:trace>
  <inkml:trace contextRef="#ctx0" brushRef="#br0" timeOffset="77827.7603">11720 11530 736,'0'0'32,"0"0"-23,0 0-8,0 0 13,0 0 15,0 0 11,42 38-11,-42-24-2,0 2 7,-8-4 20,-17 0 1,-2-6-18,-2-6-11,4 0-7,2 0-7,7-6 3,5-10-1,6 0-7,2 1-4,3 4 0,0 2 0,0 2-3,0-1 3,14 4-3,1 0 4,2 2-3,2 2 1,-1 0-1,0 0 0,0 16-1,-4 13 3,-4 4-1,-3 6-2,-7 4 14,0 2-2,-2-1 4,-21 0-1,-3-7 1,-8-2-5,-2-5-2,-1-5-4,3-10-3,8-7 1,3-5 0,8-3 5,5 0-3,6-5-1,4-2 0,0-2-4,10 4 0,19 2 0,6 3-1,5 0 1,5 4 0,-3 16 1,-2 5-1,-1-6 1,-4 1 2,-4-4 2,0-6 6,1-3-2,-1-7 9,0 0-7,-5-2-5,-2-17-2,1-1-4,0-8-20,0-2-67,-1-4-177,-4-8-462</inkml:trace>
  <inkml:trace contextRef="#ctx0" brushRef="#br0" timeOffset="79725.3718">13089 10381 250,'0'0'333,"0"0"-174,0 0 29,0 0-30,0 0-58,0 0-40,11-58-41,-10 88-15,2 12 27,-1 10 16,-2 0-23,0-3-12,0-3-6,0-7-6,0 2 0,0-5-4,0-6-43,0 0-72,0-10-115,0-5-167</inkml:trace>
  <inkml:trace contextRef="#ctx0" brushRef="#br0" timeOffset="79883.3402">12870 10706 1015,'0'0'35,"0"0"-7,0 0 57,0 0-74,170-63-4,-77 48-7,5-5-17,-1-1-185,-13-6-292</inkml:trace>
  <inkml:trace contextRef="#ctx0" brushRef="#br0" timeOffset="80085.2867">14221 10164 1198,'0'0'10,"0"0"-6,0 0 17,-20 115 3,20-61-6,0 6-7,0-4-8,0 0-3,2-4-15,-2-3-74,0-7-106,0-10-182</inkml:trace>
  <inkml:trace contextRef="#ctx0" brushRef="#br0" timeOffset="80303.358">13931 10814 1119,'0'0'49,"0"0"-44,141-9 12,-39-3 18,8 1-18,-1-3-4,-15 4-5,-25 1-8,-28 7-1,-22 2-71,-15 0-51,-4 0-66,-9 5-76,-17 10-305</inkml:trace>
  <inkml:trace contextRef="#ctx0" brushRef="#br0" timeOffset="80715.6034">14302 11249 1093,'0'0'88,"0"0"-78,0 0 37,0 0-15,0 0-25,117-10-1,-83 24-3,-20 12-3,-14 9 0,-5-3 2,-35 0 2,-11 2-3,1-10-1,8-4 0,13-5 0,9-10-1,13-3 0,5-2 1,2 0-2,0 2-4,9-2-10,22 2 16,12 1 0,1 6 1,-1 3-1,-10 8 2,-11 2 5,-15 2-4,-7 5 4,-7 3 15,-26-1 1,-7-1-7,-5-3-11,5-9-2,4-9-2,7-4-1,5-5-19,6-5-29,11-18-72,7-13-170,0-9-267</inkml:trace>
  <inkml:trace contextRef="#ctx0" brushRef="#br0" timeOffset="81171.9637">14996 10860 926,'0'0'111,"0"0"-111,0 0 0,0 0 4,0 0-4,0 0 0,-59 39 0,54-39 1,-2-2 0,3-17 0,4 1 2,0 4-2,9 0-1,15 1-4,8 8 4,-1 5-1,1 0-1,-2 10 0,-7 17 2,-5 0 1,-12 5 1,-6 1 6,0 3 11,-17 0-4,-19 0 8,-6 0-10,-6-10-5,7-4-6,7-10 4,12-12-2,8 0 18,7 0 11,7-2-6,0-8-2,0 4-13,21 4-4,12 2-2,7 0-1,9 0-4,1 12-1,-4-3 0,0 0-1,-3-9-96,-3 0-206,-1-14-320</inkml:trace>
  <inkml:trace contextRef="#ctx0" brushRef="#br0" timeOffset="81391.6839">15666 10291 1187,'0'0'50,"0"0"-45,0 0 8,0 0 33,11 127-6,-5-62-21,-1 2-8,-2-6-6,3-6-5,3-6-1,-3-8-32,1-9-41,0-8-85,-7-12-171,0-8-192</inkml:trace>
  <inkml:trace contextRef="#ctx0" brushRef="#br0" timeOffset="81879.6951">15243 10546 711,'0'0'179,"0"0"-137,0 0 68,0 0-36,0 0-19,0 0 14,77 0-15,-44 0-26,-6 0-17,-11 0-10,-5-3 0,-9 2-1,-1-2-65,3-1-101,-2 0-180,-2 0-224</inkml:trace>
  <inkml:trace contextRef="#ctx0" brushRef="#br0" timeOffset="85065.841">15610 11004 582,'0'0'166,"0"0"-22,0 0-23,0 0-40,0 0-18,0 0-22,0 0 2,80 92-11,11-92-1,27 0-7,16-11-1,11-13 1,-4 2-8,-25 1-4,-33 9-11,-36 5-1,-32 2-1,-15 5-25,-29 0-22,-25 0-48,-6 5-86,-3 9-50,6 3-27,3 2-97</inkml:trace>
  <inkml:trace contextRef="#ctx0" brushRef="#br0" timeOffset="85369.8224">15976 11392 556,'0'0'152,"0"0"-96,0 0 61,0 0 14,-18 118-48,18-76-34,-3 0-1,1 0-14,-2-5 7,2-3-18,2-8-6,0-11-3,0-9-4,24-6-5,18 0-1,12-1-2,9-13 5,-3 1-7,-12 5-18,-17 0-40,-19 1-96,-12-6-172,-2-4-231</inkml:trace>
  <inkml:trace contextRef="#ctx0" brushRef="#br0" timeOffset="85551.9483">16133 11518 989,'0'0'122,"0"0"-55,0 0 26,-20 112-49,31-63-22,5-2-12,-2-2-10,-5-9 0,-9-6-1,0-10-34,0-5-33,-7-4-87,7-9-177,0-2-216</inkml:trace>
  <inkml:trace contextRef="#ctx0" brushRef="#br0" timeOffset="85866.2044">16437 11260 1035,'0'0'49,"0"0"-16,125-25 55,-78 25-57,-7 11-19,-16 12-4,-17 8-5,-7 1 0,-31 4 4,-14-4 10,-6-2 4,8-6 3,12-4-5,12-9-3,9 1 1,10-3-11,0-4-2,22 1 1,16-6-3,14 0 2,4 0-4,2-17-2,2-3-31,-2 0-46,-8-4-115,-11-2-325</inkml:trace>
  <inkml:trace contextRef="#ctx0" brushRef="#br0" timeOffset="86226.8959">17301 10539 1024,'0'0'120,"0"0"-77,0 0 10,0 0-2,0 0-23,7 125-17,-4-79-10,-3-7-2,0 0-7,0-5-45,0-5-38,0 0-68,0-5-151,0-6-161</inkml:trace>
  <inkml:trace contextRef="#ctx0" brushRef="#br0" timeOffset="86399.0508">17146 10816 1020,'0'0'70,"0"0"-59,0 0 20,116-36-21,-50 32-10,2 0-134,-5-1-252</inkml:trace>
  <inkml:trace contextRef="#ctx0" brushRef="#br0" timeOffset="86539.6882">17859 10674 924,'0'0'57,"0"0"-57,0 0-7,0 0-128,0 0-234</inkml:trace>
  <inkml:trace contextRef="#ctx0" brushRef="#br0" timeOffset="86677.8486">18198 10654 627,'0'0'114,"0"0"-114,0 0-104,0 0-262</inkml:trace>
  <inkml:trace contextRef="#ctx0" brushRef="#br0" timeOffset="86816.9239">18588 10594 971,'0'0'43,"0"0"-36,0 0 6,0 0-13,0 0-22,121-25-302</inkml:trace>
  <inkml:trace contextRef="#ctx0" brushRef="#br0" timeOffset="87266.9423">18809 9800 956,'0'0'26,"0"0"13,158-47 45,-50 39-33,18 6 24,-8 2-40,-11 0-15,-10 9 1,-24 2 4,-22 0 12,-20-4-24,-18 5 4,-10 2 0,-3 12 7,0 17 9,0 20 0,0 16-12,0 20-7,0 10-1,0 10-3,3 5-2,-3 6-4,0 6-1,-8 14-2,-19 2 1,-8-2 0,-3-7-2,1-15 0,-4-17 2,-1-13-2,-8-14 1,-13-14 18,-13-19 20,-14-12-25,-9-11-11,-3-10-3,4-10-38,9-6-71,13-2-78,7-12-691</inkml:trace>
  <inkml:trace contextRef="#ctx0" brushRef="#br0" timeOffset="125640.7847">1352 13138 1043,'0'0'104,"0"0"-87,0 0 1,0 0 27,139-58-31,-91 70-3,-5 22-4,-17 12-4,-18 8-3,-8 0 0,-8-5 0,-18-11 4,-5-10-3,6-12 2,11-16 0,8 0-2,6-19-1,0-30-10,27-18-23,8-9 7,3 4 23,-2 16 3,-12 13 0,-6 20 26,-11 9 6,-5 12 10,-2 2-11,0 0-8,0 0-14,0 12-4,-2 15 1,-7 10-5,1 10 0,2 2-1,6 10-1,0 0-51,12 2-82,13-13-268</inkml:trace>
  <inkml:trace contextRef="#ctx0" brushRef="#br0" timeOffset="125806.4431">1981 13205 1219,'0'0'66,"0"0"-58,73-107-7,4 71-1,-2 6-38,-6 10-148,-18 8-309</inkml:trace>
  <inkml:trace contextRef="#ctx0" brushRef="#br0" timeOffset="126119.1456">2123 13291 475,'0'0'659,"0"0"-647,0 0-12,0 0-17,0 0-67,183-107-79,-103 71-125,-19 18 79,-19 16 161,-22 2 48,-16 17 78,-4 14 72,0 11-3,-10 3-16,-4-3-35,11-4-29,3-10-27,0-8-7,17-10-18,18-10-3,10 0 7,1-26-5,-6-10-2,-15-3 14,-13 2 29,-12-1 32,-12 2-24,-24 6-29,-8 7-21,0 9-13,12 13-2,7 1-42,12 0-100,13 12-291</inkml:trace>
  <inkml:trace contextRef="#ctx0" brushRef="#br0" timeOffset="126455.7987">3363 13106 1129,'0'0'188,"0"0"-185,0 0 2,0 0 14,-30 133-11,28-89-4,2-4-2,0-8-1,2-12-1,17-6-1,1-14-3,6 0 2,9-12-1,2-26 3,3 1 5,-2 0-5,-7 12 3,-7 15-1,-5 9 9,-2 1 4,3 0-5,-1 15-1,0 9-2,-5 8-2,-10-3-5,-4 5-1,-4-5-7,-29-3-53,-15-3-109,-3-21-297</inkml:trace>
  <inkml:trace contextRef="#ctx0" brushRef="#br0" timeOffset="126585.5521">3408 12830 1169,'0'0'129,"0"0"-108,0 0-21,0 0-4,0 0-188,0 0-426</inkml:trace>
  <inkml:trace contextRef="#ctx0" brushRef="#br0" timeOffset="127252.1542">4272 13447 983,'0'0'168,"0"0"-129,0 0-13,0 0-13,0 0-1,0 0 5,47 100 3,-42-72-8,-5-6-3,0-5 2,0-14-5,0-3-1,2 0 1,2 0 5,10-24 2,3-12-7,6-8-5,8 7-1,-4 11-1,-2 17 0,-4 9-5,-5 0-3,-2 24 0,1 10 5,-6 8 4,0-3-1,2-7 1,-2-8 0,2-13 1,3-4-1,1-7 0,2 0 0,4-3 5,1-7-4,-4 5 0,-3 5-1,4 0-3,1 0-1,5 14 1,1-5 1,7 0-1,0-9 3,4 0 3,-4-18 1,-6-8-2,-10-2 4,-11 1 6,-6 4 13,-8 6 7,-27 5-24,-7 10-6,-8 2-2,6 0-13,11 16-36,12-1-69,21-10-185,0-5-258</inkml:trace>
  <inkml:trace contextRef="#ctx0" brushRef="#br0" timeOffset="127409.3751">5238 13207 1182,'0'0'176,"0"0"-125,0 0-23,0 0-11,0 0-6,2 107-1,-2-38-6,0 13-4,0 0 0,-2 4-65,-7-3-70,-3-17-311</inkml:trace>
  <inkml:trace contextRef="#ctx0" brushRef="#br0" timeOffset="127545.6958">5100 13597 1242,'0'0'73,"0"0"-50,0 0-8,119-108-15,-32 81-6,1 8-111,-10 6-329</inkml:trace>
  <inkml:trace contextRef="#ctx0" brushRef="#br0" timeOffset="127874.8093">6040 13435 868,'0'0'466,"0"0"-433,0 0-7,0 0-6,0 0-19,-129 85 0,91-41-1,8-7 0,10 0 0,12-13-2,8-4-13,0-8-18,23-10-4,6-2 16,2 0 16,2-21 5,-8 0 1,-6-2 1,-10 9 18,-4 6 20,-5 4 13,0 4-11,0 0-25,2 0-17,9 0-3,7 0-1,9 10 4,13 1 0,14-8-6,6-3-60,2 0-121,-11-2-583</inkml:trace>
  <inkml:trace contextRef="#ctx0" brushRef="#br0" timeOffset="128310.3564">6602 13800 1091,'0'0'151,"0"0"-119,127-106 5,-61 55-16,-1-7-17,-18-2 1,-18 4-2,-22 8 2,-7 16-5,-9 15 0,-26 14-3,-7 3 1,2 8 0,6 19-1,13 12-6,19 1-28,2 2 14,25 2 15,15-4 8,0-3 0,-11-8-1,-9 0 4,-17-1-3,-3-1 0,-1 4-3,-24-3-3,-1-9-61,6-12-124,11-7-109,9-19-209</inkml:trace>
  <inkml:trace contextRef="#ctx0" brushRef="#br0" timeOffset="128945.4666">7166 13564 913,'0'0'201,"0"0"-149,0 0-34,0 0 20,0 0-15,-20 144-21,16-106 2,4-2-4,0-10 0,16-9-13,18-17-16,13 0 1,7-25-11,-8-13 15,0-3 7,-15-7 17,-14 8 1,-5 8 24,-10 11 24,-2 10 13,0 1 10,-2 10-25,-10 0-32,3 10-14,-1 17 1,2 4-2,6 4 0,2-1 0,0 0-3,25-8-8,12-6-9,6-10-2,1-10-9,-3 0-26,-10-10-3,-11-16 36,-6-3 24,-8-3 7,-4 5 41,-2 6 15,0 9-10,0 7-10,0 3-8,0 2-28,0 2-7,0 24-6,0 8 6,0 3-4,5-2-2,19-7-12,18-7 8,11-18 1,13-3 1,0-20-4,-2-24-27,-19-11-13,-11-8 12,-16-9 35,-13-11 5,-5-4 1,0 15 20,-14 18 27,-3 25 32,3 18-16,1 11-23,0 16-32,3 38-9,2 15 0,3 4 0,5 2 1,0-5-2,0-2-2,0-6-43,0-11-61,0-16-157,0-18-314</inkml:trace>
  <inkml:trace contextRef="#ctx0" brushRef="#br0" timeOffset="129553.8277">8479 13541 1254,'0'0'79,"0"0"-57,0 0 0,-132 66-19,101-27-2,0 4 0,5-2-1,7-1-12,9-5-1,10-10-23,0-7-10,31-12-30,13-6 20,7-6 9,-2-26-11,-4-5 10,-9-4 48,-14-1 22,-9 5 47,-11 9 37,-2 9-15,0 11-30,0 5-15,-11 3-22,1 11-21,-2 17-3,5 4 0,5-3-1,2 0 1,0-7 0,27-7-11,9-6-6,13-6 0,2-3-2,2-7-6,-9-19-3,-10-8 12,-7-8 8,-11-11 8,-8-10 3,-3-8 12,-3 6 12,-2 19 1,0 20 5,0 19-13,0 7-14,0 18-6,0 24-2,-2 14 1,-5-3 1,7-4-3,0-9-20,2-8 1,19-2-2,-1-5-8,-3-8 11,-8 3 17,-9-3 3,0 7 1,-18 2 21,-17 2-5,-6-2-10,8-4-4,6-10-2,14-12-58,13 0-143,0-25-198</inkml:trace>
  <inkml:trace contextRef="#ctx0" brushRef="#br0" timeOffset="129906.8147">9156 13404 441,'0'0'787,"0"0"-702,0 0-45,0 0 11,-33 107-36,17-47-8,3-2-4,7-1-3,6-10-2,0-10 0,28-14-8,17-11-2,4-12-2,5 0 4,-2-19-15,-6-13 4,-13-1 16,-15 3 5,-9 12 15,-9 13 27,0 5 6,-18 0-11,-13 28-24,-3 14-10,2 10 4,13 4-3,14-10-3,5-6 0,16-10-1,31-12 0,14-11 0,16-7-2,-4-19-10,-8-17-19,-19-8-24,-29 2-17,-17 1-100,-47-5-304</inkml:trace>
  <inkml:trace contextRef="#ctx0" brushRef="#br0" timeOffset="130086.6663">8142 13529 223,'0'0'1007,"0"0"-978,0 0-25,210-134-4,-129 96-44,-31 6-403</inkml:trace>
  <inkml:trace contextRef="#ctx0" brushRef="#br0" timeOffset="130202.5994">7358 13114 430,'0'0'950,"0"0"-927,0 0-23,0 0-4,0 0-15,166 8-144,-108 3-918</inkml:trace>
  <inkml:trace contextRef="#ctx0" brushRef="#br0" timeOffset="131149.7993">10514 13534 1001,'0'0'142,"0"0"-88,0 0 8,0 0-57,0 0 3,-23 180 6,17-92-5,-2 5-6,-2-1-3,-1-10-7,0-10-99,-3-20-153,-3-19-126</inkml:trace>
  <inkml:trace contextRef="#ctx0" brushRef="#br0" timeOffset="131324.9602">10356 13726 717,'0'0'104,"60"-151"50,1 110 19,10 22-88,2 19-48,-13 0-6,-19 26-15,-26 16-14,-15 8-1,-27 4-1,-17 1-5,-1-11-53,9-10-51,14-14-94,15-14-154</inkml:trace>
  <inkml:trace contextRef="#ctx0" brushRef="#br0" timeOffset="131571.8002">10992 13554 907,'0'0'110,"0"0"-24,-64 119 14,56-76-66,8-7-19,0-9-4,0-13-4,26-9-4,3-5 7,9-14 1,-2-23-3,-10-2-5,-9-1 2,-15-4-1,-2 7-1,-5 9-2,-19 18-1,-8 10-38,-1 20-104,0 23-170,6 13-151</inkml:trace>
  <inkml:trace contextRef="#ctx0" brushRef="#br0" timeOffset="132194.1394">11241 13854 803,'0'0'154,"111"-102"-89,-55 48 43,-11 2-52,-18 6-44,-14 7-5,-9 12-2,-4 10-2,0 13 19,-12 4 1,-8 0-19,-4 14-4,5 16 1,-2 6-1,10 4 0,11 0 0,0-1 0,3-4-1,21-3-1,12-13-3,1-9 3,5-10-1,-1 0-4,-3-29-1,-7-4 1,-8-8 1,-8-1 6,-6 5 0,-7 8 0,3 14 2,-5 11-2,0 4 0,0 0-10,0 22-17,0 9 25,0 6 2,0-9 0,0-3-1,4-11-3,7-5-33,1-9 7,5 0 5,1-2 13,2-12 12,0 7 0,-2 7 0,-3 0 2,1 0 0,2 7-1,2 5-1,2-5 0,8-7 2,3 0 5,7-21 2,3-18-1,-1-8 4,-5-8 7,-12-7 20,-7 1 9,-13 12-1,-5 8 3,0 22 22,0 12-16,-3 7-19,-4 0-30,-2 38-7,-4 15 0,4 9 1,4 8-1,5-6-5,0 7-19,0-5-69,-2-6-138,-6-19-280</inkml:trace>
  <inkml:trace contextRef="#ctx0" brushRef="#br0" timeOffset="132360.5081">12126 13578 960,'0'0'106,"0"0"-83,178-128 1,-95 85-24,-16 5-72,-32 6-392</inkml:trace>
  <inkml:trace contextRef="#ctx0" brushRef="#br0" timeOffset="132488.5208">11546 13122 1085,'0'0'108,"0"0"-70,0 0 27,0 0-65,0 0-140,214-76-299</inkml:trace>
  <inkml:trace contextRef="#ctx0" brushRef="#br0" timeOffset="132926.7291">13225 13174 1009,'0'0'174,"0"0"-129,0 0-23,-3 119 23,3-40 6,0 4-20,0-4-15,0-9-10,0-15-2,5-10-3,7-19-1,3-16-1,9-10-10,12-10 3,1-26 6,5 0-12,-9 7 3,-14 14 11,-5 13-3,-8 2 0,5 7-5,5 17 5,5 5 3,8-3 0,11-10 0,6-9 1,3-7 2,-9 0 1,-11-23 0,-19-2 1,-10 2-3,-19-1-2,-34 2-60,-18 7-231,-16 8-291</inkml:trace>
  <inkml:trace contextRef="#ctx0" brushRef="#br0" timeOffset="133050.7147">13004 13583 871,'0'0'223,"0"0"-154,169-95-15,-62 62-33,-2 11-21,-12 7-9,-19 15-345</inkml:trace>
  <inkml:trace contextRef="#ctx0" brushRef="#br0" timeOffset="133797.5346">14616 13363 1284,'0'0'38,"0"0"-23,0 0 32,0 0-40,-119 82-5,64-34 0,4 0 0,10-4-2,14-2 0,23-10-7,4-11-33,43-14-26,14-7 22,6-3 30,-6-31 4,-11-4 6,-15-3 4,-13 4 3,-12 11 28,-6 14 18,0 9-8,0 3-5,-2 34-30,-9 28-4,-2 33 0,2 23 3,5 21 4,2 13-7,-4 2-2,-6-1 3,-10-15-3,-16-22 3,-11-26-2,-5-27 0,-5-40-1,8-23 3,6-23-1,13-47-2,15-34-1,17-17 0,2-14 1,39-7 0,32 8-1,28 5 1,15 13-3,15 14 2,-2 16 1,-16 22 0,-24 15-3,-29 14 2,-29 11-4,-17 4 5,-12 11 0,0 1 0,-14 6-1,-11 2 0,-4 5-1,0 24 0,8 3 0,4 0 1,17 5-1,0-5 0,27-9 1,25-8-8,12-9 0,5-6-3,-6-13-9,-10-18-2,-13-18 15,-11-13 8,-11-14 0,-9-1 15,-8 10 21,-1 18 11,0 23 1,0 15-2,0 11-7,0 14-39,-1 33 1,-5 24-2,-1 5 1,5 2-1,2-2-23,-4 2-40,-2 1-51,-8-21-184,-1-17-287</inkml:trace>
  <inkml:trace contextRef="#ctx0" brushRef="#br0" timeOffset="133917.6198">15272 13578 556,'0'0'375,"37"-109"-293,12 65 2,20 6-62,21 4-22,3 2-117,-6 8-317</inkml:trace>
  <inkml:trace contextRef="#ctx0" brushRef="#br0" timeOffset="134076.793">16053 13118 1265,'0'0'88,"0"0"-39,0 0-30,0 0-15,-4 107 5,6-48-8,-2 6-1,0-1-20,0 2-51,-18-4-125,-12-10-286</inkml:trace>
  <inkml:trace contextRef="#ctx0" brushRef="#br0" timeOffset="134557.7362">15935 13343 959,'0'0'87,"0"0"-59,188-117 37,-92 89-50,-7 6-9,-18 2-6,-25 4 3,-25 4-2,-19 2 2,-2 2 37,0-1 22,-17 2-33,-4 2 3,-1 5-6,-1 0-15,8 5-10,0 23-1,1 9 0,10 9 1,4-4 1,0 2-4,0-2 1,4-10-1,10 0-12,3-11-10,3-6-1,5-7-12,-1-6 16,3 0 19,2-2 2,-1 0 0,-2 0 2,-8 0 19,-12-2 11,-1 0 10,-5 0-4,2-2-6,-2 2-15,0-1-6,0 3 0,0 0-4,2 0-6,2 0 0,6 11-1,5 3 6,5-4-1,-2-4-1,-2-1-2,-1-5-2,1 0-24,1 0-48,-3-3-153,-12-15-611</inkml:trace>
  <inkml:trace contextRef="#ctx0" brushRef="#br0" timeOffset="135599.8785">15911 14497 1233,'0'0'59,"0"0"-23,0 0 16,0 0-48,-157 39-1,105 3-3,4 6 4,13-2-2,17-4-2,18 1-3,0-16-20,29-13-22,20-14 8,9 0 26,0-28 11,-7-8 1,-10-4 3,-12 5-2,-14 9 8,-9 3 16,-6 11 15,0 8 0,0 4-20,0 32-21,0 33 1,0 39-1,0 24 3,0 20-1,0 17-2,0-6 0,-17 3-1,-14-16-5,-19-20 2,-8-23-6,-4-27 3,-3-32 2,7-34 2,10-10 3,9-54 0,13-31 0,21-27 0,5-22 0,32-14-1,35 7 1,19 7-3,15 16-3,7 13-2,-2 15 6,-11 18 2,-14 14-1,-26 13 0,-18 5-23,-22 0 17,-13 4 7,-2 6 2,0 8 0,0 11 20,-9 11-8,-5 0-8,-2 11-6,-1 17-2,0 8 2,5 2-1,12 4 0,0 0-2,20-5-13,12-5-7,7-13 7,4-10-15,-1-9-13,-4 0 5,-6-26-13,-15 0 24,-8-1 26,-7 9 2,-2 6 35,0 10 32,0-2-11,0 4-26,0 0-26,5 14-3,8 4 0,12-5 10,5-12 16,7-1 5,-4 0-5,-6 0-19,-7-15-5,-7-2-3,-4-1-11,-8 5-50,-1 6-85,0 7-229,0 0-227</inkml:trace>
  <inkml:trace contextRef="#ctx0" brushRef="#br0" timeOffset="136034.7863">16794 14758 282,'0'0'685,"0"0"-577,118-104 22,-78 74-44,-13 7-66,-12 9-8,-13 5 3,-2 6 4,-2 3 6,-23 0-15,-6 3-9,-1 23 1,4 8-2,8 4 0,6 0 1,12 0 1,2-7-2,4-3-12,24-10 0,10-13-2,4-5 14,2 0-1,1-9 2,-7-19-1,-5-11 1,-4-5 1,-5 2-2,-5 6 2,-8 14 2,-2 15-3,-9 7-1,0 0-2,0 3-5,0 20 6,0 0-1,9-3 2,6-2 0,6-4 0,4-8 1,-2-2-2,4-2 2,0 4 0,-4 10-1,-6 8 1,-8 0-1,-9 11 0,0 1 0,-22 7-19,-18-6-117,-9-5-227,-7-12-344</inkml:trace>
  <inkml:trace contextRef="#ctx0" brushRef="#br0" timeOffset="136197.7354">16647 14226 1257,'0'0'29,"0"0"-22,0 0-7,137-41-57,-67 61-282</inkml:trace>
  <inkml:trace contextRef="#ctx0" brushRef="#br0" timeOffset="137331.8063">17754 14899 1185,'0'0'39,"0"0"-3,116-147 29,-69 86-54,-7-4-7,-11 9-2,-25 8 5,-4 16-5,-33 20-2,-21 12-2,-1 2 0,10 24-8,14 8 2,19 1-14,12 6-19,8 1-13,27 0-2,7 2 5,3 0 21,-9-2 25,-11 0 2,-17-1 6,-8-9-2,-15-10 6,-19-13 1,3-9-6,14 0 3,12-3 1,5-20 2,23-14-8,25-6 0,14-6 5,13-2-5,-7 1 0,-7 6 1,-15 8 3,-21 10 40,-17 8 24,-8 4-7,0 2-14,-15 6-16,-7 4-14,2 2-4,2 0-10,5 18-2,3 9 2,6 4-3,4 5 0,0 2-1,0-1-3,7-3-13,22-5 3,5-12-2,12-17 10,-2 0-2,1-29 1,-3-13 2,-4-8 5,-7-6-2,-10 8-7,-10 14-1,-7 16 8,-4 6 1,0 12-2,0 0-13,0 18 4,0 8 9,0 0-1,7 2 2,5 6 2,5-3 0,4 3 4,-2-5-8,5-5 5,8-7-1,1-12 1,5-5 1,5-1-2,-3-34 0,-1-2 2,-4-11-1,-7 9 0,-8 5 6,-9 10 7,-6 12 16,-5 8 1,0 4-2,0 2-21,-16 22-4,-4 5-5,7 6 1,6-7-3,7 6 2,0-3 1,7-4-9,22-4-6,6-15 2,8-2-7,4-6 2,-5-9 7,1-14-1,-10-12 11,-4-5 1,-2-6 0,-5 7 2,-5 2 6,-8 16 10,-3 7 4,-6 14 3,0 0-17,0 9-7,-5 19-2,-7 7 2,4 0 0,4-5-1,4-2-4,0-5-3,0-11 2,21-12-5,8 0 2,7-24 1,0-13 5,0-1 0,-1 4 2,-6 10 0,-6 7 7,-4 17 12,-3 0-4,-1 20-8,-4 18-1,-1 8 2,-10 2-5,0 3-2,-29-4-2,-25-7-43,-17-13-99,-14-27-386</inkml:trace>
  <inkml:trace contextRef="#ctx0" brushRef="#br0" timeOffset="137562.5849">19060 14145 1221,'0'0'52,"0"0"-13,0 0 15,0 0-48,0 0-6,0 0 1,-37 102 1,-22-102 1,22 0 0,19-16 16,18-8 11,14 2-19,30 2-11,12 9 0,-7 11-30,-13 11-70,-21 24-410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34:53.2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1596 1209 845,'0'0'153,"0"0"-93,0 0 112,0 0-96,0 0-38,0 0-13,0 0-9,-63 118 12,54-43-11,1 7-8,7 3-3,-2 2-5,1 9-1,2 3-2,-2 1-51,-4-5-53,-3-20-141,-5-25-325</inkml:trace>
  <inkml:trace contextRef="#ctx0" brushRef="#br0" timeOffset="212.0626">1457 1391 1006,'0'0'73,"0"0"8,119-106-32,-50 96-25,-9 10 5,-14 0-10,-21 9-12,-19 17-7,-6 9 0,-29 13 3,-17 7 11,-8-1-14,7-6-32,14-12-64,15-12-75,16-12-158,2-12-213</inkml:trace>
  <inkml:trace contextRef="#ctx0" brushRef="#br0" timeOffset="675.063">1885 1528 716,'0'0'139,"0"0"-83,0 0 84,0 0-61,-29 143-43,20-102-22,7-1-8,2-12-3,4-7-3,27-13-2,14-8-2,13-17 2,2-23 2,-11-7-19,-8-2 18,-20 6 1,-11 11 8,-10 13 26,0 12 34,0 4-20,-7 3-28,-7 10-20,-4 22 0,-1 8 0,5 2-3,10 2 2,4-4 0,11-8-4,25-5-12,8-13-11,5-14-17,3 0 0,-4-27-13,-2-19-8,-13-12 53,-6-10 13,-14-11 22,-10 1 50,-3 15-3,0 20 2,0 21-1,0 18-16,0 4-20,0 4-34,-8 32-18,0 17 17,0 8 1,8 9 0,0-3 1,0 7-1,16 5-20,-3 1-92,-1-12-131,-12-14-409</inkml:trace>
  <inkml:trace contextRef="#ctx0" brushRef="#br0" timeOffset="809.0943">2476 1601 1266,'0'0'49,"0"0"-49,0 0 0,172-85-30,-79 68-83,-15 10-400</inkml:trace>
  <inkml:trace contextRef="#ctx0" brushRef="#br0" timeOffset="1177.0852">3107 1520 1215,'0'0'37,"0"0"-35,0 0-3,162 0 2,-110 28-2,-17 8-1,-22 7-8,-13 3-45,-11 0 12,-28-2 33,-4-11 3,3-5-15,15-15-2,16-13-5,9-11-4,25-31-117,24-13-118,13-8 142,6 3 121,-16 9 5,-11 10 133,-21 16 100,-13 16 13,-7 9-58,0 0-89,-12 1-53,-12 26-27,-5 11-17,5 6-3,8 4 1,16-1-2,0 4-11,8-3-43,27-1-65,0-11-159,0-17-184</inkml:trace>
  <inkml:trace contextRef="#ctx0" brushRef="#br0" timeOffset="1326.9951">3835 1630 825,'0'0'436,"0"0"-436,123-61 0,-31 30-6,8 4-19,-9 4-151,-22 7-236</inkml:trace>
  <inkml:trace contextRef="#ctx0" brushRef="#br0" timeOffset="1471.254">3966 1802 1096,'0'0'126,"0"0"-126,0 0-14,0 0 9,177-47-16,-88 11-174,-4-5-225</inkml:trace>
  <inkml:trace contextRef="#ctx0" brushRef="#br0" timeOffset="1626.0913">4567 1521 642,'0'0'621,"0"0"-534,0 0-30,0 0-50,0 0-7,0 0 0,0 92 1,0-39-1,0 3-12,0 4-71,-2-5-156,2-15-328</inkml:trace>
  <inkml:trace contextRef="#ctx0" brushRef="#br0" timeOffset="1815.6518">4821 1496 1287,'0'0'46,"0"0"-9,0 0-37,0 0-3,0 0 3,31 134 3,-24-79-3,-6-4 0,-1 0-56,0-5-47,0-10-87,0-14-165,0-17-227</inkml:trace>
  <inkml:trace contextRef="#ctx0" brushRef="#br0" timeOffset="2004.1712">4508 1223 1191,'0'0'55,"0"0"-35,0 0-11,201-38-4,-94 33 7,-5-2-3,-15-2-7,-24 2 0,-25-4-2,-18 4-4,-20-5-66,0-5-275</inkml:trace>
  <inkml:trace contextRef="#ctx0" brushRef="#br0" timeOffset="26329.9404">5935 1496 614,'0'0'198,"0"0"-92,0 0-32,0 0-41,0 0-12,0 0-1,0 0-16,-33 36-3,10 8 6,1 4 2,7-1 0,4-1-3,6-7 3,5-8-6,0-8 0,2-5-3,23-13 0,5-5 1,14-2 0,2-31-1,1-7 0,-5-6-1,-6 0 1,-10 4 3,-9 12-3,-7 12 7,-5 11-3,-5 7 8,4 0-12,6 5-18,4 15 8,12 4 9,-1 0 1,1 0 0,-6-5 0,-7 1 2,-8-1-2,-5 3 4,-2 5 5,-30 5 1,-13 1-4,-3 3-6,0-3-39,5-17-127,5-14-115,7-4-360</inkml:trace>
  <inkml:trace contextRef="#ctx0" brushRef="#br0" timeOffset="26495.8888">6118 1201 1024,'0'0'118,"0"0"-115,0 0 10,0 0-13,0 0-6,0 0-16,0-7-63,0 16-9,0 5-73,0 7-108,16 5-140</inkml:trace>
  <inkml:trace contextRef="#ctx0" brushRef="#br0" timeOffset="27160.3012">7190 1659 1100,'0'0'19,"0"0"42,0 0 3,0 0-42,0 0-16,-154-7-6,106 45 0,1 8 0,2 7-1,9 0-3,10-2 0,14-9-1,12-10 5,3-14-26,37-15-12,9-3 12,9-32-6,-4-17-14,-13-11-2,-10 5 33,-14 11 15,-15 10 34,-2 14 48,0 8-25,0 8-6,0 2-14,0 2-32,-2 2-5,-10 25-7,-1 6-1,1 7 5,9 5-1,3-4-9,0-2 3,13-7-31,12-8-6,8-7 4,5-17 7,5 0 13,1-25 2,0-23-6,-3-4 6,-10-3 19,-9 15 2,-12 15 14,-5 14 30,-5 11 17,0 0-42,0 6-19,0 26-27,-6 8 27,-10-1 1,7-13-1,5-12-17,2-12 3,2-2 6,0-7 7,15-18-1,16-1 1,2 6 1,-6 10 1,-11 10 15,-3 0 2,-1 10-9,1 17 5,-4 9-8,-7 5-3,-2 5-3,-8-9-130,-22-8-338</inkml:trace>
  <inkml:trace contextRef="#ctx0" brushRef="#br0" timeOffset="27858.9391">7883 1893 997,'0'0'53,"0"0"-50,100-127 8,-61 81 9,-10 0 28,-9 8-19,-9 15-10,-11 6-6,0 13 3,0 4 4,-18 4-20,-14 27 0,-5 16-1,2 10-2,8 3 2,13 1-4,14-4-3,0-7-5,22-10-18,18-16-15,16-18 19,11-6 13,3-22 10,-6-24-5,-9-8-6,-15-8 2,-14 8 13,-12 9 0,-9 21 7,-5 12 33,0 10 9,0 2-49,0 12-15,-6 19-7,-13 5 22,6-4 0,5-11-17,3-6 2,3-10 5,2-5 10,0 0 0,0-1 3,15-20 0,12-3 1,7 4 3,-5 10-1,0 10 2,-2 0-8,-3 10-1,-7 19 1,-3 3 0,-9 6-2,-5 1-22,0 0-142,-5-11-96,-2-14-144</inkml:trace>
  <inkml:trace contextRef="#ctx0" brushRef="#br0" timeOffset="28204.7918">9003 1740 951,'0'0'215,"0"0"-187,0 0 10,-132 20-17,94 16-16,2 10-5,14 3-2,13-3-4,9-7-31,0-4-9,21-15-21,21-12-13,7-8-16,-2-16 26,-5-31 38,-13-12 32,-14-20 25,-11-8 101,-4-10-30,0 5-3,-4 18-28,-9 21 6,3 27 4,2 19-34,3 7-22,4 25-19,-6 32-19,1 21 18,-2 16 2,4 5-2,4-3-49,0-10-87,31-24-189,14-27-122</inkml:trace>
  <inkml:trace contextRef="#ctx0" brushRef="#br0" timeOffset="28377.7129">9663 1698 1309,'0'0'42,"0"0"-36,-21 153 6,11-57 3,0 10-5,6 0-8,-3-4-2,-1-9-38,-6-9-65,-4-14-97,0-26-422</inkml:trace>
  <inkml:trace contextRef="#ctx0" brushRef="#br0" timeOffset="28549.7444">9705 1833 1055,'0'0'138,"0"0"-90,120-44-11,-80 44-26,-9 13-8,-18 22-3,-13 11-5,-3 6-13,-38 1-43,-8-7-56,1-15-179,20-21-125</inkml:trace>
  <inkml:trace contextRef="#ctx0" brushRef="#br0" timeOffset="28795.7371">10159 1766 1053,'0'0'161,"0"0"-149,0 0 12,-73 137-14,59-91-8,11-7-2,3-14-1,17-13-14,23-12 3,10-6 12,-4-34 4,-9-12 5,-16-6 12,-19 2 5,-2 7 9,-17 16-13,-20 14-22,-9 17-2,-3 2-45,0 33-102,6 15-220,16 6-308</inkml:trace>
  <inkml:trace contextRef="#ctx0" brushRef="#br0" timeOffset="29439.5788">10483 1961 772,'0'0'252,"80"-126"-204,-52 64 47,-11 9-64,-11 15-4,-4 18 1,-2 12-12,0 8 8,-2 0-19,-15 14-5,-6 20-2,-1 8 2,11 6-1,5 2 0,8-3-5,0-6-10,21-8-23,14-11 14,8-12 9,1-10 8,0 0-2,-1-34 8,-10-13 2,-3-8 9,-10 5 2,-7 9 21,-9 17-8,-1 13 9,-3 11-19,0 0-14,0 7-6,0 23-17,-3 9 23,-7-1 2,3-6-2,7-10-20,0-13 0,0-6-10,1-3 21,20-15 9,8-11 4,0 1-3,-2 9 3,-9 9-2,-5 7-2,-1 14 0,-2 25-9,1 7 8,0 2 0,11-8 1,7-17 0,12-14-1,7-9-1,2-36 1,1-20 1,-4-14 1,-4-10 1,-10-2 7,-9-3 8,-4 15 5,-9 17 13,-8 26 4,-3 20 15,0 7-7,-11 37-47,-19 23 0,-5 22 3,0 14 7,10 1-2,12-5-2,13-14-6,0-17 0,6-20-14,12-14-48,-2-22-94,-12-5-252</inkml:trace>
  <inkml:trace contextRef="#ctx0" brushRef="#br0" timeOffset="29576.8952">11310 1743 1144,'0'0'63,"131"-37"-58,-48 19-2,-14-2-3,-22-2-160,-36-4-527</inkml:trace>
  <inkml:trace contextRef="#ctx0" brushRef="#br0" timeOffset="29710.8264">10583 1403 1287,'0'0'32,"0"0"-10,0 0-22,0 0-21,0 0-122,0 0-589</inkml:trace>
  <inkml:trace contextRef="#ctx0" brushRef="#br0" timeOffset="30174.14">12269 1717 699,'0'0'314,"0"0"-301,0 0 8,-97 146 43,73-74-32,15-5-11,9-9-14,12-21-4,27-19-1,9-18 3,4-11 1,-2-36 6,-13-15-6,-16-12-1,-21 2 1,0 7 3,-36 17-4,-11 20-5,-5 20-2,4 8-6,8 2-77,20 20-129,20-6-92,3-5-287</inkml:trace>
  <inkml:trace contextRef="#ctx0" brushRef="#br0" timeOffset="30441.6749">12710 1796 901,'0'0'94,"0"0"-14,76 180 12,-76-73-31,0 22-16,-29 19-23,-10 8-8,1-1-14,12-16-2,17-26 0,9-29-14,18-29 6,26-27 6,9-28-5,6-18 9,-5-40 5,-16-21 7,-23-14 6,-15-14 0,-20-7-8,-27-3-7,-12 15-3,-2 10-1,7 13-13,16 7-38,27 5-69,11-11-170,36-4-277</inkml:trace>
  <inkml:trace contextRef="#ctx0" brushRef="#br0" timeOffset="30587.9284">13322 1598 1078,'0'0'69,"0"0"-45,0 0 48,0 0-34,3 154-19,-3-87-15,0 9-4,0 0-63,0-6-131,-7-19-223</inkml:trace>
  <inkml:trace contextRef="#ctx0" brushRef="#br0" timeOffset="31124.8562">13160 1743 796,'0'0'136,"0"0"-81,0 0 51,150-113-87,-37 89-14,6 4-4,-11 0 2,-25 9-3,-27-2-12,-27 6-39,-20 2 48,-9-4 3,0 2 29,-19-5 15,-10 4-14,0-1 2,0 8-13,2 1 3,6 0-15,3 0-4,3 13-3,1 13 1,3 11-1,2 4 1,5 8 3,1 3 1,3 2 2,0 0-5,0-1 0,0-6-1,0-8 1,0-7-2,0-11 1,0-10-1,0-7 1,0-4-1,0 0-7,3 0-13,6 0-2,6 4-5,9-2 15,10 0 12,11-2 1,15 0-1,11-16 0,4-17 4,-7-8-2,-20-3 0,-21 8-2,-25 7 6,-2 9 32,-6 15 19,-25 5 2,0 4-23,-6 29-28,9 12-3,12 2-5,12 4-1,4-5-5,22-6-65,22-10-87,8-9-194</inkml:trace>
  <inkml:trace contextRef="#ctx0" brushRef="#br0" timeOffset="32391.9865">14539 1961 1006,'0'0'148,"61"-140"-110,-21 75 30,-2 14-47,-9 19-16,-16 11-2,-8 15-1,-5 6 2,0 0-4,-20 13-4,-9 20 4,-2 9 0,3 8 0,11 1-1,6 0 0,11-7-9,0-5-29,19-9-6,20-15 7,10-10-8,2-5 0,-2-17-5,-9-20 19,-4-11 32,-7-13 1,-7-1 23,-3 4 13,-9 18 9,-5 18 13,-5 19-11,0 3-42,0 19-6,-3 22-3,-9 8 3,2-5 0,6-8 0,4-13-1,0-11 1,0-11-3,9-1 1,11-12 0,6-17-2,6-5-21,-5 5 5,-3 10 12,-11 10 6,-2 9 1,-4 0-15,-5 25 4,-2 12 8,0 4 4,0 1 0,3-7 0,10-3 0,9-13-2,7-12-6,9-7 4,7-17-4,1-26-9,2-8 4,-7-9 10,-5-8 2,-7-10 2,-4-9 5,-8-5 7,-5 5 11,-8 17 5,-4 24 26,0 20-6,0 18-11,-11 8-13,-7 16-25,-6 30-5,-3 21 3,5 7 2,4 6 1,5-2-1,4-2-3,9-5-17,0-10-32,22-4 25,18-20 18,11-13-10,2-21-14,2-3-23,-4-29 10,-9-22 29,-9-4 17,-10 6 7,-14 5 29,-5 15 41,-4 12-17,0 17-10,0 0-26,-7 5-24,-8 24-2,-1 7 2,5 5 0,9 1-1,2-1-1,0-7-8,9-6-9,20-13 2,11-8 15,0-7 1,0-2 0,-8-27 1,-13-10-1,-7-12-1,-12-4 2,0-1-2,0 10-2,0 17 2,-2 12-1,2 10 0,0 7-10,0 0-43,0 0-32,0 18-16,6 8 98,7 6 6,-1 6 0,-4 5 4,1 6 7,-4-1 9,-1-2-7,3-7-9,0-11 2,6-8-3,3-14-1,8-6 2,9-14-4,7-30-1,8-14-7,3-13 8,-2 8 11,-10 19 61,-16 18 31,-13 17-32,-10 9-33,0 18-36,-10 26 0,-7 12 4,1 4 4,10-4-6,6-7-4,0-9 2,20-13 2,6-13 2,0-14 16,2 0-1,-4-26 0,-1-20-15,-2-15-6,4-7-13,2 3-60,0 15-63,2 14-150,0 13-356</inkml:trace>
  <inkml:trace contextRef="#ctx0" brushRef="#br0" timeOffset="32953.9246">16881 1650 882,'0'0'196,"0"0"-127,0 0-23,-128 88-5,86-44-19,7 5-16,8-1-4,6-4-1,13-11-1,8-4-14,0-12-24,18-17-19,22 0 3,11-19 20,-2-22-2,-2-8 34,-11-4 2,-10 9 36,-7 12 48,-9 16-7,-5 12-14,-5 4-23,0 0-35,0 20-5,-2 18-1,-7 9 1,4-5 0,5-3 0,0-13 0,14-6-1,23-8-3,14-12 4,14-12-7,4-32 2,-4-14-2,-7-7 6,-11-10 1,-7-15 2,-11-11-1,-10 7 1,-7 16 2,-12 30 12,0 28 8,-3 20-7,-27 4-17,-18 43-8,-6 16 3,-2 17 5,11 4-1,16-1 1,20-3 0,9-5 2,9-10 0,29-8-1,15-17 1,11-19 0,8-21-1,-1 0-1,-10-39-21,-17-7-39,-22-2-41,-22 5-66,-13 4-99,-47 4-215</inkml:trace>
  <inkml:trace contextRef="#ctx0" brushRef="#br0" timeOffset="33156.8734">15222 1335 847,'0'0'135,"0"0"-122,0 0 13,185-30 7,-107 26-33,-23-1-20,-36-6-350</inkml:trace>
  <inkml:trace contextRef="#ctx0" brushRef="#br0" timeOffset="33436.0008">14711 1048 880,'0'0'103,"0"0"-99,138 3 38,-91 15 3,-20 0-25,-27-3-20,-15-2-19,-41-13 14,-8 0 5,-2-6 12,14-20 12,18-5 21,22-3 3,12 0 12,25 6-31,29 7-21,10 10-7,7 11 1,-11 0-2,-14 4 0,-19 23-65,-27-6-174,-8-4-451</inkml:trace>
  <inkml:trace contextRef="#ctx0" brushRef="#br0" timeOffset="34415.0143">18506 1299 680,'0'0'74,"0"0"81,0 0-13,0 0-59,0 0-28,0 0-4,0 0-11,-90-44-30,50 74-10,1 12 0,-2 8-1,12 4 0,14-4-1,15-5 2,0-9-8,11-12-16,20-14-8,6-10 10,8-2 12,-7-23-6,-7-12 15,-8 1 1,-9-2 8,-9 7-3,-2 11 12,-3 8 2,0 10 4,0 2-6,0 0-17,0 5 0,-5 20-11,-1 12 10,1 2 1,5 0-6,0-8 3,11-6 0,12-6-3,1-10-11,3-9 1,4 0 9,1-9 7,-1-20 2,-2-7 2,-4-3 1,-9 6 3,-3 5 9,-7 14 5,-6 7-7,0 7-7,0 0-8,0 19-15,-2 12 9,-16 6 6,0-3 1,7-8-1,4-12-5,7-8 3,0-6-15,0 0 5,18 0 12,18-18 2,-2-3 1,1 9-1,-11 7 1,-9 5-3,-5 0-3,-1 12-6,-7 16-4,0 7-77,-2-4-120,0-4-139</inkml:trace>
  <inkml:trace contextRef="#ctx0" brushRef="#br0" timeOffset="34750.9796">19321 1477 1008,'0'0'114,"0"0"-32,0 0-20,-147 4-62,83 35-4,4 3 1,10 2-1,19-8-3,22-5-4,9-10-12,14-9-3,35-12 2,11 0 8,4-32 16,-3-8 6,-16-14 2,-12-6 5,-16-12 20,-7-11 13,-8 5-7,-2 14 3,0 21 7,0 20 6,0 19-5,0 4-39,0 6-11,0 36-23,-2 21 16,-2 22 7,0 12 0,4-4-31,0-5-53,32-21-141,11-28-331</inkml:trace>
  <inkml:trace contextRef="#ctx0" brushRef="#br0" timeOffset="35230.7274">19915 1451 1145,'0'0'140,"0"0"-135,0 0-5,0 0 0,-14 123 1,8-70-1,6-7 2,0-11-2,2-12 0,22-14-1,10-9-2,3-6 3,3-30 4,1-10 2,-3-8-3,-10-6 2,0-2-1,-6 5 0,-5 6 0,2 6 5,-6 7 0,-2 5-2,0 4 7,-7 0-4,-1 3 5,-1 6 4,-2 3 0,0 3-13,0-1 0,0 3 5,0 3-2,0 4 4,0 5-5,0 0-6,0 0-2,-2 0-14,-7 34-7,-3 16 17,-3 21 2,-3 11 4,1 5-1,5-3-1,7-8 0,5-14 0,7-11-7,24-18-3,10-13-8,5-13-6,6-7-18,-10-7-39,-11-23-100,-17-7-123,-14-2-222</inkml:trace>
  <inkml:trace contextRef="#ctx0" brushRef="#br0" timeOffset="35337.2625">20290 1465 390,'0'0'381,"0"0"-372,0 0-6,160-92-3,-94 64-79,-25 0-311</inkml:trace>
  <inkml:trace contextRef="#ctx0" brushRef="#br0" timeOffset="35469.3835">19876 1139 853,'0'0'116,"0"0"-110,0 0 108,0 0-114,0 0-37,0 0-109,0 0-191</inkml:trace>
  <inkml:trace contextRef="#ctx0" brushRef="#br0" timeOffset="35825.9744">21020 1321 1130,'0'0'31,"0"0"-29,0 0-2,-25 123 6,13-75 0,-2-2-5,5-6 1,7-5 5,2-10-7,0-7 0,22-12-24,14-6-16,10-10 14,8-29 16,-3-5 4,-6-2 6,-14 8 8,-9 13 43,-6 9 7,-7 10-17,0 6-15,-1 0-26,4 15-3,2 16 1,3 6 2,-8-1 1,-9 1-1,0-4-25,-9-6-54,-28-5-73,-17-13-205</inkml:trace>
  <inkml:trace contextRef="#ctx0" brushRef="#br0" timeOffset="35951.65">21070 1073 1112,'0'0'70,"0"0"-66,0 0-4,0 0-147,135-29-248</inkml:trace>
  <inkml:trace contextRef="#ctx0" brushRef="#br0" timeOffset="36377.9885">22277 1347 951,'0'0'165,"0"0"-94,0 0 13,0 0-63,-113-5-17,68 36-4,3 5 0,3 3 0,16-2-2,11-1 0,12-5-7,0-9-24,25-8 0,22-12 6,9-2 3,3-10 22,-8-20 2,-8-2 6,-17-6 12,-5 9 31,-13 8 10,-5 8-7,-3 12-4,0 1-13,0 0-35,0 3-11,0 19-1,0 2 12,11 0-1,16-5 0,15-7 1,16-11 6,10-1 0,3 0 2,-11-19-5,-12-3-3,-16-7-16,-28 4-70,-4-10-341</inkml:trace>
  <inkml:trace contextRef="#ctx0" brushRef="#br0" timeOffset="37353.7709">17413 2761 845,'0'0'92,"0"0"-92,-137 35 23,83 4-9,7 3-6,9 0 0,13-5-3,19-9 1,6-8-6,20-12 0,29-8-5,13-6 4,9-30 1,-3-8 14,-13-9-10,-17-3-4,-18-6 13,-11-6 23,-5 3 18,-4 16-9,0 17 4,0 17-13,0 14-10,0 1-11,-8 19-15,-13 24-7,-1 15 7,2 6 1,11 4-1,9-3 0,0-7-2,9-12 1,23-15-19,7-16-6,3-15 3,3 0 16,-5-20-2,-11-13 9,-4-6 4,-9 1-3,-5 1 4,-2 11 0,-3 11 1,-4 10 11,-2 5-8,0 0-9,0 14-10,0 18 10,0 8 1,0 2-1,8-3 0,0-4 0,5-10 0,1-10 1,6-8-4,6-7 4,9-12-1,7-27 8,2-12-7,0-2 4,-1 10-2,-14 9 10,-9 15 15,-12 11-12,-3 8-5,3 0-11,-2 20-6,-2 16 6,-1 4 1,-3 2 0,0-5-1,0-6-40,-23-4-41,-8-11-67,-13-11-158,-3-5-173</inkml:trace>
  <inkml:trace contextRef="#ctx0" brushRef="#br0" timeOffset="37467.9697">17826 2617 662,'0'0'123,"0"0"8,40-119-42,-3 114-89,4 5-20,3 0-250,4 17-252</inkml:trace>
  <inkml:trace contextRef="#ctx0" brushRef="#br0" timeOffset="37877.2368">18572 2653 978,'0'0'65,"0"0"-25,0 0 23,-133 116-3,83-75-7,8 3-31,11 0-17,13-8-4,16-7 0,2-8-1,20-13-15,29-8-11,14 0 1,8-25 15,-2-3 10,-11 1 2,-21 6-1,-18 7 3,-13 8 6,-6 6 35,0 0-2,0 0-19,0 0-15,0 0-9,0 18-6,-5 2 3,5 5-1,0-10-7,21-2-6,15-10 11,4-3 5,-3 0 1,-6-12 1,-12-7 3,-13-10 3,-6-5 9,0 0-2,-27 4-9,-4 10-5,-2 8-1,-5 12-17,3 0-59,3 6-118,12 9-183</inkml:trace>
  <inkml:trace contextRef="#ctx0" brushRef="#br0" timeOffset="39386.1243">18981 2809 983,'0'0'195,"0"0"-169,0 0-11,0 0-9,0 0 37,0 129-26,0-90-10,0-4-5,0-12 0,0-10-2,4-9-1,9-4-9,9-20-7,10-23 15,5-5-4,0-2-7,-9 10 13,-10 16 0,-9 14 6,-7 8 19,-2 2-12,0 4-13,0 19-4,0 12 4,0 2 1,0-5 0,14-6 0,15-10-1,10-12 0,11-4 0,-2-11 0,-2-22-4,-13-8 0,-8-7 4,-8-12 1,-5-10 1,-4-8 0,-3 0-2,-5 7 2,0 24 3,0 16 3,-7 16 5,-7 15 1,1 0-6,-6 29-8,1 17-1,2 11 0,7 4-1,7 4 2,2-3 0,0 2-4,0-3 2,8-8-22,13-11-5,6-11 0,10-22 8,13-9-12,10-5-9,4-30-17,-8-2-1,-16 0 12,-17 9 48,-17 8 49,-6 10 36,0 3 4,0 6-46,0 1-17,0 0-20,-5 8-6,4 12-1,1 5-4,0-4-7,4 1 2,19-4-17,8-6-9,4-6-4,3-6-22,-5 0-4,-2-15 25,-4-11 41,-12-6 0,0-3 14,-7-2 17,-7 4-4,-1 8 23,0 10 5,0 11 1,0 4-24,0 2-26,-1 29-6,-3 13-7,-1 7 7,5 0 0,0-5-2,0-9-3,0-11 0,0-10 5,0-11-2,5-5-3,11-10 5,3-20 3,4-7-3,-1 3-1,-7 8 1,-5 10 1,-6 10 1,1 6 0,-3 0-2,4 10-8,3 14 4,3 4 3,-2-1-1,9-5 1,0-8-13,6-6-1,4-6 13,0-2-5,0 0 4,4-23 3,-2-5 0,-1-2 2,-4-2-1,-8 4 10,-9 7 6,-5 6 15,-4 9 7,0 6 2,0 0-15,0 0-23,-8 18-3,-4 5-5,8 0 5,4-1-2,0 1-2,4-4-2,19-3-5,6-4-15,6-4-10,3-8-6,-2 0-33,-3 0 16,-11-20 46,-4-4 13,-9-1 16,-4-2 36,-5 1-2,0 10 3,0 4-7,0 7-25,0 2 1,0 3-17,2 0-5,5 0-8,6 15 5,5 5 2,7-7-7,4 1-18,4-5-6,0-7-1,1-2-8,-3 0 0,-6-2 20,-6-13 17,-10 3 4,-4 4 12,-3 4 34,-2 4 15,0 0-16,0 0-34,0 10-11,0 9-2,0 2 1,15-4-1,12-8 2,10-6-4,5-3 3,0-8 1,-4-17 2,-10-3 2,-12-4 12,-8-4 19,-8 2-1,-3 2-14,-29 10-15,-14 14-5,-10 8-5,-7 2-17,6 21-50,12 0-68,18-7-205,18-9-249</inkml:trace>
  <inkml:trace contextRef="#ctx0" brushRef="#br0" timeOffset="39867.6358">21361 2775 1050,'0'0'64,"0"0"-56,0 0 53,0 123-44,0-87-9,0-5-5,0-7-3,12-11-5,16-11-16,10-2 3,4-16-7,4-16-2,-5-7 13,-5-7 14,-9 0 4,-9 5 16,-7 9 22,-11 18 4,0 11 10,0 3-21,0 0-35,0 10-3,-5 9 3,1 6 0,4-1-3,0-6-1,9 0 3,11-5-13,6-12-5,6-1-16,2 0 7,-1-24 17,0-8-2,-5-2 13,5-1 1,-9 2 8,-2 8 14,-4 8 18,-3 11-10,-1 6-4,0 0-17,10 6-2,-2 18 8,3 10 3,-8 4-2,-7-1-9,-8 6-2,-2-5-1,-12-1-5,-26-2-4,-13 1-47,-16-3-97,-16-9-335</inkml:trace>
  <inkml:trace contextRef="#ctx0" brushRef="#br0" timeOffset="40077.9298">19382 2597 1186,'0'0'0,"0"0"-29,145-79-57,-41 51-235,1 0-429</inkml:trace>
  <inkml:trace contextRef="#ctx0" brushRef="#br0" timeOffset="40187.3882">20053 2312 1182,'0'0'128,"0"0"-117,0 0 60,0 0-42,0 0-29,0 0-75,-74-65-447</inkml:trace>
  <inkml:trace contextRef="#ctx0" brushRef="#br0" timeOffset="40592.0826">22636 2602 1078,'0'0'100,"0"0"-71,0 0 68,0 0-66,0 0-31,-29 194 32,14-85 4,1 2-24,5-7-12,1 0 0,-5-4-4,1-7-56,-8-17-53,-3-30-128,-3-39-295</inkml:trace>
  <inkml:trace contextRef="#ctx0" brushRef="#br0" timeOffset="40750.9575">22601 2801 659,'0'0'97,"0"0"33,135-66 34,-96 66-114,-8 10 1,-16 18-27,-15 8-14,-4 2-10,-36 3 0,-8-8-95,4-10-142,15-16-161</inkml:trace>
  <inkml:trace contextRef="#ctx0" brushRef="#br0" timeOffset="40989.5424">23095 2624 1008,'0'0'22,"0"0"-17,0 0 36,-65 137-10,65-99-1,0-7-25,15-16 1,18-11-1,5-4 5,-3-12 16,-6-22 16,-11-10-2,-11 0-9,-7 4-13,-5 10-16,-24 17-2,-12 13-66,-2 14-63,1 31-112,5 9-51,13 2-302</inkml:trace>
  <inkml:trace contextRef="#ctx0" brushRef="#br0" timeOffset="41612.8452">23359 2921 686,'0'0'62,"138"-112"36,-93 50 75,-12-3-97,-15 10-9,-7 11-31,-9 16 7,-2 14-6,0 10-22,-9 4-9,-11 9-6,-9 28-10,0 4 9,4 8 1,12-5 0,9-2 0,4-5-2,5-6-1,25-4-15,8-12 9,1-9-9,0-6-3,-1 0 7,-7-12 9,-5-18 5,2-7 1,-6-9 0,-2 5 2,-2 7 5,-7 12 8,-7 14 2,-2 6 5,-2 2-23,0 0 0,0 24-16,0 10 15,0 3 1,-2-2 0,2-7-1,0-8-32,0-8 0,14-8-2,9-4 6,0 0 14,0 0 15,0-4 1,-4 1 0,3-4-1,3 3 2,6-2 5,7 0-3,7-5-1,-1-6-1,1-7-1,-7-6 1,-7-10-1,-6-9 5,-5-9 11,-2-6 23,-6-2 2,-6 12-1,-6 16 3,0 18 13,0 15-3,0 5-23,-6 17-31,-6 27-14,-1 12 12,1 14 2,8-1-1,4-1-6,0 3-31,0-4-57,0-11-121,0-14-328</inkml:trace>
  <inkml:trace contextRef="#ctx0" brushRef="#br0" timeOffset="41755.4744">24265 2597 289,'0'0'952,"0"0"-948,86-103-4,-15 76-1,0 0-12,-18-1-173,-30 0-359</inkml:trace>
  <inkml:trace contextRef="#ctx0" brushRef="#br0" timeOffset="41877.0474">23614 2111 1115,'0'0'83,"0"0"-57,0 0 21,0 0-47,0 0-135,0 0-363</inkml:trace>
  <inkml:trace contextRef="#ctx0" brushRef="#br0" timeOffset="42851.0704">2980 4524 704,'0'0'116,"0"0"-91,0 0 62,0 0-14,0 0 13,0 0-28,0 0-36,-31 38-3,29-38 23,2-16 6,0-10-44,0 2-4,15 8-10,7 10-14,-2 6-66,-4 14-124,-16 23-61,0 13-197</inkml:trace>
  <inkml:trace contextRef="#ctx0" brushRef="#br0" timeOffset="43075.6693">2723 5046 1018,'0'0'20,"0"0"-12,0 0-7,0 0 2,0 0-2,0 0 3,0 0 1,0 0 6,0 0 14,0-7-10,0 2-9,0 2-4,4 3-2,8 0-19,3 0-26,2 0-142,-5 0-370</inkml:trace>
  <inkml:trace contextRef="#ctx0" brushRef="#br0" timeOffset="43257.3648">3215 5034 1216,'0'0'49,"0"0"-37,0 0 5,0 0-4,0 0 14,0 0-19,23-14-3,-23 11-5,0 3-26,0-6-64,0-5-247</inkml:trace>
  <inkml:trace contextRef="#ctx0" brushRef="#br0" timeOffset="43949.8897">4604 4682 781,'0'0'150,"0"0"-108,0 0 69,0 0-82,-126 18-29,78 22 9,2 7-3,6 0-5,6 3-1,14-4-2,16-11 1,4-3-3,13-14-23,32-13-31,12-5-54,13-9 26,1-23 26,-9-2 19,-17 3 41,-21 9 0,-12 9 29,-10 6 68,-2 6 43,0 1-102,0 0-38,0 3-14,0 18 8,0 0 5,17 0 0,16-8-17,9-10-25,11-3 11,7-12 25,-9-18 7,-10-4 4,-22-2 5,-19 2 67,0 2 29,-21 3-38,-18 12-29,-12 10-13,-2 7-25,1 7-2,8 16-55,13 7-57,15-2-118,16-7-107</inkml:trace>
  <inkml:trace contextRef="#ctx0" brushRef="#br0" timeOffset="44458.2864">5201 4770 993,'0'0'55,"0"0"-38,0 0-10,-24 116 0,14-77-4,3-7-1,6-8-2,1-12-12,0-8-17,5-4-4,15-9 2,2-22 25,7-8 5,-4 2 0,-3 2 2,-6 13-1,-5 14 12,-6 6 0,-1 2-12,-2 9-4,1 18 4,-1 7 0,0 0 3,2-2-1,6-3-2,9-11 0,8-10 0,6-8-19,8-2-18,0-25-2,-2-7 29,-8-5 10,-11-4 0,-7 4 14,-8 6 42,-3 15-4,0 12 3,-2 6-7,0 8-48,0 25-12,0 12 11,0 4 2,0-6 0,14-2 0,13-11 5,4-12 14,0-8 39,-2-10 11,0-2-19,-1-26-13,-3-12-17,-3-8-21,-5 6-8,-11 3-94,-2 13-202,-4 15-410</inkml:trace>
  <inkml:trace contextRef="#ctx0" brushRef="#br0" timeOffset="44817.9501">6122 4863 886,'0'0'148,"0"0"-111,0 0 4,75-107-26,-71 93 18,-4 6-2,0 8-10,0 0 0,-14 0-15,-8 18-6,0 21-1,-1 6-3,8 3 4,8 0 0,7-7-12,0-9-21,31-8-13,12-16-8,7-8 32,3-8 10,-3-26 3,-10-6 9,-11-8 0,-8-1 11,-13 5 58,-6 8-10,-2 14-2,0 15-1,0 4-12,0 3-21,0 0-23,0 20-19,0 14 9,5 7-31,9 2-73,1-4-142,5-9-239</inkml:trace>
  <inkml:trace contextRef="#ctx0" brushRef="#br0" timeOffset="45650.3144">6937 4754 1027,'0'0'125,"0"0"-36,0 0-45,0 0-34,-139-12-10,95 40-1,6 7-1,7 1-21,15-3-51,11-3-1,5-9-33,21-11-44,23-10 46,10 0 48,0-24 27,-6-8 31,-10-1 30,-14 3 101,-10 10 28,-10 11-25,-4 4-40,0 5-24,0 10-60,0 34-10,0 23 0,0 25 14,0 22-2,0 15-6,0 7-2,0 6-2,-8-8-2,-17-14 1,-11-21-1,-9-34 1,3-28-1,-3-25 0,8-12 7,1-24 9,9-35-10,9-18-1,18-20-5,0-2-4,34-8 3,22 3 1,15 0-6,7 3-11,4 11 11,-8 10 1,-7 12 3,-17 11 2,-16 9 2,-16 11-1,-11 11 2,-7 8 5,0 6 4,-2 7-9,-11 5-3,-5 0-14,-3 12 4,6 15 6,1 6 4,12 2-7,2-3-7,5-2-12,24-7-28,9-6-7,10-11-14,2-6-28,-3-6 23,-11-20 53,-15-11 27,-5-2 28,-7-2 58,-5 5-22,-2 11-3,-2 14-3,0 8-23,3 3-27,-3 3-8,0 20-29,0 2 25,0 1 1,0-8-31,9-7 3,6-10 2,6-1 14,4 0 15,5-19 3,0-6 1,-1 6-1,-10 6 41,-7 12 5,-4 1-35,-1 0-14,-5 16-3,-2 11 2,0 6-5,0-1-95,0-8-182,0-12-160</inkml:trace>
  <inkml:trace contextRef="#ctx0" brushRef="#br0" timeOffset="45996.7278">7989 4700 769,'0'0'197,"0"0"-80,0 0 16,0 0-90,0 0-42,0 0 2,0 0-1,-92 105 1,86-74-3,6-7-6,13-5-2,22-12-19,18-7-9,10 0-25,2-23-19,-9-9 27,-18-4 46,-16 4 7,-13 5 38,-9 8 49,0 12 2,-9 7-23,-11 0-45,-1 16-13,4 10-2,8 0-2,9-2-1,0-3-3,18-6 2,19-8 2,12-7 1,8 0 3,-6 0-7,-9-17-1,-17 1-21,-20-1-84,-5-6-296</inkml:trace>
  <inkml:trace contextRef="#ctx0" brushRef="#br0" timeOffset="46555.0133">9297 4586 908,'0'0'69,"0"0"-55,0 0 16,-89 140-4,83-98 0,6-8-20,2-13-1,33-13-4,14-8 8,4-15 3,-3-23 9,-14-8 7,-12-2-5,-20 0-9,-4 2-2,-18 11-10,-17 16-2,-7 12-4,-2 7-45,11 9-46,14 13-103,17-2-97,2-8-181</inkml:trace>
  <inkml:trace contextRef="#ctx0" brushRef="#br0" timeOffset="46827.1038">9642 4652 834,'0'0'41,"23"116"119,-23-24-59,0 24-37,-9 27-18,-15 13-29,-3 17-10,2-3-4,10-13-3,15-20 0,0-28-1,29-33-9,17-31-1,8-33 4,4-16 7,-7-47 8,-11-19 18,-20-13 14,-20-21-2,-2-9-20,-38-16-12,-14-4-4,-2 8-2,1 11-3,12 15-24,21 19-36,22 10-55,3 2-182,39 2-234</inkml:trace>
  <inkml:trace contextRef="#ctx0" brushRef="#br0" timeOffset="46992.9873">10289 4584 902,'0'0'297,"0"0"-283,0 0 27,5 128 11,-9-60-19,-2 2-14,0 5-17,1-1-2,5 0-26,0-6-111,-4-15-172,-2-22-343</inkml:trace>
  <inkml:trace contextRef="#ctx0" brushRef="#br0" timeOffset="47120.9082">10230 4632 1079,'0'0'88,"0"0"-82,133-143 37,-42 107-32,0 8-11,-22 15-163,-24 8-394</inkml:trace>
  <inkml:trace contextRef="#ctx0" brushRef="#br0" timeOffset="47459.7747">10190 4802 531,'0'0'510,"0"0"-486,0 0 5,0 0-20,160-41-9,-85 29-5,-17 12-14,-18 0-3,-18 9-5,-16 21 22,-6 8 4,0 8 1,-6 3 5,-10-8 1,8-6-6,8-15 3,2-14-6,36-6 3,15-16 0,10-24 3,-3-6 6,-15-4 19,-18 3 15,-21 3 17,-6 10-11,-23 10-22,-16 12-19,-8 10-8,0 2-41,7 0-105,11 6-153,18-3-388</inkml:trace>
  <inkml:trace contextRef="#ctx0" brushRef="#br0" timeOffset="47765.7725">11033 4722 997,'0'0'167,"0"0"-154,0 0 20,-45 112-19,37-74-5,6-1-8,2-11-1,0-11-30,20-10-14,20-5 12,6-10 2,6-22-11,-5-13 16,-7-7 7,-7-1 18,-10 2 13,-7 17 61,-10 15 18,-4 14-3,-2 5-28,0 0-34,0 10-24,0 20-1,-6 14-2,-7 9 0,5 5-10,4 0-60,2 0-96,2-15-177,0-17-443</inkml:trace>
  <inkml:trace contextRef="#ctx0" brushRef="#br0" timeOffset="48095.4008">11464 4691 991,'0'0'44,"0"0"40,136-29-54,-90 38-12,-6 26-9,-11 9-2,-15 4-6,-12-4 3,-2-5-1,0-9-2,-8-11 4,-2-8 0,3-11 1,5 0 1,2-23 16,0-16-23,25-9-10,12 4-7,3 3 2,1 12 10,-7 15 5,-5 9 2,-10 5 12,-3 0 0,-5 26 3,-4 8 3,-4 6-1,-3 3-13,0-2-6,0 2-2,-21-3-92,-1-10-164,-3-14-230</inkml:trace>
  <inkml:trace contextRef="#ctx0" brushRef="#br0" timeOffset="48362.7321">11916 4391 1099,'0'0'32,"0"0"17,0 0-36,118 32-12,-111 6 1,-7 0-2,-27-3 2,-13-12 7,-5-10-2,5-11 13,9-2-8,9-5 8,11-20 4,11-10-13,0 2-10,16 0-1,17 8-3,-2 9 0,-2 16-28,-3 0-66,-5 7-170,-5 13-285</inkml:trace>
  <inkml:trace contextRef="#ctx0" brushRef="#br0" timeOffset="48883.8831">12290 4792 1020,'0'0'141,"0"0"-124,0 0-6,116-52-8,-78 18-1,-7-1-2,-15-2 4,-13 1 2,-3 10 10,-5 9 32,-25 10 0,-2 7-32,-6 7-13,-3 28 0,6 11-2,2 10-2,4 4 2,10 0-1,9-4 0,10-10-1,0-11-5,22-13-1,20-14-2,14-8 5,8-4 4,3-26-5,-5-12 5,-10-5 4,-14-4-3,-16-4-1,-13 3 5,-9 8-4,0 10 0,-7 12 0,-3 10-1,5 8 0,3 4-2,2 0-9,0 0-15,4 0-25,26 8 21,4 10 28,5 4-5,-4 7 6,-4 0 0,-6 5 1,-5 5 1,-11 0 13,-9 6 8,0-1-7,0-3-4,-6-4-9,-3-7-2,1-7-32,6-14-144,2-7-295</inkml:trace>
  <inkml:trace contextRef="#ctx0" brushRef="#br0" timeOffset="50149.8513">13247 4824 1012,'0'0'123,"45"-107"-34,-9 46-39,-5-2-34,-10 8-5,-11 13-7,-10 17 0,-3 12-1,-25 13-3,-1 0-3,0 5 1,4 20-11,13 1-22,12 3-39,0 0-12,4-1 2,20 4-31,6-2 1,2 4 0,-8 6-7,-9-1 31,-9 5 44,-6-3 38,0-9 8,-14-3 35,-1-11 44,1-10-3,12-5-37,2-3-22,0 0 34,22-20 3,18-10-40,12-10-3,3-8-3,1-6-2,-5 1 22,-7-2 21,-12 11 25,-14 10-4,-11 10 11,-7 10-14,0 8-5,-4 6-15,-17 0-35,1 18-10,-2 16-2,4 10 0,5 6 0,6 0 0,7-2 0,0-6-4,4-10-10,18-7-13,8-15-12,2-10 22,10 0 10,0-21 7,-6-13 1,-4-5 0,-7-10 5,-9-1 7,-9 0-2,-7 8-3,0 10-4,0 10-3,0 9 1,-2 9-4,2 3 2,0 1-11,0 0-20,6 1-24,11 16 38,6 1 2,2 4 0,-3 2 9,-5 2 4,-5 4 2,-5 2 0,-7 0 0,0 0 0,0-6 1,0-5 3,2-10 2,9-8 2,9-3-2,11 0 4,7-21-2,7-9-8,-1-8-2,-3-4-6,-10 0 8,-4 2 6,-12 8 7,-6 6 33,-9 7-8,0 7-2,0 6-9,-18 6-7,-3 0-12,1 14-8,3 18-1,3 7 1,8 7 1,3-2-1,3-1-1,0-6 0,7-8-16,18-12-10,6-13-26,10-4 13,5-9 1,8-23 2,2-7 13,-5-5 24,-2-3 2,-9-5 1,-14 7 33,-7 11 9,-12 5 4,-7 15-4,0 6-24,0 6-6,-1 2-15,-24 13-1,0 17-1,4 8 0,2 4 2,10 2 0,4-1 0,5-8 1,0-5-1,2-12-22,20-8 1,11-10 1,5 0 19,4-22 1,4-12-1,-4-8 2,4 0 0,-3 4 0,-6 7 12,-3 8 14,-10 12 2,-3 7-5,4 4-8,-2 0-8,4 7 1,0 15-6,-4 10 2,-6 3-2,-8 4-2,-9 1 2,0-2 0,-22-2 0,-28-2-3,-16-6-20,-17-7-83,-17-14-237</inkml:trace>
  <inkml:trace contextRef="#ctx0" brushRef="#br0" timeOffset="50425.489">14475 3958 1171,'0'0'15,"0"0"2,125 9 8,-103 20-14,-20 0-4,-4 3-2,-46-8-4,-12-5 5,-3-9 2,14-10-7,18 0 5,16-11 7,14-12 7,1-3 0,12 1-5,21 8-5,2 2-2,-3 9-4,-2 3-4,-11 3-7,-19 0-111,-6 0-442</inkml:trace>
  <inkml:trace contextRef="#ctx0" brushRef="#br0" timeOffset="51221.5778">15810 4578 620,'0'0'302,"0"0"-238,0 0-17,0 0 46,0 0 6,121 35-39,-59-35-13,0 0-21,-1 0-17,-18 0-9,-19 0 0,-13 0-44,-11 3-55,-21 6-84,-20 0-98,-13 2-268</inkml:trace>
  <inkml:trace contextRef="#ctx0" brushRef="#br0" timeOffset="51372.267">15802 4814 488,'0'0'441,"0"0"-402,0 0 20,0 0 18,126 75-12,-45-73-8,-8-2-40,-8 0-17,-24 0-28,-22-2-128,-19-13-141,-4 1-465</inkml:trace>
  <inkml:trace contextRef="#ctx0" brushRef="#br0" timeOffset="53736.0812">18062 4421 721,'0'0'243,"0"0"-179,0 0 51,0 0-51,0 0-38,0 0-1,0 0-16,13-44-5,-8 24 5,-5-4 12,0 0 5,-2 4-2,-19 2-5,0 6-11,-6 3-2,-1 6-1,4 3-3,-5 0-1,-2 2-1,0 20 2,-5 10 0,5 7 2,4 12-1,4 4-3,6 1 1,6 0 4,4 0-5,5-1 2,2-6 0,0 1 0,0-6 4,0 0-6,-2-2 1,-2-3-1,-3-7 4,-3-4-4,4-4 0,0-4-2,-1 0-11,0-5-8,-2-4-38,3-3-32,-2-1-90,-1-2-138,3-5-180</inkml:trace>
  <inkml:trace contextRef="#ctx0" brushRef="#br0" timeOffset="53995.955">17438 4858 765,'0'0'92,"0"0"15,0 0-4,0 0-89,118-27 3,-35 19 21,3-3-10,3 4 7,-8-2 10,-14 1-10,-20 2-22,-20 2-11,-22 1 1,-2 0-2,-3-1-1,0-3-15,0-5-101,0-5-278</inkml:trace>
  <inkml:trace contextRef="#ctx0" brushRef="#br0" timeOffset="54505.96">18646 4330 599,'0'0'189,"0"0"-39,0 0-62,0 0-52,0 0-5,0 0 6,9-13 14,-9 9 7,0 0-15,-11 4-24,-14 0 3,-8 0-12,-12 22-4,-3 18-3,-4 16 1,3 13-1,9 10 0,10 10-2,16 3 16,7-6-1,7-10-3,7-9-6,22-13-6,8-12 12,3-6-4,-2-14-2,-9-11 10,-11-4-12,-9-7-1,-9 0-2,0 0 5,0 0-3,0 0-4,0 0-23,-13-2-58,-6-12-146,9-6-321</inkml:trace>
  <inkml:trace contextRef="#ctx0" brushRef="#br0" timeOffset="55565.9401">18804 4650 636,'0'0'125,"0"0"3,0 0 45,0 0-69,0 0-73,0 0-25,0 14-1,0 28 19,0 4 17,0 0-19,0-2-4,0-5-12,0-6-3,0-5 1,-2-8-4,-2-3-14,4-11-46,0-3-95,0-3-154,0-15-100</inkml:trace>
  <inkml:trace contextRef="#ctx0" brushRef="#br0" timeOffset="55795.7078">19054 4624 931,'0'0'113,"0"0"-60,0 0-6,0 0-42,0 0 14,0 114 33,0-64-17,0-2-8,0-2-7,0-1-5,0-10-10,0 0-1,0-9-1,-7-3-3,3-10-14,2-5-48,0-4-48,-4-4-76,0 0-30,-6-12-150</inkml:trace>
  <inkml:trace contextRef="#ctx0" brushRef="#br0" timeOffset="56059.7887">18671 4575 650,'0'0'87,"0"0"-10,0 0-8,0 0-26,160-32 46,-84 23-9,0 0-4,-9-2-23,-23 4-19,-18 4-24,-16 1-5,-8-1-5,-2 1-20,0 1-41,0-10-116,2 0-272</inkml:trace>
  <inkml:trace contextRef="#ctx0" brushRef="#br0" timeOffset="56426.8719">19311 4296 709,'0'0'80,"0"0"36,0 0-39,0 0-64,0 0 2,0 0 28,35 9 7,-5-9 9,7 0-16,-2 0-12,-1 0-11,-10 0-5,-11-2-12,-5 2 0,-8 0-6,0 0-42,0 0-96,0 0-170,0 0-315</inkml:trace>
  <inkml:trace contextRef="#ctx0" brushRef="#br0" timeOffset="56763.7468">19725 4325 375,'0'0'655,"0"0"-626,0 0 7,0 0-9,0 0 7,145 82 7,-98-30-7,-6 10-5,-9 7-5,-19 5-11,-13 4 0,-13-6-11,-34 0 4,-10-8 1,-12-15 16,6-7 10,9-12 4,8-12-8,15-3-7,8-6-16,10-3-4,7 0-2,0-2-4,4 5-37,0-2-25,2-2-75,0-2-113,0-3-212</inkml:trace>
  <inkml:trace contextRef="#ctx0" brushRef="#br0" timeOffset="57824.5333">20429 4592 214,'0'0'28,"0"0"92,0 0 43,0 0 50,0 0-22,0 0-40,0 0-54,29-32-64,-29 62-22,0 12 18,0 6 21,0 4-19,0 3-16,0-6-9,-4-3-1,0-5-5,1-7-1,-4-8-29,1-2-44,-8-4-51,-1-6-75,-7-6-78,-3-8-164</inkml:trace>
  <inkml:trace contextRef="#ctx0" brushRef="#br0" timeOffset="57995.664">20142 4884 274,'0'0'677,"0"0"-653,0 0 38,0 0-26,166-72-29,-65 51 24,2-4-21,-16 9-8,-18 2-2,-24 8-122,-18-2-142,-17 0-236</inkml:trace>
  <inkml:trace contextRef="#ctx0" brushRef="#br0" timeOffset="58396.9302">21484 4359 725,'0'0'59,"0"0"-5,0 0 127,0 0-106,0 0-6,0 0-32,-7-80-22,-20 78-5,-6 2-3,-3 0 5,-1 12 2,0 15-2,3 11-2,4 11-3,5 11 4,10 5-5,8-3 6,7-4-7,0-1 12,0-4-5,0-2-5,0-4-7,0-7 0,0-1 3,0-5-3,0-6-14,0-2-37,0-6-55,-2-4-76,-7-8-130,-9-8-169</inkml:trace>
  <inkml:trace contextRef="#ctx0" brushRef="#br0" timeOffset="58557.9794">21002 4867 1035,'0'0'35,"0"0"-5,0 0-10,114-55-19,-40 39-2,-3-5-4,0 7-120,-11-9-135,-10-3-240</inkml:trace>
  <inkml:trace contextRef="#ctx0" brushRef="#br0" timeOffset="58798.269">21928 4354 1021,'0'0'91,"0"0"-73,0 0 86,0 0-78,0 0-24,-119 105 6,75-30 15,6 4-5,9 2 11,7 0-2,10-7-16,12-7-11,0-7 0,21-9 0,8-11-41,4-12-61,0-16-123,2-12-178</inkml:trace>
  <inkml:trace contextRef="#ctx0" brushRef="#br0" timeOffset="59015.5692">22131 4640 971,'0'0'101,"0"0"-76,0 0 16,0 0-35,0 0 11,0 0 2,50 142-10,-48-96-5,-2-3-3,0-3-1,0-6-13,0-6-98,0-8-80,0-10-100,0-10-297</inkml:trace>
  <inkml:trace contextRef="#ctx0" brushRef="#br0" timeOffset="59269.9966">22422 4652 866,'0'0'79,"0"0"26,0 0-15,0 0-81,0 0-6,0 0 8,0 82 24,0-38-5,0 2-5,0 1-9,-2-4-11,-2-2-1,1-3-2,1-6-2,-1-11-16,3-4-33,0-9-41,0-8-40,0 0-92,0 0 32,0-18-35</inkml:trace>
  <inkml:trace contextRef="#ctx0" brushRef="#br0" timeOffset="59495.622">21978 4668 893,'0'0'39,"0"0"0,0 0 17,116-60-46,-39 45 7,-4 6-4,-7 0-8,-10 1-5,-20 5-1,-16-1-98,-9-1-133,-11-2-112</inkml:trace>
  <inkml:trace contextRef="#ctx0" brushRef="#br0" timeOffset="59883.8431">22815 4137 576,'0'0'139,"0"0"-16,0 0-8,0 0-99,0 0-13,0 0 0,8 48 29,-8-16 0,0 4 29,0 4-27,0 2-12,0-2-7,0-2-10,0-5 1,0-8-5,-2-3-2,2-6-35,-2-4-69,-2-1-67,-1-7-51,-3-4-176</inkml:trace>
  <inkml:trace contextRef="#ctx0" brushRef="#br0" timeOffset="60109.5926">22627 4383 740,'0'0'96,"0"0"-15,0 0 17,0 0-88,0 0 13,114-22 8,-61 15-5,5-5 1,-2-2-14,-7 3-4,-11 3-9,-11 6-4,-9 2-118,-7-2-125,-5 0-194</inkml:trace>
  <inkml:trace contextRef="#ctx0" brushRef="#br0" timeOffset="60371.475">23331 4231 1082,'0'0'7,"0"0"24,134 16 17,-74 16-19,-6 10 6,-13 12-4,-20 5-3,-16 11-6,-5 4 4,-29 2-4,-16-4-2,-6-10 0,2-9 4,9-15-1,4-8-8,11-9-4,6-6-8,3-5-3,9-6-4,-1-1-49,-6-3-61,-3 0-324</inkml:trace>
  <inkml:trace contextRef="#ctx0" brushRef="#br0" timeOffset="61008.9117">18655 5645 684,'0'0'78,"0"0"35,0 0 6,0 0-53,0 0-21,127-3 26,-9 3 0,38 0-34,39-1-10,42-6-7,40 2-2,42 0 5,36 5-10,19 0-6,25 0 0,-3 0 1,-14 0-2,-30 0-5,-56 0-1,-66 0 5,-68 0 2,-66 0 3,-48 0-9,-28-6 2,-20-4-3,-5-2-18,-31-3-78,-20 0-109,-13 1-310</inkml:trace>
  <inkml:trace contextRef="#ctx0" brushRef="#br0" timeOffset="61757.4789">20499 6094 607,'0'0'133,"0"0"-131,0 0 39,0 0 37,0 0-12,0 0-7,4 65-17,-24-53-18,0-5 5,-3-5-5,1-2 2,0 0-5,2-6-6,6-11 3,6 0-9,8-5-3,0-2-2,15 0-3,21 2-1,8 2 1,4 6 1,-2 7 0,-3 7 3,-8 0 0,-8 4-5,-7 21-1,-4 3 1,-9 5 2,-4 6-1,-3 5 6,0 5-1,-17 0 7,-12 1 2,-7-4-6,-4-4 0,-1-8-5,4-10 0,6-10-4,4-9 6,7-5-6,5 0 4,7 0 6,8-7-9,0 0-1,10-3-1,26 0-1,12 4 2,12 6 4,8 0 2,3 8-2,0 5-2,-1 1 3,-10-2 8,-7-9 11,-10-3 5,-6 0 11,-6-4 1,-2-16-1,-6-5-5,-8-2-11,-1 0-14,-5 6-8,-1 5-4,4-1-34,3 1-73,5-7-184</inkml:trace>
  <inkml:trace contextRef="#ctx0" brushRef="#br0" timeOffset="68194.9253">15804 7586 824,'0'0'134,"0"0"-111,0 0 33,0 0-27,0 0-5,0 0 40,178 45-26,-95-45-14,-12 0-8,-13-6-7,-20 1-8,-20 3 0,-9-1-2,-9 3-32,0 0-103,0 0-126,-13 0-196</inkml:trace>
  <inkml:trace contextRef="#ctx0" brushRef="#br0" timeOffset="68411.4274">15866 7854 205,'0'0'833,"0"0"-831,0 0 2,0 0 23,0 0 32,160 49 7,-79-49-28,-4 0-12,-9 0-13,-22 0-4,-21 0-8,-13-3-2,-12 2-9,0 1-18,0-2-52,-21 2-253,-3-9-267</inkml:trace>
  <inkml:trace contextRef="#ctx0" brushRef="#br0" timeOffset="74740.4559">18051 7340 677,'0'0'111,"0"0"8,0 0 29,0 0-69,0 0-39,0 0-14,0 0-4,0 0-8,0 11-9,0 31 10,0 10 15,0 5-7,0-6-12,0 0-4,0-10-6,0-4 3,0-7-3,0-7 1,0-6-2,0-3-17,-7-5-40,1-2-40,-2-7-59,6 0-131,0-1-147</inkml:trace>
  <inkml:trace contextRef="#ctx0" brushRef="#br0" timeOffset="75008.8419">18250 7360 746,'0'0'56,"0"0"14,0 0 8,0 0-51,0 0 50,17 115-27,-15-66-11,-2-1-10,0-6-7,0 0-13,0-7 0,0-2-5,0-3-1,0-9-3,0-1 0,0-8-28,0-5-66,-2-7-97,-9 0-60,-4 0-125</inkml:trace>
  <inkml:trace contextRef="#ctx0" brushRef="#br0" timeOffset="75288.8387">17754 7409 835,'0'0'24,"0"0"-17,0 0 37,0 0-25,192-56 10,-89 48 6,1 2-11,1-8 20,-9 0 15,-18-1-17,-25 6-28,-19-1-8,-21 3-3,-13 0 4,0-3-7,0-3-38,-10-3-129,-11-1-98,1-8-183</inkml:trace>
  <inkml:trace contextRef="#ctx0" brushRef="#br0" timeOffset="76035.8057">18815 6724 588,'0'0'91,"0"0"-62,0 0 12,0 0-22,0 0 21,0 0 13,-13 91-7,-9-70-15,-1-5-3,2-7-3,-2-7-6,3 0-11,4-2 6,5 0 6,2-5-7,5-15-3,4 0-3,0-2-5,0-1-1,6 5-1,15 3-1,1 2 1,2 5-1,1 4 1,-2 4-1,3 0 1,-3 0 0,-8 7-4,-5 14 2,-2 8 2,-4 4 0,-4 4 0,0-1 4,0 0-3,0 1 2,-6-4-2,-12 3 4,-9-4-1,-9-4 1,-1 0 1,-4-6-5,1-1 2,4-8-3,5-8 0,11-5-2,5 0-2,9-7 0,6-4 2,0 0-4,16 3 3,11 5 0,11 3 3,5 0 0,3 1 4,6 9 3,2 1 2,-3-5 17,-1-4 23,-7-2-17,-10 0 0,-9 0-5,-5-12 3,-6-6 6,-7-5-10,0-1-7,-6 2-9,0 2-7,0 9-3,0 4-4,0 7-44,0 7-89,0 22-222,0 14-75</inkml:trace>
  <inkml:trace contextRef="#ctx0" brushRef="#br0" timeOffset="76373.5464">19130 7453 642,'0'0'125,"0"0"-8,0 0 34,0 0-97,0 0-39,0 0 24,0 0 28,2 134-26,-2-88-22,0-1-1,0-3-12,-6-6-5,3-8-1,3-8 0,0-5-2,0-7-48,0-5-64,0-3-119,-3 0-76,-9 0-139</inkml:trace>
  <inkml:trace contextRef="#ctx0" brushRef="#br0" timeOffset="76567.0464">18874 7710 55,'0'0'835,"0"0"-817,0 0 34,0 0 27,178-62-60,-100 50-8,-5 0-11,-6-1-1,-11 1-80,-11-1-153,-10-3-215</inkml:trace>
  <inkml:trace contextRef="#ctx0" brushRef="#br0" timeOffset="76775.2856">19734 7425 1032,'0'0'38,"0"0"-9,0 0-1,0 0-10,0 0 36,0 145-22,0-104-24,0 2-6,0-7 0,0-6-2,0-4-10,0-11-62,0-6-75,7-9-117,1 0-101</inkml:trace>
  <inkml:trace contextRef="#ctx0" brushRef="#br0" timeOffset="76985.6939">19941 7483 850,'0'0'119,"0"0"-20,0 0-44,0 0-53,0 0 12,0 0 15,0 137-11,0-100-5,0 2-1,0-3-3,0-7-8,0-2-1,0-7-16,0-4-43,0-7-93,0-6-126,-3-3-79</inkml:trace>
  <inkml:trace contextRef="#ctx0" brushRef="#br0" timeOffset="77242.5048">19523 7435 678,'0'0'83,"0"0"-77,0 0 82,146-52-12,-74 43-39,3 0-7,-3 1-15,-7 0-10,-17-1-3,-12 4-2,-18-2-15,-6 0-113,-12-3-87,0-5-271</inkml:trace>
  <inkml:trace contextRef="#ctx0" brushRef="#br0" timeOffset="77886.3912">20431 7038 642,'0'0'76,"0"0"-75,0 0-1,0 0 28,0 0 14,0 0-18,14 22-9,-14-20-9,-2 2 11,-12-4-9,5 0 6,-2 0-7,5 0 1,1 0 1,3-6 0,2-4-8,0 0-1,9 1 0,11 0-5,4 5 5,1 0-1,0 4 2,-1 0-2,-2 0 2,-2 4 0,-7 15 1,-1 4 2,-3 3 4,-5 8 2,-2 0-2,-2 2 8,0 1 1,0-6-2,-15 0-5,-3-7-1,-5-6-6,4-9-2,5-4 3,1-5-1,7 0 3,-1-6 2,7-8-8,0 0 1,0 6-1,4 1-2,12 7 0,4 0-1,9 0 1,3 11 2,11 3 5,9-2 5,4-3 36,2-2 20,-8-5-7,-5-2-11,-13 0-13,-15 0 3,-10 0 1,-7 0-1,0 0 5,0 0-6,0-12-12,0-8-21,7-4-4,1 4-2,-3 6-20,-1 9-48,-4 5-85,0 0-329</inkml:trace>
  <inkml:trace contextRef="#ctx0" brushRef="#br0" timeOffset="78373.4675">18084 8071 931,'0'0'49,"0"0"-23,0 0 47,0 0-56,132 65 44,8-50-2,43-9-30,29-2-4,20-4-2,4 2-1,-4-2-1,-9 0-3,-32 0-10,-37-6 0,-44-6-4,-46 0-4,-30 1 0,-23 0 0,-11-3-5,-5 2-44,-38 5-65,-18 7-189,-15 0-154</inkml:trace>
  <inkml:trace contextRef="#ctx0" brushRef="#br0" timeOffset="78928.8679">19299 8589 947,'0'0'40,"0"0"-32,0 0 73,0 0-57,0 0-6,-114 77-8,97-75-4,1-2 8,5 0 0,2-19-1,7-8 1,2-1-7,0 0-4,20 7 3,9 2-4,7 7 0,8 9 8,0 3 0,1 3 4,-5 28-7,-13 4 2,-11 7-4,-16 2-4,0 5 9,-22 3-4,-24 0 3,-4 1-4,-7-7 1,4-13-5,5-8 2,13-16-1,12-9 1,9 0 2,12 0-3,2-4 0,2-4-2,27 2 0,13 4-1,14 2 1,8 0 11,8 0 0,-3 0 13,-8 0-11,-6 0 7,-11 0-1,-3-8-4,-12-8 5,-5 0-7,-10 0 2,-3-2-6,-2 1-5,2 0-4,0-5-7,5-2-43,5-6-64,8-12-298</inkml:trace>
  <inkml:trace contextRef="#ctx0" brushRef="#br0" timeOffset="79327.0957">21481 7698 1169,'0'0'46,"0"0"-36,0 0 39,0 0-29,0 0-19,158-32-1,-68 20-3,-14 3-60,-26 6-110,-20 3-220</inkml:trace>
  <inkml:trace contextRef="#ctx0" brushRef="#br0" timeOffset="79477.3711">21513 7897 1128,'0'0'23,"0"0"-20,131-53 12,-37 29-15,4 2 0,-2-4-159,-13-2-432</inkml:trace>
  <inkml:trace contextRef="#ctx0" brushRef="#br0" timeOffset="79664.835">22547 7515 1001,'0'0'234,"0"0"-222,0 0 12,0 0-9,0 0-4,-13 130 3,13-79-11,0-5-3,0-4-36,0-6-76,0-10-126,0-14-166</inkml:trace>
  <inkml:trace contextRef="#ctx0" brushRef="#br0" timeOffset="79835.6531">22683 7575 1019,'0'0'71,"0"0"20,0 0-58,0 0-10,0 0 8,0 149-19,0-99-10,0-2-2,0-2-21,0-3-71,0-9-114,-2-10-199</inkml:trace>
  <inkml:trace contextRef="#ctx0" brushRef="#br0" timeOffset="80020.7937">22351 7536 1033,'0'0'35,"0"0"-20,0 0 70,0 0-73,165-89-11,-70 74 0,2-6-2,-13-4-61,-14-7-115,-22-3-145</inkml:trace>
  <inkml:trace contextRef="#ctx0" brushRef="#br0" timeOffset="80593.2141">23245 6953 433,'0'0'342,"0"0"-331,0 0 103,0 0-45,0 0-46,0 0 20,0 71-18,-27-63-9,0-3-7,5-5 6,4 0-6,7 0 3,5-13-1,6-3 1,0-4-8,4 2-4,21 1 1,1 5 0,1 7-2,-3 5 1,-3 0 0,-1 0-5,2 17 5,-4 8 0,-1 5 7,4 2-2,-6 2 0,1 0 5,-12 3 0,-4 3-9,-12 4 3,-30 2-3,-10-2 4,-5-6-4,4-12 0,11-10-1,13-9 2,15-7 0,11 0 9,3-13-4,0-5-6,23 3-1,5-3 0,5 11 2,2 7 1,1 0-1,4 0-2,13 10 5,5 2 14,9-4 7,1-6 4,-4-2 5,-6 0 8,-10-10 2,-7-12-12,-7-2 1,-11-6-7,0 2-9,-7-3-11,-3 1-7,-1 6-3,1 6-45,0 0-63,-4 3-242</inkml:trace>
  <inkml:trace contextRef="#ctx0" brushRef="#br0" timeOffset="87610.5123">21156 9761 119,'0'0'727,"0"0"-593,0 0-9,0 0-21,0 0-54,0 0-7,0 0-11,0 0-15,27-79-9,-27 79-3,0 0-5,0 0-6,0 0-54,7 0-106,8 7-186,10 3-200</inkml:trace>
  <inkml:trace contextRef="#ctx0" brushRef="#br0" timeOffset="87790.5097">21687 9787 235,'0'0'624,"0"0"-486,0 0 5,0 0-76,0 0-50,0 0-13,19-49-4,-11 49-56,0 7-126,-3 15-122,-3 11-258</inkml:trace>
  <inkml:trace contextRef="#ctx0" brushRef="#br0" timeOffset="87933.8693">21655 10142 210,'0'0'656,"0"0"-604,0 0 92,0 0-48,0 0-90,0 0-6,-26-41-80,59 29-242,9-11-290</inkml:trace>
  <inkml:trace contextRef="#ctx0" brushRef="#br0" timeOffset="88164.6693">22339 9551 775,'0'0'73,"0"0"121,0 0-54,0 0-66,0 0-26,0 0-23,-144-45-18,101 96-2,8 11 4,14 4-2,19 6-5,2 4-1,16 5-1,11-3 0,-10-1-24,-12-8-58,-5-9-127,-13-9-165</inkml:trace>
  <inkml:trace contextRef="#ctx0" brushRef="#br0" timeOffset="88434.5163">21919 10221 622,'0'0'102,"-13"-108"-84,26 51 131,34-2-62,23 6-68,15 1-9,11 2-7,-1 6 0,-7 2-3,-16 7 0,-22 8 1,-21-4 0,-15 11 4,-14 6 40,0 7 51,0 4-5,-17 3-39,-2 0-25,-7 17-17,1 12-3,5 9 3,7 6-6,6 7-4,7 9 0,0 4-2,0-1-43,0-10-94,0-17-234,2-18-189</inkml:trace>
  <inkml:trace contextRef="#ctx0" brushRef="#br0" timeOffset="88772.3223">22596 9874 687,'0'0'51,"0"0"-35,0 0 126,145-81-61,-98 81-41,-8 7-5,-10 23-11,-15 4-12,-14 6-2,0 4-2,-24-7 4,-7-6 1,5-13-11,12-9 0,9-6-2,5-3-1,0-3-3,26-20 3,13-15-1,1-5 1,0 2 0,-7 1 2,-8 10 2,-9 13 24,-15 12 25,-1 5 18,0 0-44,0 17-25,-3 18 4,-11 13 0,3-1-1,4-1-3,0-2-1,3-7-31,-3-7-91,-6-9-148,-3-14-147</inkml:trace>
  <inkml:trace contextRef="#ctx0" brushRef="#br0" timeOffset="88960.2144">22982 9709 309,'0'0'344,"0"0"-275,0 0 111,158-44-50,-104 76-51,-7 14 1,-12 9-5,-15 5-35,-20 4-23,0 4-2,-22-2-11,-16-4-4,-2-7-40,1-7-81,8-13-145,12-12-391</inkml:trace>
  <inkml:trace contextRef="#ctx0" brushRef="#br0" timeOffset="89110.1306">23628 9828 394,'0'0'596,"0"0"-591,127-63-2,-75 54 2,-6 5-5,-3 4-167,-16 0-260</inkml:trace>
  <inkml:trace contextRef="#ctx0" brushRef="#br0" timeOffset="89259.0438">23749 10052 301,'0'0'719,"0"0"-709,0 0 8,0 0 7,169-58-25,-107 40-60,-10-5-229,-17 6-225</inkml:trace>
  <inkml:trace contextRef="#ctx0" brushRef="#br0" timeOffset="89629.7563">24152 9793 794,'0'0'49,"0"0"28,0 0 6,127-26-56,-91 26-3,0 19-13,-15 9-3,-11 9 0,-10 5-1,-10 9 1,-23-5-4,-5-8-4,7-9 5,6-10-5,13-9-19,12-10 2,0 0 6,17-17 3,24-20-12,5-13 12,5-2 7,-1 3 1,-10 10 0,-12 16 13,-14 10 41,-12 10 22,-2 3-19,0 8-27,-25 25-20,1 9 19,6 2-18,9-2-6,9-8-4,3-8 1,28-6-2,9-10-7,7-8-12,-5-2-51,-11-2-101,-14-17-149</inkml:trace>
  <inkml:trace contextRef="#ctx0" brushRef="#br0" timeOffset="89948.5111">24681 9249 469,'0'0'103,"0"0"57,127-5-53,-104 5-29,-11 8-21,-10 4-35,-2 5 2,-7 7 27,-17-1 6,-5 3-29,4-3-9,5-8-13,11-5-2,7-1-2,2-4 4,11 0 1,32-5 4,15 0 10,15 0-1,6-17-4,-6 1-5,-4-2-10,-20 4-1,-22 6-44,-25 2-187,-8 3-508</inkml:trace>
  <inkml:trace contextRef="#ctx0" brushRef="#br0" timeOffset="96715.714">1363 11117 314,'0'0'281,"0"0"-143,0 0 4,0 0-16,0 0-30,0 0-30,0 0-29,2-32-4,-2 32-19,0 12-4,0 22-9,0 12 31,0 6 8,-2-4-20,-4 3-3,-3-3-1,2-5-9,-2 3-6,2-5 1,1-9 0,-1-4-2,3-8-27,-1-10-38,0-8-82,1-2-109,0-16-145</inkml:trace>
  <inkml:trace contextRef="#ctx0" brushRef="#br0" timeOffset="97004.3434">1541 11103 286,'0'0'649,"0"0"-627,0 0 69,0 0-49,0 0-42,0 0 6,50 50-2,-42-2 23,-5 6 28,-3-2-1,0-1-11,0-5-17,-3 0-9,-5-2-10,1-6-7,3-4 1,-3-4-1,2-8-28,-1-5-67,-3-8-72,2-9-144,-6-6-194</inkml:trace>
  <inkml:trace contextRef="#ctx0" brushRef="#br0" timeOffset="97241.4192">1038 11103 757,'0'0'143,"0"0"-85,0 0 18,0 0-51,197-25 12,-78 20 24,0-4-20,-10-4 1,-23 3-8,-22-1-21,-27 4-7,-24 2-6,-8 0-13,-5-5-65,0-7-206,-22-7-322</inkml:trace>
  <inkml:trace contextRef="#ctx0" brushRef="#br0" timeOffset="97825.7543">1963 10489 610,'0'0'72,"0"0"22,0 0 19,0 0-75,0 0-1,0 0-7,67-1 17,-83 1 14,-6 0-45,-3 0-4,4-7-3,-2-3 0,7 0-1,10-2-2,6 0 3,0 0-9,0 2 0,13-4-3,13 4 3,9 0 0,4 1 3,8 9-3,-2 0-4,-5 0 3,-7 11-3,-8 13 4,-10 8-4,-8 8 3,-7 0 1,0 6 0,-24 3 4,-14-1 4,-8 0 3,-3-6-8,3-8 2,4-13-3,7-10 1,10-10-1,9-1 7,7 0 8,7-12-14,2 3-3,0 4 0,17 5-2,14 0-1,10 5 1,10 13 2,7 2 0,0-5 11,0-6 12,-4-6 3,-10-3 19,-10 0 0,-10-12-8,-10-7-3,-8-3-1,-4 0-19,1 2-10,-3 4-4,4 8-14,8 8-45,7 0-88,10 12-236,4 18-67</inkml:trace>
  <inkml:trace contextRef="#ctx0" brushRef="#br0" timeOffset="98050.4857">2591 11255 60,'0'0'1066,"0"0"-1053,0 0-7,0 0 75,152 0-12,-78-9-47,-5-2-16,-14 2-6,-18 6-8,-18 3-77,-9 0-97,-10 0-109,0 0-183</inkml:trace>
  <inkml:trace contextRef="#ctx0" brushRef="#br0" timeOffset="98284.1308">2567 11488 1175,'0'0'45,"0"0"-24,0 0-9,0 0 49,172 9-23,-107-9-26,-10 0-5,-13 0 0,-13-5-6,-12 3-2,-15 2-28,-2 0-72,0 0-131,-23 0-521</inkml:trace>
  <inkml:trace contextRef="#ctx0" brushRef="#br0" timeOffset="104881.7447">4143 11015 888,'0'0'210,"0"0"-172,0 0 40,0 0 2,0 0-38,0 0-27,0 0-15,0 0 0,-11 22 1,11 28 5,0 6 2,-2 2-6,-7 1 2,0-5-4,5-7-46,2-12-86,2-17-226,0-18-417</inkml:trace>
  <inkml:trace contextRef="#ctx0" brushRef="#br0" timeOffset="105057.7264">4337 10986 1099,'0'0'58,"0"0"-46,0 0 6,0 0 21,20 129-12,-11-79-3,-2-4-20,-5 0-1,1-2-3,-3 1-33,0-5-85,0-4-180,-17-12-213</inkml:trace>
  <inkml:trace contextRef="#ctx0" brushRef="#br0" timeOffset="105243.6049">3807 11071 1004,'0'0'90,"0"0"-72,0 0 51,114-70-61,-6 37-4,13 1 0,-10 0-1,-19 5-3,-32 1-155,-25-6-158,-22 1-256</inkml:trace>
  <inkml:trace contextRef="#ctx0" brushRef="#br0" timeOffset="105751.4887">4783 10307 24,'0'0'539,"0"0"-470,0 0 72,0 0-17,0 0-69,0 0-18,-75 65-1,48-63-5,0-2-2,6 0-3,9-7-2,7-13 7,5-4-13,0 0-17,22 4-1,8 8 0,10 8-3,-1 4-4,-1 2 0,-5 22 4,-4 12 0,-8 6 3,-15 6 2,-6 4-1,-11 3 3,-27-4 2,-8-5 1,-2-8-2,4-13-1,13-13 2,8-6-1,15-6-1,6 0 2,2 0 7,0 0-13,21 0-4,14 0 0,11 1 1,8 20 3,8-1 7,0-6 10,-2-9 4,-6-5 8,-8 0 0,-9-17 1,-4-12-18,-11-2-2,-6-1-6,-12-1-4,-4 13-20,0 17-69,-8 3-81,-31 33-288</inkml:trace>
  <inkml:trace contextRef="#ctx0" brushRef="#br0" timeOffset="106023.6765">3715 11622 894,'0'0'126,"0"0"-121,163 0 108,-47-1-9,15-24-43,3-5-20,-3 0-11,-14 0 3,-26 2-17,-27 10-14,-24 8-2,-24 6-3,-13 4-46,-3 0-55,-9 0-153,-24 18-438</inkml:trace>
  <inkml:trace contextRef="#ctx0" brushRef="#br0" timeOffset="106407.737">4317 12039 1242,'0'0'37,"0"0"-27,0 0-10,0 0 22,154-16-19,-127 27-3,-18 16-2,-9 8-1,-14 2 3,-22 6 0,-8-7 4,1-6 1,8-6-3,13-10-2,10-4 1,10-7-1,2 2-4,0 2-3,23-2 4,14 7 3,1 0 9,1 2 3,-10 2-7,-12 3-2,-11 2-1,-6 4-2,-2 1 5,-31 2 9,-12-3 1,-10-3 4,-5-7-4,-3-10-2,3-5 0,6 0-7,15-20-6,14-20-34,25-14-83,0-22-570</inkml:trace>
  <inkml:trace contextRef="#ctx0" brushRef="#br0" timeOffset="106890.4889">6027 10790 1056,'0'0'118,"0"0"-54,0 0-28,0 0-29,0 0 17,0 153 8,0-92-10,0-1-14,0-5 0,0-3-7,2-4-1,-2-4-30,0-6-73,0-6-108,-17-10-190</inkml:trace>
  <inkml:trace contextRef="#ctx0" brushRef="#br0" timeOffset="107046.8483">5682 11249 882,'0'0'244,"0"0"-227,0 0 33,0 0-31,141-72-17,-33 46 3,4 2-5,-11 4-8,-13 0-193,-23 0-271</inkml:trace>
  <inkml:trace contextRef="#ctx0" brushRef="#br0" timeOffset="107331.7831">6733 10756 933,'0'0'305,"0"0"-305,0 0-6,0 0 6,0 0 10,0 156 13,0-92-1,-11 3-9,-9-13 0,3-9-9,5-16 0,8-15 1,4-8-1,0-6 1,26 0 0,22 0 7,16-2 2,9-10-12,2 3 3,-12 2-5,-11 1-32,-19-1-82,-15 1-192,-18-14-182</inkml:trace>
  <inkml:trace contextRef="#ctx0" brushRef="#br0" timeOffset="107521.1246">6936 10979 929,'0'0'146,"0"0"-132,0 0 15,0 0 44,-8 126-13,10-83-26,4 3-23,-6 0-10,0-1 0,0-5-2,0-4-45,-4-7-82,-2-14-138,6-13-163</inkml:trace>
  <inkml:trace contextRef="#ctx0" brushRef="#br0" timeOffset="107811.8786">7634 10642 991,'0'0'61,"0"0"54,0 0-36,0 0-61,-141 82-10,91-13 20,2 3 9,11-1 4,12-6-11,11-7-9,13-4-15,1-8-6,0-4 3,19-8-3,3-6-16,4-7-40,-2-12-75,0-9-238</inkml:trace>
  <inkml:trace contextRef="#ctx0" brushRef="#br0" timeOffset="107977.7811">7621 11039 1013,'0'0'39,"0"0"-37,0 0-4,167-56-54,-96 35-219</inkml:trace>
  <inkml:trace contextRef="#ctx0" brushRef="#br0" timeOffset="108133.6875">8091 10807 1115,'0'0'83,"0"0"-25,0 0-31,0 0-13,0 0 1,-9 107-6,16-66-8,-4-3 3,0-2-4,-3-1-33,0-6-72,0-7-170,0-15-246</inkml:trace>
  <inkml:trace contextRef="#ctx0" brushRef="#br0" timeOffset="108409.0951">8109 10534 1187,'0'0'11,"123"-15"-4,-28 21 20,8 33 6,-3 16-2,-13 10-11,-30 7-8,-25 0-3,-32-3 0,-4-6 5,-40-5 13,-15-3-1,-3-11-8,2-4-9,6-10-5,14-6-4,10-4-4,13-4-72,8-14-168,7-2-538</inkml:trace>
  <inkml:trace contextRef="#ctx0" brushRef="#br0" timeOffset="109024.7976">6891 11636 575,'0'0'159,"0"0"6,0 0-3,0 0-71,0 0-52,0 0-23,155-3 18,-23 20 3,32-3-9,28-7 3,22-7-2,11 0-2,0-7-9,-18-10-2,-35-4-5,-43 5 0,-42 2-7,-40 4-2,-27 2-2,-18 2-1,-2 2-43,-15 0-51,-25-2-240,-16 3-414</inkml:trace>
  <inkml:trace contextRef="#ctx0" brushRef="#br0" timeOffset="109395.107">7445 12252 889,'0'0'136,"0"0"-89,0 0-30,0 0 42,0 150 1,0-84-25,0-1-12,0-2-10,0-12-3,0-9-6,6-12-4,-1-11-15,-2-16-97,0-3-185,-3-22-153</inkml:trace>
  <inkml:trace contextRef="#ctx0" brushRef="#br0" timeOffset="109925.5801">7890 11893 979,'0'0'23,"0"0"-20,0 0-3,0 0 4,0 0 2,0 0 3,25 69-4,-49-62 4,1-3-2,-1-4 14,1 0 6,6 0-13,4 0-4,10-11-1,3-4-5,0-2-4,2-2 0,19 1 0,9 4 1,2 4-1,3 6 0,-2 4 1,-1 0 4,-5 18 7,-11 10-9,-8 8-2,-8 6 4,0 3 0,-14 1 7,-15-4-2,-6-2-4,-1-11-2,5-8 0,6-11-1,8-8 2,3-2 10,10 0-5,4 0 1,0 0-7,0 0-1,6 0-3,19 6 2,11 11-1,9 0 7,7-5 10,6-8 13,1-4 12,-7 0-17,-12 0-11,-12-10-13,-10-4-2,-9-2-23,3-8-72,-2-12-152,-1-18-457</inkml:trace>
  <inkml:trace contextRef="#ctx0" brushRef="#br0" timeOffset="110755.8898">9417 10752 778,'0'0'103,"0"0"37,0 0-19,0 0-68,0 0-4,0 0-34,0 0-6,-151 74 7,104-22 0,11 2 0,14-5 0,15-3-9,7-6-6,12-6-1,26-10-1,12-13-1,8-11-8,3 0-15,-1-14 2,-15-9 5,-10-3 8,-17 4 6,-11 3 4,-7 8 6,0 3 3,0 6 9,-4 2-7,-10 0-9,1 21-2,3 6 0,8-1 0,2-4-2,8-4 1,20-8-1,12-9 2,0-1 2,-3-1 1,-3-21 1,-13-4 12,-13-6 6,-8-2 2,0-2-10,-8 6-4,-21 7-8,-5 13-2,-1 10-4,1 0-9,5 28-44,7 12-76,9 9-201,9 1-222</inkml:trace>
  <inkml:trace contextRef="#ctx0" brushRef="#br0" timeOffset="111084.657">9843 11265 1027,'0'0'82,"0"0"-30,134-148 6,-81 88-12,-8 4-29,-19 12-9,-19 9-6,-7 15 6,-15 8-5,-21 8-3,-9 4-1,2 0-2,9 6-12,8 11-3,18 2-6,8 6-12,0 3-7,32-1 12,14 0 16,12-3 11,2-5 4,-2 0 2,-14-6 11,-15-1 7,-13-1-3,-13-1-5,-3 2-8,-7 6 7,-23 3 3,-7 4-14,-1-4-4,7-1-94,11-13-134,13-7-131</inkml:trace>
  <inkml:trace contextRef="#ctx0" brushRef="#br0" timeOffset="111273.5714">10577 10935 1154,'0'0'65,"0"0"-27,0 0-24,0 0-3,0 0 3,2 132-9,2-89-3,-4 0-2,0-3-24,4-7-73,-1-6-80,6-17-187</inkml:trace>
  <inkml:trace contextRef="#ctx0" brushRef="#br0" timeOffset="111450.5505">10766 11015 1014,'0'0'146,"0"0"-47,0 0-56,0 0-39,0 0 7,0 0-1,6 127-9,0-84 1,-4-2-2,0 2-5,-1-7-46,-1-6-66,0-7-138,0-12-239</inkml:trace>
  <inkml:trace contextRef="#ctx0" brushRef="#br0" timeOffset="111641.9669">10471 10851 1080,'0'0'21,"0"0"15,170-67 8,-54 51-17,2 0-4,-18 4-21,-32 2-1,-33 4-1,-30 2-67,-5 2-31,-40-2-184</inkml:trace>
  <inkml:trace contextRef="#ctx0" brushRef="#br0" timeOffset="112182.1596">11419 10851 963,'0'0'168,"0"0"-134,0 0-6,0 0 11,-26 139 16,16-74-26,10-5-14,0-4-11,0-6 1,0-8-5,2-9-9,3-8-51,-2-4-77,-3-12-163,0-5-139</inkml:trace>
  <inkml:trace contextRef="#ctx0" brushRef="#br0" timeOffset="112331.9713">11140 11159 1073,'0'0'22,"0"0"15,152-60-2,-56 46-21,-2 4-14,-17 8-99,-14-2-245</inkml:trace>
  <inkml:trace contextRef="#ctx0" brushRef="#br0" timeOffset="112609.6188">12253 10885 544,'0'0'619,"0"0"-616,0 0-3,-7 123 46,-1-67-20,-4 2 9,-1 0-15,-3-5-10,3-14 0,6-15-5,7-13-3,0-4 7,21-7-1,27 0 5,14 0 4,17-10-8,1-2-9,-4 4 0,-16 1-30,-23-1-95,-21-4-186,-16-6-262</inkml:trace>
  <inkml:trace contextRef="#ctx0" brushRef="#br0" timeOffset="112781.7165">12431 11122 954,'0'0'119,"0"0"-56,0 0 38,-20 111-53,20-69-17,2 2-24,3 2-2,-5 5-5,0-3-12,0-6-63,-7-10-86,0-12-125,7-20-209</inkml:trace>
  <inkml:trace contextRef="#ctx0" brushRef="#br0" timeOffset="113028.8033">13158 10848 971,'0'0'191,"0"0"-149,0 0 21,0 0-9,-145 96-19,111-36 6,5 5-15,5-1-2,9-3-9,8-2-13,7-7-1,0-3-2,9-7-13,13-6-54,2-4-72,-2-11-213,-2-16-480</inkml:trace>
  <inkml:trace contextRef="#ctx0" brushRef="#br0" timeOffset="113156.7141">13171 11289 783,'0'0'401,"0"0"-401,128-56-11,-53 42-59,-4-2-281</inkml:trace>
  <inkml:trace contextRef="#ctx0" brushRef="#br0" timeOffset="113333.5717">13677 11064 1191,'0'0'39,"0"0"-3,0 0-16,0 0-9,0 0-1,-8 123-7,8-84-1,0-2-2,0 0-39,0-7-62,-7-6-117,-3-10-247</inkml:trace>
  <inkml:trace contextRef="#ctx0" brushRef="#br0" timeOffset="113599.3846">13731 10860 1190,'0'0'23,"114"-4"-19,-30 19 25,-1 23-8,-15 13-5,-18 12-9,-25 4-4,-24 4 4,-1-3 4,-21 0 6,-15-5 14,-4-7-21,-4-8 1,7-12-6,8-13-4,4-10-1,3-13-28,5 0-73,1-32-114,3-22-302</inkml:trace>
  <inkml:trace contextRef="#ctx0" brushRef="#br0" timeOffset="114143.727">14493 10360 124,'0'0'963,"0"0"-963,0 0-3,0 0 3,0 0 2,0 0 0,-89 72-2,56-72 3,6 0 5,6 0-5,13-17 6,8-7 1,0 2-10,16 0-1,9 6-2,3 8 3,4 8 0,3 0 0,1 2 0,-3 20 0,-6 10 6,-12 7-6,-10 8 5,-5 5-2,0-1 9,-28-1 2,-9-2-1,-8-8-5,1-4-4,2-10-4,8-10 0,12-7 0,11-9 1,7 0 5,4-7 0,0-5-6,10 2-3,15 7 3,7 3 0,9 0 6,8 11-6,8 7 6,3-3 17,0-6 7,-5-5 7,-10-4 4,-14 0-1,-8-8 0,-13-16-3,-5-6-6,-1-2-17,-4-3-12,0 8-2,0 7-12,0 11-51,-4 9-68,-11 0-366</inkml:trace>
  <inkml:trace contextRef="#ctx0" brushRef="#br0" timeOffset="114563.7645">12293 11785 575,'0'0'331,"0"0"-278,0 0-18,163 20 94,-23-16-38,27-4-48,16 0-11,4 0 9,-6 0 1,-5-8-8,-16-6 2,-21 0-12,-28 2-7,-28-1-6,-32 4-6,-30 3-3,-11-1-2,-10 3-2,0 4-39,-14 0-40,-17 0-142,-15 0-299</inkml:trace>
  <inkml:trace contextRef="#ctx0" brushRef="#br0" timeOffset="115451.0474">12819 12537 653,'0'0'71,"0"0"-40,0 0 25,0 0-25,0 0-26,0 0 0,-2 0 46,0 0 29,2 0-18,0 0-12,0 0 13,0-11-29,0-4-18,0-2-5,17 2-5,4 3 9,-1 3-3,-5 8-6,-3 1-1,1 0-2,-7 7-2,-4 14 2,-2 2-1,0 4 4,-10-3-1,-13-2 5,-5-4-6,0-8 1,3-4 0,-4-6-2,4 0 0,6 0 2,3-14 0,10 0 1,6-2 1,0-3-6,4 4 0,23 0-1,8 4 1,6 4-1,-1 6 1,-7 1-2,-1 0 1,-10 18 0,-7 9 0,-3 8 0,-12 7 1,0 6 0,-6 2 1,-23 2 1,-12-2-3,-8-3 3,-4-3-1,-6-10-1,6-10 0,6-13 2,14-8-2,11-3 1,15-4 4,7-16-3,4-3-3,28 7-1,10 9 1,3 7 2,-2 0 5,-5 14-5,-6 8-1,-3 2-1,-9 2 0,2-1 1,-8-6-1,-1-7-11,0-8-37,1-4-66,1-9-131,-1-24-198</inkml:trace>
  <inkml:trace contextRef="#ctx0" brushRef="#br0" timeOffset="115958.7093">13441 12100 1034,'0'0'25,"0"0"-24,0 0-1,0 0 10,0 0-4,0 0 0,-18 76 1,-4-72 10,6-4 8,5 0 9,2-12 8,7-6-22,2-3-17,0 4 0,19 2-3,9 5-1,3 5 1,4 5 1,2 0 2,-4 7 4,-5 18 6,-5 4-8,-9 5 0,-10 1 2,-4 0 6,0-2-3,-16 1-4,-15-4 5,-5 0-7,-3-4-1,3-8-1,7-6-1,8-6 2,7-6-1,13 0 1,1 0 2,0 0-5,0 0-3,13 0 3,12 5 3,4-3 10,2 3-1,2-3-3,-4-2 10,-2 0-2,-4 0-11,-8 0-4,-4 0-2,3 0-12,3-6-44,10-6-84,8-10-160,8-10-236</inkml:trace>
  <inkml:trace contextRef="#ctx0" brushRef="#br0" timeOffset="116573.6884">14774 10921 256,'0'0'710,"0"0"-621,0 0-26,0 0 3,0 0-22,0 0-4,-138 134-3,89-72-4,7 1-15,13-3-6,17-4-9,12-13-3,12-13-2,28-7 1,12-22 0,10-1-22,0-10-8,-8-23-1,-10-3 6,-11-3 21,-10 4 5,-13 10 6,-5 10 13,-5 8 3,0 7 8,0 0-23,-13 12-7,-5 14-2,5 3 2,5 0-1,8 1 0,0-6 1,16-6-2,17-7 1,6-11 1,1 0 2,-8-7 4,-8-16-1,-11-8 10,-10-5-2,-3 0-7,0 0-6,-16 10-2,-5 14-22,-2 12-49,7 0-162,0 20-261</inkml:trace>
  <inkml:trace contextRef="#ctx0" brushRef="#br0" timeOffset="116912.3195">15112 11511 1136,'0'0'58,"0"0"-11,170-107-1,-103 61-26,-11-5-9,-18-5-3,-18 2-5,-20 5 2,0 14-1,-18 12-4,-11 11-1,-3 12-3,6 0-7,6 9-12,6 17 1,8 4-9,6 0-13,0 0 5,27-2 27,15 1 11,5-2 1,2 0 2,-5 1 12,-10-2 19,-12-6-15,-15 2-6,-7 0-7,-4 0-3,-31 6-2,-7-4-2,0-4-105,11-12-93,11-8-48,14-8-183</inkml:trace>
  <inkml:trace contextRef="#ctx0" brushRef="#br0" timeOffset="117370.7004">16073 11003 932,'0'0'76,"0"0"-47,0 0-4,0 0-7,0 0-2,0 0-3,-64 98-2,26-89-3,7-9-3,11 0-1,9 0 4,11-23-1,0-3-7,11-3-4,20 3-12,1 9 14,9 7 2,-2 7-1,1 3 2,-1 0 0,-5 25 8,-7 6 5,-11 10-6,-11 5 6,-5 6 8,-5 3-12,-30-4-1,-9-3 3,-7-5-5,2-13-4,6-12-2,10-12 3,14-6 0,11 0 0,8-8 8,0-6-11,5 6-2,17 4 2,3 4 0,2 0 8,4 13 2,-5 13 0,-1 7-8,-2 4-3,-6 6-1,-1-5-50,3-12-152,4-20-307</inkml:trace>
  <inkml:trace contextRef="#ctx0" brushRef="#br0" timeOffset="117551.3803">16570 11191 1136,'0'0'142,"0"0"-79,0 0-36,0 0-23,0 0 6,10 128-5,-10-75-1,-16-3-4,5-1-2,5-10-53,6-11-50,0-16-135,8-12-210</inkml:trace>
  <inkml:trace contextRef="#ctx0" brushRef="#br0" timeOffset="117745.6056">16823 11207 80,'0'0'974,"0"0"-821,0 0-71,0 0-50,0 0-9,0 0 13,15 114-17,-15-59-2,0-4-6,0 2-8,0-4-1,0-14-2,0-5-31,0-11-57,0-11-103,0-8-147,-19-8-221</inkml:trace>
  <inkml:trace contextRef="#ctx0" brushRef="#br0" timeOffset="117940.9011">16531 10972 150,'0'0'1021,"0"0"-959,0 0-10,182-40-5,-69 38-17,6-3-9,-8-3-8,-20-7 0,-26 1 3,-24 3-8,-27-1-6,-14 7-2,-1 3-34,-43 0-115,-21 2-471</inkml:trace>
  <inkml:trace contextRef="#ctx0" brushRef="#br0" timeOffset="118540.5863">8267 14151 1017,'0'0'125,"0"0"-84,0 0-16,0 0-5,0 0 8,-6 160 6,4-94-21,-5 1-7,4 5-6,-1-1-2,-3 1-53,-5 1-119,0-15-192</inkml:trace>
  <inkml:trace contextRef="#ctx0" brushRef="#br0" timeOffset="118699.2576">7923 14636 1095,'0'0'73,"0"0"-41,0 0 13,0 0-42,193-84-3,-106 70-8,-3 0-152,-8-2-142,-12-9-195</inkml:trace>
  <inkml:trace contextRef="#ctx0" brushRef="#br0" timeOffset="118929.0552">8670 14377 952,'0'0'117,"0"0"-63,0 0-6,0 0 1,-6 103 3,-12-54-23,0-3-16,-2 5-4,2-5-2,7-10-5,5-7-2,6-14 2,0-6 2,15-4-2,25-5 5,16 0-1,9 0 1,-1 0-6,-6-9-1,-11 4-55,-16-8-68,-15-4-172,-12-2-106</inkml:trace>
  <inkml:trace contextRef="#ctx0" brushRef="#br0" timeOffset="119088.9259">8884 14592 753,'0'0'199,"0"0"-123,0 0 46,0 0-43,0 0-26,-50 147-23,49-96-12,-3 5-9,-3-1-7,-4-3-1,-1-8-1,4-10-55,4-14-119,4-17-238</inkml:trace>
  <inkml:trace contextRef="#ctx0" brushRef="#br0" timeOffset="119328.6952">9497 14304 1172,'0'0'62,"0"0"-17,0 0 37,0 0-50,-140 119-8,102-54 6,2-1-1,7 4-10,8 3-6,4-4-4,15 0-8,2-5-1,0-13-5,25-9-48,8-8-34,5-20-86,2-12-243</inkml:trace>
  <inkml:trace contextRef="#ctx0" brushRef="#br0" timeOffset="119463.9873">9560 14734 763,'0'0'328,"0"0"-319,0 0-7,130-66-4,-78 57-71,-5 6-225,-11-3-357</inkml:trace>
  <inkml:trace contextRef="#ctx0" brushRef="#br0" timeOffset="119632.4487">9993 14575 948,'0'0'179,"0"0"-110,0 0-5,0 0-31,0 0-32,0 0 2,6 75-1,-6-29 1,0 7-2,0 0-1,0 3-46,-9-5-91,-6-19-163,-1-11-247</inkml:trace>
  <inkml:trace contextRef="#ctx0" brushRef="#br0" timeOffset="119883.6073">10072 14401 1208,'0'0'43,"0"0"-40,168 17 22,-98 19-5,-9 12-9,-18 14-7,-19 12 4,-21 6 6,-3 2 3,-14-5 12,-19-9 0,-3-16-13,3-6-9,4-20-4,6-8-3,5-8-16,5-10-68,7 0-139,0-28-366</inkml:trace>
  <inkml:trace contextRef="#ctx0" brushRef="#br0" timeOffset="120292.6919">10753 13950 1117,'0'0'28,"129"-9"-6,-75 9 46,-23 21-57,-23 9-11,-8 4 4,-18 1-2,-26 0-2,-10-9 2,4-3 4,5-9-5,16-7 0,8-2 0,13 1 0,3-6 2,3 0 0,2 0 2,0 0-5,3 2 2,27 4-1,16 2 13,4 6 3,2 2-10,-12 4 9,-11 0-6,-15 1 0,-14-1 0,0 4 8,-32-2 15,-17 5-7,-11-4-14,-5-3-6,9-3-6,7 0 0,13-9-27,17-4-41,9-4-114,10 0-382</inkml:trace>
  <inkml:trace contextRef="#ctx0" brushRef="#br0" timeOffset="120713.5019">9011 15342 1026,'0'0'130,"0"0"-116,191-14 8,-60 14 74,25 0-47,18-3-11,12-2-8,0-4-1,-21 2-7,-25 1-14,-35-1 3,-44 6-10,-30 1-1,-23-2 0,-8 2-31,0-2-10,-8 2-19,-23 0-162,-19 2-212,-8 18-215</inkml:trace>
  <inkml:trace contextRef="#ctx0" brushRef="#br0" timeOffset="121164.2468">9608 15821 384,'0'0'785,"0"0"-751,0 0-25,0 0 24,144-24-17,-100 38-5,-12 12-2,-19 11-6,-13-2 1,-14 6 0,-30-1 2,-11-1-3,3-10 1,4-3-3,11-8 2,14-10-2,15-5 2,5-3 0,3 0-6,0 3 1,17-3 2,16 0 4,11 0 7,5 4 0,-1 9 4,-9-1-6,-12 11-2,-14 3-3,-13 10 3,0 6-2,-31 6 8,-13-3-2,-8-6 2,-1-2 6,4-16-9,4 2-6,7-13-3,9-6-1,9-4-2,5 0-27,13-4-30,2-29-62,4-10-263,25-28-234</inkml:trace>
  <inkml:trace contextRef="#ctx0" brushRef="#br0" timeOffset="121699.1831">10263 15758 854,'0'0'143,"0"0"-132,0 0 5,0 0 20,0 0-30,0 0-5,-70 21 0,61-21 3,1 0 2,5 0-1,3-12-2,0-6-2,7 0 0,20 4 2,4-3-3,2 3 3,3 1-3,-3 9 0,-2 4 2,-4 0 1,-4 0 5,-6 14 3,-5 12 5,-11 2-1,-1 2 9,0 2 3,-10-2-11,-10 0-1,-11-2-1,-5-6-7,-5-8-4,6-1-2,6-12 0,10-1 3,9 0-1,10 0 0,0 0 0,0 0-3,16 0-1,11 13 1,10 0 0,7 5 4,12-1 5,7-3 6,-3-10 14,-2-4-4,-11 0 1,-11 0-5,-15-4-3,-11-13-2,-8 2-1,-2-2-9,0-10-6,0-8-33,5-11-75,13-12-358</inkml:trace>
  <inkml:trace contextRef="#ctx0" brushRef="#br0" timeOffset="122426.1698">11891 14672 507,'0'0'537,"0"0"-468,0 0 39,0 0-54,-139-27-40,91 61-7,-3 17-3,0 3 1,8 5 4,8-5-5,16-6-3,15-8 0,4-10-2,24-11 0,24-10-8,10-9-2,7-9 0,-5-17-1,-6-6 8,-17 6 4,-12 5 1,-12 7 4,-9 8-3,-2 6 7,-2 0 3,0 0-12,0 7-1,3 22-1,6-3 2,8 0 0,8-12-1,9-8-1,4-6 2,3 0 3,0-24 1,-10-10 4,-10-2-4,-15-8 25,-6 4-3,-2 8-9,-21 4-13,-6 15-4,-4 13-2,0 0-14,1 22-42,8 11-51,6 11-169,7-8-142</inkml:trace>
  <inkml:trace contextRef="#ctx0" brushRef="#br0" timeOffset="122738.9111">12186 15101 99,'0'0'895,"0"0"-804,0 0 18,154-144-34,-114 96-54,-9-4-11,-17 2-3,-14 5-1,0 13-5,-16 10 3,-11 10-3,0 7-1,10 5-2,3 0 1,7 12-19,5 7-26,2 8-6,0-1 14,23-1 30,12 0 8,7 1 0,7-8 21,1 4 15,-10 2-5,-11-2-6,-14 3-8,-13-2-11,-2 0-2,-11 3-1,-20 6-3,-4-7-73,-1-3-117,3-11-176</inkml:trace>
  <inkml:trace contextRef="#ctx0" brushRef="#br0" timeOffset="123122.7608">12830 14650 1066,'0'0'82,"0"0"-66,154-36 55,-109 36-51,-18 28-20,-16 10 0,-11 8 0,-11 3 4,-30-3-2,-3-10 1,-1-10-1,7-12 0,13-7-1,12-7 3,11 0-4,2 0-6,0 0-5,22 0 7,12 0 4,6 0 1,0 0 0,3 0 3,-3 7 2,-11 15 7,-12 2-3,-12 4 4,-5-2 4,-18 6 4,-20 0-1,-9-2-11,-4-3-6,0-9-2,6-5-2,9-11-5,14-2-32,12-2-34,10-28-113,10-10-185</inkml:trace>
  <inkml:trace contextRef="#ctx0" brushRef="#br0" timeOffset="123303.5341">13412 14770 556,'0'0'647,"0"0"-623,0 0-14,11 102 27,-8-47-24,-3 3-10,0-3-1,0-4-2,-14-6-41,1-11-130,6-17-136,7-14-273</inkml:trace>
  <inkml:trace contextRef="#ctx0" brushRef="#br0" timeOffset="123490.3641">13657 14776 892,'0'0'372,"0"0"-323,0 0-22,0 0-13,0 0-4,0 112 1,0-63-7,0-1-2,0-2-2,-5-2 0,-3 0-24,1-8-49,0-5-124,0-9-202</inkml:trace>
  <inkml:trace contextRef="#ctx0" brushRef="#br0" timeOffset="123678.6859">13332 14645 1152,'0'0'79,"0"0"-52,0 0 8,173-75-23,-76 66-5,-1 0-6,-15-3-1,-15 6-21,-22-2-162,-18-1-276</inkml:trace>
  <inkml:trace contextRef="#ctx0" brushRef="#br0" timeOffset="123884.0924">14315 14546 1200,'0'0'75,"0"0"-70,8 118 46,-3-50-16,-5 7-24,0-1-7,0-5-1,-5-8-3,-8-6-9,-1-12-40,4-5-61,3-15-147,3-11-265</inkml:trace>
  <inkml:trace contextRef="#ctx0" brushRef="#br0" timeOffset="124075.7285">14119 14870 1060,'0'0'87,"0"0"-70,115-40 11,-36 26-15,5-2-9,-2-1-4,-14-4-4,-12 8-63,-21-4-211,-11 3-281</inkml:trace>
  <inkml:trace contextRef="#ctx0" brushRef="#br0" timeOffset="124422.1683">15021 14652 947,'0'0'111,"0"0"-108,0 0 18,0 0-5,0 0-11,0 0 1,-9 74 1,-9-70-3,5-4 3,5 0-2,0-8 7,8-11-6,0-2-1,0 3-3,12 6-1,5 5-1,1 0-1,-1 7 1,-7 0 0,-3 0 1,-4 0 3,-3 0 6,0 0 1,0 7 16,-10-2 7,-6-1-21,2-2-10,4-2-3,5 0-55,5 0-167,0 0-363</inkml:trace>
  <inkml:trace contextRef="#ctx0" brushRef="#br0" timeOffset="124680.69">15463 14717 962,'0'0'42,"0"0"-39,0 0 35,0 0-27,0 0-6,0 0-2,0 44 4,0-47 60,0-13-3,2 0-44,0 2-3,0 6-2,-2 4-2,2 4-9,-2 0-4,0 0-9,0 0-127,0 0-257,0 0-324</inkml:trace>
  <inkml:trace contextRef="#ctx0" brushRef="#br0" timeOffset="125059.3262">15951 14628 909,'0'0'76,"0"0"-67,0 0 26,0 0 7,0 0-35,0 0-4,-4 44 3,2-44 4,2 0 11,0-4 27,0-12-22,17 4-20,3 5-5,-2 2-1,-2 5 9,-6 0-3,0 0 12,-4 10-4,-3 4-8,-3 2 4,0-4 2,-7-1 11,-13-6-5,2-3-1,5-2 1,4 0 8,4 0 12,5-7-12,0-5-15,0 1-11,7-3-1,6 5-47,-6 4-107,-7 1-677</inkml:trace>
  <inkml:trace contextRef="#ctx0" brushRef="#br0" timeOffset="126314.7084">15459 14691 440,'0'0'176,"0"0"-103,0 0-17,0 0-12,0 0 4,0 0 12,15 0-20,-15 0 13,0 0-22,0 0-11,-9 5-7,-13-1 0,2 4-2,2-8-4,3 0 13,12 0 22,3 0-23,0-12 2,2 0 0,19 0-17,7-1-3,-3 13 3,-8 0 1,-3 0 3,-7 0-1,-3 3 6,-4-1 1,0-2 0,0 0 5,0 0-3,2 0-9,0 0-7,-1 0-9,-1 0-119,0-8-488</inkml:trace>
  <inkml:trace contextRef="#ctx0" brushRef="#br0" timeOffset="139703.3426">735 16779 242,'0'0'798,"0"0"-722,0 0-14,0 0 6,0 0-45,0 0-5,0 0 10,-4 116-7,-4-70-11,2-5-5,-3 3-2,-3 0-2,4-3-1,-1-14-53,5-4-68,4-11-155,0-12-150</inkml:trace>
  <inkml:trace contextRef="#ctx0" brushRef="#br0" timeOffset="139904.6468">960 16869 933,'0'0'223,"0"0"-198,0 0 27,0 0-21,0 0-1,14 107 6,-10-57-19,-4-2-10,0-3-2,0-10-5,0 2-17,0-5-48,-2-6-100,-12-5-203,-4-6-335</inkml:trace>
  <inkml:trace contextRef="#ctx0" brushRef="#br0" timeOffset="140112.5817">482 16920 486,'0'0'354,"0"0"-343,0 0 15,171-78 45,-74 47-38,7-4-2,-5-5-8,-18 8-23,-24-2-1,-23 9-165,-25-1-171</inkml:trace>
  <inkml:trace contextRef="#ctx0" brushRef="#br0" timeOffset="140668.6696">1404 16102 769,'0'0'58,"0"0"63,0 0-38,0 0-62,0 0-2,0 0-3,-16 58 3,-9-53-3,1-5-9,4 0 2,9 0 7,4-5-2,7-10-8,0-2-2,0 1-2,4 0 2,21 0 1,6 11 2,2-4 1,4 9 5,-2 0 0,1 0-4,-5 18-2,-7 4 2,-6 0 0,-9 0-1,-9 0 4,0 10 3,-11 8 3,-29 4-1,-10 7-8,-2-2-8,2-10 4,13-17-5,12-9 1,11-8-1,7-5 0,7 0-1,0 0-5,0 0 2,0 0-1,5 0 0,13 0-2,9 10 5,8 8 2,13-5 7,2 4 2,2-17 5,-3 0 4,-11-8-6,-9-14 2,-8-11-4,-9 4-5,-5 5-1,-7 2-4,0 10-28,0 12-42,0 0-162,6 8-366</inkml:trace>
  <inkml:trace contextRef="#ctx0" brushRef="#br0" timeOffset="140851.1928">2077 16802 1187,'0'0'94,"0"0"-91,0 0 18,187-40 4,-104 18-20,-10 3-5,-17 7-25,-27 8-137,-29 4-271</inkml:trace>
  <inkml:trace contextRef="#ctx0" brushRef="#br0" timeOffset="141009.4997">2001 17045 1203,'0'0'143,"0"0"-136,0 0-3,117-14 14,-23-9-3,3-3-15,-13 2-13,-20 7-132,-16-6-626</inkml:trace>
  <inkml:trace contextRef="#ctx0" brushRef="#br0" timeOffset="141387.4878">3252 16481 871,'0'0'292,"0"0"-217,0 0-17,0 0-13,0 0-28,0 117 18,0-56-4,0 1-14,0-4-12,-10-7-5,4-3-7,6-11-39,0-11-63,6-21-158,19-5-302</inkml:trace>
  <inkml:trace contextRef="#ctx0" brushRef="#br0" timeOffset="141558.3031">3555 16554 1187,'0'0'106,"0"0"-95,0 0 10,0 102 8,0-49-9,0 1-13,0-1-6,-5-9-1,-4-4-7,-2-4-42,0-4-68,-2-6-179,-3-8-354</inkml:trace>
  <inkml:trace contextRef="#ctx0" brushRef="#br0" timeOffset="141743.3985">3105 16549 1019,'0'0'93,"0"0"-88,137-68 25,-41 46 16,7-1-31,-7 2-1,-13 3-4,-19-1-10,-23 2-29,-17-1-179,-22 0-172</inkml:trace>
  <inkml:trace contextRef="#ctx0" brushRef="#br0" timeOffset="142297.6285">4116 15843 545,'0'0'388,"0"0"-379,0 0-6,0 0 19,0 0-16,0 0 5,-20 32 8,-4-20-7,2-8 1,-2-4 5,8 0 7,4 0 0,6-4-12,3-9-2,3 1-11,0 1-5,9 1-1,9 6 6,2 4 8,2 0-2,5 11 4,4 10 6,-2 5-1,-7 2 1,-8 3 2,-14 1 0,0 4-5,-27 8-7,-19-4 9,-8-1-6,5-7-9,9-13 1,13-7-1,12-12 3,10 0-2,5 0-1,0 0-10,0 0 3,0 0-1,20 0 7,5 0-3,10 3 4,6 9 1,9-5 10,7-5 4,7-2 15,-2 0 21,-8-2-6,-19-10 1,-14-6-27,-16 0 10,-5 1-9,0-3-20,0 8-12,-5 12-35,-16 0-58,-8 32-193,-10 15-493</inkml:trace>
  <inkml:trace contextRef="#ctx0" brushRef="#br0" timeOffset="142635.4537">2918 17062 844,'0'0'197,"0"0"-190,0 0 12,133 49 51,-23-49 13,22 0-26,14-15-20,0-15 9,2-2-10,-12 2-5,-19 6-16,-29 8-2,-32 6-13,-30 6 1,-16 4-1,-10 0-23,-5 0-27,-30 4-67,-8 15-275,-6 7-410</inkml:trace>
  <inkml:trace contextRef="#ctx0" brushRef="#br0" timeOffset="143085.5881">3588 17369 1072,'0'0'182,"0"0"-179,0 0 3,0 0-2,0 0 6,136 40-4,-109-12 0,-23-1 2,-4 3-2,-31 2 0,-21 0 2,-3-3-6,6-6 0,9-9-1,13-5 4,13-4-3,10-1 4,4-4 5,0 0-4,0 0 12,18 0-5,22 0 0,13 0 9,10 0 4,-5 0-18,-11 18 2,-13-1-6,-17 6 2,-17 3-1,0 6 8,-40 0 15,-22 5 0,-15-8-11,-7 3-4,6-5 3,-2-9-16,11-4 1,13-6-2,14-8-3,19 0-51,23-14-33,5-26-95,38-19-646</inkml:trace>
  <inkml:trace contextRef="#ctx0" brushRef="#br0" timeOffset="146498.3118">4922 16124 725,'0'0'342,"0"0"-260,0 0-68,0 0 45,0 169 4,0-101-17,0 0-27,0-6-2,0-6-10,0-10-5,0-6-2,0-3-14,0-8-52,-4 0-99,-6-8-206,-6-12-305</inkml:trace>
  <inkml:trace contextRef="#ctx0" brushRef="#br0" timeOffset="146656.5725">4649 16566 962,'0'0'144,"0"0"-110,0 0 10,0 0-44,176-81 0,-73 55 0,-1-4-3,-6 5-111,-16 8-203,-17-5-238</inkml:trace>
  <inkml:trace contextRef="#ctx0" brushRef="#br0" timeOffset="146917.4578">5614 16307 893,'0'0'265,"0"0"-233,0 0 5,0 0 24,-29 134-38,6-84-2,0 2-13,-4-8-2,2-7-1,6-5-4,7-18 3,8-7-4,1-2-1,3-5-1,0 0 2,27 0-2,15 0 2,12 0 7,8 0-6,1 0-1,-5 0 0,-13-5-46,-14-2-113,-20-4-216,-11-7-306</inkml:trace>
  <inkml:trace contextRef="#ctx0" brushRef="#br0" timeOffset="147105.2307">5670 16557 950,'0'0'244,"0"0"-212,0 0 21,0 0-7,0 0-17,-25 116-6,25-84-11,0 3-8,0 4 3,0 2-7,-3-5-1,-5-4-35,0-5-60,-2-13-120,8-11-128,2-3-289</inkml:trace>
  <inkml:trace contextRef="#ctx0" brushRef="#br0" timeOffset="147368.6695">6317 16284 657,'0'0'570,"0"0"-527,0 0 3,0 0 37,0 0-63,0 0-16,-116 94 8,73-31 7,5 4 7,7-9-12,6-5 5,12-7-11,9-2-6,4-4-2,0-5-3,0 1-26,0-8-31,9-7-31,9-7-132,4-14-216</inkml:trace>
  <inkml:trace contextRef="#ctx0" brushRef="#br0" timeOffset="147540.6085">6374 16670 1028,'0'0'39,"0"0"-32,120-33-7,-66 20 0,-2 1-64,-16 1-243,-10 3-259</inkml:trace>
  <inkml:trace contextRef="#ctx0" brushRef="#br0" timeOffset="147711.6007">6747 16531 982,'0'0'256,"0"0"-190,0 0 5,0 0-37,0 0-19,0 0 2,-6 110-7,1-78-7,5 0-2,-1 3-1,-1-3-24,0 0-40,-2-2-67,-7-12-166,-5-10-264</inkml:trace>
  <inkml:trace contextRef="#ctx0" brushRef="#br0" timeOffset="147989.4876">6725 16298 1060,'0'0'123,"0"0"-122,187-44 68,-101 44-18,2 27-25,-11 17 8,-11 9 2,-24 14-4,-26 5-12,-16 4-14,-25 1 16,-31-3-7,-4-7 1,-5-9 1,5-9 5,4-9-6,7-16-5,7-7-8,9-8 0,4-9-3,10 0-44,15-9-53,4-32-83,16-15-609</inkml:trace>
  <inkml:trace contextRef="#ctx0" brushRef="#br0" timeOffset="149145.7326">7721 16375 94,'0'0'442,"0"0"-323,0 0-60,0 0 16,0 0-11,0 0-1,2-14 3,-2 9 10,0 5-5,0 0-23,0 0-9,-13 0-5,-9 19-23,-12 10-7,-4 3 9,-4 17 4,2 1 4,4 8 5,8-6-4,5 2-8,13-8 2,8-1 1,2-5-12,5-10-3,14-7-1,7-6-1,-2-7 4,-6-2-4,4-2-2,-6-6-19,-3 0-39,-4 0-74,-4 0-259</inkml:trace>
  <inkml:trace contextRef="#ctx0" brushRef="#br0" timeOffset="149371.2596">7683 16763 850,'0'0'187,"0"0"-179,0 0 7,0 0 19,113-19-22,-65 15-4,-6-5-4,-9 1-4,-6 3-85,-2-4-163,-5-5-141</inkml:trace>
  <inkml:trace contextRef="#ctx0" brushRef="#br0" timeOffset="149579.4233">8174 16593 812,'0'0'375,"0"0"-301,0 0-22,0 0-3,0 0-29,0 0 2,8 58-6,-5-27-3,-3-4-11,0 8 3,0-3-5,0-4-5,-5 2-34,1-8-45,0-4-102,-4-9-175,-4-4-228</inkml:trace>
  <inkml:trace contextRef="#ctx0" brushRef="#br0" timeOffset="149843.5986">8238 16307 1018,'0'0'131,"0"0"-113,145-45 76,-75 45-44,0 22-30,-5 19 9,-16 4-3,-16 12 0,-19 3-5,-14 7-2,0-6 8,-34-6 3,-4-2-9,-4-4-11,2-5-9,0-8-1,3 0-10,7-14-59,3-3-61,0-12-263</inkml:trace>
  <inkml:trace contextRef="#ctx0" brushRef="#br0" timeOffset="150337.3882">5975 17267 855,'0'0'220,"0"0"-209,0 0 51,0 0-3,0 0-42,0 0 26,206 23 9,-73-18-13,26 2-13,22 2-9,21-4 1,20 0-5,15-5-8,-5 0 2,-12 0-7,-25 0 2,-31 0 0,-29-14 5,-31 0 18,-28-2-3,-25 2-6,-20 4-9,-15 1-7,-14 0 0,-2 1-39,-11 0-39,-27 8-68,-16 0-269</inkml:trace>
  <inkml:trace contextRef="#ctx0" brushRef="#br0" timeOffset="150661.7374">7026 17808 657,'0'0'313,"0"0"-265,0 0 20,0 0 48,0 0-67,0 0-7,68 4 4,-54 32 2,-4 22 2,0 5-12,-6 3-19,-4 9-9,0-8-3,0-9-2,0-12-5,0-7 0,-2-19-16,-2-2-23,-1-16-31,-3-2-49,-2-23-133,1-20-436</inkml:trace>
  <inkml:trace contextRef="#ctx0" brushRef="#br0" timeOffset="151252.1008">7543 17606 226,'0'0'735,"0"0"-676,0 0-44,0 0 52,0 0-41,0 0-21,-56 54-2,41-49 0,1-5 5,5 0-1,0 0 2,4-9 0,5-5 4,0-4-13,0 0-5,10-1 5,7 7 3,6 3-3,-3-3 2,5 10 3,-5-2 9,6 4-3,-6 0 1,0 0-7,-2 13-3,-5 1 4,0 9 11,-1 3 0,-8 2 3,-4 2 3,0-1-8,0 0 2,-13-3-10,-10-2-2,-3-2 0,-6-4-1,0-6-1,9-8 1,3-4 0,11 0-1,4 0 0,5 0-3,0 0 0,0 0-3,17 0-2,16 0 4,2 0 1,5 7 3,-1 6 5,-2 8-3,-3-4 5,-5-6-5,0-3 0,-4-4-1,1-4 8,-2 0 8,-2-8 6,-1-5 2,-6 4-3,-3-10-3,-6 7-20,1 2-2,-1-4-18,-1 6-106,4 3-208</inkml:trace>
  <inkml:trace contextRef="#ctx0" brushRef="#br0" timeOffset="151844.5423">10153 16918 1117,'0'0'143,"0"0"-90,0 0 16,0 0-50,0 0-11,-31 127 1,31-79-2,0-8-6,0-8-1,0 0-10,4-2-34,-4-4-58,0-2-156,0-2-351</inkml:trace>
  <inkml:trace contextRef="#ctx0" brushRef="#br0" timeOffset="152011.1463">9783 17249 1183,'0'0'85,"0"0"-76,0 0-7,160-49 10,-50 32-12,-6-5 0,-12-1-55,-18 4-311,-12-7-504</inkml:trace>
  <inkml:trace contextRef="#ctx0" brushRef="#br0" timeOffset="152301.5721">10855 16811 1298,'0'0'49,"0"0"-43,0 0 14,0 0-1,-13 125-5,3-81-9,-5 7 0,-5-12 1,-3-3 7,8-14-11,7-8-1,8-5 7,0-6-8,0-3 0,21 0 3,24 0 4,20 0 0,8 0-5,10 0-2,-9-12 0,-17 7-11,-16-4-47,-27 5-53,-14-9-103,0-5-93,-21-1-163</inkml:trace>
  <inkml:trace contextRef="#ctx0" brushRef="#br0" timeOffset="152499.3058">11052 17004 375,'0'0'431,"0"0"-230,0 0-50,0 0-27,0 0-45,-52 120-24,52-79-12,0 3-15,0-4-12,0 1-6,0-6-5,-6-3 1,-5-2-4,3-11-2,2-2-1,0-13-27,3-4-22,3 0-18,-3 0-81,1-14-305</inkml:trace>
  <inkml:trace contextRef="#ctx0" brushRef="#br0" timeOffset="153918.044">11778 16709 701,'0'0'437,"0"0"-338,0 0-36,-121 0-6,70 44-41,-4 14-2,-1 14 14,9 3 7,13-2-16,17-8-1,15-7-12,2-7-6,19-12-2,20-6 0,9-17-43,2-10-55,-3-6-141,-9-14-384</inkml:trace>
  <inkml:trace contextRef="#ctx0" brushRef="#br0" timeOffset="154103.9342">11829 17004 970,'0'0'43,"0"0"-43,116-14-1,-58 6-223,-4-1-291</inkml:trace>
  <inkml:trace contextRef="#ctx0" brushRef="#br0" timeOffset="154239.2803">12257 16822 928,'0'0'255,"0"0"-147,0 0-33,0 0-61,0 0-4,-19 107 6,16-60-10,0 3-6,3-2-3,0 2-36,0-9-83,0-9-257,-6-17-448</inkml:trace>
  <inkml:trace contextRef="#ctx0" brushRef="#br0" timeOffset="154467.221">12324 16709 1165,'0'0'57,"0"0"-54,140 19 42,-69 20-14,-8 14-3,-16 5-5,-22 5-11,-25-5 14,-4 9 1,-35-5 3,-10-7-6,4-7-7,8-12-14,8-10-3,14-12 0,2-10-24,7-4-50,0-9-60,-2-30-264</inkml:trace>
  <inkml:trace contextRef="#ctx0" brushRef="#br0" timeOffset="155047.5925">12886 16168 470,'0'0'232,"0"0"-186,0 0-11,0 0 48,0 0-59,0 0 19,-20 36 8,2-32-17,2-4 2,1 0-8,-2 0-6,9 0-7,2-4-5,6-6-3,0 2-7,2-4 1,13 3-3,8-4 4,-3 6 4,4 7 7,1 0 12,1 0-9,-3 7 2,-3 20-1,-5 8-4,-8 3 9,-3 0-8,-4 4-4,0-4-3,-15 3 5,-16-3-8,-7-6 0,-8 0-3,3-14-1,4-2 1,10-6 2,14-10-1,11 0 0,2 0-2,2 0-2,0-8-3,2 6-1,17 2 5,8 0 0,7 10 1,9 4 5,8-2-2,2-9 3,5-3 7,-11 0 7,-8-11-5,-13-7 7,-15-4 5,-8 4 3,-3-4-11,0 0-14,-14-2-5,-2 2-10,9-8-47,7-6-71,14-13-356</inkml:trace>
  <inkml:trace contextRef="#ctx0" brushRef="#br0" timeOffset="156218.86">13058 17089 132,'0'0'762,"0"0"-683,0 0-54,0 0 80,0 0-73,0 0-17,6 44 7,-6-44 18,-16 0 11,3-13-16,3-4 3,-2 3-3,10-1-6,-1 11-3,3 4-15,0 0-11,0 0-1,0 0-31,13 0-46,10-12-121,-3 2-343</inkml:trace>
  <inkml:trace contextRef="#ctx0" brushRef="#br0" timeOffset="156599.5821">13421 16915 1007,'0'0'113,"0"0"-102,0 0 18,0 0-19,0 0-8,0 0 6,22-15 5,-4-2 21,4-10-10,0-4-8,5 4-2,-2-4-6,-5 8-4,-4 2-1,-5 16 8,-4-4 14,-5 9 2,-2 0-7,0 0-1,0 0 0,0 19-2,0 11 8,-2 10-2,-7 4-8,-1 2-3,4-2-6,-1-8-5,2 4 0,2-8 2,-3-2-3,2-4-18,4-3-31,-2-5-20,2-1-30,0-2-127,-2-1-138,0-2-257</inkml:trace>
  <inkml:trace contextRef="#ctx0" brushRef="#br0" timeOffset="156811.5208">13405 17200 771,'0'0'257,"0"0"-132,0 0-28,0 0-67,0 0-12,0 0 22,152 0-16,-76 0-4,2-14 3,2-3-12,-13-1 19,-16 9-17,-17 0-6,-19 9-7,-15-5-3,0 5-28,-25 0-67,-15 0-277</inkml:trace>
  <inkml:trace contextRef="#ctx0" brushRef="#br0" timeOffset="157560.6361">11017 17700 682,'0'0'168,"0"0"-94,0 0 87,0 0-97,0 0-35,0 0-5,-21-4 10,46 4 5,19 4-1,22 0-15,27-4 5,33 0-2,37 0-10,33 0-1,32 0 0,21 0-7,21-8 7,-2 3 0,-13-12-6,-24 3 6,-42 4 0,-36-7 6,-39 8-4,-36 1-8,-29-2-3,-24 6-6,-16-4 5,-9 1-5,0 4-26,-29-1-43,-7 4-54,-12 0-160,-2 0-487</inkml:trace>
  <inkml:trace contextRef="#ctx0" brushRef="#br0" timeOffset="158556.9572">12184 18161 580,'0'0'262,"0"0"-140,0 0-10,0 0-46,0 0-39,0 0-8,0 0 5,0 0 15,-14 0-19,-5 0-17,-2 0 2,1 0-3,9 0 1,4 0 1,3 0 0,4-14 0,0-11-1,19-8-3,18 9-1,1-1 1,-2 8 0,1 7 0,-4 5 1,-6 5-1,-4 27 2,-6 9 0,-10 17 2,-7 0 3,0-2 4,-16-3-5,-17 1 5,-9-5 0,-11-3-4,3-4 0,0-11-4,6-14-2,9-3 1,8-5-1,12-4 2,7 0-2,8-13-1,0-8 0,25 7-4,6 3 3,5 11 1,0 0 6,2 21-3,-3 13 14,-1 3-9,-10 2-6,-3-3-2,-6-4 0,-3-5-10,-4-13-20,1-2-35,0-10-70,2-2-124,0-16-139</inkml:trace>
  <inkml:trace contextRef="#ctx0" brushRef="#br0" timeOffset="159141.2856">12790 17784 942,'0'0'98,"0"0"-98,0 0 3,0 0-1,0 0 4,0 0-5,5 18 7,-20-13-3,3-5 2,1 0 7,1 0 20,8-5-18,2-9-14,0 2-2,10-2-1,9 6 1,2 3 0,3 0 1,1 1-1,-1 4 1,-4 0 6,0 0-2,-4 0 6,-2 9-1,-6 14-2,-4 13 7,-4 12 6,0 2 4,0 3-2,-15 1-7,-9-3-7,-8-5 0,1-9-8,0-7 4,2-12-3,9-18-1,7 0 1,7-4 1,6-14-3,0-4-2,4 4-2,11 7 2,5 4-1,2 7 3,2 9 4,5 18 9,3 4 5,3-8-7,-1 3-5,0-12 2,-3-10-3,-4-4 7,-4 0 4,-4-4-3,-4-18-2,1-2-6,-4-6-5,1-2-7,2-7-51,-6-2-185,0-3-604</inkml:trace>
  <inkml:trace contextRef="#ctx0" brushRef="#br0" timeOffset="159885.341">14617 16883 309,'0'0'685,"0"0"-517,0 0-103,0 0-9,0 0-12,0 0 16,12 151-20,-12-101-19,2-1-14,1-3-6,-3-2-1,2-9-27,-2 0-47,0-7-114,0-6-260</inkml:trace>
  <inkml:trace contextRef="#ctx0" brushRef="#br0" timeOffset="160030.1298">14448 17186 966,'0'0'163,"0"0"-143,0 0-11,197-90 3,-106 68-12,-6 0-154,-14-4-275</inkml:trace>
  <inkml:trace contextRef="#ctx0" brushRef="#br0" timeOffset="160273.4869">15258 16767 1064,'0'0'179,"0"0"-159,0 0 23,-9 121-3,-1-68-27,0-4-5,-1-1 2,-5-6-2,3-7 1,4-13-6,9-12 0,0-6-3,15-4 1,29 0 1,14 0 1,12-18-3,-1 5-6,-9-4-37,-16 3-54,-15-5-116,-17 1-278</inkml:trace>
  <inkml:trace contextRef="#ctx0" brushRef="#br0" timeOffset="160463.3375">15398 16941 978,'0'0'199,"0"0"-110,0 0 12,-45 125-57,45-76-20,0-3-3,2-2-15,6 0-4,-6-3-2,-2-2-14,0-11-41,0-6-44,0-14-104,0-8-160,0 0-225</inkml:trace>
  <inkml:trace contextRef="#ctx0" brushRef="#br0" timeOffset="160746.5353">16087 16575 1105,'0'0'109,"0"0"-30,0 0-6,0 0-42,-142 178 13,99-89 1,3-2-5,9 0-4,8-7-17,12-7-12,11-15-5,0-10-1,13-12-1,9-11-17,4-10-37,3-11-24,2-4-33,-2-7-144,0-25-453</inkml:trace>
  <inkml:trace contextRef="#ctx0" brushRef="#br0" timeOffset="160945.8343">16265 17022 1121,'0'0'103,"0"0"-96,0 0 5,137-28-9,-84 24-3,-9 1-98,-10-4-180,-12-5-110</inkml:trace>
  <inkml:trace contextRef="#ctx0" brushRef="#br0" timeOffset="161113.3732">16680 16888 666,'0'0'409,"0"0"-274,0 0-15,0 0-52,0 0-50,0 0-3,0 62 10,0-30-8,0-2-7,0 3-6,0 1-4,0-7-2,2 0-6,0-6-55,3-6-46,-3-1-195,-2-11-417</inkml:trace>
  <inkml:trace contextRef="#ctx0" brushRef="#br0" timeOffset="161408.4774">16744 16605 1130,'0'0'89,"0"0"-76,132-12 35,-45 31 3,2 14-36,-11 13-2,-15 8 8,-23 12 14,-22 6-10,-18 6-1,-7-1 1,-30 0 9,-6-13-3,-5-8-16,9-10 3,1-11-1,9-12-3,9-7-12,5-9-2,5-7-17,3 0-42,1 0-35,-5-14-74,-14-5-469</inkml:trace>
  <inkml:trace contextRef="#ctx0" brushRef="#br0" timeOffset="162366.5247">17874 16583 804,'0'0'209,"0"0"-83,0 0-27,0 0-41,-142 112 0,93-45-4,5 8-3,3 3-10,12-13-11,14 0-7,13-17-13,2-8-3,7-4-7,21-14 2,1-8-2,0-10-20,3-4-39,3 0-30,-2-14-77,-6-12-260</inkml:trace>
  <inkml:trace contextRef="#ctx0" brushRef="#br0" timeOffset="162525.0733">17915 16958 1071,'0'0'120,"0"0"-99,0 0 7,138-29 1,-64 24-29,-7-1-88,-20-2-250,-7-2-277</inkml:trace>
  <inkml:trace contextRef="#ctx0" brushRef="#br0" timeOffset="162697.637">18370 16811 1065,'0'0'174,"0"0"-131,0 0 11,0 0-11,0 0-30,-2 113-11,13-79-2,-3-5-15,-6-4-45,-2 1-62,0-2-133,-2-7-296</inkml:trace>
  <inkml:trace contextRef="#ctx0" brushRef="#br0" timeOffset="162958.8924">18414 16485 1136,'0'0'74,"0"0"-49,139 4 58,-62 34-37,4 14-12,-12 10 14,-20 6-9,-20 2-1,-23 3-21,-6-7 3,-24-4-5,-20-8-4,-10-4-5,-6-6-3,1-3-3,6-1-17,9-5-51,8-9-53,2-6-223</inkml:trace>
  <inkml:trace contextRef="#ctx0" brushRef="#br0" timeOffset="163499.454">15797 17736 861,'0'0'194,"0"0"-120,0 0 35,0 0-38,0 0-61,0 0 9,185-32 15,-31 28-7,31-5-14,29-5-4,16 2-3,6-3 1,10 3-4,-11 4-2,-14 8 3,-24 0 2,-28-2 0,-40-2 7,-33-4 4,-34 2-11,-29 2-4,-17 0-2,-13 4-4,-3 0-38,-14 0-40,-28 0-156,-14 0-322</inkml:trace>
  <inkml:trace contextRef="#ctx0" brushRef="#br0" timeOffset="163971.7774">16981 18279 803,'0'0'206,"0"0"-163,0 0 43,0 0 1,166-48-60,-112 48-1,-14 27 2,-15 5-3,-24 15-16,-1 4-6,-30 1 4,-12-14-4,-6-8-1,11-7 3,6-14 4,10-1 3,13-1-7,1-5 0,7-2-2,0 0-2,0 0-1,11 0 2,18 0-1,9 0 3,5 0 3,3 9 3,-5 9 1,-10 4 1,-14 0-8,-15 2-1,-2 1 4,-15-5-1,-27 6 5,-7-8-9,-3-4-1,4 1-1,7-8-1,6-3-15,10-4-26,12 0-20,9-26-76,4-10-211,0-14-232</inkml:trace>
  <inkml:trace contextRef="#ctx0" brushRef="#br0" timeOffset="164549.4988">17608 17973 754,'0'0'198,"0"0"-180,0 0 40,0 0-17,0 0-36,0 0 1,-41 52-1,33-52 0,3 0 3,0-8-2,5-6 5,0-8-10,0 0 2,16-1-3,6 2 1,3 3 0,3 4 1,2 5 9,-1 5 2,-3 4 6,1 0-2,-7 8-6,1 15 2,-8 1 2,-7 1 3,-6 10 0,0 0-2,0 2 0,-12 4-7,-9-2-1,-9-7-6,-3-6 0,2-2-2,4-15 1,8-9 0,5 0 1,10 0 2,4 0-3,0-14-1,15-5-2,12 7 1,-1-2 2,1 14 0,0 0 5,4 0 2,3 13 3,1 0 9,2 1-7,3 0 5,4-9 3,-4-5 2,0 0 2,-9 0-10,-6-9-7,0-6-6,-9-7-2,3-4-26,6-15-63,3-8-184,9-4-548</inkml:trace>
  <inkml:trace contextRef="#ctx0" brushRef="#br0" timeOffset="164838.5646">19440 17058 1052,'0'0'168,"0"0"-136,0 0 56,0 0-28,-44 137-38,43-88-7,-4 0-6,5-9-6,-4 1-2,2-9-1,-2-1-13,-1-9-27,3 5-29,-8-10-73,2-3-125,-7-5-145</inkml:trace>
  <inkml:trace contextRef="#ctx0" brushRef="#br0" timeOffset="165047.2203">19179 17391 764,'0'0'202,"0"0"-151,0 0 75,0 0-54,155-43-45,-101 38-17,-7-5-8,-7 6-2,-9-4-82,-6-6-200,-2 0-136</inkml:trace>
  <inkml:trace contextRef="#ctx0" brushRef="#br0" timeOffset="165209.1273">19998 17231 665,'0'0'342,"0"0"-294,0 0 40,0 0-25,0 0-63,0 0-21,13-8-50,0 4-68,2-6-180</inkml:trace>
  <inkml:trace contextRef="#ctx0" brushRef="#br0" timeOffset="165358.1473">20258 17147 896,'0'0'107,"0"0"-97,0 0 19,0 0-29,0 0-191,0 0-365</inkml:trace>
  <inkml:trace contextRef="#ctx0" brushRef="#br0" timeOffset="165511.476">20570 17119 800,'0'0'111,"0"0"-87,0 0 67,0 0-91,0 0-65,0 0-260</inkml:trace>
  <inkml:trace contextRef="#ctx0" brushRef="#br0" timeOffset="165659.4584">20791 17022 449,'0'0'536,"0"0"-456,0 0 28,0 0-47,0 0-61,0 0-2,20-18-108,-18 13-236</inkml:trace>
  <inkml:trace contextRef="#ctx0" brushRef="#br0" timeOffset="165806.2479">21180 17057 888,'0'0'0,"0"0"-216,0 0-98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37:42.8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2727 940 232,'0'0'382,"0"0"-275,0 0 81,0 0-13,0 0-71,0 0-34,0 0-27,0 0-7,34 4-1,-34 54 9,-3 9-27,-7 0-12,-1 3-3,3-5-2,2-9-48,6-12-58,0-15-90,2-26-178,23-4-189</inkml:trace>
  <inkml:trace contextRef="#ctx0" brushRef="#br0" timeOffset="162.147">2984 1034 926,'0'0'194,"0"0"-132,0 0-23,0 0-9,0 0-4,0 0 16,2 146-21,-2-93-14,0 1-7,0 1 0,0-8-65,0-5-103,0-15-201</inkml:trace>
  <inkml:trace contextRef="#ctx0" brushRef="#br0" timeOffset="337.5119">2420 1002 1009,'0'0'217,"0"0"-200,0 0 12,0 0-15,183-137-10,-51 94-1,1 6 2,-10 13-5,-19 7-44,-19 8-171,-22 8-208</inkml:trace>
  <inkml:trace contextRef="#ctx0" brushRef="#br0" timeOffset="487.9391">3588 998 886,'0'0'328,"0"0"-328,127-38 2,-51 20-4,0 4-37,-9 7-146,-20 7-344</inkml:trace>
  <inkml:trace contextRef="#ctx0" brushRef="#br0" timeOffset="635.1792">3670 1223 1120,'0'0'104,"0"0"-99,0 0 27,0 0-30,0 0 2,161 6-4,-52-36-41,3-6-119,-18-5-221</inkml:trace>
  <inkml:trace contextRef="#ctx0" brushRef="#br0" timeOffset="801.7272">4542 940 1098,'0'0'163,"0"0"-145,0 0-8,0 0 2,0 120 12,0-65-17,0 5-7,-4-2-5,2-6-107,-1-14-154,3-24-181</inkml:trace>
  <inkml:trace contextRef="#ctx0" brushRef="#br0" timeOffset="973.9856">4752 988 1057,'0'0'182,"0"0"-157,0 0-17,0 0-5,0 0 11,0 147-7,0-97-5,-3 3-2,-3-2-46,-8-1-121,-7-4-126,-16-10-213</inkml:trace>
  <inkml:trace contextRef="#ctx0" brushRef="#br0" timeOffset="1147.7483">4245 1052 862,'0'0'424,"0"0"-413,0 0-10,114-110-1,-14 78 0,9-1 2,-6 0-2,-16 1-39,-22 2-194,-22 0-257</inkml:trace>
  <inkml:trace contextRef="#ctx0" brushRef="#br0" timeOffset="1662.7752">5144 485 863,'0'0'138,"0"0"-126,0 0 14,0 0 15,0 0-1,0 0-17,-9 110-6,-7-102-2,1-8-6,1 0-1,6 0 3,3-2-10,5-9-1,0-6-6,0-5-3,16 2 2,10 2-3,8 7 3,-3 11 7,0 0-5,-5 0 2,0 11 1,-8 13 2,-5 11 0,-11 1 10,-2 8-1,0-2-1,-18 2 3,-16 6-2,-5-7-4,-3 0-5,1-11 4,5-14-4,5-14 2,11-4 1,7-2-2,9-15 3,4 2-4,0 3 0,0 7 1,2 5-1,22 0-3,5 0 3,11 17 5,3-1 0,8-5-2,-1-8 13,3-3 14,-2 0-3,-9-6-14,-8-9-6,-7 6-7,-14-1-2,-5 3-50,-6 4-73,-2 1-146,-9 2-303</inkml:trace>
  <inkml:trace contextRef="#ctx0" brushRef="#br0" timeOffset="1881.1717">4158 1476 839,'0'0'324,"0"0"-319,0 0-2,124 32 57,-5-32 11,26-4-22,5-20-24,-5-3-5,-23 5-12,-32 5-8,-33 5-14,-25 1-74,-28 3-139,-4 1-251</inkml:trace>
  <inkml:trace contextRef="#ctx0" brushRef="#br0" timeOffset="2306.9977">4712 1847 1089,'0'0'150,"0"0"-149,0 0 2,0 0 7,127 12-6,-98 12-4,-16 10-1,-13 5-38,-9 4 7,-26-5 19,-8-2 13,3-10 4,7-6 1,12-4-2,12-8 9,9-6 0,0 1-11,27 2-1,20 4 0,13 5 11,0 4 1,-8 3 15,-21 6-20,-19 2 9,-12 7 4,-20 5 25,-32 3 6,-17 2-13,-12-5 5,-4-7-8,6-13-3,3-7-10,17-7-10,13-6-11,15-1-1,15 0-15,7 0-52,7-14-77,-2-12-510</inkml:trace>
  <inkml:trace contextRef="#ctx0" brushRef="#br0" timeOffset="14283.6117">5919 894 1058,'0'0'189,"0"0"-189,0 0-5,0 0 5,0 154 8,0-97-4,8-2 5,-2-6-5,-4-6-3,1-4 1,-3-5 1,0-1-3,-7-2-25,-9-3-108,1-1-109,-6-11-82</inkml:trace>
  <inkml:trace contextRef="#ctx0" brushRef="#br0" timeOffset="14425.539">5705 1301 1133,'0'0'36,"0"0"-2,0 0-18,116-88-16,-20 48-14,14 2-87,-10 4-160,-13 4-259</inkml:trace>
  <inkml:trace contextRef="#ctx0" brushRef="#br0" timeOffset="14655.3042">6500 983 618,'0'0'467,"0"0"-414,0 0-33,0 0-8,0 0 39,6 107-5,-6-54-23,-2-2-4,-16 2-3,1-7-5,3-12-9,7-16 1,7-9-2,0-7-1,7 0-8,28-2 8,19 1 3,15-1 1,11 0-4,1 0-24,-10 0-79,-20 0-149,-24 0-329</inkml:trace>
  <inkml:trace contextRef="#ctx0" brushRef="#br0" timeOffset="14858.5878">6747 1213 968,'0'0'257,"0"0"-239,0 0 14,0 0-15,0 0-3,-33 136 5,33-83-12,0 1-6,0-4 2,0-1-3,0-10-29,0-11-32,0-11-89,0-17-196,0 0-369</inkml:trace>
  <inkml:trace contextRef="#ctx0" brushRef="#br0" timeOffset="15399.1701">7474 810 1172,'0'0'90,"149"-32"-90,-36 14 25,10 4 1,-7 3-9,-18 3-17,-26 5 0,-30 3-7,-24 0-48,-18 0-26,0 0-6,-31 2 38,-19 12-78,-12-2-85,-11-3 39,-8 0-13,-2-1 28,2 4 93,9 0 65,10 2 216,19 1 5,12 5-26,5 1-36,7 9-12,4 10-43,9 11-38,2 11-13,4 14-5,0 10-13,8 10 8,3 10-11,-7 13-13,-4 2-6,0 4-3,-11 1-4,-11-7 2,-7-5-4,0-10 8,0-11 2,6-15-1,6-12-5,12-16-1,5-11-7,11-11 0,29-7 0,14-2 1,12-1 3,13-6 0,1-3-3,-9-4-1,-15-3-1,-18 0-65,-18-2-44,-15-2-157,-5-37-767</inkml:trace>
  <inkml:trace contextRef="#ctx0" brushRef="#br0" timeOffset="15835.7618">8882 1041 878,'0'0'165,"0"0"-150,0 0 49,0 0 9,-62 148-46,51-98-15,4 0-10,0 3-2,5-6-47,0-2-174,-2-14-212</inkml:trace>
  <inkml:trace contextRef="#ctx0" brushRef="#br0" timeOffset="16065.7139">8245 1770 1047,'0'0'103,"0"0"-103,0 0 0,182 22 42,-41-22 44,22 0-33,17-1-16,-1-15-12,-13 1-6,-18 1-10,-44 6-9,-34 6-4,-37 2-31,-33 0-60,-20 8-97,-47 14-53,-20 8-230</inkml:trace>
  <inkml:trace contextRef="#ctx0" brushRef="#br0" timeOffset="16269.6383">8805 2317 857,'0'0'109,"0"0"-100,-10 143 84,6-78-43,2-2-8,0-5 1,-3-7-22,3-17-6,0-8-10,-1-14-2,3-8-3,0-4-49,0-2-104,0-31-145,0-23-313</inkml:trace>
  <inkml:trace contextRef="#ctx0" brushRef="#br0" timeOffset="16824.0283">9239 1963 855,'0'0'153,"0"0"-148,0 0 4,0 0-9,0 0 15,0 0-12,-85 106 4,65-95-3,5-11 5,-1 0-2,5-3 7,7-17-13,4 0 1,0 2-4,0 1-29,19 3 28,8 2-6,2 3-1,2 5 9,-2 0-1,0 4 1,-4 0 1,-3 6-4,-5 17 4,-6 12-2,-5 5 2,-6 8 9,0 0 0,-6-1 0,-15-7 6,-4-8-6,-2-8 1,6-7-8,0-8 3,5-7-3,8-2-1,5 0-1,3 0-9,0-8-2,0 2 0,17 2 3,6 4 2,8 0 0,4 0 5,5 2-2,2 3 5,2 0-2,1-5 6,0 0 12,-5-7 21,-5-8 5,-4-5 10,-8 2-8,-11 1-3,1 1-21,-7 0-14,3 0-8,0-6-15,2 0-80,1-14-231,7-14-493</inkml:trace>
  <inkml:trace contextRef="#ctx0" brushRef="#br0" timeOffset="17027.7917">10354 1373 247,'0'0'1078,"0"0"-1060,0 0-4,0 0-14,0 0-7,0 0 7,11 94 2,-7-52-2,-2-3-4,0 3-52,-2 2-75,0-2-118,0-1-149</inkml:trace>
  <inkml:trace contextRef="#ctx0" brushRef="#br0" timeOffset="17205.826">10108 1656 1161,'0'0'50,"0"0"-45,0 0-5,0 0-1,163-68-9,-65 35-60,6-2-116,0-9-142,-7-5-267</inkml:trace>
  <inkml:trace contextRef="#ctx0" brushRef="#br0" timeOffset="17386.6693">11218 1110 943,'0'0'374,"0"0"-325,0 0-17,0 0-32,0 0-2,0 0 2,0 161 2,0-102-2,0-4-13,0-1-41,0-1-68,0-7-109,0-15-177</inkml:trace>
  <inkml:trace contextRef="#ctx0" brushRef="#br0" timeOffset="17619.4643">10880 1650 1164,'0'0'99,"0"0"-99,0 0-20,137 0 20,-25 0 3,23-6 12,4-16-9,4-4 6,-16-1 8,-25 0-8,-30 8-4,-34 10-8,-20 3-8,-18 6-64,0 0-119,-24 0-161</inkml:trace>
  <inkml:trace contextRef="#ctx0" brushRef="#br0" timeOffset="18406.0988">11169 2271 949,'0'0'160,"0"0"-141,0 0 23,0 0-21,0 0-13,0 0-7,7-17-1,-2 17 3,-2 0 1,0-2 11,-3 2 16,0 0 1,0 0-17,0 0-6,0 0-4,0 0-2,0 0-3,0 0 1,0 0 0,0 0 0,0 0-1,-6 0 6,-6-3 2,-1-7-4,4-5-4,2 1-1,5-2 1,2-1-3,0 4-4,9 1-2,13-1 5,3 5 3,5 8-1,4 0 0,5 14 0,-1 18 2,-8 6 2,-5 4-1,-14 3 1,-11 1-1,0 2 0,-33 4 2,-14 1 5,-9-6-6,-1-5-1,5-11 2,5-13-1,16-11 0,5-7 1,14 0 0,12-7-3,0-11-2,9-1-7,26 4 8,5 1 1,7 7 0,3 7 0,-1 0 3,-1 0 1,-2 12-3,-9 2 1,-8-1-1,-6-5-1,-8-2 0,-3-6-8,-4 0-30,1 0-76,3-18-151,-4-19-141</inkml:trace>
  <inkml:trace contextRef="#ctx0" brushRef="#br0" timeOffset="18900.1789">11885 1778 897,'0'0'144,"0"0"-142,0 0-1,0 0 5,0 0-3,0 0-3,-13 57-10,-5-54 6,0-3-8,7 0 12,2-7 8,7-11-4,2-3-4,0-1-14,19 4-5,8 4 18,7 5-6,-1 6 6,6 3 0,0 0 1,-1 18 8,-7 6 15,-6 4-13,-17 7-5,-8 5 0,-4 3 13,-27 6-5,-11 5-5,-5-4 0,-4-2-3,0-10-4,6-11 3,9-9-2,14-15 4,13-3-4,9 0 12,0-3 25,25-11-16,10 1-3,10 11 4,4 2 2,2 0-2,-1 2-1,-2 11-5,-5-1-9,-12-2-6,-9-6-3,-8-4 3,-10 0-3,2 0-15,5-2-49,4-25-139,11-16-286</inkml:trace>
  <inkml:trace contextRef="#ctx0" brushRef="#br0" timeOffset="19081.4982">12786 1252 1122,'0'0'136,"0"0"-123,0 0-3,0 102 26,0-44-7,0-3-17,0-1-12,2-3 0,2-5-52,-4-5-99,0-8-223</inkml:trace>
  <inkml:trace contextRef="#ctx0" brushRef="#br0" timeOffset="19239.8343">12498 1601 1171,'0'0'128,"0"0"-128,0 0-1,170-73 0,-66 49-31,-1-6-149,-14-10-397</inkml:trace>
  <inkml:trace contextRef="#ctx0" brushRef="#br0" timeOffset="19412.6722">13465 1110 276,'0'0'1015,"0"0"-984,0 0-16,0 0 4,-55 113-14,55-65-2,0 2-3,0 0-35,0-2-99,0-7-240,-3-7-323</inkml:trace>
  <inkml:trace contextRef="#ctx0" brushRef="#br0" timeOffset="19659.2727">13167 1796 870,'0'0'122,"0"0"-107,174-38 43,-82 23-1,7-4-29,-1 3 16,-1-2-14,-13 1 0,-12 0-4,-24 5-15,-17 6-11,-18 2-2,-13 4-54,0 0-173,-28 0-275</inkml:trace>
  <inkml:trace contextRef="#ctx0" brushRef="#br0" timeOffset="20079.718">13599 2085 651,'0'0'448,"0"0"-424,0 0 19,118 41-5,-98-14-26,-13 8-11,-7 3 3,-20-3-4,-22 4-4,-12-5-3,3-2 7,2-4 1,3-1-1,5-2 1,7-4 0,12-9 2,13-3-2,9-4-2,0-5-2,25 0 3,17 0 20,7 0-5,1 0-8,-9 0 2,-7 0 9,-11 17-3,-15 5-10,-8 6 0,-4 2 7,-29 1 6,-13-1 4,0-1-9,-3-8-9,7-1-2,1-8-1,10-7-2,5-5-35,8 0-58,9-21-146,9-19-338</inkml:trace>
  <inkml:trace contextRef="#ctx0" brushRef="#br0" timeOffset="20647.8233">14126 1819 704,'0'0'42,"0"0"38,0 0-17,-41 111-36,26-90-14,-1-7-2,7-6-3,-1-8 3,7 0 12,3-10 11,0-16-16,0-2-10,13 2-4,3 2 2,3 7-4,0 3 1,1 5 2,2 4 0,2 4 2,3 1 6,0 0-3,-2 0-8,-8 15 1,-3 12-3,-8 4 5,-6 10-1,0 8-3,-6 4 1,-19-1 0,-2-3-1,-4-12 0,0-5 0,0-7-1,6-14 2,8-7 0,7-4 1,7 0 2,3-5-5,0-9-20,15 6 4,4 2 1,6 6 15,2 0 0,4 0 1,7 6 7,5-5 7,3-1 12,8 0 16,4 0 22,-7-10-13,-6-8-21,-15-1-22,-11-8-8,-6-1-1,-2-6-48,-4-9-111,-3-12-365</inkml:trace>
  <inkml:trace contextRef="#ctx0" brushRef="#br0" timeOffset="20897.5468">14854 1252 1084,'0'0'101,"0"0"-53,0 0-6,0 0-17,0 0-4,0 0-2,61 136 0,-61-78-9,0-2-5,0-3-1,0-7-3,0-5 2,0-9-3,0-4-32,0-6-45,-7-8-106,0-9-237</inkml:trace>
  <inkml:trace contextRef="#ctx0" brushRef="#br0" timeOffset="21077.6995">14761 1560 868,'0'0'210,"0"0"-140,0 0-27,147-39-10,-84 32-27,-1-5-6,-5-6-83,-14-4-272</inkml:trace>
  <inkml:trace contextRef="#ctx0" brushRef="#br0" timeOffset="21277.9902">15503 1369 1074,'0'0'98,"0"0"-50,0 0-25,0 0-21,0 0-2,0 0-102,62-1-263</inkml:trace>
  <inkml:trace contextRef="#ctx0" brushRef="#br0" timeOffset="21476.002">15875 1380 953,'0'0'99,"0"0"-50,0 0-11,0 0-34,0 0-4,0 0-133,41 0-206</inkml:trace>
  <inkml:trace contextRef="#ctx0" brushRef="#br0" timeOffset="21654.0056">16103 1365 985,'0'0'152,"0"0"-68,0 0-9,0 0-34,0 0-36,0 0-5,42-9-75,-42 2-223</inkml:trace>
  <inkml:trace contextRef="#ctx0" brushRef="#br0" timeOffset="22395.9602">16395 938 1106,'0'0'49,"0"0"3,0 0 3,0 0-19,125-20-21,-56 20-5,7 0-5,8 3 0,-4 4-5,-4-3 5,-12-1 4,-8-3 1,-14 0 0,-10 0-2,-15 0 14,-7 0 3,-8 0 0,-2 0-7,0 0-1,0 0 9,0 0 1,0 0-14,0 0-7,0 0 0,0 0 3,0 0-5,0 13-3,0 4 3,2 6 4,5 14 2,2 7-5,-5 9 5,-4 5-4,0 5-1,0 7 0,0 2-2,0 5 3,0 4-2,0 8 3,-3-2-7,-1 3 5,0 10 2,-5 2-6,-2 5 1,-2-1-1,0-14 4,1-2-4,3-12-1,3-10 4,2-6-4,-6-16 0,-1-9 0,-9-9 2,-14-10 15,-21-4 16,-25-4 2,-21-2-9,-17 1-15,-1-2-3,7 5-3,8 0-5,20 0-3,22-6-44,19-4-63,21-2-50,11-10-110</inkml:trace>
  <inkml:trace contextRef="#ctx0" brushRef="#br0" timeOffset="33629.9454">1736 4365 639,'0'0'185,"0"0"-48,0 0 30,0 0-81,0 0-22,0 0-33,0 0-29,0 0-2,0 18-9,0 34 9,-2 9 13,-8-2-1,3-4-12,-1-3 8,2-4-8,-4-6-24,-1-7-46,-1-10-54,2-11-155,3-14-122</inkml:trace>
  <inkml:trace contextRef="#ctx0" brushRef="#br0" timeOffset="34091.6796">2034 4363 223,'0'0'418,"0"0"-384,0 0 95,0 0-8,0 0-64,0 0-15,0-12-11,0 12-11,0 0 3,0 0-9,0 0 1,0 0 7,0 0-1,0 0-9,0 0 2,0 0 2,0 0-1,0 0-9,0 12-6,0 20 0,0 10 12,0 6 7,0 3-2,-9-3-1,2-2-7,-1-5-1,1-4-5,2-5-1,-3-8-2,1-6-13,1-4-53,-6-10-94,1-4-99,-5-4-57</inkml:trace>
  <inkml:trace contextRef="#ctx0" brushRef="#br0" timeOffset="34385.9894">1376 4257 908,'0'0'33,"0"0"10,0 0 41,0 0-65,163-50 0,-63 43 22,3-1 2,4-4-2,-10-4-11,-13-2 4,-17 1-18,-27 5-12,-15 1-1,-14 10-3,-11 1-18,0 0-69,0 0-113,0 9-381</inkml:trace>
  <inkml:trace contextRef="#ctx0" brushRef="#br0" timeOffset="34744.9635">2384 4604 732,'0'0'175,"0"0"-124,0 0-3,0 0-3,0 0 7,0 0 10,150 0-11,-93 0-14,2 0-18,-11-6-12,-17 0-7,-14 4-4,-17 2-78,-3 0-68,-29 0-121,-9 0-344</inkml:trace>
  <inkml:trace contextRef="#ctx0" brushRef="#br0" timeOffset="35007.9914">3044 4425 883,'0'0'299,"0"0"-281,0 0-8,0 0-10,0 0 0,0 0 32,5 137-4,-5-83-7,0-2-11,-5-3-5,3-8-2,-2-7-3,1-7-21,-2-13-116,1-11-139,0-3-67</inkml:trace>
  <inkml:trace contextRef="#ctx0" brushRef="#br0" timeOffset="35233.1473">3250 4475 909,'0'0'247,"0"0"-209,0 0-18,0 0-13,0 0-7,0 0 21,0 118-11,0-75-7,0-5 1,0 0 0,0-7-4,0-2 0,0-6-5,0-4-78,0-7-76,0-5-45,0-7-69,-3 0-153</inkml:trace>
  <inkml:trace contextRef="#ctx0" brushRef="#br0" timeOffset="35427.8119">2881 4409 795,'0'0'101,"0"0"7,0 0-36,0 0-44,143-48 7,-62 32-7,4 1-13,-8-6-6,-13 3 5,-21 4-14,-21 1-42,-20 2-83,-2-4-206</inkml:trace>
  <inkml:trace contextRef="#ctx0" brushRef="#br0" timeOffset="36020.0727">3762 3875 888,'0'0'90,"0"0"-90,0 0-12,0 0 8,0 0 4,0 0 1,-49 34 20,27-31-11,-1-3-3,4 0 4,4-3 4,9-11-2,4 1-2,2-1-11,0 0-1,15 0-3,10 4 4,6 4 0,2 2-1,8 4-4,-1 0 4,-6 0 1,-1 18 0,-11 7-5,-7 8-4,-12 1 6,-3 3 2,0 2-1,-26 3 2,-13 1-3,-7-3 3,-4-11 5,13-9-4,10-11 4,16-7-5,9-2 6,2 0 19,0-11-18,4-9-4,11 9-3,3 7 7,-1 4-6,6 0-1,2 12-6,10 8 6,3-2 4,14-4 2,7-8 33,6-6 19,0 0-7,-9-15-5,-13-8-4,-14-4-5,-12 1 4,-5 1-14,-8-1-15,-2 5-10,-2 7-2,0 8-15,0 6-38,0 0-87,0 6-257,0 16-257</inkml:trace>
  <inkml:trace contextRef="#ctx0" brushRef="#br0" timeOffset="36378.2154">2892 5034 625,'0'0'30,"0"0"68,0 0 64,123 25-57,-65-25-18,9 0-14,8 0-17,3 0-11,-4-16-24,-7 0-10,-17 4-7,-15 4-4,-17 6 0,-14 0-16,-4 2-39,0 0-24,-17 0-75,-10 10-152,-2 4-195</inkml:trace>
  <inkml:trace contextRef="#ctx0" brushRef="#br0" timeOffset="36807.9504">3215 5464 1004,'0'0'63,"0"0"-42,0 0 11,0 0 8,123 32-7,-84-10-26,-16 8-3,-13 6-4,-10 4 0,-7 2 4,-27 1 2,-6-7 5,3-8-9,10-12 5,14-9-3,8-4 4,5-3 7,0 0 7,0 2-6,0-2-6,16 2-6,11 0 5,2 6-3,0 4-2,-3 5-3,-7 6-1,-9-2 6,-10 6-4,0 1 1,-20-2 4,-22 2 9,-12-3 7,-8-7 4,0-3 4,4-8-7,8-5-3,6-2-6,3 0-8,6 0-7,6-5-6,4 0-54,10-9-94,11-10-558</inkml:trace>
  <inkml:trace contextRef="#ctx0" brushRef="#br0" timeOffset="37539.822">4478 4666 1081,'0'0'121,"0"0"-85,0 0-3,0 0-24,0 0 8,171-16 2,-95 8-18,-5 0 0,-13-1-1,-13 4-114,-26 1-151,-19 4-289</inkml:trace>
  <inkml:trace contextRef="#ctx0" brushRef="#br0" timeOffset="37688.8958">4493 4913 1140,'0'0'133,"0"0"-118,0 0-15,0 0 4,165-39-6,-65 21 2,1-2-165,-17-4-360</inkml:trace>
  <inkml:trace contextRef="#ctx0" brushRef="#br0" timeOffset="37988.0762">5734 4448 1133,'0'0'73,"0"0"-73,0 0 0,0 104 3,0-50 30,0 2-17,-8-1-6,-7-2 3,1-9-2,7-13-9,7-16 1,0-8-1,2-7-2,34 0 2,13 0 4,17-17 12,10-2-12,-4 0-6,-9 2-19,-14-6-78,-23-3-159,-16-3-208</inkml:trace>
  <inkml:trace contextRef="#ctx0" brushRef="#br0" timeOffset="38161.9489">5950 4659 875,'0'0'133,"0"0"-47,0 0-4,-19 137-53,19-100-6,0-2-10,-2 0-7,-8-1-6,0-4-28,-3-4-129,-1-8-142,7-12-242</inkml:trace>
  <inkml:trace contextRef="#ctx0" brushRef="#br0" timeOffset="38393.1257">6762 4195 987,'0'0'64,"143"-20"-14,-41 9 37,8 1-33,2 2-18,-17 1-24,-20 2-12,-27 2-9,-31 1-61,-17 0-95,-5 2-113,-35-3-125</inkml:trace>
  <inkml:trace contextRef="#ctx0" brushRef="#br0" timeOffset="38729.9477">6772 4270 958,'0'0'51,"-45"101"7,35-33 5,10 10-21,0 6 32,10 7-26,6 4-13,-8 4-4,-8 10 3,0 7-13,-4 8-11,-21-5 10,-2-6-11,-2-11-6,9-17-1,7-6 0,13-13 3,0-11 0,13-12-3,21-11 6,17-12-5,16-11 2,12-9 3,9 0-2,-7-11-3,-19-7-3,-18 6-1,-21 2-23,-21 3-26,-2 2-30,-45-4-142,-30-6-509</inkml:trace>
  <inkml:trace contextRef="#ctx0" brushRef="#br0" timeOffset="39203.8317">7975 4129 981,'0'0'149,"0"0"-149,0 0-2,0 0 2,4 114 12,-4-61-3,0-2-6,0 2-3,0-4-139,0-9-192,-6-8-339</inkml:trace>
  <inkml:trace contextRef="#ctx0" brushRef="#br0" timeOffset="39427.6863">7550 4756 1059,'0'0'77,"0"0"-62,220-6 7,-57-14 35,30-5 0,19-4-18,-9 3-9,-18 6-11,-40 3-14,-51 10-5,-48 2-8,-42 5-32,-10 0-60,-52 0-41,-22 15-208,-21 9-124</inkml:trace>
  <inkml:trace contextRef="#ctx0" brushRef="#br0" timeOffset="39631.2162">7917 5209 931,'0'0'88,"-17"128"-63,12-44 65,5-11-53,0-5-26,0-6 1,-5-11-6,1-11-1,-3-12-2,3-14-3,2-10-42,2-4-95,0-16-108,0-25-294</inkml:trace>
  <inkml:trace contextRef="#ctx0" brushRef="#br0" timeOffset="40131.9159">8403 4881 898,'0'0'133,"0"0"-133,0 0-16,0 0 16,0 0 2,0 0-2,-73 15-10,59-15 5,3 0 5,7-5 2,1-12 2,3-1-4,0 3-2,9 5-27,11 3 20,9 7 4,1 0 5,-1 2-1,-3 21-4,-6 0 4,-8 4 1,-8 1 2,-4 4 2,-3 6 19,-21 2 5,-7 2-7,-5-2 2,3-9-12,4-10 7,6-10-3,12-11 16,6 0 18,5-15-10,0-7-23,5 2-12,17 10-4,2 10 2,6 2 2,0 24 0,2 6-2,-4-1 0,7-8 0,-6-10 6,6-13 17,3 0 14,0-13-1,-2-17-17,-7-7-11,-4 0-7,-10 4-3,1 8-31,-5 4-59,4-2-181,3-1-495</inkml:trace>
  <inkml:trace contextRef="#ctx0" brushRef="#br0" timeOffset="40337.9247">9618 4400 1206,'0'0'31,"0"0"-24,0 0-5,0 0 7,0 106 9,-5-62-14,3-7 1,-2 1-5,2 1-45,-5-3-109,-2-2-158,0-5-316</inkml:trace>
  <inkml:trace contextRef="#ctx0" brushRef="#br0" timeOffset="40493.4169">9397 4742 1203,'0'0'55,"0"0"-50,0 0-3,123-62-4,-18 38 1,16-2-88,-4-6-214,-8-9-296</inkml:trace>
  <inkml:trace contextRef="#ctx0" brushRef="#br0" timeOffset="40667.2947">10525 4271 1068,'0'0'176,"0"0"-148,0 0-19,0 0-4,-6 122 16,-1-67-10,5-1-7,0-1-4,-6-2-33,2-3-127,-5-8-215,-5-10-286</inkml:trace>
  <inkml:trace contextRef="#ctx0" brushRef="#br0" timeOffset="40889.8911">10090 4909 1113,'0'0'108,"0"0"-108,125 0 0,-2 0 11,24-6 17,9-5-14,0 0 2,-11-5-10,-18-7 10,-33 4-5,-30 1-9,-31 4-2,-19 5 0,-14 2-22,0 7-43,-27 0-121,-14 0-322</inkml:trace>
  <inkml:trace contextRef="#ctx0" brushRef="#br0" timeOffset="41602.4074">10350 5436 251,'0'0'600,"0"0"-553,0 0-19,0 0-5,0 0-16,0 0-6,4 17 6,-4-3 8,0-5 2,-14-1 16,3-2 5,2-6-4,4 0-15,5 0-9,0 0 7,0-6-6,0-14-11,19 2-1,5 2-5,8 4 6,-3 8 2,-3 4-2,0 0 0,-6 27-2,-3 11 1,-9 5 1,-8 9 4,0 3-1,-10 1 1,-25 0 1,-7-4 0,-9-6-1,2-8-1,4-15 3,14-11-4,14-11 1,7-1 5,10-1 5,0-14-13,0 1 2,14 8-2,3 6 7,6 0-1,6 0 13,0 14 5,4-2 4,1-2-19,-3-2-7,-7-2-2,-3-4-2,-11-2-49,-1 0-114,1-4-161,-4-18-388</inkml:trace>
  <inkml:trace contextRef="#ctx0" brushRef="#br0" timeOffset="42051.2791">10888 5173 696,'0'0'350,"0"0"-350,0 0 0,0 0 0,0 0 24,0 0-11,-45 65-2,37-63-5,-3-2 3,4 0 3,3-19 3,4-6-7,0 0-8,7-1-1,16 10-9,7 4 5,-1 8 5,0 4-1,0 2-3,-3 24 1,-1 4 3,-5 2 0,-8 0 1,-1 0 5,-11-1-5,0-1 6,-16 2-4,-15-6-1,-9-3 2,-1-4 1,3-5-1,7-6-4,9-2 2,7 0 7,8-1 0,7 0-5,0 2-4,7-2 11,26-1 23,11-4 0,8 0-5,2-6-18,3-9-11,-10-4-1,2-1-44,-5-8-136,-1-9-287</inkml:trace>
  <inkml:trace contextRef="#ctx0" brushRef="#br0" timeOffset="42242.0217">11950 4706 1284,'0'0'46,"0"0"-13,0 0-20,0 0-3,0 0 9,6 132-5,-6-84-12,1-2-2,2 3-29,0 1-43,0 0-100,-3-4-231</inkml:trace>
  <inkml:trace contextRef="#ctx0" brushRef="#br0" timeOffset="42383.0868">11744 5011 1089,'0'0'72,"0"0"-72,114-69 0,-29 48-3,11-5-134,-3-6-484</inkml:trace>
  <inkml:trace contextRef="#ctx0" brushRef="#br0" timeOffset="42571.0834">12799 4420 1280,'0'0'70,"0"0"-36,0 0 11,0 0-36,0 0 9,0 116 0,0-65-16,4 2-2,0-1-5,-1-2-40,-3 3-25,0-3-108,-5-4-258</inkml:trace>
  <inkml:trace contextRef="#ctx0" brushRef="#br0" timeOffset="42810.9292">12483 5109 1171,'0'0'75,"0"0"-66,117-43 24,-22 28 15,5-2-6,2 3-20,-9-3-8,-10 2-3,-16-2 0,-15 5-9,-13 2-4,-12 2-34,-7 4-61,-9 2-159,-8 2-277</inkml:trace>
  <inkml:trace contextRef="#ctx0" brushRef="#br0" timeOffset="43223.7001">12930 5409 723,'0'0'268,"0"0"-219,0 0-9,0 0 25,0 0-48,0 0-13,105 104 1,-105-79-1,0 3-1,-27-2 3,-2-3-2,3-6 2,3 0-3,12-7 4,5-5-3,6-1 0,0-1-4,0-3 2,17 0 6,12 2 6,2 0-4,-2 3 3,0 6 0,-10 2-3,-9 5 10,-10 5 0,0 2 5,-17 4-1,-22 0 2,-5-6-5,-3-3-12,5-5-6,4-10-3,3-5 0,4 0-15,6-12-30,9-20-66,12-14-196,4-17-346</inkml:trace>
  <inkml:trace contextRef="#ctx0" brushRef="#br0" timeOffset="43687.9283">13457 5034 1038,'0'0'35,"0"0"-27,0 0 5,0 0 14,0 0-18,0 0-3,-21 73-3,17-69 4,0-4-3,4 0 7,0 0 14,0-19-11,22-6-14,4-1-6,5 8 2,-5 6 2,-4 12 2,-6 0 0,-1 2 0,-8 22 4,4 8 6,-9 3 0,-2 4 6,0 2-1,-20-4-5,-14 1-3,-13 3 1,-6-4-7,-2-2-2,7-12 0,13-9-11,12-7 4,14-7 8,9 0 3,0 0 4,14-7-7,12 2-2,6 3 2,-1 2 5,5 0 3,2 0-3,-4 0 0,3 0-5,-10-7-7,-2-2-84,-3-7-152,0-5-273</inkml:trace>
  <inkml:trace contextRef="#ctx0" brushRef="#br0" timeOffset="43906.6399">13985 4564 1058,'0'0'142,"0"0"-90,0 0 12,0 0-19,0 0 11,47 124-16,-45-70-30,-2-1-2,0-3-7,0-4-1,-10 0-9,-11 0-39,-7 0-60,2-9-191,1-14-398</inkml:trace>
  <inkml:trace contextRef="#ctx0" brushRef="#br0" timeOffset="44047.9115">13873 4805 963,'0'0'99,"0"0"-95,0 0-4,0 0-6,162-44-147,-117 39-333</inkml:trace>
  <inkml:trace contextRef="#ctx0" brushRef="#br0" timeOffset="44175.3146">14391 4724 912,'0'0'159,"0"0"-139,0 0-6,0 0-14,0 0-62,0 0-287</inkml:trace>
  <inkml:trace contextRef="#ctx0" brushRef="#br0" timeOffset="44311.155">14811 4613 1044,'0'0'67,"0"0"-67,0 0-11,0 0-186,0 0-383</inkml:trace>
  <inkml:trace contextRef="#ctx0" brushRef="#br0" timeOffset="44430.0666">15214 4578 726,'0'0'257,"0"0"-230,0 0 28,0 0-55,0 0-96,0 0-359</inkml:trace>
  <inkml:trace contextRef="#ctx0" brushRef="#br0" timeOffset="44819.7882">15384 4008 834,'0'0'328,"0"0"-322,166-44-5,-77 42 55,7 2 3,1 0-40,-1 12-4,-6 10-2,-14 2-3,-21 1 9,-21-8-8,-19 5-2,-13 3-7,-2 11 3,0 10 10,-20 16 4,-6 15 4,-5 13-9,-3 11-6,0 14-5,1 10 1,-2 10-4,-5 12 0,-1-5 2,-5-5-1,-8-17-1,-11-17 2,-13-14 1,-18-12 31,-17-18 4,-12-10-10,0-14 5,14-14-17,17-10-16,20-11 0,14 0-66,9-21-62,9-21-229</inkml:trace>
  <inkml:trace contextRef="#ctx0" brushRef="#br0" timeOffset="46526.8512">1448 7307 132,'0'0'903,"0"0"-851,0 0-13,0 0 34,0 0-44,145-78-11,-103 78 1,-1 2-14,-10 30-5,-12 10 0,-13 4 0,-6 3 0,-16 0 1,-23-1-1,-9-7 6,-1-12-5,4-9 2,12-5-2,12-11-1,15-2 2,6-2 0,0 0-2,6 0-18,23 0 7,12 3 11,-3 8 0,-5 5-2,-10 3 2,-13 4 3,-8 0-3,-2 3 5,-12 6 11,-25-3-2,-5-5-5,0-5-5,1-6 1,6-9-5,6-4 0,4 0-16,12-6-46,11-16-139,2-5-265</inkml:trace>
  <inkml:trace contextRef="#ctx0" brushRef="#br0" timeOffset="46708.929">2001 7541 1048,'0'0'90,"0"0"-89,0 0 32,0 116-12,-5-75-5,-1 3-14,6-2 1,-7-2-3,2-4-91,4-10-159,1-15-84</inkml:trace>
  <inkml:trace contextRef="#ctx0" brushRef="#br0" timeOffset="46887.6645">2226 7597 1088,'0'0'82,"0"0"-30,0 0-15,0 0-24,0 0-1,0 0 15,2 103-9,-2-63-13,0 1-3,0-3-2,-6-3-33,-2-4-72,0-9-142,1-13-130</inkml:trace>
  <inkml:trace contextRef="#ctx0" brushRef="#br0" timeOffset="47077.3973">1832 7483 1057,'0'0'50,"0"0"-15,0 0-8,126-62-26,-34 47-2,1 0 1,-8 5-7,-14 3-117,-15 0-199,-20 1-187</inkml:trace>
  <inkml:trace contextRef="#ctx0" brushRef="#br0" timeOffset="47243.5801">2507 7614 1115,'0'0'7,"0"0"-3,0 0-4,127 0 4,-63-8-4,-4-8-172,-8-2-258</inkml:trace>
  <inkml:trace contextRef="#ctx0" brushRef="#br0" timeOffset="47406.0568">3004 7485 1022,'0'0'152,"0"0"-132,0 0-2,0 0 4,0 0 3,-3 130-15,-3-85-6,-3-2-4,1 0-16,-2-11-111,6-10-140,4-15-88</inkml:trace>
  <inkml:trace contextRef="#ctx0" brushRef="#br0" timeOffset="47588.0149">3215 7538 990,'0'0'218,"0"0"-189,0 0-2,0 0-21,0 0 7,0 110-5,0-68-2,0-3-5,-2 0-1,-2-7-38,0-4-54,-3-7-124,1-16-190</inkml:trace>
  <inkml:trace contextRef="#ctx0" brushRef="#br0" timeOffset="47795.7012">2795 7423 1073,'0'0'123,"0"0"-123,0 0-9,116-24 9,-26 11 12,9-6 4,-9-8-11,-17-5-5,-22 1-29,-17 3-116,-24 0-155,-10 2-213</inkml:trace>
  <inkml:trace contextRef="#ctx0" brushRef="#br0" timeOffset="48328.7762">3584 6874 925,'0'0'73,"0"0"-62,0 0 7,0 0 16,0 0-10,0 0-13,-54 93-7,38-90-4,5-3-14,-2 0 4,7-17-5,6-2 9,0-6-4,0 4-17,19 3 17,2 6-4,3 6 14,0 6 4,7 0 0,-1 8-4,-6 20 8,-1 4-8,-15 4 0,-3 0 7,-5 3 7,-2-1 1,-21 1 11,-8-1-19,-5-2-3,1-3 1,3-8-5,6-7-8,8-11-18,9-7 17,7 0 8,2-2-10,0-4 3,2 5-2,16 1 10,7 0 4,8 0 11,4 0 13,8 0 17,7 0 17,-5 0 19,-1 0-10,-10-11-14,-7-3-16,-9-5-10,-4 2-14,4-1-12,-12 0-5,-3 8-13,-2 3-40,-3 7-48,0 0-195,-12 15-469</inkml:trace>
  <inkml:trace contextRef="#ctx0" brushRef="#br0" timeOffset="48710.7421">1587 8175 850,'0'0'181,"0"0"-179,224 0 36,-68-5 25,29-8-15,16 1 8,4 0-9,1-2-20,-15-4 1,-24 2-8,-39-3-6,-45 8-10,-35-1-4,-29 4-6,-16 2-23,-3-3-22,-7 2-97,-31 2-239</inkml:trace>
  <inkml:trace contextRef="#ctx0" brushRef="#br0" timeOffset="49227.8071">2447 8531 756,'0'0'323,"0"0"-320,120-37 14,-62 37 19,-8 0-15,-11 5-6,-18 16-14,-19 5 0,-2 10 3,-31-3-1,-17 1 7,-1-7-4,5-5-2,11-5-1,10-10 3,12-3-6,9-1 3,2-3-3,0 0-5,9 0 4,13 0 1,1 2 31,1-2-9,-11 2-8,-4 0-2,-7-2-1,0 1-4,-2-1-1,0 0-2,0 0-4,0 0 5,0 0 0,0 0 1,0 0 2,0 0-7,0 0 2,0 0-1,0 0-1,0 0-1,0 0 0,0 0 0,0 0-1,0 0-17,0 0-34,0 0-61,0-1-204,0-12-276</inkml:trace>
  <inkml:trace contextRef="#ctx0" brushRef="#br0" timeOffset="49634.3266">2536 8724 203,'0'0'606,"0"0"-521,0 0-19,0 0-41,0 0 3,0 0 13,125 32 2,-82-18-17,-12 1-2,-16 2-13,-15 9-4,0 6 18,-25 5 18,-23 1-1,-8 0-7,-9-5 2,5-5-6,2-6-5,4-3-9,7-2-7,7-5-6,9-1-4,9-2-10,11-2-57,9-7-105,2 0-390</inkml:trace>
  <inkml:trace contextRef="#ctx0" brushRef="#br0" timeOffset="50160.8111">5073 7331 695,'0'0'136,"0"0"-14,0 0-18,0 0-34,0 0-8,127 6-8,-81-6-28,-3 0-22,-1-6-4,-4 3-37,-13 3-160,-21 0-256</inkml:trace>
  <inkml:trace contextRef="#ctx0" brushRef="#br0" timeOffset="50323.2142">4960 7645 788,'0'0'392,"0"0"-368,0 0-15,0 0-6,0 0-3,140 19 22,-54-19-12,-7 0-10,-13 0-73,-16-2-184,-17-12-188</inkml:trace>
  <inkml:trace contextRef="#ctx0" brushRef="#br0" timeOffset="50811.6457">6228 7291 1093,'0'0'63,"0"0"-61,0 116-2,-10-53 12,4-1 13,1-4-7,1-8-9,0-10 6,2-12-7,2-12 4,0-5 5,13-10-1,26-1-7,24 0-1,15 0 1,5 0-9,-12-10-22,-15-1-147,-27-1-244</inkml:trace>
  <inkml:trace contextRef="#ctx0" brushRef="#br0" timeOffset="50977.0471">6435 7618 912,'0'0'167,"0"0"-157,0 0 52,-61 143-6,61-94-28,0 1-6,0 4-17,1-1-5,6-5-38,-4-8-114,2-17-151,-1-18-202</inkml:trace>
  <inkml:trace contextRef="#ctx0" brushRef="#br0" timeOffset="51166.7545">7081 7371 1200,'0'0'37,"152"-40"-36,-41 24 23,3 4 4,-9 4-17,-18 6-11,-18 2-4,-29 0-107,-32 0-196,-8 0-219</inkml:trace>
  <inkml:trace contextRef="#ctx0" brushRef="#br0" timeOffset="51449.7108">7152 7407 814,'0'0'173,"-71"108"-139,45-37 95,7 9-40,9 6-42,1 12-15,-1 9-2,-3 2-18,-4 4 3,1 1-8,-8-3-5,3-7 9,1-8 1,1-19 4,14-15 11,3-14 1,2-14-1,4-10-5,29-10-8,18-8-5,21-3 0,13-3-9,2 0 0,-5 0-53,-8 0-52,-13-12-125,-6-23-588</inkml:trace>
  <inkml:trace contextRef="#ctx0" brushRef="#br0" timeOffset="51817.6292">8187 7110 990,'0'0'11,"0"0"12,0 112 91,-7-61-77,1-1-27,4 1-9,2-2-1,0-2-89,0-11-195,0-10-248</inkml:trace>
  <inkml:trace contextRef="#ctx0" brushRef="#br0" timeOffset="52024.7021">7775 7830 1112,'0'0'109,"0"0"-98,0 0 7,196 2 18,-41-4 19,26-14-19,2 0-17,-9 6-9,-20 3 1,-42 4-11,-39 0-4,-46 3-56,-27 0-60,-46 0-143,-31 13-156</inkml:trace>
  <inkml:trace contextRef="#ctx0" brushRef="#br0" timeOffset="52231.8986">8124 8381 522,'0'0'559,"-8"109"-523,6-37 45,2 1-15,-3-5-44,-4 2-7,0-3-10,-3-4 0,1-11-5,2-17-38,2-19-55,5-16-72,0-23-144,9-30-283</inkml:trace>
  <inkml:trace contextRef="#ctx0" brushRef="#br0" timeOffset="52695.8849">8502 8199 913,'0'0'103,"0"0"-100,0 0-2,0 0 3,0 0-3,0 0 3,-64-4-4,59-12-2,5-6-7,0-4-3,11-1 2,12 6 9,3 4-7,6 15 7,2 2 1,-3 0 1,-2 14 7,-4 12 2,-7 6-1,-10 0 2,-8 3 7,0 2 14,-10-2-3,-19-3-6,0-2-12,-3-7-7,3-9-2,7-6 2,5-8-2,7 0 2,8 0 2,2 1-6,0 8-12,18 1 12,15 0 5,9-2 17,12-6 16,11-2 33,-1-2-7,-1-18-11,-8-2-20,-21 5-22,-12-2-6,-7 0-5,-7-1-10,0-8-32,1-5-43,7-8-114,7-9-251</inkml:trace>
  <inkml:trace contextRef="#ctx0" brushRef="#br0" timeOffset="52874.8556">9690 7550 1105,'0'0'145,"0"0"-111,0 0-21,0 0-3,0 0 11,2 128-5,-12-78-16,-1 3 0,-2-2-51,2-1-104,-2-5-136,-8-10-228</inkml:trace>
  <inkml:trace contextRef="#ctx0" brushRef="#br0" timeOffset="53033.444">9375 7899 926,'0'0'338,"0"0"-315,0 0-4,0 0-19,193-89 5,-67 63-20,8-4-10,-8-2-158,-16-4-292</inkml:trace>
  <inkml:trace contextRef="#ctx0" brushRef="#br0" timeOffset="53204.9067">10642 7219 1213,'0'0'88,"0"0"-59,0 0-20,0 0-4,-3 135 14,3-68-13,0 0-3,0-5-3,0-4-43,0-2-74,0-8-116,0-8-233</inkml:trace>
  <inkml:trace contextRef="#ctx0" brushRef="#br0" timeOffset="53421.7316">10186 7949 1053,'0'0'80,"0"0"-75,190-28 9,-58 15 34,17 4 3,16-5-12,-1-1 3,-7-2 16,-24-4-24,-35-3-23,-33 0-11,-26-2-8,-32-4-43,-7 5-60,-21 0-248,-29 17-454</inkml:trace>
  <inkml:trace contextRef="#ctx0" brushRef="#br0" timeOffset="53894.6097">10992 8480 450,'0'0'582,"-123"63"-567,60-30-8,10-8 24,10-8 7,14-8 6,7-9-30,8 0-6,10-26 1,4-6 6,0-5-8,13 7 1,14 8-8,6 10 2,-2 9-6,6 3 4,1 7 0,-5 20 2,-4 8 5,-9 7-4,-15 4 4,-5 3-2,-21-1 2,-23 3 2,-15 2 3,-4-2-2,0-7-9,3-9 1,5-12 0,14-11 0,17-10-1,10-2 1,11 0 1,3-2 1,5-7-3,21 8-1,8 1 0,4 1 8,1 19 12,4 5-5,-6-1-8,-7-3-4,-7-7-3,-9-1-18,-1-12-54,-3-1-152,6-10-235</inkml:trace>
  <inkml:trace contextRef="#ctx0" brushRef="#br0" timeOffset="54353.892">11274 8131 990,'0'0'31,"0"0"-30,0 0-1,0 0 8,0 0-3,-56 111 2,41-104-5,8-7 1,0 0 4,7-18 4,0-10-8,9 2 0,14 6-3,0 6-2,5 7 2,-1 7 1,-1 0 7,1 5-1,-5 17 7,-6 2 14,-7 3 2,-9-1-5,0-1-4,-16 6 3,-24 1-1,-8 1-19,-6-6 4,7-5-7,13-12 1,17-6 1,17-4-2,0 0 7,28 2-2,17 2 1,9 5 12,4 0-10,-1 3 3,4-7-7,-8-2 3,-8-1-4,-11-2-4,-17 0-8,-8 0-34,-9-6-46,0-10-139,-24-8-345</inkml:trace>
  <inkml:trace contextRef="#ctx0" brushRef="#br0" timeOffset="54868.8529">12124 7417 986,'0'0'146,"0"0"-127,0 0 1,0 0 20,10 126 2,-10-72-20,0-1-9,0 5-11,-4-5-2,-9 5-23,-3-3-100,-6-2-135,-2-13-173</inkml:trace>
  <inkml:trace contextRef="#ctx0" brushRef="#br0" timeOffset="55005.8544">11907 7833 896,'0'0'205,"0"0"-205,0 0 11,130-91-24,-33 64 13,11 1-54,-2-6-245,-10-1-447</inkml:trace>
  <inkml:trace contextRef="#ctx0" brushRef="#br0" timeOffset="55163.8949">12879 7409 1220,'0'0'60,"0"0"-49,0 0-7,0 0 7,-9 104-3,7-52-2,-3 7-6,1 0-30,-2 4-141,-7-5-144,-1-8-171</inkml:trace>
  <inkml:trace contextRef="#ctx0" brushRef="#br0" timeOffset="55342.9881">12427 8124 1079,'0'0'101,"0"0"-81,129-51 10,-9 23-8,21-4-7,1 9 2,-16 4-12,-24 6-5,-29 12-9,-32 1-101,-28 0-109,-13 22-160</inkml:trace>
  <inkml:trace contextRef="#ctx0" brushRef="#br0" timeOffset="55730.884">12714 8592 964,'0'0'67,"0"0"-65,0 0-2,156-28 24,-107 50-5,-20 9 0,-22 1-15,-7 1 1,-34-3 6,-14-2-8,-6-3 1,9-9 3,16-6-4,14-4-3,15-4-5,10-2-28,28 0 22,16 2 11,0 6 1,-5 4 0,-9 6 15,-14 3 13,-14 5 3,-12 3 12,-2 3 16,-38 0-16,-10 2-21,-11-6-9,0-5-8,2-12-6,8-6-28,16-5-46,13-12-86,17-29-158,5-15-263</inkml:trace>
  <inkml:trace contextRef="#ctx0" brushRef="#br0" timeOffset="56126.8854">13380 8306 745,'0'0'279,"0"0"-275,0 0-2,0 0 24,0 0-6,0 0-9,-91 62-7,78-56-1,7-6-2,6 0 0,0-9-1,0-7-17,15-1-11,16 0 10,2 9 14,-2 8 4,-1 0-2,-8 13 4,-9 18-2,-8 6 5,-5 2 4,-9 2 6,-25 2 7,-8-6 0,-9-1-12,1-5-7,4-14-1,13-7 0,15-10-1,9 0 5,9 0 3,0 0 7,18 0-7,18 0-1,6 0-3,7 7-1,4-6-4,1-1-50,1-1-138,1-28-245</inkml:trace>
  <inkml:trace contextRef="#ctx0" brushRef="#br0" timeOffset="56317.8095">14043 7548 1258,'0'0'48,"0"0"-34,0 0 1,0 0 1,-29 164-6,29-102-6,1-4-4,12-5-17,-7-6-86,-6-8-147,0-13-299</inkml:trace>
  <inkml:trace contextRef="#ctx0" brushRef="#br0" timeOffset="56467.0258">13829 7802 1230,'0'0'2,"0"0"-2,156-60-3,-67 53-1,-2 0-86,-14 1-307</inkml:trace>
  <inkml:trace contextRef="#ctx0" brushRef="#br0" timeOffset="56603.6043">14624 7694 1098,'0'0'15,"0"0"-15,0 0-4,0 0-122,0 0-227</inkml:trace>
  <inkml:trace contextRef="#ctx0" brushRef="#br0" timeOffset="56742.8132">15073 7602 1078,'0'0'39,"0"0"-39,0 0-21,0 0-179,0 0-360</inkml:trace>
  <inkml:trace contextRef="#ctx0" brushRef="#br0" timeOffset="56878.7477">15390 7538 228,'0'0'941,"0"0"-929,0 0-12,0 0-30,0 0-162,0 0-440</inkml:trace>
  <inkml:trace contextRef="#ctx0" brushRef="#br0" timeOffset="57253.5511">15521 7077 1114,'0'0'42,"0"0"-31,176-37-11,-74 29 22,3 7 3,2 1-7,-7 0-7,-13 0 13,-18 0 10,-26 7 3,-18 17-6,-17 18-3,-8 18 11,0 19-1,-6 13 5,-10 8-13,5 11-6,1 3-6,6 4-8,0 3-8,-5 0-2,-9 8 2,-7-1 0,-19-3 1,-20-9 13,-19-19-6,-26-16-2,-13-14 7,-6-19 13,1-19-3,14-16-16,21-13-9,16-6-23,20-27-84,14-18-50,4-19-366</inkml:trace>
  <inkml:trace contextRef="#ctx0" brushRef="#br0" timeOffset="77817.5874">2077 10812 120,'0'0'361,"0"0"-226,0 0-33,0 0-27,0 0-32,0 0-10,0 0 4,-2 0 0,29 0 41,12 0 14,9 0-17,9-2-18,1-6-17,-5 4-20,-3-1-13,-10 5-4,-9 0-3,-6 0-2,-3 0-19,-9 0-50,-2 0-81,-11 0-96,0 3-52,-11 6-39</inkml:trace>
  <inkml:trace contextRef="#ctx0" brushRef="#br0" timeOffset="77983.5305">2108 11044 505,'0'0'216,"0"0"-161,0 0 14,0 0 7,0 0 33,138 8-36,-66-8-23,-1-8-36,-11-1-14,-11-1-78,-20-4-186,-18-8-148</inkml:trace>
  <inkml:trace contextRef="#ctx0" brushRef="#br0" timeOffset="78267.3718">2295 10519 306,'0'0'580,"0"0"-528,0 0 19,0 0-49,0 0-20,0 0 11,94 12 20,-38 17 14,2 10-16,-3 12-17,-6 11-2,-8 8 2,-14-1 6,-15-2 2,-12-6 0,-2-5 6,-37-2 11,-16 0 6,-7-6-17,0-6-7,10-8-12,17-12-6,19-10-3,16-12-41,25-5-109,33-44-308</inkml:trace>
  <inkml:trace contextRef="#ctx0" brushRef="#br0" timeOffset="78613.629">4179 10488 1154,'0'0'84,"0"0"-79,0 0 10,-47 111-10,40-42-1,3-2 4,1 0-6,-1-5-2,-4-1-23,-4-5-50,-3-7-67,-6-3-81,2-9-141</inkml:trace>
  <inkml:trace contextRef="#ctx0" brushRef="#br0" timeOffset="78859.5768">3579 11246 843,'0'0'132,"0"0"-116,0 0 20,0 0 17,188 41 38,-55-36-21,21-5-27,6 0-5,1 0 3,-8-15-25,-14-1 3,-19 1-12,-22 0 2,-26 7-7,-29 4-2,-19 4-6,-20 0-41,-4 0-49,-31 12-90,-34 18-170</inkml:trace>
  <inkml:trace contextRef="#ctx0" brushRef="#br0" timeOffset="79084.8139">3860 12166 1146,'0'0'49,"0"0"-46,-15 118 5,15-51 29,-1 0-23,1-2-10,0-10 6,0-2-6,0-11-2,0-4-2,0-9-2,0-14-21,0-9-117,9-6-115,5-38-97</inkml:trace>
  <inkml:trace contextRef="#ctx0" brushRef="#br0" timeOffset="79611.2138">4415 11679 1050,'0'0'52,"0"0"-52,0 0 13,0 0-9,0 0-3,0 0 0,-100 47 1,78-47 0,3 0 4,9-9-1,1-18-2,9-3-3,0 3-2,2 2-4,23 7 0,3 10 1,6 6-1,6 2 3,2 0-2,-3 21 5,-6 6 0,-13 9 1,-10 8 4,-10 6-1,0 6-3,-28 2 4,-13-3 1,-1-9-3,0-9 0,6-12 1,10-12 1,8-4 0,10-9 8,7 0 1,1 0 8,0 0-8,0 0-11,11 0-3,18 2 0,12 7 1,11 1 3,7-1 8,-1-4 8,-7-5 11,-7 0 1,-8-7 9,-9-10-3,-5-8-11,-9-5-7,-1 0-12,-6 0-8,1 2-8,4 0-51,9-2-75,9-6-245,11-6-478</inkml:trace>
  <inkml:trace contextRef="#ctx0" brushRef="#br0" timeOffset="79812.2018">5906 10930 1258,'0'0'64,"0"0"-48,0 0-13,0 0-3,0 0 0,0 0 5,0 146-2,0-91-3,0 1 0,0 6-55,-3-4-65,-12-1-90,-4-17-233</inkml:trace>
  <inkml:trace contextRef="#ctx0" brushRef="#br0" timeOffset="79963.1651">5607 11339 685,'0'0'528,"0"0"-521,0 0-7,127-76-1,-15 48-4,11-4-95,-5 0-206,-18-4-248</inkml:trace>
  <inkml:trace contextRef="#ctx0" brushRef="#br0" timeOffset="80131.5239">6611 10764 1170,'0'0'118,"0"0"-68,0 0-18,0 0-24,0 0-7,0 0 1,0 128 1,4-67-2,-4 4-1,0 13-60,0-6-118,-4-5-227</inkml:trace>
  <inkml:trace contextRef="#ctx0" brushRef="#br0" timeOffset="80350.6672">6222 11446 1226,'0'0'56,"0"0"-56,0 0 0,201 0 21,-58-2 18,13-19-24,-1-6 3,-9-5 8,-19 5-11,-25 4-10,-30 6-5,-32 5-1,-29 4-24,-11 8-44,-31 0-87,-34 0-435</inkml:trace>
  <inkml:trace contextRef="#ctx0" brushRef="#br0" timeOffset="80824.8592">6506 12114 476,'0'0'511,"0"0"-500,0 0-5,-124 59 9,116-55-9,2-4-1,6 0 16,0-19 6,0-10 8,4 1-25,16 7 11,5 7 2,2 7-18,2 7-5,6 0 0,-1 9 0,-3 20 0,-9 10 1,-13 5 4,-9 4-2,-4 6 2,-32 3 7,-13-4-2,-7-2 10,0-14-15,8-9 1,7-10 0,11-9-1,16-9 3,7 0 0,7 0 1,0 0-3,15-10-5,17-2 2,8 3-2,9 9 11,5 0 0,-3 0 8,-7 0 0,-10 2-4,-14 3-6,-9-3-8,-2-2-1,-7 2-2,0-2-16,1 0-55,1 0-97,3-25-184,-3-19-273</inkml:trace>
  <inkml:trace contextRef="#ctx0" brushRef="#br0" timeOffset="81283.759">7034 11633 1015,'0'0'104,"0"0"-98,0 0-6,0 0 0,0 0-8,0 0-7,41 27 15,-64-7 12,-1-6-5,3-5-1,4-9 1,11 0 3,-1-5 0,7-20-3,0 0 0,3 1-7,18 1-4,4 12 3,-1 5 1,4 6 0,2 0 1,-4 17 2,-5 15 0,-10 3-1,-11 4 2,0 5 3,-18-1 2,-22 2 7,-5-1-9,-3-6-5,-2-9 2,11-10 2,7-7-4,12-10 0,9-2 7,5 0-1,6 0 10,0 0-1,0 0-13,3 0-3,22 0-1,13 0 12,4-4 4,2-6-7,-1-2-4,-7-1-5,-3 2-65,-2-4-114,1 1-235</inkml:trace>
  <inkml:trace contextRef="#ctx0" brushRef="#br0" timeOffset="81484.8708">8164 11003 1291,'0'0'41,"0"0"-9,0 0-10,0 0-3,0 0-14,0 0 2,16 133 2,-9-66-9,-2-5 0,4 3-2,-5 3-49,-4-2-77,0-10-255</inkml:trace>
  <inkml:trace contextRef="#ctx0" brushRef="#br0" timeOffset="81650.0175">7864 11351 1245,'0'0'52,"0"0"-50,119-41-1,-11 28 4,15 0-5,1-4-2,-18-11-186,-27-10-607</inkml:trace>
  <inkml:trace contextRef="#ctx0" brushRef="#br0" timeOffset="81965.9278">9015 10812 1183,'0'0'77,"0"0"-37,0 0-33,0 0 15,0 120 6,0-53-19,0 7-8,0-2-1,-6 4-51,-7-4-99,-3-7-165,-5-11-248</inkml:trace>
  <inkml:trace contextRef="#ctx0" brushRef="#br0" timeOffset="82136.9291">8691 11465 1114,'0'0'51,"0"0"-42,0 0 11,200-86 20,-80 71-15,5 1-12,-11 6-13,-21 5 0,-30 1-35,-28 2-192,-19 0-200</inkml:trace>
  <inkml:trace contextRef="#ctx0" brushRef="#br0" timeOffset="82541.7839">9032 11847 1052,'0'0'53,"0"0"-51,0 0 23,158-46 15,-109 50-23,-21 24-4,-20 11-12,-8 0 1,-42 5 2,-19 0 2,-8-8-1,4-3-4,15-9 2,15-8-3,17-7 3,8-4 0,10-4 0,0-1-4,28 0 2,19 0 3,14 0 7,4 10-5,-3 8 12,-13 7 10,-19 0-13,-16 4-4,-14 3 1,-17 2 15,-31-2 7,-18-2-25,-1-3-1,3-12-7,6-3-2,17-10-20,12-2-32,13-14-58,16-30-184,0-22-326</inkml:trace>
  <inkml:trace contextRef="#ctx0" brushRef="#br0" timeOffset="82977.8856">9823 11536 1016,'0'0'45,"0"0"-42,0 0 28,0 0-20,-112 104-6,91-90-4,2-12 3,9-2-4,2 0-4,8-21-4,0-6 5,10-1-10,17 6 3,6 7 6,-2 12 2,4 3 1,-8 12 0,0 22 1,-9 8 10,-10 6 8,-8 2 6,0 3-7,-35 1 2,-12-4 1,-13-3-13,-2-6-3,5-15-2,16-10 4,16-12-5,14-4 4,11 0 5,0-12-10,26-4-4,11 0 0,-3 8 4,6 7 10,-1 1 5,0 0-5,-6 1-7,-7 13-3,-4-2 0,-3-2-54,-7-6-104,2-4-260</inkml:trace>
  <inkml:trace contextRef="#ctx0" brushRef="#br0" timeOffset="83173.423">10294 10993 1174,'0'0'81,"0"0"-25,0 0-44,0 0 12,0 0 10,35 143-24,-28-78-6,-1-1-4,1-1-14,-7 1-61,0-5-79,-2-8-148,-18-17-317</inkml:trace>
  <inkml:trace contextRef="#ctx0" brushRef="#br0" timeOffset="83323.0752">10159 11247 1107,'0'0'37,"0"0"-7,0 0-20,114-28-8,-27 28-2,1-4-128,-15-2-189</inkml:trace>
  <inkml:trace contextRef="#ctx0" brushRef="#br0" timeOffset="83463.5618">10922 11187 993,'0'0'103,"0"0"-78,0 0-25,0 0-2,0 0-77,0 0-276</inkml:trace>
  <inkml:trace contextRef="#ctx0" brushRef="#br0" timeOffset="83615.1276">11268 11155 1064,'0'0'30,"0"0"-17,0 0-13,0 0-34,0 0-291</inkml:trace>
  <inkml:trace contextRef="#ctx0" brushRef="#br0" timeOffset="83771.2082">11580 11103 476,'0'0'301,"0"0"-301,0 0-192,0 0-337</inkml:trace>
  <inkml:trace contextRef="#ctx0" brushRef="#br0" timeOffset="84013.1819">12459 10950 1191,'0'0'43,"0"0"-22,177-4 26,-106 4-14,-8 0-30,-12 0-3,-12 0-18,-9 0-47,-9 0-90,-8 0-203,-5-6-210</inkml:trace>
  <inkml:trace contextRef="#ctx0" brushRef="#br0" timeOffset="84186.256">12714 11255 941,'0'0'33,"136"0"10,-48 0-10,-7 0-33,-4-9-5,-22-11-86,-28 1-114,-27-3-292</inkml:trace>
  <inkml:trace contextRef="#ctx0" brushRef="#br0" timeOffset="85154.5554">15447 10638 649,'0'0'87,"0"0"-19,0 0 84,0 0-58,0 0-64,0 0 3,132-73 5,-65 59 0,-1 11 0,-12 3-7,-14 13-20,-20 23-6,-20 12 3,0 1-4,-39 4-3,-16-7-1,-5-5 5,7-7-3,11-10 0,13-10-1,12-6-1,11-8 0,6 0-4,0 0 1,26 0-3,17-2 6,11-4 2,0 6-2,-6 0 0,-7 6 0,-17 17 0,-11 0-2,-13 4-1,-6 1 3,-37-2 1,-13 2 5,-6-6-6,-1-4 2,11-3-1,7-10-1,11-3 0,14-2-10,13 0-60,7-28-91,16-12-207</inkml:trace>
  <inkml:trace contextRef="#ctx0" brushRef="#br0" timeOffset="85321.9283">15949 10747 927,'0'0'90,"0"0"-90,0 0 62,24 104 5,-19-53-43,-5 2-18,0 0-5,0 3-1,-5-1-66,-10-6-133,-1-16-118</inkml:trace>
  <inkml:trace contextRef="#ctx0" brushRef="#br0" timeOffset="85530.9908">16214 10814 937,'0'0'138,"0"0"-44,0 0-25,0 0-53,0 0 19,-16 111-9,8-65-7,1-2-12,0-4-6,4 1 1,3-8-4,0-1-36,0-8-95,0-9-150,0-14-204</inkml:trace>
  <inkml:trace contextRef="#ctx0" brushRef="#br0" timeOffset="85695.1256">15841 10629 408,'0'0'698,"0"0"-676,0 0-3,130-76 15,-30 60-11,2-2-11,-8 9-12,-18 1-31,-24 3-163,-19 5-270</inkml:trace>
  <inkml:trace contextRef="#ctx0" brushRef="#br0" timeOffset="85845.6137">16605 10790 1157,'0'0'25,"0"0"-23,158-36-1,-71 26-1,-8 1-62,-14-4-285</inkml:trace>
  <inkml:trace contextRef="#ctx0" brushRef="#br0" timeOffset="86030.5127">17235 10590 485,'0'0'711,"0"0"-664,0 0-15,0 0-7,0 0 15,2 128-22,0-74-14,-2 0-1,0 0-3,0-2-16,0-8-66,0-7-113,0-20-242</inkml:trace>
  <inkml:trace contextRef="#ctx0" brushRef="#br0" timeOffset="86213.3829">17455 10660 1082,'0'0'90,"0"0"-32,0 0-30,0 0-7,0 0-4,10 150-15,-8-96 2,-2-4-4,0-2-30,0-4-79,0-6-96,-2-9-172</inkml:trace>
  <inkml:trace contextRef="#ctx0" brushRef="#br0" timeOffset="86400.7944">17083 10539 1105,'0'0'22,"0"0"-19,134-56 23,-31 44-1,6 0-20,-13 2-5,-19-2-3,-27-4-165,-25-4-238</inkml:trace>
  <inkml:trace contextRef="#ctx0" brushRef="#br0" timeOffset="86955.7973">17962 9842 905,'0'0'46,"0"0"-41,0 0 79,-25 108-46,3-84-27,-7-6-2,-2-8-1,2-10-1,3 0-1,13-17 1,9-15 1,4-5-5,10-3-2,21 4 0,7 7-1,0 11-5,1 11 5,2 7-1,-4 3-1,-3 29 2,-7 12 1,-7 9 4,-18 3 1,-2-4 2,0-4 2,-27-2-2,-8-4-1,-8-6-2,1-3-3,4-11 1,11-8-3,9-8 3,12-4-2,6-2-1,0 0 0,6 0-2,21-7-1,8-3 3,8 6-3,6 4 3,5 0 0,4 9 5,0 9 2,-5-2 2,-11-6 9,-6-6 0,-11-4 12,-3 0 20,-2-22 3,-4-9-11,1-6-18,-1 1-12,2 1-8,-5 9-4,-4 15-3,-8 11-38,-1 2-77,-10 32-276,-30 15-133</inkml:trace>
  <inkml:trace contextRef="#ctx0" brushRef="#br0" timeOffset="87321.8575">15762 11506 525,'0'0'382,"0"0"-304,0 0 8,0 0-27,204-6 2,-54 3-19,24 0-13,15 1 8,10-2-1,1-2-13,-8 0 0,-15-5-7,-28 0-6,-37-1-6,-39 0-2,-33 1-1,-22-1-1,-17 3-5,-1-6-26,0 8-43,-26 3-94,-21 4-212,-9 0-172</inkml:trace>
  <inkml:trace contextRef="#ctx0" brushRef="#br0" timeOffset="87645.7262">16564 12059 948,'0'0'136,"0"0"-77,0 0-6,0 0 2,-2 135-16,2-73-11,0-2-6,2-5-11,-1-5-6,-1-11-5,0-9 0,0-7-36,0-14-69,0-9-151,0 0-222</inkml:trace>
  <inkml:trace contextRef="#ctx0" brushRef="#br0" timeOffset="88183.5111">16952 12092 1105,'0'0'13,"0"0"-5,0 0 5,0 0-9,0 0 1,0 0-1,-91 104-1,70-104 2,10 0-1,7-23 4,4-4-8,0-5-3,17 1-6,12 5 2,6 6 3,2 6-3,1 6 7,0 8 0,-1 0 1,-3 2 8,-10 22-1,-5 6-4,-11 7 10,-8 2 13,0 3 6,-2 1-10,-21 4-1,-8-1-12,-4-5-5,-3-1 0,1-10-3,7-9 0,10-10-2,7-11 4,11 0 2,2 0 3,0-13-7,6 1-2,16 3 0,3 9 5,4 0-4,8 5 8,9 14-2,3 2-1,4-3 6,3-7 10,-1-6 4,-1-5 8,-10 0 2,-10-12 1,-12-6-4,-6-5-5,-11-3-10,-5 1-13,0-4-5,0 3-23,4-2-62,16-8-72,8-12-448</inkml:trace>
  <inkml:trace contextRef="#ctx0" brushRef="#br0" timeOffset="105241.3308">3252 32 51,'0'0'122,"0"0"-65,0 0-57,0 0-111</inkml:trace>
  <inkml:trace contextRef="#ctx0" brushRef="#br0" timeOffset="106201.1892">3341 324 360,'0'0'351,"0"0"-290,0 0-13,0 0-13,0 0-8,0 0 8,2-1 7,-2 1-14,0 0 16,0 0-4,-10 4 11,-7-3-4,-3-1-28,-3 0-13,11 0 7,1-4-6,3-11 6,8-3-11,0 0-1,0-3 4,10 2-5,14 2 0,2 6-1,3-2 0,-4 13 0,0 0-5,-6 2-3,0 28-1,-9 4 1,-5 6-3,-5 4 12,0 0 2,-9 0 1,-18-4 5,-4-1 1,-3-7-5,1-8-2,6-12 0,6-9 9,7-3-9,7 0 9,7-6-8,0-5-3,5-1-6,26-2 5,9 5 0,9 9-3,1 0 3,2 3-5,0 14 4,-7-5 2,-7 1 0,-7-6 2,-12-7-1,-3 0 4,0 0 12,-3-20 28,2-5 0,-1-15-16,-1 0-21,1-2-8,-1 2-3,1 16-32,3 2-85,0 0-307</inkml:trace>
  <inkml:trace contextRef="#ctx0" brushRef="#br0" timeOffset="107218.6332">2133 3371 469,'0'0'141,"0"0"-109,0 0 57,0 0 17,0 0 16,0 0-57,33 108-17,-47-80-15,-7-1-6,-4-8-10,0-5 0,2-6 0,-1-8-4,2 0 1,2-9-5,6-14-2,4 1-7,10-2 0,0 0-5,17-2 0,21 0 2,5 3-1,-3 7 2,-3 11-2,-5 5-5,-5 0 2,-5 14 2,-2 13 1,-7 8-1,-8 9-1,-5 2 6,0 6 2,-11-2-1,-16-2 1,-8-6 6,-4-6-4,1-9 2,3-9-1,8-12 3,4-6-4,14 0 3,8 0-1,1 0-6,0 0-16,24 0-15,18 0 31,16 0 0,7 2 0,-3 4 0,-4-2 0,-6-4 1,-10 0 1,-7 0 2,-8-9 3,-9-11 28,-3-3 18,-3-5 1,-3-2-24,0-1-15,2 0-13,2-2-2,9-1-55,10-4-216,-4-5-561</inkml:trace>
  <inkml:trace contextRef="#ctx0" brushRef="#br0" timeOffset="108783.7033">2465 6788 744,'0'0'29,"0"0"-13,0 0-9,0 0-6,0 0 7,0 0 0,0 0 17,-33 10 20,14-10 2,6 0 10,-3-9 14,6-1-31,-5-3-12,9-1-15,6 2-5,0 0-5,0-1-1,0 3-2,9 0 0,9 2 0,5 3 1,-2 5-1,2 0-5,-1 0-6,-9 12 1,-1 11 1,-8 7 9,-4 5 0,0 5 2,-14 3 4,-13 4 0,-8 3-1,-5-6-3,-2-2 2,1-6-4,6-10 5,4-5-4,6-11-1,8-9 3,3-1 5,5 0 0,7-10-8,2 0-4,0 3 3,0 2-4,17 5-5,12 0 0,12 7-2,3 12 6,4 8 5,-2-5 1,-9-3 2,-2-6-2,-12-9 4,-6-4 0,-5 0 13,-2 0 17,-3-17 5,-3 0 1,2-4-11,-1 1-16,-2 5-13,8-1 0,6 4-42,8 4-234,-1-5-352</inkml:trace>
  <inkml:trace contextRef="#ctx0" brushRef="#br0" timeOffset="110373.398">16192 9837 625,'0'0'52,"0"0"-34,0 0 58,0 0-18,0 0-14,0 0 10,0 0-9,-16 35-11,-11-33-7,2-2-12,4 0-2,1-9-1,10-14 8,8-8-8,2-3-10,9 4 6,27 4-6,9 8-2,3 12 2,-1 6-1,-3 0 0,-9 12 3,-11 10-4,-9 7 0,-10 4 0,-5 7 6,0 5-5,-27 3 7,-13 4-4,-11 1-2,-7-4-1,2-7 0,7-10 1,14-11-2,8-14 2,9-7 0,11 0 4,7-11-1,0-11-5,11 0-1,20 10 1,10 10-2,3 2 2,10 14-1,2 11 0,2 5-1,0-7 2,-3-9 3,3-14-2,-2 0 18,-4-21 10,-4-13 13,-12-6-15,-7 5-6,-14 1-3,-6 5-14,-6 9-4,4 11-15,3 9-112,1 0-426</inkml:trace>
  <inkml:trace contextRef="#ctx0" brushRef="#br0" timeOffset="111012.0395">13586 13825 1081,'0'0'20,"0"0"-10,0 0 27,0 0-13,0 0-14,148-20-6,-82 20-4,-12 3-107,-28 9-288</inkml:trace>
  <inkml:trace contextRef="#ctx0" brushRef="#br0" timeOffset="111161.4537">13486 14108 1044,'0'0'18,"0"0"55,0 0 11,169-44-75,-55 32-3,-3 8-6,-13 4-60,-22-3-330</inkml:trace>
  <inkml:trace contextRef="#ctx0" brushRef="#br0" timeOffset="111903.7847">15775 13672 281,'0'0'522,"0"0"-489,0 0 3,0 0 29,0 0-42,0 0 1,-96 80-5,65-66-6,2-10 1,1-4 4,2 0 1,7 0-4,7-16 3,9-8 1,3-2-6,7-5-11,22 4 7,10 0-3,3 8-5,1 4 11,5 10 0,0 5-1,-9 0 1,-3 13-1,-9 16-10,-7 7 2,-11 6-2,-9 5 0,0 11 4,-12 1-4,-19 6 5,-7-4-5,-2-6 0,-7-9 2,3-12-3,-3-12 0,5-10 5,6-12-4,14 0 4,9-22 0,13-8-5,0-2 1,13 7 2,16 9-1,4 12-2,5 4 11,0 0-1,0 17-3,-7 7-1,-5 6-6,-3-2 0,-3 2-16,-2 0-62,1-10-119,0-12-207</inkml:trace>
  <inkml:trace contextRef="#ctx0" brushRef="#br0" timeOffset="112080.1083">16149 13929 1007,'0'0'68,"0"0"-12,0 0-7,0 0-7,0 0-25,0 132-5,0-86-9,3-2-3,-3-6-12,7-6-86,1-14-196,5-16-193</inkml:trace>
  <inkml:trace contextRef="#ctx0" brushRef="#br0" timeOffset="112270.9437">16402 13918 1055,'0'0'94,"0"0"-14,0 0-43,0 0-28,0 0 22,4 137-10,2-91-18,-4-6 0,3 2-1,-5-4-2,0-6-13,0-1-43,0-6-74,0-9-158,0-9-124</inkml:trace>
  <inkml:trace contextRef="#ctx0" brushRef="#br0" timeOffset="112445.6904">16140 13866 1009,'0'0'24,"0"0"2,123-64 45,-32 46-35,3 0-36,-7 2 0,-18 1-5,-20 1-153,-18-9-307</inkml:trace>
  <inkml:trace contextRef="#ctx0" brushRef="#br0" timeOffset="113000.6307">16979 13331 521,'0'0'410,"0"0"-364,0 0 34,0 0-26,0 0-47,0 0 6,11 48-6,-45-36 4,-3-8-6,3-4 1,7 0-1,11-14-4,12-7 1,4 4-2,0-1-5,25 2 2,10 2 3,3 3 0,5 6 0,-1 5 0,1 0 0,-6 12 0,-3 13 0,-12 8-2,-15 5 1,-7 5 1,0 3 4,-14 0-1,-17 3-3,-7-1 4,-2 1-4,-3-12 1,8-9 0,6-11 0,7-11 0,10-6-1,12-2 1,0-22-1,10-2-2,14 4-2,5 8 4,0 14 1,0 0 0,2 4 1,0 18 2,2 2 1,4-2 1,5-8 14,4-6 16,1-8-1,1 0-1,-6-22 8,-7-6-13,-8 0-16,-9 6-9,-13 6-2,-5 8-2,0 8-15,0 0-79,-21 17-157,-13 15-239</inkml:trace>
  <inkml:trace contextRef="#ctx0" brushRef="#br0" timeOffset="113313.3507">15488 14726 822,'0'0'78,"0"0"-46,0 0 106,178 40-56,-49-40-15,27 0-12,14-17-9,1-6 4,-11-3-22,-23 6-11,-35 4 2,-30 2-13,-30 4-6,-24 3 0,-18 7-7,0-7-35,-27 5-34,-20 2-106,-13 0-176,-9 0-304</inkml:trace>
  <inkml:trace contextRef="#ctx0" brushRef="#br0" timeOffset="113525.0412">16026 15079 961,'0'0'89,"0"0"-58,-4 107 64,4-49-50,0-4-18,0 5-8,0-14-11,0-3-5,0-6-1,0-12-2,0-6-10,0-2-106,0-16-196,0 0-242</inkml:trace>
  <inkml:trace contextRef="#ctx0" brushRef="#br0" timeOffset="114093.4303">16455 15165 912,'0'0'85,"0"0"-79,0 0 32,0 0-11,-63 102-17,32-71-8,0-13 4,7-6-1,-1-10-3,3-2 9,6-10-2,3-20-5,10 2-3,3-2-2,5 6 2,19 2-1,8 4 2,1 5-1,7 3-1,1 10 4,-8 0-4,-3 0 2,-4 0-1,-9 18 5,0 5 3,-5 4 5,-6 12 0,0 3 4,-6 6-5,0-4 4,-24 0-4,-4-1-2,-7-9-3,-3-7-1,4-9-5,3-9-1,9-9 5,6 0 1,7 0-3,9-4 0,0-6-4,0 3 2,9 7 2,13 0-4,12 0 3,1 8-2,10 10 4,2-1-4,6-4 2,3-4 5,0-9 5,-1 0 6,-5-12 13,-9-19 6,-6 3-2,-11-2-7,-8 6-8,-8 8-10,-3 10-7,-2 2-4,10-4-8,18-2-59,23-8-104,12-17-346</inkml:trace>
  <inkml:trace contextRef="#ctx0" brushRef="#br0" timeOffset="114552.839">17621 14379 79,'0'0'1020,"0"0"-962,0 0 15,0 0-23,0 0-39,139-17 11,-67 6-14,-7 2 0,-13-1-8,-17 3-3,-12 1-28,-10 3-57,-7-2-72,-6 3-134,0 2-201</inkml:trace>
  <inkml:trace contextRef="#ctx0" brushRef="#br0" timeOffset="114725.2827">17706 14628 1046,'0'0'104,"0"0"-86,0 0 62,0 0-44,168-10-19,-91 2-8,-8-4-9,-9 6-38,-11-8-179,-7-3-298</inkml:trace>
  <inkml:trace contextRef="#ctx0" brushRef="#br0" timeOffset="115044.6872">19005 14021 755,'0'0'226,"0"0"-114,0 0 10,0 0-76,0 0-37,0 0 20,9 94 2,-9-41-11,0 4-9,0-3-11,0-4 6,0-2-6,0-16-24,0-5-49,13-19-109,3-8-180</inkml:trace>
  <inkml:trace contextRef="#ctx0" brushRef="#br0" timeOffset="115235.2291">19270 14079 974,'0'0'106,"0"0"2,0 0-32,0 0-51,0 0 7,22 126-11,-15-73-15,-3-6-2,-2 3-4,2-5 0,-4-6-14,0-7-40,4-8-73,-1-7-156,0-17-138</inkml:trace>
  <inkml:trace contextRef="#ctx0" brushRef="#br0" timeOffset="115438.6732">18702 14115 932,'0'0'27,"0"0"127,0 0-96,129-85-52,-33 63 1,8 1-3,-1-4-2,-5-5-2,-17 4-16,-23 3-83,-25-4-193,-22 1-184</inkml:trace>
  <inkml:trace contextRef="#ctx0" brushRef="#br0" timeOffset="116015.8382">19836 13457 967,'0'0'29,"0"0"-4,0 0 47,0 0-51,0 0-10,0 0-2,-66 51-3,34-51-2,8 0-2,4 0 1,9-11 2,6-7-2,5-4 0,3 0-3,26 2-3,8 0 2,3 8 1,5 4 2,-5 4 2,-5 4-5,-4 0 1,-3 8 0,-6 14 4,-4 7 0,-7 0-1,-4 5-2,-7 2 6,0 6-7,-3 2 9,-21 3-5,-12 0 1,-6 0 1,-3-7-4,1-8 1,9-12-2,8-12-1,15-8 1,8 0 5,4-5 1,0-12-7,16 3-2,7 8 2,2 6 2,2 0 1,4 6 6,7 11-5,8 0 8,4-7 9,0-8 11,3-2 5,-11 0-6,-5-12-12,-7-10 1,-11-5-9,-2-2 2,-9 0-11,-3 8-2,-5 3-2,0 11-20,0 7-48,-20 4-80,-2 24-247,-9 5-178</inkml:trace>
  <inkml:trace contextRef="#ctx0" brushRef="#br0" timeOffset="116329.683">18617 14897 679,'0'0'84,"0"0"-27,0 0 107,0 0-41,207 26-27,-79-26-28,17-7-16,6-12 3,1-6-13,-10 4-5,-13-1 0,-26 4-22,-30 4-1,-28 5-14,-30 4-5,-12-2-6,-3 6-43,-9-4-34,-27 5-55,-13 0-183,-10 0-310</inkml:trace>
  <inkml:trace contextRef="#ctx0" brushRef="#br0" timeOffset="116674.6462">19406 14945 802,'0'0'291,"0"0"-262,0 0-1,0 0 37,-2 126-10,2-65-19,0 7-6,-2 4-7,-10-2-9,6-3-6,2-10-7,4-11 7,0-15-7,22-13-1,16-14 1,10-4 0,10-4 2,-2-31 2,-11-1 2,-16 8-1,-20 2 1,-9 8-5,-18 9 26,-29 9-10,-16 0-11,-3 9-4,3 9 0,11 8-3,20-6-3,12 2-39,9-4-67,9-14-274</inkml:trace>
  <inkml:trace contextRef="#ctx0" brushRef="#br0" timeOffset="128790.6178">1419 17191 638,'0'0'457,"0"0"-387,0 0-15,0 0 7,0 0-39,147-44-3,-89 34-13,0 1-4,-6 0-3,-12 5-78,-13 0-183,-19 4-302</inkml:trace>
  <inkml:trace contextRef="#ctx0" brushRef="#br0" timeOffset="128941.4078">1402 17379 1256,'0'0'92,"0"0"-92,0 0 0,0 0 7,160-17-7,-86 3-44,-19-1-177,-22-2-262</inkml:trace>
  <inkml:trace contextRef="#ctx0" brushRef="#br0" timeOffset="129143.4923">1691 16825 1131,'0'0'115,"0"0"-100,0 0-5,149 49 33,-88 1-3,-12 8-21,-16 8-8,-24 6-9,-9 8 1,-56 1 0,-22 3-3,-6-4-5,5-17-44,20-19-50,27-35-195,24-18-469</inkml:trace>
  <inkml:trace contextRef="#ctx0" brushRef="#br0" timeOffset="129429.6166">3325 16223 143,'0'0'1223,"0"0"-1189,0 0-28,0 0 2,-11 152 2,11-65-5,9 5-5,1-5-3,-2 3-51,-8-5-125,0-18-241</inkml:trace>
  <inkml:trace contextRef="#ctx0" brushRef="#br0" timeOffset="129622.961">2930 17004 1194,'0'0'66,"0"0"-41,177 0-17,-34-17 33,19-6-9,10 0-12,-18 11-6,-25 3-14,-40 9-11,-43 0-98,-46 21-145,-27 11-143,-54 3-184</inkml:trace>
  <inkml:trace contextRef="#ctx0" brushRef="#br0" timeOffset="129803.4019">3112 17513 553,'0'0'556,"0"0"-534,0 0 49,-3 143 30,3-76-63,3 5-20,0 3-11,0-9-7,-3-15-3,0-21-67,4-16-81,3-14-185,2-14-176</inkml:trace>
  <inkml:trace contextRef="#ctx0" brushRef="#br0" timeOffset="130087.0246">3479 17362 167,'0'0'997,"0"0"-966,0 0-4,118-37 37,-98 37-55,-11 8-9,-9 14-7,0 6 7,-9 4 8,-23 2 16,-3-2-3,-1-5-8,9-9-3,12-4 0,9-6-4,6-8 8,0 6-14,8-6-3,32 0 3,25 0 2,15 0-2,14 0-20,-3-2-119,-17-21-380</inkml:trace>
  <inkml:trace contextRef="#ctx0" brushRef="#br0" timeOffset="130290.6132">4451 16677 1381,'0'0'80,"0"0"-78,0 0-2,0 0-7,0 0-8,0 0 12,31 157 2,-31-103-52,0 4-44,0-5-111,-14-7-170,-10-17-169</inkml:trace>
  <inkml:trace contextRef="#ctx0" brushRef="#br0" timeOffset="130425.226">4253 17040 742,'0'0'571,"0"0"-548,0 0-19,146-111-4,-34 65-8,13-3-108,-5-1-217,-16 2-207</inkml:trace>
  <inkml:trace contextRef="#ctx0" brushRef="#br0" timeOffset="130583.13">5196 16499 1210,'0'0'151,"0"0"-93,0 0-17,0 0-27,0 0-14,0 0-11,0 76 10,2-14-7,-2 10-67,0 9-119,-14-9-214,-13-10-231</inkml:trace>
  <inkml:trace contextRef="#ctx0" brushRef="#br0" timeOffset="130784.9835">4928 17057 1202,'0'0'152,"0"0"-112,0 0 1,165-77-1,-45 47-12,16-2-3,2 2-10,-9 8 10,-26 0-8,-32 12-17,-38 1-2,-21 9-35,-12 0-45,-14 12-42,-36 25-125,-14 9-236</inkml:trace>
  <inkml:trace contextRef="#ctx0" brushRef="#br0" timeOffset="131077.5525">5164 17522 953,'0'0'247,"0"0"-199,0 0-16,0 0 9,152-14-9,-114 14-13,-14 5-19,-19 22-2,-5 17 2,-23 0 3,-26 5 2,-6 6 1,-1-6-5,6-10 1,17-6 1,11-16-2,17-9-1,5-8 5,0 0 2,19 0 0,25 0 3,14-8 16,18-6-8,-2 0-16,-4-1-2,-12 0-61,-17-2-169,-22-9-429</inkml:trace>
  <inkml:trace contextRef="#ctx0" brushRef="#br0" timeOffset="131318.5939">5746 17277 1150,'0'0'124,"0"0"-93,113-24 17,-81 24-21,-20 5-27,-12 18-8,0 7 4,-10 7 4,-16-2 13,1-3-5,6-10-1,11-5 3,8-12-4,0 0-5,25-5 1,26 0 8,22-10-10,14-17-8,-3-13-116,-18-14-621</inkml:trace>
  <inkml:trace contextRef="#ctx0" brushRef="#br0" timeOffset="131638.6448">6832 16168 1283,'0'0'109,"0"0"-97,0 0-12,0 0 11,22 162-1,-6-83 2,-9-1-5,1 1-7,-8-12-45,0 4-86,-13-13-128,-18-22-277</inkml:trace>
  <inkml:trace contextRef="#ctx0" brushRef="#br0" timeOffset="131789.1205">6600 16656 1119,'0'0'126,"0"0"-77,0 0-24,143-90-22,-32 64-3,5-1-1,-8-1-99,-18 2-160,-16-4-378</inkml:trace>
  <inkml:trace contextRef="#ctx0" brushRef="#br0" timeOffset="131925.0231">7476 16208 956,'0'0'235,"0"0"-131,0 0-26,0 0-39,0 0-32,0 0-7,0 103 3,2-36-1,0 10-2,3-1-33,-5 12-75,0-8-198,0-12-237</inkml:trace>
  <inkml:trace contextRef="#ctx0" brushRef="#br0" timeOffset="132121.2786">7227 16961 1261,'0'0'66,"0"0"-50,144-61 12,-28 30-9,11-1-5,-7 3-3,-15 7-2,-21 8 1,-26 4-9,-19 10-1,-22 0-38,-17 0-79,0 22-171,-37 10-300</inkml:trace>
  <inkml:trace contextRef="#ctx0" brushRef="#br0" timeOffset="132494.1806">7621 17299 1255,'0'0'38,"0"0"-35,0 0 23,115 0-17,-81 17-3,-14 10-5,-20 9-1,0 5 2,-36-2 2,-13 5 1,3-11-4,8-8-1,16-6-3,10-12 3,12-7-5,0 5 5,5-5-9,28 2 6,12-2 3,8 4 5,-1 0-1,-10 6 5,-15 2 4,-17 2 4,-10 4 1,-6 3 10,-27 10 15,-9-7-6,-1 6-16,-1-8-9,3-4-11,3-12-1,3-6-15,6 0-37,6 0-37,10-6-59,11-20-346</inkml:trace>
  <inkml:trace contextRef="#ctx0" brushRef="#br0" timeOffset="132757.2608">8203 17138 987,'0'0'246,"0"0"-222,135-18 10,-108 31 3,-20 19-37,-7 3 2,-19 2-2,-23 3 9,-8-6 13,3-12-6,9-4 3,17-7 24,11-11-21,10 3-10,0-3-12,15 0-1,32 0 1,19 0 0,17 0-21,11-14-53,-5-16-90,-11-14-431</inkml:trace>
  <inkml:trace contextRef="#ctx0" brushRef="#br0" timeOffset="132931.0218">8930 16598 371,'0'0'992,"0"0"-934,0 0-13,0 0-16,0 0-20,0 0-6,-41 155-3,48-100-3,-5 6-39,-2-1-52,0-2-86,-18-14-298</inkml:trace>
  <inkml:trace contextRef="#ctx0" brushRef="#br0" timeOffset="133081.2703">8760 16860 1261,'0'0'80,"0"0"-51,0 0-18,120-70-11,-37 59-20,2 8-133,-10-6-246,-13 5-142</inkml:trace>
  <inkml:trace contextRef="#ctx0" brushRef="#br0" timeOffset="133215.5693">9447 16808 866,'0'0'203,"0"0"-126,0 0-63,0 0-14,0 0-75,0 0-231,84-32-360</inkml:trace>
  <inkml:trace contextRef="#ctx0" brushRef="#br0" timeOffset="133349.3729">9798 16811 1103,'0'0'41,"0"0"-41,0 0-38,0 0-280,0 0-444</inkml:trace>
  <inkml:trace contextRef="#ctx0" brushRef="#br0" timeOffset="133484.6033">10178 16811 54,'0'0'1103,"0"0"-1065,0 0-38,0 0 0,0 0-17,0 0-296</inkml:trace>
  <inkml:trace contextRef="#ctx0" brushRef="#br0" timeOffset="133981.1223">11075 16593 1105,'0'0'91,"0"0"-71,0 0 5,0 0-9,154-22-7,-71 12-8,-7 3-1,-16 0-84,-23 0-266</inkml:trace>
  <inkml:trace contextRef="#ctx0" brushRef="#br0" timeOffset="134145.5441">11096 16745 400,'0'0'838,"0"0"-838,0 0-11,145 0 6,-45 0 5,0 0-177,-13 0-372</inkml:trace>
  <inkml:trace contextRef="#ctx0" brushRef="#br0" timeOffset="134362.4356">12322 16272 1292,'0'0'20,"0"0"-16,0 0 1,-11 106 27,11-39-17,0-4-6,0 4-5,0-9-4,0-4-8,-7-5-52,-4-9-110,6-14-220</inkml:trace>
  <inkml:trace contextRef="#ctx0" brushRef="#br0" timeOffset="134534.5681">12462 16419 997,'0'0'178,"0"0"-87,0 0-53,0 0-26,0 0-2,0 0 5,16 142-7,-16-84-7,0-7-1,-5 2-27,-10-4-59,-1-5-127,-7-16-177</inkml:trace>
  <inkml:trace contextRef="#ctx0" brushRef="#br0" timeOffset="134739.3208">12024 16334 962,'0'0'11,"156"-68"1,-48 39 49,8 6-24,-2 0 6,-14 6-12,-18 8-15,-25-6-16,-26 10-75,-22-4-196,-9-3-318</inkml:trace>
  <inkml:trace contextRef="#ctx0" brushRef="#br0" timeOffset="135291.6332">12917 15583 1008,'0'0'37,"0"0"-37,0 0 44,0 0-22,0 0-18,0 0 1,-87 64 1,57-64-2,8 0-3,7-14 4,9-4-5,6-4 0,2-1-5,27 5-6,7 4-6,3 5 10,2 4 6,1 5 1,-2 0 0,-1 0 0,-8 10 6,-10 8 6,-7 10-2,-7 7 1,-7 1 4,0 4-7,-2-4-4,-21 0 0,-6 3-2,-7-2 3,-5-1-3,-2-5-1,7-10 4,8-7-5,14-10 1,8-4 3,6 0-4,0-13-1,20-10-9,8 11 10,-1 10-6,4 2 6,0 2-8,5 24 6,-1 5 2,2-12 2,-2 2 0,1-17 20,-7-4 24,2 0 14,0-12-3,2-17-26,-1-5-15,-11 2-12,-5 6-4,-9 12-8,-7 11-60,0 3-160,-20 17-478</inkml:trace>
  <inkml:trace contextRef="#ctx0" brushRef="#br0" timeOffset="135607.6174">11872 17133 773,'0'0'261,"0"0"-178,0 0-29,0 0-29,113 0-5,-8 0 42,16 0-25,12 0 8,10-13 0,0-4-10,-13 3-2,-20-1-15,-34 7-18,-36 8-4,-26 0-33,-14 0-57,-39 0-45,-25 4-203</inkml:trace>
  <inkml:trace contextRef="#ctx0" brushRef="#br0" timeOffset="135899.4296">12449 17285 1144,'0'0'50,"0"0"19,-7 142 2,4-74-50,2 3-16,-2-7-1,3-3 0,0-20-1,0-11-3,21-11 3,14-19-3,7 0 5,8-27 1,-3-9-1,-14 4 3,-20 6-6,-13 4 15,-13 8 25,-40 9-14,-17 5-21,-6 0-7,8 19-3,14 3 1,11 4-13,21 2-69,16-6-126,6-14-487</inkml:trace>
  <inkml:trace contextRef="#ctx0" brushRef="#br0" timeOffset="136310.4184">14757 16624 1348,'0'0'38,"0"0"-18,0 0 20,-121 155-3,67-42-11,-6 7-7,-9 15-9,-8-5-5,-9-1-4,-1-9 1,-1-4 2,8-9-4,7-14 2,16-8-2,12-25-4,18-24-27,18-16-30,9-20-55,10-38-112,41-38-264</inkml:trace>
  <inkml:trace contextRef="#ctx0" brushRef="#br0" timeOffset="136543.5779">15023 16968 1117,'0'0'176,"0"0"-125,0 0-11,0 0-16,-55 130 18,8-23-7,-13 9-16,-9 8-3,-9 3 7,-14 5-1,-1-6-6,-1 3 1,11-17-11,12-18-2,16-24-4,21-29-1,26-27-41,8-25-104,35-73-519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42:47.5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1776 2210 1125,'0'0'61,"0"0"-33,0 0 20,-31 102-38,12-14 14,2 10 18,3 5-24,1-7-10,-1-9-5,3-12-2,3-11-1,-2-6-2,4-5-49,-3-18-117,1-12-68,-9-23-315</inkml:trace>
  <inkml:trace contextRef="#ctx0" brushRef="#br0" timeOffset="150.4939">1570 2452 874,'0'0'106,"50"-114"-71,17 64 95,22 1-99,20 8-17,-2 14-5,-18 15-9,-20 12-11,-26 5-148,-27 25-169,-16 7-173</inkml:trace>
  <inkml:trace contextRef="#ctx0" brushRef="#br0" timeOffset="299.6844">1668 2701 860,'0'0'133,"0"0"-72,0 0 46,0 0-78,0 0-19,0 0 7,186-48-6,-94 29-11,-15 14-148,-21 5-242,-23 10-300</inkml:trace>
  <inkml:trace contextRef="#ctx0" brushRef="#br0" timeOffset="823.9326">2083 3043 211,'0'0'811,"0"0"-752,0 0 3,0 0-47,121-122-4,-68 64-2,-8 0-5,-16 8 0,-15 8 0,-10 14 2,-4 11 15,0 9 13,0 7-11,-12 1-14,-1 0-9,-7 21-1,-4 10-3,1 7 1,7 2 0,12-2 3,4-2-8,4-1-5,30-10-19,9-7-14,7-10 11,4-8-13,-2 0 0,-8-14 19,-6-18 17,-9-8 12,-9-6 9,-6 0 3,-8 8 17,-4 14 26,-2 14 3,0 10-20,0 0-38,0 10-6,-2 19 4,-6 2 0,-2-1 2,3-12-3,7-8-22,0-10-13,0 0 9,0 0 21,3-17 6,15-4 2,4 1 0,-4 3 3,0 14 7,1 3-10,0 0 0,-1 15 0,1 14-6,-3 3 6,-5 0 0,-5 0-33,-6-4-126,0-10-144,0-12-162</inkml:trace>
  <inkml:trace contextRef="#ctx0" brushRef="#br0" timeOffset="1198.4997">3167 2673 748,'0'0'321,"0"0"-304,0 0 13,-127 62-16,86-16-9,10 4-5,6 0 0,14-4-2,11-6-3,0-8-10,25-13-25,19-17-32,14-2 50,7-24 10,1-23-8,-9-11 10,-14-12 10,-17-8 4,-11-14 8,-10-3 50,-3 15 7,-2 20 22,0 28 4,0 22-24,-9 10-25,-1 10-39,-4 36-7,1 22-5,-1 12 2,7 5 1,7-10 1,0-4 1,2-11-14,6-8-53,-8-6-74,0-9-145,-23-18-278</inkml:trace>
  <inkml:trace contextRef="#ctx0" brushRef="#br0" timeOffset="1462.4991">2632 2227 899,'0'0'76,"0"0"-67,0 0 79,0 0-88,0 0-2,0 0-2,51-68-1,-49 82-4,-2 1-5,-4-5 14,-21 2 20,-2-9 0,1-3-1,1 0 10,10 0-2,6-10-11,9 3-12,0 0-4,16 6-12,17 1-38,2 0-81,4 0-211</inkml:trace>
  <inkml:trace contextRef="#ctx0" brushRef="#br0" timeOffset="2384.501">4432 3048 730,'0'0'292,"0"0"-285,121-139 5,-66 77 12,-5-8-7,-14-2-12,-12 6-2,-17 10 0,-7 15-1,0 17 5,-13 12 27,-5 10 3,-8 2-23,0 14-14,-3 24-4,0 12 3,7 11 0,6 3 1,14-2-3,2-1 2,0-8-4,24-11 2,12-10-5,7-16 0,6-11-10,2-5-16,1-21-17,-6-19-43,-4-16-12,-7-10 34,-12-10-19,-5-4 59,-1 2 32,-11 13 40,-2 17 26,-4 22 33,0 15 12,0 11 5,0 0-96,0 35-20,-6 20-4,-2 12 4,4 9 4,4-1 3,0-8-2,0-8-2,0-16 2,0-14-4,0-14 0,0-12 2,2-3 2,10-11 20,1-21-3,5-9-21,-1 5 2,-3 7-3,-3 15 0,-4 5 0,0 9-4,-3 0-13,3 20-4,2 12 11,-3 8 4,4 7-6,3 1-37,0-4-12,5-10-53,6-12 80,5-16 34,13-6 1,11-13 8,7-22 5,6-9-6,-8-6 9,-11 0 10,-18 4 6,-16 9 32,-13 16 46,0 8-18,-6 13-29,-23 0-31,-9 22-30,-3 16-1,4 10-2,14-1 0,14-1 1,9-9-3,7-4 3,26-6-1,14-9 3,12-11 2,3-7-2,-2 0-3,-14-13-33,-11-11-45,-22-10-81,-13-8-173</inkml:trace>
  <inkml:trace contextRef="#ctx0" brushRef="#br0" timeOffset="2536.193">4424 2784 0,'0'0'1114,"0"0"-1106,0 0-8,197-111-1,-100 77-36,-19 1-214</inkml:trace>
  <inkml:trace contextRef="#ctx0" brushRef="#br0" timeOffset="2954.4949">7007 2368 1059,'0'0'173,"0"0"-131,0 0-24,0 0-15,-49 158 7,27-63 28,2-1-21,3-4-13,1-6-4,3-10 0,0-7-12,5-10-44,0-17-66,-1-11-172,-1-23-190</inkml:trace>
  <inkml:trace contextRef="#ctx0" brushRef="#br0" timeOffset="3111.7496">6774 2516 995,'0'0'111,"0"0"-104,169-139 20,-66 104 3,1 9-17,-8 12-8,-20 10-5,-27 4-82,-25 0-153,-24 7-187</inkml:trace>
  <inkml:trace contextRef="#ctx0" brushRef="#br0" timeOffset="3285.4929">6691 2799 1082,'0'0'50,"0"0"-49,0 0 6,0 0 1,176-28-8,-92 9-18,-5 5-145,-17 2-208</inkml:trace>
  <inkml:trace contextRef="#ctx0" brushRef="#br0" timeOffset="3651.3002">7478 2750 813,'0'0'130,"0"0"-106,0 0-2,0 0-5,0 0-9,0 0 4,-54 65 0,49-65-2,4 0 8,1-8 1,0-3-11,0-1 0,0 9-8,9 3-4,4 0-6,3 0 6,0 15 3,-6 4-1,-3-3 2,-7-2 3,0-4 0,0-3 7,-13-4 10,-7 0 3,-5-3-2,3 0-6,8-11-4,8-4 2,6 0-10,2 3-3,26-4-4,15 6-61,5 0-76,0 0-177</inkml:trace>
  <inkml:trace contextRef="#ctx0" brushRef="#br0" timeOffset="4026.4917">8490 2493 1028,'0'0'116,"0"0"-53,0 0-14,0 0-35,0 0-2,-145-26-10,92 41 0,4 7-1,9 8-1,6 0 2,14 7-3,9 1 1,11 0-10,7-4 6,35-2-7,14-4 6,8-3 5,-2 2 2,-8-3-2,-24 2-3,-18 1 1,-12-4-2,-24 3 4,-31-1 10,-15-3 20,-6-6-1,2-8 4,3-7-10,11-1-5,6 0-13,10-9-5,13-7-4,15-6-53,16-6-87,10-13-511</inkml:trace>
  <inkml:trace contextRef="#ctx0" brushRef="#br0" timeOffset="5134.2461">9768 2859 660,'0'0'365,"0"0"-265,0 0-69,0 0-30,0 0 4,0 164 4,-10-63 15,-6 15-12,-3 18 5,-6 17-1,1 0-12,3-7-2,10-22 0,11-27-2,0-27 5,25-27-5,15-20-1,11-21-11,7-21 5,-5-26 2,-13-15 5,-19-8 2,-21-5-1,-13-3 5,-36-5-5,-19 2 0,-4 12 2,5 8 2,11 9 3,13 11-5,23 5 0,20-3-3,2 0-8,43-1-21,13-1-49,6 3 21,-1 3 32,-3-2 19,-2-1 5,-4 4 2,-7 4 7,-14 4 6,-9 2-5,-10 3 7,-6 2 5,-3 1 2,-5 4 4,0 4 2,0 5 0,0 5-8,0 0-14,-5 0-7,-8 17-3,-5 18-1,3 4 3,6-1-2,9-7-3,0-10 3,3-7-6,12-11-11,0-3 6,4-3 1,2-20 3,-1-9-11,0 6 10,0 4 7,3 10 1,-1 8 3,3 4-8,4 4 0,2 25 8,-1 4-6,-4 4 4,-13-3 1,-13-5-4,0-8 1,-22-8 4,-5-10 14,5-3 25,1-3 14,13-22-1,8-5-11,0-8-6,33 2-11,19 2-23,10 8 1,2 9-2,-3 12-11,-8-2-140,1-3-430</inkml:trace>
  <inkml:trace contextRef="#ctx0" brushRef="#br0" timeOffset="5526.479">12076 2394 763,'0'0'158,"0"0"3,0 0-19,0 0-87,0 0-21,-139-70-13,91 109-17,2 19 4,5 11 0,14 7 6,10 3-4,13-3-4,4-1-6,0-2 0,0-1 0,4-6-57,-4-7-90,0-12-213,-27-21-197</inkml:trace>
  <inkml:trace contextRef="#ctx0" brushRef="#br0" timeOffset="5786.0985">11472 3014 673,'0'0'223,"0"0"-134,0-109 21,68 66-91,30-6-13,26 0-6,15 0-13,3-2-35,-19 9-10,-28 7-24,-32 7 3,-32 8 79,-22 4 26,-9 6 129,0 1 9,-5 9-57,-19 0-57,-9 24-27,-2 17-13,-4 11 9,6 7-15,8 1-1,8 5-3,8-1-1,9-2-21,0-4-55,7-12-123,12-17-227</inkml:trace>
  <inkml:trace contextRef="#ctx0" brushRef="#br0" timeOffset="6138.449">12415 2793 916,'0'0'100,"0"0"-85,116-30 20,-64 30-25,-8 26-10,-19 10 0,-25 8-30,0 1-36,-36-8 18,-4-7 36,7-9 12,17-14 4,16-7-4,2 0-53,43-29 15,13-12 3,9-10 30,-6-2 5,-11 2 2,-16 10 85,-19 15 61,-11 10-15,-4 12-23,0 4-24,-15 4-61,-9 26-22,0 12 1,4 6-2,12 2 0,8-5-2,0-3-3,0-4 2,6-4-51,6-12-95,-7-12-191,-5-10-422</inkml:trace>
  <inkml:trace contextRef="#ctx0" brushRef="#br0" timeOffset="6351.3951">13053 2424 857,'0'0'289,"0"0"-277,178-10 17,-93 56 21,-4 22-2,-17 14-2,-22 5-21,-26 0-22,-16-9 2,-16-9-5,-26-11 1,-3-9 0,3-11-1,15-16-22,16-12-61,11-10-157,0-10-206</inkml:trace>
  <inkml:trace contextRef="#ctx0" brushRef="#br0" timeOffset="6538.4873">14080 2726 1181,'0'0'44,"0"0"-19,164-15 4,-92 9-18,-4 2-8,-15 4-3,-23 0-77,-15 0-183,-15 0-244</inkml:trace>
  <inkml:trace contextRef="#ctx0" brushRef="#br0" timeOffset="6719.0108">13960 3050 1149,'0'0'22,"0"0"-3,168 0 12,-75-2-11,-1-4-15,-19-2-5,-24 2-70,-33-2-126,-16-8-240</inkml:trace>
  <inkml:trace contextRef="#ctx0" brushRef="#br0" timeOffset="7727.0234">16335 2571 1140,'0'0'24,"0"0"-23,0 0 7,0 0 6,156 34-2,-56-34-4,2 0-8,-10 0-114,-14-15-234,-22-4-175</inkml:trace>
  <inkml:trace contextRef="#ctx0" brushRef="#br0" timeOffset="7904.3008">17150 2346 1044,'0'0'117,"0"0"-109,0 0 13,0 121 13,-3-46-1,3 5-21,-1 1-8,1-3-3,0-10-1,-3-10-44,3-14-74,-2-18-124,-2-19-188</inkml:trace>
  <inkml:trace contextRef="#ctx0" brushRef="#br0" timeOffset="8158.4682">17552 2446 963,'0'0'102,"0"0"-101,0 0 34,0 0-20,0 0 15,0 0-11,-176 93-8,108-69-6,4-6 1,15-2-5,16-3 21,17 1 5,16 8-27,0 0-3,33 9 3,21-5 5,12-4-5,6-5-6,1 0-96,-10-5-170,-14 0-400</inkml:trace>
  <inkml:trace contextRef="#ctx0" brushRef="#br0" timeOffset="8310.5468">17953 3182 43,'0'0'970,"0"0"-893,0 0-9,-54 112-28,35-87-30,-2-6-10,-3-1-3,-5-10-113,-7-8-267</inkml:trace>
  <inkml:trace contextRef="#ctx0" brushRef="#br0" timeOffset="8806.2055">19402 2740 703,'0'0'354,"0"0"-331,0 0 42,0 0-36,0 0-28,0 0 12,95 12-6,-36-3-3,2 1-4,0-2-56,-3-3-114,-11-5-176</inkml:trace>
  <inkml:trace contextRef="#ctx0" brushRef="#br0" timeOffset="9020.4659">20113 2629 1116,'0'0'76,"0"0"-71,0 0 14,0 0 0,-14 146 11,14-90-15,0-4-11,0 0-1,0-7-3,0-7-6,0-8-56,0-11-107,0-12-212</inkml:trace>
  <inkml:trace contextRef="#ctx0" brushRef="#br0" timeOffset="9313.195">20956 2691 1086,'0'0'74,"0"0"-59,0 0 27,0 0-24,0 0-14,-162 49-2,94-26 0,1-2-1,9-4 3,7 1 0,19 2 7,13 4-6,10 4 1,9 4-1,17 1-2,26 0 1,14-4-1,1-5-2,0-2-2,-6-6-46,-10-6-147,-15-10-303</inkml:trace>
  <inkml:trace contextRef="#ctx0" brushRef="#br0" timeOffset="9698.4109">21178 2863 928,'0'0'131,"0"0"-130,146-24 21,-86 34 16,-9 22-22,-21 10-14,-21 2-2,-9 1-5,-15-2 1,-23-8-6,-2-12 0,9-6 1,13-11 0,10-6-27,8 0 27,14-12-9,29-18-32,13-9-35,7-4 39,1-2 37,-8 1 7,-12 2 2,-15 10 29,-18 10 66,-11 8 31,0 11-36,-19 3-16,-19 7-55,-1 18-9,-1 10-3,11 2-4,19-2-2,10 1-1,0 0 0,31-2-16,11-5-65,9-5-83,-2-8-149</inkml:trace>
  <inkml:trace contextRef="#ctx0" brushRef="#br0" timeOffset="10077.6636">22395 2842 1037,'0'0'67,"0"0"-23,0 0 2,0 0-33,0 0-7,-129 41 0,70-21-4,-2-2 2,1 0-2,10-4 0,13 0 2,14-4-2,12-3 0,9 1-1,2 4 9,11 4-1,18 7 14,12 0 1,5-2-17,1-4 5,-3-5-12,-6-6 0,-7-3-12,-4-3-72,-2 0-110,2 0-203</inkml:trace>
  <inkml:trace contextRef="#ctx0" brushRef="#br0" timeOffset="10377.6453">22922 2916 894,'0'0'146,"0"0"-43,0 0-35,0 0-47,0 0-2,-66 132-3,45-84-10,9-5-4,12-2-2,0-13 2,25-7-6,26-18 3,16-3 1,12-12 1,-4-24 1,-6-10 5,-17-4-1,-22-3 34,-27 6 11,-3 0 6,-43 13-25,-17 12-10,-8 12-22,-7 10 0,9 0 0,12 18-14,12 10-62,13-1-61,7-10-420</inkml:trace>
  <inkml:trace contextRef="#ctx0" brushRef="#br0" timeOffset="12778.442">16806 4359 773,'0'0'157,"0"0"-45,0 0 35,0 0-116,0 0-21,0 0-5,123-70-3,-62 77 0,-10 22-2,-11 11-1,-17 4 1,-21 6-1,-2 0 3,-29-2-2,-15-1 0,-2-11-2,6-10-7,12-10 1,12-7 0,16-9 1,0 0-14,33-29-61,18-13-19,16-6 50,3 1 20,-6 2 27,-5 2 4,-15 6 10,-17 12 33,-17 7 28,-10 10 10,0 8 14,-13 0-42,-20 0-38,-5 18-12,-2 10 10,8 2-10,15 4 6,17 4-9,0 4-1,26 3-6,23-1-2,14-4-74,-1-3-165,-2-18-340</inkml:trace>
  <inkml:trace contextRef="#ctx0" brushRef="#br0" timeOffset="12937.7566">17845 4900 1005,'0'0'155,"0"0"-152,0 0 24,-26 111 13,10-67-31,-2-2-6,-1-1-3,-4-9-34,3-17-143,9-15-206</inkml:trace>
  <inkml:trace contextRef="#ctx0" brushRef="#br0" timeOffset="13790.1914">20235 4299 990,'0'0'56,"0"0"59,0 0-38,0 0-67,0 0-4,0 0-1,-131 149-2,109-93 0,11-5-3,11-13 0,0-6-3,19-12-6,20-15 3,7-5 0,10-14 5,3-21 1,-6-6 0,-13-10 0,-18-2 4,-18-5 3,-4 5 4,-16 13 4,-21 12-4,-15 15 1,6 12-12,-1 1 0,13 7-8,17 14-57,15 1-79,2-2-203,21-11-154</inkml:trace>
  <inkml:trace contextRef="#ctx0" brushRef="#br0" timeOffset="14090.2701">21056 4412 1057,'0'0'82,"0"0"-72,0 0 24,0 0-20,0 0-1,-132 94-6,83-64 1,-3-2-4,1 0-2,7-7 2,7 2 1,14-5-4,12-1 6,11 4-5,0-1 3,18 2 2,22-2 0,8 1 2,6-5-4,0 0-5,-3 0 0,-4-1-52,-4 2-74,-6-7-137,-13-4-196</inkml:trace>
  <inkml:trace contextRef="#ctx0" brushRef="#br0" timeOffset="14617.9988">21394 4555 620,'0'0'158,"0"0"-90,0 0 65,0 0-54,137-51-30,-94 51-22,1 0-13,-7 5-2,-10 24-11,-14 7-1,-13 10 0,-8 2 2,-37 4-2,-12-6-34,1-7-28,11-13-14,18-15 53,16-7 22,11-4-2,4-8-1,38-25-30,21-11 0,13-3 30,4 1-3,-9 6-8,-17 4 15,-18 6 4,-18 10 17,-16 2 46,-2 5 31,-7 8-6,-25 5-67,-6 0 4,-1 18-1,1 13-11,9 1-11,15 9-6,14-1 0,0-2-5,27-1-11,15-8-54,9-9-62,0-14-106,4-6-331</inkml:trace>
  <inkml:trace contextRef="#ctx0" brushRef="#br0" timeOffset="14892.5243">22643 4470 1048,'0'0'17,"0"0"-16,0 0 12,0 0 7,0 0-5,-116 82-3,65-60-6,-1-3-1,4-2 0,9-5-1,8 0 10,13-1-7,7-2-6,11 3-1,0 0 0,10 2 12,27 2 16,13-2-8,9-2-7,4-4-13,2-1-19,-7-6-116,-8-1-250</inkml:trace>
  <inkml:trace contextRef="#ctx0" brushRef="#br0" timeOffset="15073.6018">23160 4489 1301,'0'0'20,"0"0"-4,0 0 28,-15 163 7,10-86-25,5-1-17,0-7-9,0-11-6,0-14-64,0-15-17,0-21-133,0-8-288</inkml:trace>
  <inkml:trace contextRef="#ctx0" brushRef="#br0" timeOffset="16101.4448">15806 1760 623,'0'0'146,"0"0"-112,0 0 80,0 0-47,-129-41-49,53 41 7,-6 17 16,3 24-13,11 19-5,6 21-8,16 26 2,19 11 9,16 9 1,11-1-11,0-2-15,17-8 5,-2-14-5,-13-10-1,-2-15 0,-27-10 4,-22-9 3,-9-14-4,0-12-2,13-15 4,14-8-1,18-7 1,11 0-4,2 6-1,15 10-28,32 14 28,22 16 4,12 21 2,-6 16 2,-13 28 12,-23 19-10,-30 13-5,-9-5 3,-29-13-6,-15-22 14,1-18-3,11-21 33,14-14-6,14-10-13,4-8-21,31-8-5,23-8-1,15-7 0,4-5 0,-1-6-42,-12 0-44,-17-5-164,-19-25-401</inkml:trace>
  <inkml:trace contextRef="#ctx0" brushRef="#br0" timeOffset="28102.4103">3585 5586 54,'0'0'464,"0"0"-380,0 0 94,0 0-25,0 0-43,0 0-37,0 0-36,-79-90-22,29 119-9,2 12-3,1 10 3,7 5-3,6 0 1,12-8-4,15-6 0,7-12-4,5-8-18,28-14-10,14-8-5,8-8 1,8-26-18,-3-10-19,-9-11-6,-8 2 47,-15-3 32,-9 5 7,-11 18 18,-8 10 51,0 12 20,0 11-18,0 0-51,-2 0-27,-11 17-7,-1 15 7,3 7 0,7 1-1,4-4 0,0-2-2,7-5-8,17-9-20,3-5-4,6-13-4,7-2 10,-1-12 4,-1-20-6,-1-7 0,-8-3 18,-6 5 6,-10 8 7,-7 14 8,-4 10 24,-2 5 22,0 0-54,0 17-43,0 15 43,-6 9 3,-1-3-3,5-11 0,2-11-1,0-13 0,0-3-12,0 0 13,0-17 1,13-9 18,5-5-16,1 8 2,-2 4 10,3 10-1,0 9-3,4 0-5,1 2-6,-4 19-5,-4 6 2,-8 2-4,-6 3-10,-3-1-73,0-7-102,0-10-113</inkml:trace>
  <inkml:trace contextRef="#ctx0" brushRef="#br0" timeOffset="28492.2563">4565 5595 824,'0'0'227,"0"0"-222,0 0 18,-119 50-7,74-4-16,5 4 2,11 0-2,12-8-3,9-4 2,8-12-7,12-10-31,26-12 0,13-4-1,6-22 8,-5-19 7,-7-14-3,-16-9 3,-12-10 25,-12-6 13,-5-5 43,0 10 16,0 20 24,-6 23-4,-1 18-8,3 14-24,-1 5-60,3 42 0,2 19-2,-2 21 2,2 8 5,0 4-5,0-5 1,0-4-1,0-14-49,0-19-68,0-21-70,0-21-65,0-15-126</inkml:trace>
  <inkml:trace contextRef="#ctx0" brushRef="#br0" timeOffset="30372.4859">6116 5404 556,'0'0'192,"0"0"-112,0 0 54,0 0-10,0 0-58,0 0-3,0 0-22,-52-100-13,22 92-6,-2 8 8,-3 0-11,-3 9-4,-3 23-3,3 13 0,5 9-7,8 10-4,10 5-1,9 1 0,6-2 3,0-5-3,2-5 0,8-3-8,-1-4-26,-4-6-32,-5 1-68,0-5-107,-11-11-116</inkml:trace>
  <inkml:trace contextRef="#ctx0" brushRef="#br0" timeOffset="30521.7104">5445 5967 207,'0'0'652,"0"0"-610,0 0 30,0 0-41,157-81-23,-48 49 6,11-5-14,-5 2-12,-5 3-221,-22 4-184</inkml:trace>
  <inkml:trace contextRef="#ctx0" brushRef="#br0" timeOffset="30718.086">6476 5390 1083,'0'0'87,"0"0"-11,0 0-15,-117 28-48,83 28-2,3 16-4,5 9 1,7-1-6,11 0 0,8-8-1,0-6-1,14-6-34,9-7-77,4-13-131,-4-17-187</inkml:trace>
  <inkml:trace contextRef="#ctx0" brushRef="#br0" timeOffset="31105.3564">6615 5689 1090,'0'0'48,"0"0"-32,0 0-16,161-40-2,-96 40 2,-12 29-6,-19 10-43,-25 5-43,-9 2 4,-11 1 43,-28-6 24,-5-4 21,4-11 15,9-10-6,13-9-3,15-7 4,3 0 16,18-26-26,25-13-93,8-8 36,2-3 42,-2 4-12,-11 6 27,-13 10 16,-11 12 71,-11 10 56,-5 8 4,0 0-72,-3 0-30,-17 26-24,-3 9 10,2 8-14,3 4-14,9 2-2,6 1-2,3 4-27,0-1-116,28-12-177,7-19-195</inkml:trace>
  <inkml:trace contextRef="#ctx0" brushRef="#br0" timeOffset="31288.3825">7565 5622 1245,'0'0'24,"0"0"-4,0 0-14,0 0-5,-33 153 1,33-100-1,0 2-1,0-3-36,2-6-96,-2-3-86,0-12-120</inkml:trace>
  <inkml:trace contextRef="#ctx0" brushRef="#br0" timeOffset="31452.6784">7302 5993 1149,'0'0'27,"0"0"-10,0 0 2,185-96-19,-96 73 0,-8-2-6,-13 4-119,-10-4-261</inkml:trace>
  <inkml:trace contextRef="#ctx0" brushRef="#br0" timeOffset="31955.5555">8162 5574 998,'0'0'84,"0"0"-84,0 0 0,0 0 3,0 0 28,-67 106-19,34-83-8,6-14 12,5-4-12,9-5 2,5-5 1,8-18-3,0-7-4,18 0-27,19-3 15,0 8-6,8 2 4,-5 9 7,0 10 2,-6 4 4,-5 0-2,-3 22-1,-10 9-1,-7 8 2,-9 7 3,0 7 0,-16 1 3,-18 6-1,-9-2-2,-7 0 0,-6-5-13,0-9 12,10-13 0,13-16 1,12-15 7,17 0 6,4-22 3,4-11-16,25 0-16,5 8 16,-3 10 13,-2 10 6,2 5-9,2 0-2,4 9 2,3 4 1,0 1 7,-3-5-6,-1-8-6,-3-1-4,-6 0-2,-5 0-41,-8-5-136,-11-14-206</inkml:trace>
  <inkml:trace contextRef="#ctx0" brushRef="#br0" timeOffset="32202.4145">8527 5300 981,'0'0'90,"0"0"-71,183 24 9,-109 27-12,-5 15 17,-15 7-7,-16 9-9,-24 4 3,-14 2-9,-21-7 6,-24-7-4,-3-11 1,2-12-11,11-16-2,8-13-1,14-12-24,9-10-81,4-9-117,17-31-155</inkml:trace>
  <inkml:trace contextRef="#ctx0" brushRef="#br0" timeOffset="32360.4436">9407 5692 993,'0'0'58,"0"0"-53,179-46 34,-107 39-39,-11 0-29,-22 2-289</inkml:trace>
  <inkml:trace contextRef="#ctx0" brushRef="#br0" timeOffset="32524.4027">9355 5920 1034,'0'0'103,"0"0"-102,0 0 24,163-4-8,-74-9-14,-4-1-3,-10 0-153,-23-7-245</inkml:trace>
  <inkml:trace contextRef="#ctx0" brushRef="#br0" timeOffset="32915.9347">10608 5388 588,'0'0'130,"0"0"2,0 0-1,0 0-48,-9-109-7,-9 96-25,-7 11-17,-4 2-2,-4 10-12,-7 30-9,0 9 5,4 20-2,14 7 2,8 4-7,12 3-3,2-5-6,0-4 2,2-4-2,-2-4-24,0 0-57,-15-4-162,-23-13-363</inkml:trace>
  <inkml:trace contextRef="#ctx0" brushRef="#br0" timeOffset="33208.0621">10137 5921 798,'0'0'98,"0"0"-97,176-114 8,-88 72-9,7-2-38,-4-6-85,-8-4-88,-14 1 78,-7 7 133,-17 10 117,-16 10 96,-11 14 12,-18 6-56,0 6-69,0 0-60,-24 29-26,-5 20 13,-10 13 7,16 6-15,7 3-12,7-4-6,9 0-2,0-9 1,0-6-62,0-9-95,0-19-234,0-14-172</inkml:trace>
  <inkml:trace contextRef="#ctx0" brushRef="#br0" timeOffset="33549.3006">11009 5747 644,'0'0'248,"0"0"-199,0 0 20,114-21-35,-87 48-10,-8 4-11,-12 6-8,-7 1-5,-7-2-1,-24-2-33,0-5 2,2-9 17,16-8 7,6-10 2,7-2-14,11-13-17,20-17-86,12-7-2,-2-4 34,-4 3 70,-6 6 21,-11 8 105,-9 8 57,-10 10 12,-1 4-35,0 2-51,0 0-40,0 17-37,-8 12 11,4 11-13,4 2-8,0-2-1,0-2-39,0-7-104,0-14-234</inkml:trace>
  <inkml:trace contextRef="#ctx0" brushRef="#br0" timeOffset="33784.202">11401 5372 1168,'0'0'39,"118"-14"28,-42 34-21,0 30-1,-11 24-16,-20 19-22,-20 9-6,-21 2-1,-4-5 0,-45-7-2,-18-10 2,-8-14-11,4-14-4,12-18 6,11-16-24,9-16-65,4-4-221,4-18-353</inkml:trace>
  <inkml:trace contextRef="#ctx0" brushRef="#br0" timeOffset="44122.9033">17286 6836 871,'0'0'72,"0"0"-64,0 0 28,0 0-14,138-79-13,-75 27-6,-8-3-2,-12-5 3,-18-5-1,-14-7 2,-9-2-4,-2 2 6,0 9-3,-13 22 17,-3 16-8,5 15 16,-5 10 10,-2 6-22,-6 34-12,-5 18 0,0 16 0,6 10 3,13-1 1,7-4 5,3-6-9,11-14-2,27-12-2,9-15-1,11-20 0,6-12-1,6-12-16,4-27-19,-5-10 0,-16-1 6,-15 0 12,-21 10 16,-12 10 2,-5 12 8,0 14 29,-11 4 0,-14 6-21,-4 22-13,5 7-3,6 6 0,9-1 0,9-2 0,0-4-4,21-8 1,14-8-7,1-11-10,3-7-5,4-5 5,-5-20-21,-5-12 3,-8-3 20,-10-2 18,-6 8 0,-9 8 2,0 14 26,0 8 36,0 4-23,0 10-30,-4 16-11,-5 6-1,5-4 1,1-8-1,3-8 1,0-8-4,0-4-2,0 0 4,13-21 2,10-6 0,2 1 0,-6 8 2,2 4-2,1 9 0,1 5 4,-2 0 1,1 15 0,-5 5-1,-9 2-3,-3 2 1,-5 0-2,0-1-11,0-5-65,0-9-65,0-7-87,6-2-104</inkml:trace>
  <inkml:trace contextRef="#ctx0" brushRef="#br0" timeOffset="44698.7476">18753 6497 724,'0'0'246,"0"0"-214,0 0 84,0 0-52,-142 72-44,103-28-6,9 2-4,14-3-9,9-10 1,7-11-2,9-12-1,31-10-3,9-8-22,2-22-4,-2-10-2,-11 1 12,-19 0 11,-7 6 9,-12 10 5,0 9 26,0 14 20,0 0-7,-8 32-36,-6 26 1,1 26 3,6 29 15,3 19-3,2 16-11,0 11-12,-1-6-2,-8-16 1,-7-20-4,-12-30 0,-4-28 1,-5-30-3,-3-29 3,6-10-1,8-47 0,7-27-1,19-18 1,2-9 1,31-3 3,23 6-2,17 4 2,14-1-4,9 1 1,-1 3-7,-4 6 5,-16 8-2,-21 12-8,-23 10 1,-20 12 10,-9 16 4,0 14 8,0 13 24,-11 10 3,-2 0-18,-5 26-6,7 13-10,3 12 0,8 4-1,0 6 0,0 8-1,8 8-24,-2-1-111,-6-10-333</inkml:trace>
  <inkml:trace contextRef="#ctx0" brushRef="#br0" timeOffset="45096.2425">19083 6629 940,'0'0'67,"0"0"-54,45-121 86,6 85-74,7 6-22,-9 6-3,-14 10-7,-14 6-8,-12 4 11,-9 3 4,0-1 12,0 2 23,0 0-21,-9 10 1,-3 21-7,8 15 6,4 7-3,0 5-4,0 0-7,2-6-1,12-4 0,-3-14-20,-5-11-6,-2-15 9,-1-8 16,6-8 2,4-20 2,3-4 0,-1 11 8,1 11 25,0 7-12,0 3-2,-1 0 4,-1 16-5,-4 7-8,-7 4-11,-3 1-1,0-1-5,-12 2-46,-9-1-69,7-2-177,3-14-169</inkml:trace>
  <inkml:trace contextRef="#ctx0" brushRef="#br0" timeOffset="45254.6394">19934 6636 995,'0'0'70,"0"0"-67,170-73 35,-110 56-38,-11 8-15,-18 9-192,-15 0-305</inkml:trace>
  <inkml:trace contextRef="#ctx0" brushRef="#br0" timeOffset="45388.2297">19919 6840 848,'0'0'178,"0"0"-172,0 0 26,0 0 0,130-8-29,-46-24-3,-4-2-172,-10-7-250</inkml:trace>
  <inkml:trace contextRef="#ctx0" brushRef="#br0" timeOffset="45944.3552">20998 6322 694,'0'0'380,"0"0"-378,0 0 19,0 0 20,0 0-30,0 0-6,-94 108-2,69-108-3,6 0 5,5-5-3,12-21 6,2-6-8,4-1 2,25 1-4,5 8 4,2 7-2,2 5 0,-1 7 0,1 5 0,-3 0 8,2 14-6,-8 16 3,-5 8-1,-13 6-1,-8 2 0,-3 0 0,-7 0 1,-24-3 0,-12-4 1,-9 0-1,2-5-3,-4-6-1,10-8-1,10-16-3,12-4-1,11-2 3,11-22 2,7 2 0,17 4 0,6 8 2,2 7 8,2 3-9,6 7 7,2 15 0,10 4-1,3-6 5,8-6-3,1-8 16,1-6 5,-5 0 16,-11-16-7,-13-10 4,-9-1-13,-16 1-10,-11 5-16,0 3-4,0 4-18,-9 2-54,-5 0-78,1 2-447</inkml:trace>
  <inkml:trace contextRef="#ctx0" brushRef="#br0" timeOffset="72998.126">20167 8197 499,'0'0'143,"0"0"-70,0 0 17,0 0-21,0 0-35,0 0-10,0 0 7,0 0 1,2-14 4,0 28-9,2 22 5,0 22 20,1 16-7,-3 14-8,1 11-11,-3 8-6,0 4 1,0 5-2,0-5-6,-5-2-8,-6-12-2,-2 0 7,-3-3-9,1 1 6,1-1-1,7 0 1,7 1-6,0 11 10,0 4-8,3 10 1,10 7-2,0-2 5,-4 3-6,-7-5 0,-2-2-1,0-11 2,-2-8-1,-11-5-1,-3-7 2,1 0 0,-1-1 2,-1 1 9,1-2-2,0 2-1,5-1 0,0-13-1,4-14-4,5-16 1,-1-20-5,3-14 2,0-8-3,0-4-1,0-12-3,5-30-32,11-24-37,-3-17-81,-11-1-299</inkml:trace>
  <inkml:trace contextRef="#ctx0" brushRef="#br0" timeOffset="73623.1384">17658 10489 838,'0'0'0,"0"0"-22,0 0 22,0 0 38,0 0-12,0 0 16,34 35 2,51-30 9,28 0-8,23-4-3,18 1-10,13-2-13,16 0-4,15 0-5,16 0-1,7-3-3,16-6 6,15 1 1,13 2 11,16 6-1,8 0-7,8 0-5,4 8-4,6 19 9,-10 2-4,-14 7-5,-20-2-1,-30-3-6,-25-11 0,-36-8 4,-41-8 4,-40-4-6,-35 0-1,-27-14 0,-21-12 0,-8-8-1,-25-5-42,-32-7-80,-16-5-245</inkml:trace>
  <inkml:trace contextRef="#ctx0" brushRef="#br0" timeOffset="78647.2677">18842 10469 238,'0'0'88,"0"0"-29,0 0 61,0 0-2,25-109-26,-23 94-7,0 9 3,-2 6-15,0 0-16,0 0-15,0 21-27,0 18-8,0 9 23,0 0-17,-4-4-8,1-3 2,1-7-2,0-3-1,2-4-1,-2-10-3,0-3 0,2-2-14,0-5-104,0-7-146,0 0-127</inkml:trace>
  <inkml:trace contextRef="#ctx0" brushRef="#br0" timeOffset="78953.7557">18499 11064 347,'0'0'111,"0"0"-54,0 0 50,0 0-33,0 0-33,0 0 42,33 0 13,-2 0-26,3-7-9,1 1-29,1 2-22,-5 1-6,-4 2-4,-2-3-62,-7-3-72,-1-4-101,-7-4-180</inkml:trace>
  <inkml:trace contextRef="#ctx0" brushRef="#br0" timeOffset="79141.7452">18874 10904 717,'0'0'136,"0"0"-123,0 0 54,0 0-8,0 0-24,-5 111 16,3-79-22,-1-1 4,3 1-17,-2-7-12,0-1-4,2-3-27,0-8-129,0-9-180</inkml:trace>
  <inkml:trace contextRef="#ctx0" brushRef="#br0" timeOffset="82389.8093">20148 10539 98,'0'0'47,"0"0"-41,0 0-6,0 0-3,0 0-70</inkml:trace>
  <inkml:trace contextRef="#ctx0" brushRef="#br0" timeOffset="82739.2687">20148 10539 319,'-56'57'89,"56"-57"-75,0 0 18,0 0-14,-2 3-17,-6 6-1,-5-2 0,1 6-13,-1-3-25,3 2-37,2-5-16,1 2 20,5-6-26,-2 4 22,2-6 75,-1 4 5,3-3 56,0 3 4,-2-5-12,-3 5 14,-1-1-6,-1-1-35,1 4-3,-4-1-14,-4 2-7,2 2-2,0 2-9,-1-2-81,-1-3-41</inkml:trace>
  <inkml:trace contextRef="#ctx0" brushRef="#br0" timeOffset="82853.3741">19876 10782 150,'0'0'98,"0"0"-70,0 0-3,0 0-25,0 0-1,0 0-82,-29 18-106</inkml:trace>
  <inkml:trace contextRef="#ctx0" brushRef="#br0" timeOffset="83122.7873">19662 10917 437,'0'0'16,"0"0"-15,0 0-2,0 0-106,0 0-102</inkml:trace>
  <inkml:trace contextRef="#ctx0" brushRef="#br0" timeOffset="84310.0047">19248 11369 263,'0'0'0,"0"0"-16,0 0-5,0 0-14,0 0-120</inkml:trace>
  <inkml:trace contextRef="#ctx0" brushRef="#br0" timeOffset="101724.1669">20543 10724 419,'0'0'155,"0"0"-65,0 0 9,0 0-54,0 0 0,0 0-6,0 0-6,-40 0-8,22 6-8,-9 13 0,-2 6 37,3 1 3,3-2-39,12 0-9,2-4 1,5-2-4,4-4-1,0-2-2,0 1-1,22-3 4,9-2 4,5-5-8,2-3 2,-3 0 0,-3 0-2,-2-10 0,-5-5 1,-2-7 2,-5-5-1,-7-1 0,-7-4 7,-4 2 8,0-3 0,-13 6 3,-9 5-7,-1 4 6,0 10-15,4 8-3,1 0-3,3 2-18,5 22-110,10-6-480</inkml:trace>
  <inkml:trace contextRef="#ctx0" brushRef="#br0" timeOffset="102960.2522">21901 10435 182,'0'0'131,"0"0"-119,0 0 13,0 0 6,0 0 2,0 0 3,0 0 9,5-14 15,-5 14 1,3-3 0,-3 3-13,0 0-2,0 0 1,0-3 8,0 3-4,0-2-14,0 0-6,0 2 4,0 0-2,0 0-6,0 0 4,0 0-11,0 0-1,0 0-18,0 0 2,0 0-3,0 10 0,0 6 6,0 2 9,-3 3-4,-2 0-2,-2 4 2,3 1 0,-4-3-10,4 3 6,2-1-6,0-2 2,2 4-3,-2-5 1,2-1 2,-3-1-3,0-1 0,2-1 3,-3-2-1,2-2-1,-4-4-1,6-4 2,0-5-2,0 2 3,0-3 2,0 0-3,0 0-2,0 0-6,0 0-64,0 0-242</inkml:trace>
  <inkml:trace contextRef="#ctx0" brushRef="#br0" timeOffset="106213.1522">22107 10950 182,'0'0'44,"0"0"-23,0 0 0,0 0-9,0 0 9,0 0 14,0 0 58,-1 0-48,1 3 20,-2 2-11,2 1 4,0 1-9,0-6-12,0 2-3,0-2 1,0-1-6,0 0 5,0 0 4,0 0 2,0 0 4,8-1-22,5-10-10,1 0-4,1-2-2,-3 1-2,-3 5-2,-1 0 5,-4 3 2,-1 3 3,-3-2-2,0 3 1,0 0-2,0 0 1,0 0-8,0 0 2,0 0-3,0 0-2,5 0 1,2 15 0,-5 4 0,0 5 7,-2 5-6,0-4 10,0 1-7,0-1 7,0-1-8,0-4 6,0-2-5,0-2 4,0-2-4,0-4-4,0-1 2,0-7-2,0 3-3,0-3-33,0 0-65,0 0-108,0-2-86,1 0-94</inkml:trace>
  <inkml:trace contextRef="#ctx0" brushRef="#br0" timeOffset="106439.1325">22036 11201 353,'0'0'77,"0"0"-1,0 0 52,0 0-46,0 0 7,154 8 2,-111-8-20,-5 0-17,-5-2-1,-6-5-26,-13 1-21,-11 6-6,-3 0-3,0 0-89,0-3-187,-11-8-197</inkml:trace>
  <inkml:trace contextRef="#ctx0" brushRef="#br0" timeOffset="108228.7132">18764 11520 84,'0'0'47,"0"0"-41,0 0 2,0 0-8,0 0 0,0 0 2,-7-6 2,7 6 26,0 0 7,0 0-13,0 0-10,0 0-6,0 0-5,0 0-3,0 0-5,-2 0-5,0 0 1,2 0 9,0 0 0,0 0 2,0 0 22,0 0 32,0 0 11,0 0 7,0 0-28,0 0-23,0 0-14,0 0-9,0 0-2,0 0-14,0 0-21,0 0 20,0 0-36,0 0-74</inkml:trace>
  <inkml:trace contextRef="#ctx0" brushRef="#br0" timeOffset="108371.3724">18764 11520 49</inkml:trace>
  <inkml:trace contextRef="#ctx0" brushRef="#br0" timeOffset="108433.2067">18764 11520 49,'80'18'29,"-78"-18"-29,-2 0-36</inkml:trace>
  <inkml:trace contextRef="#ctx0" brushRef="#br0" timeOffset="108583.072">18889 11540 218,'0'0'93,"0"0"-67,0 0-17,0 0-5,0 0-8,0 0-71,2-2-161</inkml:trace>
  <inkml:trace contextRef="#ctx0" brushRef="#br0" timeOffset="108765.0767">18889 11540 193,'86'20'93,"-86"-22"-64,4 2-19,-2 0-9,0 0-1,4 0-72,1 0-38</inkml:trace>
  <inkml:trace contextRef="#ctx0" brushRef="#br0" timeOffset="108913.7236">19089 11572 186,'0'0'22,"0"0"-12,0 0-10,0 0-10,0 0-67</inkml:trace>
  <inkml:trace contextRef="#ctx0" brushRef="#br0" timeOffset="109066.2109">19089 11572 198,'85'22'89,"-80"-22"-39,-3 0-32,2 0-16,1 0-2,0 0-45,-1 0-97</inkml:trace>
  <inkml:trace contextRef="#ctx0" brushRef="#br0" timeOffset="109205.9447">19270 11606 175,'0'0'45,"0"0"-36,0 0-9,0 0-6,0 0-66</inkml:trace>
  <inkml:trace contextRef="#ctx0" brushRef="#br0" timeOffset="109374.8406">19270 11606 217,'106'7'76,"-100"-7"-56,-2 0-14,2 0-6,4 0-10,-3 0-69,0 0-82</inkml:trace>
  <inkml:trace contextRef="#ctx0" brushRef="#br0" timeOffset="109514.2093">19497 11615 263,'0'0'54,"0"0"-25,0 0-16,0 0-13,0 0-14,0 0-88</inkml:trace>
  <inkml:trace contextRef="#ctx0" brushRef="#br0" timeOffset="109673.2506">19497 11615 281,'115'-2'88,"-115"2"-38,2 0-32,-2 0-18,2 0 0,2 0-37,1 0-65,1 0-8</inkml:trace>
  <inkml:trace contextRef="#ctx0" brushRef="#br0" timeOffset="109814.1665">19710 11628 264,'0'0'64,"0"0"-32,0 0-30,0 0-2,0 0-30,0 0-66</inkml:trace>
  <inkml:trace contextRef="#ctx0" brushRef="#br0" timeOffset="109957.4979">19710 11628 123,'91'0'165,"-91"0"-140,2 0-25,0 0-1,-2 0-19,2 0-72</inkml:trace>
  <inkml:trace contextRef="#ctx0" brushRef="#br0" timeOffset="110092.1919">19857 11633 89,'0'0'0</inkml:trace>
  <inkml:trace contextRef="#ctx0" brushRef="#br0" timeOffset="110396.102">19857 11633 117</inkml:trace>
  <inkml:trace contextRef="#ctx0" brushRef="#br0" timeOffset="110464.7533">19857 11633 117,'113'2'0,"-113"-2"-23,0 0-23</inkml:trace>
  <inkml:trace contextRef="#ctx0" brushRef="#br0" timeOffset="110565.5409">19992 11635 6,'0'0'0</inkml:trace>
  <inkml:trace contextRef="#ctx0" brushRef="#br0" timeOffset="112315.065">18802 11543 11,'0'0'44,"0"0"-5,0 0 1,0 0-7,0 0-1,0 0-7,0 5-8,-2-5-4,0 0 10,0 2 12,0-2-9,-2 2-9,2-2-2,0 0-6,2 3-3,0-3-3,0 0 1,0 0 11,0 0 15,0 0 8,0 0 2,0 0 1,0 0-12,0 0-8,0 0 2,0 0-6,0 0 0,2 5-9,4-3-2,2 0 18,1 2-9,-1-4 0,4 4 1,-3 0 1,2 0-5,-2-2-8,-5-2 5,1 0-6,-1 0 0,1 2-1,2 0 1,2-2 1,-1 0 0,4 0-3,-2 3 0,-1-3 1,3 1-1,-3-1 2,-3 0-2,1 0-1,0 0 1,-2 0-1,-1 0 1,-4 0-1,0 0 0,2 0-1,-2 0 0,0 2 0,4-2 1,1 2-16,-1-2-54,6 4-45,-3-1-30,2 0-45,0 1-55</inkml:trace>
  <inkml:trace contextRef="#ctx0" brushRef="#br0" timeOffset="112470.0651">19060 11613 59,'0'0'98,"0"0"-33,0 0-5,0 0-19,0 0-15,0 0-12,23 0-6,-15 0-8,0 0-7,1 0-42,-3 0-88</inkml:trace>
  <inkml:trace contextRef="#ctx0" brushRef="#br0" timeOffset="112634.1245">19060 11613 203,'99'5'106,"-99"-5"-36,4 0 1,1 0-51,-1 0-16,5 0 4,-2 0-7,4 3-1,-2-2-35,4 3-41,-2 5-30,-2-6-124</inkml:trace>
  <inkml:trace contextRef="#ctx0" brushRef="#br0" timeOffset="112785.6692">19270 11648 237,'0'0'91,"0"0"2,0 0-29,0 0-38,0 0-9,0 0-10,33 0-7,-25 0 0,0 0-34,1 6-41,0 0-46,0-2-24</inkml:trace>
  <inkml:trace contextRef="#ctx0" brushRef="#br0" timeOffset="113061.1111">19270 11648 84,'112'28'129,"-110"-28"-11,0 0-20,2 0-44,1 0-12,2 0-18,0 0-18,0 0-6,3 0 0,2 0-6,-2 0-29,2 0-37,-3 0-32,-3 4-8,3 0-14,-5-4 29,-1 0 97,-1 0 15,1 0 97,-2 0 1,4 0-12,-1 0-26,1 0-26,-1-2-11,0 0-13,4 2-17,-2-1-8,1 1-4,1 0-52,0 0-98,0 0-135</inkml:trace>
  <inkml:trace contextRef="#ctx0" brushRef="#br0" timeOffset="113198.0144">19625 11680 312,'0'0'56,"0"0"-20,0 0-36,0 0 0,0 0-2,0 0-83,39-8-57</inkml:trace>
  <inkml:trace contextRef="#ctx0" brushRef="#br0" timeOffset="113315.9367">19625 11680 188,'116'-8'0,"-116"8"-72</inkml:trace>
  <inkml:trace contextRef="#ctx0" brushRef="#br0" timeOffset="114537.8984">18824 11575 87,'0'0'43,"0"0"-13,0 0-3,0 0-9,0 0 21,0 0 16,-34-7 2,34 7 17,0 0-1,0 0 9,0 0-3,0 0-9,0-2-15,6 2-4,2-2-8,5 2-5,3 0-5,5 0-7,-2 0-2,4 0 5,-1 0-4,-2 2-16,-2 0-1,1-1 5,2-1-2,-3 3-1,1 0-2,2-2-6,-1-1 6,0 2-4,1 0-4,5 0 5,-6 0 3,-2 0-8,0 2 1,-5-4 3,3 2-3,-3 2 2,1-2-2,3-2 1,1 3-1,3-3 2,-2 0 2,1 0-4,-5 3 0,2-3-1,-5 2 1,0 0 0,0 0-1,0 1 2,2-2 1,0 3-3,5-4 7,-1 3-4,2-3-1,-2 0 0,-3 0-1,1 0 1,-7 0 0,3 0-1,1 0-1,0 0 2,5 1 0,-2-1-1,-2 0 2,3 4-1,-2-4-1,-1 0-1,-1 2 0,2-2 2,-3 5 0,2-3-1,3-1-1,-2-1 0,1 0 1,5 0 0,-6 0-1,-1 0 1,-4 2 0,-1-2-1,-5 0-4,4 0 4,1 0 0,-3 0 4,3 2-3,2-2-1,-4 2 0,3-2 0,0 2 1,-1-2 2,0 0-1,-1 0 1,6 0-1,-4 0-1,7 0 4,-4 0-3,-2 0-2,-4 0 0,0 0 0,-5 0 0,0 0 0,-2 0 0,0 0 3,0 0-2,0 0-1,0 0 0,0 0 0,0 0 1,0 0-1,0 0-9,-11 3-83,-3-3-209,8 0-322</inkml:trace>
  <inkml:trace contextRef="#ctx0" brushRef="#br0" timeOffset="115695.0332">20006 11802 34,'0'0'53,"0"0"-10,0 0 3,0 0-17,0 0 4,0 0 42,0-23-5,0 19 23,0 2-27,0 0 7,0-2-17,0 4-11,0-2-13,0 2 6,0 0-7,0-2-1,0 2-14,0 0 2,0 0-11,0 0-2,0 0 0,0 0 23,0 4-6,0 8-11,0 2 3,0 4 5,2-3 1,-2 5-7,0-3-3,0 1 2,0 2-7,0 0-1,0 2 7,0-1-10,0-4 11,0 3-9,0-2 4,-2 0-1,-1 0 0,1-2-2,2 5-3,-3-3 4,2 0 0,1 0 1,-2-2-2,-3-1-3,3 2 1,0-2 0,0 2 3,2 1 5,0-2-5,-2 0-3,-1-2 6,1 1-6,-3-2 3,3-1-5,2 0 7,-2 2-6,-3-2 3,5 0 1,-5 0-4,4-2-1,-1 0 1,0 0 1,-2 2-2,4 2 0,0 0 3,-1 0 1,-1 4-1,-1-1 2,1-3-1,-3-2 9,5-2-7,-2-7 0,2 2-3,-2-5 0,2 0 5,-2 0-3,2 0-1,0 0 2,0 0-6,0-20-46,0-14-159,0-10-500</inkml:trace>
  <inkml:trace contextRef="#ctx0" brushRef="#br0" timeOffset="116175.3399">20184 11967 243,'0'0'191,"0"0"-78,0 0-32,0 0 24,0 0-1,0 0-29,83 12-30,-60-12-21,3 0-14,-9 0-10,-3 0-19,-3-3-132,-2-8-150</inkml:trace>
  <inkml:trace contextRef="#ctx0" brushRef="#br0" timeOffset="116413.1156">20526 11780 682,'0'0'86,"0"0"-23,0 0-3,0 0-24,0 0 28,0 0-7,0 131-9,0-91 10,-6 0-34,0-4-3,2-4-11,-3-4-6,1-3-4,3-9-14,-1-3-62,4-8-63,0-5-129,0 0-101</inkml:trace>
  <inkml:trace contextRef="#ctx0" brushRef="#br0" timeOffset="116760.0816">20684 11909 485,'0'0'172,"0"0"-58,0 0-40,0 0-56,0 0-9,0 0 39,-27 12 7,1 0-35,5-2-1,1-2-3,4 0 7,3 0-3,1 4-6,6 2 3,2 4 4,4 2 3,0 3 0,8 1-3,19-5 0,4-1 4,3-4-12,-2-3 3,0-4 0,-7-3 0,-7-1-3,-7-3-9,-7 1-2,-4-1-4,0 0 2,0 0-22,0 0-55,0 0-113,0-5-353</inkml:trace>
  <inkml:trace contextRef="#ctx0" brushRef="#br0" timeOffset="119872.7135">20256 10499 84,'0'0'124,"0"0"-85,0 0 19,0 0-23,0 0-17,0 0 24,0 0 17,0-2 21,0 2-15,0 0-20,0 0-1,0 0-7,0 0-3,0 0-1,0 0 0,0 0-3,0 0 1,0 0-3,0 0 2,0 0 0,0 0 4,0 0-5,0 0-2,0 0-1,0 0-1,0 0 3,2-2-3,9-4-8,9-4-2,7-4-5,6 2 2,5-4-2,4 0-1,3 0 2,-3-3-1,1 5 0,-8 2-6,-3-1 1,-1 1-1,0-4 2,2-2-1,3-2 3,5 0-2,-2-1 0,1 3 1,-5 3-5,2-3 2,-6 0 0,1 1 1,-3 1-1,0-2 1,2-1-5,1 0 4,2-3-2,0 2 0,1-2 4,1 1-4,5 2 5,-4-3-4,1 2-3,0 0 7,-3 2-3,1 1-2,0 1-1,-4 0 0,5 0 0,-2-3 1,1-2-2,-3 2-1,6-2 1,-4-1 0,-1 0 2,1 2-2,-8-1 4,-2 9-2,-5-1-1,-7 1 5,3 0-3,-3 3-2,-4 0 1,0 5-2,-2 0 0,-5 1 1,0 0-1,-2 1 1,0 0 0,0 0-1,0 2 1,0 0-1,0 0 1,0 0 0,0-3 2,0 3-1,0 0 1,0 0-1,0 0-1,0 0-1,0 0 0,0 0 0,0 0 0,0 0-9,0 0-11,0 0-46,0 0-89,0 0-343</inkml:trace>
  <inkml:trace contextRef="#ctx0" brushRef="#br0" timeOffset="121222.106">22908 10700 327,'0'0'76,"0"0"1,0 0-10,0 0-44,0 0-6,0 0 23,-2-2 28,18 2 51,6 0-7,4 0-40,-1 2-15,2-1-15,-4 4-11,-2 1-6,2-4 2,4 2-8,2 0-4,6-2 5,5 0-6,7-2-1,7 0 1,6 0-2,7 0 4,2 0-1,-1 0-6,-2 0 2,-9 0-7,-3 4 0,-5 4-3,-3-2 4,6-1-4,2 2 4,6-3 0,4-3 2,5 2-5,3 0 4,-3-2-2,-7 5 1,-8 0-1,-11 0-3,-4-2 0,-3-1-1,-7 0 2,-5-1 1,3 0 2,-4-2 4,0 0 0,1 0 2,-8 0-2,-4 0 4,-7 0-7,-3 0-3,-2 0 0,0 0-3,0 0-19,-11-4-59,-23-12-135,-22-4-405</inkml:trace>
  <inkml:trace contextRef="#ctx0" brushRef="#br0" timeOffset="125533.1535">23535 10660 262,'0'0'139,"0"0"-46,0 0-8,0 0-35,0 0 1,0 0-6,0 0 5,0-5 14,0 5 4,0 0-8,0 0 0,0 0-20,0 0-6,0 0-15,0 0-2,2 0-2,2 2 6,1 10-9,1-1 6,-2 3-6,2 4-1,-2 2-3,0 2-4,1 2 10,-1 0-6,-2-4 6,-1 2-6,-1-3 6,0-5-5,0-5 1,0-1 1,0-3-5,0-4-1,3 1 5,-3 0-10,0 0 7,0 4-6,0 0 0,0 4 4,4 2-3,-2-2 2,-2-2-3,2-4 3,-2-4-4,0 0 0,0 0-3,0 0-25,0 0-55,0 0-136,-4-4-275</inkml:trace>
  <inkml:trace contextRef="#ctx0" brushRef="#br0" timeOffset="131205.726">18827 11548 263,'0'0'121,"0"0"-43,0 0-1,0 0-34,0 0-5,0 0 9,0 0 2,-3 0-4,2 0-3,-3 0-2,2 0 5,-4 0-23,-1 0-5,-1 0-5,0 0 2,3 0 0,5 0-1,0 0 4,0 0 2,0 0-4,0 0-1,0 0-3,0 0 5,15 2 2,11 8 19,8-1 9,12 2-19,12-5 1,13 2 4,6-1-12,-2 0 4,-7 0 1,-18 2-10,-16-3-2,-16-1-7,-10-4-2,-8 1-3,0-2-1,0 0-1,0 4-44,0-4-137,0 0-458</inkml:trace>
  <inkml:trace contextRef="#ctx0" brushRef="#br0" timeOffset="132143.8451">16564 15205 634,'0'0'62,"0"0"39,0 0 21,0 0-81,0 0-4,0 0 8,-13-5 8,13 5 6,0 0-6,0 0-9,0 0-10,0 0-18,11 0 1,16 0 3,12 0 1,11 0-7,10 4-4,8-4-2,9 1-2,-2 3 0,0 5-1,-2-1-4,-4-1-1,-5 4 2,-6 3 2,-7-10-3,3 0 4,-3-3-1,7-1 7,2 0 0,3 0-2,-1 0-1,-6 0-2,-5 0 1,-15 0-3,-13 0 0,-15 0-2,-6 0 6,-2 0 9,0 0 5,0 0-10,0 0-1,0 0-2,0 0-8,0 0-2,0 0-1,0-1-27,0 1-41,0 0-34,0-12-166,7-10-657</inkml:trace>
  <inkml:trace contextRef="#ctx0" brushRef="#br0" timeOffset="133538.0295">18570 14839 164,'0'0'125,"0"0"-42,0 0-8,0 0-27,0 0-15,0 0 8,-29 12 4,27-12-2,0 0 6,2 0-1,0 0 16,0 0 4,0 0-2,0 0-16,0 0-4,0 0 3,4 0-11,12 0-7,7-17-5,0 4 1,11-1-10,0-10-6,8 3 3,2-4 2,6 0-5,3 4 1,-2-6 4,0 8-5,-3-4 0,-6 8-2,-5 0-5,-3-2 1,-3 4 2,-2 3-4,-2-4 0,0 2-1,-1 2 1,1-4 1,-2 2-1,0 4 0,-4-3 4,-2 2-4,-4 1 2,-6 4-1,-4 2 2,-3 0 0,0 2 0,-2 0 4,0 0-2,0 0-1,0-2 6,0 2-4,0 0 7,0 0-6,0 0 3,0 0-9,0 0 1,0 0-2,0 0-1,0 0 0,0 0-2,0 0-4,0 0-1,0 0-17,0 0-37,-7 0-33,-13 2-195,-10 0-576</inkml:trace>
  <inkml:trace contextRef="#ctx0" brushRef="#br0" timeOffset="143067.9816">1776 7570 942,'0'0'50,"0"0"48,0 0-8,0 0-85,0 0 4,0 0-6,-56 158 12,39-91 0,-4 1-11,3-6-1,-1-6-1,3-8-2,3-13-83,1-10-95,7-13-80,2-12-68</inkml:trace>
  <inkml:trace contextRef="#ctx0" brushRef="#br0" timeOffset="143247.0334">1687 7660 572,'0'0'140,"0"0"81,0 0-56,0 0-94,0 0-52,0 0-13,104 2 15,-86 60 6,-4 7 4,-3 5-9,-9 2-14,-2-2-8,0-2 0,0-5-56,-13-9-72,-9-11-102,-5-19-185</inkml:trace>
  <inkml:trace contextRef="#ctx0" brushRef="#br0" timeOffset="143376.0802">1562 7990 866,'0'0'0,"0"0"-3,125-62 3,-45 41 0,11-5-23,-9-1-306</inkml:trace>
  <inkml:trace contextRef="#ctx0" brushRef="#br0" timeOffset="143742.6044">2166 7570 1026,'0'0'14,"0"0"106,0 0-85,0 0-32,-67 126-2,47-54 11,7 0-6,1 1 3,8-7-5,4-10-3,0-13-1,11-10-1,11-15-24,4-11-15,6-7-4,8-9 14,1-28 7,-1-12-14,-9-3 31,-9 6 6,-9 11 16,-6 17 21,-2 13 1,-5 5-14,2 0-24,5 10-25,1 13 16,9 8 9,-2 1 3,1-6 0,-8-2-1,-3-2-2,-5 0-8,-5 2-2,-22 4-14,-4-2-8,4-4-105,8-6-59,12-13-115</inkml:trace>
  <inkml:trace contextRef="#ctx0" brushRef="#br0" timeOffset="144025.041">2700 7931 186,'0'0'947,"0"0"-941,0 0 11,0 0-6,-90 116-8,76-68 2,8-7-5,6-7-3,0-9-15,13-12-10,16-6 4,6-7 8,2-7 5,-4-19 11,-9-9 11,-10-5 8,-14-2 24,0 0-4,-7 5-9,-15 12-14,-1 11-15,0 12-1,10 2-20,7 2-106,6 13-161,0 0-151</inkml:trace>
  <inkml:trace contextRef="#ctx0" brushRef="#br0" timeOffset="145188.0507">3524 7842 1069,'0'0'69,"0"0"-55,0 0 72,0 0-86,0 0-11,0 105 8,0-3 3,0 20 29,-18 21-13,-4 8-6,6 2-5,6-13-4,10-24-1,0-31-2,8-17 0,16-22-9,5-18 1,4-15-12,6-13-2,-4-18 16,-8-32 8,-16-20 1,-11-13-1,-11-13 2,-22-5-2,-6 3 0,6 8-1,9 14 1,10 13 0,12 14 0,2 1-11,16 4-31,26-2-25,12-3-17,6 1-29,-2 6 14,-8-1 21,-9 10 78,-15 2 7,-12 8 27,-10 2 44,-4 7 26,0 4-48,0 5-3,0 2-47,0 3-6,-10 0-18,2 25-15,2 11 16,2 4 12,4 2-1,0-2-4,13-5-3,9-10-1,7-6-5,-2-10-12,-5-9 9,-1 0 8,-6-12 14,-4-18 16,2-6-5,-6 0 28,-1 4-15,-1 12-6,0 9-6,-3 7-8,5 3-4,3-3-15,7 2 15,2-5-2,10 3-4,-2 0 4,0 3-5,-5 1-8,-7 0 9,-1 0-4,-5 0 6,-1 4-1,2 5 4,-1 5-8,7-3-87,3-4-43,10-7-75,11 0-98</inkml:trace>
  <inkml:trace contextRef="#ctx0" brushRef="#br0" timeOffset="145541.8733">4660 7858 222,'0'0'457,"0"0"-319,0 0 28,0 0-85,0 0-40,0 0-32,-78 34 3,52-1-9,3 4-3,12 1 0,7-1-7,4-5-19,9-11-25,22-8 14,13-13-7,6 0 39,-4-16 5,-3-22 11,-12-8-7,-14-14 15,-10-11 14,-7-6 30,0-6-19,0 16 3,-2 16-1,-7 22 17,0 21-6,2 8-20,-3 17-35,-4 31 0,-2 16 1,3 11-1,6 3 0,7-4-1,0-6-1,0-6-5,0-10-53,0-6-77,-5-14-87,-18-20-247</inkml:trace>
  <inkml:trace contextRef="#ctx0" brushRef="#br0" timeOffset="145686.0312">4255 7231 1175,'0'0'0,"0"0"-2,0 0-20,0 0-328,0 0-47</inkml:trace>
  <inkml:trace contextRef="#ctx0" brushRef="#br0" timeOffset="147785.7147">2914 9138 889,'0'0'51,"0"0"-6,0 0 23,0 0-48,0 0-17,0 0 18,-6 94 11,2-58-7,-3 3-9,1-4-9,-2 1-1,0 2-6,1-1-32,1-1-157,-5-5-108,3-8-145</inkml:trace>
  <inkml:trace contextRef="#ctx0" brushRef="#br0" timeOffset="148038.9738">2400 9779 1039,'0'0'23,"0"0"-11,0 0-12,207 0 41,-87 0 9,10-7-9,-1-9-21,-6-2 10,-21-1-8,-20 3-4,-23 7-12,-30 2-3,-17 5-3,-12 2-8,0 0-51,-8 0-26,-21 18-79,-11 12-177,-5 6-115</inkml:trace>
  <inkml:trace contextRef="#ctx0" brushRef="#br0" timeOffset="148249.8076">2918 10150 1088,'0'0'89,"0"0"-89,0 0-6,0 0 6,-7 120 20,7-69-2,0 0-8,-5 4 0,-4-6-6,3-1-1,1-11-3,2-13-12,3-13-67,0-11-125,21-16-174</inkml:trace>
  <inkml:trace contextRef="#ctx0" brushRef="#br0" timeOffset="148483.2847">3680 9622 723,'0'0'461,"0"0"-461,0 0 6,0 0-1,171-27 11,-107 10-6,2 0-10,-13 3-30,-10-2-177,-12-2-249</inkml:trace>
  <inkml:trace contextRef="#ctx0" brushRef="#br0" timeOffset="148707.7014">4758 9218 1156,'0'0'71,"0"0"-70,0 0-1,0 0 3,0 0 2,0 106-2,-2-63-3,-5 1 0,3-2-72,-2-2-86,-8-1-94,-2-7-84</inkml:trace>
  <inkml:trace contextRef="#ctx0" brushRef="#br0" timeOffset="148937.7963">4319 9779 1207,'0'0'0,"0"0"-12,0 0 12,183-12 17,-74 1 11,1-2-4,-10 3-11,-18 3-3,-19 0-9,-21 2-1,-18 2-4,-12 3-51,-10 0-123,-2 0-135,0 0-66</inkml:trace>
  <inkml:trace contextRef="#ctx0" brushRef="#br0" timeOffset="149359.7159">4827 10164 1104,'0'0'100,"0"0"-100,0 0-32,0 0 32,0 0 6,0 0 5,82 57-9,-75-39-2,-7 1-3,0 2 2,-21 2 1,-6-2 1,0-5-1,9-4-13,9-3 7,4-9 6,5 5-1,0-1-6,0-1-15,23 6 11,14 3 10,6 6 1,0 6 5,-12 0 9,-14 2-12,-12-1 11,-5 0-8,-13 4 20,-25-1 26,-11-2-13,-7-4-8,5-8-9,2-4 1,5-8-9,1-2-11,5 0-2,9-16-34,6-12-75,13-7-250</inkml:trace>
  <inkml:trace contextRef="#ctx0" brushRef="#br0" timeOffset="149795.585">5893 9238 1153,'0'0'86,"0"0"-82,0 0 6,0 0-5,-38 106 1,31-44-4,5 3-1,2-7-1,0-4-9,0-6-88,-3-4-63,-7-14-148,-6-6-253</inkml:trace>
  <inkml:trace contextRef="#ctx0" brushRef="#br0" timeOffset="149938.1725">5562 9633 1105,'0'0'50,"0"0"-50,0 0-9,180-78 9,-67 50-30,9 0-125,-1-6-202</inkml:trace>
  <inkml:trace contextRef="#ctx0" brushRef="#br0" timeOffset="150121.7927">6731 9126 1066,'0'0'212,"0"0"-199,0 0 22,0 0-30,0 0-1,0 0-5,-19 130 2,15-76-2,2 1-26,2 1-90,0-1-49,-4 0-135,-5-8-184</inkml:trace>
  <inkml:trace contextRef="#ctx0" brushRef="#br0" timeOffset="150319.4225">6385 9757 1107,'0'0'78,"0"0"-78,0 0 0,213-40 25,-86 22 11,5 4-4,-3 4-19,-18 3-7,-27 7-6,-30-3-16,-27 3-78,-27 0-137,-18 0-359</inkml:trace>
  <inkml:trace contextRef="#ctx0" brushRef="#br0" timeOffset="150567.9297">6717 10316 729,'0'0'232,"0"0"-230,0 0 25,0 0 40,128 87-30,-74-63 20,-6 2-17,-5-3-15,-15-4-7,-12-1-5,-9-2-3,-7 3 0,0 4-2,-3 3-2,-18 3 1,-6-3-7,-6-4-50,-10-7-121,-4-8-202</inkml:trace>
  <inkml:trace contextRef="#ctx0" brushRef="#br0" timeOffset="150725.1855">6774 10331 1115,'0'0'49,"122"-58"-29,-41 34 25,0 6-21,-7 4-16,-18 4-8,-17 3-33,-27-3-150,-12-4-331</inkml:trace>
  <inkml:trace contextRef="#ctx0" brushRef="#br0" timeOffset="151182.6105">7810 9450 1045,'0'0'19,"0"0"-17,0 0-2,0 0 15,121-4 8,-55-6-16,3 0-7,-3-2-209,-7-5-241</inkml:trace>
  <inkml:trace contextRef="#ctx0" brushRef="#br0" timeOffset="151369.2515">8722 9104 1147,'0'0'15,"0"0"1,0 0 36,0 0-35,-78 106-12,75-55 2,3-5-6,0 3-2,0-1-33,0-2-131,0-3-107,0-7-202</inkml:trace>
  <inkml:trace contextRef="#ctx0" brushRef="#br0" timeOffset="151578.6172">8321 9714 1047,'0'0'98,"0"0"-85,0 0-13,140-27 49,-24 11 0,9-2-24,-1 6-18,-12 4 0,-20 6-4,-28 2-2,-26 0-1,-20 0-60,-18 0-65,0 5-165,-14 2-36</inkml:trace>
  <inkml:trace contextRef="#ctx0" brushRef="#br0" timeOffset="151877.85">8541 10092 929,'0'0'132,"0"0"-132,0 0 3,0 0 3,0 0 15,152-52 1,-112 50-8,-11 2-8,-9 0 3,-7 17-1,-6 6 10,-2 14 22,-5 4 7,0 6-23,0-1-3,0-1-7,0 6-10,0-3-3,0 3-1,0-6 0,0-3-34,0-5-60,-2-8-102,-8-8-146,-5-13-260</inkml:trace>
  <inkml:trace contextRef="#ctx0" brushRef="#br0" timeOffset="152045.68">8510 10444 731,'0'0'334,"0"0"-332,0 0-1,116-97 20,-38 75-14,7 4-5,-3 2-2,-8 0-124,-19-1-294</inkml:trace>
  <inkml:trace contextRef="#ctx0" brushRef="#br0" timeOffset="152290.5418">9814 9319 1155,'0'0'67,"0"0"-62,0 0-3,0 0 15,0 0-3,18 138-9,-9-89-5,-2 0 0,-6-3-66,-1-6-77,0-1-111,0-14-105</inkml:trace>
  <inkml:trace contextRef="#ctx0" brushRef="#br0" timeOffset="152442.0086">9640 9603 970,'0'0'31,"0"0"-31,0 0-10,139-71 0,-62 56-149,-3-3-110</inkml:trace>
  <inkml:trace contextRef="#ctx0" brushRef="#br0" timeOffset="152585.7552">10391 9467 920,'0'0'0,"0"0"-86,0 0-109,0 0-98</inkml:trace>
  <inkml:trace contextRef="#ctx0" brushRef="#br0" timeOffset="152733.6478">10714 9450 688,'0'0'239,"0"0"-239,0 0-16,0 0-68,0 0-83,0 0-138</inkml:trace>
  <inkml:trace contextRef="#ctx0" brushRef="#br0" timeOffset="152893.2839">11021 9471 143,'0'0'814,"0"0"-801,0 0-13,0 0-30,0 0-198,0 0-203</inkml:trace>
  <inkml:trace contextRef="#ctx0" brushRef="#br0" timeOffset="153221.0067">11917 9235 902,'0'0'148,"0"0"-130,0 0 13,144-13 6,-90 3-28,-6 1-9,-10 4-75,-17-4-219,-19 2-228</inkml:trace>
  <inkml:trace contextRef="#ctx0" brushRef="#br0" timeOffset="153370.8727">11945 9406 479,'0'0'593,"0"0"-593,0 0 7,0 0-2,145 5-5,-58-14-15,-6-12-235,-10-9-401</inkml:trace>
  <inkml:trace contextRef="#ctx0" brushRef="#br0" timeOffset="153618.9398">12944 8831 1096,'0'0'8,"131"-78"16,-57 61 28,-11 14-19,-13 3-9,-16 7-17,-18 26-4,-16 9-2,-9 10 6,-34 2 3,-7 1 3,0-6-4,8-1-4,11-3-5,8-3-21,7 1-77,9-6-123,4-1-283</inkml:trace>
  <inkml:trace contextRef="#ctx0" brushRef="#br0" timeOffset="153762.598">13079 9599 1234,'0'0'71,"0"0"-27,0 0-20,0 0-24,0 0-17,0 0-153,17-58-657</inkml:trace>
  <inkml:trace contextRef="#ctx0" brushRef="#br0" timeOffset="157587.4028">2935 11721 128,'0'0'536,"0"0"-474,0 0 112,0 0-31,0 0-68,0 0-46,0 0-13,0 0 9,-9 77 30,9-24-18,0 0-14,0 0-4,-2 1-8,-8-1-11,-3-3 0,3-4-4,0-8-70,10-14-165,0-20-337</inkml:trace>
  <inkml:trace contextRef="#ctx0" brushRef="#br0" timeOffset="158137.9394">4010 11834 840,'0'0'138,"0"0"-96,0 0 63,0 0-48,0 0-57,0 0 2,-16 43 1,16 1 19,-2 2-5,-1 2-9,-1 3-7,2-3 3,-2 0-4,-4-2-59,-3-4-95,-4-8-162,-4-13-195</inkml:trace>
  <inkml:trace contextRef="#ctx0" brushRef="#br0" timeOffset="158288.8444">3709 12154 972,'0'0'0,"0"0"2,0 0-2,202-53 6,-92 39-6,-1-2-137,-9-4-175</inkml:trace>
  <inkml:trace contextRef="#ctx0" brushRef="#br0" timeOffset="158453.5771">4679 11821 980,'0'0'139,"0"0"-89,0 0 6,0 0-41,0 0-12,0 0-3,0 94 4,0-45-1,0 4-3,-4 1-26,0 6-95,-2-4-114,-10-5-174</inkml:trace>
  <inkml:trace contextRef="#ctx0" brushRef="#br0" timeOffset="158684.9879">4224 12430 1027,'0'0'0,"0"0"19,149-9-14,-29 4 33,15 5-11,-4-2-15,-7-2-4,-19-6 9,-22 2 12,-21-4-5,-26 4-18,-21 4-6,-11 0-5,-4 3-59,-4-2-52,-21 3-157,-12 0-195</inkml:trace>
  <inkml:trace contextRef="#ctx0" brushRef="#br0" timeOffset="159112.9058">4665 12859 1064,'0'0'78,"0"0"-78,0 0 5,0 0 0,0 0 13,147-1-17,-120 21-1,-17-1-4,-10 6 2,-12 3 0,-29 2 4,-6-1 8,-4-2-3,7-3-5,11-9 4,8-1-5,13-9-1,8-1-1,4-1-1,0 2-10,11 3 3,23-1 9,8-2 3,7 2 15,-9 5 0,-9-1-12,-13 7-6,-11 1 0,-7 2 1,0 4 5,-18 1 32,-17 0-10,-3-1-8,-4-2-13,-1-9 0,5-2-4,5-6-3,6-6-1,6 0-26,8-6-64,11-22-212,2-11-178</inkml:trace>
  <inkml:trace contextRef="#ctx0" brushRef="#br0" timeOffset="159457.6503">5115 12741 200,'0'0'890,"0"0"-874,118-50-4,-76 50 30,-6 0-34,-14 9-8,-10 12-8,-12 7 0,0 4 8,-18 5 2,-15-4 18,-3 2 1,1-9-7,8-11-2,8-1-2,13-7-4,4-7 5,2 3-7,0-3-4,2 5 2,27-3 12,15-2 31,8 0-11,6 0-14,0 0-7,-10-2-11,2-8-2,-11-4-64,-7-10-169,-12-15-718</inkml:trace>
  <inkml:trace contextRef="#ctx0" brushRef="#br0" timeOffset="160170.2015">6626 11867 518,'0'0'347,"0"0"-245,0 0-18,0 0-36,0 0-43,0 0 17,10 114 36,-4-61-20,-2-4-24,1-1-8,-2-3-3,-1-3-3,-2-2-12,0-5-89,0-2-152,-20-11-133</inkml:trace>
  <inkml:trace contextRef="#ctx0" brushRef="#br0" timeOffset="160315.1176">6397 12208 1043,'0'0'46,"0"0"-41,0 0-4,179-54 2,-64 38-3,1 1-51,-9-3-154,-18-5-210</inkml:trace>
  <inkml:trace contextRef="#ctx0" brushRef="#br0" timeOffset="160485.9847">7459 11846 1165,'0'0'61,"0"0"-32,0 0-9,0 0-8,0 0-5,0 0-3,3 137 0,9-81-4,-4 9-5,-5 1-60,-3-1-117,0-2-179</inkml:trace>
  <inkml:trace contextRef="#ctx0" brushRef="#br0" timeOffset="160664.9852">7088 12529 1075,'0'0'79,"0"0"-77,0 0-1,118-11 34,-11-1-14,9-2-9,-9 2-12,-18 7 0,-24 5-54,-23 0-198,-26 0-191</inkml:trace>
  <inkml:trace contextRef="#ctx0" brushRef="#br0" timeOffset="160904.976">7378 12905 551,'0'0'385,"0"0"-384,0 0-1,0 0 19,71 133 2,-15-105 3,-3-4 7,-4-1 10,-16-3 3,-10-5-25,-14-1-8,-9 0-7,0 4 1,-2 5 4,-25 4-9,-9 1-34,-1-3-131,-6-10-148,1-8-173</inkml:trace>
  <inkml:trace contextRef="#ctx0" brushRef="#br0" timeOffset="161038.8966">7322 13040 629,'0'0'337,"0"0"-331,113-113-6,-41 79-3,-1 3-59,-11 4-232</inkml:trace>
  <inkml:trace contextRef="#ctx0" brushRef="#br0" timeOffset="161294.9772">7931 12610 1089,'0'0'57,"0"0"-47,129-29 14,-80 29-6,-11 0-3,-19 20-15,-16 8-1,-3 6 1,-37 3 9,-11 1 17,-5-4 5,3-5-12,15-5-5,12-6-4,15-10-2,8-1-6,0-6-2,6 2-2,33-3 2,17 0 1,17 0-1,12 0-19,2-12-66,-12-6-198</inkml:trace>
  <inkml:trace contextRef="#ctx0" brushRef="#br0" timeOffset="161521.8971">8813 12001 387,'0'0'895,"0"0"-890,0 0 3,0 0 4,0 0-3,13 157 2,-1-103-9,-3-4-2,-5-2-13,-4-4-78,0-3-133,0-12-149</inkml:trace>
  <inkml:trace contextRef="#ctx0" brushRef="#br0" timeOffset="161678.8694">8614 12368 1117,'0'0'32,"0"0"-28,0 0 11,148-63-13,-57 48-2,1 4-189,-14-2-290</inkml:trace>
  <inkml:trace contextRef="#ctx0" brushRef="#br0" timeOffset="161813.8616">9382 12214 1033,'0'0'45,"0"0"-45,0 0-2,0 0-78,0 0-242</inkml:trace>
  <inkml:trace contextRef="#ctx0" brushRef="#br0" timeOffset="161953.7478">9763 12180 1061,'0'0'27,"0"0"-27,0 0-6,0 0-95,0 0-249</inkml:trace>
  <inkml:trace contextRef="#ctx0" brushRef="#br0" timeOffset="162091.9418">10144 12173 355,'0'0'720,"0"0"-711,0 0-9,0 0-65,0 0-223</inkml:trace>
  <inkml:trace contextRef="#ctx0" brushRef="#br0" timeOffset="162302.677">11075 12001 1085,'0'0'37,"0"0"-31,0 0 3,148-10 4,-74 2-13,-3 4-27,-9-4-224,-18-1-174</inkml:trace>
  <inkml:trace contextRef="#ctx0" brushRef="#br0" timeOffset="162449.7533">11244 12198 1014,'0'0'101,"0"0"-79,0 0-20,0 0 12,141 0-14,-65-4-102,-2-17-289</inkml:trace>
  <inkml:trace contextRef="#ctx0" brushRef="#br0" timeOffset="162721.8029">12562 11482 1190,'0'0'37,"130"-48"5,-54 44 31,-10 4-31,-8 6-20,-18 16-22,-15 8-1,-13 2 1,-12 3-7,0 8 7,-31 3 1,-10-4 4,3 2-2,5-6 0,6-4-1,12 1-2,3 0-1,6-2-20,-1 6-49,3 6-72,-6 3-139,-5 4-195</inkml:trace>
  <inkml:trace contextRef="#ctx0" brushRef="#br0" timeOffset="162854.6084">12639 12363 432,'0'0'526,"0"0"-349,0 0-74,0 0 3,0 0-57,0 0-49,35-12-4,-29-5-131,-6-9-782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46:15.6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4156 1891 734,'0'0'225,"0"0"-152,0 0 24,0 0-23,0 0-31,0 0-3,0 0-12,-21-107-11,-2 100 5,0 0-5,0 7 3,2 0-6,-6 5-2,1 25-8,-6 21-3,6 20-2,1 11 2,8 6 3,5-4 2,7-8-4,5-3 0,0-7-2,0 0 0,0-2-20,-8-2-51,-14 1-76,-6-11-175,-9-15-254</inkml:trace>
  <inkml:trace contextRef="#ctx0" brushRef="#br0" timeOffset="142.8859">3481 2592 225,'0'0'665,"0"0"-598,0 0 70,0 0-111,93-120-25,17 83-1,19-4 0,2 3-18,-5-1-113,-24 6-161,-24-4-128</inkml:trace>
  <inkml:trace contextRef="#ctx0" brushRef="#br0" timeOffset="306.1333">4426 2021 810,'0'0'192,"0"0"-18,0 0-59,0 0-66,0 0-24,0 0-16,-71 92 3,31-25 5,4 2-5,14-1-5,10 1-7,12 3-2,0-4-41,16-4-75,9-13-175,-10-17-236</inkml:trace>
  <inkml:trace contextRef="#ctx0" brushRef="#br0" timeOffset="666.0455">4448 2363 82,'0'0'1008,"0"0"-985,0 0-9,127-58-6,-64 58-7,-5 2-1,-15 29-3,-23 8-16,-17 10-36,-3-1-12,-21 1 47,-18-8 19,-1-8 1,9-13 0,13-10 0,13-10 0,5 0-56,10-26-56,26-19-43,10-9 88,3 0 67,-7 8 55,-12 12 76,-14 12 54,-14 10-16,-2 9-36,0 3-55,0 0-41,0 0-28,-2 17-8,-8 11-1,1 12 1,7 11-1,2-2-30,0 4-66,9-5-149,7-10-161</inkml:trace>
  <inkml:trace contextRef="#ctx0" brushRef="#br0" timeOffset="891.2918">4976 2196 538,'0'0'576,"0"0"-545,0 0 15,166-43-5,-114 70-3,-6 17-6,-17 10-15,-13 8-7,-16 4 0,0-2-1,-25-2 3,-10-2-8,-2-7-4,4-6-12,8-4-63,5-14-106,7-9-225</inkml:trace>
  <inkml:trace contextRef="#ctx0" brushRef="#br0" timeOffset="1026.0574">5750 2426 1078,'0'0'42,"123"-32"-42,-56 27-49,-16 5-198,-20 0-283</inkml:trace>
  <inkml:trace contextRef="#ctx0" brushRef="#br0" timeOffset="1161.1267">5783 2632 1153,'0'0'73,"0"0"-14,0 0-59,0 0 8,136 2-8,-53 0 0,-4 1-103,-26-3-312</inkml:trace>
  <inkml:trace contextRef="#ctx0" brushRef="#br0" timeOffset="1548.4179">7665 2513 1153,'0'0'45,"0"0"-40,0 0-5,186-12 0,-98 4-58,-5 1-138,-21 0-228</inkml:trace>
  <inkml:trace contextRef="#ctx0" brushRef="#br0" timeOffset="1746.68">8332 2307 1151,'0'0'113,"0"0"-84,0 0-15,0 0-11,0 0-3,0 123 9,0-74-6,0 2-3,0-3-2,0-2-35,-5-6-66,3-10-118,0-11-107,2-13-159</inkml:trace>
  <inkml:trace contextRef="#ctx0" brushRef="#br0" timeOffset="2006.4815">8677 2366 843,'0'0'69,"0"0"-11,0 0-4,0 0-7,0 0 14,0 0-28,-38 11 12,-18 10-14,-6-3-14,6-2-6,8 0-3,9 0 2,17 1 0,9 0-5,8 5-4,5 6-1,2 2 0,30 1 0,11-4-1,9-3-1,6-4-35,0-1-83,-8-7-122,-10-6-317</inkml:trace>
  <inkml:trace contextRef="#ctx0" brushRef="#br0" timeOffset="2141.1075">8942 2865 558,'0'0'374,"0"0"-303,0 0 58,0 0-68,-10 137-38,-13-96-11,-6 4-12,-9-3-89,-7-16-270</inkml:trace>
  <inkml:trace contextRef="#ctx0" brushRef="#br0" timeOffset="2775.548">10371 2729 285,'0'0'871,"0"0"-837,0 0-29,0 0 12,0 0-3,114 11 4,-54-8-4,-3-1-14,0-2-132,-8 0-225,-6-12-205</inkml:trace>
  <inkml:trace contextRef="#ctx0" brushRef="#br0" timeOffset="2940.9733">10983 2564 1038,'0'0'150,"0"0"-108,0 0-13,0 0 1,-8 123-4,8-72-15,0 2-11,3-5-1,5-8-32,4-5-68,-1-15-116,3-10-164</inkml:trace>
  <inkml:trace contextRef="#ctx0" brushRef="#br0" timeOffset="3217.1167">11646 2569 1178,'0'0'52,"0"0"-4,0 0-21,0 0-20,0 0 3,0 0-5,-176 77-2,111-48 1,3-5-2,14 2-1,7 1-1,16 2 0,12 5 0,13-2-2,2-2 0,38 0 1,18-10 1,16-1 2,1-9-2,-5-3-11,-12-3-40,-13-4-98,-17 0-264</inkml:trace>
  <inkml:trace contextRef="#ctx0" brushRef="#br0" timeOffset="3602.1018">11923 2667 943,'0'0'141,"0"0"-123,118-28 31,-58 28-6,-3 24-13,-9 5-9,-22 10-21,-26 1-1,0-1-5,-35 0 1,-11-5 3,2-8-5,13-8-3,13-7-6,15-11-35,3 0-5,19-12 4,25-21-19,15-6-11,2-6 60,-9-1 22,-4 4 19,-15 6 44,-10 8 15,-15 10 17,-8 10-4,0 8-14,-3 0-31,-25 28-23,-5 14-14,-6 6 1,9 4-9,9-2 0,15-3-1,6-7-8,4-8-44,36-8-66,12-12-95,8-12-199</inkml:trace>
  <inkml:trace contextRef="#ctx0" brushRef="#br0" timeOffset="3856.1267">13118 2653 1096,'0'0'71,"0"0"26,0 0-50,0 0-36,0 0-10,-120 29-1,72-2 4,-2-3-1,3 0-2,9-4 0,13-1 0,11-6-1,14 1 0,0 2 0,24 2 0,20 0 6,2 2-5,2-1-1,-7-6-1,-1-1-43,1-5-90,3-7-225,6 0-307</inkml:trace>
  <inkml:trace contextRef="#ctx0" brushRef="#br0" timeOffset="4125.0813">13583 2717 1086,'0'0'117,"0"0"-48,0 0-52,0 0-1,-50 114 2,38-64-12,6-4-4,6-8-2,8-9-2,32-14-10,18-8 7,9-7 5,5-9-1,-8-21 2,-13-8 4,-19-10 22,-19-1 21,-13 3-2,-11 2-7,-32 15 2,-15 15-25,-4 11-13,-2 3-3,8 0-8,9 13-42,12 1-77,4-7-325</inkml:trace>
  <inkml:trace contextRef="#ctx0" brushRef="#br0" timeOffset="5005.0648">8176 3930 852,'0'0'134,"0"0"-80,0 0 5,0 0-44,0 0 5,154-46 9,-103 50-12,-9 24-12,-13 12-5,-14 12 0,-15 4 5,0 1-5,-19-5-3,-6-14-23,5-16-23,10-12 19,10-10-34,3 0-19,31-28-23,17-19 106,7-8 5,-7 1 6,-13 9 84,-18 18 0,-18 10 16,-2 14-19,0 3-34,-13 0-26,-7 0-24,-3 25-8,6 8 0,6 8-2,11 6-3,0 0 4,24 0-32,23-1-92,9-10-143,6-16-263</inkml:trace>
  <inkml:trace contextRef="#ctx0" brushRef="#br0" timeOffset="5156.1142">9252 4355 953,'0'0'129,"0"0"-111,0 0 64,-71 123-28,53-80-36,3 3-18,6 0 0,9-9-100,0-16-188,4-21-240</inkml:trace>
  <inkml:trace contextRef="#ctx0" brushRef="#br0" timeOffset="7092.9683">10903 3953 339,'0'0'111,"0"0"27,0 0 26,0 0-46,0 0-10,0 0-15,0 0-59,-15-12-7,-7 43-14,-4 15 2,1 4 2,2 4-5,13-5-5,8-5-6,2-9 0,6-6-1,25-7 1,9-12-1,10-10 0,-2 0 3,0-15-2,1-18 0,-17-12 14,-9-9-6,-14-4-9,-9 4 12,-7 4-1,-24 10 2,-11 13-6,-2 13-7,-5 11-2,8 3-2,8 0-42,17 20-86,16 2-117,6-3-81</inkml:trace>
  <inkml:trace contextRef="#ctx0" brushRef="#br0" timeOffset="7423.1142">11950 3979 758,'0'0'139,"0"0"-138,0 0 36,0 0-12,0 0 7,-133 49-9,82-31 3,-2-2 5,5 0 0,5-2-3,14-3-1,14-4-1,10 5-13,5 0-10,9 8-3,31 6 9,16-6 13,8 5-21,0-5 1,-5-2-2,-10 3-103,-11-9-131,-16-9-248</inkml:trace>
  <inkml:trace contextRef="#ctx0" brushRef="#br0" timeOffset="7802.9715">12242 4048 1030,'0'0'22,"0"0"-3,125-14 3,-73 26-4,-4 18 0,-16 7-18,-21 3-6,-11-2-10,-21-3-17,-24-2 2,0-5 28,5-10-5,19-10-6,12-5 0,9-3 14,13-13-34,29-19-114,16-6 10,10-3 85,-2 3 22,-8 5 31,-14 3 55,-17 7 70,-16 10 56,-11 6-44,-2 7-18,-25 0-59,-11 9-36,-1 18 5,5 10-16,10 5-7,15 4-6,9 0-1,2-5-9,36-4-49,13-13-80,15-14-119,2-10-208</inkml:trace>
  <inkml:trace contextRef="#ctx0" brushRef="#br0" timeOffset="8076.1177">13476 4042 1147,'0'0'38,"0"0"18,0 0-37,0 0-13,0 0-4,-113 13 4,62 5-3,-1-3-2,2 2 1,9-4 0,12 0-1,11-2-1,14-3 0,4 2-3,4 3-5,28 1 8,12-2 2,7 0-1,3-5-1,2-2-9,-5-3-37,0-2-84,-7 0-160,-3 0-217</inkml:trace>
  <inkml:trace contextRef="#ctx0" brushRef="#br0" timeOffset="8254.3689">13894 4050 69,'0'0'1076,"0"0"-992,0 0-33,0 0-29,0 0-5,0 0 24,20 139-25,-19-87-13,-1 3-3,0-4-7,0-5-32,0-5-40,-8-14-81,-5-10-78,6-17-124</inkml:trace>
  <inkml:trace contextRef="#ctx0" brushRef="#br0" timeOffset="9314.7444">7643 1700 662,'0'0'122,"0"0"33,0 0 1,0 0-71,0 0-58,0 0-9,-169-32-10,88 32 4,6 8-3,5 18 4,14 18 4,8 24-13,10 23 1,10 15-4,17 6 3,11-1 3,5-5-5,24-11-2,-2-10 3,-7-13 3,-16-11-6,-4-15 0,-2-10-1,-27-10-3,5-10-2,-6-4 6,6-8 5,9-1 3,4 0-4,9-1-4,2 6-2,0 13-4,23 12-7,23 16 13,9 14 0,0 14 1,-10 13 0,-22 16-1,-23 15 9,-3-2-8,-27-3 8,0-21 0,6-20 11,10-15 2,10-14 2,4-12-13,9-4-8,23-7-1,14-6-2,1-8 0,-3-3-18,1-6-33,-7-9-56,-7-25-128,-8-18-490</inkml:trace>
  <inkml:trace contextRef="#ctx0" brushRef="#br0" timeOffset="18131.5484">5059 5909 1044,'0'0'129,"0"0"-98,0 0-10,0 0 2,-2 148 8,2-67 3,-2 3-19,0 3-14,-3-1-1,-6-9-30,0-6-88,-6-17-113,1-20-172</inkml:trace>
  <inkml:trace contextRef="#ctx0" brushRef="#br0" timeOffset="18309.1414">5026 5949 969,'0'0'38,"0"0"42,151-88-17,-97 88-26,-14 2-16,-22 30-21,-18 14-5,0 10 5,-39 4-21,-2-1-35,3-13-79,11-12-100,11-18-118</inkml:trace>
  <inkml:trace contextRef="#ctx0" brushRef="#br0" timeOffset="18741.9978">5449 6025 588,'0'0'234,"0"0"-200,0 0 71,0 0-24,-35 139-23,35-100-30,0-6-17,6-11-10,26-12-1,7-10-2,9-7-15,1-25 8,-9-13-18,-7-3 27,-15 2 9,-11 9-2,-7 13 12,0 15 29,0 9-3,0 0-24,-10 14-21,0 22-1,1 10 1,9 0 0,0-5 0,26-6-4,17-15-8,13-17-8,8-3-13,5-32-25,-7-17 16,-12-9 42,-23-9 0,-17 2 33,-10 2 24,0 13 4,0 18 3,-4 20 12,0 12-28,-3 4-48,-2 38-3,-2 16 3,4 14 2,7 5-2,0-1-30,0-2-59,18-10-110,-9-15-234</inkml:trace>
  <inkml:trace contextRef="#ctx0" brushRef="#br0" timeOffset="18862.0144">6051 6052 1100,'0'0'21,"0"0"-21,0 0-7,179-71-73,-99 68-245</inkml:trace>
  <inkml:trace contextRef="#ctx0" brushRef="#br0" timeOffset="19223.0763">6887 5971 1268,'0'0'10,"0"0"-9,128-10 2,-76 28-3,-9 17-4,-21 4-31,-22 4-28,0-1 3,-29-6 22,-7-4 38,5-14 0,12-8-11,14-10-32,5-5 27,16-26-91,19-13-114,10-6 181,-1 8 40,-15 8 49,-11 12 117,-15 9 31,-3 12-40,0 1-58,-14 0-46,-8 10-23,0 17-12,-1 8-7,10 5-5,8 1-4,5-4-2,10 1-15,21-2-61,6-5-151,0-18-264</inkml:trace>
  <inkml:trace contextRef="#ctx0" brushRef="#br0" timeOffset="19357.5809">7609 6050 1234,'0'0'47,"0"0"-43,150-76-4,-72 57 0,-5 3-119,-19 6-328</inkml:trace>
  <inkml:trace contextRef="#ctx0" brushRef="#br0" timeOffset="19506.3639">7779 6145 1194,'0'0'104,"0"0"-104,0 0-12,122-3 11,-32-15-65,-3-7-245,-23-2-378</inkml:trace>
  <inkml:trace contextRef="#ctx0" brushRef="#br0" timeOffset="19657.1637">8356 6048 1269,'0'0'63,"0"0"-56,0 0-7,178-39 0,-113 27-34,-16 0-219,-20-2-351</inkml:trace>
  <inkml:trace contextRef="#ctx0" brushRef="#br0" timeOffset="20032.2985">8787 5805 967,'0'0'144,"0"0"-134,0 0 35,148-12-24,-109 40-17,-15 8-3,-17 7-2,-7 8 1,-17 2-2,-24-4-4,-3-5-10,5-9-34,20-13-45,14-17-27,5-5-3,42-27 35,16-19-2,9-11 26,-3-1 66,-10 7 104,-16 8 85,-20 15 1,-11 16-46,-7 12-11,-23 10-68,-21 29-37,-8 16-13,4 8 7,21-3-12,21-8-3,6-11-5,37-7-2,23-15 1,16-13-1,4-6 0,-2-8-4,-6-22-23,-22-6-42,-21-7-103,-29 1-578</inkml:trace>
  <inkml:trace contextRef="#ctx0" brushRef="#br0" timeOffset="20510.8977">6708 7389 911,'0'0'83,"0"0"-12,0 0 66,0 0-67,0 0-36,-142-78-11,99 118-11,6 15 5,12 10 6,12 3-15,13 3-4,0-1-2,7 2-2,13 3-2,-9-2-48,-11-1-116,0-12-208,-17-14-152</inkml:trace>
  <inkml:trace contextRef="#ctx0" brushRef="#br0" timeOffset="20774.0525">6149 7974 639,'0'0'139,"0"0"41,13-116-110,64 70-64,27-5-1,22-4-5,7 1 2,-10 4-3,-23 9 1,-31 8-25,-27 7 17,-21 3 8,-20 8 54,-1 6 85,0 6-19,-7 3-41,-10 0-42,-10 12-17,0 21-12,-4 13-5,7 8-3,8 5-2,14 0 1,2 7-6,5-3-43,17 1-43,1-3-124,3-19-178</inkml:trace>
  <inkml:trace contextRef="#ctx0" brushRef="#br0" timeOffset="20915.9675">7072 7882 817,'0'0'395,"0"0"-395,0 0-5,0 0 3,186-60-40,-111 50-165,-13-2-342</inkml:trace>
  <inkml:trace contextRef="#ctx0" brushRef="#br0" timeOffset="21283.1175">7559 7690 1099,'0'0'59,"0"0"-49,0 0-6,135-45-1,-59 45-1,-14 12-2,-21 22-2,-28 10-10,-13 3-18,-27 1 30,-24-1 3,0-11 8,11-10-10,17-15 1,17-11-2,6 0 0,21-25-46,29-22-38,12-7 71,3-4 13,-7 7 6,-13 14 14,-18 9 45,-17 14 15,-7 9-4,-3 5-12,-3 0-29,-19 14-16,-5 19-6,1 4-8,14 4-5,10 1-3,2 2-7,13 2-42,20-3-95,8-9-84,-5-13-127</inkml:trace>
  <inkml:trace contextRef="#ctx0" brushRef="#br0" timeOffset="21486.9401">8092 7444 1196,'0'0'51,"0"0"-45,0 0 11,151 13-12,-80 36 6,-12 9 1,-15 9-8,-20 2-1,-19 1-2,-5 0-1,-21-2-8,-16-5-29,-4-14-70,10-16-115,11-21-122</inkml:trace>
  <inkml:trace contextRef="#ctx0" brushRef="#br0" timeOffset="21631.5884">8971 7664 1196,'0'0'25,"136"-53"-8,-58 38-15,-17 11-2,-24 4-172,-29 0-383</inkml:trace>
  <inkml:trace contextRef="#ctx0" brushRef="#br0" timeOffset="21778.8118">8961 7904 1135,'0'0'73,"0"0"-72,118-7 18,-36-5-14,-4 1-5,-22 4-21,-27 3-98,-29-1-185,-18-4-442</inkml:trace>
  <inkml:trace contextRef="#ctx0" brushRef="#br0" timeOffset="22380.9102">11671 7432 921,'0'0'96,"0"0"-28,0 0 8,0 0-56,0 0-1,133 0-8,-71-5-10,1 3-1,-9-2-147,-11-4-232</inkml:trace>
  <inkml:trace contextRef="#ctx0" brushRef="#br0" timeOffset="22587.9079">12286 7124 1167,'0'0'14,"0"0"3,0 0 16,0 141-3,0-71-3,0 1-19,0-3-3,4-10-3,2-4-4,-4-12-15,-1-8-69,-1-13-97,0-10-175,0-11-176</inkml:trace>
  <inkml:trace contextRef="#ctx0" brushRef="#br0" timeOffset="22889.7628">12610 7211 670,'0'0'316,"0"0"-284,0 0-8,0 0-18,0 0 16,0 0-13,-135 74-4,83-44-2,2-6-1,10-3 3,11-7 5,11-5 21,14 3-6,4 6-20,0 6 2,24 4 9,12 0 7,6-1 2,5-4-5,-3-2 6,-1 1-19,-9-4-7,-8 0 0,-6-2-34,0-2-106,1-4-200,-2-2-156</inkml:trace>
  <inkml:trace contextRef="#ctx0" brushRef="#br0" timeOffset="23054.4637">13296 7798 800,'0'0'289,"0"0"-271,0 0 68,0 0-29,0 0-47,-22 116-10,2-91-4,-5-6-99,-2-3-144,-4-5-197</inkml:trace>
  <inkml:trace contextRef="#ctx0" brushRef="#br0" timeOffset="23640.8975">14780 7452 1164,'0'0'26,"0"0"-2,0 0 9,0 0-16,191 0-16,-113 0-1,-1 0-14,-13-8-123,-7-11-268,-17-9-236</inkml:trace>
  <inkml:trace contextRef="#ctx0" brushRef="#br0" timeOffset="23812.3355">15454 7150 905,'0'0'159,"0"0"-86,0 0-23,0 0 6,0 131-8,0-67-22,0 2-22,0-2 0,0-6-4,0-5-24,7-8-45,-1-14-154,3-15-141,-2-16-249</inkml:trace>
  <inkml:trace contextRef="#ctx0" brushRef="#br0" timeOffset="24157.9539">16040 7190 787,'0'0'104,"0"0"-80,0 0 46,0 0-33,0 0-5,0 0 10,-8 53 7,-31-26-20,-7-1-6,-9 1-5,-5-1 1,0 0 1,3-2-10,10-2-3,18-4 2,13 0-3,16 6-4,0 1 4,38 2-6,13-3 8,7-3 4,-2-3-8,-4-4 0,-10-4-4,-7 1-2,-3-6-38,-6 1-57,-1 0-107,-2-4-173</inkml:trace>
  <inkml:trace contextRef="#ctx0" brushRef="#br0" timeOffset="24528.3082">16402 7474 1131,'0'0'58,"0"0"-38,0 0 13,0 0-12,151 0-14,-93 0-7,-7-3-27,-8-1-113,-12-2-223,-14-6-242</inkml:trace>
  <inkml:trace contextRef="#ctx0" brushRef="#br0" timeOffset="24942.8369">16972 7243 1015,'0'0'49,"0"0"-44,125-36 40,-58 36-15,-7 5-14,-14 28-7,-17 7-6,-23 8-3,-6 2-4,-19-4 4,-16-4 1,-4-7 11,8-13-11,12-7 0,10-10-1,9-5-3,0-5-15,26-21 3,17-10-19,5-6 18,6-2 9,0-2-13,-8 5 14,-11 8 6,-10 11 8,-15 5 5,-10 10 30,0 5 7,-10 2 7,-16 4-28,-5 22-9,0 10 8,6 4 9,12 2-19,12 0-8,1-1-7,19-4-3,23-7 0,13-5-1,1-11-15,-4-4-41,-14-10-109,-21 0-317</inkml:trace>
  <inkml:trace contextRef="#ctx0" brushRef="#br0" timeOffset="25602.695">18682 7090 667,'0'0'266,"0"0"-251,0 0 53,-135 59-19,94-33-40,-2 2-2,-2-4 0,-1-2 0,1-4 4,3-4 8,4-4 3,9-5 12,12 1-8,12-3-4,3 3-3,2 6 0,0 5-16,4 6 6,20 0 3,4 0 11,3 0-2,6-2-4,5-3-1,3 3-7,-3-2 0,-2-1-9,-5 1 1,-4-6-2,-4-4-3,-4-4-35,2-1-39,2-4-93,1 0-163,0 0-145</inkml:trace>
  <inkml:trace contextRef="#ctx0" brushRef="#br0" timeOffset="26084.5201">19342 7088 975,'0'0'79,"0"0"-51,0 0 32,-81 107-34,61-44 0,5 0-20,4-7 0,11-6-5,0-10 0,28-12-1,13-12 3,7-12 3,4-4-1,-1-13 6,-4-19-6,-13-9-1,-6-5 7,-16-6 18,-12-4 17,-12 5-1,-30 9-9,-12 14-4,-2 13-10,6 12-15,7 3-5,14 0-2,18 9-40,11 0-114,0-9-520</inkml:trace>
  <inkml:trace contextRef="#ctx0" brushRef="#br0" timeOffset="27278.4316">11704 9344 445,'0'0'194,"0"0"-112,0 0 77,0 0-59,0 0-35,0 0-8,0 0-10,29 10 29,11-10-21,1 0-26,-1 0-20,-7 0-8,0 0-1,-1 6-26,-3-6-56,2 0-125,-2-6-186</inkml:trace>
  <inkml:trace contextRef="#ctx0" brushRef="#br0" timeOffset="27728.0443">12269 9182 1008,'0'0'30,"0"0"-28,0 0 36,0 0 16,154-28-29,-110 54-15,-9 12-8,-12 5-2,-17 1-6,-6-1-12,-6-3 5,-25-2 6,-5-6-11,3-7 8,6-9 1,11-7-5,11-9-7,5 0 10,3-11-29,32-24-57,9-11 26,15-7 59,-1-3 12,-2 5 11,-14 9 12,-16 14 51,-14 14-17,-12 11 17,0 3 23,-17 3-50,-18 25-30,-6 7-2,5 6 16,5 2-6,12 1-11,19-7-2,0-2-8,34-8 1,22-8-5,6-7 2,2-6 3,-6-4-5,-8 0-36,-10 1-60,-9-3-125,-6 2-222</inkml:trace>
  <inkml:trace contextRef="#ctx0" brushRef="#br0" timeOffset="27945.4891">13528 9694 990,'0'0'116,"0"0"-115,0 0 25,0 0-10,-29 104-16,13-77-12,1-1-94,-3-5-144,1-15-210</inkml:trace>
  <inkml:trace contextRef="#ctx0" brushRef="#br0" timeOffset="29024.8608">15538 9051 827,'0'0'124,"0"0"-114,0 0 19,0 0 37,-40 118-34,30-63-9,2-3-7,8-9-15,0-8 1,11-11 0,17-14-2,7-10 7,2 0-7,3-23 6,-1-16 2,-5-6-1,-10-6-3,-13-3 2,-11 0 16,0 7-4,-20 13-6,-20 15 6,-4 14-16,-5 5 0,3 2-2,13 18-5,14 2-65,19-3-72,0-3-240,13-6-200</inkml:trace>
  <inkml:trace contextRef="#ctx0" brushRef="#br0" timeOffset="29414.0768">16765 8935 936,'0'0'180,"0"0"-177,0 0 5,0 0 29,-116 89-26,80-53-6,-13 0 0,-5-1-2,-1 0 1,-1-5-1,7-8 6,9-5 15,13-10 2,11 0 1,12-4 13,0 1-11,4 1-19,0 6-6,15 5-1,23 3 16,9 0 1,4 1-5,1-1-9,-6-2-3,-3-2-2,-10-6-1,-4-1-14,-4-1-20,-6-2-29,2 0-62,-4-5-141,1 0-227</inkml:trace>
  <inkml:trace contextRef="#ctx0" brushRef="#br0" timeOffset="29802.8832">16941 9261 853,'0'0'140,"0"0"-94,0 0 40,0 0-39,0 0-6,0 0 7,134 0-27,-85 0-16,-6 0-5,-4 0-10,-8 0-79,-2-3-160,-4-6-224</inkml:trace>
  <inkml:trace contextRef="#ctx0" brushRef="#br0" timeOffset="30249.0743">17465 9080 1016,'0'0'42,"0"0"-32,0 0 55,156-27-30,-107 31-17,-11 22-11,-16 5-5,-15 7-4,-7 1 4,-5 0-2,-24-3 2,-4-4-2,2-8-6,11-12-2,9-6-1,5-6-4,6 0 4,0 0-14,21-21-27,14-8 14,13-5 25,4-7 3,4 0 3,-4 0 4,-8 5 1,-15 10 20,-13 12 25,-12 5 10,-4 7 27,-4 2-29,-23 0-33,-8 11-6,-5 19 13,3 9-1,11 3-10,15-2-7,11 1-5,0-8 0,29-5-1,16-4-2,8-10-1,3-6-1,-7-6-15,-9-2-41,-13 0-66,-9-7-194,-10-18-374</inkml:trace>
  <inkml:trace contextRef="#ctx0" brushRef="#br0" timeOffset="30734.0671">19137 8907 834,'0'0'31,"0"0"11,0 0 42,0 0-35,0 0-11,-114 85-14,65-64 0,-5 2-6,-2-3-4,-1-1 11,5 2-11,1-2-2,8 2 1,10-5-3,13-6 6,9-4 3,11 0-3,0 4-9,4 6-3,30 6 14,11 0-1,11 0-2,4-2-5,-5-1-2,-2-2-6,-5-3-2,-6-4-36,-3-3-54,2-7-129,3 0-223</inkml:trace>
  <inkml:trace contextRef="#ctx0" brushRef="#br0" timeOffset="30955.6451">19691 8961 36,'0'0'1205,"0"0"-1148,0 0-38,0 0 47,5 154-8,-5-80-22,0-2-23,0-3-7,0-5-4,0-10-1,0-8-2,-5-15-11,1-13-30,0-10-33,2-8-40,-8-2-91,-4-30-434</inkml:trace>
  <inkml:trace contextRef="#ctx0" brushRef="#br0" timeOffset="32029.1345">11254 6529 669,'0'0'31,"0"0"40,0 0 90,0 0-39,0 0-63,0 0-20,-208-58-24,73 102-1,-10 19 8,14 21-4,21 13 7,21 14-5,29 9 2,26 5-8,28 3 4,8-2 1,36-10-14,11-9-1,-9-10-1,-14-11-1,-21-7-1,-5-5 0,-33-8 1,-25-7-2,-9-9 1,-4-12 1,9-9 2,10-14-3,21-6 1,17-6-1,14 1-1,7 10 0,40 13-5,17 17 5,17 19 2,-3 20-2,-12 16 0,-16 15 4,-24 14-3,-18 5 3,-8-3-1,-19-12 16,-12-14 16,0-14-7,2-10 2,13-14 0,14-9-11,2-11-13,31-10-6,25-10 2,18-10-2,12-4-11,11-5-60,-2-4-46,-13-3-240</inkml:trace>
  <inkml:trace contextRef="#ctx0" brushRef="#br0" timeOffset="32490.3855">8704 12054 864,'0'0'116,"0"0"-72,0 0 21,0 0-15,127-19-9,-40-5-26,0 1-15,-9 6-26,-20 10-141,-29 7-189,-27 0-101</inkml:trace>
  <inkml:trace contextRef="#ctx0" brushRef="#br0" timeOffset="32624.6696">8780 12216 738,'0'0'144,"0"0"-77,0 0 54,0 0-51,0 0-19,123 5-15,-36-22-36,4 7 0,-13 2-190,-12-8-423</inkml:trace>
  <inkml:trace contextRef="#ctx0" brushRef="#br0" timeOffset="33070.8796">11321 11985 714,'0'0'145,"0"0"-51,0 0 4,0 0-34,0 0-40,0 0 24,138 0-21,-72-4-19,-3-1-8,-3 0-45,-4 1-116,-8-6-238</inkml:trace>
  <inkml:trace contextRef="#ctx0" brushRef="#br0" timeOffset="33259.9826">12014 11712 473,'0'0'642,"0"0"-635,0 0 27,0 0 27,-47 151-27,47-87-2,0-2-15,0-4-12,5-5-5,-3-7-7,0-8-33,-2-10-87,3-14-177,-3-14-149</inkml:trace>
  <inkml:trace contextRef="#ctx0" brushRef="#br0" timeOffset="33535.9994">12394 11823 897,'0'0'93,"0"0"-49,0 0 60,0 0-57,0 0-41,-146 70 2,86-40-2,0-2-5,4-6 6,18-6-6,14-6 13,19 1 15,5-2-21,12 7-7,26 0 7,8 1 6,4-5 3,0-3-9,-3-1-6,-5 3-2,-3 0-30,-4 3-94,-3 0-227,-3-3-197</inkml:trace>
  <inkml:trace contextRef="#ctx0" brushRef="#br0" timeOffset="33710.8458">13133 12314 138,'0'0'1043,"0"0"-1019,0 0-22,0 0 39,0 0-26,-95 108-11,65-73-4,6-3-19,4-10-117,6-15-195,12-7-120</inkml:trace>
  <inkml:trace contextRef="#ctx0" brushRef="#br0" timeOffset="35303.1307">14451 11771 302,'0'0'156,"0"0"-32,0 0 52,0 0 34,0 0-78,0 0-25,0 0-45,31-68-37,-28 116 2,-3 15 23,0 4-20,0 2-10,0-4-11,0 0-1,0-7-5,0-9-3,-6-8 0,2-9-2,-4-10-20,7-8-25,1-8-55,0-6-128,7-6-113,15-28-164</inkml:trace>
  <inkml:trace contextRef="#ctx0" brushRef="#br0" timeOffset="35731.5029">14961 11767 956,'0'0'37,"0"0"44,0 0 45,0 0-106,0 0-13,0 0 18,54 44-3,-17-21-7,6 3-2,6 1 0,7-3-3,-1 0-4,0-2-3,2-3-3,-8-7 2,-9-1 0,-13-5-2,-14-1 0,-6-2-1,-7 3 1,0 4 0,-29 8 10,-15 8-3,-14 6-2,-7 4 9,-7 7 0,1-1-5,11-4-3,8-4-6,19-10 0,18-6-3,15-7-28,0-6-44,21-5-88,22 0-107,6-12-151</inkml:trace>
  <inkml:trace contextRef="#ctx0" brushRef="#br0" timeOffset="36203.1413">15806 11957 957,'0'0'78,"0"0"-78,0 0 53,143-18-13,-103 44-33,-11 8 1,-15 8-5,-14 4-3,0 0 0,-21 3 0,-12-10-1,-3-10 0,7-7 0,13-12 1,10-10 0,6 0-7,0-6-15,25-23-38,12-10 16,17-3 36,6-2 7,3-3-9,-3 6 9,-10-2 1,-9 7 1,-18 11 28,-15 6 30,-8 12 10,0 7 3,-28 0-21,-6 14-25,-7 19 8,5 7 1,10 3-14,15-2-11,11-2-4,0-3-4,27-9-1,8-3 1,3-9-2,3-9 0,-6-4-4,-8-2-32,-10 0-53,-8 0-120,-4-10-232</inkml:trace>
  <inkml:trace contextRef="#ctx0" brushRef="#br0" timeOffset="36646.0837">16722 11817 928,'0'0'126,"0"0"-78,0 0 23,0 0-28,0 0-27,0 0 19,165 40-15,-107-18-7,3-6-3,-5-4-1,-8-1-9,-5-2 4,-8-3-2,-8-2 0,-7-2-1,-11 0 0,-5 0-1,-4-2 2,0 1-1,0 10 1,0 7 2,-24 10 1,-14 10 9,-7 1-4,-9 2-3,0-2-1,0-1-2,4-6-3,13-8 0,8-9-1,10-3-2,13-7-15,4-5-43,2 0-87,2 0-237,25-18-123</inkml:trace>
  <inkml:trace contextRef="#ctx0" brushRef="#br0" timeOffset="37012.646">17648 11843 945,'0'0'128,"0"0"-108,0 0 59,0 0-11,1 101-40,-1-54-8,0 1-14,0-7-4,0-7 2,7-10-3,14-11-1,18-9 1,13-4 0,12-15 0,4-24-1,-4-8 3,-13-8-1,-22-5 3,-22 0 24,-7 12 19,-42 10 0,-28 18-5,-12 18-23,-3 2-9,13 9-5,26 8-6,23 0-4,21-5-42,2-4-45,14-8-171</inkml:trace>
  <inkml:trace contextRef="#ctx0" brushRef="#br0" timeOffset="38157.2964">11189 13254 775,'0'0'239,"0"0"-166,0 0 0,0 0-26,0 0-19,0 0-3,155 2-14,-104-2-11,-9 0-13,-7 0-96,-4 0-152,-2 0-205</inkml:trace>
  <inkml:trace contextRef="#ctx0" brushRef="#br0" timeOffset="38538.8599">11829 13101 785,'0'0'161,"0"0"-150,0 0 63,158-29-5,-106 46-34,-10 16-16,-20 11-12,-15 11-4,-7 0 4,-18 3-3,-17-8-3,2-13 0,8-13 4,11-14-5,8-10 3,6 0-3,4-12-14,29-27-6,12-10 17,9-9 1,-1 0-4,-6 8-1,-7 9 5,-15 14 2,-12 12 16,-10 7 20,-3 8 36,-8 0-26,-22 15-30,0 14-4,-1 5 9,11 0 2,11 3-9,9-4-7,4 6-7,32-5 0,13-4-14,11 0-47,7-8-127,1-4-333</inkml:trace>
  <inkml:trace contextRef="#ctx0" brushRef="#br0" timeOffset="38698.5345">13164 13546 1197,'0'0'42,"0"0"-41,0 0 3,-46 131-4,26-82-17,-3-8-84,-2-3-172,6-13-82</inkml:trace>
  <inkml:trace contextRef="#ctx0" brushRef="#br0" timeOffset="39482.663">14248 13101 704,'0'0'253,"0"0"-171,0 0-18,0 0-3,-43 152-8,30-91-15,5-4-13,3-10-9,5-12-8,2-12-6,25-8 1,9-15-1,8 0 0,5-15 1,0-24-3,-2-9 0,-13-10 1,-8-5 0,-19 2 1,-7 10 3,-18 13 2,-25 12-4,-8 18 6,-6 8-9,5 0 0,7 8-1,14 10-20,22 5-42,9-4-136,19-12-224</inkml:trace>
  <inkml:trace contextRef="#ctx0" brushRef="#br0" timeOffset="41194.1456">15095 12968 672,'0'0'158,"0"0"-49,0 0 31,0 0-108,0 0-25,0 0 21,42 56 16,-4-25-4,3-2-17,5 0-3,6-9-6,-3-1 0,-2-9-3,-7-1-8,-12-6 2,-12-1-3,-14 2-2,-2 10 4,-20 10 2,-26 11 6,-15 0-3,-3 3-6,2-7 1,8-1 2,7-6-6,11-2-1,13 0-1,13-8-39,10 2-75,0-10-204,2-4-176</inkml:trace>
  <inkml:trace contextRef="#ctx0" brushRef="#br0" timeOffset="41846.7261">15810 13138 453,'0'0'160,"0"0"-131,0 0 29,0 0 6,0 0-37,0 0 44,-4-12 14,8 10-34,10 0 8,6 2-22,2 0-12,3 0-8,4 16-4,-2 5-9,-3 9 5,-8-1-3,-10 2-2,-6 3-3,-4-3 0,-23 1 2,-4-9 4,4-5-7,5-8 2,6-3-4,8-4 3,5-3-2,3 0-3,0 0-8,13-24-1,18-10 2,10-8 10,6 1-3,2 0 1,-3 5-1,-5 6 4,-17 11 2,-8 7 0,-12 6 8,-4 2 27,0 4-3,-20 0 6,-4 4-19,-1 21-7,3 4 11,7 12 2,7 3-7,8 2-12,0-2-2,27-4-4,16-10-2,5-14 3,4-6-3,-10-7 0,-11-3-2,-6 0-32,-11 0-57,-10-15-121,-4-5-336</inkml:trace>
  <inkml:trace contextRef="#ctx0" brushRef="#br0" timeOffset="42538.4944">16653 13022 710,'0'0'116,"0"0"-27,0 0-27,0 0-13,0 0 19,0 0-35,113 104-10,-58-82 8,5-4-13,4-4 2,1 0 5,-5-1-9,-14 1-10,-16-3-4,-14-3 0,-16 10-1,0 4 6,-27 7 10,-15 5 5,-5-2-2,-5 0-1,1 0-5,0-2-3,-1 0-7,4-4-2,5-5-2,9-6 0,14-5-20,10-3-36,10-5-65,0-2-129,26 0-176</inkml:trace>
  <inkml:trace contextRef="#ctx0" brushRef="#br0" timeOffset="42852.1982">17556 13272 566,'0'0'426,"0"0"-379,0 0-7,0 0 25,0 0-47,138-4-11,-87-3-5,-6 0-2,-11 0-118,-10-1-180,-13-6-145</inkml:trace>
  <inkml:trace contextRef="#ctx0" brushRef="#br0" timeOffset="43089.7134">18156 13017 1154,'0'0'32,"0"0"3,0 0 44,2 125-56,11-71-9,-3 1-3,-4-4 4,-4-4 1,-2-9-11,0-10-3,0-4 1,-4-4-3,-1-8-13,3 0-29,2-6-62,-5-2-193,-5-4-272</inkml:trace>
  <inkml:trace contextRef="#ctx0" brushRef="#br0" timeOffset="44371.7902">10936 11240 704,'0'0'237,"0"0"-184,-168-17-14,110 25-15,12 26 6,10 19-15,9 15-4,9 20-3,12 13 14,6 10 9,0 0 12,0-7-13,2-8-11,-2-10-4,-23-7-8,-19-9-1,-14-9-3,3-20 1,4-11-1,11-14-2,14-8 4,14-4-2,8-1 0,2-3-2,0 7-1,19 12-6,20 8 6,12 19 7,-4 19 0,-2 13 5,-14 16 0,-18 8-5,-13 2-4,0-5 1,-8-11 1,-11-12 11,4-8 6,11-10 3,4-13-3,0-12-7,13-12-8,30-13-5,11-2-1,17-6-1,6 0-27,-7 0-51,-17 0-165,-24 4-743</inkml:trace>
  <inkml:trace contextRef="#ctx0" brushRef="#br0" timeOffset="44818.6765">8930 15418 1079,'0'0'59,"0"0"-58,0 0 35,115-48-16,-30 35-15,1-2-5,-7 5-31,-19 6-128,-22 4-325</inkml:trace>
  <inkml:trace contextRef="#ctx0" brushRef="#br0" timeOffset="44973.9615">9050 15619 1105,'0'0'62,"0"0"-59,0 0 35,0 0-15,146-14-17,-47-4-6,-5 1-48,-9-5-117,-15-2-449</inkml:trace>
  <inkml:trace contextRef="#ctx0" brushRef="#br0" timeOffset="45549.8869">11123 15091 920,'0'0'173,"0"0"-113,0 0 16,0 0-58,0 0-13,0 0 3,124-25-1,-68 13-3,-4 7-4,-10 3-25,-4 2-93,-9-4-131,-8-5-171</inkml:trace>
  <inkml:trace contextRef="#ctx0" brushRef="#br0" timeOffset="45745.9033">11680 14757 981,'0'0'103,"0"0"-69,0 0 11,0 0 23,20 161-36,-9-91-12,-7-3-11,-3 2 0,-1-18-6,0 0-3,0-14-14,0-9-37,-1-8-93,-1-15-174,2-5-84</inkml:trace>
  <inkml:trace contextRef="#ctx0" brushRef="#br0" timeOffset="46047.1468">12010 14875 529,'0'0'414,"0"0"-363,0 0 37,0 0-24,0 0-42,0 0 1,-76 75-15,23-49-5,-2 1 3,10-10 13,4-4 4,14-3-1,16 4-5,11 2-5,0 6-2,21 7 8,16-2 15,7-1-10,6 1-3,-3-10-8,-3 2-5,-8-1 0,-12 0-7,-8-6-14,-5 2-36,0-4-50,-4 3-159,0-8-257</inkml:trace>
  <inkml:trace contextRef="#ctx0" brushRef="#br0" timeOffset="46233.87">12877 15357 1161,'0'0'49,"0"0"-46,0 0 51,0 0-34,-41 109-20,12-73-48,2-4-146,4-9-134,2-18-241</inkml:trace>
  <inkml:trace contextRef="#ctx0" brushRef="#br0" timeOffset="47508.9233">14261 14825 587,'0'0'151,"0"0"-14,0 0 0,0 0-85,0 0-19,0 0-4,-98 58 6,73-14 6,2 11-9,9-4-12,5-1-9,9-8-5,0-12-5,9-10 1,22-9-2,11-11 0,5 0-2,7-23 0,-3-15 2,-11 0 0,-15-6 0,-16-4 4,-9-8 2,-9 0-1,-26 7-2,-2 17-2,-1 18 1,3 14-2,5 0-4,13 23-24,12 3-67,5 6-133,22-9-186</inkml:trace>
  <inkml:trace contextRef="#ctx0" brushRef="#br0" timeOffset="47966.9541">15330 14656 669,'0'0'128,"0"0"-63,0 0 70,0 0-75,0 0-28,0 0 6,-124 98-13,80-64 10,-9-3-11,-7 5-5,-1-3-3,-2 2-5,5-8-6,14-4 1,9-5-2,10-6 4,10-7-1,10 0-3,5 2 6,0 4-6,10 7-2,23 4 10,9 0 3,9 0-3,4-4 1,5-1-6,-5-2-2,-11-5-1,-11 1-4,-13-3 0,-11 2-23,0-9-41,-2-1-93,2 0-214,1 0-279</inkml:trace>
  <inkml:trace contextRef="#ctx0" brushRef="#br0" timeOffset="48416.7933">15603 14899 1041,'0'0'48,"0"0"-47,0 0 39,154-34-12,-109 38-26,-16 22 1,-16 6-1,-13 8 1,0 1-3,-32 2-10,-3-1 8,2-8-6,8-14-29,14-8 15,11-12-12,0 0-25,23-27-7,12-14 35,11-7-4,4 0 25,-1 3 7,0 4 3,-14 9 4,-10 12 29,-13 9 27,-12 4 13,0 7 39,-16 0-40,-11 0-24,-2 16-23,1 8-1,9 1 9,10 8-11,9-1-17,0-2-3,9-4 0,25-4-2,6-3-11,6-2-17,8-9-30,-5 2-73,-7-10-223,-11 0-246</inkml:trace>
  <inkml:trace contextRef="#ctx0" brushRef="#br0" timeOffset="48835.3482">16996 14757 730,'0'0'175,"0"0"-130,0 0 49,0 0-38,0 0-49,-131 64 3,87-39 0,-1-2 9,-2-5 2,0-4-6,5 1 9,6 2 0,8 0-8,7-8 8,13-1-11,0 0 3,8 2-5,0 4-5,0 7 1,26-1 0,14 1 1,10 5 1,1-6-3,-2-2-5,-6 2 0,-9-6-1,-8-1-8,-1-3-32,-3-6-28,5-3-74,4-1-136,0-5-186</inkml:trace>
  <inkml:trace contextRef="#ctx0" brushRef="#br0" timeOffset="49100.9024">17407 14674 545,'0'0'464,"0"0"-382,0 0 4,0 0-15,0 0-17,15 124-2,-1-67-23,-6-1-7,-1 0 3,-5-10-20,-2-5-1,0-8-1,0-7-3,0-6-8,0-6-34,0-6-30,0-4-90,0-4-215,0 0-365</inkml:trace>
  <inkml:trace contextRef="#ctx0" brushRef="#br0" timeOffset="50201.8819">10996 16888 745,'0'0'174,"0"0"-95,0 0 8,0 0-60,0 0-1,0 0 29,111 4-24,-58-4-19,5 0-12,-4-4-31,-10-1-150,-8 0-232</inkml:trace>
  <inkml:trace contextRef="#ctx0" brushRef="#br0" timeOffset="50749.7839">11573 16695 727,'0'0'129,"0"0"-107,0 0 61,121-32 3,-75 32-51,-3 20-13,-14 18 1,-15 8-17,-14 3 3,0-3-6,-26-2 6,-8-4-7,4-13-2,5-6 6,10-11-5,10-6-2,5-4 0,3-4-14,32-24-16,9-16 30,14-10-4,2-2-6,-4 1 11,-14 9 1,-14 16 11,-15 12 19,-13 15 23,0 3 32,-16 0-49,-13 17-16,0 14 4,2 0-3,10 4 0,10 1-7,7-4-10,9 4-5,34 0-3,16-6-8,15-2-47,6-2-56,-2-3-214,-9-16-325</inkml:trace>
  <inkml:trace contextRef="#ctx0" brushRef="#br0" timeOffset="50891.9305">12810 17045 967,'0'0'142,"0"0"-130,0 0 51,0 0-33,-7 109-30,-6-72-16,-1-1-91,-2-5-183,5-19-318</inkml:trace>
  <inkml:trace contextRef="#ctx0" brushRef="#br0" timeOffset="51574.0158">13693 16579 871,'0'0'153,"0"0"-101,0 0-11,0 0-19,0 0 2,0 0 2,154-4-11,-103-10-9,-8 0-6,-14 7-39,-8 2-114,-13-3-191,-6 1-294</inkml:trace>
  <inkml:trace contextRef="#ctx0" brushRef="#br0" timeOffset="51828.9275">14190 16316 852,'0'0'100,"0"0"-25,0 0 46,0 0-55,29 111 6,-29-53-24,0 4-13,0-4-18,0 0-9,0-12-7,0-2-1,0-7-14,-3-11-29,3-8-26,0-15-71,0-3-109,0 0-21,0-12-174</inkml:trace>
  <inkml:trace contextRef="#ctx0" brushRef="#br0" timeOffset="52292.5502">15099 16290 884,'0'0'132,"0"0"-105,0 0 69,0 0-63,0 0-27,-128 75-2,82-52-1,4-2-1,5-3 2,-2-4-3,8 0 14,2 4 5,-2-4-13,4 2 2,5-2 0,4-2 1,9-6 7,5 8-9,4-2 0,0 2 8,0 4 3,20 1 1,4-7-3,7 1-4,1-3-3,1 2-5,-2 2-5,-2-1 1,-2-4-3,2 0-29,0-4-30,2-5-60,0 0-102,-2 0-247</inkml:trace>
  <inkml:trace contextRef="#ctx0" brushRef="#br0" timeOffset="52812.7203">15297 16436 672,'0'0'163,"0"0"-135,0 0 80,0 0-31,123-49-56,-80 49 14,-5 0-12,-3 17 2,-8 6-5,-11 9-11,-12-2-6,-4 10 0,-12 2-1,-21-1-2,-4-8 0,1-5-2,11-10 2,12-14 0,9 0 0,4-4-7,0-4-23,22-18 10,13-10 19,6 3-1,5-8 4,2 2-2,-7 3 0,-3 5 0,-9 1 1,-13 7 2,-7 6 4,-9 1 20,0 5 15,-13 7 3,-16 0-16,-2 0-5,2 19 5,4 13-5,10 4-5,7 4-7,8 4-9,0-7-3,27-8 0,4-5-2,7-6 1,-1-10-6,-8 0-17,-6-8-30,-9 0-75,-12 0-221,-2 0-311</inkml:trace>
  <inkml:trace contextRef="#ctx0" brushRef="#br0" timeOffset="53300.8679">16568 16329 775,'0'0'97,"0"0"-78,0 0 40,0 0-50,0 0-6,0 0 5,-79 63 1,38-40 29,-3 3-7,-6-5 12,2 2 0,3 0-16,5-6-15,2 5 1,9-3 0,8-10 1,9-1-2,4-2-4,8 3 1,0-2-6,11 3 14,19 8 12,10-6 3,2 6-3,6-4-14,1 0-3,-5-1-10,-7-3 0,-10-3-2,-8-5-2,-7 6-19,-3-3-38,1-5-68,1 0-137,-1 0-159</inkml:trace>
  <inkml:trace contextRef="#ctx0" brushRef="#br0" timeOffset="53639.0948">16950 16441 1083,'0'0'67,"0"0"-34,0 0 38,-40 125-58,28-67-9,4 0-2,5-9 5,3-8-6,0-11 0,16-10-1,19-12 2,12-8 4,11 0-5,6-22 6,-5-7-2,-10-6-4,-17-10 4,-21-3 4,-11-5 14,-7 2 13,-37 3-7,-8 18 1,-8 11-8,0 16 1,6 3-6,7 3-14,16 20-3,15-1-19,14 0-51,2-12-83,0-10-394</inkml:trace>
  <inkml:trace contextRef="#ctx0" brushRef="#br0" timeOffset="54838.8236">10523 14524 553,'0'0'255,"0"0"-132,0 0 13,0 0-37,0 0-36,0 0-18,-15-44-18,-43 44-14,-23 24-2,-12 13-1,-5 9 3,13 9 6,16 11 1,20 5-1,22 11 0,25 7-2,2-6-5,31-1-6,12-7-4,-1-7 2,-14-6-4,-17-4 1,-11-4-1,-17-4-4,-28-6 3,-4-5-2,0-8 3,7-4 0,11-9 0,12 2 1,18 2-1,1 7-5,31 8 3,23 11 1,12 6 1,4 13 0,-4 13 2,-13 14 4,-17 14 0,-22 3-1,-14 5 2,-8-12 5,-23-8 13,0-9 4,5-17 5,6-6-11,16-12-12,4-11-7,2-2-4,22-11-1,5-2-3,3-3-42,-3-6-45,-6-7-33,-9-10-169,-14 0-468</inkml:trace>
  <inkml:trace contextRef="#ctx0" brushRef="#br0" timeOffset="56421.359">20220 11153 613,'0'0'276,"0"0"-235,0 0 103,-34-110-11,1 94-95,-9 7 4,-2 9-10,-4 0-7,3 25 4,9 19-19,10 8 4,11 6 2,15 5-5,0-2-6,0 4-2,8 5-3,4 4-3,-3 6-41,-5 0-37,-4 1-134,0-15-163,-33-14-183</inkml:trace>
  <inkml:trace contextRef="#ctx0" brushRef="#br0" timeOffset="56718.5042">19635 11846 324,'0'0'436,"0"0"-383,-38-132 95,58 90-61,44 0-75,23-2-3,21 1-7,11 0-2,-6 5-16,-15 6-38,-19 6-72,-24 0-42,-21 2 57,-15-5 95,-11 5 16,-8 2 124,0 4 50,-3 8-6,-12 6-47,-6 4-40,-3 4-34,-8 26-17,3 10-5,6 3 0,7 0-4,7 0-9,9 4-10,0-1 0,0 3-4,13 3-22,5-6-47,5-7-98,-7-12-236,1-12-299</inkml:trace>
  <inkml:trace contextRef="#ctx0" brushRef="#br0" timeOffset="56884.7925">20478 11550 951,'0'0'33,"0"0"-26,0 0 32,158-53-39,-104 50-11,-9 1-164,-11-2-161</inkml:trace>
  <inkml:trace contextRef="#ctx0" brushRef="#br0" timeOffset="57260.6952">20806 11381 966,'0'0'25,"0"0"44,0 0-31,0 0-34,121-9 13,-90 38-8,-14 9-1,-17 8-5,0-1 1,-22 1 1,-9-8-3,4-8-2,9-14-8,12-9-4,6-7-24,6-11-36,23-23 54,12-6-14,1-4 20,-2 3 12,-9 9 6,-8 9 15,-15 7 40,-8 8 31,0 4 4,0 4-26,-19 0-35,-6 23-14,2 11-2,11 5-3,6 3-5,6-2-8,3 1-3,20-3-1,5-6-12,1-5-42,-5-3-78,-10-13-140,-9-11-320</inkml:trace>
  <inkml:trace contextRef="#ctx0" brushRef="#br0" timeOffset="57484.1822">21103 11223 1099,'0'0'26,"0"0"-22,125-16 60,-46 47-20,2 10 6,-19 17-5,-24 9-19,-34 7-8,-8 10-13,-42 2 3,-12 1-3,2-15-5,9-14-2,15-19-6,13-16-24,13-15-38,6-8-128,0 0-183</inkml:trace>
  <inkml:trace contextRef="#ctx0" brushRef="#br0" timeOffset="57642.9283">21774 11550 509,'0'0'622,"0"0"-620,169-74-3,-89 58 1,-7 6-143,-23 6-276</inkml:trace>
  <inkml:trace contextRef="#ctx0" brushRef="#br0" timeOffset="57790.6002">21878 11729 1145,'0'0'13,"0"0"12,0 0 32,123-11-46,-49-7-11,-8-3-46,-14-2-97,-21-3-266</inkml:trace>
  <inkml:trace contextRef="#ctx0" brushRef="#br0" timeOffset="58796.7824">22496 11328 1001,'0'0'83,"0"0"10,0 0-16,0 0-64,0 0-2,0 0-2,138-10 2,-91 2-4,-11 2-7,-9 3-2,-12 3-34,-9 0-97,-4 0-129,-2 0-163</inkml:trace>
  <inkml:trace contextRef="#ctx0" brushRef="#br0" timeOffset="59192.8691">22819 11194 328,'0'0'453,"0"0"-446,0 0 58,125-12-7,-90 21-36,-8 17 9,-15 6-11,-12 3 3,0 0 9,-16-3-4,-11-4-1,3-7-15,6-7-4,9-6-7,7-7-1,2-1 0,4 0-40,25-16 35,9-13 5,4-7 2,4-6 4,1 3-4,-10 7 0,-11 8 7,-12 10 36,-14 8 17,0 6 19,-7 0-38,-20 0-22,-3 18-12,5 8 3,6 5 5,12 1-5,7-3-9,0 1-1,21-3-2,17-1-3,7-3-31,6 1-62,-8-4-154,-6-9-276</inkml:trace>
  <inkml:trace contextRef="#ctx0" brushRef="#br0" timeOffset="59341.3066">23521 11638 873,'0'0'156,"0"0"-57,0 0-11,0 0-70,0 116-18,0-90-13,-9-4-103,-9-5-176,3-13-293</inkml:trace>
  <inkml:trace contextRef="#ctx0" brushRef="#br0" timeOffset="60350.0904">23649 11300 222,'0'0'628,"0"0"-524,0 0 11,0 0-73,0 0-35,0 0 9,46 0-1,-15 0 0,-2 0-13,-1-4-2,-2 0-82,-7-7-166,-3-3-238</inkml:trace>
  <inkml:trace contextRef="#ctx0" brushRef="#br0" timeOffset="60542.0033">23998 11117 987,'0'0'103,"0"0"-94,0 0 38,0 0-6,-6 126-29,12-82 4,-6-1-11,0-8-3,0 1-2,-6-3-13,-3-7-44,4-6-118,3-10-140,2-8-72</inkml:trace>
  <inkml:trace contextRef="#ctx0" brushRef="#br0" timeOffset="60835.3441">24275 11187 854,'0'0'105,"0"0"-69,0 0 7,0 0-21,0 0 4,0 0-3,-67 62 5,29-50-3,3 2-3,8-2 3,4-2 3,9 3-18,7 0-4,7 7-1,0 2 0,5 1 0,20-4 4,0-3-1,6 0-4,-4-5 0,-3 1-4,-2-3-11,-6-4-86,-3 4-76,-6-9-228</inkml:trace>
  <inkml:trace contextRef="#ctx0" brushRef="#br0" timeOffset="61256.4567">24488 11281 875,'0'0'109,"0"0"-42,0 0-15,0 0-38,0 0-12,139 16 0,-122 6 7,-12 6-7,-5 1 4,0-4-4,-24 0 2,-4-3-4,4-8 0,7-4-2,10-8-4,7-2-7,0 0 1,0-12-42,22-13 10,7-2 33,5-4 11,-5 2 0,-3 0 2,-10 8 16,-7 2 29,-7 11 13,-2 4 6,0 4-6,-7 0-33,-10 15-11,1 8-8,5 7 6,6-3-11,5 2-3,0 0-4,0-1-15,0-4-75,11-8-158,3-9-230</inkml:trace>
  <inkml:trace contextRef="#ctx0" brushRef="#br0" timeOffset="61525.6126">25015 11323 852,'0'0'114,"0"0"-68,0 0 13,0 0-51,0 0-3,-143 60-1,109-45-2,6-8 13,7 0 8,11-5 7,3 0-2,7 4-9,0 4-18,0 4 4,7 5 14,10 4-9,6-1-4,-1-3-4,3-5-2,-4-2 0,0-1-79,-5-5-118,-5-2-224</inkml:trace>
  <inkml:trace contextRef="#ctx0" brushRef="#br0" timeOffset="61825.3397">25113 11462 875,'0'0'88,"0"0"-24,0 0-34,0 0-23,0 0 2,0 0-7,0 86 2,0-70-4,0-4 0,13-8 0,12-4 0,6 0 7,4-5-3,-3-20 1,-2-3-1,-7 0 2,-14-2 33,-9 3 29,0 4-11,-19 2-10,-20 14-14,-7 4-15,0 3-11,9 0-6,8 10-1,13 7-19,9 0-69,7-2-201,-4-6-477</inkml:trace>
  <inkml:trace contextRef="#ctx0" brushRef="#br0" timeOffset="62884.7156">23028 12001 487,'0'0'270,"0"0"-102,0 0-20,0 0-83,0 0-47,0 0 20,0 96 13,0-43-17,0 1-13,0 2-11,0-6-5,0-4-4,0-4-1,0-8-3,0-4-31,0-5-53,-2-8-100,2-6-124,0-11-131</inkml:trace>
  <inkml:trace contextRef="#ctx0" brushRef="#br0" timeOffset="63206.987">23363 12146 635,'0'0'262,"0"0"-217,0 0 46,0 0-46,0 0-40,0 0 16,-38 8 21,-11 10-28,-5 1 3,1-1-6,10 1 15,7 0-10,12-4-5,13 2 2,7 0-2,4 5-5,0 2 8,30 0 5,11-2-6,8-6 10,0-2-14,-6-2-3,-6 1-6,-10-1 0,-8 1-32,-11 4-71,-3-1-111,-3-6-225</inkml:trace>
  <inkml:trace contextRef="#ctx0" brushRef="#br0" timeOffset="63393.7822">23566 12629 890,'0'0'80,"0"0"-30,0 0 79,0 0-100,-6 120-21,-15-94-5,-6 3-3,0-8-22,5 0-118,0-9-108,8-11-58</inkml:trace>
  <inkml:trace contextRef="#ctx0" brushRef="#br0" timeOffset="63924.7113">22614 12402 542,'0'0'437,"0"0"-390,0 0 21,0 0-17,0 0-31,135-48 2,-96 38-10,-15 5 2,-13 0-6,-11 5-5,0 0 8,-34 0 4,-14 0-10,-5 8-5,-1 1 1,9 3 2,12-7-2,15-1 1,16 0-2,2-2-3,15 3-50,28-3-67,8-2-156,5 0-291</inkml:trace>
  <inkml:trace contextRef="#ctx0" brushRef="#br0" timeOffset="65221.8157">24032 12260 621,'0'0'179,"0"0"-29,0 0-3,0 0-97,0 0-40,0 0 9,-63 84 7,45-42-2,1-2-10,10 1-8,7-7-1,0-10-1,11-6-3,15-9 1,8-9-1,4 0-1,-3-4-1,-1-18-4,-4-7-3,-13-4 8,-6-2 1,-11-4 1,0 0 7,-11 4-7,-17 7 3,-4 13-4,-4 14-1,1 1-35,8 1-62,13 14-126,12-3-218</inkml:trace>
  <inkml:trace contextRef="#ctx0" brushRef="#br0" timeOffset="65491.8845">24435 12305 443,'0'0'617,"0"0"-605,0 0-3,0 0 26,0 0-30,-127 73-5,89-54 1,5-6 3,4-1-2,8 0 6,9 0 26,9 0-9,3 5-17,3-2 2,26 3-1,4 0-2,7-1-6,-5-5-1,-4-1-40,-6-1-69,-9-3-163,-7-7-153</inkml:trace>
  <inkml:trace contextRef="#ctx0" brushRef="#br0" timeOffset="65869.9318">24511 12429 715,'0'0'82,"0"0"-43,0 0 81,0 0-97,0 0-17,118 42-2,-118-19-1,-8 1-2,-21 1 4,-7-6-5,11-5 3,9-6-1,7-5-2,9-3-2,0 0-38,23-3-28,11-17 29,3-6-15,3-1 12,-7 1 42,-6-1 10,-11 10 70,-9 0 51,-7 7 1,0 6-34,-2 4-32,-14 0-35,-2 11-7,2 12-10,2 5-3,9 4-6,2 2-5,3-1-2,0 1-7,0-6-49,8-6-91,8-9-158,0-10-127</inkml:trace>
  <inkml:trace contextRef="#ctx0" brushRef="#br0" timeOffset="66116.3081">25026 12457 906,'0'0'64,"0"0"-51,0 0 62,0 0-65,-116 19-5,83-6-3,3-1 1,10-5 0,7 0 1,7-1 14,4-1 14,2 6-23,0-1-2,6 2 7,19 2-7,4-4-3,3 0-4,0-2-51,-4-6-99,-7-2-160</inkml:trace>
  <inkml:trace contextRef="#ctx0" brushRef="#br0" timeOffset="66325.8224">25226 12434 1093,'0'0'42,"0"0"-3,0 0 49,0 0-62,20 104-9,-8-66-8,-3-4-8,-7-3 0,-2-4-2,0-6-9,0-7-28,-2 0-79,-14-5-144,-2-6-154</inkml:trace>
  <inkml:trace contextRef="#ctx0" brushRef="#br0" timeOffset="67660.7171">22667 10696 74,'0'0'525,"0"0"-445,0 0 9,0 0-30,0 0-47,0 0 20,-100 0 32,62 12-9,-4 0 9,0 3-21,-6-1-4,4 7-15,-2 2-10,10 3 1,4 6 0,5 2 5,8 3-5,-3 3 2,3 1-2,4 3-3,3-4 0,6 2-1,2-3-2,4 0-1,0-6-3,0 0-3,4-5-1,14 1 0,2 1 2,2 2-1,-1 3-1,-4 0 1,-5 0 1,-6-2 0,0-8-2,-3-4 1,-1-7-2,-1-6 0,-1-2 0,0 4 0,0 0 2,0 1 1,0 2-2,-6-2-1,2 1 0,0-3 0,4-5 0,0 5 0,0-4-3,8 2-2,13 0 5,1 3 2,1 1 0,3 4-2,-6 2 1,1 3 1,-7-3 0,0 2-1,-3 0 1,0-2 1,-4-2-1,-2 2 0,-3-1 1,-2 0 1,0 2 2,0 2-1,0 4 4,-7 3-3,-8 2-3,-1 3 1,-4 5-1,-5-2 3,1-1-4,-1-2 2,3-3-1,2-7 6,0 0-5,2-2 3,-4-2-3,1 4-1,2 0 1,1-1-3,7 0 4,-1 3-4,4 3 3,3-1-2,5 2 1,0-1-3,0 1 3,2-3-1,19-1-2,3-5 3,5 2 1,2-5 1,2-4-1,-2 2-1,0-4 1,-4-2-1,-6-4 5,-5 0-5,-8-4-3,-4 0-1,1 0-5,-1 0-33,6 0-49,-6 0-81,-4-20-362</inkml:trace>
  <inkml:trace contextRef="#ctx0" brushRef="#br0" timeOffset="105808.6968">19915 13684 920,'0'0'75,"0"0"41,0 0-30,0 0-75,0 0 27,0 0 10,169 5-17,-109-5-10,-2 0-14,-6-3-4,-10-3-3,-11-1-1,-11 4-38,-9 1-64,-11 2-124,0 0-183</inkml:trace>
  <inkml:trace contextRef="#ctx0" brushRef="#br0" timeOffset="105995.8044">19957 13906 1003,'0'0'32,"0"0"-13,0 0 52,0 0-54,160 26-9,-100-26-4,-8 0-4,-14-10-23,-18-3-113,-14-4-19,-6-7-102,0-2-289</inkml:trace>
  <inkml:trace contextRef="#ctx0" brushRef="#br0" timeOffset="106196.5987">20169 13491 1004,'0'0'142,"0"0"-56,0 0-33,-23 164 0,23-77-10,0-1-15,-2-5-7,-3-10 1,1-6-18,-2-14-4,-2-5-1,2-9-2,-1-9-42,5-12-26,2-13-72,0-3-252,0-17-303</inkml:trace>
  <inkml:trace contextRef="#ctx0" brushRef="#br0" timeOffset="106544.3604">21209 13471 777,'0'0'52,"0"0"77,0 0 7,0 0-82,0 0-9,0 0-13,-85-70-14,44 70 5,-5 0 1,4 12 7,3 16-5,5 12-14,4 13 2,9 6-2,8 7-3,3 3-3,8-7-1,0-1-5,2-8 0,0-7 0,-2 1-2,-5-7-17,-7-2-25,-5 0-29,-6-9-128,-4-8-179,-2-13-170</inkml:trace>
  <inkml:trace contextRef="#ctx0" brushRef="#br0" timeOffset="106850.8469">20570 14011 524,'0'0'191,"0"0"-44,0 0 18,0 0-110,71-115-44,-4 95-1,11-5-6,8-1 2,2-6-6,-11 1-11,-11 2-32,-18 1-30,-16-4-45,-12 2 55,-7 1 63,-5 2 1,-4 9 75,-4 6 34,0 10-3,0 2-22,0 0-17,-15 11-38,-2 23-5,-6 12 1,1 4 1,7 4-13,6-2-2,4-3-12,5 0 0,0-3-4,0-8-26,0-1-38,0-11-90,0-7-156,0-10-156</inkml:trace>
  <inkml:trace contextRef="#ctx0" brushRef="#br0" timeOffset="107031.6053">21230 13880 301,'0'0'686,"0"0"-660,0 0 27,0 0-5,156-34-47,-109 32-1,-12-2-89,-8-2-121,-12-3-151</inkml:trace>
  <inkml:trace contextRef="#ctx0" brushRef="#br0" timeOffset="108343.3681">21176 13916 554,'0'0'156,"0"0"-93,0 0 32,0 0-51,0 0-19,138-52-5,-102 46 0,0 6 12,-5 0 7,-11 8-8,-9 16-15,-11 4 3,-4 0-2,-27 5-3,-8-4-1,3-4-6,3-6-4,14-7 2,9-5-4,6-5-1,4-2-4,4 0 4,29-21 3,12-10-1,7-8 0,-1 1 4,-4 3-4,-7 6-2,-10 5 3,-11 10 6,-15 4 22,-4 6 7,0 4 11,-10 0-23,-17 4-13,-6 18-6,3 7 6,10 2 0,11 1-2,9-2-6,0-2-4,22-2 0,9-6-2,6-4 1,-4-6-35,-6-6-40,-10-4-107,-10 0-292</inkml:trace>
  <inkml:trace contextRef="#ctx0" brushRef="#br0" timeOffset="108554.6325">21671 13614 1017,'0'0'90,"0"0"-43,0 0 37,143 95-60,-102-30 5,-11-2-1,-14 4-3,-16-7-2,0-3-8,-38-3-3,-10-9-5,-5 0-7,5-10-5,-1-2-49,6-8-152,-8-2-438</inkml:trace>
  <inkml:trace contextRef="#ctx0" brushRef="#br0" timeOffset="109162.5978">19623 14915 398,'0'0'283,"0"0"-155,0 0 53,0 0-91,0 0-50,0 0-5,-117 21-12,97-2-1,5 1-3,0-2-11,5 2-6,4-2 0,1-2-1,3-2-1,2-6 0,0-4-1,0-4-4,0 0-8,0 0-4,0 0 6,0 0-10,0 0-37,0 0-42,0 0-49,0 0-60,0 2-189</inkml:trace>
  <inkml:trace contextRef="#ctx0" brushRef="#br0" timeOffset="109857.7336">19538 15008 79,'0'0'683,"0"0"-631,0 0 100,0 0-62,0 0-77,0 0-3,-114 21 2,80 11 4,5-4 2,10 7-13,5-12-4,12 3-1,2-5-2,2-10-2,25-4-20,6-7-8,3 0 6,4-26 7,-2-9 9,-7-3 6,-8-2 4,-10 1 3,-6 2-1,-2 9 27,-5 9 10,0 14-4,0 1 0,0 4-2,0 0-16,-6 14-17,-2 13 0,1 2 1,4 3 0,3-4-1,0-2 0,3-4-3,18-5-2,7-6-1,8-8-17,6-3-1,-2 0-8,-2-21 6,-6-3 11,-12-6 14,-5-2 1,-6 0 2,-5 9 0,0 8 23,-4 11 11,3 4-16,-3 0-20,0 19-4,0 10 4,0 3 2,0-2-1,0-4 0,0-7-1,-3-11-6,3-4 0,0-4-3,0 0 9,6-9 0,15-9 0,6-2 1,2 9 4,-3 6 11,0 5 1,1 0-1,-8 0 2,-3 5-10,-7 8-8,-6 1 0,-3 6-19,0 2-46,0-4-114,0-6-132,13-7-119</inkml:trace>
  <inkml:trace contextRef="#ctx0" brushRef="#br0" timeOffset="110216.5443">20380 15017 730,'0'0'208,"0"0"-93,0 0 25,0 0-92,0 0-41,0 0-3,-131 70-1,102-30 1,11 1-1,12-5 1,6-12-4,6-7-5,30-10 4,9-7-8,5-8 0,-3-27 0,-11-6-2,-12-8 10,-14-9 1,-10-10 10,0-2-2,0 4 5,-5 16 10,-9 18 32,3 19 1,0 13-4,3 0-29,-4 28-14,3 19-8,3 8 8,4 3-4,2 0-2,0 0 1,15 0-4,3 4-10,-7-4-48,-9 3-47,-2-3-152,-4 1-442</inkml:trace>
  <inkml:trace contextRef="#ctx0" brushRef="#br0" timeOffset="110482.0459">19392 16048 268,'0'0'752,"0"0"-702,0 0 3,0 0-2,0 0-38,131-14 0,-65-3-5,2 3-4,-5 1 1,-9 1-5,-14 5-73,-16-1-219,-17 4-313</inkml:trace>
  <inkml:trace contextRef="#ctx0" brushRef="#br0" timeOffset="110684.8416">19390 16254 1002,'0'0'102,"0"0"-101,0 0 28,0 0-6,150 18-14,-76-28-5,-3-8-3,-9-3-2,-12 6-62,-19-7-150,-21 1-33,-10-2-249</inkml:trace>
  <inkml:trace contextRef="#ctx0" brushRef="#br0" timeOffset="110909.0149">19620 15819 1052,'0'0'102,"0"0"-10,0 0-13,-27 131-46,27-59 0,7 8-13,-3 14-5,-4 8-1,0 1-7,0-13-3,-13-15-2,-2-22-1,6-16-1,4-16 0,3-12-29,2-9-35,0 0-54,0-30-127,15-25-303</inkml:trace>
  <inkml:trace contextRef="#ctx0" brushRef="#br0" timeOffset="111427.2372">20287 16196 670,'0'0'86,"0"0"61,0 0-5,0 0-98,0 0-6,0 0-5,-72 12-5,86-2 10,17-10-1,5 0-9,11 0-5,-1 0-8,-1-10-14,-5-2-1,-9 2-21,-6-4-93,-8-6-215,-5 1-400</inkml:trace>
  <inkml:trace contextRef="#ctx0" brushRef="#br0" timeOffset="111724.6963">21185 15790 1147,'0'0'20,"0"0"18,0 0 53,0 0-81,0 0-3,0 0-3,-150-37 9,107 45 10,7 21-1,4 14 9,10 5-2,7 8-15,7 7-6,8-1-1,0-4-4,0 4-3,5 0 0,2-4-7,-7 1-37,0-11-30,0-7-52,-2-6-180,-15-17-185</inkml:trace>
  <inkml:trace contextRef="#ctx0" brushRef="#br0" timeOffset="112033.7541">20728 16284 908,'0'0'131,"0"0"-89,0 0 29,0 0-52,156-102-17,-76 70-2,1-2-35,-6 2-2,-10-4-26,-14 10-9,-15-2-12,-14 2 26,-9-1 58,-7 9 38,-6 4 69,0 6 11,0 6-18,-4 2-21,-11 0-25,-7 14-16,-3 18-11,2 9-2,8 2-8,5 8-5,5 2-10,5 0-2,0 5-3,0 0-33,11-9-35,5-8-78,-4-10-233</inkml:trace>
  <inkml:trace contextRef="#ctx0" brushRef="#br0" timeOffset="112407.6913">21379 16154 710,'0'0'327,"0"0"-298,0 0 69,113-42-43,-66 43-46,-12 22-7,-14 6-1,-21 6-1,0 5-6,-37-4-7,-7 0 11,4-9-6,14-10-2,11-8 10,12-9-5,3 0-32,18-22-8,18-14 15,7-5 12,1-2 14,-9 2 4,-10 11 8,-12 6 44,-10 8 23,-3 6-5,0 6-1,-10 4-17,-5 0-18,1 4-24,3 22-2,7 11-6,4-2-2,0 2 0,7 7-14,11-9-38,-3 0-62,-1-8-125,-10-13-292</inkml:trace>
  <inkml:trace contextRef="#ctx0" brushRef="#br0" timeOffset="112640.9349">21702 15874 1100,'0'0'82,"0"0"-16,118 3 22,-58 38-65,-10 9 3,-15-1 1,-19 12-16,-16 3 4,-16 6 1,-30 2 8,-12-3-2,-8-7-16,9-15-1,8-10-5,13-11 0,12-8-47,8-7-55,3-8-204</inkml:trace>
  <inkml:trace contextRef="#ctx0" brushRef="#br0" timeOffset="113277.7301">15033 17718 1164,'0'0'29,"0"0"-28,0 0-2,0 0-20,0 0-168,0 0-87,-24 58-394</inkml:trace>
  <inkml:trace contextRef="#ctx0" brushRef="#br0" timeOffset="113420.0385">14814 18195 960,'0'0'85,"0"0"-75,0 0 88,0 0-98,0 0-70,0 0-123,11 10-190</inkml:trace>
  <inkml:trace contextRef="#ctx0" brushRef="#br0" timeOffset="113554.167">15164 18191 258,'0'0'841,"0"0"-831,0 0-3,0 0-7,0 0-154,0 0-165</inkml:trace>
  <inkml:trace contextRef="#ctx0" brushRef="#br0" timeOffset="113827.2896">15955 17674 1001,'0'0'84,"0"0"-71,0 0 128,0 0-80,0 0-28,-133-94 2,100 94-3,-2 4 1,4 22-17,5 14-7,8 10-6,9 8-3,9 18 2,0 5-2,7 9-36,6 6-28,-6-10-51,-7-6-195,0-22-268</inkml:trace>
  <inkml:trace contextRef="#ctx0" brushRef="#br0" timeOffset="114096.961">15480 18253 746,'0'0'197,"0"0"-127,0 0 57,25-124-89,51 74-32,22-6-2,12-5-4,-7 3-6,-12 7-58,-19 6-50,-27 13-4,-18 5 79,-21 1 39,-6 14 91,0-3 44,-12 10-27,-9 5-16,-6 0-36,-1 13-25,-1 23-13,2 12-5,7 17-7,9 9-6,4 7-1,7 9-28,0-11-57,0-3-127,11-18-193</inkml:trace>
  <inkml:trace contextRef="#ctx0" brushRef="#br0" timeOffset="114432.0414">16214 18013 966,'0'0'66,"0"0"-42,0 0 63,150-19-73,-122 50-11,-16 9-3,-12 2-21,0 2-5,-27 0 4,2-11 16,0-12-3,12-8 1,13-13-39,0-4-2,10-40-55,20-7 24,0-9 80,-2-3 8,-9 14 65,-7 13 47,-5 14 3,-7 18-29,0 4-14,0 4-35,-2 30-30,-5 7-13,5 17-1,2-2-1,0-1-11,0-4-63,0-12-107,4-16-169,3-15-288</inkml:trace>
  <inkml:trace contextRef="#ctx0" brushRef="#br0" timeOffset="114631.7339">16593 17668 778,'0'0'293,"0"0"-251,0 0 44,168 6-4,-116 46-51,-15 20-1,-21 13-9,-16 5-11,-14 1 0,-33-4-8,-9-15-2,5-14-10,15-17-43,16-19-55,18-22-104,2-4-255</inkml:trace>
  <inkml:trace contextRef="#ctx0" brushRef="#br0" timeOffset="114934.3727">17297 17726 1087,'0'0'132,"0"0"-85,0 0 26,-42 122-46,24-51-17,7-3-7,5-3 0,3-10-2,3-18-1,3-18-4,21-19-8,10-16-7,3-28 2,5-14 12,-1 0 0,-3 12 5,-7 11 4,-9 17-2,-4 17 22,-2 1-7,-3 19-8,-1 22 3,-8 3-6,-4 5-5,0-4-1,-10-6-26,-19-16-59,-6-14-194,-9-9-255</inkml:trace>
  <inkml:trace contextRef="#ctx0" brushRef="#br0" timeOffset="115048.4316">17318 17552 962,'0'0'185,"0"0"-169,0 0-13,0 0-3,0 0-380</inkml:trace>
  <inkml:trace contextRef="#ctx0" brushRef="#br0" timeOffset="115962.0744">17944 17718 877,'0'0'189,"0"0"-127,0 0-2,0 0-5,0 112-36,0-64-4,0-7-6,0-13 9,0-8-8,0-14-6,0-6 1,0 0-1,0-4 1,13-24 4,8-7-8,1-1 1,2 14 0,-2 13-2,-3 0 0,-3 9-5,-1 0 3,-4 9 1,-5 26 1,-2 6 1,0 3-1,2 2 0,3-11 0,1-11-2,11-13 1,8-11-16,9-4 10,1-32 6,2-12 1,-10-6 0,-6 4 1,-8 1-1,-8 13 2,-6 10 13,-3 12 2,0 14 13,0 0-7,-12 4-16,-3 18-7,1 10-3,3 8 2,9 5 1,2 1-2,0-2-1,17-12-9,13-10-2,8-15-2,2-7-4,0-21 11,-5-16 1,-8-7 7,-11 9 1,-9-6 3,-5 9 2,-2 10 13,0 10 15,0 6-5,0 6-7,0 0-12,0 6-9,0 20-2,0 14 0,0 5 2,2-2 0,22 0-7,8-8-5,3-18-6,5-10-1,3-7 4,-3-39 11,-2-21 1,-9-8 3,-7-13 6,-6 9-4,-7 10 14,-9 13 2,0 22 22,0 13 7,0 6 1,-3 8-11,-6 8-22,1 19-15,-1 10 0,5 11-1,4 14 1,0 6-25,0 17-40,0-1-29,0-8-57,-7-26-272</inkml:trace>
  <inkml:trace contextRef="#ctx0" brushRef="#br0" timeOffset="116665.3427">18836 17812 737,'0'0'181,"0"0"-121,37-121 50,21 95-82,9 6-24,5-1-3,-5 3 0,-16 6 3,-20-2-3,-18 6 3,-13-6 1,0 0 12,-22-1 32,-7 8-3,2-2-10,3 9-1,4 0-1,1 4-18,9 23-8,3 4-7,7 10 4,0 3-5,0 4 0,5 2 0,-1 4 1,-4 0 1,0-9-3,0-9 1,0-18 0,0-10-1,0-8-2,0 0-14,0 0 7,8 0 7,15-4 3,0-6-1,1 10 1,-2 0 0,-2 0 0,-2 14 1,2-2-1,-2 2 0,7-8-2,4-6 3,4 0-1,-3-6 1,0-20 2,-8 0-1,-10-2-1,-6-4 7,-6 6-2,0 7 10,0 6 4,0 11 12,0 2-4,0 0-20,0 0-8,0 3-1,0 20-1,0 2 2,0 8 0,0 3-3,10-10 3,14-5-14,5-10-5,2-11-1,2 0 10,3-28 4,-5-13 6,-2-3 1,-7 13-1,-10 12 0,-8 11 12,-1 4 26,-3 4-11,2 0-20,2 0-7,7 18-4,5 0 4,-2 8 0,3 1-7,-13 1-50,-4 2-28,-10-4-197,-35-6-348</inkml:trace>
  <inkml:trace contextRef="#ctx0" brushRef="#br0" timeOffset="116819.1295">18365 17406 1245,'0'0'21,"0"0"-17,0 0-4,0 0-23,0 0-143,0 0-366</inkml:trace>
  <inkml:trace contextRef="#ctx0" brushRef="#br0" timeOffset="117582.6172">20327 17619 852,'0'0'101,"0"0"-44,0 0 9,0 0-48,0 0 7,0 0 1,66-47 6,-61 19 4,-5-3-14,0 8-2,-20 11 8,-8 7-12,-2 5 0,-3 8-4,0 24-12,4 13 0,8 3 0,13 2-1,8-6-5,0-4-3,17-4-15,19-10-5,11-16 1,6-10 15,3-4-8,-7-23 10,-9-10-3,-11 1 8,-13-2 6,-10 10 2,-4 2 2,-2 8 25,0 14 2,0 4-4,0 0-11,0 22-8,0 12-8,0 2 1,0 1-2,18-11 2,7 1 2,4-8 3,0-16 8,0-3 2,-5-8 2,-2-24-3,-1-3-10,-8-6-5,-9 9-16,-2 1-37,-2 18-42,0 9-130,0 4-166</inkml:trace>
  <inkml:trace contextRef="#ctx0" brushRef="#br0" timeOffset="118064.7775">20998 17566 788,'0'0'63,"0"0"13,0 0-17,0 0-47,0 0 34,0 0 1,-13-71 7,-12 89-26,2 9-6,6 5 19,8-6-25,6 4-10,3 7-5,0-11-1,3 1 2,13-5-2,6-8-5,0-2-5,5-9 8,-1-3 0,3 0 3,-2-25-2,-2-8 2,-6-4 0,-2 5 1,-9 9 2,-1 10-2,-7 9 5,2 4 1,-2 0-8,0 0 0,0 14 0,-9 0-3,3-6-6,-1-1-6,7-7-5,0 0-9,0 0 11,17-7 16,6-7 2,2 6 6,-3 8-2,0 0 10,-4 0 1,-3 14 4,1 8-14,-7 3 1,-7 6-5,-2-3-1,0 5-45,0-7-62,0-1-143,0-15-69</inkml:trace>
  <inkml:trace contextRef="#ctx0" brushRef="#br0" timeOffset="118806.5874">21568 17522 936,'0'0'134,"0"0"-113,0 0 45,-6 102-51,6-61-14,0-6 4,0-5-1,0-11 1,0 1-2,0-17 1,0-3-2,0 0-1,0-14 1,0-14-2,6-6-7,13 3 0,-6 4 0,0 13 5,1 6 0,-4 8 1,2 0-6,-3 0 6,1 17 1,-2 10 2,-2 4 1,1-8-3,2-1 4,-1 0-8,8-11 3,-3-11-1,5 0 1,5-7 1,-4-19 1,6 1 1,-9 5-1,-5 11 4,-7 1 11,-2 8 8,-2 0 2,0 0-11,0 17-9,0 6 0,0-1-3,0-4-3,10-3 1,7-12-2,6 1-1,-3-4 2,2-7 1,-4-18-1,-7-8 1,-9-1 0,-2 9 2,0 1-3,-17 2-3,-2 10 3,7 2 0,3 10-1,4 0-9,5 0-9,0 10-12,2 12 15,20 0 6,6 5 1,9-1 9,1-6 1,0 5-1,-7-3 3,-8-8 10,-10 2 3,-12-9-5,-1-7 13,0 0 13,-1 0 10,-10-14-34,4-9 4,7-3-7,0-2-1,26-2-8,15 1 1,8 8-2,-2 7-6,-5 10-35,-11 4-70,-19 6-240,-12 32-288</inkml:trace>
  <inkml:trace contextRef="#ctx0" brushRef="#br0" timeOffset="119113.6841">21678 18358 1121,'0'0'66,"0"0"-34,0 0 13,-36 127-40,29-81-1,3-11-2,4-9 3,0-12-5,8-10-1,26-4 1,8-12 1,1-20 1,-8-8-1,-10-1 4,-15-4-4,-10 0 6,0 10 2,-19 9-5,-5 10-2,3 9-2,4 4-13,5 3-60,12 0-130,0 0-220</inkml:trace>
  <inkml:trace contextRef="#ctx0" brushRef="#br0" timeOffset="119480.6023">22202 18308 870,'0'0'212,"0"0"-119,0 0 13,0 0-83,0 0-8,-129 98 3,90-63-4,6 0-1,6-3-9,12-9 0,12-2-4,3-11-5,9-6-2,25-4-12,13 0-2,1-26 8,2-10 2,-11-12 10,-12-7 0,-13-16 2,-9-1 0,-5-3 3,0 2 3,-7 24 13,-8 13 7,8 19 5,0 14 9,1 3-3,2 26-28,0 18-10,4 18 0,0 3 2,0 0 2,0-2-4,7-1-20,4-4-40,2-11-44,8-18-124,8-17-395</inkml:trace>
  <inkml:trace contextRef="#ctx0" brushRef="#br0" timeOffset="119807.4082">22625 18272 1115,'0'0'70,"0"0"40,0 0-65,-120 68-41,93-25-2,4 1-2,11-3 0,7-5 0,5-4-4,2-13-4,30-16-11,12-3 5,5-24-4,0-25 8,-11-12 4,-7-11 6,-18-20 3,-8-7 8,-5 4 13,0 20 6,0 31 18,-7 22 23,2 22-13,-1 0-25,2 37-26,-3 26-6,4 15 3,3 10-4,0-3-1,7-1-36,22-17-64,7-12-96,6-18-617</inkml:trace>
  <inkml:trace contextRef="#ctx0" brushRef="#br0" timeOffset="119959.7065">23591 18476 1366,'0'0'59,"0"0"-52,0 0-7,0 0-13,0 0-134,0 0-423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7T03:35:46.7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5301 816 632,'0'0'216,"0"0"-128,0 0 40,0 0-27,0 0-47,0 0-10,0 0 6,-53-58-5,36 47-18,-5 6-3,-1-2 3,1 7-11,0 0-4,4 0-6,0 12-1,0 17-5,5 14 7,-2 15-6,10 0 1,3 8 0,2-7-1,0 2 1,0-2-2,0 2 0,0 3-17,2 0-35,0 5-19,-2-1-33,0 0-81,-4-6-111,-12-18-101</inkml:trace>
  <inkml:trace contextRef="#ctx0" brushRef="#br0" timeOffset="323.8147">4859 1601 574,'0'0'130,"0"0"-9,0 0-11,7-129-82,36 87-17,20-7-3,15-2 2,10-6-9,7 3-1,-1 3-11,-11 14-124,-15 3-24,-23 10 38,-21 2 10,-14 1 111,-10 9 75,0 2 97,0 4-6,-8 5-28,-4 1-48,0 0-18,-6 7-38,-2 24-23,-1 6 5,-3 9 8,7 3 1,4-1-8,8 2-13,5-2-3,0 0-2,13-1-13,12-3-70,2-3-137,-10-8-116,-1-13-68</inkml:trace>
  <inkml:trace contextRef="#ctx0" brushRef="#br0" timeOffset="705.2486">5568 1368 703,'0'0'33,"0"0"51,0 0-18,118-81-19,-76 79-3,-4 2-29,-7 8-15,-9 20-2,-15 12 2,-7 4 3,0 0 10,-17-4-10,-4-9 6,4-12-3,3-8-1,10-11-1,1 0 6,3-12-6,0-22-4,11-8-25,14-8 19,6 1-2,-2 5 8,-2 6 0,-7 16 4,-11 10 13,-9 6 39,0 6 40,0 0-27,0 0-38,0 14-22,-4 15 4,-3 6-7,2 4-3,5-2-3,0 2 0,5-3-3,17 0-59,7-7-101,-2-7-97,-7-10-228</inkml:trace>
  <inkml:trace contextRef="#ctx0" brushRef="#br0" timeOffset="939.114">6012 1168 787,'0'0'78,"0"0"-4,0 0 6,129-87-38,-71 87-12,6 20 23,-8 32 12,-12 16-23,-13 10-30,-17 4 5,-14 0-17,0-3 5,-23-5 4,-12-8-7,-3-10 7,1-10-9,9-14-34,6-17-98,9-15-187,11-26-273</inkml:trace>
  <inkml:trace contextRef="#ctx0" brushRef="#br0" timeOffset="3075.2942">7715 1201 711,'0'0'178,"0"0"-61,0 0-7,0 0-33,0 0-20,0 0-33,-52-2-19,21 24 5,-2 6 0,1 8-10,8 0 7,8 1-7,9-7-2,7-6-1,0-9 0,7-8-24,19-7-8,8 0 4,7-17 13,1-19 6,-5-8-12,-4-4 10,-8-6 9,-11-1 5,-10-6 4,-4 1 0,0-1-1,0 15 4,-4 15 9,-5 13 5,4 13 19,1 3-17,2 2-7,0 2-16,-1 30-6,3 17 6,0 16 2,0 8-1,5 1 1,15-6-1,7-10-1,2-14-2,4-10 0,3-15-9,1-16-8,1-3-1,-1-3 4,-2-26-7,-4-5-3,-11-4 13,-8-2 12,-10 6 2,-2 8 3,0 12 3,0 9 21,-2 5 6,-8 0-27,-3 12-7,4 21 5,5 7-9,4 4 4,0-4-3,2-5-2,20-10-3,7-9-13,4-7 1,4-9 4,0 0 9,1-27 1,-7-5-10,-5-6-7,-7 0 3,-10 2 20,-5 0 2,-4 6 2,0 8 10,0 10 25,0 8 0,0 4-8,0 2-31,0 29 0,0 22 0,0 18 9,0 18-4,7 20 1,7 15-3,1 8-3,1-2 2,-3-5 1,3-19-3,-1-16-2,5-20 1,5-29-1,-4-17 0,4-24-7,2-2-22,-2-35 21,-3-14-5,-4-9-2,-16-8-8,-2-1 18,-7 3 4,-24 4 3,-7 8 4,-2 8 1,8 4 2,11 2 5,11-2-12,10-4 0,0 3-3,10-3-10,17-2-6,3 4-2,4 0-2,-5 1 0,-5 9 9,-6 5 14,-7 6 2,-3 7 1,-8 6 20,0 6 46,0 2-13,0 2-16,-3 0-31,-6 6-6,-3 19-1,6 1-2,-1 6-1,7-3 0,0 0 0,0-3-2,23-6 0,-1-8-18,6-8-18,0-4 7,1 0 10,-5-12 6,0-10-16,-3-8 13,-7-5-3,-1 2-2,-7 1 19,-4 7 5,1 11 9,-1 10 22,-2 4 4,0 0-35,2 9-17,3 18 17,2 5 11,1-3 4,-1-10-11,0-5-3,2-10 1,-1-4-2,4 0 1,3-16 15,8-12 1,-4-4-12,2 3-5,-1 2-17,-7 11 6,-4 8 10,0 8-3,2 0-21,-5 24-8,4 15 19,-1 4 14,-1 6 2,6-3-1,0-8-1,10-14-22,-4-16-2,8-8 3,7 0 12,-1-30 6,6-9-2,-4-4-38,-6 0 0,-12 6 32,-10 9 11,-8 8 15,0 8 53,0 5 34,-2 7-21,-11 0-41,-4 0-30,5 14-5,0 8 1,4 0-6,6 5-3,2-1 3,0-5-6,2-3-35,23-6-10,10-9 10,11-3-33,10-5 36,4-19-6,-2-5-8,-8-1 11,-17 4 26,-10 3 15,-12 9 12,-9 7 72,-2 0 40,0 7-22,-6 0-38,-11 0-53,-2 19 1,-2 1-7,3 4-5,7 2-2,7-1-1,4 0 1,0-7-21,7-8-30,19-10 13,11 0-9,4-19 45,-1-15-29,-2-3-27,-11-4 12,-9-5 48,-9-2 0,-9-2 26,0 0 72,0 2-25,-4 9 7,-4 16-21,0 6-8,-1 13 8,5 4-11,-1 0-44,1 30-4,-1 23 0,-1 17 7,5 6 3,1 3-8,0-8-1,5-13-2,12-9 1,3-17-15,-4-10-22,-5-9-45,-11-8-130,0-5-154</inkml:trace>
  <inkml:trace contextRef="#ctx0" brushRef="#br0" timeOffset="3369.0759">8820 884 1038,'0'0'40,"0"0"-38,0 0-2,0 0 5,0 0-5,0 0 0,102 25-9,-113-4 9,-25-3 10,-6-6 5,4-7 0,3-5 9,9 0 23,12-5-22,6-8-10,8-2-15,3 1 2,19-1-2,5 4-13,8-1-68,-1 2-138,2-2-363</inkml:trace>
  <inkml:trace contextRef="#ctx0" brushRef="#br0" timeOffset="4139.8858">10668 1480 493,'0'0'311,"0"0"-194,0 0-12,0 0-49,0 0-47,0 0 1,42-103-4,-32 68 5,-6 0 4,-4 5-3,0 12 3,0 6 8,-2 8 6,-6 4 0,-4 0-22,2 0-7,-3 21-6,4 11 0,5 2 2,4-1 3,0-1-3,2-6-2,21-1 1,6-8 4,2-8-4,1-7-15,2-2-13,0-2 19,-5-19 0,-6-4-3,-4-3-1,-5-7 10,-7-1 6,-4-2 2,0 6 1,-3 13 3,0 10 2,0 9 12,0 0-18,0 9-2,0 16-9,0 8 11,0 1 0,0-6 0,0-6 0,0-9 0,-3-8 2,3-5-2,0 0-4,0-10 3,0-17-10,5-3-10,11 0 13,3 2 8,-2 10 2,4 6 3,1 12 0,3 0-1,2 12 9,-4 14 14,-4 6-14,-3 0-8,-5 3 0,-7-1-5,-4 1-43,0-3-124,-21-5-182</inkml:trace>
  <inkml:trace contextRef="#ctx0" brushRef="#br0" timeOffset="4291.3769">10828 942 99,'0'0'1005,"0"0"-1005,0 0-32,0 0-129,0 0-56,115 25-252</inkml:trace>
  <inkml:trace contextRef="#ctx0" brushRef="#br0" timeOffset="5146.7449">11804 1325 776,'0'0'67,"52"-102"-32,-23 43 41,-11 4-51,-9 6-7,-9 12 2,0 16 24,0 9 32,-16 6-27,-1 6-20,-4 2-4,4 27-12,-1 15-3,7 7-6,5 7-2,6 5-1,0-7 0,6-6 1,15-11-2,4-12 0,6-11-2,3-12-12,3-4-7,4-16 16,1-20-10,-6-10-18,-8-4-21,-7-2-6,-10-4-13,-9 2-3,-2 5 62,0 10 14,0 8 3,-2 11 17,-7 8 15,3 5-9,-1 4 4,2 3-22,5 0-8,0 24-16,0 15 16,0 10 14,0 6 2,6-1 1,4-1 3,1-8-8,1-9-3,-6-10-6,0-12-1,1-7 0,-5-7-2,3 0 2,4-10 7,0-13-9,2-2-4,7 4-12,-4 9 0,1 6 5,1 6-6,-5 0 3,5 12-8,-6 10 6,1 0 9,3-2-1,1 1 0,3-10-10,2-5-31,5-6 9,1 0 27,6-26 11,3-9 0,-2-2 0,-6 2 2,-4-2 0,-12 7 8,-11 5 17,0 10 63,0 8 11,-13 7-6,-8 0-43,2 24-18,1 13-14,7 4-4,7 6-6,4-3-5,2-7 0,29-8 0,13-9-3,12-14-1,1-6-2,-2 0 2,-10-20-14,-9-8-26,-17-2-32,-17 0-35,-2 0-122,-38 0-252</inkml:trace>
  <inkml:trace contextRef="#ctx0" brushRef="#br0" timeOffset="5281.7564">11702 1259 939,'0'0'139,"0"0"-139,0 0-7,0 0 2,150-86-114,-48 28-170</inkml:trace>
  <inkml:trace contextRef="#ctx0" brushRef="#br0" timeOffset="6922.664">13530 1381 635,'0'0'121,"0"0"-65,0 0 35,0 0-56,0 0-11,18-110 9,-14 82-8,-4 0 2,0 7 0,0 7-14,0 5 22,-6 6-4,-7 3-17,3 0-14,-6 17-5,6 11 4,-1 11-6,7 7 5,4-2 2,0-3-1,1-5 0,21-9-2,5-10 2,9-8-9,2-9-19,-2 0-5,-1-19 9,-6-7-3,-4-3-14,-8-4 7,-7 3 13,-8 2 16,-2 5 6,0 8 4,0 7 13,0 8 8,0 0 5,0 0-30,0 14-1,0 9 1,0-4 3,0-1-3,0-6 0,2-8 0,2-4 2,1 0-4,6 0 4,5-18 10,1-5-6,8-8-3,-5 7-2,3 2 0,-6 6-1,-2 10 0,-1 6-3,-5 0-9,-2 20 5,-3 12 7,1 6 2,-4 6 2,-1-1-2,5-5-2,2-8 0,0-10-1,8-11 1,5-9-2,6 0-6,9-25 5,2-14-4,1-6-37,-2-6-11,-7-7-15,-9-4 41,-8-4 17,-10 1 12,-2 9 8,0 12 19,-8 12 33,-7 11 19,4 6-41,2 12 4,-2 3-4,0 3-25,-3 26-13,1 10-2,4 15 2,7 6 5,2 5 2,0-1 1,4-2-7,14-6 2,5-8-3,4-10 0,2-11-1,5-15-7,6-12-2,0 0 3,6-12-7,-6-22-19,-7-3 9,-4-1-48,-13 2 34,-9 6 38,-7 6 4,0 8 19,0 9 29,-3 7-5,-7 0-11,-7 0-24,5 17-5,0 13-6,3 2 5,9 5 0,0-2-5,0 2-1,9-7 1,13-4 0,5-11-1,0-8-1,4-7 0,-3 0 0,2-12-3,-3-19 3,-3-4-8,-6-10 0,-7-1 7,-11 0 2,0 4 0,0 10-10,-2 9 1,-9 11-12,4 11-8,3 1-37,4 0-5,0 1 18,0 11 11,9 5 6,13-3 10,4 1 4,5 2 15,4-1 7,-4 6 5,-7 4 26,-4 0 17,-7 2-4,-1 0-5,-8-5 3,0-4-20,1-4-8,-3-5-7,8-8-2,-4-2-4,9 0 0,8-12 15,0-15-5,5-3-7,-3-1-4,-4-4-9,-2 3-2,-6 2 11,-4 4 5,-4 6-1,-5 10 30,0 6 18,0 4 27,0 0-36,0 25-32,-5 10-10,1 11 4,4 3 3,0-5-2,6-9-2,18-5 2,6-10 1,4-9 15,-3-10-14,2-1-1,-2-17 11,-2-19-10,-4-6 1,-8-4-9,-3 0-8,-7 9-70,-1 7-48,1 10-145,2 8-152</inkml:trace>
  <inkml:trace contextRef="#ctx0" brushRef="#br0" timeOffset="7538.7292">15590 1185 906,'0'0'67,"0"0"7,0 0 1,0 0-51,-89 108-14,66-71-3,10-6-2,4-3-3,7-3-2,2-8 0,0-7-1,5-7-14,16-3-20,4 0 7,4-21 9,-2-4-10,-5-4 15,-4-1 14,-7 1 1,-2 6 7,-5 3 21,-4 8 22,0 9 0,0 3-1,0 0-2,0 0-27,0 7-16,0 15-5,0 7 2,0 5 0,12-7 0,2-3-2,12-12-1,7-10 0,5-2 0,5-9 0,1-22-3,-4-7-7,-4-4-2,-7-2-1,-14-7 3,-6-2 7,-9-7 2,0-1 3,0 8-1,-15 10 1,1 17 9,3 8 8,3 10 11,1 8-4,-3 0-1,0 10-15,-1 26-9,-3 18 0,8 16 5,3 7 1,3 5 6,0-4-4,5-10-3,24-12-5,6-13 1,7-19-1,12-14 3,-1-10-3,4 0-3,-9-24 2,-9-6-25,-20 2-30,-19-5-29,0 7-91,-48 2-268</inkml:trace>
  <inkml:trace contextRef="#ctx0" brushRef="#br0" timeOffset="7823.2732">13970 1115 777,'0'0'124,"0"0"-109,0 0 14,0 0 16,156-20-32,-110 6-13,-17 2-156,-20-1-182</inkml:trace>
  <inkml:trace contextRef="#ctx0" brushRef="#br0" timeOffset="7976.3689">13465 967 1075,'0'0'38,"0"0"-38,0 0-82,0 0-188,0 0-284</inkml:trace>
  <inkml:trace contextRef="#ctx0" brushRef="#br0" timeOffset="8631.9742">17340 890 164,'0'0'149,"0"0"24,0 0-3,0 0-10,0 0-26,0 0-40,-62-2-26,25 35-18,-3 16-9,1 20-5,5 7-5,12 0-14,11-6-7,9-10 0,2-10-8,0-5-1,14-10-1,12-5-27,-1-5-57,5-10-99,-3-6-146,-5-9-186</inkml:trace>
  <inkml:trace contextRef="#ctx0" brushRef="#br0" timeOffset="8799.5502">17440 1255 604,'0'0'0,"0"0"-34,0 0-151</inkml:trace>
  <inkml:trace contextRef="#ctx0" brushRef="#br0" timeOffset="9645.7344">17612 1090 886,'0'0'62,"0"0"-46,0 0 26,0 0-30,-72 111-8,61-63 9,5 1 3,4-5 5,2-9-7,0-5-9,2-10 1,17-6-2,6-9-4,6-5 1,5-5 17,4-20-8,-2-6-10,-5-3-11,-10-2 11,-10 0 1,-13-2 7,0-2 1,-9 6 14,-15 6 4,1 8-3,-3 11-6,4 8-18,-1 1 0,0 4-43,11 18-67,5-2-119,7-4-151</inkml:trace>
  <inkml:trace contextRef="#ctx0" brushRef="#br0" timeOffset="9820.4687">18084 1419 865,'0'0'109,"0"0"-106,0 0 24,-17 113-14,12-85-13,-2-4-11,3-7-121,-1-8-80,3-9-184</inkml:trace>
  <inkml:trace contextRef="#ctx0" brushRef="#br0" timeOffset="10341.515">18608 1083 933,'0'0'128,"0"0"-122,0 0-6,0 0 2,0 0 3,-63 102-4,48-96 4,1-6 1,1 0 3,3 0-1,-2-16 8,7-8-8,5-3-7,0 4-2,0-4-1,19 8-6,2 3-14,4 9 17,2 7-1,0 0 1,0 5 0,-1 14 0,-3 10 0,-8 5 5,-4 6 0,-11 2 2,0 2 11,-2 0-2,-25 0-1,-9-1-3,-3-5-1,-7-4-1,7-12-5,1-11 4,9-8 0,9-3 2,9 0 5,9-14-11,2-7 0,0 2-3,14 1 2,9 4 1,4 7 3,0 4-1,0 3-2,0 0 4,0 0-2,-6 12-2,1 2 0,-1 2-1,-2 3-74,6 4-125,-4-1-216</inkml:trace>
  <inkml:trace contextRef="#ctx0" brushRef="#br0" timeOffset="10666.0849">19014 1458 916,'0'0'35,"0"0"38,69-127-13,-37 75-35,0-1-11,-9 7 1,-10 1-2,-8 9-2,-5 0 3,0 5 9,-5 9-6,-10 2 0,1 13-5,-1 3-12,2 4-1,-1 0-2,1 11 0,-1 22 1,1 8 2,3 8 0,8 2 1,2 6 0,0-5 1,19-6-2,5-6 0,5-10 0,4-10-2,1-10-16,-3-8-58,-2-2-98,-14-2-199</inkml:trace>
  <inkml:trace contextRef="#ctx0" brushRef="#br0" timeOffset="10908.723">19332 752 963,'0'0'83,"0"0"-70,139 30 4,-68 12 35,-1 8 15,-13 6-28,-16 4-28,-20 9 2,-16 5-6,-5 2 10,-22 0 0,-18-5-7,-3-10-9,3-8-1,5-14-13,4-13-128,2-18-269</inkml:trace>
  <inkml:trace contextRef="#ctx0" brushRef="#br0" timeOffset="12210.5865">16653 2141 788,'0'0'149,"0"0"-83,0 0-38,0 0-26,9 164 55,-9-57 9,0 13-26,-2 11-10,-7 2-15,2 1-5,7-16-6,0-27-1,16-20-2,13-27-1,4-23-3,8-21 0,2-9-4,5-33 6,-6-11-8,-13 0 0,-18-5 6,-11 0-1,-7-3 4,-28 5-6,-13 6 4,-4 8-12,0 8 12,3 6 0,7 0 2,13 0 0,12-2-4,17-1-18,0 0-13,23-6-19,13 4 8,9-4-12,-1 3-9,1 1 15,-1-2 49,-8 5 3,-9 3 10,-11 12 4,-11 9 0,-2 3 26,-3 3 20,0 0 6,0 0-30,-4 5-31,-11 19-5,-1 5 0,3 6 1,3-3 1,10 2-2,0-4 0,0-4-1,7-8-2,11-5-18,7-11-4,1-2-4,4 0 20,-1-16-10,-2-7-23,-6-3 16,0-4 11,-9 5-4,-2 4 19,-8 5 2,-2 6 12,0 2 24,0 5 1,0-2-2,0 5-16,0 0-5,0 10-16,0 16 0,0 4 8,0 1-5,0-2-2,5 0 3,7-8-4,7-4-1,-1-8-2,1-3 3,2-6 0,-2 0 3,2 0-3,-3-15 2,-3-8 5,-1-1-7,-6-6 1,-1 0-1,-3 4-1,-2 4 1,-2 12 0,0 6-2,0 4 0,0 0-12,0 10-3,0 10 17,-2 3-1,0-6 0,2-7-2,0-2-11,0-8-2,0 0-4,0 0-10,11-22 28,11-5-8,3 4 2,0 2 4,0 10 4,-6 5 1,-1 6 2,-1 0 7,0 6 6,-6 14-7,-4 3-6,-7 3-6,0 1-26,0 4-133,-10-8-112,-1-7-94</inkml:trace>
  <inkml:trace contextRef="#ctx0" brushRef="#br0" timeOffset="12599.858">17790 2305 731,'0'0'126,"0"0"-92,0 0 61,-131 93-57,108-53-27,8-2-4,6-8-4,9-4-3,0-10 0,7-9-5,19-7-4,8 0 5,6-25-2,1-7-1,2-8-12,-9 3 9,-9-8-16,-15-3 16,-10-10 10,0-4 1,-2 6 20,-13 10 15,0 21 12,7 13 30,2 12-5,2 0-43,1 28-14,0 25-11,3 12 15,0 4-4,8-2-7,8 0-1,3-9-7,1 0-1,1-2-11,1-15-69,-5-19-200,1-22-260</inkml:trace>
  <inkml:trace contextRef="#ctx0" brushRef="#br0" timeOffset="13216.707">18285 2342 363,'0'0'140,"0"0"-8,0 0-23,0 0-23,0 0 27,0 0-10,-12-44-43,-20 44-15,-2 7-7,-4 16-14,5 9-8,4 4-5,6 0-7,10-4-4,9-6 0,4-8 0,0-3-9,27-12-22,4-3-13,7 0 31,-3-16-14,1-12-7,-7-2 6,-10-1 22,-5-1 6,-9 6 2,-2 5 8,-3 10 20,0 6 16,0 5 6,0 0-20,0 0-32,0 16 4,0 16-4,6 8 4,5 1-4,5-3-1,1-6 0,3-5-58,0-10-83,0-12-86,-2-5-57,0 0-122</inkml:trace>
  <inkml:trace contextRef="#ctx0" brushRef="#br0" timeOffset="14362.6568">18545 2376 602,'0'0'152,"0"0"-135,0 0 20,0 0 18,50 108-30,-42-76-8,-5-7-12,-1-10 0,-2-7-3,3-6 0,-1-2 6,2-2 32,5-21 2,2-12-42,5-4 0,2 0 3,1 0-3,2 13-11,1 5 1,-2 15 4,1 6 0,3 10-1,-5 20-6,2 8 11,-3 0 4,-5-4-4,-4-6 4,-4-10-2,-3-11 0,0-7 1,-2 0 8,2-13 12,3-17-21,1-10-30,5-4 27,5 6 0,-1 4-14,1 10 6,1 13 2,-1 8 7,1 3-2,-2 3-2,-1 22 6,-6 8 0,-1 8 7,-5-1-6,-2 0 2,0-4-2,0-14-1,4-8-2,8-14-11,7 0-51,6-14 45,8-15-6,1-10 8,-3 0-10,-4-2-4,-11 1 19,-8 8 12,-8 8 22,0 10 45,-2 8 12,-16 6-11,-1 0-38,-2 20-22,3 8 13,7 6 3,7 0-11,4-2-5,0 2-4,0-6-3,18-2 0,6-8-1,3-4 0,4-9-6,-2-5-2,-2 0 4,2-12 6,-4-9-2,-3-4 3,-5-1-1,-5-6-1,-5 3 0,-7 5 0,0 12 5,0 8 4,0 4 20,0 0-1,0 6-20,0 14-9,0 6 4,0 4-1,0-6-3,0-3 2,0-6-2,0-10 0,0-5-2,0 0-7,13-5 9,5-15 0,1-4-14,4 2-11,-5 4 9,-5 3-1,-1 12 13,-6 3 3,1 0-4,-1 15-12,-3 8 17,6 7 5,-1-6-4,3 1 0,5-6 1,-1-5-2,7-7 0,4-7-3,3 0 3,4-26-1,5-10-1,-7-9-3,-4-5 0,-10-5 0,-7-8-19,-10-10 14,0 1 5,-3 10 5,-15 20 26,1 22 23,-1 15 24,1 5-26,-4 20-25,4 19-12,7 18-7,6 9 2,4 4 9,0 0-9,17-10-2,4-6 0,-4-10-3,-3-8-17,0-7-74,-4-14-116,-1-15-202</inkml:trace>
  <inkml:trace contextRef="#ctx0" brushRef="#br0" timeOffset="14969.5346">20196 2314 1066,'0'0'43,"0"0"-1,0 0 0,0 0-35,0 0-7,-110 128 3,99-91 0,7-2-2,4-8 1,0-12-2,4-8-18,19-7-24,12 0-3,1-19 13,1-7-25,-5-4-12,-10-3 55,-9-1 14,-3 2 9,-8 9 20,-2 8 40,0 15 12,0 0-5,0 0-41,0 7-25,0 15-5,0 7 2,0-3-1,0-1-5,13-4-1,9-8 0,8-11-3,9-2-9,1-3 6,3-23-1,-5-6-16,-8-9-11,-7-2-6,-10-8 22,-11-10 7,-2-5 6,0 6 5,0 14 2,-2 22 12,-2 18 40,0 6 6,-5 9-30,0 37-25,4 14-1,3 19 8,2 2 3,0-9 1,4-12-2,19-16-9,10-14-5,5-14 0,7-16 0,0 0 1,5-24-1,-8-7-7,-9 2-29,-17 0-32,-16 8-36,0 5-130,-41 2-284</inkml:trace>
  <inkml:trace contextRef="#ctx0" brushRef="#br0" timeOffset="15121.6278">19930 2282 935,'0'0'182,"0"0"-181,81-113 0,-15 74-1,-1 4-69,-14 9-137,-31 6-589</inkml:trace>
  <inkml:trace contextRef="#ctx0" brushRef="#br0" timeOffset="15504.3141">18459 3200 908,'0'0'108,"0"0"-60,0 0 21,0 0-45,-14 116 0,32-51 2,-2-1-16,0 0-6,-8-2 1,-3 2-5,-5 0-20,0 1-90,0-12-106,-11-12-123</inkml:trace>
  <inkml:trace contextRef="#ctx0" brushRef="#br0" timeOffset="15692.7082">18447 3240 745,'0'0'110,"0"0"16,0 0-8,150-76-66,-117 76-25,-10 20-12,-17 16-12,-6 7 10,-2 7-13,-25 0-40,-2-4-102,0-8-105,8-10-99</inkml:trace>
  <inkml:trace contextRef="#ctx0" brushRef="#br0" timeOffset="16582.1334">18831 3423 603,'0'0'98,"0"0"-3,0 0 11,52-121-48,-52 101 4,0 8 5,0 8-8,0 4-9,-16 0-16,0 2-31,-2 17 4,4 4-3,6 5 2,4 6-6,4-1 0,0-6-1,2 0-4,18-5-6,2-6-11,1-6-3,7-6 0,-1-4 8,2 0 9,-1-9 2,-4-14 2,-1-3-6,-8-6-3,-5-5-4,-7 5 2,-5 3-3,0 8 16,-5 7-1,-4 6-3,2 6-20,3 2 18,4 0 4,0 0 0,0 2-7,0 19 10,0 4 2,4 4 0,12 0 0,-1 1 0,-1-2 1,1-3-1,1-7 0,-3-4 4,3-8-5,2-4 1,-2-2 1,2 0 0,4-5-2,0-12-1,-7-3-8,1-4 9,-7 4 5,-5 6-3,-4 2 1,0 8 18,0 4 18,0 0-1,0 0-25,0 5-13,0 13 0,-2 7 1,0 1 0,0-6-1,2-5 0,0-1-2,4-8-4,16-6-5,5 0-5,5-6 5,5-13-7,-4-5-9,-6-2 19,-6 4 5,-8 8 3,-6 8 3,-5 3 7,0 3 39,0 0-8,0 0-25,0 23-8,-2 5-6,-5 4-1,7-4 0,0-5-1,7-6 0,16-9-1,0-8 1,7 0 1,8-8 5,0-14-1,-5-8-3,-6-1 4,-12 2-5,-4-5 4,-11 6 3,0 3-1,-2 6 5,-18 9-7,-7 10-5,-2 0-3,2 3-59,3 12-62,11-6-149,10-3-78</inkml:trace>
  <inkml:trace contextRef="#ctx0" brushRef="#br0" timeOffset="16972.4861">20019 3287 880,'0'0'105,"0"0"-70,0 0 27,0 0-31,0 0-14,-112 130-7,93-94-3,7-8-5,8-7-1,4-6-2,2-9 0,22-6-11,10 0 9,4-21 2,3-13 0,-4-2-9,-8-1 5,-7-6 5,-10 0 1,-8-6 1,-4 1 6,0 4 14,-4 10 3,-8 13 21,5 9-1,1 9-5,4 3-6,0 10-20,2 21-13,0 15-1,0 9 3,8 6-3,8 1 0,-1 0 0,1-4-5,-7-7-32,-9-10-65,0-9-41,-9-8-125,-22-17-142</inkml:trace>
  <inkml:trace contextRef="#ctx0" brushRef="#br0" timeOffset="17118.7029">19533 3087 1136,'0'0'52,"0"0"-48,0 0-4,0 0-7,0 0-402,0 0-312</inkml:trace>
  <inkml:trace contextRef="#ctx0" brushRef="#br0" timeOffset="17782.6688">20935 2071 302,'0'0'528,"0"0"-520,67-106 87,-32 80 4,4 10-61,1 3-7,2 8-11,-4 5-9,-4 5-6,-12 32-5,-9 18 0,-13 18 16,0 18 19,-8 9-3,-17-3-15,6-5-12,7-10 4,12-14-8,0-14 2,6-8-2,20-13-2,2-14-4,1-12-1,0-7 1,-6 0 5,-6 0 2,-11-7 2,-6 0 4,0 7-3,0 0-2,-4 7 4,-13 29-6,1 13-1,7 18 0,4 8 1,5 3-1,0-1 0,0-6 3,0-13-1,0-10 7,0-9 7,-9-12 1,-15-4 1,-10-7-3,-1-10-9,-1-6 1,5 0-6,6-20-2,10-15-12,15-9-47,0-11-53,7-12-155,17-7-337</inkml:trace>
  <inkml:trace contextRef="#ctx0" brushRef="#br0" timeOffset="17972.3067">21733 2374 1107,'0'0'47,"0"0"-36,0 0-11,133-67 5,-71 49-5,-9 7-61,-15 1-234,-21 6-170</inkml:trace>
  <inkml:trace contextRef="#ctx0" brushRef="#br0" timeOffset="18119.9215">21853 2576 872,'0'0'106,"0"0"-88,0 0-5,0 0 9,0 0-22,168-66-107,-110 35-133,-2-6-251</inkml:trace>
  <inkml:trace contextRef="#ctx0" brushRef="#br0" timeOffset="18659.8718">22683 2118 1048,'0'0'0,"0"0"5,0 0 13,0 0-7,-49 109-8,32-90 6,-2-8-6,1 0 5,1-8 0,1-3 1,5-3 0,2-19 3,6-7-12,3 0-4,0-2-2,10 4-2,12 4-5,4 8 4,-1 0 8,2 9 0,0 6-1,0 0 0,0 4-1,-1 16 3,-6 6 2,-2 10 1,-5 6 9,-6 8-6,-7 1 2,0 0 0,-20-2-2,-18-3-2,-5-2 0,-1-6-4,4-11 0,8-11-14,13-13 12,7-3 2,9 0 6,3-11-6,0-8-6,3 3 6,15 1 0,7 3 9,2 1 6,1 9-3,2 2 2,-1 0 1,-3 2-4,-4 10-5,-3 4-6,-5 0-1,1 2-13,-2 1-50,0 0-68,-3 0-141,6-1-96</inkml:trace>
  <inkml:trace contextRef="#ctx0" brushRef="#br0" timeOffset="19028.5829">22995 2636 360,'0'0'90,"0"0"45,0 0-17,133-110-34,-96 72-11,-4-10 8,5-15-6,-7-12-22,-6-10-11,-14 1-18,-7 14-9,-4 20-9,0 16 16,-7 14 10,-8 8-13,1 4 4,2 4-12,2 4-8,-1 0 6,-2 2-9,-1 24-2,-1 16 0,0 10 2,10 10 4,5 7 4,0 0-1,2-2-1,23-11-3,10-10 0,3-17 0,8-12-3,6-8 1,1-9 11,8 0 1,-7-9 4,-5-7-2,-14 0-6,-12 2-2,-10 4-4,-12-2-3,-1 4-6,-12 4-68,-27 1-296</inkml:trace>
  <inkml:trace contextRef="#ctx0" brushRef="#br0" timeOffset="21497.7024">2515 4514 722,'0'0'444,"0"0"-411,0 0 85,0 0-75,0 0-38,0 0-1,-31 106 5,31-38 0,0-2-3,0 3-5,0-3 0,0-2-1,0-2-58,0-8-45,0-8-130,0-16-150</inkml:trace>
  <inkml:trace contextRef="#ctx0" brushRef="#br0" timeOffset="21654.6957">2382 4642 948,'0'0'25,"58"-108"9,5 54 4,3 9-24,-3 17-14,-12 21-15,-15 7-158,-18 20-153,-18 18-141</inkml:trace>
  <inkml:trace contextRef="#ctx0" brushRef="#br0" timeOffset="22004.2294">2449 4884 718,'0'0'38,"0"0"102,0 0-86,0 0-50,0 0 34,0 0-22,145-68-6,-110 64 0,-8 4-9,-8 0-1,-7 19 0,-5 13 3,-5 1 2,-2 6 2,0-3 0,0-10-3,0-3-4,4-16-1,10-5-2,7-2-4,10-9-9,0-20 12,2-9 4,-6-2 6,-13 1-1,-6 7 4,-8 6 11,0 5 14,-15 4-9,-10 9-13,0 8-12,2 0-29,7 0-52,5 14-109,8-2-34,3-3-89</inkml:trace>
  <inkml:trace contextRef="#ctx0" brushRef="#br0" timeOffset="23152.4013">2975 4821 593,'0'0'65,"0"0"48,0 102-40,0-66-35,0-2-18,0-7-11,3-10-7,5-5 0,5-10-1,3-2-1,4 0 0,2-10 4,1-16 6,4-6 2,-8-6-12,-1-4 0,-5 6 3,-3 3 6,-8 11 10,-2 15 32,0 2 38,0 5-20,0 0-17,-4 0-38,-4 16-14,3 14-5,4 6 4,1 5-2,0-3-2,0-4 5,16-9-3,7-8 0,-2-13-6,4-4-11,2 0-13,3-18 20,0-14 8,-9-6 1,-2-6 4,-8-2 1,-8-1-1,-1 9 0,-2 9-1,0 12-12,-7 9-2,-4 6-22,11 2 2,0 0 12,0 0-49,0 14-15,6 4 50,14 3 21,1 6 16,-2 2-1,2 3 1,-5 0 4,-3 3 5,-3 0 7,0-1-1,-1-8-10,1-10 0,2-6-5,8-10 2,6 0-2,12-20 4,5-14 2,-1-4 3,-6-3-6,-12 5 1,-8 9 6,-11 5 14,-3 8 49,-2 5 25,0 8-11,0 1-24,0 0-35,-11 0-7,1 15-21,0 14-2,3 7 2,5 7-3,2 1 1,0-7 2,0-7 0,19-10-3,6-10-1,8-10-7,1 0-10,4-7-10,-2-22 23,-3-8 1,-6-2 5,-10 1-3,-5 1 5,-10 4 5,-2 6 2,0 10 2,-2 6 15,-7 8 2,0 3-4,-1 0-10,-1 17-12,2 13-2,8 9-1,1 1 2,0 0 0,0-6-1,14-9 1,9-11-2,6-14 1,10 0-5,1-5 6,0-25-4,-1-7 4,-2-4-7,-8-6-2,-7 4-11,-12 3-8,-7 10-22,-3 9 2,0 11-22,-4 10 9,-8 0 25,4 0-7,6 13-3,2 7 2,0-1-13,20 4 35,3 3 23,-3-1 2,2 8 49,-5-1 37,-5 2 9,-6-1-37,-3 2-7,-3-3-24,0-4-20,0-4-1,0-7-8,0-8-16,0-6-113,-7-3-165</inkml:trace>
  <inkml:trace contextRef="#ctx0" brushRef="#br0" timeOffset="23289.5275">3744 4636 560,'0'0'0,"0"0"-184</inkml:trace>
  <inkml:trace contextRef="#ctx0" brushRef="#br0" timeOffset="24788.6761">4895 5011 910,'0'0'27,"0"0"-13,0 0-1,75-130-3,-52 87 11,-8 0-6,-6 4-1,-9 9 1,0 12 0,0 8-3,-14 10-12,-5 0-10,-2 7 10,3 18-9,5 8 4,7 2-29,6 1-41,2 1 11,20-4-2,8-5 8,-5 1 42,-2-2 16,-5 0 0,-11 1-3,-7-2-1,0 0 4,-5-6 5,-6-11 6,4-6 15,7-3 43,0-6 8,12-23-62,17-10-7,10-9-4,4 0-3,2 0 1,1 4 0,-5 3-2,-15 12 3,-6 9 13,-13 8 24,-7 5 10,0 3 35,0 2-12,-18 2-42,-6 0-6,3 14-20,2 13-2,1 5-3,9 3 1,9 3-1,0 3-1,9-7-2,20-10 0,5-11-7,10-8-4,7-5 0,2-6-3,-1-22-20,-4-10 2,-7-7 30,-10-2 5,-10 3 3,-8 0 3,-13 5-1,0 9 0,-2 9-1,-14 9-4,5 7-3,-1 5-13,8 0 7,4 8 8,0 10-12,0 0-2,0 4 5,16 0 4,3 2 1,6 5 0,-3 2 2,-7-1 2,-1 3-4,-7-4 4,-1-2 1,0-7 0,0-6 0,-2-8 0,5-6 0,3 0-1,5-4-4,8-18 5,4-7 8,6-5-5,-1-2-2,-3 4 2,-6 2 1,-9 10 0,-12 8 12,-4 9 41,0 3 13,0 0-15,0 0-21,-8 0-21,-2 12-13,-1 11-1,3 10-3,4 1 4,4 0-1,0 2-1,8-10 1,15-6-5,9-10-7,3-10-4,5 0-4,3-16-3,0-17-5,-6-5 15,-9-3-10,-4 2 18,-13 2 6,-7 4 0,-4 11 6,0 7 5,0 12 29,-6 3-4,-5 0-10,-1 6-19,6 16-4,2 6-3,4 7 0,0-6-1,4 0-1,14-10 2,-1-6-1,8-12 1,4-1-1,2 0 0,2-17 1,-4-7-4,-8-3 1,-6 4-5,-3-2 8,-6 8 1,-2 6 0,-4 5 7,3 3 4,-3 3 1,2 0-13,4 0 0,4 3-6,1 15 5,-3 2 1,2 5 0,-6-1 2,-2-1-1,-2 3-1,0-1-20,-16-2-63,-3-4-113,-5-7-111,3-8-314</inkml:trace>
  <inkml:trace contextRef="#ctx0" brushRef="#br0" timeOffset="24939.6421">6087 4480 1229,'0'0'42,"0"0"-38,0 0-4,0 0-43,0 0-219,0 0-162</inkml:trace>
  <inkml:trace contextRef="#ctx0" brushRef="#br0" timeOffset="25334.6151">6988 4881 589,'0'0'329,"0"0"-306,0 0 19,100-120 1,-71 85-8,-9 5 5,-11 10-13,-9 6-1,0 8 30,0 6-15,-20 0-18,-9 3-17,-5 26 1,5 9 2,7 4-7,13 0-2,9-2-1,0-4 1,4-4-19,17-5-46,6-7-93,-1-9-67,6-11-85</inkml:trace>
  <inkml:trace contextRef="#ctx0" brushRef="#br0" timeOffset="26078.3201">7287 4738 403,'0'0'345,"0"0"-305,0 0 29,0 0-21,0 0 3,0 0-27,127 2-22,-117 33 3,-5 2 5,-5 6-4,0-3-6,-5-8-11,-10-9-13,4-11 3,6-7 0,5-5-33,0 0 22,0-26-40,26-12-4,11-7 5,-2-3-10,1 2 61,-7 6 20,-11 12 90,-7 10 50,-11 11 22,0 7 4,0 0-29,0 0-77,-13 11-42,-3 19-8,3 7-3,4 5-3,9-2-4,0 0 0,6-8-3,24-8-24,7-10-15,5-14-17,8 0 1,-1-20-19,-3-17 1,-5-2 23,-10-1 27,-14 3 26,-9 7 17,-4 9 60,-4 9 21,0 7 24,0 5-42,0 0-44,0 24-24,0 20-5,0 14 0,0 15 11,0 3-4,0 6-5,0 4-7,5 2-1,-1-5-1,-4-17-18,0-22-17,0-24-3,-7-20-35,-7-8 4,4-40-7,-6-18-23,5-14 23,2-12 14,7-9 6,2-1-31,0 4-8,29 13 90,11 27 5,2 18 85,1 19 13,-1 10 8,-9 11-2,-6 0-42,-11 25-24,-12 8 7,-4 5-7,-2 2-5,-23 0-19,-1-1-14,-1-6 0,6-6-82,13-15-133,8-12-91,0 0-139</inkml:trace>
  <inkml:trace contextRef="#ctx0" brushRef="#br0" timeOffset="26978.5669">8452 4584 931,'0'0'160,"0"0"-103,0 0-5,0 0-28,-143 62-17,114-20 4,0 6-9,4 0-1,8-4 1,9-5-2,8-14-3,0-6-7,10-14-20,19-5-17,4-3-19,5-26-9,1-5-62,-8-4 34,-5 1 46,-8 4 57,-7 1 3,-6 10 61,-5 5 57,0 8 1,0 6-32,-3 3-17,-3 0-33,-3 5-24,3 15-9,-2 10 0,8 2-3,0 0-2,0-1-2,3-7 0,15-4-1,2-10-7,7-5-9,2-5-8,2 0-2,0-3-11,-5-17-5,-3-4 22,-6-6 12,-5 2 9,-5 1 2,-5 8 7,-2 7 18,0 7 18,0 5-7,0 0-17,0 6-13,0 18-8,-2 7 2,-5-1-1,0-9 0,5-5-1,2-8 0,0-6 1,0-2-1,0 0 0,0-14-1,7-10-1,9-1-1,1 2-6,-1 5 4,1 8 1,2 8 2,-3 2-4,-3 2-5,-1 23 7,0 8 1,-3 6 3,-3-4 0,2-2 0,0-9 0,1-14 0,2-6-1,5-4-1,6-2-3,7-24 1,5-6 2,-3-7-19,-4 2-14,-8 0-1,-4 5 2,-9 8 12,-6 8 20,0 8 1,0 5 1,0 3 14,0 0-6,0 0-8,0 5-4,18 15 4,6 4 7,5-1 30,-2 6 5,-9-3 2,-10 2-12,-8-1-12,0 2-5,-26 0-5,-12-3-10,-4-4-10,-1-8-92,5-12-94,16-2-71,7-6-94</inkml:trace>
  <inkml:trace contextRef="#ctx0" brushRef="#br0" timeOffset="27780.3591">9293 4664 1094,'0'0'111,"0"0"-106,0 0 15,0 134-11,0-87-8,0-1-1,0-10-7,0-10-26,14-10-32,10-16 6,5 0-15,2-20 55,4-15-58,3-5 32,-5 2 13,-4 4 29,-8 7 3,-6 4 60,-6 13 52,-6 6-22,-3 4-7,0 0-15,0 14-39,-7 12-18,-5 10-3,8 0 3,1 0-6,3-4-5,0-9 2,23-9-2,6-8 1,5-6-1,0 0 0,3-24-9,-4-6 2,-6-5 3,-11-3 4,-14 2-2,-2-1 2,-12 5-12,-17 8 2,-2 13-4,-2 11-2,2 0-6,9 0-2,10 4 11,10 3-4,2-6-27,7-1-6,23 2 29,9 0 13,2 5 3,10-2 1,-7 7 4,1 8 0,-5 6 14,-9 3 5,-11 0 15,-11 0 14,-9-7-34,0-4-9,-9-11 2,-4-5-3,2-2 9,6-9-9,5-19-2,0-9-2,18-7-1,15 2-12,0 6 2,6 10 9,-6 14 2,-1 6 7,-3 6 5,-5 0 12,-5 24 5,-9 10 1,-3 12 5,-7 7-11,0 3-6,0-8 4,0-12-12,0-12 4,6-14-8,17-10-2,6 0 0,4-16 2,5-14-3,-5-1-3,-11 4-12,-13-2-19,-9 1-65,-18-2-107,-37-2-371</inkml:trace>
  <inkml:trace contextRef="#ctx0" brushRef="#br0" timeOffset="28044.5345">9518 4050 579,'0'0'135,"0"0"-72,0 0 67,0 0-94,9 130-18,-52-105 4,-8-9-1,0-12 0,4-4 50,11-7 5,16-12-12,11-7-20,9 2-20,2-1-22,23 7 3,5 7-5,5 4-4,0 7-50,-5 0-168,-8 0-447</inkml:trace>
  <inkml:trace contextRef="#ctx0" brushRef="#br0" timeOffset="28739.5347">3497 6493 723,'0'0'138,"0"0"-5,0 0 6,0 0-62,0 0-25,0 0-11,-114-89-9,84 89-13,4 0-7,1 10 4,4 25-2,3 15-12,8 16-2,9 2 3,1 4-2,1 1-1,17 1-2,3 6-25,-6 2-34,-6 0-126,-9-5-145,0-10-161</inkml:trace>
  <inkml:trace contextRef="#ctx0" brushRef="#br0" timeOffset="29039.7837">3047 7153 671,'0'0'36,"0"0"-35,93-151 9,-28 99-4,1-3 8,7 9 0,-1-1-4,-5 11 4,-9 3-5,-20 5 0,-16 14 6,-13 7 45,-9 7 58,0 0 28,0 0-42,0 0-44,-11 0-35,-4 0-21,-1 24-1,-2 15-2,1 16 0,3 11-1,3 6 0,11-4-3,0 2-18,0-9-72,22-10-83,3-12-102,1-15-67</inkml:trace>
  <inkml:trace contextRef="#ctx0" brushRef="#br0" timeOffset="29422.5991">3751 6946 307,'0'0'596,"0"0"-586,0 0 10,0 0 6,0 0-11,120-16-11,-107 46 1,-8 6-2,-5 5 4,0 0-6,-9-9 6,-11-1-3,2-15-4,7-7 3,5-7-2,6-2-1,0-4-2,0-21-44,15-8-22,5-11 40,0-2 19,-4-3 8,1 2 1,-7 10 7,-10 15 49,0 10 30,0 10 13,0 2 18,0 0-59,0 13-54,0 17-2,0 14 0,0 6-1,3-2-1,13 2 0,2-4-16,1-3-95,-2-5-134,-6-11-145</inkml:trace>
  <inkml:trace contextRef="#ctx0" brushRef="#br0" timeOffset="29672.5966">4016 6699 997,'0'0'34,"0"0"-18,0 0 22,170-29-11,-106 44 36,-11 24-22,-7 11-5,-17 10-18,-20 12-5,-9 4 1,0-1-2,-21-10-2,-8-12-2,5-11-5,4-14-3,9-12-37,6-10-114,5-6-145,0-10-206</inkml:trace>
  <inkml:trace contextRef="#ctx0" brushRef="#br0" timeOffset="29843.5981">4685 6976 1050,'0'0'56,"0"0"-55,131-69 20,-81 52-20,-11 9-1,-12 4-116,-18 4-219,-9 0-187</inkml:trace>
  <inkml:trace contextRef="#ctx0" brushRef="#br0" timeOffset="29991.9866">4683 7211 966,'0'0'129,"0"0"-113,0 0-15,0 0 6,0 0-7,162-61-19,-115 35-220,-13-2-349</inkml:trace>
  <inkml:trace contextRef="#ctx0" brushRef="#br0" timeOffset="30570.6425">6332 6442 724,'0'0'107,"0"0"30,0 0-7,0 0-56,0 0-20,0 0-13,-58-31-25,25 47-11,-5 22-3,-3 10 2,3 5 0,10 2-3,10-5 0,14-6-2,4-5-3,0-11-2,15-10-27,10-15-4,8-3-14,1-10 18,-1-17 10,0-8-6,-6-2-1,-9 0 30,-5-1 0,-8 6 8,-5 4 49,0 10 9,0 11-11,0 5-7,0 2-23,0 0-25,0 23-8,0 11 8,0 10 2,0 2-1,7 0-1,6-1-53,5-5-119,2-16-149,2-14-113</inkml:trace>
  <inkml:trace contextRef="#ctx0" brushRef="#br0" timeOffset="30862.484">6582 6703 98,'0'0'905,"0"0"-888,0 0-3,-46 104 10,46-62-10,0-1-5,0-3-3,14-10-5,9-14-1,4-10-1,8-4 1,5-18 0,1-18 13,-3-6-6,-9 0-7,-9-1 5,-9 4-1,-11 0 6,0 3 13,-9 7 17,-19 10 13,-4 12-34,-7 7-19,2 0-7,1 12-47,7 11-40,4-3-100,10-2-207</inkml:trace>
  <inkml:trace contextRef="#ctx0" brushRef="#br0" timeOffset="31140.1862">6018 7236 912,'0'0'0,"0"0"3,0 0 18,144 14 50,-57-14-16,12-5-15,10-11 10,10-6 2,3-8 5,-3-1-22,-2 0 3,-19 4-12,-27 11-19,-28 4-7,-26 11-6,-17 1-45,-11 0-33,-35 27-61,-12 4-211</inkml:trace>
  <inkml:trace contextRef="#ctx0" brushRef="#br0" timeOffset="31672.3702">6469 7710 824,'0'0'65,"0"0"-56,0 0 62,-114 109-49,93-96-17,1-6 4,3-7-1,1 0 26,3-12 12,8-13-12,5-3-29,0 0-4,9 0-2,18 1 0,8 4 0,5 5-2,-1 13 3,1 5-6,-7 0-2,-4 25 8,-9 11 1,-9 7 2,-11 10 0,0 1 3,-17 1-1,-20-4 19,-2-5-6,-3-7-3,1-8-3,6-14-4,7-8-5,11-9 7,8 0-3,9 0-7,0-15-1,7-8-12,17 6 9,10 3 2,2 10 1,-1 4-6,3 4 1,-1 25 6,-4 10 3,-1 3 3,-3-5-2,-9-12 1,-2-11 3,2-14 1,2 0 2,7-6-1,7-24 1,-5-4-11,-6 0-67,-12-5-298</inkml:trace>
  <inkml:trace contextRef="#ctx0" brushRef="#br0" timeOffset="32085.2517">8006 6615 1148,'0'0'42,"0"0"-16,0 0-18,0 0-5,-6 120 13,12-67-6,-2-4-6,2 2-2,-2-7-2,0-2-3,1-5-43,-5-8-99,0-3-93,0-8-83</inkml:trace>
  <inkml:trace contextRef="#ctx0" brushRef="#br0" timeOffset="32274.2191">7850 6962 894,'0'0'86,"0"0"-19,0 0-45,0 0-6,0 0 22,158-104-17,-106 88-11,-3 3-10,-3 6-22,0-1-149,-9-4-147</inkml:trace>
  <inkml:trace contextRef="#ctx0" brushRef="#br0" timeOffset="32595.6465">8935 6365 771,'0'0'104,"0"0"-81,0 0 89,134 5-8,-62-5-57,3-5-10,0-6-9,-18-1-21,-8 4-7,-20 4-50,-18 4-91,-11 0-153,-10 0-65</inkml:trace>
  <inkml:trace contextRef="#ctx0" brushRef="#br0" timeOffset="32999.7543">8855 6423 643,'0'0'91,"0"0"11,0 0 1,0 0-65,0 0 14,0 0-11,120 72-2,-55-64-11,-4 0-7,-8 1-10,-11 8-4,-15-1-7,-13 0 0,-14 4-3,-2 2-4,-31 3-10,-10 6-14,-4-1 13,-9 4 17,7 2 0,-3 7 1,6 7 0,11-4 0,8 1 5,14-6 7,13-11-10,8-2 6,32-14-3,23-8 7,13-6 11,13-12-2,11-23 1,2-2 3,-1-1 5,-11 4-12,-26 13-10,-26 8-8,-32 13-28,-6 4-56,-46 26-23,-22 12-216,-9-4-169</inkml:trace>
  <inkml:trace contextRef="#ctx0" brushRef="#br0" timeOffset="33382.5746">8588 7615 485,'0'0'444,"0"0"-407,0 0 44,-7 127-5,7-88-37,0-4-2,0-7-7,0-5-14,0-13-3,0-6 1,0-4-7,0 0 2,0-27 2,0-15-11,0-6 0,13-1 0,3 8-6,5 7-3,1 4-2,2 7 8,-2 6 2,1 8 1,-6 9 0,2 0-2,-7 13 1,2 12 1,-7 9 5,-1 4-3,-4-1 2,4-1-4,0-6-2,-2-6-25,1-3-65,-1-10-90,-2-9-110,1-2-110</inkml:trace>
  <inkml:trace contextRef="#ctx0" brushRef="#br0" timeOffset="33541.5473">8982 7708 641,'0'0'391,"0"0"-381,0 0 3,166-77-3,-110 54-10,-6 5-26,-11 6-195,-10-1-99</inkml:trace>
  <inkml:trace contextRef="#ctx0" brushRef="#br0" timeOffset="33729.4341">9069 7878 997,'0'0'21,"0"0"5,0 0-1,0 0-18,116-24-7,-66-2-20,0 0-62,-4-1-44,-7 6-101,-10 2-196</inkml:trace>
  <inkml:trace contextRef="#ctx0" brushRef="#br0" timeOffset="33899.9258">9589 7618 1072,'0'0'61,"0"0"-27,0 0 5,-11 138-25,15-96-12,3 0-2,-2-10-17,-5-7-44,0-8-57,0-13-174,0-4-116</inkml:trace>
  <inkml:trace contextRef="#ctx0" brushRef="#br0" timeOffset="34522.6138">9520 5571 134,'0'0'678,"0"0"-578,0 0-10,0 0-64,0 0-21,0 0 21,-34 97 3,12-53-6,-7 2-2,-7-1-9,1-3-8,-3-6 2,5-8-2,6-12-4,9-7 0,3-9-3,7 0 2,4-2-2,4-18-12,0-1 13,5 1 2,21 6 1,3 8-1,0 6-3,2 0-1,5 3 4,4 10 0,5-3 0,0-4 2,-4-6-2,5 0 1,-12-14 6,1-10 1,-13-5-8,-9 0 8,-11-3 14,-2 3 5,0 3 13,-10 4-13,-12 3-5,2 6-14,0 9-8,0 4-7,3 0-24,0 22-81,5 1-165,5-3-254</inkml:trace>
  <inkml:trace contextRef="#ctx0" brushRef="#br0" timeOffset="35250.2449">10500 6345 153,'0'0'379,"0"0"-254,0 0 23,0 0 1,0 0-44,0 0-15,-10-63-43,-17 65-22,-5 21-11,-1 11-4,-2 4 3,1 6-8,10 4 0,8-2-5,9-6 1,7-8-2,0-8-2,12-13-21,14-10-3,3-1-6,4-12 12,1-20 5,-2-4-1,-7-2-3,-2-4 20,-9 5 0,-8 8 4,-6 7 6,0 10 24,0 5 19,0 7-11,0 0-13,0 5-24,0 23-2,-4 9-1,4 7 0,0 1 0,0-1-1,4-4-1,9-5-3,6-4-44,-1-13-74,3-6-131,0-12-97</inkml:trace>
  <inkml:trace contextRef="#ctx0" brushRef="#br0" timeOffset="35558.2449">10728 6615 659,'0'0'65,"0"0"3,0 0 19,34 139-30,-24-100-24,-2-4-4,-2-16-10,-1-8 2,-5-9 1,0-2-2,4-2 18,-2-22 2,2-12-33,10-6-6,-1-1 3,5 1-4,2 7-2,2 12-1,-1 9 5,1 5-2,0 9 6,0 0 4,-1 9 4,-4 13 2,-3 4-13,-3 6 1,-3 4-4,-2 1-1,-2-5-81,-2-4-89,3-16-165,5-12-101</inkml:trace>
  <inkml:trace contextRef="#ctx0" brushRef="#br0" timeOffset="36051.7863">11499 6341 1102,'0'0'23,"0"0"29,0 0-27,0 0-15,-98 133 8,78-78-11,3-6-3,10-2 1,7-9-5,0-16 1,15-8-1,14-14-17,11 0-5,7-15-10,5-16 9,-4-5-17,-3 0 18,-9-4 0,-9 6 22,-10 3 3,-5 14 10,-11 7 33,-1 8 6,0 2-1,0 6-25,-10 17-17,-4 6-7,1 0 1,4-2 1,7-3-2,2-2-3,0-8 1,4-4 0,18-10-4,5 0-1,4 0 5,1-16 1,-3-9 2,-7-2 1,-11-5-1,-7-2 3,-4-1-4,0 5 1,-15 11 0,-10 10-3,-4 9-3,-2 3-17,2 27-56,4 5-100,8 6-130,8-1-134</inkml:trace>
  <inkml:trace contextRef="#ctx0" brushRef="#br0" timeOffset="36398.9658">11917 6724 910,'0'0'75,"0"0"29,107-120-41,-64 67-33,2-5-1,-11 0-15,-17 7-5,-17 16-1,0 12-3,-17 13 1,-14 10-3,-8 0-3,4 0-1,8 18-2,8 6-5,9 0-4,10 5-4,0-5-16,14 0-8,15-4 19,9-4 17,6 2 4,1 1 1,-10 6 6,-3-1 5,-16 2 0,-14 3-3,-2 2-4,-5-3 2,-22 1-7,3-13-8,1-7-85,8-9-84,6 0-28,9-18-87</inkml:trace>
  <inkml:trace contextRef="#ctx0" brushRef="#br0" timeOffset="36729.4618">12425 6427 678,'0'0'36,"0"0"93,0 0-6,33 130-70,-29-97-1,-4-6-21,0-8-15,0-12-5,2-5-3,1-2-1,8-6 0,5-20 7,4-9-8,1-11-6,2 2-8,2 1-9,-1 9 6,-1 12 11,-8 10 4,-6 12 17,0 0-5,-6 7 0,1 23 24,0 5-1,-4 2-17,4 2-13,1-5-5,-3-6-1,2-2-3,4-6-21,-2-3-94,3-2-128,0-9-285</inkml:trace>
  <inkml:trace contextRef="#ctx0" brushRef="#br0" timeOffset="37154.5053">12913 6432 346,'0'0'633,"0"0"-598,0 0-4,0 0 5,151-32-12,-119 39 4,-10 18-23,-18 12 1,-4 5-4,-2 2-1,-26-4-2,0-6-6,4-13-12,5-1 19,11-13-7,8-7-5,0 0-3,6-12-4,28-20 9,4-6-4,6-6-2,-6 1-9,-4 4-8,-9 0 18,-8 12 15,-8 6 26,-7 9 31,-2 12 33,0 0-2,-6 14-43,-13 20-26,4 7 12,7 3-3,8-4-10,0-2-5,10-8-6,15-5-2,8-11-4,3-7 1,2-7-2,-5 0 0,-4 0-4,-12-4-35,-9-2-90,-8-5-267</inkml:trace>
  <inkml:trace contextRef="#ctx0" brushRef="#br0" timeOffset="37554.3224">13854 6439 889,'0'0'126,"0"0"-15,0 0-67,0 0-6,0 0 22,21 134-32,-16-82-17,-2-4-4,1-4-7,-2 0 0,-2-7-1,0-3-35,0-5-77,0-7-176,-11-5-170</inkml:trace>
  <inkml:trace contextRef="#ctx0" brushRef="#br0" timeOffset="37712.0915">13694 6747 982,'0'0'135,"0"0"-120,0 0-3,0 0 6,162-68-12,-89 46-6,-1-2-100,-8-5-265</inkml:trace>
  <inkml:trace contextRef="#ctx0" brushRef="#br0" timeOffset="39262.6548">12848 6459 111,'0'0'44,"0"0"-23,0 0 7,0 0 1,0 0 4,0 0 41,9-5 14,-9 5-20,0 0-25,0 0-12,-2 0 2,0 0-4,-1 0 12,3 0 2,0 0-7,0 0 3,0 0-1,0 0 13,0 0 18,0 0-21,0 0 0,-2 0-7,0 0-13,2 8-14,-2 9 3,-2 4-1,4 4-2,-1 1-2,1 4 3,0-2-2,0-1-1,0 2-5,0-7-5,0-7 1,0-6-2,0-5-1,0 1-2,0-1-33,0 0-72,1-3-76,-1-1-49,0 0-59</inkml:trace>
  <inkml:trace contextRef="#ctx0" brushRef="#br0" timeOffset="39683.4453">12948 6499 521,'0'0'69,"0"0"34,0 0-5,0 0-63,0 0-10,0 0-3,0-6 10,0 6-1,0 2-6,0 11 22,0 8-5,0 1-12,0 2-5,0 2-9,0-2-6,2 1-4,1 2 2,-1-7-4,0 0 2,0-6-4,-2-2 2,0-1-1,0-4-1,0-2-2,0 0-13,0 2-54,0-6-55,0-1-69,0 0-48,0-9-140</inkml:trace>
  <inkml:trace contextRef="#ctx0" brushRef="#br0" timeOffset="40049.7144">12763 6312 343,'0'0'156,"0"0"-86,0 0 56,0 0-29,0 0-67,0 0-18,-4-5 26,25-2 8,6 2 0,5-3-13,4-1 8,0-1 3,-1 3-10,-10-2 2,-6 3-19,-9 4-15,-6 0 0,-2 2-2,-2 0-41,0 0-85,-2 0-95,-14 12-198</inkml:trace>
  <inkml:trace contextRef="#ctx0" brushRef="#br0" timeOffset="40568.5012">12464 7038 292,'0'0'99,"0"0"-20,0 0 66,0 0-44,0 0-37,0 0 11,-25-14-14,25 14-25,0 0-21,23 0 10,17 0 28,14 0-13,13 0 5,5 0-11,5-10-5,4-2-1,1-2 4,-13 2-4,-11-4-12,-19 6-9,-15 1-5,-14 2-1,-5 3-1,-5 1-10,0 3-31,0 0-97,-20 0-187,-8 0-181</inkml:trace>
  <inkml:trace contextRef="#ctx0" brushRef="#br0" timeOffset="41586.374">12578 7567 379,'0'0'90,"0"0"-45,0 0 41,0 0-30,0 0 10,0 0 0,-26 73 3,26-59-8,0-4-2,0-3-19,7 0-12,8-3-3,2-3-2,6-1-7,3 0-7,8-19 3,-1-9-2,0-9-7,1-6 2,-9-3-4,-3-6 4,-9 1 1,-7-2 0,-2 10-5,-4 5 0,0 14 8,0 11 1,0 6 13,-14 5-9,1 2-6,-4 0-7,1 9 2,2 22-1,1 9 5,5 13 0,8 8 7,0 6-2,0-5-6,21-6-3,6-12 0,6-8-3,0-14 4,1-12 3,4-6 3,2-4 6,-2 0-5,-5-7-10,-10-5 1,-11-1-2,-4 3-38,-8 0-71,0-3-195,-8-2-338</inkml:trace>
  <inkml:trace contextRef="#ctx0" brushRef="#br0" timeOffset="42727.5833">14886 6268 769,'0'0'91,"0"0"-33,0 0 33,0 0-48,0 0-40,0 0 29,118-4-3,-60-2-11,2-2 0,-5 0-1,-6-2-6,-13 2-11,-16 1-6,-9 4-62,-9 3-102,-2 0-63,-5 0-114</inkml:trace>
  <inkml:trace contextRef="#ctx0" brushRef="#br0" timeOffset="43154.5149">14814 6330 708,'0'0'97,"0"0"-76,0 0 44,0 0-2,0 0-1,0 0 1,172 26-30,-104-26-7,-2 0 5,-15 0-14,-14 4-15,-12 4 1,-15 1-1,-10 5-3,0 2 3,-14 4-1,-18 2-1,-5 1-2,-8 8 0,-2 0 2,-2 4 2,3 0-2,1 0 0,9-3 0,14-6 1,17 1-1,5-6 1,16-2-1,24 1 5,18-15 5,11-5 5,12 0 3,6-7-3,-6-11 5,-2-4-11,-17 1 0,-20 13-9,-19 0-10,-19 8-70,-4 0-62,-31 16-59,-15 15-86,-15-1-227</inkml:trace>
  <inkml:trace contextRef="#ctx0" brushRef="#br0" timeOffset="43514.3825">14857 7168 637,'0'0'47,"0"0"17,-5 102 80,5-61-72,0-1-14,0-2-6,0-10-14,0-12-3,0-5-14,0-10-8,0-1-7,0 0 7,0-13 8,6-20-11,3-9-8,7 1-2,2 7 0,-2 8 0,1 6-1,-3 8 0,-1 7 1,-1 5 4,-4 0 0,3 0-2,-4 8 2,0 10-3,-4 4 1,0 0-2,0 0-2,-1 2-30,2-2-47,4 4-66,2-3-95,0-8-67</inkml:trace>
  <inkml:trace contextRef="#ctx0" brushRef="#br0" timeOffset="43690.4952">15197 7307 942,'0'0'30,"0"0"-27,0 0 0,146-83-3,-100 68-21,-5-2-155,-10 10-40,-14 3-56</inkml:trace>
  <inkml:trace contextRef="#ctx0" brushRef="#br0" timeOffset="43875.0965">15258 7493 873,'0'0'58,"0"0"-57,0 0 39,0 0-15,0 0-5,145-3-20,-79-32-11,-1 3-76,-5-2-64,-15 5-232</inkml:trace>
  <inkml:trace contextRef="#ctx0" brushRef="#br0" timeOffset="44061.8908">15802 7178 1095,'0'0'33,"0"0"-7,0 0 44,-23 138-47,23-89-16,0 1-6,2-4-1,-2-8-1,0-9-44,0-14-65,0-12-99,-2-3-99</inkml:trace>
  <inkml:trace contextRef="#ctx0" brushRef="#br0" timeOffset="44662.0369">15461 5395 788,'0'0'59,"0"0"72,0 0-40,0 0-67,0 0-22,0 0 15,0 58 24,-12-19-4,-10 1-19,-2 2-6,-7-1-4,-7-3 0,-1-4-6,2-6-2,5-10 2,12-6-2,7-10 0,9-2 2,4-2-2,0-19-17,0 0 12,11 3 5,9 6 2,3 3-2,2 9 2,8 0 2,0 0-3,2 0 5,1 0-5,-3 0 3,-6 0-2,-4 0-1,-6-1 4,-7-13-1,-2-4 3,-6-5 1,-2-1 6,0-1-6,0-4 3,-2 3-6,-12 4-3,3 7-2,3 12-4,3 3-26,-2 3-89,3 24-161,1-1-111</inkml:trace>
  <inkml:trace contextRef="#ctx0" brushRef="#br0" timeOffset="45366.3319">16147 6052 779,'0'0'75,"0"0"44,0 0 26,0 0-128,0 0-7,0 0-5,-23 119 16,23-66-12,0 1 5,3-4-8,0-8 2,-3-9-5,0-11 2,0-10-2,0-10-1,2-2-1,2 0-1,7-9 4,7-17-3,7-6-1,6 2-5,2 4 3,1 8-2,-5 11 4,-5 7-4,-4 0 3,-4 4 1,-9 17 0,-3 4 15,-4 4 4,0 5 1,-24 1 1,-7-2-10,-10-5-1,1-5-2,0-9-6,1-5-1,6-6 1,11-3-2,15 0-14,7 0-49,0-17-127,31-4-199,5-7-130</inkml:trace>
  <inkml:trace contextRef="#ctx0" brushRef="#br0" timeOffset="45673.9559">16535 6407 649,'0'0'41,"0"0"73,0 0 45,29 127-95,-29-90-11,0-7-19,0-4-21,0-14-3,0-8-7,0-4-1,4 0 5,6-14 8,7-20 3,6-10-18,3-7 3,3 8-1,-2 7-1,-2 11 1,-4 15 2,-2 6 2,-4 4 1,-1 7 10,-3 15 7,-1 6-8,-4 2-8,-2 0 0,-4 2-6,0 0-2,0 2-10,0-4-65,0-7-103,4-8-141</inkml:trace>
  <inkml:trace contextRef="#ctx0" brushRef="#br0" timeOffset="46312.4909">17405 6469 258,'0'0'229,"0"0"-163,0 0 44,0 0-26,0 0 30,0 0 18,37-12-67,-16-20-11,3-4-12,2-7-15,1-7-13,-4-4-2,-10 0-2,-10 8 2,-3 14-8,0 14-3,-20 13 4,-5 5-5,-7 3-26,1 17 6,7 2 4,8 3 3,16 2-28,0 3 0,13 0-26,21 1 13,7-4 38,-4-3 16,-4-4 0,-6 1 15,-12-4 15,-7 2-2,-8 1-2,0 2-1,-5 0-14,-17-1-6,2-1-5,1-1-31,9-7-83,6-10-68,4-2-159</inkml:trace>
  <inkml:trace contextRef="#ctx0" brushRef="#br0" timeOffset="46866.311">17843 6229 931,'0'0'36,"0"0"11,0 0 6,0 0-37,0 0-8,-44 124 12,44-91-14,0 2 5,0-9-8,4-2 6,9-9-4,6-4-1,-1-8-3,3-3 5,8 0-1,-2-1 4,0-13-7,-6-2 1,-6-3 4,-1-1-4,-6-6 2,-1-1 0,-3-5-4,0-3 10,-1 5-2,0 11-3,-3 7-1,0 7 12,0 5-3,0 0-7,0 0-6,0 20 0,0 12 3,0 10-2,0-6 2,0-7-3,0-11 0,0-9-1,4-7-4,2-2-5,3-2-11,7-24 19,1-10-3,2-4 3,3 0-2,-2 6-3,0 9 3,0 6 3,0 12 0,2 7 10,1 0-8,2 9 11,-6 17 3,-3 8-10,-9 3-4,-7 3 0,0 2-2,-9-5-26,-21 2-71,0-11-119,-1-12-156</inkml:trace>
  <inkml:trace contextRef="#ctx0" brushRef="#br0" timeOffset="47135.6625">18071 5877 826,'0'0'79,"0"0"-72,0 0 1,0 0 10,0 0-3,0 0-7,-71 120 0,30-106-2,2-5 8,5-9 32,10 0 17,15 0-5,9-21-15,0 1-30,11 2-12,13 4 1,10 4-2,1 10 0,3 0-67,-3 0-128,-6 0-224</inkml:trace>
  <inkml:trace contextRef="#ctx0" brushRef="#br0" timeOffset="47722.2875">18827 6222 791,'0'0'13,"0"0"26,0 0 70,19 131-59,-14-92 0,-5-3-12,0-10-9,0-8 1,0-7-8,0-11-6,0 0-7,0 0 6,0-21-2,3-9-12,5-7-2,4-5-10,5 5 10,-1 8-7,1 6 8,1 11 2,0 9-1,1 3 4,0 0 4,-3 19-1,1 9 1,-5 4-3,-3 3-6,-9-2 1,0-1-2,0-1-27,0-7-58,0-7-64,0-10-114,0-7-106</inkml:trace>
  <inkml:trace contextRef="#ctx0" brushRef="#br0" timeOffset="47895.9226">19188 6280 845,'0'0'83,"0"0"-34,0 0-34,0 0 13,0 0-15,11 143-11,-11-104-2,0-2-22,0-7-98,0-14-50,2-6-86,7-10-86</inkml:trace>
  <inkml:trace contextRef="#ctx0" brushRef="#br0" timeOffset="48091.4799">19340 6226 729,'0'0'108,"0"0"9,0 0-20,0 0-91,0 0 23,0 0 14,23 141-27,-17-99-8,0-2-8,-1-6 5,1-2-5,-4-10-52,0-10-87,-2-4-111,0-8-70</inkml:trace>
  <inkml:trace contextRef="#ctx0" brushRef="#br0" timeOffset="48262.2455">19132 6164 818,'0'0'43,"0"0"-41,0 0 23,158-70-22,-97 55-3,-16 8-100,-13 2-256</inkml:trace>
  <inkml:trace contextRef="#ctx0" brushRef="#br0" timeOffset="48725.4811">19575 6206 838,'0'0'8,"0"0"25,114-8 59,-69 20-68,-17 14-7,-12 2-14,-16 6-1,0 2 2,-29-2 4,-6-3-3,4-7-5,8-12-4,10-6-6,13-6-17,0 0-39,20-14-39,16-17 77,4-2-30,4-10 1,-3 1-5,-4 4 55,-7 4 7,-10 10 46,-11 6 48,-7 8 26,-2 8 17,0 2-30,-21 7-47,-1 25-29,0 6-3,8 3 1,8 3-11,6-4-11,8-5-2,21-10-2,12-11-3,6-7 1,4-7-1,-1 0-3,-9-7-26,-10-7-59,-17 3-50,-14-1-99,-5 3-114</inkml:trace>
  <inkml:trace contextRef="#ctx0" brushRef="#br0" timeOffset="49034.3896">18798 6788 710,'0'0'61,"0"0"-57,189-4 73,-89-6-20,12-5 9,8 1 9,5-2 0,2-4-28,-4-2 9,-20 5-31,-28 2-15,-35 9-10,-22 4-1,-18 2-36,0 0-13,-25 0-16,-19 6-179,-10 8-44,-6 4-139</inkml:trace>
  <inkml:trace contextRef="#ctx0" brushRef="#br0" timeOffset="49439.6832">19118 7596 865,'0'0'78,"0"0"-52,0 0 70,0 0-17,121-81-56,-74 31-1,-9-2-2,-7 0-1,-10 2-11,-13 0-7,-8 0 5,0 7-2,0 7 0,-9 17-1,-5 10 3,-1 9 5,-1 9-7,-1 23-2,3 15-2,7 10 1,7 1 0,0 2 7,11-7-3,23-8 0,9-13 3,5-8 4,4-9 3,-3-12-8,-5-3 6,-8 0-13,-14 0 0,-8 0-51,-12 0-112,-2-1-311</inkml:trace>
  <inkml:trace contextRef="#ctx0" brushRef="#br0" timeOffset="105975.9814">12547 7671 211,'0'0'58,"0"0"-9,0 0-4,0 0-1,0 0-5,0 0-3,0 0 8,2 0 7,-2 0 10,0 0-4,0 0 2,0 0-1,0 0-5,0 0-7,0 0-8,0-1-12,0 1-8,0 0-5,0 0-7,0 0-6,0 0 0,0 0-2,0 0 2,0 0 0,5 0 7,-1 1-7,-3 6 3,5-3 3,1-3-5,-1 5 1,3-5 0,-2 0 1,-3-1 2,1 3-5,2-3 3,1 0 5,1 0-7,0 0 4,-2 0 0,-1 0 1,3 0-1,1 0-4,-2 0 4,1-3-3,5-2 2,-3-3 2,0-2-3,2-1 2,-4 2-1,-3-1-1,5 3 1,-3-2 1,-2 2 0,0 0-1,2 1-1,-1-4-1,1 1-2,2 4 1,-2-3-1,1 2 0,-3-1 0,4 3 2,-6-1-2,3 0 0,-1-2 2,1 0-1,0-1 0,2-2 1,0 1-1,0-1 0,0-3-1,2-1 0,-5 2 0,2 0 0,0 0 1,-4 3-1,3-4 3,-3 1-2,2 0 0,-4 0-1,-2-2 1,2 2 3,0 0-4,-2 0 0,2 4-1,0 0 3,-2 2-2,2 0 0,-2 0 1,0-2 0,0 4-1,0-4 2,0 4-2,0-2 1,0-2 0,0 4 0,0-3-1,0 4 0,0 1 0,0 0 2,0 0-1,-2 0-1,-2-3 1,0 4-1,2-1 1,-1 0-1,-4 0 1,5-1-1,-3 2 0,1-1 0,2 0 0,-4 2 0,3 0-1,-4 0 0,0 0 1,3 0 0,-2 0-1,3 0 1,-1 0 1,0 0-1,3 0-1,-6 0 1,1 0-1,-1 0-2,1 0 3,-4 0 0,6 4 0,-2-3 0,1 2 0,3-1 0,0 0 1,-2 0-1,3-1 0,-2-1 0,1 2-1,-4 3 1,-1 1 0,1 2-1,-2-1 1,4 1 0,-2 4-1,1-3 0,1-1 1,0 0 0,0 0-3,4 0 2,-2 2 1,2-3-1,0 4 1,0-1-1,0 1 1,0 3 0,0 1 0,0 3-1,0 0 2,0 1-1,0-6 0,0 4 0,2-3 0,4-3 0,-4 3-1,2 1 2,1-4-2,-3 3 2,-1-2-1,2-2 0,-1-2 0,0 1 0,8 1 0,-3 3-1,-1 3 1,0-2 0,-2 1 0,4-1 0,-1-2 0,1 0 0,2 0-1,-4-2 1,1-1 0,-1 0 0,-1-1 1,4 0-3,0-1 1,2-2 1,1-3 0,-2 4 3,1 1-5,1-2 3,1 2-1,-1-4 1,3-1 0,3-2 0,1 0 0,2 0 6,-1 0-2,-1 0-4,-2-8 2,-4 0-1,-7 4 2,-1-2-4,-3 4 1,-2-2-2,0-1-38,0 0-119,-7-5-398</inkml:trace>
  <inkml:trace contextRef="#ctx0" brushRef="#br0" timeOffset="153981.7145">2621 8957 369,'0'0'281,"0"0"-204,0 0 17,0 0 26,0 0-54,0 0 0,0 0-7,0 0-8,0 0-2,0 0-24,0 0-21,-89-39 3,55 68 0,-1 9-5,4 6-1,4 2-1,6-2 0,13-6-1,8-9 1,0-9-4,2-6-2,23-8 6,4-6-9,4 0 5,7-12-4,-5-16-10,-1-6-10,-8 1 9,-5-1 18,-8 5 2,-9 5-1,-2 5 9,-2 12 5,0 3 19,0 4-4,0 0-10,0 0-17,0 0-2,0 0-15,0 8 12,0 11 3,0 5 2,0 6-2,0 2 0,0 7-14,6-2-54,-1 0-80,9-4-74,0-12-16,1-10-48</inkml:trace>
  <inkml:trace contextRef="#ctx0" brushRef="#br0" timeOffset="154281.7237">2811 9249 599,'0'0'203,"0"0"-135,0 0-22,0 0-41,0 0 23,0 0-11,0 111-9,0-83-5,3-3-1,4-7 0,4-6 1,5-5-3,2-7 2,8 0 6,2-6 1,3-17 0,-4-8-3,-4-1 3,-9-2-7,-9 0 8,-5 5 11,0 0 31,-23 5-4,-2 5-16,2 2-19,-4 9-10,4 4-3,3 4-4,3 0-30,5 20-81,8 10-115,4 2-96</inkml:trace>
  <inkml:trace contextRef="#ctx0" brushRef="#br0" timeOffset="154471.1779">3392 9400 922,'0'0'59,"0"0"-55,0 0 1,-40 139-5,32-93-16,0-2-140,3-10-52,1-15-65</inkml:trace>
  <inkml:trace contextRef="#ctx0" brushRef="#br0" timeOffset="154957.2578">3975 8990 1062,'0'0'17,"0"0"8,0 0 31,0 0-48,0 0-5,-126 20 0,90 9 6,3 5-1,4 4-4,2 3 1,4-2-3,6 2 1,8-5-3,9-4 0,0-4-2,0-8-16,16-8-25,6-5 4,5-7 4,0-2 2,4-27 16,-4-2 6,-1-6 11,-6 4 5,-9 1-1,-9 5 0,-2 7 20,0 4 20,0 7 13,0 6-20,0 1 3,0 2-6,0 0-18,0 0-16,0 5-14,0 16 8,1 4 6,12 6 2,0-1-2,1-2-1,3-4-71,-1-2-82,5-8-86,-8-8-145</inkml:trace>
  <inkml:trace contextRef="#ctx0" brushRef="#br0" timeOffset="155278.5793">4201 9334 549,'0'0'211,"0"0"-193,0 0 77,21 109-33,-17-83-48,0-6-3,-2-6 0,-2-9 0,0-2 2,0-3 14,0 0 41,0-17 3,0-10-52,0-5-16,0-6-3,13 4-2,8 1 1,-1 10 1,4 4 1,-2 9 1,1 6 2,0 4 4,-6 0-4,3 2 0,1 15 0,-11 6 0,1 5-4,-9 6 0,-2 2-29,0-2-70,0-1-147,0-13-42,0-10-254</inkml:trace>
  <inkml:trace contextRef="#ctx0" brushRef="#br0" timeOffset="155423.9073">4694 9544 532,'0'0'103,"0"0"-29,0 0 54,0 0-79,4 117-34,-11-87-13,-5 2-2,-5-3-110,2-7-154</inkml:trace>
  <inkml:trace contextRef="#ctx0" brushRef="#br0" timeOffset="156187.6621">5327 8999 653,'0'0'204,"0"0"-105,0 0-53,0 0-32,0 0-11,-16 134 29,16-73 21,0-3-14,0-8-14,0-10-6,0-10-10,0-12 0,0-8-6,0-8-2,0-2 4,0 0 1,0 0 6,7-5-3,4-14-9,9-1-6,9 4 6,3 2 3,5 8-3,1 3-2,-5 3-2,-4 0 3,-8 9-6,-13 9 7,-8 3 2,0 6-1,-22 4 13,-14-1-3,-4 0-2,-2-9-7,2-9 1,4-5-1,5-7-2,13 0-1,8-7-27,10-12-95,10-6-169,28-1-79</inkml:trace>
  <inkml:trace contextRef="#ctx0" brushRef="#br0" timeOffset="156486.648">5730 9448 463,'0'0'64,"0"0"79,0 0-9,27 116-73,-25-93-1,-2-3-14,0-8-23,0-4-12,0-6-3,0-2-3,0 0 14,2-24 19,5-8-17,2-6-16,2 0-10,4 8 6,3 9-1,4 7 0,2 8 6,-3 6 7,2 0-2,-5 0-8,-1 2-3,-5 16 0,-3 7 3,-3 7-3,-2 8-22,3 2-58,5-5-112,6-6-109,6-21-101</inkml:trace>
  <inkml:trace contextRef="#ctx0" brushRef="#br0" timeOffset="157272.6406">6693 9189 924,'0'0'120,"0"0"-102,0 0 60,0 0-48,-129 46-18,105-11-9,0 2 0,8 0-1,2-3 1,3-1-3,9-8-1,2-3-1,0-8-1,9-5-31,11-7-16,3-2 17,9-9-3,0-17-8,-1-8 27,-7 1 5,-6 0 12,-9 7 10,-7 6 13,-2 6 34,0 7 12,0 0-19,0 7-5,-2 0-19,0 0-11,-1 8-15,-1 17-5,4 7 2,0 1 2,0 1 1,7-4-1,15-4 1,3-9-1,4-7-2,3-10 3,0 0-4,0-6-23,-6-24-1,-2-9 7,-8-7 15,-7 0-10,-9 2-5,0 8-2,0 9 9,-7 10 6,-1 8-9,3 6 5,3-1-7,2 4 9,0 0-48,2 2-70,19 20 111,-1 7 12,4 4-16,-5 6 6,-2-4 10,-2 0 2,3-8 3,2-6 5,2-11-1,7-10 7,12 0 9,5-17 2,8-16-13,-7-8-4,-12-1 1,-10 1 5,-15 6 12,-10 7 49,0 7 10,-1 13 14,-20 8-12,-3 0-44,2 17-24,2 12 2,7 8-8,5 1 2,6-4-9,2-4-3,2-3 0,23-8 0,8-3 0,5-6-19,5-1-39,1-9-104,-1 0-284</inkml:trace>
  <inkml:trace contextRef="#ctx0" brushRef="#br0" timeOffset="158968.6674">8126 9138 573,'0'0'456,"0"0"-444,-113 24 7,73 8 39,6 6-36,8 2 0,4 2-8,12-3-10,8-2-2,2-6-2,0-9-1,16-5-8,10-10-13,3-7-8,8 0-2,0-10 16,5-15 0,1-7 13,0-3-19,8-6 20,-5-1 2,-3 4 8,-10 9 7,-13 14 14,-15 9 1,-5 6 6,0 0-10,0 0-22,-23 14 6,-6 13-9,-2 4 0,2 5-1,5-2-3,1 0 3,10-2-2,9-3-2,4-7-10,2-6-12,23-6-2,4-8-12,4-2-11,-3-5-40,2-18 0,-7-7 61,-10-1 30,-7 4 8,-5 2 19,-3 7 61,0 6 0,0 4-28,0 4-12,0 4-13,-4 0-20,-3 0-11,5 9-4,0 10-1,2 1-2,0 4 2,0 0 1,15-4-1,2-3 0,11-8-3,1-5-15,0-4-12,4 0 1,-6-19 1,-2-12 7,-6-7 10,-3-8 12,-7-6 0,-5 0 3,-2 2 0,-2 12 24,0 14 8,0 13 5,0 11-1,0 0-12,-4 11-24,-2 21-1,1 14-2,3 8 4,2 1 1,0 3-4,2-5 2,16-2-3,6-9 0,5-14 0,0-14-11,5-12 1,3-2 0,2-21-5,-1-16-5,-10-9-8,-7-5 16,-12-4 3,-9 0 9,0-1 2,-12 4 0,-7 11 3,3 9 23,-2 13 4,7 8-10,4 8-6,3 3-6,-1 7-10,1 23-1,2 14 1,2 7 5,0 2-1,0-2-2,11-3-1,11-5 0,2-9-1,5-9-1,3-11-7,4-11-3,1-3-5,1-5 7,0-22-6,-7-4-7,-10-1 12,-4 0 7,-8 6 3,-9 10 5,0 6 12,0 10 14,0 0 4,0 2-27,-9 20-8,0 8 0,1 5 0,8-6 0,0-3 0,0-5-3,10-12-8,17-9-12,6 0 12,10-17-1,6-20-15,-2 1-17,0-3 15,-5-2 2,-6 7 19,-10 2 8,-9 11 0,-12 10 26,-5 7 34,0 4 5,-5 0-32,-20 18-29,-6 10-4,-1 6 6,8 3-4,3 0-2,13-4 0,6-8-1,2-4-1,0-7-3,22-11-19,11-3 6,7-1 10,8-25-1,-4-6-12,-7-7-10,-13-3 19,-7-6 12,-17-1 1,0-7 8,0 5 25,-17 5 5,3 12 7,0 11-1,5 13-7,3 10 3,1 0-10,0 24-30,3 21 2,2 14-3,0 10 3,0 0-2,12 3 1,7-1-2,8-10 0,4-14 0,3-15-2,3-13-19,2-13-27,1-6-66,0-23-275,-3-26-282</inkml:trace>
  <inkml:trace contextRef="#ctx0" brushRef="#br0" timeOffset="159292.7776">10491 8949 349,'0'0'685,"0"0"-613,0 0-43,0 0 10,0 134-5,0-77-9,0-1-8,0 0-9,0-3-8,0-5-1,0-7-53,0-7-101,0-12-159,0-10-81</inkml:trace>
  <inkml:trace contextRef="#ctx0" brushRef="#br0" timeOffset="159443.4253">10363 9050 871,'0'0'53,"0"0"-19,108-139 32,-38 97-25,1 8-27,-9 6-14,-6 14-72,-16 12-209,-22 2-127</inkml:trace>
  <inkml:trace contextRef="#ctx0" brushRef="#br0" timeOffset="159793.6167">10416 9189 742,'0'0'147,"0"0"-107,0 0-12,0 0-13,121-45-7,-67 37-7,-8 8 8,-13 0-9,-12 16-10,-13 14 10,-6 6 14,-2 2-3,0-4-4,0-5-4,5-14-3,11-9 1,4-6-1,12-1 4,7-28 6,-1-5 11,-9-2-3,-16-1 10,-13 6 6,0 1 3,-13 6-11,-18 12-14,-7 7-8,-3 5-4,3 0-8,14 17-51,8 1-56,15-4-141,1-4-108</inkml:trace>
  <inkml:trace contextRef="#ctx0" brushRef="#br0" timeOffset="160118.6173">10963 9152 714,'0'0'104,"0"0"-68,0 0 70,0 104-65,0-67-32,0-4-3,2-3-3,8-8-2,3-8 0,8-9-1,6-5-6,2 0-7,2-16-4,-3-14-18,0-7 1,-6-1 24,-9 4 10,-4 7 24,-7 10 52,-2 10 9,0 7 11,0 0-36,0 0-30,0 0-21,-2 17-9,-7 7 1,3 5-1,1 0-8,3 0-60,2-2-93,0-8-91,0-10-110</inkml:trace>
  <inkml:trace contextRef="#ctx0" brushRef="#br0" timeOffset="160483.261">11287 9184 707,'0'0'130,"0"0"-37,0 0-9,0 0-29,121-34-7,-86 41-18,0 22 7,-12 7-19,-9 3-8,-7 2 9,-7-4-7,0-8-9,0-7 5,-5-10-6,1-5 0,2-7 3,2 0 4,0-24 6,0-10-15,11-10-2,11 5-3,7 1-5,-2 11-4,-3 10 9,-2 11 0,-2 6 5,-2 0 0,-4 0 0,-1 14 0,-1 10 1,-6 2 0,1 6 1,-7-1-4,0 4 2,0-3-31,0-2-83,0-6-31,-5-8-73,0-10-100</inkml:trace>
  <inkml:trace contextRef="#ctx0" brushRef="#br0" timeOffset="160612.6255">11720 8944 732,'0'0'60,"0"0"-7,0 0-14,0 0-39,0 0-129,0 0-209</inkml:trace>
  <inkml:trace contextRef="#ctx0" brushRef="#br0" timeOffset="161112.7032">11985 9305 229,'0'0'683,"0"0"-636,0 0 18,130-65-27,-97 35-29,-11-3-2,-12 6-7,-10 1 2,0 6-1,-25 8 3,-4 7 36,0 5 4,-1 0-8,8 17-14,7 10-14,1 11-4,5 5 1,9-3-4,0 1 1,0-2-2,19-11 1,8-7 1,10-14-1,7-7 2,4 0 4,0-10 2,-5-22-1,-8-7-3,-8-4 0,-9-3 0,-12-3-3,-6 8-2,0 9 0,0 9 1,0 11-1,-4 8 0,2 4 0,0 0-4,2 0 2,0 7-16,0 19 4,2 6 13,16 6 1,2 0 0,0 2 1,0 0-1,-2-6 1,-5 2 0,0-6-1,-5-2-2,-6-2-1,0-10-112,-2-7-237,4-9-193</inkml:trace>
  <inkml:trace contextRef="#ctx0" brushRef="#br0" timeOffset="161780.7213">13354 9011 795,'0'0'84,"0"0"-20,0 0 51,0 0-67,0 0-40,0 0-2,-105 113 9,74-57 12,4-4-2,7-3-14,11-6 0,9-7-8,0-8-1,14-10-2,14-8-4,10-10-23,7 0-8,1-28 14,-1-7-4,-7-6 14,-9-1 4,-9 4 7,-7 9 1,-5 12 3,-8 8 0,0 9 14,0 9-18,-3 20-10,-12 10 10,6 0 3,7-4-3,2-5 0,6-11 0,21-6 1,4-13 9,0 0 8,-4-5 2,-4-17 0,-12-2 1,-11-1-9,0-3 4,-7 0-13,-20 5-3,-2 10-28,-2 11-42,4 2-22,7 18-133,7 10 12,9 2-59</inkml:trace>
  <inkml:trace contextRef="#ctx0" brushRef="#br0" timeOffset="162681.2574">13764 9400 627,'0'0'90,"0"0"-15,87-102 5,-78 70-45,-7 6-1,-2 8 18,0 8-23,-6 10 3,-13 0-30,2 10-2,3 15-3,6 2 2,4-5-1,4-2-11,6-6-31,21-8-6,6-6 35,9 0 11,1-8-12,-3-13 8,-5 0 8,-8-4 7,-7-1 10,-9-1 26,-4 3 3,-7 6 0,0 8 1,0 6 19,0 4-3,0 0-34,0 28-27,-5 20 4,-3 17-1,3 14-2,3 7 2,2 11-5,0-3 1,0-8-1,18-14 0,0-21-21,2-19 16,-6-16 4,3-16 0,-2 0-10,4-20 3,-2-22 1,-4-11-18,-1-12-2,-6-10-23,4-12 11,-2-6 15,5 0 21,8 8 3,3 14 26,8 11 9,-1 16-7,-7 16-8,-8 11 2,-7 15-5,-7 2-17,3 21 3,-3 20 4,-2 15 9,0 9-8,0 7-6,0 6 1,0 3 1,0-2-4,4-10 1,7-8 0,7-15-2,5-17 1,-3-11 0,4-9-2,-6-9 1,-1 0-6,-5-22 1,-5-10 4,-7-5-5,0-7 6,-19 0-5,-4 5-5,0 0 3,7 6 8,5 3-1,7 0 0,4-2-4,0-1-8,13-2-22,12 5 2,-1 7 10,-4 2 5,-2 3 17,-4 6 2,-9 5 7,-2 4 8,-3 3 17,0 0 3,0 0-10,0 0-15,0 12-8,0 5-1,0 6-2,0 0 0,0-4-14,0 3-67,6-5-54,1-5-96,-2-8-51,4-4-54</inkml:trace>
  <inkml:trace contextRef="#ctx0" brushRef="#br0" timeOffset="162810.6456">14662 9038 482,'0'0'124,"0"0"-21,0 0 24,0 0-94,0 0-33,0 0-113,0 0-70,3-65 20,12 80-193</inkml:trace>
  <inkml:trace contextRef="#ctx0" brushRef="#br0" timeOffset="164030.6764">15015 9032 168,'0'0'534,"0"0"-402,0 0 26,0 0-30,0 0-50,0 0-51,-26 53-13,-6-19 3,-2 1-7,3 0 2,6 0-6,10-5-4,9-3-1,3-8-1,3-5-1,0-9-7,22-2-12,11-3 3,6 0 9,5-12-13,-2-12-6,-5-4 9,-8 0 0,-9 1 16,-5 1 2,-10 9 7,-5 5 13,0 4 26,0 4-8,0 4-12,-3 0-10,-8 2-14,2 17-1,0 6-1,5-4 1,4 2 0,0-2-1,0-4 0,11 0-4,11-12-17,10-5 1,5 0 7,5-5 3,3-18 0,-5-3-20,-7-3 11,-10 2-6,-12-4 0,-6 8 25,-5 2 1,0 10 17,0 4 19,0 6 3,-7 1-25,-6 0-8,-1 19-2,3 8 0,5-1-1,3 0-3,3 0 1,0-6 1,0 1-3,9-10-2,11-1 2,1-4-6,5-6 1,-2 0-6,5 0 3,-4-6-6,2-10 7,-2-1 1,-4 0-3,0-3 3,-6-1 6,-3 6 0,-6 1 1,-4 4 1,0 8 1,-2 2 1,0 0 9,0 0-13,0 0-1,0 8 1,0 4 1,0-2-1,0-8 0,0 2-1,0-4-2,0 0 2,0 0-2,0 0 1,0 0-1,0 0-1,0 0 3,0 0-2,0 4 1,6 2 2,7 1-1,-1 4 2,2 1-2,-1-2 2,3-4-1,2-4 0,4-2 0,3 0 1,0-4 0,-2-14 0,4-6 1,-4 0 0,2-5-2,-6-6 0,-1-8 0,-5-8 0,-5-7-3,-2 0-4,-6 11 4,0 9 3,0 12 3,0 12 4,0 9 18,-4 5 1,-3 2-17,-5 25-7,4 13-1,-3 9 5,4 9 0,4 3-2,3-1-1,0-7-1,3-7-2,15-16 2,4-9 0,2-12-2,1-7 1,4-2-1,2 0-4,0-16-5,0 4 1,-4 3 5,-6 9 1,-2 0 2,-1 3-2,-4 17 2,-5 2-1,0-4 2,-5-2 1,-2-6 1,0 0-1,-2 0 1,0 2-3,-19 4-12,-12 0-82,-10-2-155,-1-5-117</inkml:trace>
  <inkml:trace contextRef="#ctx0" brushRef="#br0" timeOffset="164191.3001">16063 8911 896,'0'0'53,"0"0"6,140-66 2,-113 58-61,-23 4-50,-6 4-201,-57 0-438</inkml:trace>
  <inkml:trace contextRef="#ctx0" brushRef="#br0" timeOffset="164461.0478">15102 8789 1155,'0'0'32,"0"0"-19,0 0 28,118-46-28,-88 46-13,-18 6-34,-12 20-99,-17 1-70,-28 4 4,-9-4-7,3-8 104,5-12 102,18-7 31,11 0 88,15-14 46,2-13-46,4 3-55,15 4-10,-5 12-37,-9 8-17,-5 0-175,-15 8-480</inkml:trace>
  <inkml:trace contextRef="#ctx0" brushRef="#br0" timeOffset="165885.8093">2808 10922 273,'0'0'375,"0"0"-251,0 0 42,0 0-78,0 0-39,0 0-5,0 0-25,-100 8-5,62 20-1,6 11-9,1 3-1,4 2-3,10-2 2,3-6-2,10-4-1,4-10-3,0-4 0,13-11-33,14-1-15,7-6 18,5-6 12,-1-15 4,-5-5-11,-6-2 9,-12 5 19,-7 0 2,-4 1 12,-4 3 7,0 5 12,0 7 5,0 5 9,0 2-5,0 0-27,0 0-14,0 0-13,4 16 4,4 12 8,-2 4 1,1 5 0,-1 2-48,8-6-79,4-4-63,0-11-92,4-13-110</inkml:trace>
  <inkml:trace contextRef="#ctx0" brushRef="#br0" timeOffset="166207.6092">3007 11253 657,'0'0'116,"0"0"-112,0 0 17,0 0-8,0 111 10,0-82-6,0-6-8,8-5 2,7-6-7,4-10 2,5-2 14,5 0 19,2-14 2,1-10-13,-4-8-7,-8-7 8,-6 4 3,-8-6 17,-6 4-3,0 4 4,-8 5-21,-15 10-9,-1 7-10,-5 11-2,-2 0-8,2 0-2,2 17 1,7 7-5,4-1-20,12-2-58,4-4-50,0-6-88,16-7 12,12-4-90</inkml:trace>
  <inkml:trace contextRef="#ctx0" brushRef="#br0" timeOffset="166473.3013">3728 11155 1035,'0'0'4,"0"0"26,114 0 34,-58-12-29,-2-4-12,-4-1-9,-2 3-11,-19 5-3,-5 3-30,-13 6-77,-11 0-129,0 0-29,-4 0-268</inkml:trace>
  <inkml:trace contextRef="#ctx0" brushRef="#br0" timeOffset="166702.6343">3675 11450 1006,'0'0'76,"0"0"-70,0 0-6,0 0 38,167 4 9,-94-4-18,6-17-10,-7-1 0,-8 3-1,-15 3-6,-21 3-10,-9 5-2,-13 1-8,-6 3-60,0 0-74,0 0-234</inkml:trace>
  <inkml:trace contextRef="#ctx0" brushRef="#br0" timeOffset="184318.6891">5436 10834 553,'0'0'83,"0"0"-35,0 0 96,0 0-22,0 0-47,0 0-7,0 0-13,0 0-25,-9-16-18,9 32-11,-2 22-1,2 11 3,-2 5 5,-1-4-4,3-8 0,0-2 0,0-11-2,0-4-1,0-6 1,0-6-4,0-1-17,3 0-97,-3-8-166,0-2-98</inkml:trace>
  <inkml:trace contextRef="#ctx0" brushRef="#br0" timeOffset="184755.6278">5028 11511 575,'0'0'56,"0"0"-48,0 0 74,0 0-8,0 0-39,0 0-26,0 0 55,87 35 6,-18-35-22,14 0-9,10 0-3,8 0 3,8 0-8,-7 0 0,-6-14 2,-14-4-9,-10 1-5,-17 8-1,-18 1-8,-13 2-7,-11 6 2,-8-3-3,-5 3-2,0 0-9,0 0-36,0 0-62,-18 0-103,-14 0-123,-7 14-176</inkml:trace>
  <inkml:trace contextRef="#ctx0" brushRef="#br0" timeOffset="185511.5148">5022 12566 206,'0'0'431,"0"0"-419,0 0-4,0 0 17,0 0-3,0 0 0,-14 79 6,30-70 4,6-9 6,0 0 26,7-3-2,2-26-17,8-4-10,0-11-10,11-9-5,-6 0-4,-6-1-5,-5-3-1,-13 8-2,-4-2 0,-7 5-5,-2 2 3,-7 2 2,0 3-5,0 5 0,0 8-2,-7 2 1,-8 8-1,8 3 1,-4 6-1,-1 5-1,-1 2 0,-4 0-2,1 6-2,0 18-1,1 10-4,3 8 8,5 6 0,3 9 1,4 1 4,0 2 0,0-2-1,11-4-3,8-6 1,5-5 0,0-11 0,8-5 0,3-5 2,1-4 4,-3-3 0,-6-5-5,-5 0 4,-9-4 1,-1-4-6,-9-1 2,1-1 0,-2 0-3,-2 0-26,2 0-86,2-26-281</inkml:trace>
  <inkml:trace contextRef="#ctx0" brushRef="#br0" timeOffset="186135.3143">7134 10802 918,'0'0'23,"0"0"-12,0 0 19,0 0-10,0 0 2,0 0 11,-19-30-9,2 22 14,-3 2-12,0-3-5,-6 7-5,-3 2-12,-4 0 6,-1 0-4,-1 14-3,1 9 1,1 5 1,-1 8-3,3 8 2,-3 8 1,11 12-3,2 9 2,6 14 0,12-4 0,3 5 1,0 0 2,0 3-2,12 5-4,5-2 3,1 0-3,-5-7-1,-1-7 1,-8-8 2,-4-5 6,0-9 10,-2-6 3,-18-10-4,-5-9 3,-4-6-3,0-7-10,-4-4-3,-2-9 2,5-7 2,-1 0-7,4 0-2,2 0-2,8 0-45,6 0-58,11 0-214,0 0-311</inkml:trace>
  <inkml:trace contextRef="#ctx0" brushRef="#br0" timeOffset="186599.3531">6876 12946 949,'0'0'115,"0"0"-112,0 0 5,0 0 17,0 0-5,-11 122-5,11-89-3,0-6-5,0-3 6,7-8-7,6-4-4,3-6 4,6-6-3,12-4 12,3-19 5,3-10-2,-4-3-7,-8-2 0,-11-6-6,-15-2-1,-2 4 3,0 5 1,-19 13 14,-4 12 0,0 11-7,-1 1-3,-1 0-12,-1 8-1,6 10 0,-1 0-3,8-3-42,2-2-41,6-8-45,3-5-146,2 0-130</inkml:trace>
  <inkml:trace contextRef="#ctx0" brushRef="#br0" timeOffset="187439.3313">7670 10249 865,'0'0'110,"0"0"-104,0 0-6,0 0 16,0 0-6,0 0 0,-60 104-3,42-88 3,0-6 1,-3-6 0,2-4-3,-1 0 4,1-4 0,9-12 3,1-2-15,7-2 2,2-4-2,0 0-2,15 1-3,6 2 3,5 3 2,-3 3 1,0 8-1,0 7-1,-3 0-7,-5 5 2,5 18 6,-8 5-4,-6 5 4,-4 4 0,-2 1 5,0 4-1,-17 3 4,-6-1-6,1 2 3,-2-2-4,0-8 1,-1-5-2,2-7 1,1-9 2,4-5-3,2-6 5,6-4 0,5 0 3,3 0 0,2 0-4,0 0 1,0 0-5,9-9 3,13 4 3,5 5-3,2 0 3,-2 0-1,-3 5-4,-1 6 2,1 7-1,-1 2-2,-2-2-2,4 2-12,0-3-79,-2-5-184,3-3-144</inkml:trace>
  <inkml:trace contextRef="#ctx0" brushRef="#br0" timeOffset="187820.6248">7960 10816 973,'0'0'62,"0"0"-24,0 0-13,92-130-3,-55 87-3,-8 1-7,-7-2-5,-11-2-3,-2-4 3,-9-2-1,0-2-4,0 4 2,0 3-1,-8 13 0,-4 10-2,-6 10-1,0 9-2,-2 5-1,0 0 0,0 17-1,2 14 3,2 7-2,10 6 3,2 5 4,4 9 3,0 0 2,4 1-1,14-2-1,1-7 0,6-6-4,0-8 1,0-6-1,4 0-2,0-7 1,-2 4-4,-2-3-28,-2-6-107,-5-10-271</inkml:trace>
  <inkml:trace contextRef="#ctx0" brushRef="#br0" timeOffset="188355.4539">9114 11147 522,'0'0'61,"0"0"44,0 0 19,0 0-34,0 0-1,-136-46-24,96 46-20,0 24-1,6 10 1,10 7-21,6 8-1,9 7-3,9-1 0,0-1-10,0 0-8,16-2 3,2-3-5,-3 6-20,3-3-56,-11 2-75,-5 3-128,-2-10-102</inkml:trace>
  <inkml:trace contextRef="#ctx0" brushRef="#br0" timeOffset="188669.1509">8552 11840 522,'0'0'253,"0"0"-224,45-107 7,16 64 7,12-3-29,11-4-9,8 4-1,-1 2-2,-8 4-1,-16 8-1,-21 1-8,-17 9-4,-15 8 12,-10 0 5,-4 6 33,0 2 56,-4 2-6,-14 4-14,-3 0-22,-1 0-22,-2 21-12,2 6-9,6 6-2,7 7-2,9-2-4,0 8 1,7 2-2,13 2-6,4 0-39,-1 1-61,-8-8-165,-1-11-122</inkml:trace>
  <inkml:trace contextRef="#ctx0" brushRef="#br0" timeOffset="189089.4461">9327 11500 884,'0'0'45,"0"0"-39,0 0 34,124-36-14,-91 36-22,-6 21 3,-14 8-7,-11 9 0,-2 11-2,-6-6 4,-15 2 0,2-9-2,1-14-2,9-6-19,3-6-34,6-10-4,0 0 26,0 0 9,8-30-5,17-10-7,6-4 26,2-7 6,1 9 4,-7 6 5,-10 10 22,-7 7 28,-10 10 36,0 4 9,0-2-30,-5 7 6,-11 0-34,1 16-28,3 14-3,8 6-2,4 4-6,0 4 1,16-1-2,10 2-4,5-5-14,1-5-93,-6-3-139,-9-11-128</inkml:trace>
  <inkml:trace contextRef="#ctx0" brushRef="#br0" timeOffset="189330.7331">9752 11346 979,'0'0'43,"0"0"-36,0 0 40,167-9 0,-117 37 19,-5 7-42,-11 7-8,-13 10-12,-15 6-1,-6 8 0,-6-4-1,-17-7-2,1-15-7,2-14-60,9-15-53,8-11-87,3 0-19,0-27-177</inkml:trace>
  <inkml:trace contextRef="#ctx0" brushRef="#br0" timeOffset="189770.6874">10563 11400 933,'0'0'36,"0"0"-4,0 0 46,-132 78-40,106-45-8,3 2-14,8 3-12,8-7-2,5 4 1,2-9-3,0-9 0,20-5-14,7-12-9,2 0-3,-3-15 17,1-15-18,-4-2 15,-6-4-2,-5-10 11,-9-3-7,3-9 9,-6 5 1,0 4 1,0 9 12,-3 12 18,-1 12 22,2 9-8,0 7 7,2 0-13,-2 0-28,2 23-10,0 15 3,0 9 4,4-3 0,8 4-3,5 0-3,-2 4-2,-1 3 0,-5-4-1,-3-3-33,-2-8-47,1-12-85,-1-11-158,-1-17-69</inkml:trace>
  <inkml:trace contextRef="#ctx0" brushRef="#br0" timeOffset="190237.5122">10837 11432 819,'0'0'103,"0"0"-85,0 0 24,141-10-11,-116 22-28,-7 12-1,-15 12 1,-3 6 0,0 4-5,-15-2 2,-6-6-16,2-13 15,5-9-21,8-11 7,6-5-6,0 0 2,6-14 6,22-22 6,12-10-20,2 0 19,0-4 6,1 4 2,-9 6 0,-6 6 2,-13 14 7,-11 7 10,-4 8 49,0 5 7,-21 0-28,-10 18-16,-4 18-9,5 6 16,5 2-9,16-1-9,9 0-8,0-7-2,14-4 0,19-7-2,11-11 4,16-9 5,8-5 0,5 0 0,-4 0-5,-13-9-7,-15 4-5,-22-3-4,-17 3-45,-2 2-109,-13-1-288</inkml:trace>
  <inkml:trace contextRef="#ctx0" brushRef="#br0" timeOffset="191377.3836">2721 14137 445,'0'0'164,"0"0"-113,0 0 8,0 0 11,0 0-17,0 0-5,-92 4-14,61 16-7,0 10-1,-2 4-8,6 4 1,0 0-14,10 3 0,4-4-2,12-3-1,1-8-2,0-6-1,21-11-3,9-9-1,2 0 5,3-14 0,-4-15 0,-2-5-2,-5-2 0,-6-3 1,-4 4 1,-12 3 5,-2 6 3,0 3 4,0 10 15,0 6 8,0 6 4,0 1-21,0 0-12,0 4-6,0 20-16,0 10 16,0 9 1,6 5 0,9-3-2,2-9 3,1-1-4,2-7-49,4-10-112,-1-8-131,1-10-78</inkml:trace>
  <inkml:trace contextRef="#ctx0" brushRef="#br0" timeOffset="191693.0186">2943 14374 826,'0'0'17,"0"0"0,0 0 41,14 116-14,-9-84-8,-1-8-8,-4-8-11,0-8 6,0-3-6,2-5-7,0 0 6,0 0 7,4-23 7,-2-7-25,6-10-4,7-3 1,2 9-2,0 6-5,0 15 5,-1 4 4,3 9-4,-2 0 3,-3 0-2,-1 19 3,-5-2-1,-4 5-2,-1 9-1,-5 3 0,0 4-50,0 1-80,0-10-196,0-12-107</inkml:trace>
  <inkml:trace contextRef="#ctx0" brushRef="#br0" timeOffset="191872.2428">3657 14343 175,'0'0'867,"0"0"-859,0 0 3,152-59 4,-108 42-12,-5 8-3,-5 0-13,-10 5-163,-18 4-203</inkml:trace>
  <inkml:trace contextRef="#ctx0" brushRef="#br0" timeOffset="192029.3245">3643 14575 1096,'0'0'60,"0"0"-55,0 0 1,0 0 13,174-49-13,-113 29-6,-14 2-111,-12 1-356</inkml:trace>
  <inkml:trace contextRef="#ctx0" brushRef="#br0" timeOffset="192413.4112">5110 14061 842,'0'0'100,"0"0"-73,0 0-12,0 0 2,0 0 13,0 0 0,20 139-9,-20-100-16,3-3-5,-3 0-1,0-4-78,0-1-206,0-10-93</inkml:trace>
  <inkml:trace contextRef="#ctx0" brushRef="#br0" timeOffset="192727.3523">4696 14650 581,'0'0'135,"0"0"-104,0 0 5,0 0 15,141-5 51,-46-7-33,15 1-27,5-1-2,13-2 3,-1-4 0,0-5 4,-9 2-17,-20-5-10,-18 3-17,-22 6 1,-22 4-2,-15 8-2,-11 3-23,-10 2-47,0 0-66,-25 0-168,-14 14-159</inkml:trace>
  <inkml:trace contextRef="#ctx0" brushRef="#br0" timeOffset="193304.3933">4879 15651 604,'0'0'103,"0"0"-91,0 0 18,0 0 26,0 0 45,0 0 5,0 0-52,120-64-24,-80 11-4,1-13-1,-8 0-8,-4-2-9,-11 1-3,-9 9 0,-7 8-4,-2 10-1,0 10 1,-7 7 0,-7 6 1,-3 8 4,-1-2-6,0 11 0,-2 0-1,-2 0 0,4 4-1,0 18 0,7 12-2,3 10-1,8 9 4,0 8 1,9 8 0,16-7 1,4 1 2,3-17-2,-3-11 0,0-9-1,-7-4 2,1-13 1,-10-8 11,-1-1-5,-6 0 0,-4 0-4,2 0-5,1 0-38,3 0-128,2-18-373</inkml:trace>
  <inkml:trace contextRef="#ctx0" brushRef="#br0" timeOffset="194114.5906">6883 14133 268,'0'0'153,"0"0"-12,0 0-17,0 0-13,0 0 4,0 0-26,22-50-21,-22 46-5,-11-2-26,-11 4-22,-5 2-2,-11 0-2,-3 12-10,0 13 0,-4 12 4,7 7-5,4 12 5,10 15-3,9 10 4,8 7-1,7 7 5,0 5-2,22 8-1,7 3-7,2-2 2,-2-8-1,-4-10 3,-9-7-4,-10-8 2,-6-12-1,0-8 16,-16-10 5,-13-7 2,-2-8 3,-5-8-12,-1-9-2,1-10-3,3-4-1,2 0 0,8-17-9,7 8 0,9-4-8,7 11-33,0 2-58,0 0-183,15 0-365</inkml:trace>
  <inkml:trace contextRef="#ctx0" brushRef="#br0" timeOffset="194535.2603">6901 16196 269,'0'0'646,"0"0"-613,0 0-25,0 0 34,0 0-5,0 124-7,4-96-14,7-1 2,3-1-6,-1-8-6,2-8 6,4-3-4,7-7 4,5-9 6,2-26 3,1-6 0,-3 1-16,-13-5 2,-10 9 3,-8 0-4,0 7-2,-14-3 9,-12 11 8,2 7-2,-5 8 1,2 6-13,1 0-3,2 4-4,6 16-5,6 0-2,9-4-67,3-8-97,0-8-233</inkml:trace>
  <inkml:trace contextRef="#ctx0" brushRef="#br0" timeOffset="195306.1713">7358 13479 352,'0'0'224,"0"0"-189,0 0-5,0 0 26,0 0 2,0 0-10,-19 60-9,-1-42-15,-4 0-2,2-10 0,-1-4-6,6-2 7,1-2-8,7 0-5,5 0 6,2-11-3,2-1-13,0-3 1,0 1 0,8 2-1,13-2 1,7 2-1,2 2 0,0 4-1,4 6-1,-9 0-3,-1 2 0,-7 18-1,-1 9 1,-4 3 1,-10 2 1,-2 9 3,-6 3 12,-23 3-6,-3 1 3,-6-10-7,7-8 0,-1-6-1,6-8 2,10-8-3,0-8-2,8-2 2,6 0 0,2-7 0,0-12-6,2 1 6,18 0 2,3 8 2,6 3 13,-1 7 3,-1 0-3,4 0 3,-11 5-9,3 9 1,-8 4-8,1 0-4,-1 2 0,-1 4-14,1 2-98,-1-1-134,-1-10-158</inkml:trace>
  <inkml:trace contextRef="#ctx0" brushRef="#br0" timeOffset="195659.4754">7630 13994 569,'0'0'149,"0"0"-73,0 0 19,69-118-18,-40 72-25,0-5-24,-3-10-6,-3 2-6,-10-3-6,-11 4-4,-2 4-2,0 10-3,0 7 0,-13 8 2,-5 9-3,1 4-3,-5 10-9,3 6 4,2 0 6,-4 1 2,7 23-3,4 10 0,5 9 3,5 7 10,0 4 17,0 3 8,18 1 0,9 0-5,7-4-15,-5-10-6,4-8-5,-7-8 1,1-6 1,-5-9-6,-3 2-1,0-5-59,1-3-124,-1-7-286</inkml:trace>
  <inkml:trace contextRef="#ctx0" brushRef="#br0" timeOffset="196109.3963">8969 14029 768,'0'0'43,"0"0"-29,0 0 69,0 0-23,0 0-3,0 0-24,-100-71-1,76 71-17,-6 13 0,6 15 3,-1 7 9,6 7-2,6 4-1,8 9-4,5-3-4,0 6-4,4 0-5,16 2-4,-3-1-3,2 1-12,-11 3-59,-6-5-71,-2-3-148,0-6-40</inkml:trace>
  <inkml:trace contextRef="#ctx0" brushRef="#br0" timeOffset="196431.3909">8553 14720 447,'0'0'161,"0"0"-28,0 0 34,9-116-134,43 74-15,15-3 0,14-1-4,6-3-10,2 1-1,-4 3 3,-14 7-6,-17 8-6,-23 8-23,-14 0 18,-7 8 11,-8 2 5,-2 6 24,0-2 31,-4 4 11,-12 4-16,-6 0-21,2 4-12,-7 19-4,4 8-1,2 8-4,11 7-2,8-5-6,2 7-3,0 1-2,16-1 0,3 2-39,6-10-60,-5-8-125,-4-11-90,-9-12-162</inkml:trace>
  <inkml:trace contextRef="#ctx0" brushRef="#br0" timeOffset="196821.7718">9252 14437 644,'0'0'68,"0"0"1,0 0 30,134-72-12,-94 72-45,-6 2-24,-12 22-13,-11 10-4,-11 5 1,0-3-2,0 0 3,-13-8-3,0-10-5,8-8 4,3-10 1,2 0 0,0-10 2,7-17-2,15-8-9,2-5-2,1-4 1,-1 3-10,-2 3 19,-8 9 1,-7 17 11,-5 1 27,-2 7 11,0 4 21,-4 0-12,-13 15-38,7 11-10,1 6 2,7 7-1,2-4-6,0 0-1,19 2-3,5-3-1,0 4-21,2-8-59,-6-12-77,-2-8-145,-9-10-99</inkml:trace>
  <inkml:trace contextRef="#ctx0" brushRef="#br0" timeOffset="197079.2562">9725 14171 758,'0'0'116,"0"0"-71,136-12 30,-76 32-12,-9 18 11,-9 10-30,-17 8-26,-11 11 4,-14-5 0,0 5-2,-18 0-8,-16-6 6,2-6-16,6-11 3,4-18-4,7-12 0,5-8-1,3-3-57,1-3-97,2-10-181,-3-21-396</inkml:trace>
  <inkml:trace contextRef="#ctx0" brushRef="#br0" timeOffset="199580.3762">10585 14187 485,'0'0'152,"0"0"-68,0 0 7,0 0 34,0 0-33,0 0 2,2-4-24,-12 6-24,-11 20-31,-6 6-8,4 12-1,-4 1 0,6 7-1,8-3-3,8 0-1,5-16-1,0-4-1,18-9 1,9-6 6,7-10-6,3 0-7,1-18-4,3-13-4,-8 4-6,-4-1 9,-14 6 8,-5 2 4,-10 6 3,0 9-1,0 3 6,0 2-8,0 0-2,-2 10 0,-6 10 2,4 3 0,4 1-1,0-2-1,0-5 1,2 0-3,18-9-3,7 0-10,4-8-2,3 0 0,-3-10 2,-9-13 9,-6-2 7,-5-3 1,-11-2 6,0-3-5,0 5 2,-14 8 6,-10 8 6,-5 9-14,0 3-1,-3 0-11,7 17 6,2 13-42,7 10-106,12 5-77,4-5-104</inkml:trace>
  <inkml:trace contextRef="#ctx0" brushRef="#br0" timeOffset="199919.2669">11033 14633 861,'0'0'102,"0"0"-93,65-116 34,-34 58 6,-2-4-23,-6 7-1,-12 4-22,-11 18-3,0 8 0,-8 13-2,-16 10-25,0 2-11,2 0 1,0 2 16,5 16-5,11 1 8,6 2-10,0 4 1,25 0 14,10 1 13,7-4 2,1-4 4,-5-4 22,-9 4 9,-11 3 2,-7-1-8,-11 6-11,0-4-16,0 0-4,-15 1-1,-1-9-86,2-5-57,5-9-71,5 0-88</inkml:trace>
  <inkml:trace contextRef="#ctx0" brushRef="#br0" timeOffset="200240.7473">11457 14362 618,'0'0'104,"0"0"-95,0 0 37,0 0 45,0 0-34,87 121-16,-85-102-17,0-5-8,-2-10-9,0-4-5,0 0 9,0-8 14,0-24-10,0-2-14,5-3-1,7 5 1,8 0-1,6 6 2,1 6 1,-3 5 12,0 15 12,-4 0-11,-1 7-10,-8 18 4,-3 6 10,0 8-16,-8-3-1,0 0-3,0-11-39,0-2-31,0-12-98,0-4-98,0-7-52</inkml:trace>
  <inkml:trace contextRef="#ctx0" brushRef="#br0" timeOffset="200422.4796">11917 14301 854,'0'0'124,"0"0"-124,0 0 54,0 0-1,15 103-22,-13-63-20,-2-1-11,0-5 0,0-10-63,3-4-95,3-19-44,3-1-53,2-4-143</inkml:trace>
  <inkml:trace contextRef="#ctx0" brushRef="#br0" timeOffset="200596.127">12095 14287 254,'0'0'643,"0"0"-553,0 0-63,0 0 11,0 0 26,0 0-20,8 135-35,-1-98-1,1-6-8,2 1-3,-1-2-41,-7-7-61,-2-4-137,0-9-139</inkml:trace>
  <inkml:trace contextRef="#ctx0" brushRef="#br0" timeOffset="200744.3449">11891 14223 655,'0'0'330,"0"0"-325,0 0-5,133-101-1,-85 89-131,-2 10-194</inkml:trace>
  <inkml:trace contextRef="#ctx0" brushRef="#br0" timeOffset="201171.3701">12355 14203 1003,'0'0'64,"0"0"-62,0 0-2,116 6 17,-83 14-1,-10 12-6,-11 6-7,-12 6-2,0 1 1,-20-8-2,-1-4-1,-2-13-18,10-8 5,9-8 2,4-4 1,0-12 10,1-24-41,25-9-27,8-6 50,6 0-13,4 5 7,-8 10 25,-15 6 7,-5 11 42,-12 12 14,-4 5-1,0 2 14,-6 9-23,-16 26-26,-3 9 9,8 6-2,7-4-18,10-6-6,5-5-1,29-7-8,12-12-1,9-10 2,5-6 2,-1-2-4,-5-16-8,-10 2-33,-20 6-70,-15 1-76,-9 9-182</inkml:trace>
  <inkml:trace contextRef="#ctx0" brushRef="#br0" timeOffset="201509.3952">11622 14851 752,'0'0'95,"0"0"-78,167 0 121,-62-14-45,15-7-31,12 0-6,4-4-18,-7 7-16,-17-4-5,-23 10-9,-31 6-5,-28-6-2,-18 8 1,-12-1-2,0 5-10,-9 0-52,-24 0-102,-10 12-167,-8 7-83</inkml:trace>
  <inkml:trace contextRef="#ctx0" brushRef="#br0" timeOffset="201868.1424">11957 15679 38,'0'0'734,"0"0"-649,0 0 8,133-54 8,-84 4-67,-2-9-19,-15 1 0,-8-5-11,-18 12-4,-6 1-3,-2 10-14,-22 12 17,-3 10 1,0 15 1,3 3 1,2 3 9,3 25-9,8 12 8,11 9 10,0 9 15,15 0-3,19-5-14,7-2-4,-1-9-6,5-4-3,-1-9-2,-4-10-4,-2-15-7,-2-4-91,-3-23-98,-2-20-336</inkml:trace>
  <inkml:trace contextRef="#ctx0" brushRef="#br0" timeOffset="202379.3772">13552 14231 977,'0'0'54,"0"0"-48,0 0 14,-133 90 5,107-49-10,7 2-3,6-2-3,8-11-7,5-4 4,0-11-6,3-8-1,18-7 1,11 0 8,6-16-1,2-14-3,-4-9-4,-5-5-1,-9-4-6,-11-6-2,-8 0 0,-3-8 0,-1-2 9,-18 6 2,1 14 10,5 15 26,4 18 17,6 8 7,3 3-34,0 16-27,0 25 1,0 10 7,3 4 6,19 1-6,-3 4-2,4-3-4,-3-2-3,-4-1 0,-3-5-33,-2-7-58,-4-12-105,-2-18-194</inkml:trace>
  <inkml:trace contextRef="#ctx0" brushRef="#br0" timeOffset="202783.1714">13834 14258 651,'0'0'85,"0"0"-40,0 0 48,121-5-25,-102 31-49,-15 11-6,-4 2 0,0 3-4,-14-3-2,-1-11-6,4-10 1,6-12-2,5-6-3,0 0-22,10-17 25,14-13 4,8-14-4,-3-3-10,-2-2 10,-2 6 5,-6 8-5,-11 12 27,-6 12 44,-2 9 16,0 2-13,-8 0-39,-15 30-23,-1 11 5,8 8 11,10 3-5,6-3-12,6-9-2,26-10-1,10-13-7,7-12 9,9-5-2,-2-6 5,-8-22-6,-7 1-7,-19 8-8,-13-1-64,-9 6-170</inkml:trace>
  <inkml:trace contextRef="#ctx0" brushRef="#br0" timeOffset="203841.1001">2830 17115 825,'0'0'162,"0"0"-119,0 0-30,0 0 14,-24 129 18,28-66 8,9-5-22,-1 0-16,-6-10-4,-1-6-2,-5-15-6,0-9 1,0-10-2,0-8 0,2 0 0,0 0 12,5-5-7,2-16-5,4-6 0,7 8 1,3-2 3,4 12-6,-1 9-2,0 0 0,-5 0-3,-5 0 0,-10 17 2,-6 10 0,0-4 3,-4 7 7,-24 3 2,-6-8-9,-7-2-10,1-9-42,2-5-45,0-9-95,8 0-61,10-5-111</inkml:trace>
  <inkml:trace contextRef="#ctx0" brushRef="#br0" timeOffset="204141.0404">3131 17561 441,'0'0'62,"0"0"56,0 0 42,0 0-76,16 107-24,-14-101-23,-2 2-15,2-8-17,-1 0 4,2 0 17,3-22 32,-2-8-34,4-6-19,5 0-4,6 7-1,-1 8 0,2 8 4,6 4 3,-3 9 0,-1 0-6,-5 0 0,0 13-1,-7 14 1,-1 5-2,1 8-1,-2 4-71,0-4-168,-1-4-120</inkml:trace>
  <inkml:trace contextRef="#ctx0" brushRef="#br0" timeOffset="204331.5122">3900 17490 996,'0'0'35,"0"0"-34,143-63 0,-90 45-1,-3 10-103,-15 4-235</inkml:trace>
  <inkml:trace contextRef="#ctx0" brushRef="#br0" timeOffset="204479.266">3979 17677 932,'0'0'71,"0"0"-47,0 0 19,0 0-26,0 0 0,117-3-17,-49-11-63,-5-4-307</inkml:trace>
  <inkml:trace contextRef="#ctx0" brushRef="#br0" timeOffset="204788.4683">4932 17079 1004,'0'0'126,"0"0"-126,0 0 5,0 0 16,0 0 3,15 112-10,-7-76-12,-4 0-2,3 3-15,-7 2-125,0-1-129,0 0-45</inkml:trace>
  <inkml:trace contextRef="#ctx0" brushRef="#br0" timeOffset="205035.3372">4667 17732 907,'0'0'119,"0"0"-113,0 0 45,202-36 21,-89 8-14,9-7 0,5-4-8,-7 3-20,-10-5-9,-17 14-7,-23 4-6,-28 11-7,-22 11-1,-18 1-28,-2 0-41,-33 10-90,-23 25-146,-13 6-186</inkml:trace>
  <inkml:trace contextRef="#ctx0" brushRef="#br0" timeOffset="205371.3703">4980 18624 447,'0'0'495,"0"0"-458,0 0 4,0 0 62,139-102-32,-89 44-45,-4-5-14,-17-8-5,-12 4-6,-11-5-1,-6 0-4,-13 5-20,-16 14-4,2 21 12,2 15 15,7 8 1,3 9 3,-1 6-3,7 24-4,4 18 1,5 20 3,0 0 13,7 11 1,18-3 1,6-12-5,2-3-10,2-8 4,1-7-4,-4-2-3,-3-22-86,-7-8-205,-6-14-218</inkml:trace>
  <inkml:trace contextRef="#ctx0" brushRef="#br0" timeOffset="206017.3413">7235 17205 601,'0'0'128,"0"0"-85,0 0 37,0 0 49,0 0-55,0 0-29,0-22-7,-8 12-21,-6 2-12,-7-3 15,0 4-4,-4-3 7,-4 10-12,0 0-5,-2 5-6,-8 26-2,7 15 1,3 16 1,8 8 0,15 16 0,6 6 0,0 7 1,17 13-1,8 9 7,1 5-5,2 6 2,-2-11 1,-11-17 1,-7-9 0,-8-35 11,0-4 0,-14-14 4,-11-15 0,-8 1-13,2-15-3,-9-13 3,4 0-7,3-4-1,7-15-21,16 12-26,5-4-55,5 2-192,0 4-305</inkml:trace>
  <inkml:trace contextRef="#ctx0" brushRef="#br0" timeOffset="206406.3529">7503 18669 1089,'0'0'58,"0"0"-54,0 0 5,-29 107 3,29-70-10,0-1 0,0-12-2,8-6 0,1-12-5,7-2-2,1-4 6,8-7 1,4-27 0,-4 1 9,-3-9-8,-11 12 0,-7-2 5,-4 6-3,0 4 4,0 3 15,-19 5 10,-3 14-12,-5 0-16,-2 0-4,4 0 0,2 0-30,10 0-71,5 0-118,6-14-173</inkml:trace>
  <inkml:trace contextRef="#ctx0" brushRef="#br0" timeOffset="207029.1106">7592 16455 630,'0'0'54,"0"0"-8,0 0 41,0 0-59,-128 92-21,107-82-3,5-1 6,-1-9 23,5 0-8,7 0 7,1-12 5,2-7-23,2 1 0,0 0-14,8 4 1,11 2-2,0 6-3,6 6 4,2 0-8,2 6 7,-3 20 1,-7 4 0,-2 7 1,-8 9 3,-9-7 1,0 9-1,-22-2 3,-14 3 1,-4-1-6,0-7 0,3-14-2,7-13 1,12-14 2,7 0 0,6 0-1,5-14-2,0-4-3,0 0 3,16 6 4,7 10 12,-2 2-3,8 0 11,6 0 7,-5 9-12,0 10-10,-7-1-2,0 8-7,-3 0-44,0-2-131,-6-2-321</inkml:trace>
  <inkml:trace contextRef="#ctx0" brushRef="#br0" timeOffset="207342.8538">7794 16950 908,'0'0'110,"0"0"-86,34-102 7,-8 48-2,6-9-17,-3-5-1,-7 3-7,-11 2 1,-9 13-4,-2 10 6,-2 10-3,-15 12-4,-1 8 3,0 10 4,0 3-7,2 34-7,1 9 7,6 10 0,7 8 20,2-1 9,2-1-6,25-4-1,9-9-5,-1-5-3,5-7-6,-5-7-3,-1-5-5,-5-6-14,-5-9-136,-5-10-233</inkml:trace>
  <inkml:trace contextRef="#ctx0" brushRef="#br0" timeOffset="207770.2988">9023 16973 868,'0'0'99,"0"0"-61,0 0 33,0 0-24,-123-19-31,103 19-3,2 19 0,3 7-3,1 9 1,5 1 2,5 9 3,4 1-10,0-2 3,2 4-7,10 1-2,3 6-60,-6 1-69,-9-5-149,0-7-54</inkml:trace>
  <inkml:trace contextRef="#ctx0" brushRef="#br0" timeOffset="208057.1176">8691 17486 423,'0'0'194,"0"0"-127,0 0-10,46-121-33,6 81-17,10-4-3,0-2-3,3 6 2,-9 1 4,-15 11 8,-6 3-8,-20 6-3,-6 5 1,-7 10 75,-2 0 43,0 4-21,0 0-34,-2 8-38,-11 20-16,-3 7-8,1 1 5,4 12-3,1-2-5,6 2-3,4 3-2,0 0-60,14-9-109,3-7-116,3-22-20</inkml:trace>
  <inkml:trace contextRef="#ctx0" brushRef="#br0" timeOffset="208431.4569">9212 17325 454,'0'0'176,"0"0"-77,0 0 25,0 0-34,125-72-40,-89 72-19,-3 0-5,-4 17-20,-9 8 6,-11 5-12,-9 2 3,0 2-12,-7-10-3,-9-7 0,2-8-12,9-9 6,3 0 4,2 0 4,0-18-20,6-14-32,17-8 33,-2-4 25,0-5-3,-7 8 7,-4 1 13,-3 10 35,-7 16 37,0 1-15,0 13 29,0 0-19,0 8-63,0 25-11,0 3 1,0 8-2,2-8-5,14 3 2,-3 7-2,1-7-26,-7 1-120,-5-8-144,-2-15-145</inkml:trace>
  <inkml:trace contextRef="#ctx0" brushRef="#br0" timeOffset="208664.4143">9576 16968 744,'0'0'146,"0"0"-111,172-18 56,-97 26-8,-2 21-39,-5 10 6,-18 5-10,-18 6-23,-23 3-16,-9 9 6,-16-2 4,-19 2-9,-3-10 2,5-16-4,12-14-38,13-11-87,8-11-108,4-11-77</inkml:trace>
  <inkml:trace contextRef="#ctx0" brushRef="#br0" timeOffset="209353.3209">10190 17423 547,'0'0'321,"0"0"-277,0 0-19,0 0 15,115-80-21,-76 44 9,-1-4 2,-6-4 7,-12 4 0,-13 4-8,-7 4-15,0 10-7,-22 9-7,-6 7-4,2 6-20,-5 0-7,6 15-1,5 11 10,9 1-2,11 0 3,0-1 9,12 2 0,23-2 7,5 2 5,2-6 1,-4 0 1,-12 0 6,-7-3-7,-15 2 1,-4 2-2,0-6-8,-23 5 7,0-3-126,0-10-4,7-9-18,12 0-89</inkml:trace>
  <inkml:trace contextRef="#ctx0" brushRef="#br0" timeOffset="209849.0841">10594 17183 559,'0'0'157,"0"0"-47,0 0-43,0 0-33,0 0 37,0 0-15,8 52-17,-8-24-18,0-1-12,4-1-1,4-3-2,1 0-4,3-6 1,3-5 0,1-2-1,6-10 2,0 0-3,0 0 4,3-4 0,-2-19 4,-1-3-6,0-6 6,-4 1-8,-7 4 3,-7 4-1,-2 15 3,-2 0 10,0 8 14,0 0-23,0 0-7,0 4-9,0 14 9,0-1 2,0 0-2,0-11-2,0-2 1,0-4 0,0 0-12,0 0 7,7-15 3,13-6 1,1-1 1,3 7 1,0 3 0,1 3 2,2 9-1,-3 0 4,-3 6 4,-4 16-5,-6 0-2,-4 4-1,-7 6-2,0 8-9,-16 0-90,-15-6-206,-7-10-146</inkml:trace>
  <inkml:trace contextRef="#ctx0" brushRef="#br0" timeOffset="210118.4003">10855 16920 856,'0'0'113,"0"0"-105,0 0 31,0 0-23,0 0-15,40 106 8,-84-84-7,-1-4 10,-4-14-6,14-4 8,8 0 17,9-13 14,11-13-9,7-1-30,4-1-6,30 6-3,11 4 0,11 11-27,4 2-53,-1 5-93,-1 0-182</inkml:trace>
  <inkml:trace contextRef="#ctx0" brushRef="#br0" timeOffset="210433.1652">11424 17191 729,'0'0'135,"0"0"-59,0 0 26,27 120-53,-21-92-33,-2-10-8,-1-6-5,-3-12 4,0 0-2,0 0 18,0-21 29,0-11-48,8-3-2,5-5 0,5 4-2,4 8-8,6 7 8,-3 12 2,3 4 4,-1 5 11,-3 0-7,-1 19-5,-5 6 0,-10 12-3,-3-2-1,-5 9-1,0 2-76,0-15-126,0-1-138,0-24-122</inkml:trace>
  <inkml:trace contextRef="#ctx0" brushRef="#br0" timeOffset="210608.3081">11833 17183 715,'0'0'247,"0"0"-187,0 0-54,0 0 11,0 0 4,29 102-11,-25-62-10,-4-3-5,3-8-135,2-11-51,2-7-93,1-11-59</inkml:trace>
  <inkml:trace contextRef="#ctx0" brushRef="#br0" timeOffset="210771.313">12014 17161 211,'0'0'538,"0"0"-355,0 0-100,0 0-54,0 0 42,39 102-23,-31-54-31,-2 3-12,1-7-5,-5 4-64,-2-12-107,0-4-107,-4-14-250</inkml:trace>
  <inkml:trace contextRef="#ctx0" brushRef="#br0" timeOffset="210921.9253">11816 17133 805,'0'0'96,"0"0"-81,0 0 5,116-67-20,-67 67-65,-13 0-149,-8 0-191</inkml:trace>
  <inkml:trace contextRef="#ctx0" brushRef="#br0" timeOffset="211327.152">12201 17103 783,'0'0'94,"0"0"-4,0 0-2,150 0-32,-110 21-14,-8 6-19,-16 5-15,-13 2-7,-3 2 2,-13 1-3,-12-11-1,1-3-31,8-11 9,10-8-12,3-4 10,3-4 13,0-26-13,18-1-14,13-10 20,3-3 4,-1 4 12,-5-1 3,-2 13 5,-8 6 28,-12 6 26,-1 10 2,-5 6 26,0 0-23,-15 18-35,-6 15-4,7 6 0,9 2-10,5-1-14,0-10 5,30-6-6,13-11 3,8-10 0,9-3-3,2 0-2,-8-8-18,-19-10-15,-16 4-41,-19 5-36,-5 9-91,-38 0-255</inkml:trace>
  <inkml:trace contextRef="#ctx0" brushRef="#br0" timeOffset="211588.2971">11272 17686 906,'0'0'99,"0"0"-82,181 0-6,-50 0 41,18-9-18,9-8 12,6-5-11,-11-6 17,-13-7-6,-13 8-9,-26-4-14,-30 17-3,-23 6-12,-31 3-7,-13 5-1,-4 0-24,-13 0-60,-24 4-113,-11 15-219</inkml:trace>
  <inkml:trace contextRef="#ctx0" brushRef="#br0" timeOffset="211927.2382">11804 18544 779,'0'0'193,"0"0"-157,0 0 56,130-84-21,-67 25-45,-7-8-24,-12-7 7,-15 1-9,-16 1 4,-13 6-4,0 22 4,-7 1 2,-10 28-6,1 9 21,3 6-2,-1 9-12,3 26 1,7 11-1,4 16 7,0 1 11,6 3-8,17-7-7,6-10-3,0-5-6,4-12-1,3-11-5,-3-1-50,1-17-98,-1-3-283</inkml:trace>
  <inkml:trace contextRef="#ctx0" brushRef="#br0" timeOffset="212472.2423">13544 17124 544,'0'0'391,"0"0"-323,0 0 9,0 0 11,-114 0-58,74 23-18,4 13-1,7 0-3,5 3-3,12-7 0,8-6-5,4-9 0,2-2-1,25-12 1,8-3-1,6 0-3,1-15 1,-4-10-10,-9-9 0,-7 1-1,-11-11 14,-10-5 0,-1-6 3,0-1-1,-14 6 7,-2 14 7,5 11 18,5 14 16,3 11 10,3 0-47,0 11-13,0 24-5,0 13 5,14 10 1,6 5 0,-1 4-2,2 0-24,-1-5-82,-5-8-145,-3-22-275</inkml:trace>
  <inkml:trace contextRef="#ctx0" brushRef="#br0" timeOffset="212841.0313">13798 17169 674,'0'0'131,"0"0"-18,116-8-9,-72 20-50,-11 10-18,-15 10-22,-18-1-13,0 1 2,-18-1-3,-9-4-3,8-13-6,5-2-10,12-12 11,2 0 1,4-17-3,23-15-17,6-3 6,2-6 3,-4 4-27,-5 8 13,-8 7 32,-9 12 35,-7 1 51,-2 9 8,0 9-41,-7 26-10,-4 6 13,9-5-22,2 0-14,7-10-9,27-12 2,23-5 8,12-9 1,12-5-3,-4-22-19,-11 1-4,-29-1-78,-32-5-280</inkml:trace>
  <inkml:trace contextRef="#ctx0" brushRef="#br0" timeOffset="225467.218">19039 9189 126,'0'0'41,"0"0"-11,0 0 23,0 0-21,0 0-7,0 0 27,0 0 15,0 0 19,0-45 50,0 32 19,0 6-9,0 1-28,0 3-36,0 3-9,-2 0-31,2 0-25,0 16-17,0 15 2,0 10 2,0 5 6,0-2-6,0-3-2,0-5-2,0-4 2,0-3-2,0-2-23,0-2-60,0-5-82,0-3-137,-6-6-35</inkml:trace>
  <inkml:trace contextRef="#ctx0" brushRef="#br0" timeOffset="225670.9243">18824 9168 781,'0'0'14,"0"0"44,0 0 19,0 0-55,140-72-7,-86 59 4,-10 8-18,-3-2-1,-12 7-87,-11 0-66,-7 4-85,-11 17-127</inkml:trace>
  <inkml:trace contextRef="#ctx0" brushRef="#br0" timeOffset="225835.8362">18854 9682 716,'0'0'72,"0"0"-60,0 0 43,127-21 21,-58 3-76,-4-3-28,-5 4-158,-11-3-154</inkml:trace>
  <inkml:trace contextRef="#ctx0" brushRef="#br0" timeOffset="226150.6569">19334 9324 789,'0'0'109,"0"0"-91,0 0 15,0 0 11,0 0-35,0 141 2,0-107-10,3-6 2,-3-8-3,3-10 2,-3-8-1,0-2 7,0-2 7,2-24-2,2-12-13,3-7-6,3 3 6,7 8 3,-5 10-3,2 10 4,2 10 4,2 4-2,-2 0 3,8 14 7,-4 7-13,-4 6 2,1-1-5,-6 6-10,-1 3-75,-4-5-201,1-10-111</inkml:trace>
  <inkml:trace contextRef="#ctx0" brushRef="#br0" timeOffset="226383.9941">19903 9307 862,'0'0'284,"0"0"-284,0 0 19,0 0 25,0 141-26,0-81 0,9 5-4,3 5-12,-4 1 3,-2-6-1,-3-9-4,-3-10-32,0-15-17,0-11-51,0-16-53,0-4-84,0-17 29,-3-24-127</inkml:trace>
  <inkml:trace contextRef="#ctx0" brushRef="#br0" timeOffset="226563.8902">19930 9493 288,'0'0'161,"13"-130"-8,12 89 22,8 15-37,5 12-35,5 10-15,-4 4-40,-7 6-27,-10 20-6,-18 8-14,-4 7 10,-10 2-9,-24-2-2,-2-7-30,8-10-31,5-10-36,12-8-82,8-6-58,3-8-61</inkml:trace>
  <inkml:trace contextRef="#ctx0" brushRef="#br0" timeOffset="228294.7707">20456 9249 845,'0'0'137,"0"0"-112,0 0 58,0 0-48,0 0-29,0 0 14,-116 87-9,101-58 5,4-6-13,3 2 1,4-6-4,4-3 0,0-4-17,2-7-24,14-5-15,4 0 16,2-7 10,3-12-7,-3-6 9,-2-3 19,-6 5 9,-7 2 10,-1 5 23,-4 9 12,-2 2 1,0 5 30,0 0-28,0 0-24,0 0-11,0 10-13,0 8 8,0 5-8,0 0 1,16-2 1,-1-7-2,8-2 0,-1-11 0,5-1-2,0 0-1,0-8-12,-3-14-3,-6-3-1,-7-10 8,-8-1 9,-3 2 0,0 2-3,-3 8-4,-10 12 8,-1 4-15,7 6-7,1 2-20,1 0-11,5 0-7,0 0-10,0 2 23,21 6 26,3-2 14,7 2 8,0 0 0,-2-3 3,-2 7 15,-5-1 33,-9 5-11,-2 3 8,-6 7-11,-2-3 1,-3 3 7,2-2-13,0-2-14,2-4-10,-1-4-8,8-5 4,-1-6-1,7-3-1,5 0-1,7-1 3,2-25-4,4-8-4,2-10-2,-10-2-4,-10-12-9,-9-2 8,-8-5 10,0 1 1,0 6 2,-12 13 10,-1 15 9,-4 14 5,5 8 10,-5 8-4,2 10-19,1 24-11,6 14 3,4 5-1,4 5-4,0 0 1,0-2 1,0-4-2,12-8-1,11-9-3,4-16-6,8-12 5,3-7-1,2 0-9,1-19 4,-4-11 1,-6-5-9,-8 3 15,-10 6 4,-9 11 8,-4 5-3,0 10 34,0 0-3,0 0-16,0 18-19,-2 8 1,-4 4-2,-1 2-1,7-4 0,0 0-1,0-10-7,9-8-8,18-10 0,8 0-2,12-15 1,2-16 0,0-4 3,-5 0-14,-9 3 12,-9 2 15,-6 8 2,-11 11 2,-4 2 16,-5 6 4,0 3 16,-3 0-12,-12 9-20,-4 13-3,2 5-2,5-1-1,5 3 0,4 0-1,3-8 0,0-5-3,3-4-34,20-10 8,4-2 1,9-3 11,-1-20-2,1-5 8,-5 2 2,-6-3 10,-7 3 3,-9 11 8,-8 3 20,-1 10 20,0 2 6,0 0-22,-4 0-15,-6 24-9,-2 7-8,8 1 1,1 1-4,3-3 0,0-9 0,19-10-2,10-7-13,4-4 2,9-4 6,3-21-5,-3-8-1,-9 1-2,-6 2 10,-13 0 5,-3 6 1,-5 8 0,-6 7 15,0 6 21,0 3-4,-6 0-18,-6 10-6,6 14-8,3 0 1,3 2-2,0-3 0,3-4 0,17-3 0,7-8-4,4-8-3,9 0-7,5-8 11,0-18-3,-2-8-1,-8-6-4,-14-2-6,-9-6 11,-10-5-7,-2-7 6,0 6 5,0 15 2,-9 14 4,4 17 27,1 8 6,-5 8-24,3 29-11,4 12 1,2 8 6,0-3-5,2-1-1,15-2-2,-1-5-1,-5-4 0,-5-4-3,-6-4-36,0-12-78,0-10-183,0-12-154</inkml:trace>
  <inkml:trace contextRef="#ctx0" brushRef="#br0" timeOffset="228933.4939">22705 9078 231,'0'0'872,"0"0"-824,0 0 45,0 0-35,0 0-55,0 0-3,0 0 1,-113 125 2,95-81 3,7-3-5,7-7 0,4-8-1,0-6 0,4-11 0,15-8-1,7-1-5,2-10-15,1-18-5,-5-5 8,-5-10 3,-6 1 15,-5 0 1,-3 12 4,0 11 22,-5 12 15,0 7-6,2 0-13,3 0-16,5 18-6,1 8 9,-1 2-7,-4-2-3,-1 1-6,-4-8-38,-1-3-31,5-10-66,3-6-80,0 0 12,7-16 21,0-9 57,7-6 121,-5 2 10,1 6 75,0 9 62,0 10-32,2 4-4,2 0-44,2 21-12,-1 6 14,-6-1-1,-3 1-36,-10-4 26,-4-2 17,0-7-23,0-5-7,0-6-16,-4-3-8,0 0 21,4-14-3,0-19-19,0-9-1,17-2 8,12 0 4,4 3-3,4 8-6,-6 4-5,-5 9-3,-8 4-4,-13 8-4,-5 3-40,-18 5-70,-31 0-320,-20 0-319</inkml:trace>
  <inkml:trace contextRef="#ctx0" brushRef="#br0" timeOffset="229188.2083">21016 9097 596,'0'0'285,"0"0"-261,0 0 11,0 0-11,0 0-24,0 0-222,129-105-200</inkml:trace>
  <inkml:trace contextRef="#ctx0" brushRef="#br0" timeOffset="229328.8058">21338 8867 1105,'0'0'99,"0"0"-69,0 0 42,0 0-72,0 0-9,0 0-216</inkml:trace>
  <inkml:trace contextRef="#ctx0" brushRef="#br0" timeOffset="229864.6029">19348 10194 888,'0'0'38,"0"0"28,0 0 60,-147-44-63,101 58-19,5 22 1,8 15-19,6 5-3,12 4-11,9 0-2,6-6-4,0-4-4,17-1-2,3-5-7,-5 8-58,-9-4-92,-6-2-221,0-11-176</inkml:trace>
  <inkml:trace contextRef="#ctx0" brushRef="#br0" timeOffset="230147.0527">18887 10730 740,'0'0'1,"0"0"13,137-108 29,-51 64-32,7-5-7,-1 3-4,-14 2-3,-18 6-28,-18 11 6,-17 4 12,-19 12 13,-6 2 77,0 3 73,-4 6-29,-16 0-46,-2 0-25,-3 22-24,5 10-5,1 7-4,7 4-9,8 3-3,4-2-4,0 4-1,0-2-25,2-2-59,11-5-132,-6-13-96,-3-12-83</inkml:trace>
  <inkml:trace contextRef="#ctx0" brushRef="#br0" timeOffset="230515.0671">19500 10535 667,'0'0'90,"0"0"-55,0 0 75,123-40-58,-79 40-12,-6 0-8,-14 15-31,-15 12 3,-9 9-4,-2 2 0,-20 3-6,-3-9-13,7-13 11,7-7-26,8-9-15,3-3-5,0-3 2,19-23 11,2-13 6,2-3 24,0-1 11,-4 5 11,-7 8 50,-10 9 31,-2 9 13,0 5-15,0 5-14,-6 2-14,1 0-40,0 21-20,5 14 0,0 4-2,2 3 2,19 2-1,1-3-2,1 0-24,-4-3-108,-5-6-112,-10-6-86</inkml:trace>
  <inkml:trace contextRef="#ctx0" brushRef="#br0" timeOffset="230743.9495">19845 10325 814,'0'0'88,"0"0"-82,143-14 113,-82 24-40,-2 22-18,-14 8-22,-16 11-21,-21 2-10,-8 10 0,-4 3-6,-24-8-2,1-7-36,4-16-67,10-15-98,8-12-118,5-8-141</inkml:trace>
  <inkml:trace contextRef="#ctx0" brushRef="#br0" timeOffset="230869.0502">20440 10764 641,'0'0'54,"0"0"-5,0 0 69,0 0-118,-22 118-7,2-83-299</inkml:trace>
  <inkml:trace contextRef="#ctx0" brushRef="#br0" timeOffset="231655.1574">21141 10311 610,'0'0'62,"0"0"57,0 0 11,0 0-79,0 0-33,0 0 6,-75 107-9,65-56 9,5 2-8,5-7-6,0-8-5,11-11-5,12-8 5,5-11-5,4-8-5,-1 0-1,2-15 1,-4-15 0,-4-3 5,-7-7 1,-11 1 3,-7 3 1,0-1 6,-2 4-2,-21 5 7,-4 8-14,0 10-2,-4 4-13,6 4-22,4 2-43,7 0-112,12 0-76,2 0-149</inkml:trace>
  <inkml:trace contextRef="#ctx0" brushRef="#br0" timeOffset="231976.2062">21887 10258 978,'0'0'47,"0"0"-40,0 0 60,0 0-41,0 0-22,0 0-2,-81 9-1,51 9 9,-3-2-8,-1 2 10,5 0-2,2-2-3,9 3 8,7-2 5,7 7-9,4-2-6,7 0-1,26-3 4,9-6 2,5-7-2,3-2-3,-9-4-5,-3 3-21,-5-2-88,-6 1-138,-6-2-167</inkml:trace>
  <inkml:trace contextRef="#ctx0" brushRef="#br0" timeOffset="232375.1246">22063 10307 805,'0'0'81,"0"0"-76,0 0 84,0 0-60,143-49-11,-112 52-12,-13 17-4,-15 13 7,-3-2-15,-5 5 6,-19-4-11,-1-8-8,4-8-3,13-5 6,6-10 7,2-1-24,4 0-20,25-21 41,6-8-15,3-3-11,1-4 20,-6 5 14,-8 4 4,-13 6 52,-5 9 46,-7 7 4,0 1 3,0 4-34,-4 0-32,-11 6-18,-1 20-14,7 6 6,5 0-10,4 2 1,0 2-4,15-5-8,14-2-33,6-7-73,4-14-84,1-6-68,-2-2-141</inkml:trace>
  <inkml:trace contextRef="#ctx0" brushRef="#br0" timeOffset="232652.1936">22895 10190 900,'0'0'112,"0"0"-92,0 0 23,0 0-13,0 0-14,0 0-4,-128 107-9,95-83 7,4-8 1,5 2 13,8-6-6,7-2-3,9 6-7,0-4 0,3 6-4,23-2 8,8-2 1,6 0 7,3-5-13,-5 0-6,1-5 2,-8-4-3,-4 0-85,-7 0-95,-4-1-167</inkml:trace>
  <inkml:trace contextRef="#ctx0" brushRef="#br0" timeOffset="233185.1777">23317 10092 958,'0'0'28,"0"0"-22,0 0 28,0 0-28,0 0-4,0 0-2,-95 98 1,84-94-1,5-4 6,-1 0-2,5-1 9,2-17-13,0-7-5,0-3-2,11 7 0,7-2-5,2 7 1,2 6 7,1-2-1,4 10 5,-4 2-1,6 0 0,0 2-1,-2 14 2,-2 4 0,-7 5 2,-9 1 5,-4 6 7,-5 2 2,0 8 1,-14 2 5,-20 0-5,-6-4-12,-2-2-4,-1-9-1,5-8-2,12-8-12,8-10 13,9-3 1,9 0 2,0 0-2,0-14-3,13 2 3,9 3 5,3 7 10,2-1 12,4 1 4,2 2-7,-2 0-5,-6 0-14,-2 0-5,-6 0-2,-1 7-58,0 8-68,-3-3-176,-4 2-114</inkml:trace>
  <inkml:trace contextRef="#ctx0" brushRef="#br0" timeOffset="233488.4268">23666 10568 785,'0'0'118,"0"0"-81,0 0 55,0 0-58,105-119-16,-77 85 14,-4-4-30,-7 0 6,-6-7-7,-7-2 1,1 3-2,-5 3-3,0 17 3,0 8 2,0 11-2,0 1 3,0-1 3,0 5 15,0 0-8,0 0-4,0 0-3,0 0 1,0 2-4,-3 5-3,1-6 0,0 8 0,0-5-39,2 3-98,0 4-129,-2-10-62</inkml:trace>
  <inkml:trace contextRef="#ctx0" brushRef="#br0" timeOffset="233764.7709">23826 10164 767,'0'0'152,"0"0"-120,0 0 39,0 0-33,0 0-19,0 0 30,21 55-10,-11-18 1,2 1-7,-3 1-18,-4-5-7,1-2 6,-3-1-11,-3-8 3,0-3-6,2-5-5,0-8-35,2-5-104,7-2-109,1-8-53</inkml:trace>
  <inkml:trace contextRef="#ctx0" brushRef="#br0" timeOffset="233980.8006">24063 10152 789,'0'0'62,"0"0"-4,0 0 17,0 0 20,0 0-27,0 0-31,49 123-1,-46-91-8,3 0-14,-3 1-9,2-6-1,-5-1-3,3-4-1,-3 0-37,0-3-81,0-12-79,5-3-35,-3-4-88</inkml:trace>
  <inkml:trace contextRef="#ctx0" brushRef="#br0" timeOffset="234154.1523">24141 10117 785,'0'0'66,"0"0"-44,0 0 31,0 0-49,0 0-4,0 0-111,-2 27-162,2-27-175</inkml:trace>
  <inkml:trace contextRef="#ctx0" brushRef="#br0" timeOffset="234481.9656">23757 9976 817,'0'0'48,"0"0"11,0 0 99,0 0-90,0 0-52,0 0-13,69-62 9,-3 50 7,5 0 1,4 0 17,-1 2-2,-3 0-5,-11-1-9,-15 1-6,-19 6-6,-10 1-9,-16 3-14,0 0-39,0 0-86,-15 5-161,-12 7-138</inkml:trace>
  <inkml:trace contextRef="#ctx0" brushRef="#br0" timeOffset="236274.5789">19037 11805 696,'0'0'62,"0"0"-56,0 0 91,0 0 12,0 0-49,100-109-19,-69 61-13,-7 1-10,-11 1-6,-10 8-8,-3-3 5,0 4 1,-18 10 2,0 8-10,-2 12 6,-4 7-8,-1 0 4,3 10-1,3 16-2,9 3 4,3 5 0,7 11 3,0 7-1,5 8-5,10 5 2,1-4-1,-3 0 0,-4-7-3,-7-12 0,1-12 1,-3-16 0,2-10-1,2-4 0,5-4-7,9-26 7,2-16 0,7-7-9,0 2 1,-1 6 2,-4 8 6,-1 16 0,-6 8 0,-3 13 0,-4 0-2,-1 7-1,-1 20 0,-1 5 3,-2 4 1,1 1-1,3-2 0,1-7-19,2-10-29,3-7 16,5-11 18,4 0 14,4-25 0,8-14 4,-5-3-3,-5 0 4,-5 0-3,-11 8-2,-8 13 5,0 10 5,0 7 17,-2 4 6,-10 0-30,2 6-1,-1 17-1,0 12-1,8 0 1,3 1 2,0-3-2,6-6 0,19-3-1,0-12 0,8-4 0,5-8 2,3 0 2,-2-16-3,-5-14-1,-12 0-1,-9-6-1,-11 0-2,-2-5-8,0 7-1,-4 9 2,-5 5 6,3 13-3,4 7-6,2 0-29,0 0-67,0 0-11,17 5 59,6 12 25,-1 9 27,-2 4 10,-4 6 0,-3 5 9,-4 3 21,-2-5 7,1-10-17,2-7 0,1-14 2,6-8-11,6 0 18,8-30 2,2-5-17,-2-11-5,-4 3-6,-11 6 5,-7 7 7,-9 14 24,0 10 22,0 6 19,-11 2-32,-5 28-38,1 6-2,5 7 9,10-5 2,0-2-5,16-4-9,18-6 1,13-6 1,1-15-1,4 2-3,-8-7-3,-11 0-2,-10 0-59,-9-7-64,-10-8-217</inkml:trace>
  <inkml:trace contextRef="#ctx0" brushRef="#br0" timeOffset="238015.1082">21149 11451 563,'0'0'151,"0"0"-133,0 0 25,0 0 32,0 0-7,0 0-14,0 0-32,-54 107-2,29-89-7,2-2-6,5-10 1,1-6-4,0 0 4,5-2 2,1-14 1,8-4-11,3-2-2,0 4 0,6 0 1,19 1 0,2 8 0,4 1 0,0 4 0,0 4-1,-4 0 2,-4 18-4,-8 14 3,-8 9 1,-5 2 5,-2 7 3,-4 0 8,-21 0-4,-4 0-6,-2-9-3,-1-8 0,6-12-3,3-7 3,8-14-3,4 0 0,4 0 0,5-3 2,2-8 0,0 3-2,0 4 18,20 2 1,12 2 6,-1 0 3,0 2-13,-4 15-9,-6 3-3,1-5-3,-3 5-5,1-2-90,0-4-82,-3-6-196</inkml:trace>
  <inkml:trace contextRef="#ctx0" brushRef="#br0" timeOffset="238330.9342">21439 11893 835,'0'0'110,"0"0"-108,65-132 64,-30 76-29,-1-9-18,-10 7-3,-6 2-13,-13 4-1,-5 10 3,0 6-2,-7 5-3,-13 12 1,-8 8-1,0 11 3,-1 0 2,0 15 7,9 14 7,3 10 1,14 7 6,3 4 2,0 2-3,22 4-2,9 1-3,1-6-12,2-6-8,-3-8 0,-7-2-5,5-10-50,-3-2-84,-3-13-152,0-6-123</inkml:trace>
  <inkml:trace contextRef="#ctx0" brushRef="#br0" timeOffset="238487.2328">21921 11652 789,'0'0'83,"0"0"-62,117-76-1,-61 50 16,-6 10-36,-4 2-41,-10 11-122,-15 3-172</inkml:trace>
  <inkml:trace contextRef="#ctx0" brushRef="#br0" timeOffset="238653.0823">22052 11793 622,'0'0'332,"0"0"-325,0 0 33,0 0 4,0 0-21,121-4-16,-55-32-7,-3-3-82,-12 1-188,-9 6-233</inkml:trace>
  <inkml:trace contextRef="#ctx0" brushRef="#br0" timeOffset="239141.1558">22830 11337 711,'0'0'293,"0"0"-292,0 0 7,0 0 9,0 0-14,0 0-1,-113 90 2,97-85-2,7-5-2,2 0 4,3-18-3,4-6-1,0 2 4,0 0-7,13-1 4,8 5-2,3 6 2,0 3-1,1 9 4,-3 0 0,-2 8-2,-4 15 5,0 5 2,-10 2 16,-6 7-3,0 7 3,-19 4-10,-11-2-1,-8-4-6,-2-4-5,8-16-1,8-8 0,8-10-1,8-4 3,8 0 1,0-6-5,0-6 3,4-2-2,16 2 8,4 6 4,6 3-7,-4 3 6,-2 0-6,-1 3-5,-8 14-1,-2 0-6,1 2-47,-6 0-60,0-4-133,3-8-75,3-7-191</inkml:trace>
  <inkml:trace contextRef="#ctx0" brushRef="#br0" timeOffset="239314.1263">23103 11480 627,'0'0'393,"0"0"-346,0 0 29,0 0-24,0 0-42,0 0 10,8 75-15,-6-40-3,-2 1-2,0 2-40,0-8-105,5-12-123,3-16-56</inkml:trace>
  <inkml:trace contextRef="#ctx0" brushRef="#br0" timeOffset="239515.1566">23329 11416 263,'0'0'602,"0"0"-509,0 0 7,0 0-49,0 0-23,0 0 27,0 98-28,0-62-16,2-2-4,1 3-3,-3-10-4,2-4-4,-2-8-38,0-1-93,0-6-88,0-2-59,0-6-141</inkml:trace>
  <inkml:trace contextRef="#ctx0" brushRef="#br0" timeOffset="239726.8795">23035 11354 742,'0'0'193,"0"0"-192,0 0 42,143-79 25,-60 59-19,8 3 3,-6-6-15,-12 1-6,-20 4-6,-21 4-20,-19 12-5,-13 2-9,0 0-56,-19 9-199,-24 10-281</inkml:trace>
  <inkml:trace contextRef="#ctx0" brushRef="#br0" timeOffset="240355.0307">20949 13048 868,'0'0'22,"0"0"-14,82-107 85,-47 62-68,-6 0-10,-4 8-12,-12-4 4,-8 6-4,-5-6 0,0 3 2,-2 1-3,-14 8 1,1 11 6,-1 9-1,-1 9 13,3 0-15,-1 17 0,3 10 0,8 14 0,4 5 6,0 6 6,2-4 4,18-2-3,3-3-10,0-9-2,4-6-5,-2 0-2,0-10-1,-1-6-66,1-6-46,-1-6-200,-2-3-128</inkml:trace>
  <inkml:trace contextRef="#ctx0" brushRef="#br0" timeOffset="240522.5599">21423 12767 225,'0'0'731,"0"0"-724,0 0-7,151-99 7,-103 78-7,1 5-80,-11 4-109,-9 3-135</inkml:trace>
  <inkml:trace contextRef="#ctx0" brushRef="#br0" timeOffset="240707.0199">21461 13000 905,'0'0'19,"0"0"14,0 0-33,172-88 0,-107 55-17,-5 5-135,-9 0-120,-9 1-244</inkml:trace>
  <inkml:trace contextRef="#ctx0" brushRef="#br0" timeOffset="240888.7919">22032 12583 918,'0'0'106,"0"0"-101,0 0 50,0 0-16,0 0-9,0 0-9,14 117-11,-10-88-10,-2 0 0,2-6-57,1-5-67,0-8-137,6-10-42</inkml:trace>
  <inkml:trace contextRef="#ctx0" brushRef="#br0" timeOffset="241105.0956">22267 12537 1004,'0'0'38,"0"0"-32,0 0 74,0 0-45,-1 105-6,1-67-11,0-1-6,1-1-6,3-5-2,-2-1-3,-2-11-2,0 2-29,0-8-65,0-6-42,0-5-99,0-2-64</inkml:trace>
  <inkml:trace contextRef="#ctx0" brushRef="#br0" timeOffset="241391.7589">21928 12480 888,'0'0'75,"0"0"-67,0 0 4,122-48 27,-39 28-3,6-4 8,-4-1-13,-4 1 8,-9-5 0,-19 9 5,-15 3-12,-15 8-19,-13 3 1,-5 2 0,-5 4-7,0 0-3,0 0-4,0 0-13,0 0-48,0 0-95,0 0-199,-13 0-289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48:35.4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2189 1905 415,'0'0'167,"0"0"-85,0 0 108,0 0-53,0 0-26,0 0-11,0 0-19,8-58-35,-36 51-15,-10 7-10,-12 0-9,-10 15-4,-7 23-3,-2 13 2,9 16-1,15 3-6,18 1 0,19-11 0,8-11-2,10-10-13,33-17-11,13-13-3,4-9 2,1-19 11,-9-20 2,-6-12 7,-11-12 7,-12-1 4,-8 3-1,-7 12 10,-3 23 16,-2 18-6,-3 8 0,0 0-18,0 0-5,0 14-10,4 23 6,-1 12 4,1 9 3,-2 6-3,4-3-41,2-7-58,2-12-118,3-14-111,6-16-34</inkml:trace>
  <inkml:trace contextRef="#ctx0" brushRef="#br0" timeOffset="286.0153">2347 2334 496,'0'0'253,"0"0"-122,0 0-60,0 0-18,0 0 33,0 0-33,10 133-34,-1-99-7,9-5-10,5-8-2,6-13-1,9-8 1,1 0 1,4-20 12,-5-15-10,-7-9 9,-16-2 0,-9 2 14,-6 5 18,-6 10 2,-20 9-4,-10 9-8,-6 11-23,-10 0-11,2 18-1,5 9-3,13-5-40,22-2-26,10-6-41,15-9-169,30-5-1,11 0-135</inkml:trace>
  <inkml:trace contextRef="#ctx0" brushRef="#br0" timeOffset="479.9346">3151 2226 1091,'0'0'52,"0"0"-37,0 0-15,125-38 8,-60 19-1,0 2-7,-10 0-13,-13 12-158,-19 5-146,-21 0-114</inkml:trace>
  <inkml:trace contextRef="#ctx0" brushRef="#br0" timeOffset="658.8501">3192 2421 401,'0'0'816,"0"0"-811,0 0-5,0 0 0,0 0 4,137 0 4,-81 0-4,-12 0-4,-7 0-93,-20 0-145,-13 0-149</inkml:trace>
  <inkml:trace contextRef="#ctx0" brushRef="#br0" timeOffset="1881.8898">4852 1775 949,'0'0'126,"0"0"-92,0 0 65,0 0-52,0 0-43,0 0-2,0 77 17,0-26-2,-5-1-12,5-1-1,0-5-4,0-1 0,0-2-24,0-5-86,0-4-58,0-4-75,0-12-99</inkml:trace>
  <inkml:trace contextRef="#ctx0" brushRef="#br0" timeOffset="2212.8085">4522 2474 734,'0'0'95,"0"0"-85,0 0 25,136 12 48,-26-12-19,19 0-14,13-5-17,9-12-1,-3-3 16,-18 4-15,-28 0-7,-33 6-18,-34 6-8,-19 2-1,-14 2-10,-2 0-12,-6 0-42,-25 6-173,-10 13-235</inkml:trace>
  <inkml:trace contextRef="#ctx0" brushRef="#br0" timeOffset="2670.9423">4924 3425 788,'0'0'234,"0"0"-205,0 0 26,0 0 0,115-88-7,-55 21-23,-2-9-14,-11-2-5,-13 0-3,-18 7-3,-14 11 0,-2 15 0,0 16-1,-15 15 2,3 8 7,-2 6 3,-5 0-11,0 26-1,-1 14-4,3 11 5,7 7 0,8 2 2,2-2 7,0-2-5,12-8 10,8-4-7,6-4 1,1-8-7,0-2 1,-2-4-2,-1-8-46,-2-8-150,-2-10-95,-2-28-490</inkml:trace>
  <inkml:trace contextRef="#ctx0" brushRef="#br0" timeOffset="3200.6949">7142 1847 883,'0'0'147,"0"0"-106,0 0 62,0 0-60,0 0-10,0 0 1,-114-81-16,80 73-8,3 8-7,-6 0-1,-9 20-2,-5 28 0,-2 29 1,6 22 2,7 25-2,15 7-1,15 12 5,10-4-4,0-3-1,8-8 1,17-14-1,0-8 2,-8-13-1,-11-15-1,-6-14 0,0-16 2,-15-12 5,-12-14 9,-2-9-2,-4-11-6,-3-2-7,3 0-1,2-8-27,4 1-23,11 7-70,7 0-225,6 0-157</inkml:trace>
  <inkml:trace contextRef="#ctx0" brushRef="#br0" timeOffset="3466.049">6388 3909 282,'0'0'857,"0"0"-848,0 0-4,133-31 42,-70 13-10,-5 1-24,-5 8-13,-12 3-26,-5 2-166,-15 0-275</inkml:trace>
  <inkml:trace contextRef="#ctx0" brushRef="#br0" timeOffset="3854.7215">6977 4132 1008,'0'0'123,"0"0"-110,0 0-11,0 0 24,115-73-16,-61 22-4,-10-13-4,-3-8-2,-14-4-10,-14 4 4,-11 18 6,-2 15 8,-7 15 13,-15 14 0,-4 5-7,2 5-8,-2 7-5,4 25-2,2 13-4,4 4 5,12 8 1,4 3 2,0-2 2,20-2 13,15-8-9,12-7 3,3-10-1,0-8 4,0-9-12,-9-13-3,-7-1-6,-3-8-74,-10-25-112,-13-20-367</inkml:trace>
  <inkml:trace contextRef="#ctx0" brushRef="#br0" timeOffset="4364.4635">7578 2173 861,'0'0'149,"0"0"-134,45-120 22,-18 46-2,6-9-9,-6 0-20,-1 3-6,-14 13 0,-12 17-1,0 12 1,-4 15 0,-15 10 11,1 9-2,3 4-1,1 4-2,1 23-1,5 12-5,1 7 2,7 2 1,0 1 0,7-4 3,16 4-3,7-5-2,8-3 0,-3 0 2,-7-1-3,-2 0-52,-15 1-183,-8-10-128</inkml:trace>
  <inkml:trace contextRef="#ctx0" brushRef="#br0" timeOffset="5195.7264">9056 1947 627,'0'0'142,"0"0"-126,0 0 73,0 0 44,0 0-33,0 0-36,-58-87-40,21 87-6,-6 3 4,0 27-6,6 16-2,10 14-5,9 10 1,12 4-4,6 0-4,0 2-4,15-1 2,3-3-36,-7-2-83,-9-6-62,-2-9-29,-9-17 35,-20-14 15,-6-21 88,-5-3 72,-3-14 70,0-15 38,3-1-15,12 1 11,12 6-2,16-2-9,2-1-71,43-6-22,18-8-14,16-4 1,13-7-26,1 0 28,-8 3 11,-19 2 8,-22 9-5,-24 7 15,-16 6 72,-4 10 20,0 8 12,0 6-33,-7 0-43,-4 0-27,-2 20-9,-5 15-6,5 11-4,1 5 0,6 2-2,6 1 2,0 1-55,0 6-67,11-6-88,7-7-136</inkml:trace>
  <inkml:trace contextRef="#ctx0" brushRef="#br0" timeOffset="5541.909">9235 2368 840,'0'0'145,"0"0"-126,0 0 10,0 0-22,129-38 1,-100 42-8,-12 20-5,-10 7-14,-7 6-26,-2 1 12,-22-1 14,-1-12 4,9-7-14,9-11-46,7-7-9,0 0 17,23-28-36,10-5 32,-1-5 71,-6 4 0,-5 8 64,-10 4 33,-7 6 9,-4 8 55,0 4-26,0 4-34,0 0-53,-2 0-33,-7 6-13,5 16 0,2 12-2,2 8-44,0 5-107,15-3-83,5-8-134</inkml:trace>
  <inkml:trace contextRef="#ctx0" brushRef="#br0" timeOffset="5766.9902">9565 2131 1136,'0'0'90,"0"0"-78,0 0-4,138-39-4,-67 60-1,-8 21 1,-21 11-4,-17 3-9,-23 2 8,-2-3-3,-21 0-4,-15-5-13,-1-7-24,10-9-48,10-17-29,16-10-111,1-7-157</inkml:trace>
  <inkml:trace contextRef="#ctx0" brushRef="#br0" timeOffset="6126.8608">10356 2167 360,'0'0'630,"0"0"-534,0 0 14,0 0-66,0 0-33,0 0 2,-118 82-9,79-38 3,16-3-5,9-5-2,14-6-2,0-9-9,16-2-23,24-11-24,11-8 6,9 0 18,-4-27 5,-16-14-26,-17-9-6,-21-14 61,-2-21 16,0-13 53,-21 3 16,1 17-13,2 28 9,7 28-11,2 15-13,9 7-29,0 0-28,0 36-8,0 20-1,0 18 9,0 10-2,0 1-17,9-4-46,5-4-64,-3-9-186,0-18-142</inkml:trace>
  <inkml:trace contextRef="#ctx0" brushRef="#br0" timeOffset="6532.7709">10701 2231 892,'0'0'130,"0"0"-100,0 0 3,142-7-20,-97 39 0,-11 8-13,-23 4-8,-11 0-49,-18-2-14,-19-8 50,-1-12 10,11-14 11,15-8 3,12 0-3,5-16-18,29-18-66,9-10-20,7-8 63,-5 1 20,-10 5 21,-12 9 18,-17 15 83,-6 5 52,0 12-2,-15 5-53,-12 0-63,-4 28-18,0 4-4,6 6 6,14-2-10,11-5-4,5 1-3,34-7-2,18-11 2,18-7 2,7-7 3,-1 0-6,-14-5-1,-18-10-25,-18 0-57,-24-8-66,-7-6-216</inkml:trace>
  <inkml:trace contextRef="#ctx0" brushRef="#br0" timeOffset="15180.8987">15109 2261 839,'0'0'151,"0"0"-145,80-131 5,-24 68 41,4 1-38,-5-2-6,-10 12-5,-19 5 0,-14 10 3,-12 7-1,0 6-3,0 4 7,-23 8 5,-1 7 26,-5 3-29,-4 2 5,4 8 0,2 23-15,2 10-1,11 14 2,8 5 0,6 9-2,0-2 1,0 1 2,2-3-2,2-6-1,-4-2 3,0-11-3,0-10 1,0-14-2,-4-9 1,4-13-2,0 0-4,0 0 6,2-21 0,16-13 0,9-4-2,5 4 1,-3 9-2,2 12 3,-4 8-7,-1 5 5,-3 3-5,-4 21-1,-5 3-8,-6 4 8,-1-1 8,2-7-6,1-4 4,-2-6 0,7-13-8,4 0 0,5 0 2,8-23 4,3-12 4,-4-2-1,-2-6 2,-8 3 2,-8 7-2,-7 8 3,-6 9 5,0 12 9,0 4 15,0 0-30,-6 13-1,-12 19-2,-2 9 0,5 4 2,10-5-2,5-6 2,0-4 2,13-6-4,16-8-4,9-9 3,2-7 1,3-3 0,-3-23-3,-7-6 2,-6-4 1,-14-4 3,-9-1-2,-4 1 4,0 7-5,-2 13-1,-7 8-2,1 8 0,3 4-4,3 0-17,2 19-40,0 10 30,0 1 31,13 1 1,10 1 2,-2-2 1,2-1-1,-3-7 0,1-8 0,0-4 1,2-10-1,8 0-1,4-8 0,6-22-2,1-4-4,-4-4 7,-9 3 5,-9 12 0,-13 10 31,-7 10 12,0 3 33,0 0-39,-7 12-26,-7 10 3,1 10-11,5-3 2,8 0-8,0 0-2,0-3-14,17 1-76,12-3-180,3-8-147</inkml:trace>
  <inkml:trace contextRef="#ctx0" brushRef="#br0" timeOffset="15476.8172">17025 2336 1003,'0'0'93,"96"-116"-89,-36 46 30,-2-3-8,-11 1-16,-13 4 3,-18 8-6,-12 7 3,-4 11 7,0 11 12,-16 13-7,-1 9-11,-6 9 5,1 0-12,-3 31-4,-2 12 1,8 14 0,5 6 5,9 10 7,5-4-5,3 2 4,21-11-9,7-9-3,1-9-12,-3-10-50,-5-10-137,-3-6-192</inkml:trace>
  <inkml:trace contextRef="#ctx0" brushRef="#br0" timeOffset="15684.7026">17587 2185 57,'0'0'1047,"0"0"-1042,0 0 6,162-81 20,-89 54-16,-9 5-14,-11 6-1,-19 4-9,-17 6-49,-12 2-46,-5 4-64,0 0-105</inkml:trace>
  <inkml:trace contextRef="#ctx0" brushRef="#br0" timeOffset="15902.351">17681 2368 958,'0'0'114,"0"0"-110,0 0 46,119-8 0,-51-6-35,-1-6 0,-12 1-12,-12 1 1,-21 2-1,-15 9-3,-7-2-1,0 6-47,-18 3-165,-17-2-280</inkml:trace>
  <inkml:trace contextRef="#ctx0" brushRef="#br0" timeOffset="18299.689">18597 1851 828,'0'0'205,"0"0"-121,0 0 7,0 0-48,0 0-40,0 102 13,0-24 18,0 2-8,0-7-4,0-10-8,0-12-7,0-13-3,0-8-2,0-14 0,0-9-1,0-4-1,0-3-25,0 0-26,0-16-12,0-16-137,0-10-170,0-4-287</inkml:trace>
  <inkml:trace contextRef="#ctx0" brushRef="#br0" timeOffset="19294.6864">3885 5334 1040,'0'0'51,"0"0"10,0 0 20,0 0-52,0 0-24,0 0-3,78-10 3,-5-7-2,3 1-3,-9 9-45,-11 7-60,-14 0-91,-16 2-143,-16 12-168</inkml:trace>
  <inkml:trace contextRef="#ctx0" brushRef="#br0" timeOffset="19584.9568">3979 5622 939,'0'0'42,"0"0"-27,0 0 28,0 0-37,0 0 20,0 0 10,171-4-16,-114-8-12,0 2-8,-11 2-125,-10 1-161,-12-5-175</inkml:trace>
  <inkml:trace contextRef="#ctx0" brushRef="#br0" timeOffset="21453.1821">6341 5279 275,'0'0'126,"0"0"-34,0 0 26,0 0-50,0 0-3,0 0 4,16 0 6,-16 0-3,0-5-10,0-2 1,0-1-9,0-2-16,0 1-2,0-6-4,0 1-8,-11 2-7,-3 2-12,-4 3 0,-2 0-5,-2 3 4,-3 3 0,0 1-1,2-3-1,0 3 2,1 0 1,-1 0-2,-1 4-2,0 12 4,-1 6-4,1 4 1,2 5-2,1 5 1,3-1-1,5 6 0,3 2 0,3 0 2,7 6-2,0 7 0,0 4 5,0 8-4,3 2 2,11 5-3,-1 6 0,1 2 0,1 1 1,3-3 0,0 4-1,0-7 0,0-8 0,-5-5 3,-4-9-3,-2-6-1,-7-8 1,0-6 1,0-10 2,-20-6 11,-5-6 8,-9-7-3,-11-7 0,-3 0-5,-4-3-4,6-11-9,8-2-1,14 8-23,12 4-41,12 4-125,4 0-385</inkml:trace>
  <inkml:trace contextRef="#ctx0" brushRef="#br0" timeOffset="21836.3422">5572 7511 535,'0'0'225,"0"0"-171,0 0 95,0 0-67,0 0-48,0 0-7,29 2 19,4-8 7,7-8-21,5-1-19,-3 2-8,0 3-5,-2 4-23,-4 1-74,-2-6-159,-4-1-184</inkml:trace>
  <inkml:trace contextRef="#ctx0" brushRef="#br0" timeOffset="22052.8169">6116 7265 1143,'0'0'15,"0"0"-7,0 0 4,0 0 1,25 124 5,-17-78 1,-6-2-10,-2-6-1,0-3-5,0-8 1,0-7-4,0-5-13,0-9-66,0-6-103,0-12-111</inkml:trace>
  <inkml:trace contextRef="#ctx0" brushRef="#br0" timeOffset="22489.8103">6812 4918 870,'0'0'101,"0"0"-14,0 0-42,0 0-45,0 0 0,0 0 40,22 109-2,-19-67-2,1 4-20,-4-2-14,0 0 2,0 2-4,0-4-87,0-1-252,-14-10-237</inkml:trace>
  <inkml:trace contextRef="#ctx0" brushRef="#br0" timeOffset="23184.8453">7725 5462 413,'0'0'519,"0"0"-488,0 0 35,0 0 10,0 0-52,0 0-14,-29-94 6,9 86-2,1 2 4,-6 6-7,-4 0 12,-2 16-4,-3 12-9,3 4-2,2 2-1,9 6-1,9 4-3,7 4 2,4 5-5,0 1 1,0 1-2,8 3 1,-1 1-15,-7 3-49,0 0-96,-5 3-3,-21-4-17,-10-6-32,-4-15 74,4-16 138,0-14 36,3-10 103,4 0 21,2-16 1,12-10-34,6-2-21,9-2-44,0-4-33,36 0-27,12 0 0,11-7-4,14 1 1,-2-2 1,3-6 0,2 0 2,-9 2-3,-9 2 2,-11 1-1,-16 9 0,-12 2 6,-9 8 3,-8 6 21,-2 7 25,0 4-2,0 6-12,0 1-13,0 0-22,-7 23-6,-8 15-1,-4 15 1,6 1 1,7 6-1,2 2-11,4 2-44,0 1-72,2-5-65,13-15-201</inkml:trace>
  <inkml:trace contextRef="#ctx0" brushRef="#br0" timeOffset="23565.0734">8004 5877 642,'0'0'337,"0"0"-327,0 0 46,0 0-34,0 0-22,145-61-1,-118 84-3,-8 13-4,-9 6-8,-10 0-24,0 1 4,-13-6-17,-1-9-28,2-8 64,10-11-18,2-9-22,0-2 1,25-28-19,10-14-59,8-9 46,-1-1 72,-13 2 16,-8 8 78,-15 9 126,-6 14-15,0 9-8,-6 8-49,-13 4-63,2 0-32,-3 25-19,4 12-10,9 5-7,7 2 0,0-2-2,7-3-5,20-4-62,9-6-75,-5-12-136,-9-12-225</inkml:trace>
  <inkml:trace contextRef="#ctx0" brushRef="#br0" timeOffset="23773.0185">8473 5576 1195,'0'0'15,"0"0"6,137-7 7,-63 37-16,-3 10 0,-15 10 4,-14 2-11,-21 3-4,-20 6-1,-1-1 0,-35-2-10,-12-8-40,1-8-66,5-13-112,12-17-113</inkml:trace>
  <inkml:trace contextRef="#ctx0" brushRef="#br0" timeOffset="24154.9226">9326 5663 1050,'0'0'101,"0"0"-72,0 0 58,0 0-66,-136 95-17,100-37-3,14-7-1,13-5-3,9-10-18,3-11-27,36-16 7,10-9-11,12-8-15,-1-28 14,-9-10 4,-11-10 27,-19-8 22,-17-12 30,-4-8 36,-10-4 7,-11 11-12,0 15 5,6 25 13,4 20-19,4 14-1,5 3-22,0 20-32,2 23-5,0 11 7,0 6 1,20 5-5,2 0-3,0 3-4,-1 1-27,-2-7-55,-9-11-85,-2-16-363</inkml:trace>
  <inkml:trace contextRef="#ctx0" brushRef="#br0" timeOffset="24557.7497">9809 5583 548,'0'0'571,"0"0"-564,0 0 64,140-21-11,-102 42-43,-13 9-13,-17 11-4,-8 9 1,-19 1-2,-18-7-38,1-10 34,14-13 2,10-16 1,12-5-5,0 0-7,34-28-23,13-12-30,4-6 43,-2-4-11,-9 4 4,-8 5 31,-15 11 15,-13 11 52,-4 12 32,-11 7-15,-26 21-54,-6 19 5,1 10 5,15 2-5,18-4-18,9-4-6,13-6-3,28-9-5,16-12-1,9-8 3,0-9-3,-1 0-2,-12-5-11,-15-13-43,-11-5-37,-21-6-100,-6-5-423</inkml:trace>
  <inkml:trace contextRef="#ctx0" brushRef="#br0" timeOffset="35984.5889">11350 5586 704,'0'0'186,"0"0"-114,0 0 23,0 0-26,0 0-32,0 0 3,0 0-1,122 0 11,-62 0-19,1-12-18,-6 2-6,-9 0-7,-14 6-27,-6 4-87,-13 0-107,-13 0-170</inkml:trace>
  <inkml:trace contextRef="#ctx0" brushRef="#br0" timeOffset="36151.5787">11383 5863 947,'0'0'129,"0"0"-110,0 0 32,145-30-1,-56 8-8,-4 2-26,-6 8-16,-17 8-43,-16-1-195,-15 0-283</inkml:trace>
  <inkml:trace contextRef="#ctx0" brushRef="#br0" timeOffset="36812.6483">13811 4752 796,'0'0'149,"0"0"-79,0 0 32,0 0-53,0 0-25,0 0-3,13-98 5,-22 76 5,-13 0-4,-7 4-1,-4 4-5,-5 3 0,-5 10-6,4 1-8,-4 0 4,1 30-5,-1 12-6,5 18 3,5 12 1,6 13 0,12 10 0,8 12 4,7 3 1,0 2-1,24 1 0,5-1 0,2 6-4,0 3-1,-6-1-3,-11-9 0,-14-13 0,0-16 2,-18-19 8,-16-14 11,-5-15 10,-5-12-6,-2-11-9,1-11-6,-1 0-4,5-21-3,10 0-3,12 5-13,9 7-27,10 9-43,0 0-48,23 21-340,1 8-179</inkml:trace>
  <inkml:trace contextRef="#ctx0" brushRef="#br0" timeOffset="37228.3933">12979 7221 95,'0'0'1054,"0"0"-1010,0 0 3,0 0 20,0 0-35,117-14-11,-62 4-3,-8 2-9,-4 0-9,-8 2-2,-6-1-23,-2 2-43,-5-4-106,-2-4-213,-4-1-109</inkml:trace>
  <inkml:trace contextRef="#ctx0" brushRef="#br0" timeOffset="37500.1777">13621 6988 1171,'0'0'28,"0"0"-15,0 0 48,0 0-17,63 144-9,-53-86-10,-2 5 3,-4-5-12,-4-2-2,0-8-11,0-10-1,-2-10-2,-8-10-22,0-10-22,-5-8-38,-4-12-169,-3-38-475</inkml:trace>
  <inkml:trace contextRef="#ctx0" brushRef="#br0" timeOffset="38079.9058">14306 4289 989,'0'0'55,"0"0"-27,0 0 4,0 0-5,-6 145-7,6-98-5,0-7-9,2-9-3,22-11 0,10-12 3,6-8 0,2 0 0,3-16 3,-12-16 1,-8-7-1,-10-5 15,-15-7 5,0 0-7,-4 7 1,-23 14-8,-13 20-2,-12 10-6,-1 0-6,2 21-1,8 0-2,19-3-3,14 1-34,10-4-54,0-4-120,20-4-235</inkml:trace>
  <inkml:trace contextRef="#ctx0" brushRef="#br0" timeOffset="38962.176">15171 5121 594,'0'0'92,"0"0"111,0 0-52,0 0-74,0 0-12,0 0-28,-63-92-3,34 92-3,2 0 0,6 0-3,-1 28-9,7 16-13,7 18-4,8 10 1,0 7-3,0-1 1,8-3 0,6-1-1,-1 0-27,-1 0-42,-6-6-134,-6-9-150,0-18-118</inkml:trace>
  <inkml:trace contextRef="#ctx0" brushRef="#br0" timeOffset="39240.7903">14780 5799 555,'0'0'96,"0"0"-6,0 0 25,68-140-53,5 91-47,14-4-7,7-5-4,-3 0 2,-16 5-6,-14 9-2,-27 10-20,-21 6 22,-11 5 20,-2 9 78,0 4 26,0 8-33,-11 2-31,-6 12-37,-3 25-15,-1 6-2,1 10 5,9-1-7,7 2-2,4 7-2,0-3-6,2 2-60,12-8-129,3-17-171,-6-15-132</inkml:trace>
  <inkml:trace contextRef="#ctx0" brushRef="#br0" timeOffset="39584.6598">15467 5496 706,'0'0'77,"0"0"-5,152-46 23,-99 46-51,-13 3-31,-17 26-13,-23 5-2,0 2 2,-25 3 3,-8-8 2,4-7 2,8-9-5,15-10-2,6-5-50,0-3 9,14-29-34,14-11 19,6-3 49,-3 3 7,-8 2 20,-4 15 32,-12 8 42,-7 8-5,0 6 28,0 4-40,0 0-35,-5 0-23,-3 24-12,4 10-5,4 8 1,0 8-6,0 6-2,4 4-29,9-5-153,-1-13-198,-6-21-286</inkml:trace>
  <inkml:trace contextRef="#ctx0" brushRef="#br0" timeOffset="39780.6226">15880 5278 964,'0'0'123,"0"0"-105,115-38 38,-47 54-8,-1 19-6,-17 11-27,-16 12-13,-25 0-2,-9 7 0,-16 3 0,-24-4-24,0-7-54,9-17-99,15-17-128,12-23-119</inkml:trace>
  <inkml:trace contextRef="#ctx0" brushRef="#br0" timeOffset="40118.674">16664 5382 648,'0'0'420,"0"0"-373,0 0 31,0 0-35,-121 54-24,88-18-10,2 5-2,9 5-5,4-1 0,14 4-2,4-10-2,11-14-25,26-20-24,13-5 22,2-35 21,-4-18-31,-12-10 9,-16-9 17,-18-13 13,-2-4 19,-9 6 23,-11 14 17,2 21 6,7 22-12,3 16 2,5 10-12,3 0-36,0 30-7,0 18-4,16 20 4,-1 7 0,1 3-12,-5 1-60,-2-5-98,-7-15-319</inkml:trace>
  <inkml:trace contextRef="#ctx0" brushRef="#br0" timeOffset="40479.7501">16923 5363 1090,'0'0'65,"0"0"-48,127-29 22,-70 32-18,-6 26-21,-21 9-2,-23 8-3,-7 4-24,-28 0 16,-11-8-3,1-10 16,12-14 0,14-14-7,12-4-28,0-19 19,27-24-63,13-9-23,5-1 73,-5 0 24,-11 10 5,-14 16 53,-8 11 51,-7 13 19,0 3-34,-22 17-34,-10 19-24,1 8 0,4 6-8,14-2-16,9-2-3,4-6-3,15-4-1,28-10-34,17-7-43,9-19-120,0 0-424</inkml:trace>
  <inkml:trace contextRef="#ctx0" brushRef="#br0" timeOffset="40749.363">18241 5141 986,'0'0'123,"0"0"-77,0 0-1,0 0 11,30 141-9,-22-77-14,-5-1-27,0 0-5,-1-10-2,0-2-28,-2-10-79,0-16-140,0-13-202</inkml:trace>
  <inkml:trace contextRef="#ctx0" brushRef="#br0" timeOffset="40914.421">18013 5548 1113,'0'0'80,"0"0"-51,0 0-6,198-86-12,-88 50-11,-1-4-19,-7-2-117,-15-2-143,-23-2-440</inkml:trace>
  <inkml:trace contextRef="#ctx0" brushRef="#br0" timeOffset="41416.7837">19924 4483 917,'0'0'139,"0"0"-104,0 0 66,0 0-64,0 0-32,0 0 13,-129-80-7,83 75 17,-3 5-6,-4 0-9,-3 15 4,3 21 4,3 17-12,4 12 2,8 20-3,10 12-4,15 4-1,13 11 0,0 9-3,17 5 6,16 5-6,7 1 0,0 0 0,2-1 4,-10 1-4,-10-9 0,-18-19 2,-4-16 2,-10-16 13,-17-19 3,2-19 13,0-21-15,-1-13-5,-6 0-4,-1-8-9,-2-8-5,3 5-21,0 11-24,6 0-44,4 9-108,7 16-343</inkml:trace>
  <inkml:trace contextRef="#ctx0" brushRef="#br0" timeOffset="41760.215">19609 7062 1127,'0'0'65,"0"0"-2,-7 106 9,19-74-42,9-1-21,6-12-5,7-8-1,6-11 0,5-8-1,0-24 2,-8-12 0,-10-2 2,-12 7 6,-8 6 5,-7 11 18,-5 9 7,-28 7-13,-17 6-13,-6 0-12,0 4-2,6 12-1,13 0-2,9-1-2,7-7-27,14-5-44,7-3-45,0 0-170,0-26-531</inkml:trace>
  <inkml:trace contextRef="#ctx0" brushRef="#br0" timeOffset="42387.8215">20198 3657 977,'0'0'162,"0"0"-51,0 0-27,0 0-63,0 0-11,0 0 19,8 132-11,1-83-15,-7 1-3,1 0 0,-3 2-37,0 6-42,0 3-103,7 3-216,1-2-217</inkml:trace>
  <inkml:trace contextRef="#ctx0" brushRef="#br0" timeOffset="42952.8291">20898 4782 954,'0'0'58,"0"0"-28,0-114 86,-7 92-61,-13 10-15,-9 10 3,-9 2-21,-3 13-1,-3 24-3,2 11-8,11 17 7,11 5-7,15 4-6,5 4-3,7-3-1,20 4-2,2-1-14,-5-3-27,-9-7-24,-12-12-101,-3-10-116,-15-15 30,-21-18 33,-9-10 221,-7-3 25,0-16 186,0-7-49,12-5-3,13 2-10,18-1-38,9-12-51,24-7-46,37-15-13,24-8-2,15-6-3,7 1-16,0 5-9,-17 11 17,-21 12 3,-30 17 9,-24 8 4,-15 10 16,0 2 48,0 5-1,-12 4-24,-7 0-23,-2 18-12,0 19-4,5 9-2,5 5-2,7 12 0,4 4-17,0 4-33,0 4-82,9-9-98,-3-14-295</inkml:trace>
  <inkml:trace contextRef="#ctx0" brushRef="#br0" timeOffset="43299.2343">21241 5075 971,'0'0'25,"0"0"20,0 0 8,140 14-51,-115 21-2,-14 7-37,-11 1-31,-7-3 17,-19-5 5,3-12 21,10-10 25,11-13 3,2 0-3,11-31-25,22-15-64,5-8 53,-1-2 36,-7 6 5,-12 13 52,-10 11 105,-8 14-4,0 12-28,0 0-47,-13 12-47,-11 23-19,-1 9-4,14 10-5,9 1-7,2-4-1,2 2-6,15-5-43,4-6-58,-1-12-190,-9-18-238</inkml:trace>
  <inkml:trace contextRef="#ctx0" brushRef="#br0" timeOffset="43493.8584">21673 4856 1008,'0'0'99,"0"0"-64,0 0 32,174 4-40,-107 35-1,-9 4-10,-13 6-2,-21 6-12,-21 3 2,-3 8-4,-25-1-14,-13-4-64,2-13-127,10-22-150,12-21 74</inkml:trace>
  <inkml:trace contextRef="#ctx0" brushRef="#br0" timeOffset="43859.7248">22548 4904 1067,'0'0'114,"0"0"-63,0 0 31,0 0-52,-112 37-23,76 5-1,10 2-5,7 2 0,12-6-1,7-8-3,10-10-12,27-16-11,15-6-8,6-11-4,-2-26 12,-12-9 20,-17-8 6,-19-9 2,-8-8 13,-4-8 12,-18 9 6,0 14 4,6 22 13,3 22 4,9 8-8,1 4-12,3 2-34,0 34-6,0 14 5,0 17 0,0 0 0,13 5-22,2-2-44,-1 3-41,2-8-149,-1-19-282</inkml:trace>
  <inkml:trace contextRef="#ctx0" brushRef="#br0" timeOffset="44256.6832">22915 4911 937,'0'0'69,"0"0"8,0 0 9,159-34-70,-115 48-6,-7 20-5,-14 6-5,-21 8-3,-2-2 0,-15-4 1,-14-5 1,6-16 1,9-9-11,14-12 8,0-5-3,25-32-9,20-13-51,11-4 23,-10 2 34,-6 9 9,-13 9 8,-17 15 61,-10 7 24,0 10 0,-19 2-30,-18 11-43,-8 24-10,3 6 3,15 6 1,18-1-11,9-4-2,11-6-1,31-7 0,17-16 0,19-13 1,5-1 8,-3-30-9,-9-3-8,-22-6-7,-14 3-55,-17-4-94,-18-3-498</inkml:trace>
  <inkml:trace contextRef="#ctx0" brushRef="#br0" timeOffset="44925.327">11806 8909 554,'0'0'534,"0"0"-511,0 0-22,0 0 1,119-12 1,-43 1-3,-3-1-72,-19 10-231,-27 2-189</inkml:trace>
  <inkml:trace contextRef="#ctx0" brushRef="#br0" timeOffset="45073.7307">11756 9172 496,'0'0'428,"0"0"-381,0 0 72,0 0-57,0 0-38,154-39-12,-54 17-12,-5 5-10,-18 3-242,-21-1-506</inkml:trace>
  <inkml:trace contextRef="#ctx0" brushRef="#br0" timeOffset="45548.8137">14059 8426 1057,'0'0'24,"0"0"30,0 0 36,-118-120-62,77 96-6,-3 7-2,-4 13 0,0 4 4,-8 11-13,4 31 4,-1 18 11,9 22-10,6 20-3,11 13-3,15 9-5,12 9-1,0 1-3,33 8 0,11 3-1,7-3 1,2-2 1,-4-4-2,-13-10 2,-14-10-1,-19-19 3,-3-15 13,-19-21 7,-20-19 5,-13-19-4,-5-18-9,-9-5-8,0-16-5,8-14-3,11 4-14,21 8-22,15 11-12,11 7-33,0 0-98,26 11-347</inkml:trace>
  <inkml:trace contextRef="#ctx0" brushRef="#br0" timeOffset="45841.7318">13258 11214 1119,'0'0'74,"0"0"-35,0 0 19,124-5-35,-59-11-23,-5 3-4,-6-6-99,-11-6-248,-13-6-312</inkml:trace>
  <inkml:trace contextRef="#ctx0" brushRef="#br0" timeOffset="45998.7741">13909 10958 1266,'0'0'36,"0"0"16,0 125 3,0-73-43,9 2-12,2 0-4,-5-8-46,0-14-91,-6-18-92,0-14-404</inkml:trace>
  <inkml:trace contextRef="#ctx0" brushRef="#br0" timeOffset="46536.8989">14067 8025 627,'0'0'312,"0"0"-274,0 0 18,0 0-21,0 0-20,-13 146-11,13-103 0,13-10-2,12-10-4,6-14 2,1-9-15,1-2 15,-2-26 2,-4-10 7,-14-5-5,-13-6 19,0-1 32,-20 8-4,-16 12-5,-6 18-19,4 12-11,3 4-7,6 20-9,5 4-3,13-3-28,7-8-117,4-15-282</inkml:trace>
  <inkml:trace contextRef="#ctx0" brushRef="#br0" timeOffset="47694.9893">14653 9136 521,'0'0'87,"0"0"-1,0 0 71,0 0-55,0 0-64,0 0-2,25 0 38,29-18 2,0 1-25,-2 3-25,-2 7-16,-13 0-10,-3 5-16,-7 0-98,-5-7-152,-7-3-217</inkml:trace>
  <inkml:trace contextRef="#ctx0" brushRef="#br0" timeOffset="47932.2455">15268 8785 1039,'0'0'58,"0"0"-27,0 0 11,0 0 3,0 0 6,50 130-23,-34-76-6,-5 4-2,-3-3-9,-3-1-9,-5-8-2,0-2 0,0-9-28,0-8-34,0-10-72,-3-12-101,1-5-75,-4-12-69</inkml:trace>
  <inkml:trace contextRef="#ctx0" brushRef="#br0" timeOffset="48202.4946">15561 8877 789,'0'0'121,"0"0"-84,0 0 36,0 0-13,0 0-31,0 0-7,-116 113-9,78-86 4,5-3 4,4-1 2,8-2 1,13 2-1,8 0-5,0 0-3,6 0 1,25 0 1,10-1-6,8-2-3,-2-1-8,-6-4 0,-5-5-24,-9-3-90,-9-7-114,-9 0-189</inkml:trace>
  <inkml:trace contextRef="#ctx0" brushRef="#br0" timeOffset="48428.2041">15704 8789 1138,'0'0'51,"0"0"-33,179-31 63,-80 31-31,-5 27-21,-14 19-14,-27 18-11,-28 10 0,-25 5-1,-10 1 2,-41-5-5,-6-10 0,-8-14-13,3-10-31,4-19-44,-3-10-115,-5-12-213</inkml:trace>
  <inkml:trace contextRef="#ctx0" brushRef="#br0" timeOffset="48728.8956">14838 8809 866,'0'0'63,"0"0"-1,-135 19 75,83 34-63,4 15-26,5 17-3,16 0 2,18-4-12,9-7-16,9-9-10,34-12-9,10-9 1,9-8-1,5-9-19,-6-11-41,-8-11-110,-20-5-279</inkml:trace>
  <inkml:trace contextRef="#ctx0" brushRef="#br0" timeOffset="49492.348">16711 8877 540,'0'0'152,"0"0"37,0 0-62,0 0-53,0 0-36,0 0 2,-156 87-7,113-41 3,10 4-15,9-4-8,15-2-4,9-8-8,0-10-1,26-8-3,14-13-14,10-5-15,-1-11 7,-7-24-4,-11-4 9,-17-10 19,-14-4 1,0-14 5,-7-3-1,-15 2 8,4 10 2,5 20 20,3 17 8,6 14-2,2 5 1,2 2-14,0 5-26,0 26 3,6 10 0,13 10 4,-1 1-1,8 4-7,1 1 0,1-2-11,0 2-48,-4-7-78,-9-12-210,-9-13-354</inkml:trace>
  <inkml:trace contextRef="#ctx0" brushRef="#br0" timeOffset="49890.5946">16874 9029 473,'0'0'469,"0"0"-451,0 0 49,152-65 8,-101 65-48,-14 12-14,-14 22-10,-19 9-2,-4 3-1,-15 0 4,-18-2 1,4-11 0,6-8-5,8-14-2,12-8-16,3-3-9,3-17-6,25-19-1,8-8-9,0-1 29,0 1 14,-7 10 3,-13 8 12,-6 13 39,-7 8 22,-3 5-3,0 2-24,-14 18-12,-4 7-1,2 2-9,8 0-7,8-2-5,0 2-11,24-7-2,23-8-2,15-7-4,12-7-3,2 0-13,-12-3-23,-10-6-52,-25-2-156,-21-7-390</inkml:trace>
  <inkml:trace contextRef="#ctx0" brushRef="#br0" timeOffset="50656.0394">18091 8814 935,'0'0'99,"0"0"-68,0 0 52,0 0-27,20 118-28,-6-71-17,1-2-6,-6-4-5,2 0-22,-6-3-73,-3-6-109,-2-8-151</inkml:trace>
  <inkml:trace contextRef="#ctx0" brushRef="#br0" timeOffset="50815.0168">17899 9169 1007,'0'0'40,"0"0"-16,0 0 33,195-135-46,-102 103-6,-4 8-5,-11 7-173,-16 0-303</inkml:trace>
  <inkml:trace contextRef="#ctx0" brushRef="#br0" timeOffset="51242.6396">19617 8247 981,'0'0'13,"0"0"47,0 0 57,-133-62-100,95 62 3,-4 2-2,-11 30-10,-10 19 11,1 19-4,4 23 1,16 17-2,17 8-6,21 6 0,4 2-7,40 4 1,20 1 2,6-5-2,-1-3-2,-13-12 3,-17-4-3,-26-17 2,-9-5 5,-29-13 11,-26-10-2,-11-13-4,2-15-10,1-13-2,15-9-4,9-7-24,12 4-23,12 3-61,11 2-217,4 6-203</inkml:trace>
  <inkml:trace contextRef="#ctx0" brushRef="#br0" timeOffset="51532.7307">19516 10652 992,'0'0'56,"-10"106"-7,10-64 25,29-10-52,11-10-13,14-18-2,4-4-5,4-26 7,-10-22-2,-17-6-5,-22 0 6,-13 9 22,-4 15 17,-34 14 10,-12 14-17,-2 2-18,-4 7-11,4 13-7,11-1-4,12-3-1,6-4-24,15-3-31,0-6-55,4-3-201,0-3-367</inkml:trace>
  <inkml:trace contextRef="#ctx0" brushRef="#br0" timeOffset="51834.3789">19990 7786 655,'0'0'510,"0"0"-478,0 0 26,0 0-12,0 0-35,0 0-1,0 153-7,0-103-3,8 0-28,-3-2-78,-2-4-159,-3-7-224</inkml:trace>
  <inkml:trace contextRef="#ctx0" brushRef="#br0" timeOffset="53611.7455">20380 8906 356,'0'0'184,"0"0"-28,0 0 3,0 0-50,0 0-21,0 0-24,0-13-29,7 13-15,11 0-13,11 0 0,9 0 4,2 0 3,-3 14-4,-10 6-1,-9 8-9,-13 7 0,-5 2 5,-9 4 8,-22 1-5,-8-4-3,8-10-2,10-10-3,9-9 0,10-9-8,2 0-8,6-14-11,24-21-5,14-11-4,8-6 14,-2-1 3,0 3 3,-10 6 14,-9 9 2,-11 12 13,-13 9 26,-5 8 15,-2 6 12,0 0-33,-2 0-12,-19 22-10,-2 16-7,0 10 1,7 3 1,12 0 3,4 0-2,6-7-1,28-6-3,10-9-1,7-12 0,4-9-2,-11-4-1,-6-4-46,-15 0-60,-6 0-117,-14-14-260</inkml:trace>
  <inkml:trace contextRef="#ctx0" brushRef="#br0" timeOffset="54285.2273">21662 8736 509,'0'0'301,"0"0"-281,0 0 118,-118 0-41,71 31-83,2 7 9,7 8 2,14 4-9,11-2-5,13-4-8,0-8-2,22-9 3,16-15-4,11-12-4,2 0-3,-1-27-2,-6-12-4,-13-14 10,-11-3-3,-13-6 6,-7-6 7,0-6-4,0-5 5,-13 7-1,-1 19 15,3 18 26,4 21 8,2 14-1,3 12-37,2 37-14,0 20-4,0 14 7,0-6 4,16 4 7,7-2-12,-4-1-6,1-3-4,-2-4-52,-6-17-122,-4-18-303</inkml:trace>
  <inkml:trace contextRef="#ctx0" brushRef="#br0" timeOffset="54712.4252">21945 8814 947,'0'0'43,"0"0"-41,134-29 76,-72 29-42,-6 16-15,-18 16-13,-23 9-6,-15 8 1,-9-3 6,-25-4-3,-2-7-3,6-13-3,14-10-1,12-12-17,4 0-14,14-16-22,22-24-1,10-6 0,4-9 15,1 1 30,-11 6 10,-11 12 14,-16 14 49,-13 10 38,0 12 2,-9 2-27,-22 27-45,0 14-2,2 9 2,16-2-7,13-1-9,1-8-4,40-8-6,18-12 5,15-10 1,11-11 7,0 0-8,-9-4-8,-19-13-2,-14-1-13,-18 0-36,-14-5-40,-11-12-148,0-13-523</inkml:trace>
  <inkml:trace contextRef="#ctx0" brushRef="#br0" timeOffset="62821.4755">12398 12759 611,'0'0'202,"0"0"-135,0 0 9,0 0-34,0 0 12,0 0 27,158 0-11,-87-1-17,7-14-28,-5-2-12,-7 6-9,-18 3-4,-14 4-20,-16 4-74,-16 0-126,-2 14-218</inkml:trace>
  <inkml:trace contextRef="#ctx0" brushRef="#br0" timeOffset="63015.4551">12570 13012 141,'0'0'865,"0"0"-828,0 0-25,0 0 24,0 0 2,125 2 13,-57-8-23,3-10-19,-8 0-9,-10 8-10,-15 2-113,-20 6-165,-18 0-238</inkml:trace>
  <inkml:trace contextRef="#ctx0" brushRef="#br0" timeOffset="65026.6073">13960 12842 141,'0'0'34,"0"0"-4,0 0 15,0 0 11,0 0 30,0 0 57,0 0 0,-15 0 16,15 0-29,0 0-28,0 0-36,0 0-21,0 0-26,4 0-8,27-3 5,19-4 18,10-7 3,2 0-7,-1 1-5,-13 6-10,-13 2-7,-12 3-8,-11 2 0,-6 0-4,-4 0-28,3 0-44,1 0-57,4 0-133,-3 0-185</inkml:trace>
  <inkml:trace contextRef="#ctx0" brushRef="#br0" timeOffset="65287.9865">14705 12522 838,'0'0'119,"0"0"-105,0 0-7,0 0 33,0 0 12,0 149-1,0-94-10,0-2-7,0 0-9,0-6-17,0-1-5,0-7-3,0-13-1,0-7-47,2-12-61,5-7-137,1-2-126</inkml:trace>
  <inkml:trace contextRef="#ctx0" brushRef="#br0" timeOffset="65618.7074">15093 12564 938,'0'0'87,"0"0"-81,0 0 4,0 0-7,0 0-2,0 0 33,-87 55-17,33-32 2,0 0 0,5-3-6,8 0 8,11-2-6,15 2-6,5 0-8,10 4 0,0 0 10,25 0 20,11 0 4,7-5-4,3-1-4,-3-6-5,-8-2-12,-8-3-7,-12 0-3,-3-3-6,-3-3-40,-5-1-29,2 0-88,4 0-148,-3-14-148</inkml:trace>
  <inkml:trace contextRef="#ctx0" brushRef="#br0" timeOffset="65894.3127">15295 12424 778,'0'0'369,"0"0"-367,115-14 14,-47 47 50,-2 13-34,-14 12 2,-13 8-13,-24 8-8,-15 2 2,-9 7-7,-34-7-3,-9-8 0,0-15-5,5-16-1,9-13-28,7-14-63,0-10-130,-11 0-205</inkml:trace>
  <inkml:trace contextRef="#ctx0" brushRef="#br0" timeOffset="66251.6867">14135 12432 758,'0'0'180,"0"0"-165,-144 9 65,75 26 5,-2 18-31,5 14-2,14 17-3,19 8-9,15-5-9,18-5-7,0-9-15,20-12-4,18-6-5,9-5-1,3-4-23,4-6-56,-7-11-121,-10-19-313</inkml:trace>
  <inkml:trace contextRef="#ctx0" brushRef="#br0" timeOffset="70754.6605">16541 12573 896,'0'0'112,"0"0"-46,0 0 11,0 0-44,0 0-32,0 0 5,0 0-2,148-40-1,-117 59 3,-7 13-4,-13 6 5,-11 8 4,0 3-5,-23-1 1,-14-4-3,2-10 0,8-12-2,12-8-1,10-10-1,5-4-3,0 0-12,34-24-3,14-16 17,10-6 0,4-4 1,-1 0-6,-11 6-5,-7 2 11,-11 12 0,-14 10 1,-11 9 1,-7 7 7,0 4 24,0 0-7,-19 11-20,-11 15 1,-2 11 5,8-2 5,9 2 5,15-5-11,0-1 4,17-3-10,18-3-3,11-10 1,2-7-2,-1-6-1,-9-2-17,-17 0-50,-17 0-92,-4-5-199,-46-15-337</inkml:trace>
  <inkml:trace contextRef="#ctx0" brushRef="#br0" timeOffset="71097.4402">16518 12041 763,'0'0'165,"0"0"-104,0 0 41,0 0-61,0 0-17,-157 99 27,104-9 14,4 19-11,9 7 1,15-2-14,9-8-10,16-9-7,0-11-13,0-8-8,22-6 0,2-10-3,4-11 0,1-10-8,4-14-57,5-18-50,2-9-118,5-32-382</inkml:trace>
  <inkml:trace contextRef="#ctx0" brushRef="#br0" timeOffset="71444.1253">17286 12150 230,'0'0'825,"0"0"-790,0 0-34,0 0 21,141 32-5,-84 26 3,-7 18 17,-15 17 19,-15 6-11,-20 0-19,0-6-9,-10-14 5,-20-12-2,-6-16-1,-4-11 4,5-9-8,5-11-10,10-11-4,12-4-1,6-3-11,2-2-42,0 0-53,0 5-211,6 10-234</inkml:trace>
  <inkml:trace contextRef="#ctx0" brushRef="#br0" timeOffset="71695.7426">17210 13704 819,'0'0'156,"0"0"-126,0 0 11,0 0-11,0 0 3,118-22-6,-73 12-21,-5 0-6,0 2 0,-4-3-107,-6-3-190,-9-1-332</inkml:trace>
  <inkml:trace contextRef="#ctx0" brushRef="#br0" timeOffset="71870.7917">17710 13465 1181,'0'0'82,"0"0"-67,0 0 51,0 120-41,4-67-21,5-5-2,-7-2 0,-2-4-2,0-8-11,0-8-30,-4-14-27,-3-7-161,1-5-270</inkml:trace>
  <inkml:trace contextRef="#ctx0" brushRef="#br0" timeOffset="72361.0339">17658 11650 854,'0'0'124,"0"0"-68,0 0-4,0 0-40,0 0 18,-19 103 24,9-49-10,8-1-20,2-9-9,0-7-10,7-11-5,15-10 9,5-10-7,2-6 2,-1-1 1,0-22-2,-9-12 1,-3-4-2,-9-9 3,-7 2 3,0 0 3,-13 7 1,-12 13 8,-2 12-10,5 6-5,2 8-5,4 0-2,3 9-14,4 12-64,2-8-210,3-10-478</inkml:trace>
  <inkml:trace contextRef="#ctx0" brushRef="#br0" timeOffset="73148.4845">18561 12212 1057,'0'0'103,"0"0"-15,0 0-29,0 0-53,0 0-1,0 0 26,0 151-4,0-104-9,5-2-11,5-3-5,0-6-3,-1 0 1,-3-4-25,1-2-23,-4-4-59,1-6-122,-4-8-104,0-8-160</inkml:trace>
  <inkml:trace contextRef="#ctx0" brushRef="#br0" timeOffset="73313.0981">18327 12576 925,'0'0'93,"0"0"-84,0 0 39,172-68-20,-78 45-12,-5-2-9,-12 4-7,-12 0-25,-16 0-184,-13-8-294</inkml:trace>
  <inkml:trace contextRef="#ctx0" brushRef="#br0" timeOffset="74432.4724">20071 12264 847,'0'0'66,"0"0"-19,0 0 38,0 0-66,0 0-14,122-60 5,-73 60 0,-1 18 14,-7 12 8,-18 11-14,-19 5-12,-4 1 0,-27 1 0,-14-6-2,0-12-2,7-7 2,15-11-4,9-8-1,10-4-4,3-8-19,25-25 0,19-11-8,9-6 16,0 0 14,-1 2 0,-8 6 2,-7 7 0,-11 8 1,-13 8 4,-9 10 8,-7 5 29,0 4 8,-15 0-25,-12 8-11,0 16-1,2 10 3,9 3-2,12 4-1,4 2-5,4-6-4,26-5-1,10-7 0,0-7-2,-3-6-1,-8-5-40,-10-2-78,-13-5-153,-6 0-208</inkml:trace>
  <inkml:trace contextRef="#ctx0" brushRef="#br0" timeOffset="75018.6282">20882 11555 653,'0'0'31,"0"0"-30,0 0 47,0 0-20,0 0-9,0 0 22,-16 81 34,-15-81-5,0 0-29,6 0-7,7-12 9,7-8-13,9-2-23,2-5-7,0 4 0,15 2-2,10 4 0,2 3 1,2 8 1,4 6 1,2 0 0,0 8-1,-10 16 8,-5 8-4,-8 8 0,-12 8-3,0 5 7,-12-6 3,-14-5-4,0-8-1,1-11-3,5-8 3,4-6-1,3-3 0,5-6-5,1 0 5,6 0 1,1 0-6,0 0-3,0 0-2,0 0-11,12 8 8,15 12 8,8 4 3,5-4-3,9-4 1,4-12 2,-1-4 9,-9 0 8,-10-14 4,-11-12 3,-8-4 15,-11-1 0,0-1-11,-3 9-11,0 7-3,0 8-11,0 6-6,0 2-15,0 0-60,0 10-90,0 20-192,-6 8-79</inkml:trace>
  <inkml:trace contextRef="#ctx0" brushRef="#br0" timeOffset="75318.9471">20058 12997 990,'0'0'75,"0"0"-47,0 0-8,146 5 29,-51-5-18,13 0 7,3-14-4,-1-8 7,-8-7-4,-13 1-16,-17 7-1,-28 0-12,-19 12-8,-19 5-16,-6 4-35,-15 0-81,-21 0-332</inkml:trace>
  <inkml:trace contextRef="#ctx0" brushRef="#br0" timeOffset="75835.0041">20671 13214 16,'0'0'900,"0"0"-871,0 0-11,-83 111 14,67-90-31,1-12 6,3-9 0,3 0 10,3-14 22,6-13-24,0-4 3,0 2-11,15 7-4,5 7-1,5 5-1,2 10 2,-5 0 3,0 5-2,-4 17-1,-7 7-2,-4 5 4,-5 2-4,-2 3 2,0 2 11,-15-1-4,-12-2-3,-4-2 1,-4-6-4,5-5-4,5-14 0,9-4 2,10-7 1,6 0-3,0 0-15,0 0-1,14 0 7,13-3 9,6-2 0,5 5 10,4-3 3,7 1 3,-3 0 6,-1-3 4,-7 0-1,-5 1-11,-6-3-5,-2 2-2,-5-3 0,-5-2 0,-3 3-3,-5-5-4,-1-5-2,-5-12-64,-1-14-147,0-15-310</inkml:trace>
  <inkml:trace contextRef="#ctx0" brushRef="#br0" timeOffset="76142.8005">20024 12059 775,'0'0'114,"0"0"-68,0 0 58,0 0-49,0 0-2,0 0 12,-117 181 2,46-57-17,3 18-2,7 13-5,23 0-8,25-5-10,13-15-19,27-15 0,28-22-6,10-18-3,0-22-25,-1-22-62,-4-24-87,-4-12-359</inkml:trace>
  <inkml:trace contextRef="#ctx0" brushRef="#br0" timeOffset="76450.5641">21319 12288 1240,'0'0'3,"0"0"11,0 0-14,154 116 18,-90-45-11,-8 13-6,-22 12 3,-24 14-2,-10 6 11,-24 3-8,-25-1 18,-11-14-2,0-10 9,0-15-12,9-21-2,17-14-8,8-18-7,12-15-2,4-6-51,4-5-44,1-5-141,5-12-410</inkml:trace>
  <inkml:trace contextRef="#ctx0" brushRef="#br0" timeOffset="76816.6655">21872 13391 1012,'0'0'92,"0"0"-84,0 0 32,-3 114-27,3-80-10,0-9-1,3-9-1,7-9 0,7-7 1,7 0-1,7-5 10,5-22-1,-1-8 1,-6-4 3,-8-1 9,-15 3 3,-6 4 9,0 5 7,-29 10-16,-6 9-9,-1 7-7,-2 2 0,6 0-10,6 12 0,7 3-4,8-1-42,5 0-62,6-8-219,0-6-302</inkml:trace>
  <inkml:trace contextRef="#ctx0" brushRef="#br0" timeOffset="77117.3254">22065 11748 53,'0'0'1124,"0"0"-1045,0 0-23,0 0-33,0 0-20,39 107 8,-31-51-8,-1 0-2,-3-8-1,-4-6-36,0-2-46,0-8-132,-13-10-365</inkml:trace>
  <inkml:trace contextRef="#ctx0" brushRef="#br0" timeOffset="78478.7455">11820 15112 945,'0'0'153,"0"0"-120,0 0-30,0 0 19,0 0 2,167 3-10,-91-13-5,-7-4-5,-13 6-4,-16-2-14,-15 3-39,-21 7-66,-4 0-177,-35 3-196</inkml:trace>
  <inkml:trace contextRef="#ctx0" brushRef="#br0" timeOffset="78642.9166">11814 15415 1157,'0'0'35,"0"0"-21,0 0-14,167-15 10,-91 5-10,-5 3-6,-19 2-67,-24 1-58,-25 4-254</inkml:trace>
  <inkml:trace contextRef="#ctx0" brushRef="#br0" timeOffset="84721.5138">13106 15168 312,'0'0'479,"0"0"-425,0 0-49,0 0 53,0 0 23,154 4-9,-94-4-2,-2 0-7,-8-9-6,-13-4-23,-12 4-17,-12 4-9,-9 2-8,-4 3-6,0 0-62,0 0-142,0 0-290</inkml:trace>
  <inkml:trace contextRef="#ctx0" brushRef="#br0" timeOffset="85048.3094">13891 14752 603,'0'0'219,"0"0"-145,0 0-30,0 0 1,0 0-5,121-12 15,-78 4-18,5-4-2,-6 4-11,-8 0-12,-12 4-10,-10 4-2,-10 0-42,-2 0-41,0 0-83,-21 0-69,-17 12-219</inkml:trace>
  <inkml:trace contextRef="#ctx0" brushRef="#br0" timeOffset="85361.3541">13837 14783 540,'0'0'285,"0"0"-180,0 0-56,0 0-33,0 0 37,-3 130 22,3-72-16,3 4 5,2 10-21,0 5-2,-3 3-8,-2 0-10,0-4-12,0-12 2,2-8-8,3-14 4,1-11-6,-2-9 3,1-13 3,2 0-4,2-6-2,4-3 4,9 0-1,3 0 2,2 0-6,4 0-2,-2 0-25,0 0-43,2-3-49,3-20-103,-3-7-191</inkml:trace>
  <inkml:trace contextRef="#ctx0" brushRef="#br0" timeOffset="85634.0327">14549 15155 981,'0'0'151,"0"0"-143,0 0 10,0 0-12,0 0-2,0 0-2,121 0-2,-93-4-19,-4-6-125,-1-7-152,-10-2-84</inkml:trace>
  <inkml:trace contextRef="#ctx0" brushRef="#br0" timeOffset="85833.5956">14892 14962 950,'0'0'192,"0"0"-166,0 0 0,4 104 19,5-58-28,3 1-11,-8 3 0,-2-1-5,-2-5 0,0-12-1,0-6-35,-11-8-67,2-10-165,2-8-51,7 0-41</inkml:trace>
  <inkml:trace contextRef="#ctx0" brushRef="#br0" timeOffset="86095.7253">15193 15013 694,'0'0'200,"0"0"-128,0 0 3,0 0-18,0 0-37,0 0 11,-69 16-16,22 6-4,5 5 6,11-4 10,10 0 10,13 3-15,8 1-12,0 1-1,29 0-3,11-3 1,6-7-5,1-10 2,-4-2-2,-13-2-2,-7 0-16,-11-4-76,-12 0-90,0 0-247</inkml:trace>
  <inkml:trace contextRef="#ctx0" brushRef="#br0" timeOffset="86299.6366">15367 14798 76,'0'0'937,"0"0"-893,158-8 43,-87 51 5,-6 15-58,-18 4 11,-20 2-21,-25 2-2,-2-4-3,-38-3-19,-13-1 2,-3-15-4,-2-2-31,1-9-44,-3-10-90,-12-7-251</inkml:trace>
  <inkml:trace contextRef="#ctx0" brushRef="#br0" timeOffset="86585.9659">14651 14744 920,'0'0'94,"0"0"-56,-147 58 67,96 5-77,4 9 16,7 6 8,16-2-18,8 1-7,16-9-14,0-6-10,36-12-3,10-8-1,10-8-9,0-4-30,-10-11-91,-19-12-205,-17-7-390</inkml:trace>
  <inkml:trace contextRef="#ctx0" brushRef="#br0" timeOffset="87314.6063">16236 14846 403,'0'0'357,"0"0"-168,0 0-16,0 0-51,0 0-76,0 0-19,-160 46 8,108 12 0,10 3 10,11 1-19,8 1-3,13-9-8,10-4-9,0-6-1,14-8-5,16-8 0,5-7-3,4-7-26,1-2-39,5-5-38,-5-7-152,-5 0-375</inkml:trace>
  <inkml:trace contextRef="#ctx0" brushRef="#br0" timeOffset="87450.2514">16327 15190 865,'0'0'71,"0"0"-69,143-45-4,-78 32-46,-9 5-309</inkml:trace>
  <inkml:trace contextRef="#ctx0" brushRef="#br0" timeOffset="87618.6096">16761 14985 1012,'0'0'156,"0"0"-87,0 0-7,0 0-56,0 0-5,0 0 7,-21 110-6,21-69 0,0 0-2,0 3-14,0-3-45,0-5-107,0-9-221,0-15-282</inkml:trace>
  <inkml:trace contextRef="#ctx0" brushRef="#br0" timeOffset="87859.6514">16780 14843 1014,'0'0'69,"0"0"-65,126-4 22,-55 35-7,-7 14 12,-15 2 13,-18 11-14,-19 0-6,-12-3-8,-7 2-2,-26-3-7,-8-10-1,5-4-6,5-11-23,9-12-58,4-13-168,7-4-139</inkml:trace>
  <inkml:trace contextRef="#ctx0" brushRef="#br0" timeOffset="88398.3284">17033 14541 1016,'0'0'150,"0"0"-147,0 0-3,0 0 18,173 11-1,-95-11-10,2 0 3,-10 0-1,-12 0-2,-23 0-3,-14 3 3,-15 3-4,-4 3 7,-2 13 15,0 8 20,0 22 5,0 23-12,0 6-7,0 18-11,-2 3-10,2 4-4,0 4-3,0-6 1,2-7 2,0-15 0,-2-14 5,-9-12-1,-29-7 4,-15-7-4,-9-8-3,-4-9-3,2-13-4,5-9-2,9-3-38,9 0-21,10-22-43,12-8-149,7-2-482</inkml:trace>
  <inkml:trace contextRef="#ctx0" brushRef="#br0" timeOffset="89152.178">18241 14788 917,'0'0'137,"0"0"-7,0 0-50,0 0-69,0 0 1,0 121 31,0-63-11,0 0-16,0-12-8,0 2-8,0-4 0,0-3-2,0-5-44,0-9-39,0-6-123,0-11-166,0-10-263</inkml:trace>
  <inkml:trace contextRef="#ctx0" brushRef="#br0" timeOffset="89300.0812">17949 15097 845,'0'0'151,"0"0"-128,0 0-16,116-24 0,-35 2 15,4-4-13,-8-2-9,-13 4-61,-18 1-348</inkml:trace>
  <inkml:trace contextRef="#ctx0" brushRef="#br0" timeOffset="90134.4069">19023 14783 645,'0'0'306,"0"0"-216,0 0-74,0 0 9,0 118 44,0-66-34,0-2-13,0-6-14,0-4-3,0-3-5,0-11-19,0-1-74,-5-5-162,-8-6-110</inkml:trace>
  <inkml:trace contextRef="#ctx0" brushRef="#br0" timeOffset="90374.7961">18709 15408 912,'0'0'148,"0"0"-140,0 0 0,0 0 41,198 10-11,-100-10 3,2-18-1,3-8 3,-10-6-7,-14 6-5,-24 8-19,-23 6-11,-19 10-1,-13 2-28,0 0-29,-13 0-86,-26 18-233,-3 0-188</inkml:trace>
  <inkml:trace contextRef="#ctx0" brushRef="#br0" timeOffset="90897.6156">19101 15749 825,'0'0'36,"0"0"-4,0 0 27,0 0-49,-114 90-4,96-90 1,1 0 33,5-10 11,5-12-24,7-8-21,0 6 14,16-2-8,14 2-11,5 8 9,5 6-4,0 6 0,-2 4 4,-5 0 0,-8 22-6,-5 10 0,-9 4 0,-6 8 6,-5 0 2,0 11 7,-25-6-6,-11 4-6,-3-9 2,0-9-8,6-12 3,8-9-3,8-10 3,5-4 1,8 0 1,4-8-6,0-6-5,4 0-4,19 9 7,8 2 2,9 3 0,9 0 9,5 0-1,2 0 3,0 0 5,-6 0 1,-3-6 22,-13-6-3,-10-6-6,-12 4-12,-4-7-2,-8 6-12,0-3-4,0-5-5,0-2-40,0-12-42,13-10-154,9-20-340</inkml:trace>
  <inkml:trace contextRef="#ctx0" brushRef="#br0" timeOffset="93974.0747">12144 16714 1076,'0'0'133,"0"0"-112,0 0 27,0 0-20,0 0-24,0 0 11,144-9-8,-74-5-2,-9 5-5,-11 0-67,-20 9-105,-23 0-217</inkml:trace>
  <inkml:trace contextRef="#ctx0" brushRef="#br0" timeOffset="94152.745">12110 17048 589,'0'0'545,"0"0"-487,0 0-43,0 0 15,0 0-10,157-32 0,-84 15-15,-11 0-5,-10 8-34,-15 0-136,-9 3-189,-2-11-73</inkml:trace>
  <inkml:trace contextRef="#ctx0" brushRef="#br0" timeOffset="95143.6365">14645 16744 585,'0'0'530,"0"0"-467,0 0-35,0 0 6,0 0-27,-34 148 5,31-94-8,3-10-2,0 4-2,0-7-4,-1-5-49,1-4-66,-4-14-207,-4 0-157</inkml:trace>
  <inkml:trace contextRef="#ctx0" brushRef="#br0" timeOffset="95398.3972">14152 17374 669,'0'0'404,"0"0"-388,0 0 9,0 0-13,187 0 38,-70 0-11,3 0 2,-2-17-18,-14-7 5,-6 2 5,-15-4-14,-20 8-3,-24 4-14,-18 10-2,-11 4-13,-10 0-28,0 0-30,0 0-94,-26 9-233</inkml:trace>
  <inkml:trace contextRef="#ctx0" brushRef="#br0" timeOffset="95952.5622">14734 17732 846,'0'0'116,"0"0"-106,0 0 5,0 0 14,-134 107-28,110-90 6,-1-17-2,1 0 16,3 0-1,8-17-7,7-10-7,6-4 7,6-1-11,23 6-4,11-1 3,5 5-1,1 8 8,2 10 3,-6 4 4,-9 0-6,-8 14-7,-9 12 0,-8 10 5,-8 4 0,0 8 11,-4 6-4,-23 5-3,-6 2 6,-3-6-16,-2-6 7,0-18-8,5-9 5,6-14-4,9-8 2,9 0-3,9 0-4,0-22-7,16 0 5,17 5-3,9 4 8,8 11 0,-5 2 0,5 0 1,-2 6 2,-4 3 7,-6 0-3,-7-9 14,-9 0 13,-9 0 3,-5-4 8,-6-14-9,-2-1-12,0-2-16,0 3-7,0 8-8,0-2-43,0-2-66,19-4-314</inkml:trace>
  <inkml:trace contextRef="#ctx0" brushRef="#br0" timeOffset="98051.8648">15440 17124 343,'0'0'225,"0"0"-156,0 0-10,0 0-23,0 0-11,0 0 21,-2-4 2,18 4 13,8 0 12,13-5-14,2 5 3,8-9-6,-2 6-11,-1-4 4,-3 0-12,-10 2-11,-10 5-9,-9-4-10,-8 3-7,-4 1 3,0 0-6,0 0 3,0 0-32,0 0-34,0 0-93,7 0-167,2 0-147</inkml:trace>
  <inkml:trace contextRef="#ctx0" brushRef="#br0" timeOffset="98292.4875">16016 16816 524,'0'0'295,"0"0"-225,0 0-43,0 0-12,0 0 81,26 116-24,-19-68-16,-1-2-1,-3 2-26,0-2-10,-3-1-16,0-5-3,0-4-2,0-2-68,0-10-144,0-12-162</inkml:trace>
  <inkml:trace contextRef="#ctx0" brushRef="#br0" timeOffset="98600.0645">16335 16958 424,'0'0'598,"0"0"-530,0 0-41,0 0 17,0 0-39,0 0-2,-25 0 5,-18 18 19,-7 0-22,-2 0 1,10-4 4,13-2 8,6 2-8,15 0-6,6 4-4,2 4 0,6 0 2,23 1 4,11-9 12,2-2-4,1-3 1,-3 0-10,-7-4-5,-4 0 0,-6 2-29,1 0-83,3-3-166,4-4-197</inkml:trace>
  <inkml:trace contextRef="#ctx0" brushRef="#br0" timeOffset="98788.313">17157 17089 1069,'0'0'99,"0"0"-90,154-73 9,-85 56 31,-7 8-49,-20 6-4,-15 3-88,-23 0-119,-4 0-234</inkml:trace>
  <inkml:trace contextRef="#ctx0" brushRef="#br0" timeOffset="98952.5203">17272 17209 932,'0'0'119,"0"0"-112,136-26 0,-55 8-3,-7 7-4,-14-1-39,-27 12-157,-33-5-306</inkml:trace>
  <inkml:trace contextRef="#ctx0" brushRef="#br0" timeOffset="99531.8309">19400 16670 708,'0'0'216,"0"0"-59,0 0-16,0 0-75,0 0-44,0 0-15,-12 44 12,12 5 30,0 4-15,0-3-6,0-6-21,0-4-3,4-3-4,0-4-20,2-8-36,1 0-52,3-11-132,4-9-160</inkml:trace>
  <inkml:trace contextRef="#ctx0" brushRef="#br0" timeOffset="99734.4781">19727 16848 1127,'0'0'80,"0"0"-62,0 0-2,174-23 11,-105 18-23,-9 1-3,-15 4-1,-12-5-47,-8-4-98,-9-3-153,-3-6-102</inkml:trace>
  <inkml:trace contextRef="#ctx0" brushRef="#br0" timeOffset="100249.5548">20474 16566 921,'0'0'136,"0"0"-136,0 0 22,0 0-4,0 0-12,0 0-4,-84 90 0,61-83 2,-4-5-4,7-2 0,2 0 0,9-2 4,5-10-4,4-2 0,0 1-20,13 1 18,14-7-1,6 9 1,3-2 2,2 7 0,2 0 11,-2 5 1,-5 0 4,-6 14-9,-7 9-3,-7 3-3,-5 9 6,-8 1-3,0 5 7,-3 2-4,-21 3 2,-7-2-1,-8-3-3,-1-10 0,5-8-1,4-11-4,8-8 10,10-4-9,6 0 0,5 0-1,2-7-5,0-2-6,9 3 11,13 6 7,7 0 3,7 0-1,-2 0 1,-1 6 3,-6 6-11,-10 6 0,-3 0 0,-5 1-4,-3-2-43,-2-3-88,-4-10-158,0-4-244</inkml:trace>
  <inkml:trace contextRef="#ctx0" brushRef="#br0" timeOffset="100452.0344">20817 16549 1081,'0'0'148,"0"0"-103,0 0-14,0 0-30,0 0 7,52 128 9,-42-74-12,-2 5-1,-6-1-3,-2 0-1,0-6-13,-2-6-71,-13-10-104,5-10-151,6-18-147</inkml:trace>
  <inkml:trace contextRef="#ctx0" brushRef="#br0" timeOffset="100785.138">21243 16589 981,'0'0'57,"0"0"11,0 0-20,0 0-40,0 0 0,0 0 18,-58 35-3,3-3-9,-2-5-8,6 8 14,12-4-8,7 4-8,16 1 4,13-8-2,3 7-1,17-8 4,21 4 6,10-11 7,8-1 1,6-5-2,-2-9 1,-3 0-1,-8-5-8,-16 0-7,-12 0-6,-13 0-2,-8 0-39,0 0-9,-27 12-47,-14 3-248,-11 2-136</inkml:trace>
  <inkml:trace contextRef="#ctx0" brushRef="#br0" timeOffset="101096.2932">19623 17379 973,'0'0'98,"0"0"-91,0 0 11,0 0 3,209 66 9,-84-62 9,16-4-1,15 0 18,6-17-15,8-9 2,1-1-13,-13-1-9,-17 6-14,-27 9-4,-37-1 5,-28 7-8,-28 7-6,-15 0-22,-6 0-22,-14 0-26,-28 0-140,-16 16-458</inkml:trace>
  <inkml:trace contextRef="#ctx0" brushRef="#br0" timeOffset="101629.5776">20766 17730 930,'0'0'37,"0"0"-24,0 0 55,-115 118-46,95-96-17,-1-18-4,1-4 4,4 0 1,3-9 4,9-22 8,4-5 17,0 0-21,27 6-6,8 9 2,7 1 2,8 6-1,-4 11 0,-1 3 3,-7 0 2,-9 22-8,-11 8-2,-10 2-2,-8 12 3,0 7 4,-11-3-2,-17 10-3,-9-12 1,4-6 0,-3-10-6,5-12 0,9-10 2,4-8-2,7 0 0,11-8-1,0-10-5,7 8 1,24-6 4,9 2 0,4 10 2,6 0 5,-3 4 5,-2 8 2,3 14-3,-1-8-3,-8 0 5,-2-10-7,-4-4 16,-2 0 8,1-18 13,-1-18-4,-9-5-8,-7 9-18,-4 3-11,-5 11-2,-6 9-51,0 4-55,0-4-179</inkml:trace>
  <inkml:trace contextRef="#ctx0" brushRef="#br0" timeOffset="104770.5277">1784 16547 749,'0'0'199,"0"0"-184,0 0 100,-133-20-28,88 22-68,-8 26-6,-4 16-3,2 2-2,9 6 1,16-7-7,17-5 0,13-13-2,5-4-2,30-9-8,14-14 7,12 0 0,3-32-5,-4-8 3,-6-10 4,-21 6 1,-14 7 6,-11 4 8,-8 8 29,0 9 17,0 6-5,0 10-11,0 0-14,0 0-27,0 5-3,0 22-11,0 13 9,0 13 2,0 10 0,0 4-22,9-9-61,11-8-62,7-16-163,2-24-188</inkml:trace>
  <inkml:trace contextRef="#ctx0" brushRef="#br0" timeOffset="105028.0265">2027 16895 1075,'0'0'53,"0"0"-48,0 0 7,0 0-11,-17 104-1,32-87-7,12-7 1,4-10-1,7 0 3,0-10 3,-6-19 1,-5-4 18,-14-3-1,-11 1 42,-2 4 14,-7 4-31,-20 10-14,-6 11-8,-10 6-20,1 9-5,2 22-10,11-4-53,18-1-87,11-15-244</inkml:trace>
  <inkml:trace contextRef="#ctx0" brushRef="#br0" timeOffset="105275.9957">2754 16637 875,'0'0'181,"0"0"-171,0 0 6,0 0 21,0 0-17,172-71 4,-112 45-22,-4 6-2,-12 8-50,-18 7-311</inkml:trace>
  <inkml:trace contextRef="#ctx0" brushRef="#br0" timeOffset="105437.5769">2846 16902 1239,'0'0'35,"0"0"-35,0 0-11,143-36 5,-40 4-21,5-4-139,-21 1-406</inkml:trace>
  <inkml:trace contextRef="#ctx0" brushRef="#br0" timeOffset="106078.5665">4689 15998 448,'0'0'345,"0"0"-171,0 0-39,0 0-64,0 0-44,0 0-5,0 68 2,0-18 34,0 6-15,0 2-28,0 0-3,0 0-11,0 0-1,0-7-31,2-3-82,9-8-144,3-17-197</inkml:trace>
  <inkml:trace contextRef="#ctx0" brushRef="#br0" timeOffset="106266.5922">4941 16302 864,'0'0'268,"0"0"-268,0 0 0,130-48 4,-61 24 3,-3 2 0,-5 0-7,-14 8-50,-12-2-230,-13 2-274</inkml:trace>
  <inkml:trace contextRef="#ctx0" brushRef="#br0" timeOffset="106835.529">5759 15901 929,'0'0'121,"0"0"-121,0 0-4,0 0 4,0 0 6,0 0 8,-46 53 2,21-39 0,-1-9-3,9 0-9,4-5 9,5 0-5,3 0-8,5-10-5,0-8-21,0 0-8,15-5 31,10 1-6,4 4 8,0 4 2,4 7 2,0 2 0,5 5-1,-2 0 1,-2 12 1,-8 8 0,-5 6-4,-11 9 5,-10 0 5,0 7 12,-8 11-9,-21-3 5,-11 6-9,-5 4-6,-4-8 5,2-7-6,7-13 2,9-15 0,13-12-2,11-5-2,7 0-5,0-13-8,0-9-17,21-1 25,7 5 5,2 9 0,-1 6 8,4 3-1,5 0 2,-5 7 3,0 7-4,-1 2 0,-5-2-3,-1-4 2,1 3-2,-2-12-1,-3-1 2,-2 0-5,-4 0-1,-3-1-63,-2-22-104,-6-3-262</inkml:trace>
  <inkml:trace contextRef="#ctx0" brushRef="#br0" timeOffset="107045.8385">6207 15848 1001,'0'0'184,"0"0"-141,0 0-43,0 0 3,0 0-1,52 120 19,-36-66-9,-3-6-7,-4 6-4,-7 1 2,-2 3-3,0-5-48,-5 0-91,-8-13-89,4-19-104,5-16-180</inkml:trace>
  <inkml:trace contextRef="#ctx0" brushRef="#br0" timeOffset="107350.2747">6613 15913 768,'0'0'113,"0"0"-37,0 0 8,0 0-65,0 0 7,0 0 24,-15 14-15,-33 14-14,-2 3-10,0-4-2,8 4 11,6 0-6,12 6-4,10 1-5,10 3-1,4-2 3,9-3-1,24 0 3,10-8 5,5-5-2,5-11 1,2-2-3,-10-7-3,-10-3-7,-13 0-20,-12 0-67,-10 9-77,-3 1-253,-31 2-232</inkml:trace>
  <inkml:trace contextRef="#ctx0" brushRef="#br0" timeOffset="107674.3488">4892 16860 724,'0'0'124,"0"0"-116,0 0 81,0 0-71,0 0-8,0 0 38,165 14 35,-38-14 2,34 0-34,24-12-2,17-8-4,12-2-8,-4-4-19,-7-6-2,-16 1-5,-25 5-2,-29 3-4,-38 4-5,-39 12 0,-31 7-4,-25 0-51,-37 3-50,-44 25-76,-35 6-352</inkml:trace>
  <inkml:trace contextRef="#ctx0" brushRef="#br0" timeOffset="108236.289">6265 17040 942,'0'0'66,"0"0"-61,0 0 46,-22 107-22,-9-68-13,-9-6-2,-1-8-5,3-6-2,7-15-1,9-4 4,6 0 4,8 0-13,8-18-1,0 0-16,2-1 5,27-2 11,7 3 1,8 1-1,3 8 1,1 4 5,0 5 3,-6 0-4,-6 23 1,-12 3 1,-11 10 3,-8 4-2,-5 4 4,-11 7 2,-25-4-2,-6 3-6,-2-1-4,-1-13 4,3-14-2,7-13-2,12-4 2,9-5 0,9 0-3,5 0-1,0-8-18,14-6 8,18-4 10,7 7 0,8 8 1,2 3 7,7 0-1,2 0-7,-4 14 7,-4-6-6,-2 2 1,-9-7-1,-3-3 10,3 0 27,-4-7 12,3-16-3,-5 5-28,-4 0 14,-6-4-28,-8 4-5,-5-5-7,-10-3-62,0 3-136,-39-3-798</inkml:trace>
  <inkml:trace contextRef="#ctx0" brushRef="#br0" timeOffset="109016.4891">548 15909 369,'0'0'152,"0"0"-112,0 0 14,0 0 32,0 0-11,0 0 19,73 153-12,-48-73 4,2 22-17,2 23-18,2 14 1,0 4-11,-2 14-17,0 8 2,-9 4-9,2 5 0,-4-4-1,0-4-2,-4-10 0,-4-14 2,-3-7-3,-4-25 2,0-15-3,-3-23-2,0-18-6,0-20-3,0-16 1,0-12-4,2-6-9,-2-6-21,0-38-14,0-40-69,0-47-288,-6-33-252</inkml:trace>
  <inkml:trace contextRef="#ctx0" brushRef="#br0" timeOffset="110547.0351">525 15802 388,'0'0'168,"0"0"-102,0 0-21,0 0-15,0 0-1,0 0-9,-24-21 3,24 21 1,1-2-19,27 2 6,9-2 10,19 0 32,23-10 7,19-2-6,18 0 1,15-4-2,10 1-25,3 4-6,-6 5-2,-4 2-12,-2 6-7,1-4 5,8 0 0,8-2 2,10-8 0,7 2 4,13-10-3,4-2 5,1 2-3,-9 0 2,-13 1-9,-13 6 6,-3-4-9,-1-1 0,-2 0 1,3-4-2,3 0 1,7-2-2,1 0 2,-1 3 0,-7-4-1,-13 5 0,-11 8 0,-16 4 0,-7 3 1,-1 6 0,2-7 0,8 2 1,10-3-3,8 0 1,9 1-1,-4-1-2,-7 4 1,-11 1 2,-18 0 0,-11-5 0,-12 1 0,-5 2 1,-8-2-1,-4-2 0,-7 1 0,-2 1 1,-5-7 0,-3 7 0,-5-2-1,-12 6-1,-6 4 1,-4 0-1,-10 0 0,0 0 0,1 0-1,1 0-1,6 0 1,5 14 0,1 4 1,5 10 2,8 11-1,0 8 2,9 10-2,-2 4 4,-5 10-4,0-6 6,-4 9-2,-4-2-1,-2 7 3,-1 6 1,-5 1-2,2 4-2,-2 7-2,-3 1 3,1 10 1,-3-1 1,-4 5-5,-1-9 3,-3 3 2,-3-2-3,6-6 4,-5 4-4,4-14-2,-1 2 2,-1-1-2,2-7 0,-6 6 0,3-7-1,-3-9 0,0-10 2,0-14-2,-18-12 1,0 1 1,-8-11-1,-1-6-1,-4-5-1,-12-1 1,-7 0-4,-22-1-7,-17 1 11,-5-5-2,0 0 2,5-5 0,2 6-1,-1 2 0,3-6-1,-11 2 2,-1 2 0,-7 2 1,-14 2-1,-11 8-3,-8-4 3,2-4-3,0-2 0,9-5 1,5 0 1,7-3 0,10 6-3,2 3 3,-2-8 2,0 7 1,-8 2-2,-4 1-1,2 6 0,-1-4 1,-1-4 0,0-6 6,4-5-5,4-2 0,0 0-1,-3 0 1,-7-13-1,-2 5 2,2-6-2,-1 10-4,3 2 2,2 2 2,3 0 0,6 0 0,3 0 1,4 0 9,-3 0-5,1 0-2,-2 0-1,1 0-2,-1 0 0,4 6 0,4 2 0,18-3 7,20-4 6,25-1 3,18 0-3,8 0-9,5 0-4,0 0-19,0 0-43,28-32-127,22-26-714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50:32.3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1257 1729 959,'0'0'135,"0"0"-110,0 0 75,0 0-63,0 0-13,0 0-2,-139-19-19,93 60-3,-8 10 0,2 10 1,15 1 3,10-4 0,18-4-3,9-6-1,1-12-5,31-14-3,13-17-14,6-5-11,2-30-6,-1-19 12,-10-3 10,-13 0 15,-13 5 4,-9 12 8,-7 11 24,0 12 16,0 7 6,0 5-16,0 0-13,0 0-27,0 25-4,0 13-14,6 10 13,7 1 4,4 2-24,5-7-47,-3-11-96,2-11-123,-6-19-71</inkml:trace>
  <inkml:trace contextRef="#ctx0" brushRef="#br0" timeOffset="292.9704">1457 2106 586,'0'0'273,"0"0"-267,13 133 41,-10-84 7,-1-6-16,-2-14-13,0-13-14,0-10 4,0-6 13,0 0 9,0-10 16,1-22 6,12-10-30,4-4-29,3 9 0,0 13 0,-2 14 10,-2 10-3,0 0-1,4 22-6,-3 9 5,1 6-2,-5 2 5,-7 2 1,0 2-8,-6-2-1,0-9-28,0-13-83,-6-17-226,2-2-338</inkml:trace>
  <inkml:trace contextRef="#ctx0" brushRef="#br0" timeOffset="427.0528">2104 2065 1140,'0'0'51,"120"-51"-42,-53 36 3,-9 7-12,-16 5-86,-24 3-294</inkml:trace>
  <inkml:trace contextRef="#ctx0" brushRef="#br0" timeOffset="576.0579">2175 2314 1209,'0'0'60,"0"0"-34,0 0-24,116-21 0,-43-1 0,3 0 2,-11 4-4,-28-5-88,-23-4-335</inkml:trace>
  <inkml:trace contextRef="#ctx0" brushRef="#br0" timeOffset="2379.2428">3539 1685 343,'0'0'694,"0"0"-615,0 0-48,0 0-24,-18 128-1,18-81 9,0 3-6,0 1-4,0 1-5,0 0-3,0-2-53,0-6-153,-11-4-98,-9-9-287</inkml:trace>
  <inkml:trace contextRef="#ctx0" brushRef="#br0" timeOffset="2616.4591">3100 2493 962,'0'0'72,"0"0"-72,173 3 0,-40-3 31,20-22 35,3-10 1,0-4-22,-17-2-6,-24 10-4,-30 7-9,-31 12-13,-28 6-13,-17 3-1,-9 0-35,-2 9-32,-34 17-33,-15 2-106,-9 2-223</inkml:trace>
  <inkml:trace contextRef="#ctx0" brushRef="#br0" timeOffset="3006.8387">3276 3459 1033,'0'0'39,"0"0"-27,0 0 29,0 0-13,134-125 11,-80 57-18,-4-7-4,-7-8-3,-16 3-3,-18 11 0,-9 17-11,0 22 3,-14 16 2,-3 14-4,-8 0 12,0 14-9,-3 26-4,5 13-6,6 7-1,12 2 5,5 0 2,9-2 1,26-1 2,15-8 1,8-4-3,4-11 4,2-8-5,-3-14-12,-17-14-107,-8-7-238</inkml:trace>
  <inkml:trace contextRef="#ctx0" brushRef="#br0" timeOffset="3494.9539">5365 2101 913,'0'0'130,"0"0"-113,0 0 70,0-108-39,-18 84-18,-11 6 1,-4 6-22,-11 10 10,-1 2 2,-7 18-16,-4 32 13,-2 22-3,4 15-14,10 13 3,11 8 0,17 8 1,9 2-4,7 5 0,0-5-1,14-7 0,4-14 1,-4-14 2,-12-11-3,-2-12 0,-2-9 0,-28-12 4,-2-8-1,-5-15 3,1-13-2,5-3 2,4 0-6,12 0-21,10-1-32,5 1-60,0 0-185,0 4-232</inkml:trace>
  <inkml:trace contextRef="#ctx0" brushRef="#br0" timeOffset="3750.0063">4642 3999 767,'0'0'305,"0"0"-305,0 0 1,0 0 27,163 11 4,-108-11-13,-3-6-10,-9-10-9,-12-5-100,-12 0-265</inkml:trace>
  <inkml:trace contextRef="#ctx0" brushRef="#br0" timeOffset="4096.4278">5206 4195 1024,'0'0'106,"0"0"-90,0 0-8,152-86 25,-92 37-14,-17-11-12,-10-5-4,-15 0 8,-18 0-10,0 16 1,0 20 3,-18 14 8,-4 15 18,-3 0 1,-8 18-11,2 19-21,4 12 0,9 5-1,11 0-1,7-6 1,0-2 1,27-9 0,15-11 4,12-8-4,10-12 1,6-6-2,-5-2-13,-11-23-47,-15-11-169,-19-7-408</inkml:trace>
  <inkml:trace contextRef="#ctx0" brushRef="#br0" timeOffset="4517.0185">5943 2085 960,'0'0'80,"0"0"-23,0 0-20,90-109-23,-54 54-12,-7-6 0,-11-10 10,-10 1-1,-8 5 8,0 19 2,-8 19 3,-12 20 16,0 7-2,0 2-21,-2 23-17,10 10-4,6 9-5,6 0 2,2 5 7,29-6-7,9 0 7,5-1-1,-1-1-8,0 2-19,-7 3-54,-13-8-37,-15-6-174,-9-10-249</inkml:trace>
  <inkml:trace contextRef="#ctx0" brushRef="#br0" timeOffset="5122.0313">7572 2194 594,'0'0'202,"0"0"-81,0 0 35,0 0-64,-94-102-38,63 102-14,-6 0-18,2 38-1,-3 17-8,7 17-6,6 7 10,15 3-12,10-2-3,0 0-1,6 1-1,12-5-30,-9-4-70,-9-11-140,0-20-70,-20-15-96</inkml:trace>
  <inkml:trace contextRef="#ctx0" brushRef="#br0" timeOffset="5376.639">7023 2839 136,'0'0'415,"0"0"-334,0 0 64,42-134-20,45 89-125,19-5 4,7-5-8,-2-4-32,-11 5-22,-22 6-6,-17 12 37,-31 12 27,-18 7 2,-12 7 58,0 8 109,0-1 1,-9 3-46,-7 0-71,-5 20-20,0 14-32,1 8-1,7 6-3,7 10-2,6 7-3,0 0-57,0 0-77,10-19-131,9-16-65</inkml:trace>
  <inkml:trace contextRef="#ctx0" brushRef="#br0" timeOffset="5718.0133">7910 2523 879,'0'0'60,"0"0"-39,142-22 6,-94 22-13,-19 24-14,-18 15-3,-11 10-42,-5 2-25,-23-9 22,1-5 23,7-16 24,9-10-5,11-9-3,0-2-32,6-22-22,26-20-26,3-12-64,3 0-53,-11 5 206,-9 16 139,-12 14 73,-6 11 4,0 8-1,0 0-54,0 0-83,-4 0-50,-2 20-22,0 12-6,3 12-6,3 10-10,0 5-6,22-3-53,-6-10-135,-10-18-131</inkml:trace>
  <inkml:trace contextRef="#ctx0" brushRef="#br0" timeOffset="5934.4994">8332 2276 1151,'0'0'52,"135"12"-52,-45 28-6,-3 8 6,-21 11 11,-18 4 1,-33 3-12,-15 4-3,-24 1-24,-32-5-7,-4-12-13,-5-14-41,5-16-64,15-15-66,14-9-122</inkml:trace>
  <inkml:trace contextRef="#ctx0" brushRef="#br0" timeOffset="6679.2492">9341 2293 560,'0'0'242,"0"0"-119,0 0 18,0 0-69,-115 49-37,61 1-18,3 6-11,9 2-4,15-5 6,15-7-5,12-10-3,21-10-7,21-13-29,18-13-16,2 0-15,1-34 16,-10-2-26,-12-1-2,-16 5 55,-12 11 24,-9 9 24,-4 8 44,0 4 6,0 0 0,0 0-28,0 4-46,0 20-19,0 7 7,0 1-13,9-6-29,22-8-29,10-16 7,2-2 53,5-9 18,-8-17 5,-11-6 20,-16 0 30,-11-4 43,-2 6-19,-4 0-2,-24 12-37,-2 11-32,-4 7-3,3 3-17,2 28-66,10 8-96,7 6-81,10 1-180</inkml:trace>
  <inkml:trace contextRef="#ctx0" brushRef="#br0" timeOffset="6966.8961">9821 2668 359,'0'0'592,"80"-112"-572,-33 46 34,-10 6 3,-13 6-42,-13 14 1,-11 14-15,-12 8-1,-21 15-3,-3 3-17,3 0 1,6 27 11,13 5-11,12 6-46,2 0-31,16 0-33,19-6 5,10-1 4,-5-4 90,-4-3 30,-12-1 17,-14-3 71,-7 0-23,-3 5-12,0 2-3,-24 1-31,0-4-19,-3-10-37,7-10-226</inkml:trace>
  <inkml:trace contextRef="#ctx0" brushRef="#br0" timeOffset="7312.7981">10380 2351 948,'0'0'36,"0"0"-25,14 125-3,-8-76 7,-1-3-2,-1-11-9,-4-10 2,0-15-4,0-8 2,2-2-1,1-11 4,2-22 10,3-11-17,6-5-41,5 1 14,2 11 23,-2 12-6,-3 11 10,3 12 3,-3 2 19,3 4-2,-4 21-11,-3 4 9,-7 5-3,-5 4-6,0 7-3,0-3-6,0 0-29,0-8-99,0-20-131,0-12-224</inkml:trace>
  <inkml:trace contextRef="#ctx0" brushRef="#br0" timeOffset="7485.7885">10871 2409 1131,'0'0'61,"0"0"-61,0 0-9,-5 137 7,5-84-1,0-6-11,0-6-51,0-13-64,3-12-120,6-16-85</inkml:trace>
  <inkml:trace contextRef="#ctx0" brushRef="#br0" timeOffset="7658.5821">11056 2412 1003,'0'0'149,"0"0"-112,0 0-18,0 0-18,-10 122-1,10-75 2,0 1-2,6-2-23,-2-4-68,-2-10-132,-2-12-93</inkml:trace>
  <inkml:trace contextRef="#ctx0" brushRef="#br0" timeOffset="7830.7575">10679 2201 1145,'0'0'0,"113"-49"-14,-30 35 13,-1 14-11,-16 0-86,-26 21-198,-19 9-240</inkml:trace>
  <inkml:trace contextRef="#ctx0" brushRef="#br0" timeOffset="8239.8817">11312 2368 805,'0'0'63,"0"0"-54,152 41 15,-117-10 15,-19 5-18,-16 2-16,-10 3-5,-23-8-10,0-8 10,11-9-7,10-13 1,12-3 6,0-5-1,32-27-29,9-12-23,5-5-30,-1 2 9,-8 4 23,-10 15-76,-12 7 127,-10 16 80,-5 5 31,0 0 55,-11 0-16,-12 8-38,-3 18-72,2 8-11,8 4-5,9 0-10,7 1-3,5-6-8,26-5 1,11-8-3,14-10-1,4-10-16,-4 0-25,-11 0-23,-20-19-55,-15 1-115,-10 4-72,-22 6-67</inkml:trace>
  <inkml:trace contextRef="#ctx0" brushRef="#br0" timeOffset="8505.7043">10407 3030 855,'0'0'111,"0"0"-99,203 12-7,-71-12 30,17 0 2,-4-17-19,-17-2 8,-20-2 17,-33 6 3,-32 4-31,-25 5-13,-18 6-2,-11 0-49,-31 0-49,-10 0-121,-7 12-309</inkml:trace>
  <inkml:trace contextRef="#ctx0" brushRef="#br0" timeOffset="8826.0634">10788 3706 336,'0'0'595,"0"0"-579,175-49 51,-105 4-9,-7-8-44,-21-6-3,-17-2-11,-24-4-1,-1 5-22,-8 12 3,-14 20 20,-3 16 12,5 12 36,2 6-21,5 28 0,7 16-22,6 8 0,0 7-2,8-2 2,19 1-4,4-1 0,5-3 2,-3-3 1,1-14-4,-3-18-83,0-23 32,-2-6-262,6-38-216</inkml:trace>
  <inkml:trace contextRef="#ctx0" brushRef="#br0" timeOffset="9289.8051">12458 2501 843,'0'0'84,"0"0"-57,0 0 47,-134 50-44,98-9-16,1 8-8,0 2-2,12-5-3,8-3 1,12-9-2,3-14 0,21-8-6,23-12-15,7-5-11,0-30 21,-1-11-26,-15-10-11,-15-6 4,-15-8 29,-5-9 10,0-1 5,-16 8 31,-3 14 11,4 20 17,5 22 12,3 10 14,7 6-31,0 7-12,0 28-39,0 15-3,2 8 0,15 3 6,8 0-2,0-1-1,2-2-3,-6-1 0,2-9-51,-7-6-81,-10-16-153,1-17-242</inkml:trace>
  <inkml:trace contextRef="#ctx0" brushRef="#br0" timeOffset="9674.8411">12726 2526 210,'0'0'644,"0"0"-614,113-10 26,-71 20-18,-4 16-21,-17 12-3,-13 3-9,-8 1-1,-10-2-4,-15-10-1,4-10 1,8-12 7,11-8-4,2 0-1,7-22-1,24-14-1,9-10-28,3 0-27,-1 1-6,-7 8 26,-6 8 28,-13 9 7,-9 11 26,-7 9 57,-7 0-7,-22 20 14,-4 18-60,6 8-7,11 1 0,16-4-7,0-3-6,23-12-9,20-7 2,11-8 0,11-13-2,-1 0-1,-6 0 0,-12-16-14,-17-2-13,-23-4-40,-6-10-170</inkml:trace>
  <inkml:trace contextRef="#ctx0" brushRef="#br0" timeOffset="11099.9846">14670 1979 851,'0'0'68,"0"0"-67,116-108 12,-45 51 7,4-1-9,-15 4 2,-21 6-3,-26 7-6,-13 6 11,-5 9 1,-26 8 26,-6 16 29,-4 2-48,1 7-9,4 30-10,7 11-4,12 13-2,12 12 1,5 4 1,0 2 0,8 6-1,9-4 0,-7-8 1,-2-13 5,-6-19-5,-2-19 1,0-14-1,0-8 3,6 0-3,7-23-4,10-18-6,8-10-21,2 8 21,-1 9 4,-6 19 2,-3 13 1,-6 2-5,-1 17 5,-5 14-4,0 8 4,-2 2 0,0 0-39,3-1-30,1-12-47,4-12 0,4-16 47,5 0 52,7-26 19,3-19 1,-1-14 8,-7-1 23,-7 5 29,-8 15 36,-9 18-2,-4 14-43,0 8 36,-2 0-27,-16 18-47,-3 16-11,5 8-2,7 4 0,9 0-1,0-3-4,4-9-1,25-12-8,11-10-2,4-12 12,5 0-6,-1-17-15,-12-12 5,-8-11 15,-13-8 5,-13-7 0,-2 1 2,0 6-1,-5 14-1,-3 14 1,4 14 0,4 6-2,0 0-15,0 6-99,2 14 81,13 4 33,4 6 2,-3 2 0,4 6-1,-1 3 0,-1 3 0,-4-3-2,1-8-3,5-12 5,3-17 0,14-4 5,10-13 2,6-21 0,3-16-1,-12-8-5,-8 5 3,-14 9 14,-14 22 45,-8 16 41,0 6 25,-18 0-72,-11 30-38,2 12-5,7 6 5,9 3-14,8-1-5,3-6 0,9 0-3,20-6-50,11-6-91,5-15-228</inkml:trace>
  <inkml:trace contextRef="#ctx0" brushRef="#br0" timeOffset="11381.9135">16685 2302 886,'0'0'101,"89"-121"-95,-31 46 11,-9-8-2,-11 1-11,-19 10 4,-14 8-7,-5 17 9,0 18 64,-18 10 0,-7 17-10,1 2-33,-2 14-13,-1 24-16,4 15-2,7 5 2,14 3 4,2 4-6,0 3 0,18 0-2,11-2-4,3-1-43,3-10-101,3-11-145,-7-9-223</inkml:trace>
  <inkml:trace contextRef="#ctx0" brushRef="#br0" timeOffset="11527.2655">17351 2141 1088,'0'0'57,"0"0"-56,0 0-2,160-100-2,-100 84-71,-15 8-250,-18 2-389</inkml:trace>
  <inkml:trace contextRef="#ctx0" brushRef="#br0" timeOffset="11668.1848">17444 2346 913,'0'0'80,"0"0"-68,0 0 11,135-2-9,-62-16-14,0-3-74,-3-11-245</inkml:trace>
  <inkml:trace contextRef="#ctx0" brushRef="#br0" timeOffset="11857.5296">18171 1852 1009,'0'0'246,"0"0"-216,0 0-10,0 0 18,23 173 11,-8-92-24,-2-3-20,-8-3-5,-5-6-19,0-3-69,-14-14-156,-14-16-344</inkml:trace>
  <inkml:trace contextRef="#ctx0" brushRef="#br0" timeOffset="12767.2081">2482 5264 1088,'0'0'57,"0"0"-57,0 0-6,0 0-6,123-55 11,-30 33-14,-1 2-129,-18 3-207</inkml:trace>
  <inkml:trace contextRef="#ctx0" brushRef="#br0" timeOffset="12935.9188">2574 5436 900,'0'0'178,"0"0"-178,0 0 0,0 0-19,0 0 19,155 12 12,-61-12-12,1 0-4,-18-4-132,-25-4-306</inkml:trace>
  <inkml:trace contextRef="#ctx0" brushRef="#br0" timeOffset="13694.9516">5150 5201 884,'0'0'66,"0"0"-52,0 0 82,0 0-37,-26-116-13,1 88 8,-6 5-19,-5 4-8,-1 11-3,-5 8-4,-3 1-9,-3 37-8,4 23 0,4 31-3,13 25 5,11 17 2,16 15-7,0 1 0,14-2 1,18-4 0,1-7 0,-4-15-1,-10-13 0,-10-23 0,-9-20-5,0-18 5,-17-21 10,-8-8 8,-6-17 6,-7-2-10,-8 0-3,-1-18-11,5-2-16,15 5-20,11 6-25,16 9-97,0 0-298</inkml:trace>
  <inkml:trace contextRef="#ctx0" brushRef="#br0" timeOffset="13949.7325">4533 7233 609,'0'0'340,"0"0"-320,0 0 30,0 0-22,0 0-9,0 0 1,152-29-12,-98 10-8,-10 2-211,-13 2-291</inkml:trace>
  <inkml:trace contextRef="#ctx0" brushRef="#br0" timeOffset="14120.8075">4990 7032 1188,'0'0'43,"0"0"-37,0 0-4,10 132 4,-1-77-1,-3 1-5,-6 2-6,0-5-74,0-12-156,0-19-83,0-22-215</inkml:trace>
  <inkml:trace contextRef="#ctx0" brushRef="#br0" timeOffset="14476.1551">5610 4867 1053,'0'0'114,"0"0"-105,0 0-9,0 0 5,0 0 1,0 132-3,0-80 0,0 1-3,0-4-111,-3 4-149,-12-12-101</inkml:trace>
  <inkml:trace contextRef="#ctx0" brushRef="#br0" timeOffset="15336.9071">7046 5310 843,'0'0'109,"0"0"-58,0 0 44,0 0-54,-126-85-10,89 85-7,-5 6-2,1 22-6,1 18-3,7 12 2,14 7-6,11 9-1,8 7-5,2 2 0,21 4-3,-1 2-24,-7-4-114,-11-8-156,-4-15-57,-21-20-28</inkml:trace>
  <inkml:trace contextRef="#ctx0" brushRef="#br0" timeOffset="15586.3596">6521 6057 474,'0'0'115,"0"0"32,-13-110-24,62 66-123,27-8 2,20-10-2,11-3 0,0-2-9,-9 2-24,-16 10 14,-24 10 19,-26 9 8,-18 10 28,-14 10 113,0 8 4,0 4-55,-6 4-44,-5 0-43,-7 26-4,1 18-7,-1 14-4,5 11 3,13 5-19,0 3-61,0-2-102,22-14-134,-2-18-173</inkml:trace>
  <inkml:trace contextRef="#ctx0" brushRef="#br0" timeOffset="15779.7044">7458 5615 907,'0'0'55,"0"0"-54,0 0-2,0 0-4,122 14-70,-120 34-42,-2 4 10,-4-2 1,-11-8 47,2-18 29,13-12 22,0-12-40,9 0-80,24-29-19</inkml:trace>
  <inkml:trace contextRef="#ctx0" brushRef="#br0" timeOffset="15914.515">7759 5569 334,'0'0'277,"0"0"-61,0 0-8,0 0-78,0 0-84,0 0-30,-44-10-7,39 54-9,5 7-5,5 4-24,12 3-87,5-4-134,-1-16-204</inkml:trace>
  <inkml:trace contextRef="#ctx0" brushRef="#br0" timeOffset="16131.926">7871 5328 964,'0'0'197,"0"0"-192,118-23 1,-41 40 9,-1 21 17,-9 14-5,-17 6-22,-27 0-4,-20 9 0,-3 1-1,-34 0-18,-12 2-23,-7-12-62,5-14-129,6-20-59,12-22-221</inkml:trace>
  <inkml:trace contextRef="#ctx0" brushRef="#br0" timeOffset="16869.09">8722 5388 505,'0'0'83,"0"0"4,0 0 75,0 0-45,0 0-5,0 0-20,15-32-38,-42 59-23,-9 22-15,-1 11-5,4 5 1,10 2-9,15-2-3,8-9-2,1-17-23,31-14-26,12-23-11,8-2-21,1-30 14,1-18 14,-12-5 41,-11 2 14,-13 6 5,-15 13 28,-3 10 37,0 14 18,-3 8-27,-6 0-44,-2 19-15,0 13 1,6 3-3,5 2-1,0-5-2,18-9-8,13-8-12,11-11-3,6-4 21,-3-8 5,-10-18 3,-17-6 8,-12-3 24,-6 0-7,-2 2-2,-20 5-26,-9 12 0,-8 14-8,10 2-50,6 12-133,11 14-146,10 1-183</inkml:trace>
  <inkml:trace contextRef="#ctx0" brushRef="#br0" timeOffset="17166.7236">9252 5747 938,'0'0'66,"0"0"26,101-143-32,-57 81-40,-6-1-6,-18 0-7,-15 13-2,-5 16-5,-13 18 2,-21 14-4,-2 2-1,5 14-2,9 14-2,12 2-29,10 2-22,2 3-38,28-2 34,6-3 38,6 0 24,4-3 4,-1 0 32,-7 4 16,-13-1 2,-17 4-18,-8 2-20,0 0-13,-21-7-3,-6-4-100,4-15-129,7-10-141</inkml:trace>
  <inkml:trace contextRef="#ctx0" brushRef="#br0" timeOffset="17482.2909">9962 5398 1105,'0'0'9,"0"0"31,0 0 11,47 127-30,-34-83-9,-7-10-4,-1-10-4,-3-15-2,0-9-2,2 0 0,3-23 0,7-21-15,4-11-25,6 5 36,0 7 3,-2 14 1,-1 12 4,-4 14 7,0 3 9,-2 8-2,-1 26-3,-8 5-4,-2 8-3,-4-1-7,0 3-1,0-5-24,-2-8-109,2-16-169,0-20-181</inkml:trace>
  <inkml:trace contextRef="#ctx0" brushRef="#br0" timeOffset="17640.5496">10445 5395 1030,'0'0'133,"0"0"-123,0 0 21,0 0-14,22 118-7,-20-81-10,-2-1-1,0-5-87,0-9-157,0-19-158</inkml:trace>
  <inkml:trace contextRef="#ctx0" brushRef="#br0" timeOffset="17820.8022">10662 5360 1046,'0'0'163,"0"0"-143,0 0 22,0 0-31,0 0 3,6 130-12,-2-82 0,-4 0-2,0-3-14,0-3-69,0-8-77,0-15-138,-4-12-191</inkml:trace>
  <inkml:trace contextRef="#ctx0" brushRef="#br0" timeOffset="17986.3373">10367 5194 1143,'0'0'40,"0"0"-38,0 0 2,123-44-4,-39 39-7,1 1-150,-14 1-194,-27 3-188</inkml:trace>
  <inkml:trace contextRef="#ctx0" brushRef="#br0" timeOffset="18374.9164">10996 5274 556,'0'0'439,"0"0"-432,0 0 8,147 43 5,-114-9-10,-17 7-10,-16 5 0,-8 0-17,-26 0-4,-4-7-25,1-9-19,18-16 4,12-12-5,7-2-15,18-23 14,20-17-10,9-10 36,-1-10 41,-3 1-27,-10 10 27,-12 11 69,-13 17 77,-8 13 38,0 8-28,-19 12-99,-11 23-27,-1 11 17,6 3-5,11-2-24,14-3-4,0-6-12,14-3 3,17-9-2,10-12-3,5-9-1,2-5-34,-7 0-36,-9-12-96,-21-8-208</inkml:trace>
  <inkml:trace contextRef="#ctx0" brushRef="#br0" timeOffset="20236.9693">12275 5233 287,'0'0'140,"0"0"-108,0 0 103,0 0-13,0 0-9,0 0 12,18-5 16,-25 5-64,-26 0-52,-17 10-11,-9 27-9,-4 12-4,10 7 1,14-4 3,22 0-5,12-11 0,5-7 0,22-17-2,21-12-8,9-5-12,1-15-5,-6-19 4,-13-6-5,-10-10 14,-18-9 14,-6-8 0,0-14 7,0 1 10,-6 10-2,-4 22 8,8 26 17,-2 15 14,2 7-5,-4 19-45,6 29 0,0 20 1,0 17 4,0-1-8,12-1-2,0-4-10,-3-5-92,-5-9-229,-4-21-261</inkml:trace>
  <inkml:trace contextRef="#ctx0" brushRef="#br0" timeOffset="20617.448">12562 5421 901,'0'0'71,"0"0"-68,125 13 77,-86 20-57,-18 8-17,-15 3-2,-6 3-2,-19-7-2,-8-8-21,7-12-3,11-11 23,9-9 0,0 0-22,21-22-15,19-10 1,7-10-31,1-5 3,-7 1 6,-16-1 59,-6 9 23,-14 12 79,-5 16 30,-9 10 7,-25 16-72,-7 22-27,8 8-1,6 1-7,25-3-15,2-7-12,39-5-3,21-9-1,9-9 1,0-10-2,-9-4-3,-15 0-37,-21 0-63,-19 0-99,-5-2-246</inkml:trace>
  <inkml:trace contextRef="#ctx0" brushRef="#br0" timeOffset="22161.886">2465 8395 1051,'0'0'43,"0"0"-12,0 0 19,0 0-48,0 0 12,144 27 4,-70-27-18,4 0 0,-9-4-58,-13-4-177,-22 0-292</inkml:trace>
  <inkml:trace contextRef="#ctx0" brushRef="#br0" timeOffset="22328.784">2513 8673 1166,'0'0'26,"0"0"-26,0 0-4,0 0 4,210 0 11,-105-12-11,-7 5-36,-25 7-164,-34 0-285</inkml:trace>
  <inkml:trace contextRef="#ctx0" brushRef="#br0" timeOffset="23481.3475">6687 7878 715,'0'0'64,"0"0"86,0 0-4,0 0-47,0 0-35,0 0-24,-56-114-24,20 90-1,-4 4-6,1 8 11,2 7 4,-2 5-9,-9 5-11,-5 31 1,-5 24 1,7 18-4,4 19 5,13 13-2,20 18-4,14 15-1,0 5 3,30 7-3,8-2 3,0-2-3,-5-4 0,-8-12 0,-14-17 0,-11-20 0,0-19 1,-18-18 1,-13-17 13,-8-13 14,-9-14-1,-6-13-9,-8-4-9,-3-7-2,10-19-8,15 5-34,15 5-23,21 14-15,4 2-73,10 0-401</inkml:trace>
  <inkml:trace contextRef="#ctx0" brushRef="#br0" timeOffset="23804.9676">5742 10435 1074,'0'0'99,"0"0"-94,0 0 46,0 0-35,0 0-8,131-8-2,-71-10-6,-4 8-24,-5 2-172,-8 2-184</inkml:trace>
  <inkml:trace contextRef="#ctx0" brushRef="#br0" timeOffset="24005.9006">6392 10233 1194,'0'0'104,"0"0"-98,0 0 3,0 0 12,0 139-11,0-81-5,0 1 0,0 0-5,0-6-11,0-9-53,0-13-72,0-15-150,-4-16-201</inkml:trace>
  <inkml:trace contextRef="#ctx0" brushRef="#br0" timeOffset="24552.8523">7262 7339 980,'0'0'114,"0"0"-78,0 0-4,0 0-24,-47 144 7,34-79-2,10-9-8,3-12-2,7-12-2,26-14-2,5-10-5,9-8-19,0-3 4,-4-26 17,-8-13 4,-12-8 7,-17-4 9,-6 0 10,0 9 16,-29 13 2,-6 14-19,-8 16-24,1 2-1,6 2-5,7 19-27,9 4-76,11-5-188,9-4-212</inkml:trace>
  <inkml:trace contextRef="#ctx0" brushRef="#br0" timeOffset="25334.9394">8095 8272 911,'0'0'118,"0"0"-75,0 0 69,0 0-37,0 0-37,0 0-18,-114-95-2,81 103-7,4 18-2,7 8-9,6 14 3,8 17-4,6 10 3,2 8 7,0-3-9,2-3-22,15-1-52,-6 3-120,-6-8-184,-5-11-137</inkml:trace>
  <inkml:trace contextRef="#ctx0" brushRef="#br0" timeOffset="25604.1576">7616 8944 566,'0'0'246,"0"0"-246,67-113 16,23 55-11,20-10-5,13-9-2,-7 4-20,-16 4-18,-26 13 40,-30 18 2,-25 15 5,-17 10 70,-2 8 98,0 5-27,-9 0-60,-10 9-45,-3 26-27,1 14-9,0 11-1,7 2-5,6 3-1,8 0 0,0 0-26,12-3-72,9-4-115,2-16-132,-3-14-230</inkml:trace>
  <inkml:trace contextRef="#ctx0" brushRef="#br0" timeOffset="25949.7598">8432 8698 655,'0'0'94,"0"0"-74,0 0 111,127-66-86,-87 66-18,-8 4-8,-17 24-19,-13 11 0,-2 5 1,-2 0 2,-18-4-3,0-8-4,7-12-17,6-14-18,7-6-33,2-15 14,27-26-29,7-13 5,5-6 39,-2 2 43,-10 5 33,-11 17 85,-14 14 40,-4 15-11,0 7-9,-11 3-63,-11 25-44,0 8-8,8 6-3,9 2-14,5 4-4,0 2-2,21-1-9,10-3-34,-2-3-102,-5-16-240,-13-15-209</inkml:trace>
  <inkml:trace contextRef="#ctx0" brushRef="#br0" timeOffset="26161.9295">8820 8368 1031,'0'0'78,"0"0"-75,141-31 48,-57 43-27,-6 29 16,-16 13-26,-24 13-8,-24 4 3,-14 1-3,-12-2 4,-25-1-3,-3-5-7,4-14-5,14-18-71,11-16-103,11-16-181,0-14-215</inkml:trace>
  <inkml:trace contextRef="#ctx0" brushRef="#br0" timeOffset="26671.005">9872 8395 924,'0'0'94,"0"0"-57,0 0 75,0 0-79,-145 129-5,103-61-10,13 1-6,11-8-7,18-8-4,0-9-1,25-16-11,19-20-31,14-8-23,4-24-16,-2-20 18,-12-8 25,-14-2 32,-13 8 6,-12 12 23,-9 11 47,0 17 15,0 6-18,-2 6-34,-14 24-28,4 9 0,11 0-3,1-3-2,9-7-2,23-13 2,14-13-3,3-3 2,-3-19 1,-8-13 8,-13-2-6,-18-4 7,-7 1 11,-11 5-6,-25 9-11,-4 11-3,0 12-12,6 0-47,12 27-121,9 9-129,9 7-141</inkml:trace>
  <inkml:trace contextRef="#ctx0" brushRef="#br0" timeOffset="26974.0357">10220 8874 655,'0'0'306,"0"0"-282,120-139 146,-69 75-98,-6-9-40,-16-1-20,-13 8-5,-16 12-4,-2 19-1,-27 22-2,-12 13 0,3 0-3,7 16-5,14 10-1,12 6-11,5 3-12,11-1-19,25 3 13,8-7 21,5 2 16,-1-2 1,-13 1 7,-13 0 9,-15 5 1,-7 1-1,-7-3-5,-19-3-7,-1-8-4,2-9-84,7-12-132,9-2-114</inkml:trace>
  <inkml:trace contextRef="#ctx0" brushRef="#br0" timeOffset="27281.0405">10799 8486 943,'0'0'117,"0"0"-104,0 0 78,52 129-59,-44-71-12,-1-7-12,-7-12-5,5-13-2,-5-16-2,2-10-4,7-2 2,2-37 3,5-14-31,8-10 20,0 5 10,2 10-2,4 16 3,-7 14 7,-1 14 28,-7 4-4,1 17-10,-5 22-2,-4 3-5,-5 2-7,-2 3-5,0-6-2,0-6-38,0-9-98,0-17-232,0-9-107</inkml:trace>
  <inkml:trace contextRef="#ctx0" brushRef="#br0" timeOffset="27441.9164">11332 8478 138,'0'0'1031,"0"0"-998,0 0 22,0 0-34,0 0-10,0 0-7,29 139-4,-29-95-16,0-7-62,0-4-96,0-11-97,16-17-49</inkml:trace>
  <inkml:trace contextRef="#ctx0" brushRef="#br0" timeOffset="27602.5594">11557 8456 801,'0'0'215,"0"0"-100,0 0-2,0 0-88,0 0-10,7 108-3,-6-59-11,5-3-1,-2-5-33,-1-1-89,-3-5-169,0-13-203</inkml:trace>
  <inkml:trace contextRef="#ctx0" brushRef="#br0" timeOffset="27751.0342">11218 8354 1114,'0'0'32,"0"0"-32,0 0 11,143-101-11,-63 100-99,-12 1-230,-20 1-127</inkml:trace>
  <inkml:trace contextRef="#ctx0" brushRef="#br0" timeOffset="28094.8913">11762 8427 822,'0'0'111,"0"0"-95,127-11 80,-75 36-70,-12 19-9,-20 9-11,-20 5 1,-12 0-7,-30-2 10,-4-5-7,3-18-2,18-11-1,17-15-10,8-7-23,11-24 8,29-24-28,11-13 9,5-2 1,-2 5 11,-15 7 32,-12 15 67,-13 10 13,-13 11 21,-1 15-4,0 0-23,-19 15-31,-6 19-17,1 7 0,11 2-7,4 1-11,9 1-7,0-5-1,22-8-30,18-9-52,9-11-138,2-12-346</inkml:trace>
  <inkml:trace contextRef="#ctx0" brushRef="#br0" timeOffset="28432.8887">12721 8332 1073,'0'0'93,"0"0"-24,-140 8 34,92 35-79,4 13-16,11 4-4,8 1-4,12-3 2,13-8-2,0-11-10,28-17-14,20-18-15,3-4-14,7-26-30,-3-18-22,-10-11 15,-18-7 45,-18-12 45,-9-12 14,0-9 58,-21 9-7,2 14 1,0 26 16,7 24 14,2 15-27,4 7-20,3 13-34,3 29-14,0 20 4,0 12-4,0 13-1,9 4-4,9-2-55,-9-7-63,-2-21-277</inkml:trace>
  <inkml:trace contextRef="#ctx0" brushRef="#br0" timeOffset="28824.8026">13004 8418 646,'0'0'441,"0"0"-434,0 0 30,156-14 9,-118 42-36,-14 8-8,-17 7-2,-7 3-14,-19 0-13,-11-7-14,4-10-82,13-15 117,13-14 6,3-9-10,31-29-57,8-14-53,10-8 42,-10-2 38,-9 8 27,-12 16 13,-13 13 153,-8 20 29,-6 5-46,-28 18-79,-3 20-4,2 10 2,18 0-15,15-6-20,2-4-12,29-6-4,19-11-2,10-12-1,5-7-2,-3-2 0,-6-3-21,-12-15-14,-18-3-25,-19 3-70,-5 0-184</inkml:trace>
  <inkml:trace contextRef="#ctx0" brushRef="#br0" timeOffset="29447.4848">14678 8083 813,'0'0'197,"0"0"-109,0 0-18,0 0-39,0 0-5,-4 140-4,4-77-7,0-2-13,11-1-2,0-3-13,-6-7-80,-5-9-143,0-6-288</inkml:trace>
  <inkml:trace contextRef="#ctx0" brushRef="#br0" timeOffset="29595.9283">14366 8543 1026,'0'0'49,"0"0"-26,0 0 26,187-139-22,-89 100-15,-2 10-12,-9 4-59,-12-3-202,-5-6-311</inkml:trace>
  <inkml:trace contextRef="#ctx0" brushRef="#br0" timeOffset="30023.8769">16732 7305 938,'0'0'48,"-3"-106"-31,-8 57 103,-4 3-50,-8 8-25,-4 12 0,-13 14-11,-13 12-11,-12 4-13,-13 34-6,-6 19 6,5 16-1,9 22 0,18 17-5,18 14-3,14 18 8,13 6-3,7 12 1,2 12-4,34 7-3,11 3 3,2 0-2,-8-7 6,-22-13 1,-19-14 7,-6-21-4,-39-21 6,-8-23-6,-10-23 3,3-25-3,4-16-7,5-17-4,11-4-8,4 0-30,13 0-40,13 0-54,6 2-280,4 22-308</inkml:trace>
  <inkml:trace contextRef="#ctx0" brushRef="#br0" timeOffset="30315.7298">16330 10403 1041,'0'0'32,"0"0"-18,-20 148 37,34-114-21,21-9-17,12-17-9,4-8 1,2-33 1,-1-18 3,-12-12-4,-14-3 14,-16 6 24,-10 14-8,-16 15 9,-22 24 5,-18 7-24,-7 18-14,2 14-7,5 4 2,16-6-6,15-8-8,19-8-32,6-14-47,17-4-141,24-42-304</inkml:trace>
  <inkml:trace contextRef="#ctx0" brushRef="#br0" timeOffset="30649.6545">17358 6292 689,'0'0'309,"0"0"-217,0 0 50,0 0-83,0 0-53,0 0-2,4 36 8,5 8-3,-2 5-2,-5 2-7,-2 4-25,0-4-31,0 7-93,0-5-139,-2-4-80</inkml:trace>
  <inkml:trace contextRef="#ctx0" brushRef="#br0" timeOffset="31447.0376">17928 7764 927,'0'0'63,"0"0"-2,0 0 70,0 0-79,0 0-14,-141-74-14,103 104-16,-1 14 0,3 16 5,7 8-3,11 11 1,16 5-7,2 6-2,0 7-2,15 1-2,3 2-37,-4-8-55,-12-16-122,-2-20-68,-9-24 61,-25-18 81,-5-14 142,-11-5 0,-5-27 104,-1-14 40,7-5-33,15-3-1,22 0 5,12 2-36,21-4-52,42-1-25,22-1 2,15 0 3,7-2-6,-5 8 2,-17 9 3,-27 11-6,-25 13 1,-24 9 5,-9 4 54,0 3 44,0 3-35,-18 0-37,-4 21-16,-2 16-10,6 9-4,4 10-2,11 4-4,3 7-19,0 4-81,24-1-114,-4-12-225</inkml:trace>
  <inkml:trace contextRef="#ctx0" brushRef="#br0" timeOffset="31790.4446">18115 8191 909,'0'0'68,"0"0"-13,0 0 13,145-42-48,-107 54-18,-14 22-2,-17 11-15,-7 3-22,-2-3-9,-24-2 16,7-13 30,8-16-20,11-14-57,0 0-9,16-32 4,19-16 20,5-4 59,-1-1 3,-10 5 37,-14 14 81,-8 8 26,-7 14-23,0 8-8,-10 4-28,-7 4-47,-3 20-14,4 12-4,6 3-4,7 3-15,3 2 1,0 2-2,18-2-13,2-4-45,-2-10-120,-5-14-263</inkml:trace>
  <inkml:trace contextRef="#ctx0" brushRef="#br0" timeOffset="31980.968">18541 7939 266,'0'0'704,"0"0"-681,174-26 45,-95 53 6,-9 19-36,-16 13-7,-23 6-18,-20-2-4,-11 4-8,-20 0-1,-20 2-31,2-15-76,7-22-143,15-26-115</inkml:trace>
  <inkml:trace contextRef="#ctx0" brushRef="#br0" timeOffset="32406.9108">19513 7886 1090,'0'0'52,"0"0"-30,0 0 52,0 0-43,-117 107-19,96-61-4,5-2-7,10-5 3,6-12-4,0-5-4,20-11-12,20-11-10,14 0-16,6-25 2,4-10 35,-8-4-5,-14 3 7,-17 9 3,-14 10 5,-11 8 22,0 9 29,-2 0-27,-18 9-26,0 17-1,1 3-2,11 6 0,8-6 0,0-8-1,25-8-4,19-12 1,14-1 4,-3-10 4,-12-15-3,-19-8 5,-19 1 19,-5 0-10,-13 7-4,-27 14-11,-12 11 0,-4 4-18,7 28-66,11 7-144,13-2-169</inkml:trace>
  <inkml:trace contextRef="#ctx0" brushRef="#br0" timeOffset="32698.5169">19997 8163 890,'0'0'85,"0"0"70,149-140-55,-116 89-69,-16 6-19,-17 3-6,0 10 0,-23 11-3,-13 16-3,-3 5-2,-1 0 1,14 22 1,13 6-21,13 3-18,0 1-10,30 2-14,19-2 30,6-3 24,0 0 9,-3-6 2,-14 1 13,-18 1 6,-16-2-4,-4 5-6,-18-4-11,-15-4-8,1-9-130,8-11-188,11 0-207</inkml:trace>
  <inkml:trace contextRef="#ctx0" brushRef="#br0" timeOffset="32986.8658">20568 7858 943,'0'0'27,"0"0"8,26 116 57,-19-70-68,2-5-7,-7-13-15,1-10 2,-1-14-3,0-4 0,5-18 1,8-22-2,5-13 0,7 3 0,2 4 2,0 14 1,0 16 16,-2 13 17,-6 3-8,-2 7-7,-5 23-1,-8 11-7,-6 2-2,0 3-11,0 0 0,-4 1-40,-10-4-104,2-14-248</inkml:trace>
  <inkml:trace contextRef="#ctx0" brushRef="#br0" timeOffset="33157.873">21072 7853 1116,'0'0'48,"0"0"-44,0 0 21,0 119-10,6-64-15,3-4-21,-1-5-131,4-19-141,-1-15-149</inkml:trace>
  <inkml:trace contextRef="#ctx0" brushRef="#br0" timeOffset="33322.2288">21288 7878 1064,'0'0'92,"0"0"-74,0 0 27,0 0-8,-7 129-31,7-78-2,3 1-4,3-3-39,-2-7-118,-4-5-186,0-12-242</inkml:trace>
  <inkml:trace contextRef="#ctx0" brushRef="#br0" timeOffset="33466.4052">20947 7800 1046,'0'0'9,"0"0"-4,136-86-10,-66 72-72,-5 8-266</inkml:trace>
  <inkml:trace contextRef="#ctx0" brushRef="#br0" timeOffset="33824.1938">21471 7808 650,'0'0'202,"0"0"-198,131 62 90,-84-25-57,-14 3-22,-13 2-8,-20 0-2,0-4-5,-26-4-1,-11-10-10,11-8-1,8-10-9,16-6-87,2-2-5,11-30-70,22-12-8,8-7 80,3 0 111,-4 7 13,-9 7 161,-13 12 48,-11 11-30,-7 7-12,0 7-30,0 0-74,-15 14-40,-6 16-4,4 9-4,7 5-12,8 2-6,2-3-7,0-2-3,16-4-15,8-10-46,7-8-90,8-12-253</inkml:trace>
  <inkml:trace contextRef="#ctx0" brushRef="#br0" timeOffset="34199.8954">22511 7808 986,'0'0'89,"0"0"-34,-131 42 32,102-2-63,7 2-17,11-3-3,11-4-4,0-10-2,0-13-23,27-8-11,4-4 15,9-10 4,2-20-14,-4-8 10,-5-8 18,-9-9 3,-12-5 7,-8-13 22,-4-8 7,0-3 5,-4 16 6,-5 18 8,0 25 32,2 19-21,-1 6-34,-2 28-25,1 22-6,4 18 8,5 3-5,0-1-2,26 0-2,-4-2-5,-2-1-50,-7-9-47,-4-9-127,-4-26-478</inkml:trace>
  <inkml:trace contextRef="#ctx0" brushRef="#br0" timeOffset="34620.8863">22888 7814 1020,'0'0'12,"0"0"25,118-7 23,-77 24-54,-7 13-2,-10 2 3,-18 5-4,-6-2-2,-4 1 0,-23-3 1,-2-7 0,8-8-2,11-11-3,10-7-1,0 0-5,10-25-13,24-15-41,11-11 22,1-4 15,-5-2 26,-8 7 4,-11 11 60,-10 18 48,-12 10-5,0 11-34,-25 9-37,-10 28-18,-1 18 4,14 7 2,15 0-13,7-5-11,22-13 3,31-12-2,15-18-1,14-14 4,3 0 3,-5-20-7,-13-10 0,-21 2-2,-17-1-11,-22 4-33,-7-1-75,-14-4-452</inkml:trace>
  <inkml:trace contextRef="#ctx0" brushRef="#br0" timeOffset="35664.9669">3778 12637 669,'0'0'222,"0"0"-115,0 0-33,0 0-1,0 0-33,0 0-26,147-30-9,-86 19-4,3 2-1,0 3-90,-4 6-112,-12 0-160</inkml:trace>
  <inkml:trace contextRef="#ctx0" brushRef="#br0" timeOffset="35819.2527">3973 12944 795,'0'0'104,"0"0"-37,0 0 56,0 0-100,0 0-16,0 0-7,185 0 0,-61-31-46,2-3-196,-9 1-255</inkml:trace>
  <inkml:trace contextRef="#ctx0" brushRef="#br0" timeOffset="36746.92">6896 11721 678,'0'0'75,"0"0"2,0 0 63,0 0-86,0 0-10,0 0-5,-29-111 12,7 105-7,-9 3-4,-9 3-14,-5 0-1,-8 23-8,3 15-2,3 14-6,8 14 1,10 14-2,8 17-1,13 17 2,8 13 7,0 9 6,2 5 1,20 1-11,5 2-5,4 7-3,3-1-2,-3 0 0,-4-9-1,-10-13 0,-7-24 0,-10-27 7,0-21 8,-8-20 11,-21-14 0,-2-10-7,-8-10-8,-2-2-4,-6-6-8,-1-19-7,5-1-32,14 5-19,13 5-24,16 9-34,3 7-213,17 0-498</inkml:trace>
  <inkml:trace contextRef="#ctx0" brushRef="#br0" timeOffset="37035.06">6154 14575 864,'0'0'144,"0"0"-37,0 0-11,0 0-71,0 0-16,0 0 2,118 3-1,-60-3-10,0-3-11,-4-17-130,-10-1-221</inkml:trace>
  <inkml:trace contextRef="#ctx0" brushRef="#br0" timeOffset="37196.5965">6704 14377 1138,'0'0'66,"0"0"-50,8 163 51,5-89-43,3-2-17,-3-1-7,-1-7-3,-4-13-45,-2-12-105,-1-23-174,-3-16-132</inkml:trace>
  <inkml:trace contextRef="#ctx0" brushRef="#br0" timeOffset="37737.2857">7233 11422 573,'0'0'184,"0"0"-43,0 0-20,0 0-19,0 0-26,0 0-38,-16 49-7,-7 0-8,7 7 2,9-6-10,7-8-6,7-10-7,23-10-2,6-11-1,7-11 1,-1-7 0,-2-23-5,-7-7 5,-11-8 0,-13 0 2,-9-1 5,0 5 3,-14 7 2,-12 8 1,-9 14-12,-8 12-1,-6 0 0,4 8-25,8 16-45,14 5-172,14-3-241</inkml:trace>
  <inkml:trace contextRef="#ctx0" brushRef="#br0" timeOffset="39364.352">7931 12262 184,'0'0'71,"0"0"20,0 0 32,0 0 15,0 0 9,0 0 28,0 0-29,-12-36-36,-6 36-35,-10 0-34,-8 26-12,-10 20-12,5 19 7,1 6-8,13 6 5,14-1-9,6-8-3,7-4-5,2-8-4,23-12-3,8-8-17,3-8-18,-1-10-38,-1-6-136,-5-9-216</inkml:trace>
  <inkml:trace contextRef="#ctx0" brushRef="#br0" timeOffset="39561.2198">8020 12629 947,'0'0'69,"0"0"-69,0 0 0,138-65 0,-82 46-44,-9-1-196,-5 1-187</inkml:trace>
  <inkml:trace contextRef="#ctx0" brushRef="#br0" timeOffset="39762.7892">8608 12254 1076,'0'0'105,"0"0"-99,0 0 33,-2 120-9,8-65-15,3 1-5,-2 2-5,-4 0 0,-3-2-5,0-6 0,0-6-24,0-11-57,0-10-200,0-19-189</inkml:trace>
  <inkml:trace contextRef="#ctx0" brushRef="#br0" timeOffset="40033.8802">8951 12272 1002,'0'0'66,"0"0"-54,0 0 15,0 0-4,0 0-10,-100 111-6,48-82 4,4-7 18,5-1-2,14-4 8,8 1 9,13 7-14,8 1-15,0 6-4,27 0-2,14-4-1,5-6-8,8-6 5,-3-7-5,-5-4-20,-8-3-43,-11 0-91,-13-2-262</inkml:trace>
  <inkml:trace contextRef="#ctx0" brushRef="#br0" timeOffset="40282.7218">8984 12093 1143,'0'0'19,"0"0"-16,188 43 58,-104 5-26,-7 15-3,-21 4-9,-28 9-7,-25 5 3,-3-2-1,-38 4-1,-13-4 2,-3-4-8,2-11-8,10-19-3,15-18-4,19-16-30,8-11-45,13-21-184,22-28-324</inkml:trace>
  <inkml:trace contextRef="#ctx0" brushRef="#br0" timeOffset="41216.2944">10028 12182 884,'0'0'105,"0"0"-9,0 0-16,0 0-49,-119 62-10,78-10 0,1 8-3,12 5-2,13-6-6,11-2-4,4-11-6,13-14-2,25-14 1,9-18-25,9 0-14,4-26 3,-7-12-7,-4-9 7,-13 1 29,-16 4 8,-11 3 4,-9 10 24,0 9 9,0 14 1,-3 6 2,-12 11-35,-1 23-3,3 3-2,6 5 0,7-3 0,0-9-5,12-8 2,15-11-19,6-11 14,2 0 8,-3-11 3,-6-18 1,-9-5 22,-9 0 2,-8-3-2,0 2-4,-18 5-11,-7 6-6,0 14-5,2 10-22,2 4-38,3 26-135,5 9-206</inkml:trace>
  <inkml:trace contextRef="#ctx0" brushRef="#br0" timeOffset="41541.6037">10425 12625 1035,'0'0'83,"0"0"-55,100-135 35,-51 79-33,-11-6-16,-13-2-9,-21 6 0,-4 12-1,-20 15 2,-14 20 0,-2 11 1,-1 0-7,4 24-1,6 12-3,11 6-5,12-1-10,4 0-22,11-7-2,25-5 25,6-4 18,7-2 0,-5 0 15,2 1 9,-13 2-4,-14-1-11,-9 3-4,-10 2-2,-10-1-3,-16 0-37,-3-11-79,9-12-101,9-6-111</inkml:trace>
  <inkml:trace contextRef="#ctx0" brushRef="#br0" timeOffset="41856.8906">10933 12196 917,'0'0'80,"0"0"-48,0 0 42,84 116-22,-70-64-34,-5-2-11,-7-7-1,-2-10-1,0-10 1,0-11-5,-2-11 7,2-1-7,0-11-1,0-29-12,0-9 4,6-5 7,13 4 1,0 14 2,4 10 4,4 13 16,-3 13 9,2 0-10,-2 17-10,-5 15 5,-3 9-7,-7 2-9,-7 3 0,-2 3-35,0-8-54,0-7-171,0-9-132</inkml:trace>
  <inkml:trace contextRef="#ctx0" brushRef="#br0" timeOffset="42027.8838">11446 12266 1038,'0'0'131,"0"0"-74,0 0-38,0 0-4,0 0-4,0 0-10,69 136-1,-69-90-19,0-4-59,0-6-101,7-14-102,9-18-70</inkml:trace>
  <inkml:trace contextRef="#ctx0" brushRef="#br0" timeOffset="42191.882">11704 12214 870,'0'0'182,"0"0"-79,0 0-26,0 0-66,0 0-2,0 0-3,16 150-4,-10-98-2,1-1 0,2-2-54,-1-4-100,-6-10-118,-2-9-254</inkml:trace>
  <inkml:trace contextRef="#ctx0" brushRef="#br0" timeOffset="42345.4435">11385 12114 632,'0'0'451,"0"0"-451,0 0-3,130-91-20,-55 87-91,-10 4-179,-20 0-198</inkml:trace>
  <inkml:trace contextRef="#ctx0" brushRef="#br0" timeOffset="42713.6676">11985 12172 857,'0'0'88,"0"0"-74,122-14 39,-72 26-27,-15 27-18,-19 10-2,-16 9-2,-20 0-3,-24-8 6,-3-6-4,11-15 2,12-15-4,19-10-1,5-4-18,7-23-15,26-19-3,7-13 3,5-3 30,-4-3 3,3 9 2,-11 10 33,-10 18 28,-13 9 12,-10 12 6,0 3-4,0 1-18,-12 24-18,-4 10-16,5 11-7,9-5-11,2 5-6,0-2-1,19-4-16,13-1-39,9-9-49,9-14-165,5-11-333</inkml:trace>
  <inkml:trace contextRef="#ctx0" brushRef="#br0" timeOffset="43070.8873">12819 12141 982,'0'0'160,"0"0"-104,0 0 14,-116 27-54,91 14-11,1 4-3,6 1 0,9-2-2,5-3 0,4-8 0,0-10-2,22-11-11,9-12-28,0 0-9,2-21-28,-3-14-12,-10-16 29,-10-9 28,-10-10 33,0-13 52,0-7 25,0 0 5,-1 6-11,-3 24 0,1 26-7,1 24-6,2 10-10,0 42-38,0 18 3,9 16 0,9 3-8,1-8-5,0 2-3,-6-1-16,-2 0-30,-6-2-37,-3-9-70,0-19-280</inkml:trace>
  <inkml:trace contextRef="#ctx0" brushRef="#br0" timeOffset="43452.7287">13160 12206 306,'0'0'783,"0"0"-738,0 0-11,129 0 4,-86 29-28,-14 12-5,-16 9-4,-13 0 4,-4 4-2,-24-5 0,-2-12-3,9-12 1,10-16-1,11-9-3,2-13-34,26-30 5,9-15 8,-2-10 5,-1 0 3,-9 8 16,-5 16 3,-9 20 44,-11 15 25,0 9-1,0 10-10,-15 26-27,-6 13-2,8 1-9,13 0-10,0-10-11,16-8-2,17-12 0,10-10-4,3-10-1,4 0-14,-4 0-10,-10-10-9,-12-4-43,-24 2-160,-3 2-401</inkml:trace>
  <inkml:trace contextRef="#ctx0" brushRef="#br0" timeOffset="44106.872">14156 11907 1068,'0'0'104,"0"0"-80,0 0 37,52 139-23,-28-77-18,-4 0-12,-1-2-3,-9-6-4,-3-4-1,-7-8-13,0-6-31,0-7-90,0-12-223,-9-7-217</inkml:trace>
  <inkml:trace contextRef="#ctx0" brushRef="#br0" timeOffset="44265.171">14003 12254 499,'0'0'597,"0"0"-590,0 0 1,127-81 0,-27 58-4,5 2-4,-9 2-76,-21-2-215,-17 3-292</inkml:trace>
  <inkml:trace contextRef="#ctx0" brushRef="#br0" timeOffset="44660.6072">15630 11386 984,'0'0'82,"0"0"-3,0 0 19,-121-75-58,75 75-20,-8 0 5,-8 31-5,-1 17 14,8 16-3,13 22-13,10 21 1,19 19-12,8 12-3,5 8-2,2 1-2,21 0 0,4 3-2,0-4 2,0-6 2,-8-9-2,-13-13 2,-6-21-2,-13-18 4,-26-15 4,-11-14 4,-1-16 0,2-17-6,2-17-4,3 0-2,8-10-9,6-6-33,17 8-23,13 8-34,0 0-177,0 15-364</inkml:trace>
  <inkml:trace contextRef="#ctx0" brushRef="#br0" timeOffset="44968.9937">15431 14022 1113,'0'0'35,"-4"111"-9,11-61 15,20-12-21,6-12-17,-2-12 0,0-14-3,3 0 0,1-28 6,-1-20 0,-5-8 0,-13-2 14,-12 8 2,-4 11 7,-9 15 10,-20 14 10,-4 10-21,-8 0-15,1 10-7,3 14-4,3 0-2,14-9-13,11-7-38,9-8-34,0 0-103,11-21-231,7-19-292</inkml:trace>
  <inkml:trace contextRef="#ctx0" brushRef="#br0" timeOffset="45261.5846">15646 10524 1176,'0'0'98,"0"0"-85,0 0 26,0 0 1,40 124-31,-24-71-7,-12 4-2,-4 3-33,0 0-45,-7-8-207,-9-10-165</inkml:trace>
  <inkml:trace contextRef="#ctx0" brushRef="#br0" timeOffset="46842.8916">16457 12073 806,'0'0'146,"0"0"-70,0 0-5,0 0-9,0 0-45,123-84 3,-79 84-5,-4 16-7,-9 20 9,-15 15-11,-16 4-3,0 10 3,-31-1-5,-7-6-1,1-9-9,10-22-3,9-8-4,15-16-2,3-3-39,11-11-20,26-25 56,9-17 9,6-6 2,-2 2 2,-7 4 8,-10 9 3,-10 10 37,-12 18 30,-11 6 0,0 10-1,-2 5-14,-23 24-36,-2 14-10,8 3 9,9 2-12,10-5-3,0 2-1,23-9 0,12-5-2,8-12 0,1-9-5,-3-3-16,-6-6-34,-11-1-121,-12 0-316</inkml:trace>
  <inkml:trace contextRef="#ctx0" brushRef="#br0" timeOffset="47832.5061">17378 11823 800,'0'0'154,"0"0"-79,0 0 38,0 0-87,0 0-12,-131 100 1,91-35 3,10 1 5,8-5-7,10-3-7,12-10-9,3-17 2,32-11-4,12-19-5,13-1-27,5-21 4,-3-15 4,-8-10 6,-12 2 11,-13 1 9,-13 11 5,-9 12 10,-5 12 24,-2 8 2,0 0-12,0 18-18,-13 14-10,3 5 0,4 0-1,6-7-1,0-3 0,8-10 1,17-12-4,2-5 4,0-2 4,-1-24 0,-8-4 6,-4-7 11,-12 3 2,-2 3-11,0 2-9,-6 9-3,-8 13-17,3 7-59,-2 3-168,3 23-254</inkml:trace>
  <inkml:trace contextRef="#ctx0" brushRef="#br0" timeOffset="48152.6058">17903 12254 733,'0'0'302,"0"0"-275,97-118 31,-53 67-15,-13-3-36,-12-1 0,-17 6 1,-2 9-2,-12 16 3,-15 14 21,-4 10-10,4 0-14,6 19-6,2 7-4,13 6-4,6-3-22,0 3-4,11-6 10,18 3 7,2-4 17,4 1 4,0 0 21,-8 2-7,-7-2-1,-8 3-10,-12 0 0,0 2-2,-17 1-5,-8-4-28,5-8-126,4-12-172,12-8-339</inkml:trace>
  <inkml:trace contextRef="#ctx0" brushRef="#br0" timeOffset="48477.8666">18356 11923 850,'0'0'280,"0"0"-249,0 0-8,45 141 9,-34-91-21,-1-4-9,-7-10 2,-3-11-2,0-14 0,0-8 1,0-3 0,7-3 4,2-28-7,4-15-10,5-5 6,5-5 4,1 11-1,-2 13 2,-4 12 2,-1 12 11,2 8 5,-1 0 0,-1 24-5,-5 8 7,-6 0-18,-1 5-2,-5 0-1,0 1-18,0-1-40,0-5-102,0-9-186,0-14-220</inkml:trace>
  <inkml:trace contextRef="#ctx0" brushRef="#br0" timeOffset="48650.9691">18860 11879 1105,'0'0'112,"0"0"-76,0 0-3,0 0-22,0 0-6,67 124-5,-67-79-2,0 0-18,0-2-67,0-7-99,0-14-73,9-12-212</inkml:trace>
  <inkml:trace contextRef="#ctx0" brushRef="#br0" timeOffset="48813.8563">19083 11877 824,'0'0'207,"0"0"-86,0 0-31,0 0-75,0 0-2,6 133 6,4-82-15,-1 2-2,1-4-2,2 0-11,-3-3-41,-5-11-130,-4-6-247</inkml:trace>
  <inkml:trace contextRef="#ctx0" brushRef="#br0" timeOffset="48964.6232">18871 11768 1028,'0'0'29,"0"0"-29,0 0 0,168-70-49,-102 68-219,-19 2-240</inkml:trace>
  <inkml:trace contextRef="#ctx0" brushRef="#br0" timeOffset="49352.8403">19375 11909 822,'0'0'175,"0"0"-162,127-12 62,-62 24-16,-5 22-40,-13 4-2,-25 6-8,-22 4-2,-11 1 6,-31-8-3,-8-3 0,9-7-7,16-16-2,11-8-2,14-7-3,2-4-38,29-25 16,14-15 22,4-10 0,0-3 4,-2 1 2,-9-1-1,-9 15 11,-16 14 26,-9 17 11,-4 11 15,0 0-2,-13 25-25,-9 15-12,5 11-6,3 2-4,12-1-6,2-2-4,2-2-5,22-4-6,12-7-10,5-11-42,5-19-38,2-7-120,1-15-190</inkml:trace>
  <inkml:trace contextRef="#ctx0" brushRef="#br0" timeOffset="49742.7879">20456 11717 1060,'0'0'94,"0"0"-22,0 0-19,-125 104-43,93-53-3,8 4 2,9-1-3,5-8-2,10-5-4,0-9 0,12-13-2,22-9-10,3-10-19,6 0-2,-5-29-9,-5-10 14,-10-12 17,-10-18 11,-9-12 0,-4-18 13,0-12 6,0 7 4,-2 12 8,-7 26 16,3 28 13,1 23 1,-2 15-5,-1 30-35,5 28-15,1 16 6,2 9-8,0 1-3,11 0-1,11-6-1,1-3 0,-1-11-34,-2-10-38,-2-9-27,-5-16-194,-3-12-337</inkml:trace>
  <inkml:trace contextRef="#ctx0" brushRef="#br0" timeOffset="50157.3034">20851 11807 916,'0'0'96,"0"0"-42,0 0 29,151 18-69,-122 29-9,-19-1-2,-10 12 4,-12 0 6,-25-7-7,1-7-4,2-15 1,10-11 3,13-10-5,11-8-1,0 0-13,33-29-6,9-9 4,5-10 4,-5-6 2,-6-4 9,-5-2 3,-8 10 12,-13 12 24,-3 14 20,-7 12 1,0 12 3,-22 0-22,-7 36-14,0 10-9,9 4 1,15-2-9,5-5-2,9-4-1,28-10 1,7-10 7,14-10 0,11-9-3,7 0-3,-5-17-5,-9-3-4,-17 0-3,-19 2-48,-24 2-50,-2 0-144</inkml:trace>
  <inkml:trace contextRef="#ctx0" brushRef="#br0" timeOffset="52664.5398">3973 16029 460,'0'0'570,"0"0"-469,0 0-57,0 0 20,0 0-33,0 0-5,143-17-7,-60-1-8,0-3-11,-10 5-8,-17 9-74,-21 7-113,-26 0-200</inkml:trace>
  <inkml:trace contextRef="#ctx0" brushRef="#br0" timeOffset="52827.6749">3998 16348 881,'0'0'157,"0"0"-121,0 0 21,0 0-27,0 0-13,183-23-1,-80-4-16,-7 1-6,-19 8-176,-23 8-381</inkml:trace>
  <inkml:trace contextRef="#ctx0" brushRef="#br0" timeOffset="54355.277">6411 16223 327,'0'0'180,"0"0"-45,0 0 62,0 0-33,0 0-46,0 0-42,0 0-20,46-5-12,1-5-20,13-7 2,5 0-20,-5 3 3,-6 4-9,-17 5-39,-12 5-85,-13 0-204,-12 0-213</inkml:trace>
  <inkml:trace contextRef="#ctx0" brushRef="#br0" timeOffset="54574.0926">6958 15909 1104,'0'0'17,"0"0"13,0 0-23,39 117 18,-31-63-1,-1-1 2,-7-4-8,0 1 2,0 2-14,0 3-6,-11-2-4,0-4-66,5-13-175,-4-14-57,8-22-188</inkml:trace>
  <inkml:trace contextRef="#ctx0" brushRef="#br0" timeOffset="54814.5058">7239 16044 878,'0'0'127,"0"0"-105,0 0 47,0 0-50,0 0-17,0 0 1,-142 58 0,110-32 29,10-2-9,9 6 5,13 2 9,0 4-17,4 2-10,25-6-6,2-6 2,12-3-5,-3-9-1,-2-5-41,-7 0-119,-13-9-249</inkml:trace>
  <inkml:trace contextRef="#ctx0" brushRef="#br0" timeOffset="55024.4176">7378 15879 1115,'0'0'85,"0"0"-65,122 34 14,-50 7 6,-1 8 1,-7 10-5,-14 3-8,-21 0-5,-27 6-10,-2 7-7,-37-3-6,-11-6-11,-6-8-49,-3-17-41,-13-9-184,-15-23-320</inkml:trace>
  <inkml:trace contextRef="#ctx0" brushRef="#br0" timeOffset="55368.6397">6476 16052 750,'0'0'84,"0"0"2,0 0 7,0 0-38,0 0 6,0 0 17,-94-62-17,47 88-29,-5 28-1,-1 18-8,10 12 6,16 2-5,18-6-18,9-3-5,23-11-1,19-8-2,12-18-10,1-8-31,2-11-42,-16-3-128,-14-13-295</inkml:trace>
  <inkml:trace contextRef="#ctx0" brushRef="#br0" timeOffset="62181.2283">9266 15637 577,'0'0'212,"0"0"-129,0 0 31,0 0-5,0 0-40,0 0-4,0 0-23,96-76-10,-51 17-10,3-7-13,-4-4-2,-9-2 3,-18 10-9,-17 12 6,0 18-7,-25 14 2,-12 18 0,-8 0-2,0 33-2,3 15-3,12 5 1,17 1 1,13-5-12,5-10-2,38-6 3,10-6 8,8-7 5,-6 4 1,-8-2 0,-20 1 1,-14 3 1,-13 2-2,0-1 0,-24 8 3,-3-8-3,4-10-37,6-7-57,14-10-74,3 0-151,0-27-215</inkml:trace>
  <inkml:trace contextRef="#ctx0" brushRef="#br0" timeOffset="62660.8427">9901 15258 860,'0'0'147,"0"0"-70,0 0 0,0 0-60,0 0-7,-14 148 0,10-92-6,2-11 0,2-4-3,0-10-1,0-12 1,13-6-3,5-9 2,9-4-12,0-4-25,0-27 17,-3-11-3,-6-6 23,-7-1 2,-4 8 0,-3 10 2,-2 13 14,-2 11 8,3 7-1,-1 4-21,3 26 0,3 10 5,1 4-3,0-7-4,-3-14-1,-1-7 1,-3-9-2,0-7 0,1 0 0,4-11-3,3-21 1,7-6-4,2 3 6,3 6 2,3 15 0,0 11 6,0 3 1,2 0 9,-2 23 7,-2 3-11,-5 6 0,-9 3-10,-5-10-4,-4 3 0,0-5-15,-13-5-49,-12-6-103,-5-2-143,-2-10-79</inkml:trace>
  <inkml:trace contextRef="#ctx0" brushRef="#br0" timeOffset="62942.4034">10104 14872 19,'0'0'993,"0"0"-916,0 0-55,0 0 31,0 0-24,0 0-17,84 99-6,-117-73 3,-9-3 3,-7-14 0,5-7-2,5-2 9,12 0-4,10-23-8,13 0 1,4-7-1,2 2 3,25 2-3,8 6-1,3 9-1,2 11-4,-5 0-1,-3 13-27,-6 15-87,-8 6-273,-7 0-256</inkml:trace>
  <inkml:trace contextRef="#ctx0" brushRef="#br0" timeOffset="63311.4641">10679 15325 786,'0'0'119,"0"0"-46,35 107 45,-19-63-76,-7-8-17,-3-5-1,-2-9-6,-4-8 6,0-6-10,0-8-4,0 0-1,0 0 10,0-26-19,0-15 0,15-15-4,9 7 4,1 3 0,-3 14 1,0 15 0,-4 13 11,-2 4 4,2 0-5,-10 18 9,3 11-11,-1 8 1,-6-1-9,0 4-2,-4 0-2,0-4-41,0-8-47,0-10-142,0-9-176</inkml:trace>
  <inkml:trace contextRef="#ctx0" brushRef="#br0" timeOffset="63483.4725">11156 15263 962,'0'0'190,"0"0"-151,0 0-9,0 0 7,0 0-28,31 146 1,-31-93-10,0-7-17,0-2-70,0-16-120,0-12-55,0-16-105</inkml:trace>
  <inkml:trace contextRef="#ctx0" brushRef="#br0" timeOffset="63655.7946">11341 15302 892,'0'0'190,"0"0"-79,0 0-34,0 0-66,0 0-3,0 0 6,11 107-7,-4-66-5,-2-1-2,-5 4-18,0-8-51,0 1-127,-5-7-183,-7-16-248</inkml:trace>
  <inkml:trace contextRef="#ctx0" brushRef="#br0" timeOffset="63820.5618">11063 15141 1012,'0'0'52,"0"0"-52,0 0 1,174-68-1,-101 56-118,-11 12-183,-20 0-226</inkml:trace>
  <inkml:trace contextRef="#ctx0" brushRef="#br0" timeOffset="64226.7342">11525 15191 613,'0'0'334,"0"0"-307,0 0 33,153 27 2,-102 2-37,-9 8-7,-22 4-11,-20 3-4,0 2 3,-33-3 2,-10-2-7,3-16 5,11-9-6,16-11 0,9-5 0,4-11-4,13-29-34,18-13 12,7-5 20,3 5 6,-4 2 0,-3 12 1,-10 4 5,-9 16 23,-8 8 10,-7 9 11,0 2 13,0 13-15,-11 19-23,-9 13-5,7 4 1,5-4-5,8-7-5,8-7-6,25-3-5,14-16-1,11-5 1,5-7-8,-8 0-12,-12-9-26,-19-1-49,-24 2-119,-4 3-195</inkml:trace>
  <inkml:trace contextRef="#ctx0" brushRef="#br0" timeOffset="64610.2873">9613 16048 984,'0'0'89,"0"0"-86,179 0 46,-32-8-1,29 2-7,18-6-4,13-7-8,5 6 4,-7-6-8,-9 2-12,-15-5 0,-23-9 2,-24 4-8,-27 1 4,-31 7-9,-28 6 0,-25 4-2,-17 9-12,-6-5-23,0 5-27,-26 0-79,-16 0-184,-14 5-125</inkml:trace>
  <inkml:trace contextRef="#ctx0" brushRef="#br0" timeOffset="65006.5175">10602 16508 975,'0'0'70,"0"0"-55,17 107 56,-4-63-46,-3 1-8,0-13 4,-10-6 9,0-9-8,0-10-6,0-3-7,0-4 5,0-6-8,0-29-5,0-9-1,2-5-5,14-2 4,5 12 1,-2 16 0,3 7 2,-1 14 1,0 2 1,4 0 5,-2 22 4,1 6 1,-4 2-7,-6 2-5,-6 1-2,-1-4-3,-2 3-17,-3 0-45,-1-5-100,3-13-173,-4-7-198</inkml:trace>
  <inkml:trace contextRef="#ctx0" brushRef="#br0" timeOffset="65194.2484">11127 16485 1054,'0'0'128,"0"0"-105,0 0 34,0 0-28,0 0-9,54 130-11,-54-86-7,0 1-1,0-5-1,0-5-23,0-6-31,0-15-99,0-11-163,2-3-89</inkml:trace>
  <inkml:trace contextRef="#ctx0" brushRef="#br0" timeOffset="65395.8316">11357 16445 874,'0'0'197,"0"0"-115,0 0-19,0 0-23,4 112-3,0-68-15,-4 2-5,3-2-6,-1-4-3,-2-4-8,0-5-3,0-9-28,0-8-44,0-4-79,0-6-125,-2-4-133</inkml:trace>
  <inkml:trace contextRef="#ctx0" brushRef="#br0" timeOffset="65613.8232">11033 16387 863,'0'0'177,"0"0"-143,117-71 39,-36 43 8,11-2-61,-5 4 12,-13 6-11,-20 4-1,-27 11-12,-14 0-8,-13 5-28,-3 0-26,-26 5-159,-8 4-320</inkml:trace>
  <inkml:trace contextRef="#ctx0" brushRef="#br0" timeOffset="66200.0762">9319 14901 734,'0'0'120,"0"0"-25,0 0 37,0 0-51,0 0-46,-121-20-5,59 50 2,-11 12 0,0 25 4,3 26 0,10 38 3,18 33-4,13 24 1,22 6-6,7-6-4,20-6-9,29-13-7,11-21 1,7-24-2,-5-20-5,-6-15-3,-9-17-1,-5-18-9,-1-16-47,10-16-42,7-22-81,11-22-533</inkml:trace>
  <inkml:trace contextRef="#ctx0" brushRef="#br0" timeOffset="66761.7257">12275 14784 960,'0'0'115,"0"0"-43,0 0 3,0 0-60,24 127 9,15-43 17,0 16 0,-3 18-6,-7 15 3,-12 15-16,-12 3-1,-5-3-7,-12-9-5,-22-19 5,-11-18 7,1-12 8,-3-22-2,9-15-11,9-14-4,4-16-12,10-14-2,6-4-48,1-5-45,8 0-57,0-18-423</inkml:trace>
  <inkml:trace contextRef="#ctx0" brushRef="#br0" timeOffset="67165.9234">11812 17481 542,'0'0'435,"0"0"-334,0 0-46,0 0 10,0 0-29,0 0 11,79-10-13,-38 6-17,-1 1-9,0-2-8,-2-5-12,0 2-63,2-6-148,-5-4-200</inkml:trace>
  <inkml:trace contextRef="#ctx0" brushRef="#br0" timeOffset="67352.6974">12340 17249 911,'0'0'229,"0"0"-185,0 0 40,-23 125-34,23-76-25,0 1-11,0-6-6,0 0-4,0-3 0,0-13-4,0-6-7,0-9-43,0-13-52,0 0-105,0-32-173</inkml:trace>
  <inkml:trace contextRef="#ctx0" brushRef="#br0" timeOffset="67913.9284">12726 14436 716,'0'0'174,"0"0"-71,0 0-12,0 0-57,0 0-23,0 0 27,-29 151-8,19-86-8,6 3-4,4-8-7,0-10-5,14-15-1,15-17-4,8-14-1,5-8 5,6-28 0,-6-19 0,-9-7 0,-13-2 0,-15 4 9,-5 8 23,-13 13-12,-23 14-2,-5 11-9,4 10-14,1 0 0,9 4-27,11 18-50,12-6-133,4-4-399</inkml:trace>
  <inkml:trace contextRef="#ctx0" brushRef="#br0" timeOffset="69704.1296">13125 15395 1075,'0'0'123,"0"0"-81,0 0 1,0 0-16,-38 127-9,38-70 4,0 1-6,0-8-5,0-2-4,0-4-5,0-2-2,0-6-11,0-2-44,0-5-74,0-9-190,-8-6-162</inkml:trace>
  <inkml:trace contextRef="#ctx0" brushRef="#br0" timeOffset="69868.2338">12908 15797 1069,'0'0'98,"0"0"-96,0 0 19,145-59 14,-57 26-30,0 1-1,-14 0-4,-23 10-48,-23 4-198,-18 0-407</inkml:trace>
  <inkml:trace contextRef="#ctx0" brushRef="#br0" timeOffset="78095.2314">14925 14918 627,'0'0'343,"0"0"-253,0 0-32,0 0-8,0 0-11,0 0-16,-117-53-2,67 53 10,-5 16 16,-1 18-19,6 18-2,9 14 0,9 25-18,12 29 2,11 24 5,9 16-5,0 1 5,19-8-13,2-15 3,-3-18 1,-5-17-5,-12-19 5,-1-8 8,-7-14 6,-31-4 0,-7-12-5,-5-9-11,-4-18-3,9-5-2,9-14-11,10 0-27,21-4-20,5-10-31,23 2-74,21 9-127,9 3-201</inkml:trace>
  <inkml:trace contextRef="#ctx0" brushRef="#br0" timeOffset="78364.7901">14903 16954 881,'0'0'147,"0"0"-78,22 139 29,-3-104-62,2-7-26,3-7-8,2-15 1,3-6-1,4-14 2,-1-31-2,-2-9 4,-11-8-3,-15 12 3,-4 12-3,-4 18 25,-21 15 16,-9 5-15,-3 0-13,-4 11-8,6 7-7,10-1-1,12-12-5,9-5-34,4-5-67,0-36-248,0-22-322</inkml:trace>
  <inkml:trace contextRef="#ctx0" brushRef="#br0" timeOffset="78637.8438">15316 14640 687,'0'0'305,"0"0"-238,0 0-24,0 0 7,0 0-8,0 0 42,31 121-29,-31-70-33,0 2-19,0 0-3,-4 2-46,-3-3-101,5-11-303</inkml:trace>
  <inkml:trace contextRef="#ctx0" brushRef="#br0" timeOffset="79224.7907">15922 15570 929,'0'0'114,"0"0"-75,0 0 23,0 0-26,0 0-18,0 0 5,147-54 1,-113 81 1,-7 13 2,-17 10-19,-10 8-3,-2 0-2,-33-5-3,1-7-6,5-20 0,11-9-3,14-13-8,4-4-5,2-20-24,31-22-6,14-16 23,7-5 9,1-2-1,-5 11 21,-13 8 11,-12 15 38,-16 17 13,-9 11-9,0 3 0,-6 0-10,-14 21-23,-10 20-7,6 5 5,8 1 5,14-1-9,2-5-11,14-3-3,21-10 0,7-6-34,5-10-40,4-12-104,-7 0-271</inkml:trace>
  <inkml:trace contextRef="#ctx0" brushRef="#br0" timeOffset="79661.877">16941 15395 1059,'0'0'115,"0"0"-89,0 0 58,0 0-40,-145 113-33,115-60 8,8-3-13,10-7 7,9 3-10,3-15-2,7-4 2,23-15-6,13-12-9,11 0-9,4-17-8,0-19 2,-12-4 4,-13 0 20,-14 8 3,-17 11 2,-2 16 35,-4 5 12,-19 0-23,0 17-7,1 14-4,7 3-9,8 0 3,7 2-9,0-9 0,11-8-2,22-6-3,10-13-7,4 0 10,1-15 0,-11-11 2,-15-4 0,-20-6 2,-2 4 3,-13-4 0,-23 5-4,-4 17-1,2 10-8,7 4-26,15 4-54,9 19-167,7 7-245</inkml:trace>
  <inkml:trace contextRef="#ctx0" brushRef="#br0" timeOffset="79996.3339">17402 15816 878,'0'0'173,"0"0"-123,100-107 64,-62 57-70,-9-2-36,-11 2-3,-13 5-2,-5 9 3,-11 14 8,-22 12-9,-7 10 2,3 0-3,2 6-3,7 17-2,11 3 2,8 1-2,9 4-3,0-5-4,31-6-4,15-4 9,8-7 3,0 1 3,-9 3 1,-17-1 14,-12 5 7,-13 8 8,-3 5 2,0 5-15,-11 2-13,-10-3-7,2-6-18,3-6-32,9-14-58,3-8-149,4 0-195</inkml:trace>
  <inkml:trace contextRef="#ctx0" brushRef="#br0" timeOffset="80327.048">17866 15547 886,'0'0'130,"0"0"-68,0 0 38,0 0-65,93 104-8,-86-68-7,-7-2-1,0-10-1,0-6-6,0-11-7,0-2-1,0-5-1,4-5 1,4-24-1,7-17-3,5-11-2,7 6 2,4 2-7,-2 13 7,2 16 6,-6 11 13,-6 9 13,0 0-6,-6 17-5,-4 15-3,-3 7-6,-1 3-9,-3 0-3,-2-1-2,0-6-30,0-7-24,0-10-51,7-8-144,1-10-232</inkml:trace>
  <inkml:trace contextRef="#ctx0" brushRef="#br0" timeOffset="80486.6621">18401 15476 1021,'0'0'161,"0"0"-95,0 0-13,0 0-25,0 120-19,0-69-9,0 2-5,-9-15-27,6-1-75,3-15-117,0-12-143</inkml:trace>
  <inkml:trace contextRef="#ctx0" brushRef="#br0" timeOffset="80666.3186">18615 15458 1118,'0'0'94,"0"0"-24,0 0 1,-20 112-49,20-67-10,0-1-12,0-3 0,0-6 0,0-3-27,0-6-36,0-3-60,0-6-216,0-9-244</inkml:trace>
  <inkml:trace contextRef="#ctx0" brushRef="#br0" timeOffset="80810.7915">18376 15270 936,'0'0'196,"0"0"-164,0 0 2,140-93-34,-74 93-5,-13 5-136,-20 17-280</inkml:trace>
  <inkml:trace contextRef="#ctx0" brushRef="#br0" timeOffset="81190.7399">18796 15441 301,'0'0'543,"0"0"-496,0 0 80,153 0-47,-106 17-41,-14 13 28,-17 6-47,-16 6-5,-8 3 4,-29 3-9,-1-7-7,7-14 4,11-13-7,16-10 0,4-4-5,7-14-10,26-17-2,11-15 14,8 3-3,-4 2 0,0 5 6,-13 4 0,-10 10 2,-12 6 18,-10 6 15,-3 6-4,0 4 25,-16 0-17,-9 23-3,1 4-16,4 7 2,8 7-9,6-5-13,6-2 0,0-2-12,14-6-29,12-6-38,7-12-59,12-8-254,7 0-311</inkml:trace>
  <inkml:trace contextRef="#ctx0" brushRef="#br0" timeOffset="81563.9884">19727 15404 839,'0'0'321,"0"0"-240,0 0 19,-115 14-48,78 18-44,4 12-2,7 0-5,7 1 0,6-5-1,13-2-3,0-8-2,7-9-7,25-16-16,2-5-4,9-8-4,-3-28 3,-6-10 10,-14-11 22,-11-19 1,-9-9 2,0-8 3,-6 3 12,-8 11 9,-2 27 17,3 23 18,4 20 2,1 9-5,4 18-16,4 26-26,0 19 6,0 13 1,16 3-11,9 6 1,-5 0-13,-2-8-1,-5-2-19,-9-15-34,-2-4-37,-2-15-25,0-18-158,0-19-452</inkml:trace>
  <inkml:trace contextRef="#ctx0" brushRef="#br0" timeOffset="81941.3501">19957 15448 1007,'0'0'154,"0"0"-98,125-18 31,-74 29-57,-13 24-23,-11 1-2,-17 9-3,-10-4 0,0 2-2,-22-7-6,-2-4 4,6-18-6,11-6-13,7-8-6,2 0-30,30-31 1,5-18 22,9-6-7,-4-11 2,-9 12 31,-12 8 8,-9 20 64,-12 17 41,0 9-16,-27 27-31,-10 19-10,1 12-4,13 9 1,22-9-7,1-4-15,26-10-6,24-14-7,5-12-6,7-11-3,-6-7-2,-9 0-22,-16-14-58,-20-9-49,-11 0-310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52:05.0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1107 1481 996,'0'0'28,"0"0"112,0 0-70,0 0-52,-149 47-6,97 11-4,0 12 1,11 3-4,11-1 0,18-13-5,12-6 2,8-10-5,37-11 1,20-21-23,10-11-33,6-26-18,-8-24 14,-13-2 20,-21 7 42,-22 11 6,-13 12 10,-4 15 38,0 7-7,0 0-22,-8 19-25,-5 22 0,-3 10 1,7 0 0,9-11 2,0-14-6,27-15-3,13-11-3,4-14 9,-1-23 5,-6-7 13,-14-3 12,-17 1 9,-6 7-4,-8 0-10,-26 11-25,-2 10-3,3 16-59,4 2-124,11 17-245</inkml:trace>
  <inkml:trace contextRef="#ctx0" brushRef="#br0" timeOffset="630.0551">1611 1712 961,'0'0'6,"0"0"1,0 0 36,18 126 11,-18-68-19,0-5-19,0-11-9,0-16 1,0-16-7,0-10 4,0-8 4,2-30 7,12-11-12,7-6-4,6 4 2,0 14-2,2 12 1,-4 12 0,-5 13-1,-1 0-4,-5 19-4,-1 17 8,-2 5 9,-4-2-2,2-7-2,-5-9-2,1-15 0,-1-8-3,6 0-2,3-19 2,5-16 11,1-9-7,4-2-4,-5 7-5,2 13 2,-9 12-3,-5 12 3,6 2 3,-1 0-21,9 16 16,4 8 5,0 3 5,2-2 4,-9 1-8,-5 1 1,-10-3 3,-2-3 0,0 0 0,0-3 4,-12-4-4,6-5-5,6-6-10,0-3-16,0-3 2,16-29-11,13-11-2,6-6 16,1 6 21,-5 7 2,-8 15 26,-13 9 20,-5 10-8,-5 2-16,0 5-23,0 16-1,0 11 16,0 3-7,0 3-9,0 2-15,0-5-109,0-3-149,-9-13-190</inkml:trace>
  <inkml:trace contextRef="#ctx0" brushRef="#br0" timeOffset="749.823">2318 1509 913,'0'0'15,"0"0"-15,0 0-108,0 0-108,0 0-140</inkml:trace>
  <inkml:trace contextRef="#ctx0" brushRef="#br0" timeOffset="1477.0255">2799 1708 1075,'0'0'96,"0"0"-76,0 0 15,0 0-29,-124 111-3,87-71 1,4 2-3,11-2-1,13-5-3,9-9-15,2-11-17,31-15-27,14 0-26,5-34 14,1-10 24,-8-9 50,-14-2 7,-13-3-4,-14-7 29,-4-4 30,0 4 11,-8 11-16,-4 14-2,3 20 9,2 11-17,1 9-18,-1 0-29,1 37-2,-1 14 0,1 18 0,6 1 4,0 3-4,8-8 2,16-10-15,10-13-22,6-23 14,10-12-2,-2-7 0,1-21 16,-7-13-1,-10-3 4,-12 0 6,-14 7 10,-6 10 16,0 11 8,0 6 0,0 3-4,-4 8-30,-10 25 0,0 9 0,9 4 4,5-6-3,0-8-2,15-12-5,24-13-7,9-7 3,1 0-4,0-34-11,-13-5 11,-14-8 4,-15 0 10,-7 1 2,0 0 3,-22 5-3,-3 13-2,-4 12-2,6 14-6,6 2-8,8 0 6,9 12-60,0 5-49,24 4 70,12-5 24,7-2 6,-1 0 19,-5 0 2,0 3 15,-13 3 17,-4 1 7,-4 9-14,-8 8-22,-3 11-5,-1 9-43,-3-4-158,7-12-288</inkml:trace>
  <inkml:trace contextRef="#ctx0" brushRef="#br0" timeOffset="1869.5554">4783 1712 1140,'0'0'80,"0"0"-66,0 0 34,0 0-32,0 0-15,-155-76 2,100 82-2,-5 26 6,4 16-4,6 19 3,7 23 5,11 22-1,17 12-8,8 7-1,7 0 0,9 6 1,16-3-2,-3-5-11,-10-11 6,-12-19 5,-3-12 3,-33-12 25,-10-14 6,-10-14-3,-4-17-8,-1-15-15,3-15-1,5 0-7,14-7-5,15-3-33,13 2-23,11 8-90,0 0-290,29 0-143</inkml:trace>
  <inkml:trace contextRef="#ctx0" brushRef="#br0" timeOffset="2133.989">4517 3627 674,'0'0'218,"5"111"-149,6-60 18,7-10-38,4-15-25,9-8-8,5-18-6,7 0-3,1-23 1,-3-14 13,-13-6 0,-15 2 34,-13 9 1,0 4 0,-15 8-5,-14 13-15,-7 5-28,-4 2-8,0 0 0,7 7 0,6-2-30,6-5-26,6-8-49,2-30-185,1-23-695</inkml:trace>
  <inkml:trace contextRef="#ctx0" brushRef="#br0" timeOffset="2355.535">4945 1694 1337,'0'0'45,"0"0"-30,0 0-12,0 0-3,0 0-10,0 0 5,25 93-28,-23-42-59,-2 9-70,0 5-134,-2-3-122</inkml:trace>
  <inkml:trace contextRef="#ctx0" brushRef="#br0" timeOffset="3020.9921">5588 2506 1101,'0'0'68,"0"0"-65,0 0 18,0 0-16,152-68-4,-104 78-1,-13 26-6,-12 12-7,-21 10 2,-2 0-20,-17-3 8,-14-13 17,-1-10 3,10-13-3,10-14 4,12-5-11,0-12-24,27-28-117,14-18-52,5-6 149,4 3 57,-13 20 35,-14 17 85,-14 16 68,-9 8-39,0 0-51,0 0-58,-13 15-26,-6 14 2,3 7-8,6 1 3,10 1-11,0 1-36,22-3-63,22-9-138,12-14-141</inkml:trace>
  <inkml:trace contextRef="#ctx0" brushRef="#br0" timeOffset="3441.0486">6622 2356 1225,'0'0'73,"0"0"-53,0 0 23,0 0-36,-143 70-7,108-10 0,10 0-1,9-4 1,16-12-25,0-10-15,14-13 6,26-16-22,11-5-18,7-5-35,-4-28 42,-10-4 67,-15-4 0,-8 7 29,-18 6 34,-3 10 31,0 12-12,0 4-38,0 2-17,0 0-27,-1 6-9,-3 18 8,0 7-1,4 1-13,8-6-9,27-13-9,17-8 21,2-5 9,-2-7 3,-14-16 4,-13-5 4,-20-2 3,-5-1 7,-10 5 1,-27 8-19,-13 16-18,-3 2-40,2 27-144,10 16-136,12 10-107</inkml:trace>
  <inkml:trace contextRef="#ctx0" brushRef="#br0" timeOffset="3726.1411">6992 2831 760,'0'0'286,"0"0"-237,171-132 77,-105 72-80,-11-8-15,-20 1-16,-19 7-8,-16 12-4,-6 15 0,-30 16-6,-9 9-2,3 8 3,4 0-14,12 13-27,14 13-28,12 9-27,20 1 30,29 0 43,14 0 25,-6-4 7,-5-1-7,-14-4 30,-18 2 6,-18-4-26,-2 3-8,-13 3-4,-23-4-17,-7-10-162,10-17-209</inkml:trace>
  <inkml:trace contextRef="#ctx0" brushRef="#br0" timeOffset="4018.8487">7614 2409 343,'0'0'643,"0"0"-626,0 0 48,0 0-7,111 125-22,-102-72-10,-9-4-16,0-10-8,0-17-2,0-13-3,0-9-18,0-3 21,0-37 0,4-17-59,15-3 11,7 8 47,1 14 1,-2 20 20,-9 10 27,1 8-16,-2 5-15,-1 24-13,-5 17 18,-2 8-10,-7 4-3,0 0-8,0-9-107,0-14-185,4-18-158</inkml:trace>
  <inkml:trace contextRef="#ctx0" brushRef="#br0" timeOffset="4183.9352">8155 2396 653,'0'0'631,"0"0"-605,0 0-24,0 0-2,0 0-13,9 110 11,-9-45 2,0 3-57,0-1-66,5-12-142,4-17-152</inkml:trace>
  <inkml:trace contextRef="#ctx0" brushRef="#br0" timeOffset="4342.3045">8340 2476 1053,'0'0'178,"0"0"-161,0 0-15,0 0 1,0 0-3,0 155 3,3-95-3,4-1-62,-4-4-130,-3-13-216</inkml:trace>
  <inkml:trace contextRef="#ctx0" brushRef="#br0" timeOffset="4492.4473">8118 2326 1152,'0'0'50,"0"0"-49,0 0-2,0 0-39,178-87-97,-122 87-265</inkml:trace>
  <inkml:trace contextRef="#ctx0" brushRef="#br0" timeOffset="4850.8985">8641 2502 879,'0'0'107,"0"0"-96,0 0 29,134 23-30,-107 4-6,-18 6-4,-9 4-11,-6 0-7,-26-4 8,0-8 10,9-11 5,11-12-5,8-2-1,4-10-10,2-22-51,27-13-39,16-4 36,8-2 49,-6 9 16,-12 17 84,-16 8 41,-16 15-14,-3 2 10,0 0-36,-13 4-41,-11 20-20,-5 14-15,2 10-4,7 5-4,11 0-1,9-7-32,5-8-46,37-13-131,16-18-93,16-7-177</inkml:trace>
  <inkml:trace contextRef="#ctx0" brushRef="#br0" timeOffset="5197.0371">9567 2404 1093,'0'0'128,"0"0"-92,0 0 26,-140 48-41,106-4-20,7 6 4,7-1-5,15-12-4,5-6-16,2-12-14,28-10-2,7-9-19,10-6-64,3-28 2,-13-12-17,-10-11 117,-14-9 17,-13-14 62,0-12 46,0-3-9,-13 11-9,2 26 3,2 26-4,2 22-9,5 10-20,0 0-52,2 32-8,0 23-13,0 18 13,2 7 5,16 5-5,0-1 0,0-1-55,-7-4-59,0-13-175,-7-19-374</inkml:trace>
  <inkml:trace contextRef="#ctx0" brushRef="#br0" timeOffset="5592.7954">10059 2421 968,'0'0'111,"0"0"-95,119 5 32,-92 24-36,-17 6-9,-10 5-3,-8 3-25,-28-3 8,-2-8-19,6-6-3,15-15 32,10-6-53,7-5-41,5-16 24,26-24-73,9-13-23,4-2 107,-1-1 36,-7 10 30,-12 14 167,-11 15 73,-11 13-47,-2 4-51,-5 9-73,-19 32-24,-3 8 9,8 10-22,17-2-18,2-13-11,29-8 0,24-12-2,17-14 1,7-10 4,6 0-6,-14-20-11,-16-9 1,-19-2-25,-26-3-65,-8-5-187,-29-1-558</inkml:trace>
  <inkml:trace contextRef="#ctx0" brushRef="#br0" timeOffset="6654.1993">5182 4546 908,'0'0'72,"0"0"-69,0 0 34,0 0-27,0 0-5,0 0-5,0 0 0,114 94 5,-114-34 0,0-2 10,-11-6-6,3-9-6,8-15-6,0-14 1,17-14-23,20 0-23,15-35 34,10-16-31,-6-9-24,-12-5 64,-15 6 5,-18 18 41,-8 12 49,-3 17 45,0 8-12,0 4-56,-12 0-46,2 21-17,1 12 2,1 12-1,8 1-2,0 2-2,0 4-1,21 2-14,1 4-55,0 1-147,-2-15-164</inkml:trace>
  <inkml:trace contextRef="#ctx0" brushRef="#br0" timeOffset="6823.1097">5969 4632 397,'0'0'734,"0"0"-734,134-42 0,-56 27-1,2 7-1,-16 7-172,-26 1-260</inkml:trace>
  <inkml:trace contextRef="#ctx0" brushRef="#br0" timeOffset="6980.6953">6143 4754 1017,'0'0'215,"0"0"-208,0 0 5,0 0-10,116 2-2,-29-8 0,2-18-5,-8-4-60,-26-2-222,-31-2-506</inkml:trace>
  <inkml:trace contextRef="#ctx0" brushRef="#br0" timeOffset="8313.4126">1680 4610 655,'0'0'94,"0"0"-39,121-32 112,-59-8-81,2-9-41,1-3-18,-14 1-22,-17-4 5,-17 8-3,-17-2 3,0 5-4,-13 13 3,-12 12 8,-4 12 7,3 7 0,0 0-12,-1 25-7,4 16-5,3 16 0,16 14 0,4 1-2,0 3 1,20 2 0,-3-7 1,-3-6 0,-8-14-7,-1-14 1,-3-16 2,0-7 3,-1-13 0,3 0 1,5-13-2,4-18-12,5-4-8,4 3-1,0 9 21,-1 8-1,-1 11 2,0 4-10,-2 0 5,-3 7-5,-3 16-6,-5 9 5,1 6 3,-4 1-19,0-6-25,8-8-19,3-16 25,4-9 16,12-5 19,6-29 12,6-15 6,-1-1 1,-8 1 0,-12 6 11,-9 13 26,-9 14 12,-4 9 32,0 7 1,0 0-36,-12 5-44,-7 16-7,2 10-4,5 3 4,6 5-6,6-2 2,0-4-1,14-1-1,19-13-12,9-9-1,7-10 3,0 0 4,-8-8 0,-10-18-13,-16-4-1,-13-8 18,-2-4 2,0 4-7,-17 8 9,5 10-2,6 12-2,3 4 4,3 4-6,0 0-86,19 12-45,3 8 139,6 2-2,-1 3 2,-2 2-2,-4 1 2,-1 2 16,-3-4-1,-4-6-2,1-6-5,6-11-1,4-3-4,11-17-3,8-21 0,1-12-11,-1-5 11,-7 9 4,-14 7 11,-13 17 47,-9 13 30,0 9 31,-2 0-45,-23 12-60,0 20-13,4 6-1,7 3 7,14-2-6,0-10-5,20-5 0,25-10-2,17-11 2,10-3 0,3 0-2,-6-21-9,-15-4-64,-23-6-101,-29-1-409</inkml:trace>
  <inkml:trace contextRef="#ctx0" brushRef="#br0" timeOffset="9138.8174">7061 4652 977,'0'0'61,"0"0"-55,0 0 2,120-30-3,-46 30 17,-7 0-8,-14 24-7,-24 8-6,-23 7 0,-6 2 1,-11-1 6,-17-4-8,1-7-5,7-15-19,11-9-21,9-5-12,0-10 0,24-26-64,15-18-101,2-4 137,-1 5 85,-10 10 46,-14 21 39,-14 12 57,-2 10 17,0 0-84,-16 22-44,-9 12-4,4 10-8,5-2 14,14-5-19,2 0-9,29-7-3,20-5-2,13-8-1,7-5-4,-2-4-79,-11-5-202,-21-3-380</inkml:trace>
  <inkml:trace contextRef="#ctx0" brushRef="#br0" timeOffset="9769.9374">10791 4342 632,'0'0'114,"0"0"3,0 0-8,0 0-63,0 0-8,-152-14-18,94 51-11,4 11 1,8 5-5,16-5-3,15-7-2,15-6 0,0-12-4,24-14-14,14-9-37,5 0-3,1-35-7,-4-9 18,-8-11 47,-10-10 0,-13-4 54,-9-10 20,0 1-17,0 12 3,0 16-15,-3 24 5,0 17 9,3 9-26,0 20-33,6 24 1,14 17-1,-6 6 6,3 6-1,-5-3-5,1-3-4,3-9-93,-5-14-158,4-20-162</inkml:trace>
  <inkml:trace contextRef="#ctx0" brushRef="#br0" timeOffset="9995.785">10986 4330 292,'0'0'645,"0"0"-633,0 0 20,87 107 25,-58-59-10,-4-4-14,-2-13-11,-9-11 0,-4-10 8,-3-10 6,-4 0 4,5-15 19,6-22-13,-2-16-41,7-9-5,-4-2-2,-2 8-35,-2 16-67,0 15-110,1 22-267</inkml:trace>
  <inkml:trace contextRef="#ctx0" brushRef="#br0" timeOffset="10131.021">11571 4345 950,'0'0'30,"0"0"-28,145-78-4,-88 66-90,-13 6-139,-18 6-346</inkml:trace>
  <inkml:trace contextRef="#ctx0" brushRef="#br0" timeOffset="10272.5347">11662 4492 838,'0'0'123,"0"0"-87,0 0 42,0 0-72,0 0 2,0 0-8,174-12-17,-107-12-153,-3-9-210</inkml:trace>
  <inkml:trace contextRef="#ctx0" brushRef="#br0" timeOffset="10720.9923">12491 4025 1075,'0'0'24,"0"0"59,0 0-46,-127 75-18,103-22-1,6 1-13,7 0-2,8-4-2,3-6-1,0-10-7,23-10-19,15-10-15,8-11-6,8-3-10,0-13 23,-5-18-18,-9-10 38,-12-3 14,-10 4 7,-13 5 45,-5 12 20,0 11-12,0 12-10,-5 0-19,-10 9-27,-1 20-4,3 9-1,6-2-2,7-2-1,0-8-7,29-10-2,9-7-8,6-9 10,-3 0 11,-5-13 0,-14-11 11,-11-8 6,-11-3 13,0-2-8,-7 5-11,-24 16-11,-6 9 0,-11 7-32,1 13-49,5 20-115,7 8-142,12 3-129</inkml:trace>
  <inkml:trace contextRef="#ctx0" brushRef="#br0" timeOffset="11031.1216">12866 4525 29,'0'0'873,"0"0"-817,142-100 86,-90 52-80,-12-10-24,-9-4-18,-15 2-11,-16 8 2,0 12 0,-16 18 11,-14 12-12,2 10-10,3 0 0,8 5-6,7 20-13,10 3-28,0 1 4,19 2-34,20-5 38,13-2 33,2-1 6,-4 0 2,-5-1 7,-15-3 20,-10-2-1,-17 1-14,-3 2-11,-8 2-2,-25 0-1,-1-1-88,5-13-175,4-8-169</inkml:trace>
  <inkml:trace contextRef="#ctx0" brushRef="#br0" timeOffset="11337.9225">13503 4092 971,'0'0'93,"0"0"-77,0 0 27,58 115-12,-46-61-16,-11-6-7,2-8-7,-3-15-2,0-13-4,0-9-6,0-3 11,5-14 2,5-24-2,9-15-26,3-2 25,0 6 1,-4 19 4,-5 19 18,-1 11 7,-2 0-17,3 21-2,-1 11-1,-3 7 1,-7 1-8,-2-2-2,0 2-31,0-6-107,0-10-183,0-14-136</inkml:trace>
  <inkml:trace contextRef="#ctx0" brushRef="#br0" timeOffset="11484.8441">13954 4109 1116,'0'0'46,"0"0"-3,0 0-39,0 0 3,26 132-3,-21-82-4,-5-8-31,2-7-87,2-10-127,1-13-92</inkml:trace>
  <inkml:trace contextRef="#ctx0" brushRef="#br0" timeOffset="11652.4954">14123 4149 1022,'0'0'103,"0"0"-58,0 0-26,0 0-15,5 104 5,2-58-9,3-3-2,-5-4-11,-3-3-76,-2-4-131,0-11-137</inkml:trace>
  <inkml:trace contextRef="#ctx0" brushRef="#br0" timeOffset="11809.0151">13883 3932 898,'0'0'14,"0"0"-15,160-30 1,-98 30-263,-4 0-191</inkml:trace>
  <inkml:trace contextRef="#ctx0" brushRef="#br0" timeOffset="12182.4787">14315 4091 687,'0'0'28,"0"0"67,129 33-23,-82-7-27,-9 4-19,-18 8-25,-20 1 2,0 0-3,-27 0 3,-13-7-3,2-6 4,10-7-4,14-14-12,14-5-15,0 0 13,25-28-15,19-7-55,9-10 63,5-3 21,-4 4 6,-8 4 13,-12 12 44,-16 8 25,-14 12-7,-4 5 43,0 3-43,-10 0-37,-11 6-26,-1 19-6,2 6 2,6 7-10,3 3-3,11-1-1,0-2-2,3-1-23,26-8-50,6-9-109,15-11-135,1-9-110</inkml:trace>
  <inkml:trace contextRef="#ctx0" brushRef="#br0" timeOffset="12550.7528">15350 4000 1120,'0'0'58,"0"0"-25,0 0 13,-126 50-36,95 3-9,6-2-1,12-2 0,11-9-2,2-8-13,7-11-5,23-8-7,10-13-5,8 0-34,-6-18-6,-7-18-3,-10-12 59,-16-13 16,-9-14 20,0-9 43,-5-8 15,-10 9-21,1 18 11,2 26-2,3 16-3,1 18 2,6 5-34,-2 16-31,0 30-2,4 17 2,0 10 2,0 2-1,10 0 0,9 2-1,-6-2-17,-2 0-52,-6-11-90,-3-18-250</inkml:trace>
  <inkml:trace contextRef="#ctx0" brushRef="#br0" timeOffset="12953.956">15688 4052 851,'0'0'164,"0"0"-159,0 0 16,143 26 4,-110 9-12,-14 5-12,-11-2 1,-8-3-4,-2 0 4,-23-7-1,-2-4-1,2-6 0,12-7-5,13-11-49,3 0-45,32-25-64,11-13 21,2-10-15,-3-3 128,-10-2 29,-8 13 139,-16 10 33,-9 18 16,-2 12-27,-19 7-97,-16 32-44,-4 7 21,7 8-2,19-4-13,13-4-19,9-8-6,38-12 4,26-14-3,23-12 4,16 0-2,-1-18-2,-12-10-2,-26-2-11,-36 0-59,-35-1-125,-10 0-521</inkml:trace>
  <inkml:trace contextRef="#ctx0" brushRef="#br0" timeOffset="14080.6702">4656 6140 987,'0'0'29,"0"0"45,0 0-26,0 0-48,0 0-3,0 0 3,0 0 3,112 128 5,-112-72 3,0-1-3,0-11-4,0-14-4,0-12 0,19-17-14,15-1-16,8-33-41,11-17 2,-6-9-1,-11 1 70,-16 3 6,-13 9 65,-7 15 21,0 13 9,0 9-14,-7 9-32,-4 0-31,0 20-15,-4 15-6,7 5 1,8 2 0,0-1-4,0-2 0,19-1-4,3-2-30,-3-1-33,0-9-144,-9-10-167</inkml:trace>
  <inkml:trace contextRef="#ctx0" brushRef="#br0" timeOffset="14270.4439">5235 5787 1033,'0'0'217,"0"0"-217,0 0 23,0 0-16,0 0-7,-10 142 0,16-83 0,-2-6-52,1 0-78,-5-7-177,4-15-170</inkml:trace>
  <inkml:trace contextRef="#ctx0" brushRef="#br0" timeOffset="14433.9757">5657 6140 1112,'0'0'19,"0"0"-18,131-48-2,-64 34-32,-9 3-223,-17 6-237</inkml:trace>
  <inkml:trace contextRef="#ctx0" brushRef="#br0" timeOffset="14598.803">5730 6411 1160,'0'0'80,"0"0"-79,0 0 0,127-29-1,-41 3-14,2 0-134,-9-4-101,-19 2-419</inkml:trace>
  <inkml:trace contextRef="#ctx0" brushRef="#br0" timeOffset="14817.1905">6920 5946 1281,'0'0'68,"0"0"-64,0 0 0,0 0 8,21 133 10,-17-74-17,-4 1-5,0 3-33,0 0-60,-11-1-90,-7-11-159,3-14-123</inkml:trace>
  <inkml:trace contextRef="#ctx0" brushRef="#br0" timeOffset="15904.7184">10837 5538 709,'0'0'130,"0"0"46,0 0-130,0 0-38,12 107 43,10-40 17,0 2-29,0-8-6,1-3-4,-4-21-16,-1-11 6,-5-14-3,6-12-6,3 0-2,5-31 16,6-20-9,-1-9-11,-6-6-4,-6 2-9,-3 6-28,-3 13-32,0 19-63,3 16-103,-2 10-275</inkml:trace>
  <inkml:trace contextRef="#ctx0" brushRef="#br0" timeOffset="16056.3846">11585 5743 966,'0'0'66,"0"0"-60,0 0 43,165-72-49,-103 58-1,-9 6-112,-13 4-145,-20 4-136</inkml:trace>
  <inkml:trace contextRef="#ctx0" brushRef="#br0" timeOffset="16212.6955">11615 5944 836,'0'0'84,"0"0"37,0 0-58,0 0-46,0 0 4,121 17-11,-47-31-10,1-4-52,-8-8-270,-7-12-286</inkml:trace>
  <inkml:trace contextRef="#ctx0" brushRef="#br0" timeOffset="20019.1181">12786 5849 1003,'0'0'81,"0"0"-70,0 0 82,0 0-73,0 0-17,106-150 1,-52 93-4,-4 1 2,-17 7-3,-18 4 2,-15 15 9,0 9-3,-17 12-4,-19 9-3,0 0 1,0 26-2,9 6 1,12 0-1,15 5-2,0-1-1,27-2 3,15 0-5,2-5 5,-3 1 1,-14 3 1,-18-1-1,-9 2-3,-9-1-32,-20-1-51,-2-5-26,4-8-155,9-16-97</inkml:trace>
  <inkml:trace contextRef="#ctx0" brushRef="#br0" timeOffset="20472.8959">13322 5542 865,'0'0'104,"0"0"-91,0 0 38,0 0-18,0 0-1,19 111-13,-19-69-14,0-6 1,4-6-5,5-10-1,7-8 0,4-12-3,4 0 0,3-12 2,0-20-15,-3-8 12,-1-6 4,-8-2 1,-3 6 22,-6 10-7,-2 13 9,-4 11 7,3 8-24,-3 6-8,0 24 0,0 12 1,0 2 7,0-2-8,0-8 1,0-11-1,0-11 3,0-12-3,0 0-4,0-18 4,19-16-3,6-7 3,2 9 0,2 10 0,0 13 0,0 9 4,0 0 0,-5 17 6,-1 16-5,-10 3 1,-9-1-1,-4 0-5,0-5-38,-17-6-66,-10-8-162,-6-12-139</inkml:trace>
  <inkml:trace contextRef="#ctx0" brushRef="#br0" timeOffset="20743.9002">13628 5107 745,'0'0'84,"0"0"-63,0 0 90,0 0-88,0 0 1,0 0 2,-54 114-10,6-102-2,0-12-2,11 0 16,10-22 11,12-5-9,9 0 16,6 1-30,8 6-4,24 4-12,13 10-1,7 6 0,0 8-1,-4 26-94,-9 14-167,-8 2-282</inkml:trace>
  <inkml:trace contextRef="#ctx0" brushRef="#br0" timeOffset="21042.0543">14070 5603 953,'0'0'31,"0"0"35,15 123 26,-10-82-78,-3-12-10,-2-8 2,0-13-4,0-8 0,0 0 10,2-24 3,7-14-15,3-4 0,7 1 0,3 14-1,-3 6 1,5 11 11,-2 10 4,-1 0-2,-4 10-3,-5 17 0,-8 3-5,-3 2-2,-1 2-3,0 0-24,0-6-61,0-10-122,0-11-164,8-7-175</inkml:trace>
  <inkml:trace contextRef="#ctx0" brushRef="#br0" timeOffset="21190.5148">14473 5631 583,'0'0'227,"0"0"-134,0 0 26,0 0-85,0 0-6,0 0-17,27 132-11,-30-79-5,-7-8-152,5-15-248,5-12 147</inkml:trace>
  <inkml:trace contextRef="#ctx0" brushRef="#br0" timeOffset="21347.9356">14687 5608 950,'0'0'137,"0"0"-133,0 0 42,0 0-17,0 114-20,0-66-4,0-7-5,-2 2-34,-7-8-108,-2-7-187,-5-10-22</inkml:trace>
  <inkml:trace contextRef="#ctx0" brushRef="#br0" timeOffset="21493.9512">14429 5398 869,'0'0'0,"0"0"-24,145-69 12,-76 68-162,-11 1-208</inkml:trace>
  <inkml:trace contextRef="#ctx0" brushRef="#br0" timeOffset="21858.2563">14901 5474 933,'0'0'82,"0"0"-80,0 0 93,141 80-68,-110-38-17,-15 11-10,-16-3-1,-12 1-12,-23-5-33,-3-17 19,9-7 12,15-18 2,14-4 0,0-12 4,27-31-44,20-10-12,13-10 6,-2 3 30,-3 9 29,-13 7 14,-14 19 75,-13 11 15,-13 12-18,-2 2-15,0 15-28,-21 18-8,-4 11 5,5 2-8,9 0-11,11-3-12,0-7-5,32-6-3,23-11-1,14-10-4,4-9-26,-11 0-47,-20-9-116,-26-10-302</inkml:trace>
  <inkml:trace contextRef="#ctx0" brushRef="#br0" timeOffset="22174.4548">13212 6118 122,'0'0'819,"0"0"-811,127 64 18,7-43 77,43-8-63,31-5 12,30-8 5,16 0-12,10 0-21,-8-16 5,-31-6-25,-38 0 6,-49 3-8,-53 4-2,-40 5-3,-36 3-36,-9 4-29,-34 3-95,-22 0-137,-10 0-208</inkml:trace>
  <inkml:trace contextRef="#ctx0" brushRef="#br0" timeOffset="22518.9722">14163 6725 1034,'0'0'26,"0"0"18,21 153 32,-15-97-62,-4-6-4,-2-12-5,0-14 0,0-16 2,0-8 1,0-17 3,0-34-4,13-15-6,14-5 1,2 11-1,0 20-1,0 20 3,-4 16 1,-5 4 6,0 15 5,-4 16-5,-8 12-3,0-1-4,-5 6-3,2-4-2,0-6-28,-1-6-56,5-16-183,0-12-273</inkml:trace>
  <inkml:trace contextRef="#ctx0" brushRef="#br0" timeOffset="22678.3393">14696 6788 972,'0'0'206,"0"0"-202,0 0 41,0 0-10,0 139-31,0-87-4,0 1 0,0-11-61,2-12-119,11-19-118,6-11-167</inkml:trace>
  <inkml:trace contextRef="#ctx0" brushRef="#br0" timeOffset="22850.5138">14934 6789 1147,'0'0'21,"0"0"42,0 0 0,-31 118-53,31-75-7,0-3-3,0-6 0,0-4-40,6-7-49,-6-8-76,0-4-189,0-10-285</inkml:trace>
  <inkml:trace contextRef="#ctx0" brushRef="#br0" timeOffset="23036.9422">14578 6629 1121,'0'0'39,"0"0"-13,170-44 40,-61 28-49,-1 0-13,-7-5-3,-19 0 2,-24 0-3,-25 2-55,-22-3-81,-11 0-164,-3-2-217</inkml:trace>
  <inkml:trace contextRef="#ctx0" brushRef="#br0" timeOffset="23787.4615">10637 7541 1088,'0'0'110,"0"0"-106,5 115 68,15-42-28,6 2-21,2-11 0,-2-14-11,0-15 4,-11-19 7,-6-14 1,-2-2-6,3-28 11,3-23 4,7-11-27,-5-7-6,-3 6-2,-1 13-22,0 13-26,1 18-30,11 9-78,2 7-297</inkml:trace>
  <inkml:trace contextRef="#ctx0" brushRef="#br0" timeOffset="24087.9455">11176 7921 980,'0'0'68,"0"0"-58,0 0 52,0 0-45,0 0-15,0 0 13,123-89-11,-97 59 14,-8 9 16,-9 8 19,-4 6-9,-3 7-7,0 0-19,-2 3-12,0 19-4,0 8 10,0 7-5,0 0-3,3 1-3,1 3-1,-2-2-2,2 2-22,1-3-44,-5-1-54,0-8-83,0-5-223</inkml:trace>
  <inkml:trace contextRef="#ctx0" brushRef="#br0" timeOffset="24260.485">11200 8272 813,'0'0'233,"0"0"-219,0 0 100,0 0-53,0 0-29,152-23-9,-90 5-15,-8 1-8,-7 2-1,-14 5-61,-8-2-112,-10-2-253</inkml:trace>
  <inkml:trace contextRef="#ctx0" brushRef="#br0" timeOffset="24456.8614">12099 7895 1003,'0'0'252,"0"0"-250,0 0 10,176-42 16,-113 28-28,-12 5-18,-17 3-103,-24 6-273</inkml:trace>
  <inkml:trace contextRef="#ctx0" brushRef="#br0" timeOffset="24626.9446">12155 8095 1094,'0'0'77,"0"0"-71,0 0 16,167-44-14,-98 32-8,-14 5-62,-16 7-120,-25 0-204</inkml:trace>
  <inkml:trace contextRef="#ctx0" brushRef="#br0" timeOffset="26209.8927">13511 8119 771,'0'0'232,"0"0"-214,0 0 62,0 0-25,0 0-34,0 0 9,115 56-2,-51-56-7,2 0-4,-11-4-6,-12-4-9,-14 2-2,-10 2-46,-3-6-96,-1-4-240</inkml:trace>
  <inkml:trace contextRef="#ctx0" brushRef="#br0" timeOffset="26737.1488">14593 7830 472,'0'0'672,"0"0"-661,0 0 1,0 0 34,-116 52-37,87-9-3,3 3 0,-3 3-2,2 4-1,9-4 3,7-3-5,11-11 1,0-7-2,19-10-4,25-15-9,12-3-9,2-14 6,-5-21 2,-6-5-11,-16 1 23,-14 0 2,-9 11 10,-8 12 18,0 6 11,0 8-11,0 2-10,-10 0-15,-1 20-3,5 9 0,3 6 2,3-3-2,0 0-2,3-6 2,19-6-1,9-8-8,11-9 3,2-3 3,4-9 2,-11-19 1,-10-5 5,-16-4 3,-11-4 16,0 4-5,-24 4-8,-5 10-5,-2 9-6,0 12 0,6 2-13,3 4-27,11 24-77,4 8-189,7 10-182</inkml:trace>
  <inkml:trace contextRef="#ctx0" brushRef="#br0" timeOffset="27034.8586">15025 8307 991,'0'0'74,"0"0"-23,121-144 41,-77 84-72,-4 2-13,-15 7-2,-18 11-4,-7 17 3,-12 10 3,-18 9-6,-6 4-1,2 0 0,8 14-2,8 5-2,14 5-15,4 2-18,2 2-6,25 2-3,13-4 11,3 0 30,-4 0 5,-2-6 6,-9 2 4,-12 0 2,-10 0-3,-6 1 1,0-2-10,-14-1-12,-7-7-180,5-11-204</inkml:trace>
  <inkml:trace contextRef="#ctx0" brushRef="#br0" timeOffset="27350.2245">15525 7882 1002,'0'0'65,"0"0"-56,36 107 81,-20-55-65,-3-3-18,-2-6 0,-2-13-4,-2-14-2,-1-12-1,-4-4 0,4-12 0,4-26-1,5-12-9,4-6 8,0 6-1,2 9-2,-4 18 5,-3 14 6,-3 9 14,0 0-1,-2 24 3,3 9-2,-6 5-9,-4 0-7,0 3-4,-2-2-2,0-5-43,5-6-71,3-13-231,4-15-157</inkml:trace>
  <inkml:trace contextRef="#ctx0" brushRef="#br0" timeOffset="27514.6115">16007 7897 616,'0'0'530,"0"0"-502,0 0 33,0 0-30,0 0-18,0 0-9,33 146-4,-31-102-9,-2-4-46,7-10-84,2-14-156,4-16-177</inkml:trace>
  <inkml:trace contextRef="#ctx0" brushRef="#br0" timeOffset="27680.4669">16224 7885 1016,'0'0'98,"0"0"-24,0 0-14,0 0-43,8 109-4,3-56-9,0-1-4,0-2-4,3-2-44,-3-10-140,-7-10-106,-4-16-431</inkml:trace>
  <inkml:trace contextRef="#ctx0" brushRef="#br0" timeOffset="27824.4393">16000 7708 1017,'0'0'25,"0"0"-21,0 0-8,147-48-87,-80 48-280</inkml:trace>
  <inkml:trace contextRef="#ctx0" brushRef="#br0" timeOffset="28212.51">16565 7808 896,'0'0'51,"0"0"-42,133 57 95,-93-23-68,-15 10-26,-23 3-1,-2 4-7,-29-3-1,-12-10-1,10-9-5,14-15-8,12-13-13,5-1-30,13-15-12,23-24-65,9-7 63,3-5 57,0 3 13,-9 7 24,-10 5 36,-13 8 46,-9 7-12,-7 8 1,0 13-2,-13 0-30,-10 11-31,-3 23-1,7 11-1,9 4-3,10 4-7,0-3-10,33-8-10,14-12 0,7-9 3,13-16-3,-7-5-15,-14 0-22,-18-3-41,-23-10-140,-5-1-255</inkml:trace>
  <inkml:trace contextRef="#ctx0" brushRef="#br0" timeOffset="28572.6442">14763 8722 789,'0'0'307,"0"0"-305,125 7 51,16-7 31,46 0-62,40 0 12,24-7 1,15-5-9,-7-2-7,-16 3 16,-27-6-29,-42 3 0,-47 2 73,-50-3-79,-38 6-16,-30 1-24,-9-4-26,-3 3-44,-21-14-223,-3-9-368</inkml:trace>
  <inkml:trace contextRef="#ctx0" brushRef="#br0" timeOffset="30013.9396">15293 9191 938,'0'0'169,"0"0"-131,0 0 11,16 121 23,-7-63-43,-1 3-14,0-7-3,-4-4-7,1-12-2,-3-16 0,-2-12-2,2-10 0,1-10-1,2-26 7,3-12-7,-2-5 2,5 9-2,-1 11 0,7 10 0,-1 13 0,-1 6-1,3 4 2,0 0 1,-1 16-2,1 9 8,0 1-5,-1 2-2,-5-2 0,-3-2-1,1 2-4,-8-6-35,-2 0-35,0-4-108,0-9-101,0-7-110</inkml:trace>
  <inkml:trace contextRef="#ctx0" brushRef="#br0" timeOffset="30178.6366">15741 9316 690,'0'0'361,"0"0"-309,0 0 6,0 0 18,0 0-50,0 116-17,0-83-8,0-5-1,5-3-42,-1-8-78,8-9-138,-2-8-67</inkml:trace>
  <inkml:trace contextRef="#ctx0" brushRef="#br0" timeOffset="30372.7779">15928 9270 1006,'0'0'121,"0"0"-56,0 0 22,-4 141-39,2-90-22,2-2-16,0-8-4,0-3-4,0-6-2,6-13-24,3-4-33,-4-10-64,-5-3-59,0-2-173,0 0-152</inkml:trace>
  <inkml:trace contextRef="#ctx0" brushRef="#br0" timeOffset="30560.1493">15594 9314 1067,'0'0'80,"0"0"-74,0 0 39,138-53-28,-64 39-17,-8 2-4,-10-3-68,-18 5-201,-15-2-305</inkml:trace>
  <inkml:trace contextRef="#ctx0" brushRef="#br0" timeOffset="30800.3247">16121 9177 1037,'0'0'53,"0"0"-22,0 0 47,153 113-44,-113-61-15,-15 15 3,-16 9 3,-9 3 6,-15 4-3,-24-7-9,4-12-1,0-11-3,7-19-9,10-15-6,7-12-4,7-7-27,4-2-25,0-28-94,0-15-216,0-4-239</inkml:trace>
  <inkml:trace contextRef="#ctx0" brushRef="#br0" timeOffset="31378.8722">16736 8944 3,'0'0'1048,"0"0"-1019,0 0-24,0 0 17,0 0-15,0 0-6,-38 88-1,16-86-6,1-2 6,1 0 0,5-21 0,10 0 4,5 0-3,0 1-1,13 1 0,14 2 1,2 8-1,0 2 0,0 7 0,-5 0 3,2 0-3,-7 4 9,-1 12 10,-7 4 3,-1 10 9,-6 7 4,-4 5-14,0 4-3,-12 4-14,-17 2-1,-4-6-1,-5-6 2,5-10-4,6-16-1,9-8 1,7-6-1,9 0 1,2-6-3,0-6-1,13 3 4,8 4 3,5 5 4,5 0 5,1 2 3,0 12 2,8-2 2,4-6-3,4-6 14,4 0 10,1-12-1,-3-12-3,-8-4-3,-7 2-8,-8 2-12,-9 0-11,-7 5-2,-9 2-20,-2 2-53,0 6-43,-6-1-137,-35 6-486</inkml:trace>
  <inkml:trace contextRef="#ctx0" brushRef="#br0" timeOffset="31722.026">15338 8893 798,'0'0'253,"0"0"-207,0 0 72,-136 37-40,80 43-42,0 25 2,1 15 5,9 5-3,18 1-4,16-11-6,12-13-8,14-19-14,29-20-7,11-12-1,3-12-4,-3-14-40,-5-7-39,-5-15-36,-13-3-245</inkml:trace>
  <inkml:trace contextRef="#ctx0" brushRef="#br0" timeOffset="36059.4744">1553 10932 384,'0'0'635,"0"0"-602,0 0 32,0 0 21,0 0-57,-43-116-3,14 98-11,-8 4-1,-5 8-1,-6 6 12,-1 0-11,-4 36 6,-1 21-6,3 25-8,9 20 7,17 25-7,19 14 9,6 10 2,29 3 2,21-11-13,8-10-5,-6-15 0,-14-21 0,-20-7 3,-18-6-2,-14-11 5,-30-10 6,-10-13-6,-10-16 4,-1-12-9,3-14-2,8-8-23,14 0-36,20-5-53,18 0-118,2 5-345</inkml:trace>
  <inkml:trace contextRef="#ctx0" brushRef="#br0" timeOffset="36378.7989">1425 13110 1178,'0'0'47,"-17"104"-45,17-38 14,2-5-11,21-11 0,6-16-4,0-16-1,4-18-4,3 0 1,-3-34 3,-6-15 11,-12-2 6,-11-2 3,-4 7 6,-8 10 0,-24 10-10,-10 14-8,-5 9-3,-1 3-5,-4 0-13,10 12-35,8-5-53,16-7-123,18-14-275</inkml:trace>
  <inkml:trace contextRef="#ctx0" brushRef="#br0" timeOffset="36814.6968">1760 10222 1044,'0'0'142,"0"0"-95,0 0 38,0 0-77,0 0-8,0 0 0,-23 111 13,20-45-4,1 4-9,2 7-1,0-1-83,8-9-195,15-16-262</inkml:trace>
  <inkml:trace contextRef="#ctx0" brushRef="#br0" timeOffset="38007.9255">1890 11596 995,'0'0'133,"0"0"-133,0 0 41,0 0-29,120-82-9,-57 82-3,-5 0 6,-8 26-2,-12 9 7,-18 11-7,-18 9 0,-2 9 5,-19 5-1,-12-9-6,2-18-2,10-16-4,11-16-3,6-10-17,2 0-8,4-34-16,23-16 6,6-12 21,7-6 13,0 6 8,-4 12 2,-9 13-2,-10 17 14,-10 11 23,-5 9 2,-2 0 18,0 0-22,0 0-10,0 11-19,-9 21-5,-3 8 2,4 15 0,8-1-3,0 1-5,18 0-89,13-17-119,5-15-215</inkml:trace>
  <inkml:trace contextRef="#ctx0" brushRef="#br0" timeOffset="38480.9033">2904 11448 1048,'0'0'99,"0"0"-94,0 0 35,0 0-27,0 0-13,-119 153 4,100-100-1,3-2-2,12-5 2,4-8-3,0-8-3,8-12-1,19-8-12,9-10-22,6 0-22,0-28-25,4-12 13,-9-10 55,-3 3 16,-10 3 1,-11 19 31,-9 6 43,-4 14 8,0 5-9,0 0-42,0 0-16,0 5-15,-8 23-6,-1 9 3,-1 7 2,10 0 1,0-12-4,0-9-10,17-6-7,10-15 0,6-2 7,0-4 10,-2-26 4,-6-9 9,-8-1 1,-11-4 33,-6 6 7,0 4-18,-23 4-17,-4 16-14,0 6-1,1 8-23,-1 6-54,5 20-173,8 10-152</inkml:trace>
  <inkml:trace contextRef="#ctx0" brushRef="#br0" timeOffset="38817.6839">3398 11967 882,'0'0'231,"0"0"-229,86-118 5,-33 54-3,-5-3-1,-11 1-3,-20 6-2,-17 16 1,0 13-5,-31 14 6,-9 11 23,0 6-23,-1 0-3,10 14-1,9 4-4,11 4 6,11 5-11,0-1-4,18 3-3,18-5 14,8-2 6,5-4 6,-4-2 4,-7 0 15,-13 2-8,-12 1-14,-9 5-1,-4 6-2,0 2-3,-17 0-117,-8-9-168,5-20-204</inkml:trace>
  <inkml:trace contextRef="#ctx0" brushRef="#br0" timeOffset="39130.8804">3950 11514 1010,'0'0'28,"0"0"-20,42 108 35,-27-54-32,-1-4-4,-4-8-1,-7-16-4,-1-13 1,-2-9 7,0-4 5,0-6 6,0-26-21,0-16-2,7-6-6,6 4 2,5 9 6,4 13 2,3 16 6,-5 10 23,0 2-13,0 0-11,-4 17 8,-3 10-7,-5 6-4,-4 16-4,-4 8-7,0 1-78,-8-4-133,-5-18-147</inkml:trace>
  <inkml:trace contextRef="#ctx0" brushRef="#br0" timeOffset="39316.3065">4386 11490 1172,'0'0'58,"0"0"-53,0 0-5,0 0 1,52 145-1,-48-90-53,-4 2-18,0-10-50,0-12-152,0-24-215</inkml:trace>
  <inkml:trace contextRef="#ctx0" brushRef="#br0" timeOffset="39491.8893">4608 11497 1151,'0'0'52,"0"0"-40,0 0 1,0 0-8,-1 127-2,10-79-2,0-2-1,-6-1-11,0-1-43,-3-5-75,0-13-153,0-3-370</inkml:trace>
  <inkml:trace contextRef="#ctx0" brushRef="#br0" timeOffset="39636.5433">4346 11335 371,'0'0'797,"0"0"-793,0 0-4,0 0-15,158-109-128,-97 109-191</inkml:trace>
  <inkml:trace contextRef="#ctx0" brushRef="#br0" timeOffset="40040.8836">4847 11451 1098,'0'0'45,"0"0"-33,0 0-12,148 27 3,-113-3-1,-17 8-1,-16 10 2,-2 10 1,-26 4-4,-14-1-21,-3-14 21,11-10 2,15-16-2,10-10-1,7-5-30,10-30-26,23-18-14,13-15 52,2 1 19,-4 3 1,-10 13 3,-8 15 5,-14 13 40,-10 9 34,-2 8-5,0 1-16,0 0-17,-23 16-25,-4 12-10,5 10 9,7 2-5,8 7-6,7-1-7,0 0-1,20-4-2,13-7-25,14-11-29,5-10-72,-9-8-201,-2-6-303</inkml:trace>
  <inkml:trace contextRef="#ctx0" brushRef="#br0" timeOffset="40443.7559">5705 11419 689,'0'0'472,"0"0"-456,0 0 17,0 0-15,-124 66-17,82-17-1,2 6 3,7 4-2,6-2 0,17-9-2,10-8 1,4-16-6,31-12-9,2-12-26,7-4 13,-1-34-6,-7-12 10,-11-7 24,-16-5 3,-9-6 4,0-6 4,-9-6 28,-14-1-10,3 13 8,5 21 8,5 20 17,3 22-3,3 5-14,4 0-29,0 9-16,0 25-1,0 16 1,11 10 9,3 5-5,1 3-4,-1 4 0,-3 3-50,-2-4-59,-4-6-158,-5-19-359</inkml:trace>
  <inkml:trace contextRef="#ctx0" brushRef="#br0" timeOffset="40825.5259">6018 11550 1033,'0'0'24,"0"0"9,140-2 22,-97 18-45,-19 9-8,-21 10-1,-3 12 3,-39 0 3,-11 2-2,0-15 1,10-18-3,18-12 0,11-4 4,9-12-7,2-22-10,4-15-20,27-4 25,7 6 5,2 3 0,1 8 1,-10 8 2,-8 7 18,-10 6 22,-9 9 8,-4 4 2,0 2 7,0 0-17,-23 11-16,-2 14-14,2 8-4,-1 14 2,11-1-9,9 2 0,4 1-4,0-7-21,29-10-37,12-8-43,3-16-113,-2-8-368</inkml:trace>
  <inkml:trace contextRef="#ctx0" brushRef="#br0" timeOffset="41007.4635">6909 11622 607,'0'0'645,"0"0"-640,125-58 5,-51 37 12,-5 1-22,-11 8-7,-20 9-48,-22-1-65,-16 4-287</inkml:trace>
  <inkml:trace contextRef="#ctx0" brushRef="#br0" timeOffset="41170.1539">6986 11889 1137,'0'0'79,"0"0"-62,162-26 32,-83 6-45,-13-6-4,-22 6-28,-19 2-59,-25 7-111,-4 8-403</inkml:trace>
  <inkml:trace contextRef="#ctx0" brushRef="#br0" timeOffset="43229.8968">8847 11458 682,'0'0'303,"0"0"-186,0 0-33,0 0-19,0 0-42,0 0-12,0 0-6,53-14 0,-11 14 2,-6 10 2,-9 12-4,-9 4-4,-16 10 1,-2 8 1,-20 9 1,-20 1 4,-5-6-6,3-10 1,15-15-2,10-10-1,14-10-3,3-3-3,0 0-4,14-21-8,21-24 7,10-7 6,12-4 0,-3 6 2,-5 6-4,-9 0 3,-9 10 4,-11 10 1,-11 7 1,-6 12 4,-3 5 4,0 0 7,-23 0-14,-8 10 1,-2 14-1,3 8 2,4 6 1,11 5 1,11 6-7,4 1 7,4 0-3,25-3 2,6-11-4,7-8 0,-3-14 1,-10-8-2,-10-2 0,-9-4-1,-8 2-19,0-2-40,-2 0-106,0 0-264</inkml:trace>
  <inkml:trace contextRef="#ctx0" brushRef="#br0" timeOffset="43476.5514">9520 11743 861,'0'0'91,"0"0"-84,0 0 56,0 0-4,0 0-36,0 0 20,24-6 49,-24-5-18,0-3-30,0-5-14,-2-1 3,2 9-11,0 1-13,0 8-9,0 2-4,0 0-39,-6 10-54,-10 9-233,-5-2-389</inkml:trace>
  <inkml:trace contextRef="#ctx0" brushRef="#br0" timeOffset="44356.6462">10033 11809 1031,'0'0'69,"0"0"-54,49-113 21,-9 64-10,9-8-18,-2-1-3,-8 0 0,-12 2-3,-17 10-2,-10 11 0,-4 13-1,-21 14 1,-12 8-12,-3 3-4,2 24-10,8 5 2,11 6 9,19 6 5,3 2 4,35 0 5,8-7 1,4-6 4,-8-1 21,-13-6-10,-15 6-10,-14 2 0,-5 2-5,-27-2-4,-4-3-107,10-14-128,7-11-92</inkml:trace>
  <inkml:trace contextRef="#ctx0" brushRef="#br0" timeOffset="44808.8415">10494 11492 919,'0'0'84,"0"0"-84,0 0 0,0 0 6,4 121 4,-4-78-7,0-1-1,3-7 7,6-5-4,-3-10-2,9-9 0,4-8 0,1-3 0,1-14 5,0-25 2,2-11-2,-6-2 2,-1 4 6,-5 14 5,-5 12 5,0 14 6,-6 8-11,1 0-21,-1 13-13,0 12 13,0 8 3,0-8 1,0-7-4,0-8 0,0-10 0,0 0-4,0-12 3,7-17-1,14-6-6,4 5 8,2 8 0,0 13 2,0 9 7,0 3-4,0 25 12,-4 8-9,-6 4 7,-9 3-10,-8 0 0,0-2-5,-15-12-54,-15-7-108,-4-12-260</inkml:trace>
  <inkml:trace contextRef="#ctx0" brushRef="#br0" timeOffset="45062.93">10753 11133 682,'0'0'93,"0"0"-82,0 0 45,0 0-41,0 0 7,0 0 24,0 0 8,-81 106-14,32-106-15,13 0 12,15-18 4,13-9-5,8 1-34,23 0-1,21 1 0,12 13-1,5 12-2,-2 0-8,-5 24-107,-9 10-205,-14 3-225</inkml:trace>
  <inkml:trace contextRef="#ctx0" brushRef="#br0" timeOffset="45362.1988">11183 11468 963,'0'0'49,"0"0"-19,52 112 53,-35-57-63,-5-8-12,-11-8-4,-1-17 0,0-12 4,0-10 0,0 0 6,0-24 19,0-25-27,0-9-3,11 2-3,10 12 0,-2 19 0,4 10 17,-1 11 0,2 4-2,-1 0 0,-6 12-6,1 16-3,-6 9-3,-6 6-2,-6 9-1,0-2-55,0-6-108,0-15-220,0-22-332</inkml:trace>
  <inkml:trace contextRef="#ctx0" brushRef="#br0" timeOffset="45527.5116">11642 11412 1109,'0'0'88,"0"0"-73,0 0-6,0 0 7,56 122-10,-52-66-4,-4 2-2,0-6-73,0-8-110,0-15-104,0-22-66</inkml:trace>
  <inkml:trace contextRef="#ctx0" brushRef="#br0" timeOffset="45693.6412">11836 11439 1002,'0'0'136,"0"0"-76,0 0-52,0 0-3,0 0 12,26 129-11,-23-73-3,-3 2-3,0-1-46,0-7-88,0-10-138,-5-14-205</inkml:trace>
  <inkml:trace contextRef="#ctx0" brushRef="#br0" timeOffset="45836.09">11640 11193 1060,'0'0'16,"0"0"-16,129-45-11,-65 45-145,-16 0-253</inkml:trace>
  <inkml:trace contextRef="#ctx0" brushRef="#br0" timeOffset="46232.7986">12037 11364 570,'0'0'384,"0"0"-381,0 0 25,145 75 4,-110-38-20,-17 4-9,-18 4 2,0-1 2,-24-2-1,-5-10 0,4-9-2,14-18-4,11-5-2,0-12-29,24-28 6,14-10-7,7-8 12,-2 4 17,-8 8 3,-8 8 10,-14 16 45,-7 7 23,-6 11 3,0 4 14,-13 0-44,-18 24-33,0 13-1,6 7 9,11 2-9,14-4-7,0-6-7,21-4-3,28-12 2,16-6 0,8-10 1,-1-4-3,-17 0-20,-26 0-36,-24 0-59,-10 0-134,-44 0-284</inkml:trace>
  <inkml:trace contextRef="#ctx0" brushRef="#br0" timeOffset="46573.0715">10356 12280 910,'0'0'115,"125"8"-89,6-6 87,39-2-66,36 0-14,29-11-5,6-14 6,-3-3 3,-15-2-14,-20 7-2,-29 4 8,-37 5-9,-31 5 12,-41 4-32,-30 1 0,-22 1-32,-13 3-36,0 0-38,-15 0-141,-21 0-340</inkml:trace>
  <inkml:trace contextRef="#ctx0" brushRef="#br0" timeOffset="47341.8049">11478 12601 810,'0'0'132,"0"0"-82,0 0-3,0 0 4,0 0-7,19 122-22,-15-87 7,-2-6 2,-2-7 0,0-8-10,0-7-6,0-7-4,0 0-5,2-5 3,8-27-1,5-14-8,6-8-8,3 3 4,-1 14 1,-4 11 2,0 11 1,-2 12 9,1 3 3,-3 0 1,1 14 2,-3 14-8,-3 3-5,-6 8 1,-2 2-3,-2-2-21,0-1-33,0-6-50,0-13-182,9-18-120</inkml:trace>
  <inkml:trace contextRef="#ctx0" brushRef="#br0" timeOffset="47502.2629">11907 12596 991,'0'0'161,"0"0"-130,0 0-8,0 0 7,0 0-21,18 145-7,-14-99-2,-4-1-45,0-10-112,0-11-181,3-14-147</inkml:trace>
  <inkml:trace contextRef="#ctx0" brushRef="#br0" timeOffset="47673.333">12092 12621 1021,'0'0'166,"0"0"-123,0 0-25,0 0 17,0 0-21,5 137-9,1-94 0,-4 2-5,-2-3-7,0-7-42,0-4-68,0-9-111,-2-14-220</inkml:trace>
  <inkml:trace contextRef="#ctx0" brushRef="#br0" timeOffset="47854.47">11869 12504 1088,'0'0'67,"0"0"-62,148-68 20,-58 53-13,-2 4-6,-16 3-2,-24 6-4,-21 2-54,-25 0-215,-2 0-234</inkml:trace>
  <inkml:trace contextRef="#ctx0" brushRef="#br0" timeOffset="49157.7833">13782 11690 937,'0'0'148,"0"0"-145,0 0 5,0 0 2,112-4 9,-71-10-13,-6 4-1,-16 0-1,-12 2 6,-7 4 12,0 2 42,-18 2-31,-19 0-25,-11 0-4,-3 16-2,3 3 2,12 1-4,7-6 6,11-3 0,9-4-1,5-3-3,4 2-2,0-1-3,21-1 3,14 0 0,2-4 4,5 0 0,-4 0-1,-4-8 1,-17-2-2,-8 5 7,-9-2-2,-7 1 13,-28 2-8,-14 4-12,-9 0-2,-3 2 1,11 18 1,7 1 0,19-1-4,17-2-34,7-9-94,29-9-209</inkml:trace>
  <inkml:trace contextRef="#ctx0" brushRef="#br0" timeOffset="50198.5393">14738 11333 1017,'0'0'80,"0"0"1,0 0-20,0 0-55,0 0 10,20 115 14,-13-52-1,-2 4-7,-1 2-5,-4-6-4,0-8-4,0-13-3,0-16-1,0-10-1,0-10-3,0-6 1,0 0 4,0-9 5,-2-26-7,-13-15-4,1-15-4,1-3 2,3-5 0,6 6-1,2 18 3,-1 17 4,3 18-1,0 11 16,0 3-17,0 2-2,0 20-7,0 10 7,5 4 0,7 2-18,3 8-48,0 2-81,3 0-232,-4 0-250</inkml:trace>
  <inkml:trace contextRef="#ctx0" brushRef="#br0" timeOffset="50662.0171">15467 11730 869,'0'0'83,"0"0"-77,0 0 17,0 0 4,0 0-11,0 0 0,4 55 2,-4-55 25,0 0 7,0 0 6,0-10-24,0-11-15,-2 6-8,2 2 0,0 8 2,0 5-8,0 0-3,0 0 0,5 0 0,-1 0 1,-4 1 3,0 3 1,0 5 7,-7 0 6,-14 0-8,1-4-5,0-5-2,8 0 4,3 0 0,7 0 4,-1 0-8,3 0-3,0 0-14,6 0-48,14 0-102,-3 0-343</inkml:trace>
  <inkml:trace contextRef="#ctx0" brushRef="#br0" timeOffset="51630.3039">16127 11601 1080,'0'0'70,"0"0"-33,0 0 1,0 0-17,0 0 8,161 0-12,-88-12-10,1-13-7,-7 4-1,-14 4-67,-13 5-125,-15 2-277</inkml:trace>
  <inkml:trace contextRef="#ctx0" brushRef="#br0" timeOffset="52124.7568">17124 11201 478,'0'0'634,"0"0"-616,0 0 1,0 0 5,0 0-20,0 0 10,-98 145-1,70-99 13,7-2-9,7-6-8,9-4-4,5-6-4,7-6-1,26-8-5,10-14-22,9 0-5,-4-14-4,-1-18 8,-13-2 15,-9 0 13,-14 3 10,-3 5 7,-8 11 26,0 7-10,0 6-7,0 2-7,0 0-16,-8 17 0,-2 8-5,3 5 2,7-4 0,0-3-1,10-6-1,17-8 0,8-3 1,0-6 1,1 0 2,-7-23 4,-11-5-1,-9-4 7,-9 0 8,0-3 0,-9 7-5,-14 7-7,-1 6-8,-2 10-3,6 5-2,-3 0-54,7 20-71,3 8-168,7 7-164</inkml:trace>
  <inkml:trace contextRef="#ctx0" brushRef="#br0" timeOffset="52441.8645">17554 11667 1017,'0'0'82,"0"0"-45,91-135 20,-49 81-44,-2-1-6,-15 4-1,-17 7-3,-8 12 2,0 9-2,-25 13 6,-7 8-9,-1 2-3,3 4 2,9 15-1,10 2-17,11 2-1,0-1-7,8 1-10,24-3 10,7-3 27,6 3 1,0-6 2,-12 4 6,-6-2-4,-16 3 0,-11 2-4,0 4 0,-11 0-2,-16 1-56,0-7-217,4-14-203</inkml:trace>
  <inkml:trace contextRef="#ctx0" brushRef="#br0" timeOffset="52753.8798">18000 11305 997,'0'0'117,"0"0"-96,0 0 37,0 0-30,101 111-19,-95-69-3,-4-3-3,-2-10-1,0-12 3,0-5-4,0-12 4,0 0-1,0-12 6,0-21-10,4-12-7,12-4 4,4 6 2,4 7 0,3 13 2,-2 13 4,0 7 15,-4 3-6,0 10-2,-9 16 1,-2 10-7,-6 3-4,-1 0-2,-3 2-12,0-4-44,1-11-162,2-12-185</inkml:trace>
  <inkml:trace contextRef="#ctx0" brushRef="#br0" timeOffset="52924.6754">18482 11307 742,'0'0'332,"0"0"-261,0 0-69,0 0 14,0 0-9,44 130-1,-42-85-6,2-4-13,-1-2-79,1-11-136,2-8-96</inkml:trace>
  <inkml:trace contextRef="#ctx0" brushRef="#br0" timeOffset="53100.3161">18693 11240 949,'0'0'148,"0"0"-85,0 0-53,0 0 3,0 0 2,51 150-8,-44-101-4,1 0-2,2-5-1,-1-4-21,-1-4-50,-4-9-101,-4-14-249</inkml:trace>
  <inkml:trace contextRef="#ctx0" brushRef="#br0" timeOffset="53249.2519">18514 11078 1032,'0'0'29,"0"0"-26,0 0-6,179-60-42,-121 60-183,-15 0-181</inkml:trace>
  <inkml:trace contextRef="#ctx0" brushRef="#br0" timeOffset="53655.8164">18994 11189 917,'0'0'70,"0"0"-45,0 0 56,147 54-53,-114-20-18,-15 4 3,-18 2-8,0-2 2,-33-1 0,-3-5-2,10-12-4,10-10-1,10-10-31,6 0-3,6-27-8,23-12-34,8-9 42,1-2 27,-2 3 7,-4 6 6,-10 16 44,-7 10 16,-10 8 12,-5 7-14,0 0-14,-13 21-21,-13 12-5,4 7 3,12 1-2,10-5-11,0-4 1,19-9-9,24-3 0,11-9-3,8-7 3,0-4-4,-3 0-2,-13-10-9,-19 0-33,-19 2-36,-8 4-98,-28 1-328</inkml:trace>
  <inkml:trace contextRef="#ctx0" brushRef="#br0" timeOffset="54073.5298">17233 12150 812,'0'0'239,"0"0"-208,0 0 18,0 0-2,143 12-10,-11-11 8,39-1-17,24 0 0,17-20 8,18-9-9,7-3 3,-4-3-3,-4 7-6,-25 0-5,-31 8-3,-36 6 0,-43 1-10,-36 8-3,-29 1-13,-23 2-32,-6 2-22,-22 0-26,-29 0-167,-23 0-399</inkml:trace>
  <inkml:trace contextRef="#ctx0" brushRef="#br0" timeOffset="54502.0769">18036 12729 946,'0'0'153,"0"0"-129,0 0 34,0 0-18,39 113-16,-30-67-2,-2-7-10,-4-8 6,-3-9-12,0-14 1,0-6 2,0-2-2,0-6 4,0-24-10,7-16-1,13-7-10,8 3 10,-4 8-3,3 14 3,-5 12 0,-3 11 8,0 5 3,0 0 0,-6 12-2,3 13 0,-6 5-6,-3 5-3,-3 3 0,-4 1-18,2-5-42,6-5-60,0-14-143,5-12-114</inkml:trace>
  <inkml:trace contextRef="#ctx0" brushRef="#br0" timeOffset="54659.9125">18553 12695 802,'0'0'190,"0"0"-67,0 0-63,0 0-46,0 0 9,0 0-10,21 112-9,-19-76-4,4-3-32,0-8-74,5-8-154,3-15-168</inkml:trace>
  <inkml:trace contextRef="#ctx0" brushRef="#br0" timeOffset="54833.1715">18774 12639 813,'0'0'209,"0"0"-108,0 0-34,0 0-42,0 0 3,16 116-11,-6-72-12,-1-4-3,-3-1-2,-2-8-72,-4-4 21,0-9-134,0-8-212</inkml:trace>
  <inkml:trace contextRef="#ctx0" brushRef="#br0" timeOffset="54982.1085">18387 12537 1107,'0'0'24,"0"0"-2,0 0-15,129-43-7,-63 34-67,-11 0-163,-18 4-87</inkml:trace>
  <inkml:trace contextRef="#ctx0" brushRef="#br0" timeOffset="55193.7876">18874 12492 842,'0'0'260,"0"0"-231,0 0 53,165 43-22,-119-3-39,-13 6 0,-12 6-14,-19 6 3,-2 8-2,-13 1-2,-16-1-3,0-6-3,4-12-16,4-11-28,7-11-82,4-14-212,1-12-268</inkml:trace>
  <inkml:trace contextRef="#ctx0" brushRef="#br0" timeOffset="55784.9107">19210 12354 809,'0'0'73,"0"0"32,0 0-8,134 2-53,-119 13-2,-8 0-17,-7 1-1,0 4-7,-15-3-9,-8-1 1,-2-9-9,6-5-1,3-2-4,3-4-4,6-22-15,7-6 8,0-4 8,0 4-1,15 6 9,6 6 0,4 4 0,-2 4 0,0 4 3,2 3 4,-3 5 4,-2 0-4,0 0 4,-6 13-1,1 3 3,-6 1-6,-5 8-1,-4 1-1,0 2 2,-2 2-3,-20 0-2,-3-2 1,-1-1-3,-1-8 0,4-7-2,6-8 2,5-1-1,8-3-1,2 0 2,2 0 2,0 0-2,0 0 4,0 1-1,0 10-2,22 0 11,8 3 7,5-1-5,2-5-2,3-4 0,1-4 0,-3 0-1,-3 0-3,-4-3-3,0-8-3,-6 0-2,-9 6-6,-9 0-48,-7 5-103,0 0-360</inkml:trace>
  <inkml:trace contextRef="#ctx0" brushRef="#br0" timeOffset="56217.6134">17884 12550 722,'0'0'223,"0"0"-139,0 0 39,0 0-30,0 0-71,0 0 7,-136 135 13,100-53 2,11 2 3,12 1-16,13-1 0,0-6-12,20-8-13,23-4-4,13-5-2,6-7-4,-2-8-26,-5-11-41,-8-8-36,-13-19-139,-18-8-390</inkml:trace>
  <inkml:trace contextRef="#ctx0" brushRef="#br0" timeOffset="57259.7634">9364 10728 671,'0'0'133,"0"0"-74,0 0 46,-148 21-19,75-3-50,-11-7-15,-6 1 11,1-2-9,11-3 7,5 5 1,6 5-5,4 1-2,3 5-3,9 10-4,7 12 4,9 17-5,14 20-1,6 16 3,11 20 1,4 18 8,0 19 2,0 14-3,0 13-5,0 4-1,-2-7-7,-13-7-4,-4-15-4,0-24 0,1-24 0,7-22-3,6-27-1,5-18 1,0-16-2,25-10 0,17-7-1,20-9 1,17 0 6,12 0-2,0-11-4,1 5 0,-5 4-15,-11 2-40,-5 2-35,-11 20-31,-15-1-155,-16 2-329</inkml:trace>
  <inkml:trace contextRef="#ctx0" brushRef="#br0" timeOffset="58216.573">19375 10571 1138,'0'0'31,"0"0"-29,118-18 21,-22 18 5,25 8-17,10 6-5,-4 1-3,-13-9-1,-23-5 1,-29-1-3,-24 0 3,-22 0 15,-12 0 26,-4 0 19,0 0-13,0 0-15,0 0-21,0 32-12,0 21 3,0 21 13,0 21 0,0 11-5,0 15-2,0 12-5,23 10-4,1 13-2,0 1 1,-1 2 0,-9-2 1,-8-11-2,-6-3 1,0-11 1,-9-7-2,-11-15 2,-8-18-2,-4-16 2,-11-21-1,-7-20 4,-6-14-3,-2-16 6,0-5-8,6-1 0,9-20-51,17 6-50,18 12-48,8 3-202,12 10-375</inkml:trace>
  <inkml:trace contextRef="#ctx0" brushRef="#br0" timeOffset="58552.9288">20526 13430 1227,'0'0'13,"0"0"-13,-19 109 54,19-70-41,16-10-2,8-7-8,1-13-2,4-9 2,4-7 1,3-27-4,0-6 9,-12-2-5,-8 8 9,-14 6 33,-2 10 4,-2 4-18,-27 6-5,-11 6-12,-7 2-14,1 0-1,7 7 0,14 2-7,12-3-38,9-2-40,4-4-61,0-7-295</inkml:trace>
  <inkml:trace contextRef="#ctx0" brushRef="#br0" timeOffset="58898.1148">20956 10124 1238,'0'0'61,"0"0"9,0 0-24,0 0-41,0 0-1,27 170 6,-8-92-9,-3-1-1,-5 1-45,-9-8-64,-2-12-232,-22-17-527</inkml:trace>
  <inkml:trace contextRef="#ctx0" brushRef="#br0" timeOffset="59994.8006">4235 15027 198,'0'0'772,"0"0"-659,0 0-21,0 0-13,0 0-69,0 0-4,0 0-6,75-14 8,-15 16-8,2-2 0,-4 0-1,-8 0-85,-19 0-152,-29 0-219</inkml:trace>
  <inkml:trace contextRef="#ctx0" brushRef="#br0" timeOffset="60136.7914">4154 15402 975,'0'0'148,"0"0"-125,0 0-1,0 0-8,163-14-9,-81 4 11,-8 2-16,-22 8-186,-26 0-349</inkml:trace>
  <inkml:trace contextRef="#ctx0" brushRef="#br0" timeOffset="62036.831">5447 14991 381,'0'0'247,"0"0"-136,0 0 12,0 0-21,0 0-22,0 0-9,-8 6-1,8-10-20,21-16-26,13-14 4,11-10-15,-3-5 2,-2-9-12,-11 7-1,-11-2 4,-12 9 1,-6 14-3,0 7-4,-2 14 0,-22 6 0,-8 3-6,-3 3-19,-5 19 2,4 4 9,13 2 5,15 2-5,8 4-23,15 5 1,33-3 21,7 0 5,8-8 6,-5 2 4,-12-6 0,-13-2 2,-14 0-1,-15 2-1,-4 5 1,-12 0 1,-18 5 0,-9-4-2,4-6-23,8-12-45,8-8-81,11-4-129,8-17-324</inkml:trace>
  <inkml:trace contextRef="#ctx0" brushRef="#br0" timeOffset="62543.9732">5991 14680 848,'0'0'64,"0"0"-55,0 0-9,0 0 7,-14 104 4,12-59-1,2-5 10,0 2-11,0-3-1,0-10 2,0 0-3,14-12-3,-1-5-1,3-6-3,0-6-7,8-9 7,-1-17 19,-4-20-9,-1-3-1,-7 1 3,-6 4-4,-4 13 21,-1 16 2,0 10 4,0 5-3,0 0-32,0 0-13,0 13-8,0 16 21,0 10 1,0 1 1,0-8 4,-1-5-6,-4-10-1,3-9 0,2-1-15,0-7 10,0 0 6,0-20-2,4-12 5,14 1-3,5-3 2,2 12 1,0 9 2,2 12 0,2 1-4,0 1 6,-4 20-7,-5 3 0,-2 0 2,-9 4-4,-6-5 0,-3 9-80,-19-3-100,-23-6-187</inkml:trace>
  <inkml:trace contextRef="#ctx0" brushRef="#br0" timeOffset="62822.8457">5987 14329 861,'0'0'72,"0"0"-62,118 8 27,-88 17-19,-16 3-15,-14 2-3,-22-2 12,-24-5 46,-8-4-16,-2-15 2,12-4-17,13 0-1,8-23-6,17 2 2,6 1-6,0 3-12,8 1-4,19 10 0,9 6-1,3 0-71,4 27-114,-1-1-287</inkml:trace>
  <inkml:trace contextRef="#ctx0" brushRef="#br0" timeOffset="63414.8787">6671 14682 784,'0'0'189,"0"0"-73,0 0-53,0 0-63,0 0 6,0 0 19,-5 115 32,10-66-24,-3-4-21,0-13-10,-1-10 3,-1-12-1,0-10-1,0 0 5,0 0 4,0-10 3,0-22-11,0-9-4,0-2 0,9 2 1,-1 5 1,5 14-1,-2 9 0,3 8 5,0 5-6,1 0-1,2 6 1,1 13 0,-1 6 0,-7 6-1,-3 5 3,-2 5-5,-5-2-10,0-3-47,0-6-100,0-12-191,0-16-98</inkml:trace>
  <inkml:trace contextRef="#ctx0" brushRef="#br0" timeOffset="63609.0783">6994 14696 939,'0'0'179,"0"0"-148,0 0-31,0 0-17,0 0 17,0 0 7,44 80-4,-41-44 4,-3 9-1,0-1-6,0 0-21,0-14-92,0-14-102,0-12-18,7-4-82</inkml:trace>
  <inkml:trace contextRef="#ctx0" brushRef="#br0" timeOffset="63784.5152">7158 14761 145,'0'0'390,"0"0"-226,0 0-7,0 0 0,0 0-86,0 0-55,13-31 3,-7 53 35,3 6 2,-1 3-30,2 1-6,-4 0-15,1 2 1,-6-2-6,-1 0-41,0-2-132,0-8-128,-19-16-124</inkml:trace>
  <inkml:trace contextRef="#ctx0" brushRef="#br0" timeOffset="63992.6291">6926 14561 635,'0'0'356,"0"0"-297,0 0-16,0 0-18,149-85-4,-67 63 11,0 4-5,1-9 4,-7 8-19,-18 3-11,-16 1-1,-18 11-15,-19 4-148,-5 0-207,-24 0-179</inkml:trace>
  <inkml:trace contextRef="#ctx0" brushRef="#br0" timeOffset="64494.3296">5701 15404 722,'0'0'159,"0"0"-104,0 0 26,168-2 4,-37-5-2,29 2-31,21-2-21,13-7-4,4-4-3,-3-1-2,-2-5-4,-12-5-1,-21-3-9,-22 3 1,-31-2-5,-33 7-1,-30 11-3,-25 4-1,-19 9-34,-14 0-55,-41 0-134,-26 18-381</inkml:trace>
  <inkml:trace contextRef="#ctx0" brushRef="#br0" timeOffset="64907.1053">6144 15954 892,'0'0'61,"0"0"-51,0 0 10,0 0 15,47 121-3,-39-86 2,-4 0 4,-4-8-12,0-13-10,0-9-4,0-5-1,0 0 2,0-12 16,2-29-19,7-10-10,7-7-3,5 15 2,2 7 2,2 13 2,-5 9 3,0 10 7,-2 4-4,-1 0-9,1 14 3,1 13 2,-2 3-2,-1 12 2,-7 6-5,-5-5 0,-2 0-43,0-8-54,0-15-103,4-19-122,0-1-195</inkml:trace>
  <inkml:trace contextRef="#ctx0" brushRef="#br0" timeOffset="65073.7839">6664 15895 1003,'0'0'181,"0"0"-169,0 0-8,0 0 11,0 0 1,52 117-3,-46-75-12,-3 2-1,-3-6-23,0-6-110,0-18-79,0-10-184</inkml:trace>
  <inkml:trace contextRef="#ctx0" brushRef="#br0" timeOffset="65268.5021">6885 15881 902,'0'0'279,"0"0"-218,0 0-45,0 0-9,0 0-1,0 0 21,45 114-10,-39-69-3,-1-5-8,-3 0-4,0-4-2,-2-6-5,0-8-60,0-4-109,0-4-152,0-14-172</inkml:trace>
  <inkml:trace contextRef="#ctx0" brushRef="#br0" timeOffset="65463.945">6564 15727 214,'0'0'950,"0"0"-911,0 0-26,0 0 5,187-50-5,-102 36-4,-9 5-4,-21 2-3,-19 5-2,-18 2-79,-16 0-131,-2 0-229</inkml:trace>
  <inkml:trace contextRef="#ctx0" brushRef="#br0" timeOffset="66566.8145">8504 14668 560,'0'0'217,"0"0"-28,0 0-15,0 0-85,0 0-55,0 0-25,-16 14 6,16 34 19,8 10-2,0 5-11,-2-3-14,-4 2-7,0-8-4,1-6-43,-3-4-72,0-13-122,-7-9-193</inkml:trace>
  <inkml:trace contextRef="#ctx0" brushRef="#br0" timeOffset="66738.5577">8220 14985 548,'0'0'517,"0"0"-491,0 0-21,0 0 10,172-127-4,-91 94-2,-10 5-3,-9 10-6,-10 9-50,-11 0-256,1-3-205</inkml:trace>
  <inkml:trace contextRef="#ctx0" brushRef="#br0" timeOffset="67216.7792">9557 14432 995,'0'0'18,"0"0"16,0 0 24,-116 68-46,77-16 13,-6-3 11,2 2 5,8 0-7,8-10-19,16-2-10,11-10-4,7-7-2,28-10-7,9-12-25,11-3-8,0-29-14,-1-7 2,-9-3 36,-7-2 17,-16 8 8,-11 6 15,-7 14 19,-4 8-1,0 8-16,0 0-11,0 8-12,-13 21 2,-1 2-3,6 5 1,8 1 0,0-8-2,4-7-2,24-8 2,11-9 0,1-5 1,0-9 2,-4-19 2,-12-5 11,-8-4 12,-14-4 0,-2 0-11,0 3-16,-22 10 1,-5 10-2,-2 18-27,0 0-50,5 24-158,8 12-135,6 3-233</inkml:trace>
  <inkml:trace contextRef="#ctx0" brushRef="#br0" timeOffset="67533.0337">9894 14846 632,'0'0'334,"0"0"-253,132-109 10,-78 63-48,-8-7-22,-10 2-10,-18-7 0,-18 9 4,0 10-6,-16 13-9,-15 16 0,-3 10-3,1 0-1,2 22-12,8 5-7,12 2-4,11 0 6,0-3 2,23-2 15,15-6 0,10-2 4,4 2 5,-7-6 13,-10 4 0,-10-2 0,-10 2-11,-13 3-4,-2 2-3,-8 6 0,-21 0-18,-3 0-143,5-13-119,7-14-157</inkml:trace>
  <inkml:trace contextRef="#ctx0" brushRef="#br0" timeOffset="67865.0118">10423 14504 1003,'0'0'63,"0"0"-53,0 0 21,71 120-6,-53-82-9,-9-6-11,-5-9 2,-2-14-4,-2-3 6,0-6-3,0 0 8,0-10 13,2-21-20,6-18-4,3-6-6,4 6 2,7 6 1,1 16 0,1 13 10,-2 4 14,1 10 1,-3 0-12,-5 18-7,1 15 1,-7 6-4,-9 7 0,0 0-3,0 0-12,0-10-59,0-7-108,0-17-136,0-12-181</inkml:trace>
  <inkml:trace contextRef="#ctx0" brushRef="#br0" timeOffset="68035.9787">10931 14405 916,'0'0'236,"0"0"-183,0 0-53,0 0 4,0 0 4,42 107-4,-40-61-4,-2 0 0,0-5-79,0-7-107,0-15-99,3-13-130</inkml:trace>
  <inkml:trace contextRef="#ctx0" brushRef="#br0" timeOffset="68207.8172">11123 14413 588,'0'0'496,"0"0"-417,0 0-73,0 0 3,0 0 13,56 123-11,-48-72-3,-1-5-6,-3-7-2,-2-3-13,-2-4-70,0-10-106,-2-12-277</inkml:trace>
  <inkml:trace contextRef="#ctx0" brushRef="#br0" timeOffset="68404.6029">10907 14249 963,'0'0'94,"0"0"-66,131-32 7,-38 20 7,7 0-23,-3-2-13,-17-2-1,-24 4-5,-25 6 0,-25 6-66,-6 0-87,-42 14-181</inkml:trace>
  <inkml:trace contextRef="#ctx0" brushRef="#br0" timeOffset="68717.8744">9586 15163 957,'0'0'118,"0"0"-114,193 12 52,-42-12 20,29 0-35,17-16-3,8-11-3,7-8 4,-5-7-8,-9-2-16,-17 0-2,-32 4-6,-33 4-2,-36 14-5,-35 6 0,-29 9-9,-16 7-37,-14 0-34,-44 7-83,-25 17-316</inkml:trace>
  <inkml:trace contextRef="#ctx0" brushRef="#br0" timeOffset="69057.8462">10318 15607 1064,'0'0'36,"0"0"-25,18 154 25,0-104-22,-7-13-9,-7-16-1,-4-9 3,0-10 0,0-2 9,0-9 13,0-29-6,0-8-23,4-9-17,19 3 14,4 14 1,0 16 4,0 14 4,-4 8 0,-2 0 1,-1 12-1,-5 20 3,-3 0 2,-3 8-1,-5-4-7,-2 4-3,-2-6 0,0-1-28,0-12-68,0-10-134,0-11-131</inkml:trace>
  <inkml:trace contextRef="#ctx0" brushRef="#br0" timeOffset="69222.6796">10741 15633 804,'0'0'234,"0"0"-152,0 0-57,0 0-10,0 0 28,0 0-17,33 125-23,-33-93 0,0 3-3,0-5-74,0-2-95,0-10-152,8-18-262</inkml:trace>
  <inkml:trace contextRef="#ctx0" brushRef="#br0" timeOffset="69401.6508">10942 15570 986,'0'0'152,"0"0"-99,0 0-39,0 0 3,0 0 17,29 125-22,-27-82 0,-2-2-10,0-1-2,0-4 0,0-8-40,0-2-85,0-8-182,-10-9-121</inkml:trace>
  <inkml:trace contextRef="#ctx0" brushRef="#br0" timeOffset="69573.8712">10579 15552 1009,'0'0'102,"0"0"-85,118-68 21,-29 42-29,3 9-9,-13-2-2,-23 3-85,-20 5-181,-22 4-242</inkml:trace>
  <inkml:trace contextRef="#ctx0" brushRef="#br0" timeOffset="69810.6786">11092 15374 532,'0'0'319,"0"0"-214,0 0-9,122 16-27,-72 16-23,0 8-8,-5 14 0,-7 13-2,-16 9 1,-16 9 3,-6 7-21,-6-5 23,-23-7-17,-6-8-16,3-23-2,6-13-2,8-19-5,4-12 0,3-5-18,0-14-34,-1-21-44,2-23-129,-1-5-204</inkml:trace>
  <inkml:trace contextRef="#ctx0" brushRef="#br0" timeOffset="70355.3854">11557 15113 933,'0'0'41,"0"0"-36,0 0-5,0 0 3,0 0-1,0 0 3,27 73 0,-42-73 11,1 0 12,3-4-13,5-13 13,3-1-27,3-2 2,0 2-6,16 0-3,4 6 6,2 4 6,2 3-4,1 5-1,-1 0 12,-4 5 4,0 17 1,-6 9-4,-5-4 7,-5 8 3,-4 5-5,0 0-11,-10-1 5,-17 2-5,-4-4-7,-5-11 1,2-5 3,8-10-3,5-11 1,11 0-2,4-9-1,6-8-10,0 2 5,12 5 5,15 10 4,6 0 10,3 0-2,4 16 1,-4 2 6,6-1-5,-2-14 11,3-3 6,1 0 4,3-22 8,-7-8-12,-7 0-2,-10 2-17,-12 10-12,-11-4 0,0 7-28,-13 2-59,-24 5-97,-13 4-482</inkml:trace>
  <inkml:trace contextRef="#ctx0" brushRef="#br0" timeOffset="70697.8584">9993 15441 150,'0'0'936,"0"0"-872,0 0 2,0 0 10,0 0-69,0 0 8,-21 142 41,3-34 0,3 0-9,11 2-11,4-11-10,6-5-6,28-19-18,11-12 0,4-15-2,2-20-12,-5-5-49,-5-14-31,-8-9-49,-14 0-306</inkml:trace>
  <inkml:trace contextRef="#ctx0" brushRef="#br0" timeOffset="74654.0631">12340 14645 81,'0'0'67,"0"0"-24,0 0-12,0 0-22,0 0-2,0 0-3,0 0 8,11-27 5,-11 23 23,0 0 1,-7 1 11,-6 3-11,0 0 27,8 0 39,-4 0 7,4 0 32,4 0-11,-1 0-33,2 0-50,0 0-14,0 0-16,3 0-14,29 0 11,8 3 5,8-3-5,0 0 2,-9 0-9,-10 0-6,-15 0 0,-9 0-2,-5 0-4,0 0 5,-2 0 1,-27 0-2,-9 0 0,-9 0-3,0 0-1,2 0 0,5 0 2,9 0-1,7 0 0,13 0 0,6 0-1,5 0-2,0 0 0,7 4-10,22 2-8,15 7-32,14-13-105,7 0-238,3 0-302</inkml:trace>
  <inkml:trace contextRef="#ctx0" brushRef="#br0" timeOffset="75045.8622">13138 14122 977,'0'0'69,"0"0"-10,0 0 11,0 0-56,0 0 5,182-29 21,-97 16-13,-2-5 3,-8 3-10,-15 5-14,-21 2-6,-19 8-9,-16 0-49,-4 0-92,-13 5-184,-26 8-55</inkml:trace>
  <inkml:trace contextRef="#ctx0" brushRef="#br0" timeOffset="75419.4538">13214 14154 658,'0'0'75,"0"0"-58,0 0 71,0 0-16,0 0-22,0 0 42,-32 31-18,28 3-3,-1 17-11,5 18-21,0 15 0,0 19-1,0 21-13,5 14-3,4 10-1,0 3-10,-3-12-4,-6-5-2,0-12-3,0-17 0,0-13 1,-11-10 5,5-22 1,1-16-2,5-14-3,0-19 5,0-8 1,20-3-8,21 4 8,7-4-5,8 0-1,-2 0-4,-6 0-8,-2 0-57,3 0-33,-1 0-82,2-39-341</inkml:trace>
  <inkml:trace contextRef="#ctx0" brushRef="#br0" timeOffset="76468.8701">13999 14231 538,'0'0'194,"0"0"-93,0 0 9,0 0-26,0 0-37,0 0-16,-39 27-9,22 12-2,-2 7 6,4 6 6,6 1-8,2-4-6,7-6-8,0-8-6,0-9-2,7-9-1,13-2-1,5-15-2,5 0 1,2-15 1,2-11 16,-3-12-15,-9 0 7,-4-7 0,-9-1 5,-9 0 10,0 4-5,-2 4 5,-18 9-8,-5 2-10,-4 9 5,-2 5-10,-3 4 0,5 6-1,2 3 0,12 0-7,11 0-46,4 0-57,9 17-226,20 5-182</inkml:trace>
  <inkml:trace contextRef="#ctx0" brushRef="#br0" timeOffset="78171.7014">14934 14207 256,'0'0'152,"0"0"-94,0 0 36,0 0-31,0 0 15,0 0 34,0-48 15,0 48 0,0 0-47,0 0-43,0 2-34,0 26 3,0 14 4,0 11 18,0 5 6,3-5-11,4-7-13,-2-5-2,0-6-5,-2-4-1,-1-4-2,-2-10-8,0-2-34,0-2-81,0-9-95,-2-4-117</inkml:trace>
  <inkml:trace contextRef="#ctx0" brushRef="#br0" timeOffset="78382.7863">14657 14422 694,'0'0'151,"0"0"-115,0 0-2,0 0 14,183-25-3,-104 7 13,-2 3-10,-11-6-17,-24 10-16,-15 4-15,-14 1-17,-7 3-106,-1 3-217,0-12-249</inkml:trace>
  <inkml:trace contextRef="#ctx0" brushRef="#br0" timeOffset="78696.4279">15922 14026 1052,'0'0'73,"0"0"-49,0 0 7,0 0 21,0 133-20,4-92-8,5-8-15,1 4-5,-6-3-4,0-5-2,1 0-38,-5-3-73,0-6-100,0-3-65,0-5-139</inkml:trace>
  <inkml:trace contextRef="#ctx0" brushRef="#br0" timeOffset="78996.6939">15646 14684 609,'0'0'230,"0"0"-130,0 0-19,0 0-33,158-30-9,-70 30-7,20 0-1,15 0 11,13-2 7,4-8-19,-2 1-1,-4-10 0,-13 1-14,-15-3-5,-23 1-5,-27 6 1,-26 7-6,-16 2-2,-14 5-19,0 0-55,-25 7-38,-24 19-150,-15 12-194</inkml:trace>
  <inkml:trace contextRef="#ctx0" brushRef="#br0" timeOffset="79550.7005">15791 15230 886,'0'0'135,"0"0"-80,0 0-14,0 0-19,0 0 9,0 0-6,81 118-4,-70-80 1,-3-6-6,-7-9-8,-1-2 1,0-10-1,0-8-4,0-3 1,0 0 1,5-26 2,2-18-8,5-11-6,3 2-4,5 5 7,2 16 0,0 8 3,1 12 1,4 12 8,-3 0 0,3 4-1,-2 15-2,-6 9-2,-3 1 0,-5 3 1,-9-1-4,0 1-1,-2-11-2,0-4-32,0-6-55,0-9-112,0-2-177</inkml:trace>
  <inkml:trace contextRef="#ctx0" brushRef="#br0" timeOffset="79724.7315">16356 15205 957,'0'0'165,"0"0"-124,0 0-22,0 0-1,0 0-11,0 0-2,58 132-5,-58-95-2,0-3-71,0-10-111,0-10-54,0-14-188</inkml:trace>
  <inkml:trace contextRef="#ctx0" brushRef="#br0" timeOffset="79904.2151">16518 15204 87,'0'0'994,"0"0"-902,0 0-35,0 0-40,0 0-13,0 0 7,23 62-5,-21-30 3,-2 2-5,4 3-2,-2-6-2,0-1-13,-2-6-76,0-2-133,0-11-134</inkml:trace>
  <inkml:trace contextRef="#ctx0" brushRef="#br0" timeOffset="80090.7948">16221 15112 186,'0'0'757,"0"0"-740,0 0 6,171-61 14,-106 50-37,-4-2-22,-14-1-128,-13 4-88,-11 6-338</inkml:trace>
  <inkml:trace contextRef="#ctx0" brushRef="#br0" timeOffset="80332.6827">16746 14997 1038,'0'0'111,"0"0"-103,0 0 63,135 78-38,-97-26-3,-10 11-8,-14 9-1,-14 3 0,0-3-5,-18 1-8,-13-12 20,2-11-16,0-10-2,4-14-9,7-6-1,1-8 0,5-3-15,1-9-30,3 0-27,0-20-64,2-18-161,3-16-282</inkml:trace>
  <inkml:trace contextRef="#ctx0" brushRef="#br0" timeOffset="80916.7055">17241 14658 839,'0'0'38,"0"0"-33,0 0-5,0 0 0,0 0 2,0 0 2,3 94 7,-14-92 38,0-2-24,4 0-8,2 0-4,2-14-11,3-6-2,0 3-3,5-2-14,11 7 14,3 2 3,-2 4 2,3 6 4,1 0-1,-2 0 4,-1 6 5,-3 16-6,-1 8 0,-5 8 6,-5 0 4,-4 6-4,0-1 1,0-4-4,-13 2 1,-11-5 0,-10-4-3,-1-8 2,1-4-11,5-10 1,11-2 4,7-8-5,9 0-1,2 0-10,4-4-2,20-13 13,8 8 9,2 3 2,1 6 5,3 0 1,-5 0 8,3 15-1,-8-3 2,-3-3-5,-2-3-2,-4-6 3,8 0 15,2 0-8,-1-20-5,4-6-8,-5-4-2,-4 1-11,-10 0-3,-8 0-24,-5 8-42,-12 4-153,-35 12-344</inkml:trace>
  <inkml:trace contextRef="#ctx0" brushRef="#br0" timeOffset="81276.2584">15686 15061 939,'0'0'88,"0"0"2,0 0 3,-132 58-65,93-2 5,0 21 12,6 13 12,6 0-4,14 7-11,13-6-15,0-8-7,31-11-14,23-14-6,17-17-2,16-20-24,6-17-37,5-4-31,-7-22-306,-8-22-299</inkml:trace>
  <inkml:trace contextRef="#ctx0" brushRef="#br0" timeOffset="81884.7483">17640 14026 960,'0'0'74,"0"0"-63,0 0 24,160-22 14,-83 22-33,-1 12-6,-7 1-4,-16-5 3,-17-2-2,-18-4-3,-9-2 10,-9 0 17,0 0-3,0 0 6,0 0-5,0 0-10,0 0 0,0 0 4,0 3-8,0 6-5,0 13-4,3 12-1,5 18 27,3 16-11,-2 10-4,2 12-5,1 11-5,0 11 1,0 6-2,-1 5-3,2-2-2,-1-2 4,1-6-1,-5-9 0,-2-12 3,-6-16 1,0-9 12,-27-13-3,-24-4 6,-12-6-4,-22-4-9,-4-8-4,-3-15-6,10-4-2,15-6-42,9-7-50,12 0-55,0-14-442</inkml:trace>
  <inkml:trace contextRef="#ctx0" brushRef="#br0" timeOffset="92358.0377">7992 14166 789,'0'0'63,"0"0"-52,0 0 43,0 0 21,0 0-57,0 0 3,0 0-1,-32-79 13,23 63 10,2 2-15,-4-5 9,-5 2-3,0-5-17,-2 2-8,1-2 3,-3 4-4,-3 1 1,0 1 0,2 5-2,-4-1 0,3 5 2,-1-1-4,0 4-4,-6-2 2,-5 2-3,3 1 5,-5-4-5,0 3 4,3 1 3,-3-4 1,1 2 0,-1-2 0,-2 1-3,-2-1 0,-4 4 1,-4-1-2,-1-1-4,1 3 1,0 1-1,0 1 3,1 0 0,-3 0-3,2 0 2,-4 0-1,4 1 0,-4 6-1,3 0 0,-2 0 1,-3-3 0,4 0-2,3 1 2,-3-5 0,1 5 0,-2-1 0,2-1-1,-1 2-1,2 1 1,0 0 1,0 4-1,-1-3 4,1-2-4,4 2 0,5 2 0,0-5-3,5 4 3,1-3 1,0 2-1,-1 3 0,1-2 0,0-1 0,-5 5-1,1-3 1,-4 4 0,-1 2 0,1-1 1,1 3-1,9 0-2,-2 2 2,6-1-4,6 3 4,2 2-1,3-1-2,1 2 0,0 2 2,5 6 0,-4-2 1,3 1-1,3 1 1,0-1-1,2-1 1,-1-7-1,1-1 1,4 0 0,0-2 0,-1 4 0,3 0 0,0 5 0,0 5 0,0 1-2,0 7 2,0 0 0,0-2 2,11 1-1,0-5-2,3-8 2,-1 2-2,3-7 2,-1-2-1,-1 2 1,5-4 5,2 1-6,4 2 2,3 1 0,-1 0 0,7 3 0,-4 0 1,4 3-2,0-8 1,-5-3 0,0 1-2,-2-6 0,-1 0 1,1-3 0,1 0-1,3-2 0,-6 0 0,2 2 1,-3-2 2,2 0-1,0 1-3,1-2 2,2 1-1,2 0 0,5-2 0,2-2-1,-1 0 1,1 0 1,-2 1 1,-2-5-2,-3 5 2,-4-3-2,-1 3 0,0 0 1,6-3-1,-1 2 1,5-1 0,4 3-1,-2-6 0,3 0 2,-6 0-2,-3 0 1,1 0 2,-7 0-1,3 3-2,3-3 0,1 0-2,0 0 2,2 0 0,1 0 0,3 0 0,-4 0 2,-3 0-2,-3 0 1,0 0-1,-6 0 0,4 0 0,0 0 1,0-3-1,0-3 0,3 5 1,-2-1-1,-3 0 0,3-2 1,0-1-1,-3 0 0,4-2 1,-2-2-1,0 1 1,0 2-2,2-6 3,-1 1-4,4-2 1,-1-6 1,1 2 2,-1-4-1,-4-1-1,-3 3 0,1 1 0,-6 1 0,0 8 1,-2-8 2,1 3-6,-2-1 7,8-6-3,1 1-1,2-6 0,4 0-3,-2-4 4,0 2-1,-4 2 2,-4 4 0,-1 1-2,-3 4 1,0-3-2,-1 1 2,-1-4-1,3-4 0,-3-7 0,1 0 6,0 2-5,0-2-1,-6 0 2,0 2-3,-1-4 3,-5 3-1,-2 4 0,2-7-1,-4 0 1,0-1 0,0 8-1,0-3 1,0 9 7,0 7 3,0 2 3,0 2 0,-4 0-6,-4 5 2,3-4-4,-4 5-2,4 0-4,1 2 0,0-1-1,-1 2-18,3 1-35,-5 2-27,-2-2-64,-6 0-412</inkml:trace>
  <inkml:trace contextRef="#ctx0" brushRef="#br0" timeOffset="94510.3536">5933 13834 262,'0'0'250,"0"0"-124,0 0-16,0 0 8,0 0-21,0 0-8,0 0-19,-4-16-1,18 3-29,18-13-12,15-7 1,14-5-12,0-2-3,5-2-1,-6 1-1,-2 3 4,-4 8 0,-13 4-5,-7 8 3,-15 10-7,-9 5-1,-8 0-1,-2 3-3,0 0-2,0 0-43,0-4-40,-23-6-143,-8-5-420</inkml:trace>
  <inkml:trace contextRef="#ctx0" brushRef="#br0" timeOffset="94864.7206">6074 13293 112,'0'0'505,"0"0"-438,0 0-47,0 0 80,0 0-5,0 0-21,113 5-21,-80 2-3,6-1-15,-1-5-10,0 6 0,1-3-4,0 4-7,-2 2-1,1 0-5,-1-1 5,-5 3-5,-3 5 8,-4-2-7,-7 6 1,-7-1 0,-5-3-1,-4 4-4,-2 4-1,0-4 0,-15 4-4,-5-1-1,-2-5-55,2-2-74,2-5-153,1-12-122</inkml:trace>
  <inkml:trace contextRef="#ctx0" brushRef="#br0" timeOffset="95229.5773">6932 13016 725,'0'0'216,"0"0"-187,0 0-24,0 0-2,0 0 6,0 117 32,0-74-8,0-2-1,0-14-16,9-8-6,7-6 0,7-9 3,9-4 2,6 0 9,4-9 2,-2-20-12,-6-6-5,-6-4 3,-9-1 12,-14-4-2,-5 6 4,0 1-3,-16 10-2,-11 9 4,-2 5-13,-2 10-4,4 1-7,6 2-2,2 0 0,5 8-3,-2 20-71,-1 7-118,-4 3-312</inkml:trace>
  <inkml:trace contextRef="#ctx0" brushRef="#br0" timeOffset="96442.4371">8178 17124 950,'0'0'134,"0"0"-105,0 0 33,0 0-31,0 0-5,160-28 4,-93 11-15,-7 4-12,-13 9-3,-13 4-72,-21 0-153,-13 0-306</inkml:trace>
  <inkml:trace contextRef="#ctx0" brushRef="#br0" timeOffset="96626.5037">8195 17348 1153,'0'0'47,"0"0"-44,0 0 2,0 0 9,143 0 12,-76-9-12,-5 3-14,-6 2-18,-2-9-147,0-10-219,-1-12-274</inkml:trace>
  <inkml:trace contextRef="#ctx0" brushRef="#br0" timeOffset="97624.0354">10659 17177 794,'0'0'189,"0"0"-163,0 0 21,0 0-12,0 0-8,0 0 8,124 0-14,-75-4 7,1-4-8,-9 4-14,-9 4-5,-7 0-1,-5-5-71,-7 3-138,-3-5-174</inkml:trace>
  <inkml:trace contextRef="#ctx0" brushRef="#br0" timeOffset="97863.5583">11154 16920 1022,'0'0'84,"0"0"-84,0 0 7,0 0 28,4 106-17,9-66 4,-3-3 9,-4-3 0,-4-2-9,-2-4-11,0 2-4,0-8-4,0-1-3,0-1-6,0-8-46,7-7-85,7-5-165,-1 0-152</inkml:trace>
  <inkml:trace contextRef="#ctx0" brushRef="#br0" timeOffset="98180.2142">11292 16830 324,'0'0'645,"0"0"-607,0 0-15,138-22 74,-80 39-56,-4 14-10,-8 5-8,-12 4 6,-14 8-11,-16 3-7,-4 2 11,-4 1 10,-25 5 2,-6-3-21,-3-10 8,3-6-5,4-5-5,5-12-6,3 0 0,6-11-5,4-3-3,1-5-6,6-4-33,3 0-23,3-36-94,0-8-296</inkml:trace>
  <inkml:trace contextRef="#ctx0" brushRef="#br0" timeOffset="98637.838">11698 16554 825,'0'0'203,"0"0"-162,0 0-34,0 0 16,0 0 4,0 0-3,68 102-18,-61-76-2,-5-4 6,-2-12-2,0-3 2,0-5 13,0-2-4,0 0-10,3 0 4,4-19-2,4-15-9,7-9-2,1 3-2,4 7 2,2 4 1,-1 12-1,3 4 3,-2 9-2,-1 4-1,-2 0 1,-4 22 2,-5 8-1,-6 10 8,-7 4-4,0-1 5,0-4 1,0-4 4,0-12 3,0-6-11,0-7 8,0-2-8,22-8-4,14 0-2,6 0 3,3-8-5,-9-2-22,-18 2-100,-18-1-432</inkml:trace>
  <inkml:trace contextRef="#ctx0" brushRef="#br0" timeOffset="99086.7262">10616 16790 491,'0'0'426,"0"0"-368,0 0 49,-149 40 5,105 18-63,6 8-3,9 6 9,15-2-7,14-10-25,0-4-6,16-5-2,17-7-10,10 0-5,2-1-1,-3-5-61,-2-11-96,-10-5-385</inkml:trace>
  <inkml:trace contextRef="#ctx0" brushRef="#br0" timeOffset="99544.705">10378 17861 813,'0'0'181,"0"0"-144,0 0 22,0 0-27,0 0 2,163-32 6,-42 32-5,23 0 0,19 0-10,20 0-3,8 0 15,10-2-10,-5-9-12,-16 2-5,-30-8-5,-43 3 9,-36 7-1,-35-4 1,-22 7-5,-8-1-7,-6 5-2,0-5-8,-2 1-59,-25 4-50,-8 0-131,-13 9-259</inkml:trace>
  <inkml:trace contextRef="#ctx0" brushRef="#br0" timeOffset="100025.7255">11056 18304 641,'0'0'290,"0"0"-226,0 0-21,0 0 8,0 0-1,0 0-9,9 128-22,-7-102 3,-2-6 0,0-13-5,0 2-7,0-5 2,0-4-4,0 0-5,0 0 3,0-16-4,0-19-2,2-11-8,9-7-4,7 9 4,-4 12 8,1 13 4,1 11-3,-5 8 0,4 0 2,-1 0 3,-1 18 1,1 0-1,-3 5 0,-1-2 0,-2 6-4,-4-1-2,0-2 0,-4 1-3,0 4-36,0-7-82,0-10-165,0-8-153</inkml:trace>
  <inkml:trace contextRef="#ctx0" brushRef="#br0" timeOffset="100220.5602">11401 18195 951,'0'0'179,"0"0"-171,0 0 10,0 0 9,0 0-5,23 121-5,-23-85-13,0 4-4,0-5 0,0-2-54,0-11-44,0-7-92,0-14-97,6-1-73</inkml:trace>
  <inkml:trace contextRef="#ctx0" brushRef="#br0" timeOffset="100424.5538">11535 18253 615,'0'0'275,"0"0"-182,0 0 2,0 0-70,0 0-10,0 0 27,7 87-16,-3-49-16,-2-1-8,3-5 2,-5-1-4,2-5-2,-2-4-36,0 0-48,0-8-119,0-3-86,-7-7-146</inkml:trace>
  <inkml:trace contextRef="#ctx0" brushRef="#br0" timeOffset="100638.7478">11287 18217 948,'0'0'153,"0"0"-133,0 0 28,0 0-19,166-76-22,-108 59-4,-10 0 0,-9 8-3,-13 9-75,-10 0-171,-12 0-100</inkml:trace>
  <inkml:trace contextRef="#ctx0" brushRef="#br0" timeOffset="100918.2121">11726 18057 308,'0'0'708,"0"0"-642,0 0-53,0 0 73,121 87-41,-87-36-13,-10-6-12,-6 5 3,-9 4 4,-9 4-2,0 4-3,-7-7 8,-17-1-15,2-7 5,-1-11-6,5-1-9,6-16-2,2-6 0,4-9-3,0 2-29,6-6-16,0 0-16,0-21-54,0-16-206,0-10-67</inkml:trace>
  <inkml:trace contextRef="#ctx0" brushRef="#br0" timeOffset="101533.6679">12203 17834 609,'0'0'90,"0"0"-89,0 0-2,0 0-23,0 0-21,0 0 45,-45 8 1,38-8 9,0 0 13,4-12-9,3-2 12,0-4-19,0 4 5,17 6-9,2-2-2,-1 6 3,-2 4 10,-3 0 9,1 0 17,-4 4 11,-1 11 19,1 6-18,-4 7-9,-2 3-22,-1 5 6,-3 0-11,0 4-6,-3-5 1,-16-3-2,-1-7-6,-5-1 7,0-10-4,0-2 0,6-12-1,5 0-2,8 0-3,6-8 0,0-1-4,0-4 4,4 3 6,14 10-4,2 0 4,4 0 2,-1 10 14,-1 15 0,0-6-7,-2-1-3,1-2-10,-4-10 11,1-6 1,0 0 18,4-8 10,3-29 1,0 2-14,-4-2-10,-1 2-9,-3 9-10,-4 4-4,-9 8-45,-4 14-60,0 0-270</inkml:trace>
  <inkml:trace contextRef="#ctx0" brushRef="#br0" timeOffset="101967.6236">10792 18115 583,'0'0'182,"0"0"-110,0 0 47,0 0-31,0 0-11,0 0-12,-9 9-15,-19 32-12,-5 25 2,-1 23-4,10-3-1,8 2-2,13-8-9,3-16-9,7-5-9,29-15 0,4-9-2,4-9-1,-1-6 0,-12-8-3,-6-3-13,-10-3-50,-6-4-51,-9-2-253</inkml:trace>
  <inkml:trace contextRef="#ctx0" brushRef="#br0" timeOffset="103148.7948">13035 17325 925,'0'0'202,"0"0"-180,0 0 18,0 0 3,0 0-6,177 0 3,-111-9-9,-5-8-7,-13 3-3,-9-1-17,-20 12-2,-7-6-2,-8 9-11,5 0-47,3 0-81,-1-5-199,11-7-198</inkml:trace>
  <inkml:trace contextRef="#ctx0" brushRef="#br0" timeOffset="103410.6002">14165 16856 866,'0'0'171,"0"0"-102,0 0 5,0 0-26,0 0-37,0 0 27,9 80 10,-8-40-17,5-4-11,-3 0-15,1 5-2,-2-2-3,-2-2-7,2-2-47,0 0-64,-2-12-182,0-6-142</inkml:trace>
  <inkml:trace contextRef="#ctx0" brushRef="#br0" timeOffset="103748.469">13731 17536 806,'0'0'127,"0"0"-63,0 0 67,0 0-109,0 0 17,142 25-2,-28-25 9,18-7-8,14-11-10,8-5-4,9-4 14,0-4-3,-7 3-17,-15 7-2,-25 6-2,-29 7-5,-31 4-1,-28-1-8,-14 5-5,-12 0-27,-2 0-45,0 9-13,-2 2-77,-15-8-314</inkml:trace>
  <inkml:trace contextRef="#ctx0" brushRef="#br0" timeOffset="104264.0956">14315 17897 757,'0'0'259,"0"0"-216,0 0 0,0 0-3,0 0 13,27 130-12,-21-86-20,-2-5-7,-4-5 5,0-13-10,0-9 2,0-12-7,0 0-1,0 0 0,0-8 3,8-28-6,-1-12-4,7-2-6,2 2 4,-3 16 3,1 13 6,-3 10-3,-2 9 1,7 0 3,-1 6 1,5 16 2,1 14 1,-4 0-1,1 3-7,-5 5 1,-6-3-1,-7-1-10,0-12-28,0-6-46,0-5-95,0-12-112,0-5-116</inkml:trace>
  <inkml:trace contextRef="#ctx0" brushRef="#br0" timeOffset="104438.0434">14736 17936 702,'0'0'284,"0"0"-187,0 0-45,0 0 1,0 0-19,22 116-8,-17-67-17,-3-3-7,-2-6-2,0-4-5,0-6-45,2-11-61,-2-1-139,0-14-137</inkml:trace>
  <inkml:trace contextRef="#ctx0" brushRef="#br0" timeOffset="104647.868">14919 17941 1090,'0'0'107,"0"0"-75,0 0 3,0 0-24,0 0 2,6 130-2,1-91-10,-2 2 2,-3-5-1,1-4-2,-3-2 0,0-12-23,0 1-62,0-1-74,0-11-117,-17-2-193</inkml:trace>
  <inkml:trace contextRef="#ctx0" brushRef="#br0" timeOffset="104820.4842">14634 17888 928,'0'0'153,"0"0"-139,0 0 33,119-76-21,-51 59-25,-6 3-2,-3 5-46,-18 6-176,-16 0-399</inkml:trace>
  <inkml:trace contextRef="#ctx0" brushRef="#br0" timeOffset="105067.7312">15109 17766 954,'0'0'125,"0"0"-106,0 0 85,130 131-53,-93-63-20,-10 2-11,-16 10-7,-11 9 13,0-12 2,-21-6-21,-8-7 24,2-16 1,0-8-19,6-10-7,3-16-6,5-7-1,1-5-11,3-2-41,1-13-30,3-27-86,3-17-257,2-21-260</inkml:trace>
  <inkml:trace contextRef="#ctx0" brushRef="#br0" timeOffset="105643.7332">15612 17459 707,'0'0'225,"0"0"-208,0 0-14,0 0 14,0 0-17,0 0-2,-87 81-13,71-77 15,3-4 8,2 0-2,4-15 17,7-6 22,0 7-44,0-2 8,16 2-5,7-1-4,-2 11 0,6 0 0,-2 4 5,0 0-2,-5 0 12,-4 14 8,3 4 5,-6 3-2,-2 2-7,-3 4-6,-8 4-1,0 0 3,-8 5-14,-16-8 3,-7 2-2,0-7 1,2-10-1,1-5 1,7-3 1,8-5-3,5 0-1,6 0 0,2 0 0,0 0-10,8 0 5,15-5 5,4 5 0,2 0 0,0 0 7,-2 18 12,0-4 0,2 0 11,0-2 2,6-7-1,1-5-3,-3 0-9,3-9-11,-7-8-8,-5-2 0,-5 1-21,-13 4-65,-6 2-167,-22 8-551</inkml:trace>
  <inkml:trace contextRef="#ctx0" brushRef="#br0" timeOffset="105998.777">14141 17718 39,'0'0'871,"0"0"-765,0 0 0,0 0-15,0 0-54,-119 130 6,96-37 13,4 9-7,9-1-1,4-4-20,6-8-10,0-13-7,6-8-4,15-16-7,6-12 0,4-8-17,5-10-44,5-4-18,3-14-101,1-4-198</inkml:trace>
  <inkml:trace contextRef="#ctx0" brushRef="#br0" timeOffset="106653.5562">17333 16958 106,'0'0'842,"0"0"-672,0 0-93,0 0-31,0 0-39,0 0 6,126-52 8,-58 34-10,-3 8-10,-14 1-1,-15 9-95,-16 0-144,-19 0-183</inkml:trace>
  <inkml:trace contextRef="#ctx0" brushRef="#br0" timeOffset="106829.668">17355 17128 907,'0'0'200,"0"0"-192,0 0 40,150-9-11,-70-7-22,-6 6-15,-14 6-2,-25 4-146,-21 0-224</inkml:trace>
  <inkml:trace contextRef="#ctx0" brushRef="#br0" timeOffset="107437.3029">18945 16607 819,'0'0'259,"0"0"-179,0 0-13,0 0-45,0 0-21,0 0 12,40-24-2,-2 12 26,-1 2-5,0-2-14,-8 6-7,-8-2-11,2 8-1,-5-4-21,-3 4-70,1-4-165,-5-3-148</inkml:trace>
  <inkml:trace contextRef="#ctx0" brushRef="#br0" timeOffset="107662.3732">19346 16293 779,'0'0'182,"0"0"-119,0 0-13,0 0-22,0 0 23,0 0 6,58 104-13,-51-60-7,-5-4-19,0-1-7,-2 2-11,0-4 0,0-8-21,0 0-61,0-15-110,0-7-147,1-7-100</inkml:trace>
  <inkml:trace contextRef="#ctx0" brushRef="#br0" timeOffset="107955.0825">19504 16150 706,'0'0'216,"0"0"-175,125-17 65,-54 17-28,3 9-26,-7 21-7,-11 2-18,-19 13-5,-14 8-1,-14 10-3,-9 1 10,0-2-1,-8 1-8,-14-12-2,1-5-8,-4-2-8,-2-3 1,0-1-2,1-8-20,-1-10-21,4-10-19,1-10-56,1-2-51,4-24-164</inkml:trace>
  <inkml:trace contextRef="#ctx0" brushRef="#br0" timeOffset="108426.2629">19824 15642 649,'0'0'176,"0"0"-167,0 0 25,0 0 26,71 111-18,-61-80-4,-3 1 1,-7-15-6,0-11-2,0-2 5,0-4-7,0 0 0,0 0-4,0-10-12,3-16-2,1-11-8,5 2-3,6 0 1,3 12 1,5 5 0,1 1-2,5 12 4,1 5-4,-2 0 8,-2 8-1,-3 24-3,-7 3 3,-5 11 0,-7-11 4,-2 1 2,-2-10 4,0-12 3,2-6-11,3-8 1,4 0-9,9 0 3,9-3 3,6-20-7,2 1-8,-6 0-62,-17 12-120,-12 10-239</inkml:trace>
  <inkml:trace contextRef="#ctx0" brushRef="#br0" timeOffset="108839.7586">18954 16177 541,'0'0'279,"0"0"-169,0 0-12,0 0-32,-150 77-5,117-2-1,8 11 0,12 12 0,13-6-17,0-2 5,29-9-18,9-9-13,8-2-7,4-8-8,3-8 1,0-8-3,7-11-61,8-17-41,5-18-245</inkml:trace>
  <inkml:trace contextRef="#ctx0" brushRef="#br0" timeOffset="109433.8894">20227 16419 313,'0'0'602,"0"0"-492,0 0-62,0 0-24,0 0 29,174-36 0,-101 18-4,-8 1-9,-14 8-4,-18-1-29,-15 1-2,-11 9-5,-4-4-1,1 4-34,-4 0-42,0-5-155,0-4-250</inkml:trace>
  <inkml:trace contextRef="#ctx0" brushRef="#br0" timeOffset="109722.4645">20966 16029 660,'0'0'280,"0"0"-182,0 0-38,0 0-14,0 0 38,0 0-15,56 148-5,-46-99-25,1-5-3,-7-3-16,-2-4-11,-2-2-7,0-9-2,0-2-2,0-8-50,-4-3-52,-10-2-143,-1-11-243</inkml:trace>
  <inkml:trace contextRef="#ctx0" brushRef="#br0" timeOffset="110301.9428">18907 17267 694,'0'0'172,"0"0"-110,0 0 56,0 0-59,0 0-34,0 0 12,103-9 24,2 0 0,39-17-22,41-2 1,42-6-13,34-7-4,22 5-4,5 4-16,-19 0 15,-35 2-7,-41-2 0,-46 6 2,-45 4 1,-40 7-8,-28 12-6,-26-1-2,-8 4 0,0 0-32,-23 0-42,-22 0-34,-22 7-177,-17 13-515</inkml:trace>
  <inkml:trace contextRef="#ctx0" brushRef="#br0" timeOffset="110880.6569">19705 17686 801,'0'0'224,"0"0"-212,0 0 46,0 0 14,44 148-29,-37-95-11,-3-7-17,-4-6 1,0-19 1,0-7-10,0-14 12,0 0 0,0-14-3,2-30-4,6-18-11,3 1 0,5 3 0,4 15 1,6 13 0,-6 16-1,0 6 3,0 8-2,3 0 1,0 3-2,2 24 4,-2 5-2,-5 4 1,-3 8-4,-3 5 0,-6-3-2,-5 5-30,-1-10-42,0-13-104,0-16-222,0-12-169</inkml:trace>
  <inkml:trace contextRef="#ctx0" brushRef="#br0" timeOffset="111060.0282">20213 17696 1123,'0'0'59,"0"0"-53,0 0 25,0 0-10,51 112-11,-42-64-9,1 2-2,-6-6-4,2-3-108,3-19-104,1-18-88</inkml:trace>
  <inkml:trace contextRef="#ctx0" brushRef="#br0" timeOffset="111232.6947">20414 17677 1058,'0'0'67,"0"0"-34,0 0 2,0 0-19,0 0-4,-7 135 0,9-94-9,3-2 0,1 5-3,-4-3-26,-2-5-73,0-4-244,-2-12-148</inkml:trace>
  <inkml:trace contextRef="#ctx0" brushRef="#br0" timeOffset="111406.743">20067 17554 1079,'0'0'40,"0"0"-39,126-51 42,-44 38-35,-1 1-8,-15 12-22,-14 0-176,-23 0-285</inkml:trace>
  <inkml:trace contextRef="#ctx0" brushRef="#br0" timeOffset="111649.3926">20641 17481 888,'0'0'190,"0"0"-188,0 0 89,120 77-28,-75-29-22,-11 20-11,-12 7-5,-15 10-1,-7 8-6,-9-7-4,-22-1 10,-4-10 5,4-20-9,5-16-9,6-16-3,6-13-5,2-8-3,5-2-26,-2-21-50,-1-19-46,2-19-237,-1-16-350</inkml:trace>
  <inkml:trace contextRef="#ctx0" brushRef="#br0" timeOffset="112213.7172">21099 17120 731,'0'0'19,"0"0"-17,0 0 0,0 0 0,0 0 2,0 0 17,-26 71 53,15-71-22,2 0-35,3-8 1,6-2 6,0-7-9,0 3-13,9 5-2,13-4 1,3 4-1,4 1 0,-3 3 0,-1 5 7,-1 0 11,-7 8 0,-3 14 5,-3 4 17,-6 6-12,-5 1-7,0 1-2,0-2-6,-16-1-4,-9-4-1,2-8-5,-2-7-1,5-3-2,8-5 2,6-4-1,6 0-2,0 0-12,3-8 11,14 3-2,8 0 4,2 1 6,6 4 1,5 0 19,5 4 13,1 10-2,0-14-2,1 0 6,-1 0-3,-1-4-7,-3-18 8,-11 4-12,-9 4-4,-7 5-9,-9 4-8,-4 1-6,0-1-1,0 5-56,-21 0-71,-24 0-271</inkml:trace>
  <inkml:trace contextRef="#ctx0" brushRef="#br0" timeOffset="112617.4025">19662 17362 764,'0'0'181,"0"0"-119,0 0 52,-129 29-60,92 29-17,3 15 20,5 17 2,11 12 9,14 8-12,4-1-17,8-7-5,28-13-18,6-11-6,9-22-10,13-20-1,-2-19-3,7-17-56,-2 0-55,-9-7-277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54:13.97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74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5-11T06:59:04.794"/>
    </inkml:context>
  </inkml:definitions>
  <inkml:trace contextRef="#ctx0" brushRef="#br0">1626 1896 646,'0'0'206,"0"0"-86,0 0 9,0 0-67,-131-27-30,80 44-22,-3 24 0,3 13 4,7 6-9,14-2 7,13-5-11,12-6 4,5-8-5,5-11-6,28-12-30,9-16-7,10 0-8,-4-26 1,-3-17 37,-14-6 13,-14-4 12,-7 5 34,-10 6 12,0 14 2,0 11-7,0 12-16,0 5-13,0 0-24,0 0-4,0 24-16,0 15 10,3 14 6,4 5 0,8-4-34,0-6-72,-1-7-70,1-22-269</inkml:trace>
  <inkml:trace contextRef="#ctx0" brushRef="#br0" timeOffset="299.9295">1747 2227 843,'0'0'96,"0"0"-94,0 0 34,10 136 3,-4-95-17,-6-10-4,0-14-3,0-5-1,0-12 1,0 0 8,0-4 25,0-26-2,11-14-46,6-8-1,8 3 0,8 11 2,-5 18 8,2 13-6,-3 7 8,0 0-10,-3 6 0,1 15 0,-8 8 1,-1 2-1,-5 2-1,-7 3-8,-1-3-76,-3-4-77,0-9-199,0-11-263</inkml:trace>
  <inkml:trace contextRef="#ctx0" brushRef="#br0" timeOffset="440.1913">2337 2206 950,'0'0'196,"0"0"-193,159-95-4,-77 64 1,-6 4-5,-13 13-151,-24 6-280</inkml:trace>
  <inkml:trace contextRef="#ctx0" brushRef="#br0" timeOffset="591.0317">2527 2354 1133,'0'0'106,"0"0"-82,0 0-24,0 0 3,119-49-14,-38 12-39,-2-7-203,-14-7-611</inkml:trace>
  <inkml:trace contextRef="#ctx0" brushRef="#br0" timeOffset="882.9938">3989 2226 1129,'0'0'134,"0"0"-134,0 0-5,0 0 3,134 0 0,-60-2 2,-4-12-85,-13-2-173,-20-7-244</inkml:trace>
  <inkml:trace contextRef="#ctx0" brushRef="#br0" timeOffset="1046.7261">4459 2019 908,'0'0'86,"0"0"-29,0 0-47,0 0 24,14 158 9,-9-100-20,-5 3-12,2-6 0,-2-6-11,0-3-11,0-10-90,0-10-128,0-14-212</inkml:trace>
  <inkml:trace contextRef="#ctx0" brushRef="#br0" timeOffset="1294.9964">4727 2111 964,'0'0'161,"0"0"-99,0 0-12,0 0-35,0 0-15,0 0 2,-36 0 12,-1 22 1,-4 0-6,8 3-2,9 3 0,10 2-6,12 3-1,2 3 0,13 1-4,25-11 3,9-4 0,4-5-2,-1-8-27,-10-3-43,-16-4-163,-18-2-315</inkml:trace>
  <inkml:trace contextRef="#ctx0" brushRef="#br0" timeOffset="1510.7996">4930 1905 1172,'0'0'80,"0"0"-67,185 9 3,-100 33 24,-8 13-1,-14 7-19,-22 3-9,-33 3-9,-8-4-1,-31-3 2,-27 2-3,-9-7-18,-13-4-35,-10-12-43,-7-19-222,-13-20-311</inkml:trace>
  <inkml:trace contextRef="#ctx0" brushRef="#br0" timeOffset="1750.7562">3985 1733 1142,'0'0'66,"0"0"-61,-132 56 49,79 26-41,6 23-4,9 14 14,18-2-3,18-13-3,2-14-5,40-10-9,20-10-3,14-4-1,3-6-49,-3-9-182,-15-20-207</inkml:trace>
  <inkml:trace contextRef="#ctx0" brushRef="#br0" timeOffset="11846.9318">6622 1688 134,'0'0'102,"0"0"30,0 0 24,0 0-29,0 0-16,0 0 8,11-110-17,-11 104-9,-2 3-15,-16 3-19,-9 0-28,-11 5-14,-12 31-5,-14 16-8,-2 22 5,5 21-1,11 16-3,11 16-2,18 14 0,11 9 5,10 3-5,0 2-2,23 0 3,12-3-3,3-3-1,0-9 1,4-1 2,-6-15 0,-5-18-4,-6-18 2,-7-21-1,-1-15 0,-3-14 1,-2-12-2,3-12-1,4-14-41,15-34-104,4-57-125,4-39-512</inkml:trace>
  <inkml:trace contextRef="#ctx0" brushRef="#br0" timeOffset="12256.8983">7440 1999 998,'0'0'49,"0"0"-43,53-110 46,-8 54-48,6-9 4,3-1-2,-11 3 0,-14 12 1,-21 18-1,-8 12 8,-6 13 4,-25 8-7,-8 0-9,-3 24 0,2 12-2,7 5 2,15 3-4,13-3-1,5 2-2,18 0 1,25-4-3,5-4 6,4 0 1,-12-3 0,-10 0 2,-19 2-2,-11 4-6,-3 2-12,-28 0-3,-3-4-75,5-18-109,11-18-78</inkml:trace>
  <inkml:trace contextRef="#ctx0" brushRef="#br0" timeOffset="12720.7382">7981 1746 969,'0'0'134,"0"0"-106,0 0-9,0 0-8,0 0-11,0 0 2,-31 133 8,22-91-6,5-2 0,4-4-3,0-6-1,2-8-9,19-11-12,6-11-2,4 0 0,0-14 15,0-19 8,-9-4 7,-6-4 4,-5 4 1,-8 13 6,0 14 6,-3 9 4,0 1-18,0 0-10,0 14-34,0 16 34,0 4 0,0-8 4,0-8-4,0-12 0,0-6-4,0 0 0,0-12 4,5-20 0,7-2-7,5 2 7,-1 11 0,-3 13 4,3 8-4,2 0-4,1 12-1,3 15 3,-3 12 1,-8-2 1,-9 5 0,-2 6-6,0-8-123,-23-4-95,-8-12-86</inkml:trace>
  <inkml:trace contextRef="#ctx0" brushRef="#br0" timeOffset="15838.771">8666 1864 783,'0'0'187,"0"0"-175,0 0 60,0 0-67,0 0-5,0 0 0,-11 75 23,11-29 17,0 3-11,3 2-7,7 2 0,-1-6-5,-2-6-7,0-10-5,-5-8-3,2-14 0,-2 0-1,1-7 1,-3-2 0,2 0 7,0 0-1,-2 0 4,6-24 0,2-17-12,1-10-2,1-7 2,2 7 4,1 13-4,-2 12-1,3 10-2,-1 6 0,3 4 1,-1 3-1,3 3 0,2 0-1,0 0 3,0 12-1,1 2 1,-4 7-1,-3 2 2,-3 6-1,-3 3 0,0 0 1,-6 2 1,0-4 1,-2-2 0,0-5-1,0-9 0,0-6 0,2-2-1,0-4-7,0-2-59,3 0-59,3 0-80,11-18-76</inkml:trace>
  <inkml:trace contextRef="#ctx0" brushRef="#br0" timeOffset="16028.6758">9208 1918 352,'0'0'495,"0"0"-451,0 0-34,0 0-5,0 0 35,15 135-15,-15-82 6,0-4-20,0-5-7,0-8-4,0-10-76,2-14-110,12-9-78,-1-3-153</inkml:trace>
  <inkml:trace contextRef="#ctx0" brushRef="#br0" timeOffset="16194.6788">9397 1976 843,'0'0'155,"0"0"-63,0 0-64,0 0-23,0 0-5,2 104 24,-2-57-9,0 2-9,0-3-6,0-7-8,0 5-118,0-15-121,0-7-140</inkml:trace>
  <inkml:trace contextRef="#ctx0" brushRef="#br0" timeOffset="16366.7217">9148 1838 1151,'0'0'45,"0"0"-42,0 0 7,0 0-10,129-72-6,-56 61-25,-6 4-69,-10 7-102,-23 0-318</inkml:trace>
  <inkml:trace contextRef="#ctx0" brushRef="#br0" timeOffset="16777.8059">9763 1860 926,'0'0'71,"0"0"-56,0 0-15,0 0 14,120 133-6,-107-83-1,-13 2-1,0-2 2,-17-10-8,-6-10 0,8-14 9,8-12-6,7-4-1,0 0-2,7-22-15,27-25-12,8-20-22,7-3 37,-6 12 12,-6 17 11,-14 12 6,-8 17 32,-11 4 20,-4 8-1,0 0-14,0 0-29,-6 15-21,-14 24 11,-3 11-10,4 4 10,11-1-2,8-2-12,0-9 5,27-3-5,20-16 0,11-11-1,7-3 0,-7-9-1,-12 0-56,-23 0-105,-21-4-204,-2-11-263</inkml:trace>
  <inkml:trace contextRef="#ctx0" brushRef="#br0" timeOffset="17138.7058">8185 2467 888,'0'0'87,"0"0"-75,0 0-12,222 49 43,-76-37-11,30-3 4,27-7 4,13-2-1,18 0-17,6-5 8,-6-11-3,-10-1-8,-37 0 4,-38 3 1,-46 4-7,-41 2-10,-29 2-4,-19 2-3,-14 0-10,-3 4-34,-41 0-38,-27 0-182,-25 8-256</inkml:trace>
  <inkml:trace contextRef="#ctx0" brushRef="#br0" timeOffset="17529.147">8838 3028 836,'0'0'131,"0"0"-123,0 0 2,26 110 30,-15-70-19,-2-6 1,-2-6-5,-7-5 17,0-11-9,0-7-2,0-5-6,2 0-5,3-2 6,4-24 6,2-12-21,9 0-3,1 1-3,-2 11 3,-3 11 4,-3 9-3,-1 6 12,1 0-13,3 2-3,-1 17 3,3 7-1,-3 6 1,-4 3 0,3 3-21,-5-4-68,0-11-124,4-14-117,0-9-151</inkml:trace>
  <inkml:trace contextRef="#ctx0" brushRef="#br0" timeOffset="17694.4978">9355 3069 913,'0'0'190,"0"0"-161,0 0-14,0 0-8,0 0-7,0 0 22,11 136-12,-11-95-9,0-3-1,0-3-80,0-13-84,0-14-104,0-8-122</inkml:trace>
  <inkml:trace contextRef="#ctx0" brushRef="#br0" timeOffset="17872.2229">9553 3046 991,'0'0'199,"0"0"-179,0 0-6,0 0-13,0 0 9,0 132-3,0-86-2,0-2-4,0-2-1,0-7-3,0-13-55,0-8-86,0-11-132,-6-3-113</inkml:trace>
  <inkml:trace contextRef="#ctx0" brushRef="#br0" timeOffset="18050.8247">9237 2984 1054,'0'0'113,"0"0"-99,0 0-14,185-61 16,-87 36-8,-11-2-8,-16-2-12,-26 4-148,-32-3-251,-13-2-197</inkml:trace>
  <inkml:trace contextRef="#ctx0" brushRef="#br0" timeOffset="20640.3791">10257 1729 63,'0'0'526,"0"0"-493,0 0 32,0 0 15,0 0-51,0 0-15,0 0 1,-7-29 10,7 29-2,0 0 3,0 0-18,0 0-8,0 0-4,0 0-6,0 0-2,0 0 12,0 0 3,0 0 2,0 0 4,0 0 6,0 0 4,0 0 12,0-2-7,19 2-4,22 0-6,20 0 21,18 26 10,12 18-4,3 19-17,6 29 17,-7 24-4,-21 25-11,-23 10-7,-38 6-9,-11-6-6,-47-9 9,-26-11 2,-14-18 22,-2-13 2,2-15-6,10-15-1,11-13-6,14-13-13,12-15-10,13-12 0,17-9-3,6-8-30,4 0-32,8-37-58,27-28-301</inkml:trace>
  <inkml:trace contextRef="#ctx0" brushRef="#br0" timeOffset="21427.748">10419 3980 711,'0'0'447,"0"0"-403,0 0-30,0 0 15,0 0-23,0 0 9,155 8-4,-84-9-11,-4-14-12,-9 1-123,-13-6-169,-14-9-272</inkml:trace>
  <inkml:trace contextRef="#ctx0" brushRef="#br0" timeOffset="21592.6032">11024 3780 1065,'0'0'85,"0"0"-72,-13 144 70,13-86-52,0 5-18,0 2-6,2 0-7,2-9-33,-4-16-112,0-27-209,0-13-362</inkml:trace>
  <inkml:trace contextRef="#ctx0" brushRef="#br0" timeOffset="22100.0262">11281 1791 806,'0'0'122,"0"0"-102,0 0-8,0 0 0,-11 126 7,9-76 3,2-6-7,0-4-6,2-14 0,17-11-4,13-15-2,6 0 7,6-21 2,4-19-1,-6-6 0,-11-2 6,-13 0 12,-12 4 20,-6 8 5,-10 7-16,-27 13-17,-7 10-7,-10 6-14,3 5 0,7 16-1,15 8-3,20 3-45,9-5-96,31-6-157,15-18-303</inkml:trace>
  <inkml:trace contextRef="#ctx0" brushRef="#br0" timeOffset="22876.4229">12529 2537 1003,'0'0'88,"0"0"-53,0 0 19,0 0-52,0 0 5,0 154 37,0-84-13,-4-6-15,4-10-11,0-7-2,0-8-3,0-5-26,0-5-82,-2-2-136,-15-15-175</inkml:trace>
  <inkml:trace contextRef="#ctx0" brushRef="#br0" timeOffset="23053.9896">12203 2888 927,'0'0'71,"0"0"-63,0 0 33,206-61 8,-86 33-13,-2 0-20,-18 4-16,-28 6-1,-36 8-117,-28 0-186,-8 2-183</inkml:trace>
  <inkml:trace contextRef="#ctx0" brushRef="#br0" timeOffset="25186.9166">13975 2458 868,'0'0'147,"0"0"-128,0 0 62,0 0-33,153-2-22,-91-6-13,0-2-9,-6 0-4,-12 0-68,-10-2-162,-14-5-167</inkml:trace>
  <inkml:trace contextRef="#ctx0" brushRef="#br0" timeOffset="25357.8881">14553 2261 970,'0'0'129,"0"0"-119,0 0 3,0 0-8,0 0 13,25 127 3,-25-80-10,0-6-7,0 1-4,0-4-62,0-9-130,0-15-140</inkml:trace>
  <inkml:trace contextRef="#ctx0" brushRef="#br0" timeOffset="25596.6534">14798 2238 1038,'0'0'109,"0"0"-109,0 0 34,139 18-1,-80 14 7,-3 6-24,-9 4-5,-17-1 1,-15 5-2,-15-3-3,0 5 0,-29 5-3,-13-6 1,-8 1-5,-2-9-34,0-5-29,5-8-81,9-12-136,9-14-136</inkml:trace>
  <inkml:trace contextRef="#ctx0" brushRef="#br0" timeOffset="26016.4271">15002 1775 913,'0'0'39,"0"0"-35,0 0 46,60 109 6,-47-66-23,-7-5-19,-4-12-1,-2-12 1,0-10-2,0-2 3,0-2 7,0 0 10,0-4-11,0-24-5,7-12-12,7-8-4,11-1-2,4 12 2,0 12 0,-2 13 0,-4 10 1,0 2 0,-1 9 1,3 22-1,-6 15 5,-2 5 5,-10 2 0,-4 0-3,-1-7-1,-2-6 0,0-9-4,0-7 0,3-12-3,6-8 0,8-4-2,19-21-7,18-27-18,6-15-84,-4 0-183,-25 13-386</inkml:trace>
  <inkml:trace contextRef="#ctx0" brushRef="#br0" timeOffset="26376.692">14034 2180 784,'0'0'157,"0"0"-76,0 0 81,0 0-86,0 0-57,0 0 1,-140 168 3,79-64 10,13-4-10,23-9-5,21-11-3,4-12-12,33-10-3,29-12 0,20-11-45,15-17-79,-4-18-450</inkml:trace>
  <inkml:trace contextRef="#ctx0" brushRef="#br0" timeOffset="26708.5337">15891 2569 1145,'0'0'47,"0"0"-23,0 0-2,0 0-12,0 0-4,154-5-6,-107-8-42,-6-8-172,-5-5-338</inkml:trace>
  <inkml:trace contextRef="#ctx0" brushRef="#br0" timeOffset="26878.0412">16441 2254 588,'0'0'640,"0"0"-610,0 0-14,0 109 42,0-54-23,0 1-16,0 2-13,0-2-6,0-3-6,0-3-61,0-10-95,-8-14-287</inkml:trace>
  <inkml:trace contextRef="#ctx0" brushRef="#br0" timeOffset="27259.9091">14015 3280 1216,'0'0'0,"0"0"-18,173 12 12,-5-3 6,54-8 28,46 2-18,30-3-3,27 0-1,12-13 8,-10-11-7,-25-4 2,-53 0-3,-62 0-3,-62 3-1,-55 5-2,-39 8-7,-31 3-43,-12 4-174,-50-4-396</inkml:trace>
  <inkml:trace contextRef="#ctx0" brushRef="#br0" timeOffset="27770.8047">15019 3909 836,'0'0'194,"0"0"-193,0 0 34,0 0 38,39 129-31,-26-79-17,-5 1-14,-6-1 1,-2-10-5,0-10-4,0-12 0,0-11 0,0-7-1,0-3 2,0-31-4,0-18 0,8-16-27,12 1 11,10 7-9,2 16 8,-3 20 13,-3 13 4,-3 11 2,-6 0 7,-1 23 3,-3 9-7,-3 5 5,-5 2-7,-1 1-2,-4 2-1,0-1-21,0-7-103,0-10-168,2-14-99</inkml:trace>
  <inkml:trace contextRef="#ctx0" brushRef="#br0" timeOffset="27938.3302">15561 3988 932,'0'0'174,"0"0"-169,0 0 15,0 0 16,0 0-25,2 139-6,-2-91-5,0-6-26,2-6-107,4-12-137,9-17-37</inkml:trace>
  <inkml:trace contextRef="#ctx0" brushRef="#br0" timeOffset="28116.971">15779 3962 848,'0'0'148,"0"0"-131,0 0 69,0 0-49,-69 141-27,69-103-9,5-2-1,8-4-14,0-6-75,-4-6-83,-9-11-107,0-2-252</inkml:trace>
  <inkml:trace contextRef="#ctx0" brushRef="#br0" timeOffset="28275.9">15423 3935 1089,'0'0'42,"0"0"-39,0 0 30,198-95-33,-107 72-4,-8 6-108,-20 1-227</inkml:trace>
  <inkml:trace contextRef="#ctx0" brushRef="#br0" timeOffset="28499.4647">15973 3759 929,'0'0'138,"0"0"-129,59 125 50,-26-56 4,-4 8-33,-14 10-4,-13 3-15,-2-1-5,-33-2 9,-13-9-2,-4-11-2,8-15 0,6-14-7,19-18-4,5-12-9,9-8-64,3-21-95,0-24-258</inkml:trace>
  <inkml:trace contextRef="#ctx0" brushRef="#br0" timeOffset="29054.5756">16414 3476 800,'0'0'150,"0"0"-148,0 0 7,0 0 4,0 0-9,0 0-2,-37 55 4,24-47-3,-1-6 0,3-2 0,7 0 6,2 0-1,2-7 1,0-10-9,21 0-6,9 5 6,3 3 0,-2 6 0,-2 3 1,-2 0-2,0 9 2,-7 11 3,-3 9 5,-5 3 2,-7 3 3,-5 7 6,0 0 0,0 0-2,-21-2-7,-8-2-3,-2-9 0,2-9-2,4-11-5,10-9 4,5 0-1,10 0 2,0-9-6,0-3-6,18 4-1,3 8 6,4 0 1,0 8 7,10 13 5,5-2 14,-1-1 10,4-9 3,-1-9 6,0 0 0,-5-14 0,-4-13-12,-8-4-17,-10-4-11,-6 4-5,-9 6-27,0 10-40,-38 15-71,-22 0-357</inkml:trace>
  <inkml:trace contextRef="#ctx0" brushRef="#br0" timeOffset="29384.5348">15144 3577 1043,'0'0'128,"0"0"-94,0 0 36,-90 148-29,30-43-1,3 7-10,10 5-5,15-1-2,22-7-7,10-5-11,29-18-5,33-17 0,20-16-1,9-15-26,1-16-32,-12-14-68,-21-8-343</inkml:trace>
  <inkml:trace contextRef="#ctx0" brushRef="#br0" timeOffset="30512.7992">2663 5711 1038,'0'0'75,"0"0"-56,0 0-11,148-8 12,-73-4-20,-6 1-48,-17 2-222,-29 4-347</inkml:trace>
  <inkml:trace contextRef="#ctx0" brushRef="#br0" timeOffset="30668.2803">2634 5946 1118,'0'0'152,"0"0"-152,0 0-10,0 0 10,147 9 6,-51-9-5,2 0-1,-11-6-91,-18-4-281</inkml:trace>
  <inkml:trace contextRef="#ctx0" brushRef="#br0" timeOffset="32970.7012">4245 5645 763,'0'0'183,"0"0"-163,0 0 35,0 0-54,0 0 7,0 0-4,122 14 12,-72-14 8,-2 0-14,-9-9-10,-10 1-53,-4 5-143,-15-4-148</inkml:trace>
  <inkml:trace contextRef="#ctx0" brushRef="#br0" timeOffset="33178.792">4759 5388 1087,'0'0'32,"0"0"-32,0 0-2,0 0 2,46 137 29,-35-81-7,-4-1-14,-5 1-2,-2-5-4,0-3-2,0-11-1,0-8-49,0-11-103,0-18-128,0 0-138</inkml:trace>
  <inkml:trace contextRef="#ctx0" brushRef="#br0" timeOffset="33405.6903">5084 5470 1052,'0'0'96,"0"0"-88,0 0 31,0 0-38,-124 48 1,90-18-2,3-4 0,10-1 0,10-2 0,11 5-7,0 4 2,18 3 3,17-3 1,8-4-1,1-4 1,-3-4-36,-10-6-108,-16-10-264</inkml:trace>
  <inkml:trace contextRef="#ctx0" brushRef="#br0" timeOffset="33599.8333">5200 5284 1024,'0'0'108,"0"0"-105,196 4 78,-103 40-20,-4 19-13,-17 6-16,-27 8-7,-27 4-18,-18 6-5,-18-3-2,-35-3-6,-15-11-29,-7-17-56,-10-12-82,-2-19-218</inkml:trace>
  <inkml:trace contextRef="#ctx0" brushRef="#br0" timeOffset="33852.8307">4390 5075 915,'0'0'130,"0"0"-114,-113 114 32,75-19-22,5 7 6,8 0 36,14-6-30,11-5-7,7-5-15,32-5-10,15-6-6,8-11 0,5-11-24,2-27-74,-6-26-94,-14-10-231</inkml:trace>
  <inkml:trace contextRef="#ctx0" brushRef="#br0" timeOffset="34597.7084">6384 5020 701,'0'0'181,"0"0"-70,0 0-42,0 0-59,0 0 13,147 9 30,-72-9-9,2 0-11,-13 0-21,-11 0-9,-21 0-3,-17 0-25,-15 0-93,0 0-81,-22 0-65,-27-4-231</inkml:trace>
  <inkml:trace contextRef="#ctx0" brushRef="#br0" timeOffset="34901.5916">6379 5061 233,'0'0'514,"0"0"-345,0 0-43,0 0-35,-62 138-16,62-62-9,0 12-7,0 13-14,8 1 0,2 9-11,1 1-12,0 2-8,-3-6-4,-3-3-3,-5-9-1,0-4 4,0-12-6,0-7 7,0-13-8,0-11 1,0-11-1,0-15-3,9-7 0,9-10-1,13-6 0,10 0 1,11 0 2,3-8-2,0-2-17,1 6-48,0 2-48,-4-6-145,-2-14-462</inkml:trace>
  <inkml:trace contextRef="#ctx0" brushRef="#br0" timeOffset="36036.7168">6988 5618 1013,'0'0'74,"0"0"-32,0 0 32,0 0-66,0 0-7,-62 104 1,50-44 3,3 3 3,7-8 0,2-6-3,0-6-3,13-14-2,12-7-1,8-8 1,2-14 1,8 0 3,-1-11 3,-2-21-1,-6-11 4,-10-3-4,-17-8-1,-7-1 5,-5 2 13,-28 9-7,-5 14-6,-1 16 4,-4 12-5,3 2-9,4 0-4,3 18-29,13 2-51,11-2-175,9-9-278</inkml:trace>
  <inkml:trace contextRef="#ctx0" brushRef="#br0" timeOffset="37471.0808">7470 5947 632,'0'0'270,"0"0"-227,0 0 16,0 0-30,0 0 16,0 0 23,162 28-11,-108-28-4,-4 0-15,-9-1-13,-14-6-14,-12 6-8,-9-2-3,-1-1 0,-5 4-45,0 0-78,0-4-225,0-4-458</inkml:trace>
  <inkml:trace contextRef="#ctx0" brushRef="#br0" timeOffset="45090.4335">7705 5833 294,'0'0'391,"0"0"-300,0 0 24,0 0-55,0 0-43,0 0 12,-15 134 41,15-73-4,0-7-6,0-3-20,0-6-14,0-6-17,0-4-5,0-7-4,0-4-4,0-6-90,0-12-246,6-6-343</inkml:trace>
  <inkml:trace contextRef="#ctx0" brushRef="#br0" timeOffset="45450.9283">8305 6074 857,'0'0'185,"0"0"-175,76-111-8,-30 57 33,0-6-30,-9-2 1,-10 6 1,-16 7 1,-11 12 13,0 12 4,-18 9 4,-14 11-23,-3 5-6,-3 1 0,5 23 0,8 5-1,14 3-4,11 2-22,5-3 9,35 1 17,11-5 1,5-8 3,-7 0 8,-12-5-2,-19 2-5,-16 2 0,-2 7-4,-17 2-3,-18 5-21,-4-5-116,6-12-115,10-15-108</inkml:trace>
  <inkml:trace contextRef="#ctx0" brushRef="#br0" timeOffset="45904.8455">8809 5627 967,'0'0'100,"0"0"-62,0 0 17,0 0-45,0 0 11,-2 128-6,-6-78-9,6-6-3,2-7 1,0-10-4,8-8-2,13-12-4,6-7 1,7 0 1,-1-18 2,6-17 1,-8-6 2,-10-5-1,0 0 0,-13 8 0,0 14 2,-6 11 2,-2 13 11,0 0-2,0 13-10,0 17 1,0 4 0,-10-2-3,0-10 1,6-10-2,3-5-2,1-7 2,0 0 2,0-9 8,5-19-8,19-5-2,5 6-3,-2 8 3,2 18 0,-5 1 1,1 6 8,-3 15 7,-6 8-10,-7 0-3,-7 0 0,-2 3-3,-6-3-10,-17 2-65,-9-11-143,-1-10-163</inkml:trace>
  <inkml:trace contextRef="#ctx0" brushRef="#br0" timeOffset="46174.3523">9042 5217 1050,'0'0'21,"0"0"-9,0 0-8,0 0 9,0 0-12,-33 131 10,-25-101 4,0-13-6,-1-14 0,14-3 1,11-6 29,16-18 6,18-4-24,0 0-10,23 2-11,19 6 0,11 13 1,1 7-1,0 2-3,-6 28-57,-9 3-136,-14 1-372</inkml:trace>
  <inkml:trace contextRef="#ctx0" brushRef="#br0" timeOffset="46485.0101">9439 5687 1069,'0'0'65,"0"0"-59,27 141 54,-13-98-47,-3-14-10,-5-9 0,0-13 2,-4-7-3,0 0 8,4-30 16,8-16-17,10-6-9,5 3 2,-1 14-2,-2 11 0,-4 11 9,-4 12 8,-2 1 1,-3 0 2,-3 18-8,-7 9-5,-3 8-4,0 4-3,0 4-7,-5 1-48,-3-6-66,8-13-217,0-18-147</inkml:trace>
  <inkml:trace contextRef="#ctx0" brushRef="#br0" timeOffset="46649.7991">9901 5695 889,'0'0'165,"0"0"-59,0 0-33,0 0-50,0 0-13,0 0-8,47 98 1,-47-46-3,0 0-15,-5-5-74,5-12-75,0-17-112,0-18-99</inkml:trace>
  <inkml:trace contextRef="#ctx0" brushRef="#br0" timeOffset="46812.8037">10153 5641 715,'0'0'243,"0"0"-114,0 0-13,0 0-76,0 0-18,0 0 10,0 155-22,-3-100-6,0-6-4,-2-3-2,2-11-33,-1-9-81,2-9-105,-7-16-253</inkml:trace>
  <inkml:trace contextRef="#ctx0" brushRef="#br0" timeOffset="47001.6833">9872 5476 1091,'0'0'92,"0"0"-89,113-81 35,-14 54-20,7 5-15,-7 4-2,-21 7-1,-26 8-4,-30 3-60,-22 0-107,-10 26-130,-39 8-27</inkml:trace>
  <inkml:trace contextRef="#ctx0" brushRef="#br0" timeOffset="47300.162">8473 6292 924,'0'0'192,"0"0"-179,121 54-13,19-37 40,46-15-18,35-2 1,29-23 18,4-12-3,-10-11-5,-18 5-20,-32 1 9,-38 5-10,-42 12-9,-39 9 1,-37 7-4,-29 3-17,-9 4-39,-37 0-34,-26 0-180,-17 7-235</inkml:trace>
  <inkml:trace contextRef="#ctx0" brushRef="#br0" timeOffset="47764.601">9310 6756 816,'0'0'168,"0"0"-166,0 0 91,0 124-24,0-80-50,0-6-3,0-12 1,0-10-1,0-9-4,0-7-3,0-11 5,9-31 7,9-16-14,9-8-6,4 3-1,1 21 3,1 15-3,-7 14 3,-1 13 6,-5 0 6,-7 13-6,-4 16-2,-7 10-1,-2 6-3,0 1-1,0 0-2,0-3-6,0-14-36,0-8-47,2-17-102,12-4-145,4-16-124</inkml:trace>
  <inkml:trace contextRef="#ctx0" brushRef="#br0" timeOffset="47910.7988">9765 6745 245,'0'0'625,"0"0"-545,0 0 0,0 0-6,0 0-36,0 0-22,14 129-10,-14-89-6,0-1-12,0-10-86,0-11-134,0-14-104</inkml:trace>
  <inkml:trace contextRef="#ctx0" brushRef="#br0" timeOffset="48103.6172">9990 6675 1001,'0'0'85,"0"0"0,0 0-14,0 0-43,0 0-4,40 142-9,-37-87-6,-1-3-1,-2-2-7,0-13-2,0-6-8,0-9-36,0-9-65,0-10-136,0-3-165</inkml:trace>
  <inkml:trace contextRef="#ctx0" brushRef="#br0" timeOffset="48262.9018">9711 6653 901,'0'0'115,"0"0"-106,0 0 48,0 0-28,183-114-26,-98 90-3,-5 2-16,-11-2-75,-17 2-217</inkml:trace>
  <inkml:trace contextRef="#ctx0" brushRef="#br0" timeOffset="48732.5848">10714 5298 1177,'0'0'45,"132"-39"-36,-27 27-9,9 3 16,-8 2-15,-9 1 2,-21 1-3,-21 2 1,-19 3-1,-18 4 5,-12 29 12,-6 18 24,0 24 3,0 19-8,0 18-9,0 14-4,0 7-8,6 1-3,19-2-5,4 1 4,-4-5 8,-5-3 3,-13-7 17,-7-5-12,-23-5 8,-26-10-7,-11-10-22,-5-20-1,3-16-2,6-19-3,6-21-31,2-12-30,-1-12-13,3-27-12,-2-11 2,-2-2-8,-8 0-117,-14 0-225</inkml:trace>
  <inkml:trace contextRef="#ctx0" brushRef="#br0" timeOffset="49389.8283">12496 5663 1035,'0'0'96,"0"0"-54,0 0 37,0 0-44,-69 107-22,69-38 7,0 1-17,2-5 0,13-14-3,-1-4-21,-3-8-41,-5-5-93,-6-8-166,-8-6-227</inkml:trace>
  <inkml:trace contextRef="#ctx0" brushRef="#br0" timeOffset="49532.9145">12182 6038 587,'0'0'446,"0"0"-426,0 0-3,129-89 11,-29 61-22,7 2-6,-6-2-86,-13 3-407</inkml:trace>
  <inkml:trace contextRef="#ctx0" brushRef="#br0" timeOffset="49759.035">13526 5240 1068,'0'0'187,"-119"74"-181,71-2 54,9 6 1,10 4-31,12 1-8,11-5-6,6-6-12,0-9-1,17-5-3,12-12-11,2-9-50,4-9-60,-1-11-232,-7-16-388</inkml:trace>
  <inkml:trace contextRef="#ctx0" brushRef="#br0" timeOffset="49886.5497">13604 5831 1066,'0'0'64,"0"0"-64,0 0 0,146-64-2,-82 44-146,-12-3-344</inkml:trace>
  <inkml:trace contextRef="#ctx0" brushRef="#br0" timeOffset="50026.5561">14022 5592 919,'0'0'204,"0"0"-145,0 0 13,0 0-39,0 103-9,0-53-14,0 4-10,0 1-8,0 4-65,0-6-149,-7-15-308</inkml:trace>
  <inkml:trace contextRef="#ctx0" brushRef="#br0" timeOffset="50281.8263">14007 5450 1152,'0'0'26,"0"0"-20,194 26 35,-111 18-27,-11 12-5,-12 13 3,-20 8 0,-30 8-4,-10 3 10,-22-4-2,-20-11 0,-4-7-7,6-16-5,8-15-4,9-12-7,6-20-51,3-3-95,5-13-192,-2-21-281</inkml:trace>
  <inkml:trace contextRef="#ctx0" brushRef="#br0" timeOffset="50964.7463">14276 4997 623,'0'0'118,"0"0"-82,0 0 65,0 0-17,0 0 6,0 0-23,68 95-24,-68-62-9,0-11-15,0-6-2,0-6-9,0-8-6,0-2 6,0 0-1,0-16 3,0-16-5,8-6-5,11 4 0,1 2 1,2 16-1,0 8 2,3 8 2,4 0 3,-8 9 3,2 17-3,-7-1-3,-3 5-1,1 2-6,-5 0 0,-1 6-43,-1 0-93,0 0-197,-3-1-227</inkml:trace>
  <inkml:trace contextRef="#ctx0" brushRef="#br0" timeOffset="51160.1537">15142 5763 1118,'0'0'67,"0"0"-63,122-14-4,-56-6 0,-2-2-158,-15-3-291</inkml:trace>
  <inkml:trace contextRef="#ctx0" brushRef="#br0" timeOffset="51323.8353">15650 5504 1217,'0'0'42,"0"0"-11,-13 132 32,13-77-50,17 4-11,-5 2-2,-6-5-25,-6-2-74,0-9-217,-24-14-420</inkml:trace>
  <inkml:trace contextRef="#ctx0" brushRef="#br0" timeOffset="51685.0732">13497 6684 1176,'0'0'26,"145"-31"-22,13 9-4,49 0 53,42-6-39,32 0 14,20-5 5,-2 1 3,-18-2-14,-40 5-5,-54 3-6,-55 4-2,-57 3-9,-41 3-6,-34 2-30,-18 0-31,-44 2-64,-25 10-168,-13 2-12,-8 4-64</inkml:trace>
  <inkml:trace contextRef="#ctx0" brushRef="#br0" timeOffset="52028.765">14466 7069 952,'0'0'39,"0"0"16,9 113 37,1-78-63,-8-5-13,-2-7-6,0-12 4,0-5 14,0-6-6,0-2 3,0-30-4,15-10-21,5-5 3,7 3-2,2 14-1,1 9 5,0 11 9,-1 10 6,-2 0-8,-10 21-4,-3 12-3,-7 3-3,-3 4 1,-4-2-2,0 0-1,0-7-12,0-2-22,0-12-29,0-10-70,0-7-143,12-14-74</inkml:trace>
  <inkml:trace contextRef="#ctx0" brushRef="#br0" timeOffset="52166.0384">14892 7092 746,'0'0'201,"0"0"-139,0 0 60,0 0-57,0 0-42,23 123-14,-23-82-9,0-6-18,0-1-90,0-12-156,0-12-204</inkml:trace>
  <inkml:trace contextRef="#ctx0" brushRef="#br0" timeOffset="52337.6893">15129 7110 1106,'0'0'107,"0"0"-105,0 0 41,-21 102-16,25-57-26,13-6-1,-7-4-34,-3-5-37,-5-10-89,-2-4-149,-6-7-165</inkml:trace>
  <inkml:trace contextRef="#ctx0" brushRef="#br0" timeOffset="52494.8202">14852 6979 1173,'0'0'20,"116"-84"-16,-32 49 6,1 9-10,-12 6-34,-21 6-251,-30 3-569</inkml:trace>
  <inkml:trace contextRef="#ctx0" brushRef="#br0" timeOffset="52708.292">15345 6882 1010,'0'0'57,"0"0"-10,91 122 72,-49-60-87,-11 8-10,-9 11 9,-22 7 4,0 4-17,-30-4-3,-12-8-11,-3-13 5,7-16-4,7-14-5,10-15-17,7-15-28,11-7-56,3-21-158,0-29-333</inkml:trace>
  <inkml:trace contextRef="#ctx0" brushRef="#br0" timeOffset="53214.2593">15982 6601 785,'0'0'78,"0"0"-71,0 0 77,0 0-57,0 0-24,0 0 2,-66 102-1,47-102 6,4 0 9,-1-1 3,10-16-2,6 2-5,0 0-9,4-1-6,21 4 2,-1 4-4,3 6 3,2 2-1,-1 0 0,1 12 7,-2 12 6,-7 7 13,-11 9-8,-9 2 3,0 6-1,-15 6-5,-20-2-9,-8-7-3,1-6-1,4-15-2,4-12 0,12-12 0,8 0 4,10-8 0,4-6-3,0 7-1,23 7 0,6 0 0,4 21 13,7 7 23,11 0 5,11-8-4,12-8 3,2-10-2,-7-2-6,-11-9-17,-18-18-11,-16-2-4,-17-8-15,-7-4-49,-29 6-47,-39 7-165,-29 10-383</inkml:trace>
  <inkml:trace contextRef="#ctx0" brushRef="#br0" timeOffset="53493.6052">14471 6703 1136,'0'0'63,"-123"64"-50,65 16 68,7 19-33,11 9-20,20 2 2,15-1-7,5-11-4,18-12-10,24-14-6,14-18-1,9-13-2,-4-20-14,0-16-55,-18-5-60,-18-26-267</inkml:trace>
  <inkml:trace contextRef="#ctx0" brushRef="#br0" timeOffset="55338.1312">10195 5101 182,'0'0'379,"0"0"-266,0 0 16,0 0-15,0 0-44,0 0-5,5-101-11,-5 77-11,0-2-17,-16-1-3,-11 0-6,-6 2 4,-7 4-11,-7 4-5,-7 3 2,1 4-6,-2 6 6,1-1-4,1 3-1,-2 2-1,-2 0 0,-1 0-1,-2 9 5,0 3-5,-5 0 3,0 2-3,-4-1 1,-2 3 1,2 1-2,-3 1 3,-1 3 0,-6 6-3,-3 1 0,-10 7 0,1 6 0,5 2 4,5-2 0,13-2 2,6 1 1,12 0-3,6 3-2,1 13-1,1 2 0,0 11-1,2 5 1,6 1 1,5-3-1,4-2-1,8-6 2,7 0-2,10-6 0,0-1 0,4-2 0,23 4 0,6-3 0,13 0 2,5-2-2,9-2 4,9-4-3,4-10 3,10-6-2,8-7-1,5-9 1,6-4 4,1-2-5,-5-2 0,-6 2 2,-12-2 0,-4 2-3,-2 0-3,-5-4 3,4-3 1,-1-3-1,1 0-1,3 0-1,2-14 2,-2-9 0,-1-1 0,-3-4 0,-7-3 0,-5-2-1,-7-3 0,-4-7 1,-4-3 0,-7 0-4,-5-6 4,-6-2 0,-7-2 0,-8-4 0,-8-1 0,-4 3 2,0 0-2,0 2 1,-11-2 1,1-2-1,2 1 3,-1-3 1,1 2 3,-2-1 1,-1 0 2,-7 6 4,-7 2-4,-2 9-5,-4 5-6,-2 8-3,-5 11-23,5 9-55,6 1-180,14-2-289</inkml:trace>
  <inkml:trace contextRef="#ctx0" brushRef="#br0" timeOffset="55882.2376">9823 4855 387,'0'0'237,"0"0"-139,0 0 34,0 0-14,0 0-65,0 0-2,141-80-14,-88 47-13,-1 1 0,5-2-7,-1 0-2,-8 2-9,-9 6-3,-12 2-1,-13 6-2,-4 0-15,-5 1-24,-5 3-12,0 2-13,0 5 18,-5 0-8,-10 6-2,4 1 54,6 0 2,2 0 5,3 0 23,0 0-10,0 0-13,24 0 3,13 0 46,7 0 12,1 5-24,-8 9-18,-9 0-11,-8 4-5,-14 3-6,-6 5-2,-11 3 0,-22 8-1,-2-1-82,10-8-112,13-12-120</inkml:trace>
  <inkml:trace contextRef="#ctx0" brushRef="#br0" timeOffset="56148.6488">10720 4516 617,'0'0'205,"0"0"-146,0 0-1,0 0-48,0 0 24,0 0 3,12 106-19,5-90-13,2-8 0,10-6 3,4-2 3,6-8 2,3-16 3,-11-2 18,-10-4 4,-17 2 6,-4 3 3,-25 10-19,-31 15-24,-15 0-4,-3 29-6,7 16-6,21-1-107,15-4-219</inkml:trace>
  <inkml:trace contextRef="#ctx0" brushRef="#br0" timeOffset="57434.7932">6323 8773 806,'0'0'147,"0"0"-113,0 0 104,0 0-75,0 0-32,0 0-2,-147-49-14,105 83-12,-3 13 0,3 3-3,9 4 2,12-6-2,17-8 0,4-8-5,9-8 1,24-9-5,7-14-29,5-1-14,-3-13 0,-1-21 26,-12-7 21,-10-1 5,-9 4 4,-6 4 14,-2 12 33,-2 10 1,0 7-7,0 5-13,0 0-15,0 3-17,7 19-1,4 11 0,0 0-1,2 5 2,-1-2-55,1-2-82,-4-4-209,-2-14-195</inkml:trace>
  <inkml:trace contextRef="#ctx0" brushRef="#br0" timeOffset="57724.6384">6544 9017 634,'0'0'248,"0"0"-239,0 0 93,25 123-28,-19-83-57,-2-10-11,-1-8 2,-3-7-3,0-13-2,0-2 2,0 0 10,0-14 10,0-18-8,7-9-16,10 1-1,6 5-2,4 12 1,2 10 2,-2 12 3,-4 1 6,-1 0-1,-3 7 3,-8 11 0,-5 6-5,-4 8-7,-2 9-1,0 7-46,0-2-123,0-7-266</inkml:trace>
  <inkml:trace contextRef="#ctx0" brushRef="#br0" timeOffset="57875.4854">7382 8883 987,'0'0'55,"0"0"-50,123-72-10,-75 55-55,-5 10-266</inkml:trace>
  <inkml:trace contextRef="#ctx0" brushRef="#br0" timeOffset="58033.5717">7416 9096 1127,'0'0'37,"0"0"-32,0 0-5,164-57 3,-68 29-3,3 2-85,-20 5-36,-29 1-237</inkml:trace>
  <inkml:trace contextRef="#ctx0" brushRef="#br0" timeOffset="58528.7923">9272 8979 1116,'0'0'40,"0"0"-35,0 0-1,155-80 3,-74 60-7,-5 1-7,-20 8-175,-20 2-289</inkml:trace>
  <inkml:trace contextRef="#ctx0" brushRef="#br0" timeOffset="58693.8712">9789 8710 974,'0'0'130,"0"0"-105,0 0 30,0 0-28,19 118-14,-13-72-10,-1 1-3,-3-1-32,-2-3-97,0-10-169,0-11-206</inkml:trace>
  <inkml:trace contextRef="#ctx0" brushRef="#br0" timeOffset="58948.5224">10022 8576 559,'0'0'541,"0"0"-534,127-16 40,-56 36 27,-1 20-35,-6 16-6,-20 12-11,-21 13-14,-21 5-2,-2-2-3,-23-4 0,-17-3 1,-5-15-4,-1-12 1,-1-12-4,9-10-22,3-12-35,4-16-106,6 0-163,-2-27-379</inkml:trace>
  <inkml:trace contextRef="#ctx0" brushRef="#br0" timeOffset="59338.7711">10286 8175 952,'0'0'56,"0"0"-55,0 0 38,0 0 13,0 0-35,0 0-7,99 123-6,-99-107 0,0-8 1,0-7-5,0-1 7,2-1 7,7-25-9,4-13-4,9-4-1,7-1 1,5 5-1,-1 18 0,-2 12-1,-2 9 1,-4 16 3,-5 20 7,-10 14 17,-2 0-6,-8 0 7,0-4-6,0-9-9,2-11-3,16-11 1,14-9-9,11-6 2,11-11-4,4-19-3,-6-1-50,-15 6-92,-26 11-290</inkml:trace>
  <inkml:trace contextRef="#ctx0" brushRef="#br0" timeOffset="59668.5394">9143 8640 834,'0'0'204,"0"0"-195,-138-12 94,84 55-26,1 19-42,10 19 1,21 6-1,22 5-15,0-5-2,38-7-13,13-5-4,9-14-1,12-9-30,4-14-96,4-13-233</inkml:trace>
  <inkml:trace contextRef="#ctx0" brushRef="#br0" timeOffset="60027.6145">10963 8981 1094,'0'0'24,"0"0"-22,0 0 33,131-2-24,-67-10-11,1-2-1,-12 0-135,-15-2-222</inkml:trace>
  <inkml:trace contextRef="#ctx0" brushRef="#br0" timeOffset="60200.3168">11648 8603 1075,'0'0'161,"0"0"-157,0 0 66,-4 140-10,6-68-38,17-1-17,-2 0-5,-1-3 0,-5-6-47,-11-9-88,0-13-296</inkml:trace>
  <inkml:trace contextRef="#ctx0" brushRef="#br0" timeOffset="60596.2048">9179 9939 922,'0'0'264,"0"0"-259,0 0-4,125 7 66,28-7-26,51 0 8,39-19-20,24-8-3,16 1-9,2-1 0,-7 1-7,-19 5-5,-42-4-5,-48 2 1,-53 2 0,-44 4-1,-39 2-19,-27 5-32,-8 10-32,-54 0-66,-29 12-170,-30 27-353</inkml:trace>
  <inkml:trace contextRef="#ctx0" brushRef="#br0" timeOffset="60952.596">10046 10555 1182,'0'0'44,"0"0"-43,-22 121 9,22-73 31,9 0-32,-3-10-6,-4-9 1,-2-12-3,0-10 0,0-7 4,0-9-1,12-31 5,7-16-8,8-4-1,4 7 0,-2 12 0,-2 17 0,-3 13 1,0 11 2,-8 0 5,-1 23 0,-2 11 1,-7 4-5,0 4-3,0-1-1,-4-8-17,1-8-60,3-11-91,0-9-182,4-5-177</inkml:trace>
  <inkml:trace contextRef="#ctx0" brushRef="#br0" timeOffset="61101.7447">10477 10652 893,'0'0'218,"0"0"-202,0 0 64,0 0-37,8 109-35,-8-65-8,2-3-4,-2 1-66,3-12-109,1-13-195,2-13-257</inkml:trace>
  <inkml:trace contextRef="#ctx0" brushRef="#br0" timeOffset="61273.8108">10679 10638 1066,'0'0'78,"0"0"0,0 0-9,0 0-56,0 0-2,0 129-11,6-86-3,1-5 3,-2-4-51,-1-7-49,-3-10-59,-1-7-172,0-7-258</inkml:trace>
  <inkml:trace contextRef="#ctx0" brushRef="#br0" timeOffset="61435.7661">10419 10553 983,'0'0'89,"0"0"-78,6-104 77,48 70-56,17 4-27,9 5-5,2 0-38,-11 9-85,-12-1-221,-19 8-330</inkml:trace>
  <inkml:trace contextRef="#ctx0" brushRef="#br0" timeOffset="61649.7521">11058 10265 907,'0'0'119,"0"0"-42,63 118 37,-40-52-67,-3 12-17,-8 9-11,-12 7-10,0 0 12,-18-4-12,-16-11 13,-1-13-6,2-13-8,6-16-7,7-16-2,7-10-19,3-11-33,2-8-57,3-33-155,5-20-204</inkml:trace>
  <inkml:trace contextRef="#ctx0" brushRef="#br0" timeOffset="62155.6978">11417 9968 773,'0'0'160,"0"0"-146,0 0 49,0 0-6,0 0-40,0 0-3,2 96-9,-20-86-2,2-10-3,5 0 1,2-5-1,9-14-7,0-5 5,0 2 0,14 3 2,8 6-1,5 9 1,0 4 0,0 0 3,0 8 4,-1 18 3,-4 6 2,-6 3-1,-9 2 0,-7 4 3,0 1 7,-15 2-7,-12-2-6,-8-6-4,2-12 2,4-10-5,7-10-1,8-4 2,10 0-2,4 0-4,0-6-2,13 6 4,14 0 2,4 2 8,8 9 12,7-8 11,8-3 1,4-3 9,4-24-3,-2-5-13,-6-4-6,-12 0-6,-12 1-6,-15 7-7,-15 9-11,0 7-43,-27 12-60,-24 0-185,-20 25-372</inkml:trace>
  <inkml:trace contextRef="#ctx0" brushRef="#br0" timeOffset="62466.777">9789 10176 768,'0'0'331,"0"0"-292,0 0 59,-151 77-22,99 15-42,10 18-2,11 17 3,23 1 0,8-2-12,22-9-6,37-19-14,18-18-1,12-18-1,2-16-1,-6-13-34,-9-13-49,-16-12-68,-23-8-299</inkml:trace>
  <inkml:trace contextRef="#ctx0" brushRef="#br0" timeOffset="64377.9854">13744 9763 1138,'0'0'56,"0"0"-46,0 0 30,0 0 0,0 0-39,0 0-1,-67 109-30,59-89-103,3-12-198,5-8-224</inkml:trace>
  <inkml:trace contextRef="#ctx0" brushRef="#br0" timeOffset="64732.2773">14384 9131 981,'0'0'31,"0"0"-28,0 0 61,0 0 0,13 113-17,-13-64-18,0-3-14,0-11-6,0-10-2,-2-11-3,0-11-1,2-3 1,0-2 1,0-31 6,9-16-11,22-11 0,9 3-3,4 10 2,-1 12 2,-10 20-1,-6 15 6,-11 0 3,-7 22 4,-5 18 6,-4 6 2,0 0-10,0 1-8,0-10-3,0-5-10,0-4-49,0-9-92,4-11-224,8-8-232</inkml:trace>
  <inkml:trace contextRef="#ctx0" brushRef="#br0" timeOffset="64882.1433">15049 9235 1028,'0'0'55,"0"0"-45,117-69 45,-53 48-31,3 7-24,-4 1-71,-18 6-255,-19 7-365</inkml:trace>
  <inkml:trace contextRef="#ctx0" brushRef="#br0" timeOffset="65024.0559">15193 9353 1068,'0'0'18,"0"0"-10,0 0 7,131-14-15,-50-6-21,-1-6-181,-15 1-287</inkml:trace>
  <inkml:trace contextRef="#ctx0" brushRef="#br0" timeOffset="65185.8672">15787 8967 1114,'0'0'57,"0"0"3,0 0 2,0 0-51,0 0-4,-30 137-7,39-93 0,-3 2-52,-3-2-107,-3-8-210,0-8-330</inkml:trace>
  <inkml:trace contextRef="#ctx0" brushRef="#br0" timeOffset="65346.9823">16127 9288 903,'0'0'253,"0"0"-238,0 0 19,0 0 3,0 104-27,0-68-10,-4-2-22,-3 1-66,2-7-181,-1-10-253</inkml:trace>
  <inkml:trace contextRef="#ctx0" brushRef="#br0" timeOffset="65646.3286">16591 8903 966,'0'0'46,"0"0"-11,145-34 54,-103 34-59,-15 8-22,-21 18 3,-6 10 0,-19 8 10,-27 5 0,-5 2-8,0-8 5,12-7 1,16-9-7,11-8 4,12-1-4,0-6-9,10-1-1,23-4 1,11-7-3,10 0-30,9 0-57,1-7-127,-6-7-243</inkml:trace>
  <inkml:trace contextRef="#ctx0" brushRef="#br0" timeOffset="65796.4372">17153 9215 1020,'0'0'82,"0"0"-15,0 0 45,-6 125-80,2-79-18,-4 4-13,-1-3-1,-3-3-32,2-7-97,5-14-232,1-13-286</inkml:trace>
  <inkml:trace contextRef="#ctx0" brushRef="#br0" timeOffset="66172.0936">17558 8763 1007,'0'0'39,"0"0"-26,129-37 70,-93 42-53,-19 20-16,-12 4-11,-5 5 2,-18 0-2,-15-1-1,-2-4-2,5-3-1,6-6-12,6-3-38,7-5-13,11-9-13,0-1-13,9-2 59,22 0 31,2 0 21,5 7 31,-4 2 15,-6 4-22,-5 2 11,-12 6-14,-11 2 1,-4 5-6,-30 6-8,-8-2-18,-5 1-9,7-3-2,7-6-34,6-7-48,13-14-98,10-3-113,4 0-158</inkml:trace>
  <inkml:trace contextRef="#ctx0" brushRef="#br0" timeOffset="66321.5844">18113 9164 257,'0'0'720,"0"0"-631,0 0 18,-12 110-64,-9-72-15,-4 1-28,0-5-30,8-8-102,1-11-224</inkml:trace>
  <inkml:trace contextRef="#ctx0" brushRef="#br0" timeOffset="66478.7343">18606 8988 958,'0'0'17,"0"0"-17,0 0-26,0 0-278</inkml:trace>
  <inkml:trace contextRef="#ctx0" brushRef="#br0" timeOffset="66626.5347">18998 8944 1004,'0'0'49,"0"0"-44,0 0-5,0 0-43,0 0-265</inkml:trace>
  <inkml:trace contextRef="#ctx0" brushRef="#br0" timeOffset="66771.7615">19416 8959 1042,'0'0'78,"0"0"-70,0 0-8,0 0-45,0 0-315</inkml:trace>
  <inkml:trace contextRef="#ctx0" brushRef="#br0" timeOffset="73392.773">1240 12262 1019,'0'0'71,"0"0"-66,0 0-5,0 0-2,-2 147 2,16-62 21,1 2-6,-1-3 1,-7-10 7,-3-14-8,-2-12-5,-2-17 9,0-16 1,0-7-8,0-8-4,1 0 0,5 0 4,5-13 0,7-20-1,9-4-9,6 3-2,0 11 0,1 15-1,2 8-4,-7 0 2,-3 14 0,-8 10 1,-11-1 1,-7 2 1,0 1 7,-25 0 1,-17 3 6,-10-8-5,-3-6-3,2-9-3,8-6-3,7 0-9,18-21-22,17-8-60,3-7-169,25 2-158</inkml:trace>
  <inkml:trace contextRef="#ctx0" brushRef="#br0" timeOffset="73693.6465">1716 12765 568,'0'0'263,"0"0"-170,0 0 27,0 0-59,61 109-22,-56-74-14,-5-3-7,0-9-7,0-11 2,0-4-7,0-8 4,0 0 11,0 0 11,5-22-3,4-10-18,6-5-9,6 6-2,-4 6 3,3 11 7,-1 10 2,-4 4-4,3 0-6,1 0-2,-3 11 2,0 10-1,-7 6 0,-2 11-1,-1 2-5,-2 1-61,1-6-129,2-17-313</inkml:trace>
  <inkml:trace contextRef="#ctx0" brushRef="#br0" timeOffset="73844.2038">2450 12709 1256,'0'0'7,"0"0"-6,155-54-2,-90 38-27,-6 4-117,-22 7-234</inkml:trace>
  <inkml:trace contextRef="#ctx0" brushRef="#br0" timeOffset="73999.6584">2549 12916 1192,'0'0'96,"0"0"-95,0 0-1,138-52 2,-61 21-2,-9 7-11,-17 4-50,-20 6-127,-27 6-406</inkml:trace>
  <inkml:trace contextRef="#ctx0" brushRef="#br0" timeOffset="75066.7079">4317 12280 925,'0'0'117,"0"0"-52,0 0 2,0 0-67,0 0 2,0 0 5,20 142 18,-16-92-2,-1-1-10,-1-4-7,3-2-6,-3-5-11,-2-5-111,0-8-215,0-4-221</inkml:trace>
  <inkml:trace contextRef="#ctx0" brushRef="#br0" timeOffset="75311.3768">3805 12988 993,'0'0'118,"0"0"-118,0 0 0,176 9 29,-25-9 37,23 0-17,10-15-17,-6-8 9,-12-2-2,-28-4-13,-33 7-12,-36 8-7,-33 9-7,-20 3-5,-16 2-46,-4 0-23,-35 0-77,-16 12-333</inkml:trace>
  <inkml:trace contextRef="#ctx0" brushRef="#br0" timeOffset="75672.5434">4135 14050 1069,'0'0'97,"0"0"-97,0 0 24,0 0 17,149-56-6,-74-12-14,-7-14-12,-9-4-2,-18-2 0,-24 11-2,-15 13-1,-2 11 0,0 20 0,-19 15-1,-1 11 1,-5 7-1,-2 0-3,2 15-1,2 23-4,3 13 5,13 5 2,7 4 3,0 2-1,13-3 3,20 0-1,2-3-4,4-4 1,-8 1-3,-4-6-8,-3-4-60,-6-11-128,3-30-372</inkml:trace>
  <inkml:trace contextRef="#ctx0" brushRef="#br0" timeOffset="76152.7952">6415 12209 465,'0'0'688,"0"0"-648,0 0-12,0 0 37,-94-104-48,47 92-8,-11 6-8,-7 6 1,-2 0 8,-1 28-9,2 20 3,7 27 0,10 26 1,13 22-4,12 22 7,17 11 6,7 1-9,8 1 0,22-11-1,-1-15-4,-9-22 1,-11-22 2,-9-16 4,-12-13 6,-26-10 3,-8-5-6,1-18-10,1-11-2,8-15-35,14 0-41,8 0-167,14 0-188</inkml:trace>
  <inkml:trace contextRef="#ctx0" brushRef="#br0" timeOffset="76363.3959">5592 14508 1193,'0'0'68,"0"0"-66,0 0-2,115 4 6,-47-19-6,-3 0-14,-14-1-158,-13 0-288</inkml:trace>
  <inkml:trace contextRef="#ctx0" brushRef="#br0" timeOffset="76706.0194">6283 14700 1167,'0'0'48,"0"0"-43,0 0 5,149-84 0,-95 30-4,-9-14-2,-14-8 2,-14-5-2,-10 2-2,-7 16 4,0 19 15,-10 20 25,-6 16-19,-2 8-5,-1 0-9,2 28-13,-1 20 4,5 15-3,7 4 7,6 3 1,0-10-3,21-7-2,8-13-2,9-10-1,3-16 0,5-10-2,8-4-30,2-30-54,-3-32-171,-13-24-541</inkml:trace>
  <inkml:trace contextRef="#ctx0" brushRef="#br0" timeOffset="77125.695">6741 12266 974,'0'0'141,"0"0"-95,0 0-5,0 0-9,0 0-18,0 0-6,113-138-1,-100 76-2,-8-11 0,-5-2 0,0 8 3,-12 10 12,-5 26 6,-1 15 3,7 8-13,2 8-16,2 0 0,4 14-4,3 22-2,0 9 5,3 8 1,24-1 0,8 0 1,6 3-2,-1 0 1,-5 6-24,-8 1-57,-12 0-130,-15-8-303</inkml:trace>
  <inkml:trace contextRef="#ctx0" brushRef="#br0" timeOffset="77795.6583">8506 12490 890,'0'0'90,"0"0"-36,-116-66 51,71 66-41,-2 12-53,0 28 1,5 9 2,11 7 7,8 0-2,15 4-5,6-2-10,2 3 1,0 1-4,0 1-2,0 10-33,0 3-77,-14-2-163,-15-9-164</inkml:trace>
  <inkml:trace contextRef="#ctx0" brushRef="#br0" timeOffset="78046.3007">7854 13189 616,'0'0'128,"0"0"49,0 0-91,34-129-76,46 83-9,23-6-1,11-6 2,-1-3-4,-10 7 2,-21 8-10,-24 10-3,-22 9 2,-19 8 11,-12 7 22,-5 5 87,0 7 22,0 0-56,-6 0-40,-14 15-25,-5 17-10,2 10-3,8 11 3,7 9-3,4 5-22,4 4-97,0-9-100,0-12-251</inkml:trace>
  <inkml:trace contextRef="#ctx0" brushRef="#br0" timeOffset="78384.7105">8650 12920 664,'0'0'286,"0"0"-263,0 0 2,163-58 11,-116 58-32,-16 14-4,-22 15-1,-9 12-3,-22-3 4,-18 4 5,-1-10-4,8-8 0,14-10-2,11-9 0,8-5-31,0-5-10,16-27-39,13-10 40,7-6 41,-5 1 5,-2 8 45,-9 9 30,-11 14 16,-9 7-2,0 9-18,0 0-35,0 0-27,0 10-14,-4 21-3,-3 13 2,7 9-1,0 5-18,0 5-83,0-5-105,0-12-340</inkml:trace>
  <inkml:trace contextRef="#ctx0" brushRef="#br0" timeOffset="78595.7164">8932 12641 1090,'0'0'78,"0"0"-71,200-22 17,-106 57 3,-10 11-10,-27 7-7,-22 10-5,-31 4-2,-4 4 0,-29 1 2,-17 0-4,-6-4-1,8-4-30,1-11-68,5-15-142,5-22-271</inkml:trace>
  <inkml:trace contextRef="#ctx0" brushRef="#br0" timeOffset="79264.1377">9783 13094 580,'0'0'126,"0"0"-28,0 0 56,102-136-66,-64 74-29,-2-6-13,-12 7 1,-12 11-15,-12 16-6,0 16-11,-8 12 5,-17 6-20,-9 0-1,-5 24-7,8 8-4,12 2-7,17 1-2,2 0-15,26 0 6,17-3 22,5-5 8,-3-3 0,-11 1 1,-17 1-1,-17 2 0,0 2 1,-13-1-1,-15-8-12,9-9-109,6-12-98,8-7-78</inkml:trace>
  <inkml:trace contextRef="#ctx0" brushRef="#br0" timeOffset="79712.2006">10228 12759 891,'0'0'113,"0"0"-102,0 0 1,0 0 40,0 0-13,27 122-28,-19-87-6,0-3-3,1-6-1,5-6-1,-1-8 2,0-9-2,1-3-9,2 0-2,3-25 11,2-15 2,-4-11 0,-1 0 3,-1 10-3,-5 15 2,-7 16 14,0 10-2,-3 0-14,0 12-2,0 18 0,0 6 2,0 0 0,-6-7-1,-2-10-1,6-9-3,2-8-23,0-2 8,0-12 17,7-15 1,13-6-4,5 8 4,1 6 3,6 10 20,1 9-1,0 0-8,-5 9-8,-2 19-3,-13 2 1,-9 9-4,-4-3-2,-6-2-45,-21-7-60,-9-10-179,1-8-226</inkml:trace>
  <inkml:trace contextRef="#ctx0" brushRef="#br0" timeOffset="79962.9216">10441 12385 1101,'0'0'22,"0"0"-11,0 0-13,0 0 2,0 0 0,84 137 7,-138-102-6,-8-16 8,0-11-4,11-8 2,12-1 3,18-23 7,21-5-5,0 3-12,27 5 0,23 9-2,8 12-2,7 0-37,-3 21-107,-4 9-248</inkml:trace>
  <inkml:trace contextRef="#ctx0" brushRef="#br0" timeOffset="80252.9086">11063 12791 1100,'0'0'9,"0"0"-4,21 141 7,-11-102-8,-4-10 0,-1-15-3,-5-11 1,0-3 4,4-5 8,3-31 18,4-17-26,6-3-5,3 3 0,0 14 0,4 17 10,-8 12 16,3 10 2,-2 0-17,-1 6-8,-3 18 2,-1 10-2,-7 9-4,-5 3-1,0 4-70,0-8-142,0-13-197</inkml:trace>
  <inkml:trace contextRef="#ctx0" brushRef="#br0" timeOffset="80412.3951">11478 12784 624,'0'0'551,"0"0"-504,0 0-45,0 0-1,0 0-1,0 0 0,44 146-13,-44-92-83,0-6-87,0-12-201</inkml:trace>
  <inkml:trace contextRef="#ctx0" brushRef="#br0" timeOffset="80584.0907">11691 12746 1083,'0'0'110,"0"0"-106,0 0-3,0 0 3,0 0 2,25 140-5,-25-94-1,0 2-42,0-2-83,-7-6-130,-11-8-110</inkml:trace>
  <inkml:trace contextRef="#ctx0" brushRef="#br0" timeOffset="80726.4692">11417 12529 1090,'0'0'25,"0"0"-20,0 0-5,183-103-8,-114 103-109,-23 0-249</inkml:trace>
  <inkml:trace contextRef="#ctx0" brushRef="#br0" timeOffset="81123.8592">11885 12583 1055,'0'0'65,"0"0"-65,141 10 15,-86 24 4,-12 12-6,-26 7-9,-17 5 0,-9 4-1,-28-7 0,-3-6-3,2-17 0,20-17-1,14-15-31,4 0 4,8-35-5,30-15-36,7-7 42,3 3 20,2 6 6,-12 7 1,-9 9 22,-11 13 44,-12 9 11,-6 8-11,0 2 5,0 0-33,-17 14-15,-3 18-12,-3 6 5,11 2-4,12-4-1,0-3-11,29-6 0,23-6 1,10-11-1,10-9-11,-9-1-22,-15 0-41,-23 0-123,-25 0-203</inkml:trace>
  <inkml:trace contextRef="#ctx0" brushRef="#br0" timeOffset="81362.4197">11187 13469 1138,'0'0'92,"170"-10"-90,-18-16 40,21-6-18,1-6-12,-9-2 14,-23 1-9,-32 8 16,-39 10-15,-33 7-18,-24 10-1,-14 4-8,-5 0-32,-31 0-61,-8 11-357</inkml:trace>
  <inkml:trace contextRef="#ctx0" brushRef="#br0" timeOffset="81684.696">11651 14191 1055,'0'0'85,"0"0"-67,0 0 22,134-60 8,-61-5-38,-4-14-5,-15-16-3,-21 1 2,-21 5-1,-12 18-1,-5 20 1,-21 21 3,-6 22 0,1 8 1,2 12-3,2 28 0,9 13 5,12 11 10,6 4-6,2 2 1,27-4-4,8-8-6,9-5-4,-2-6 2,1-8-2,-8-11-41,-3-16-103,-12-12-272,-2-18-288</inkml:trace>
  <inkml:trace contextRef="#ctx0" brushRef="#br0" timeOffset="82126.5351">13089 12739 984,'0'0'54,"0"0"-30,0 0 37,0 0-49,0 0-10,-120 86 5,95-46 3,2 0 4,8 1-1,9-7-12,6-6 1,0-7-1,21-12-2,11-9-6,6 0-19,6-30 12,-10-12 13,-7-12 1,-15-11 1,-12-10 2,0-10 0,-2 1 1,-17 7 9,3 23 21,5 23 40,1 19-7,6 9-11,2 3-27,-1 17-29,3 20 3,0 18 1,0 3 0,21 6-4,4 0 0,-1 6 0,0-2-25,-1-4-60,-5-9-99,-9-17-276</inkml:trace>
  <inkml:trace contextRef="#ctx0" brushRef="#br0" timeOffset="82541.6666">13419 12758 986,'0'0'60,"0"0"-9,160-9-5,-118 32-38,-19 9-5,-23 6 0,0-1 0,-36 4-2,-7-7 3,6-10-2,10-10-1,16-12-1,11-2-2,3-16-17,34-21-27,10-11 7,6-2 23,-1 3 9,-13 0 2,-6 10 5,-16 10 35,-9 13 44,-8 11 3,0 3-13,-17 12-34,-12 17-15,0 13-2,11 0 6,16-2-7,2 1-11,27-10-4,24-6 3,18-14 3,14-8 0,2-3 2,-6-5-5,-16-11-3,-18 2-2,-21 1 0,-19 3-23,-5-2-50,-23 0-115,-24-8-674</inkml:trace>
  <inkml:trace contextRef="#ctx0" brushRef="#br0" timeOffset="85326.7548">17599 11944 1044,'0'0'37,"0"0"-31,75-115 42,-26 62-37,-2 3-8,-17 6 0,-18 6 3,-12 7 1,-19-2 6,-20 11 12,-7 10-9,1 12-2,5 0-2,4 29 3,8 22-9,13 21-5,11 13 6,4 1 1,0-4-6,9-8-1,1-10 1,-2-12-2,-4-13 2,-4-19-2,0-11 1,0-6-1,0-3 2,0 0 0,2-18-2,8-16-4,6-7-9,10 5 7,5 12 5,5 11 0,-1 10 1,2 3-2,-4 3-2,-2 17 2,-4 6-1,-10 1 3,-9 0-1,2-3 0,-3-7-7,2-3-20,7-7-16,6-7 12,7 0 6,7-21 15,6-12 6,-5-7 5,-8-5 0,-6 1 3,-14 4 4,-9 6 24,0 13 3,0 9 10,-8 12-14,-6 0-15,-6 15-14,7 19 0,3 4-1,7 0 0,3-6 0,10-2 0,16-6-3,8-3 2,2-9-3,6-8-4,2-4-11,-3 0 3,-3-12 4,-9-11 5,-11-4 4,-3-9 3,-7-1 1,-2 5-1,-2 9 2,-1 11 7,1 10 19,2 2-23,3 0-5,5 21-8,0 9 8,7 5 2,2 0-2,8-6 0,2-10 0,5-9-7,-3-8-10,-1-2 7,-5-17 9,-4-16 1,-3-12 0,1 0 6,-6 4 14,-6 6 6,-4 19 7,-2 10-3,1 6-17,3 0-13,2 10-9,5 16 8,-3 9-34,3 2-86,-5 1-197,2 3-278</inkml:trace>
  <inkml:trace contextRef="#ctx0" brushRef="#br0" timeOffset="85568.9383">19353 12082 325,'0'0'758,"69"-129"-735,-24 55 24,-1-8-8,-15 3-32,-13 9-2,-16 16-4,0 18 18,-14 21 49,-17 12-24,2 3 3,2 12-22,10 25-19,10 9-5,7 9 1,0 9-2,15 1-1,14 1-2,5 0-44,-3 0-45,2-5-134,-6-11-246</inkml:trace>
  <inkml:trace contextRef="#ctx0" brushRef="#br0" timeOffset="85699.7121">19941 11875 1080,'0'0'33,"0"0"-33,161-86 0,-92 65-101,-11 7-251</inkml:trace>
  <inkml:trace contextRef="#ctx0" brushRef="#br0" timeOffset="85836.668">20108 12015 1133,'0'0'78,"0"0"-68,0 0-6,0 0-4,188-32-62,-110-7-253,-9-10-224</inkml:trace>
  <inkml:trace contextRef="#ctx0" brushRef="#br0" timeOffset="85972.2743">20691 11604 1013,'0'0'197,"0"0"-122,0 0-21,0 0-11,10 147-9,0-73-23,2 5-6,-5 0-5,-7 7-21,0 0-88,-15-6-280</inkml:trace>
  <inkml:trace contextRef="#ctx0" brushRef="#br0" timeOffset="86916.7582">3290 16427 1016,'0'0'101,"0"0"-87,0 0 41,0 0-41,124-93-12,-48 70-2,4 7-69,-7 9-230,-17 7-230</inkml:trace>
  <inkml:trace contextRef="#ctx0" brushRef="#br0" timeOffset="87066.8381">3526 16699 737,'0'0'348,"0"0"-313,0 0 82,0 0-43,0 0-74,0 0-1,48-22-18,48-10-25,25-8-138,3-11-242</inkml:trace>
  <inkml:trace contextRef="#ctx0" brushRef="#br0" timeOffset="87328.3111">5097 15777 1073,'0'0'152,"0"0"-129,0 0 18,0 0 6,0 0-37,0 0-10,-17 60 1,17-10 0,0 4-1,0 0-55,15 3-84,3-13-141,-3 2-171</inkml:trace>
  <inkml:trace contextRef="#ctx0" brushRef="#br0" timeOffset="87583.5675">4718 16605 929,'0'0'172,"0"0"-128,0 0 40,0 0-54,119-78-27,-1 54 6,13-6 11,2-2-7,-1 6 5,-11-6-2,-17 5-3,-19 3-8,-29 8-5,-18 11 0,-20 5-39,-12 0-79,-6 0-197,0 5-180</inkml:trace>
  <inkml:trace contextRef="#ctx0" brushRef="#br0" timeOffset="90301.4831">5429 16790 1066,'0'0'134,"0"0"-84,0 0-32,0 0 37,0 0-30,20 139-19,-9-100-6,5 5 0,-1 6 0,4-1-56,-1-6-97,-7-6-172,2-9-288</inkml:trace>
  <inkml:trace contextRef="#ctx0" brushRef="#br0" timeOffset="90941.3307">7563 15587 207,'0'0'458,"0"0"-373,0 0 42,0 0-8,97-114-46,-97 99 2,0-2-12,-24 2-8,-13 4-13,-15 5-15,-8 6-18,-5 17 3,-1 33-1,8 22 2,12 25-5,21 19-8,19 10 1,6 3-1,29-12 0,12-6 1,-1-21 0,-12-9-2,-12-11 2,-11-15 2,-5-16 0,-11-6 1,-23-12 7,-8-7-2,-3-10-6,-4-4 2,8 0-5,15 0-10,11 0-23,15 0-22,0 5-108,17 12-270,17 14-25</inkml:trace>
  <inkml:trace contextRef="#ctx0" brushRef="#br0" timeOffset="91124.4107">7356 17137 422,'0'0'772,"0"0"-747,0 0-18,0 0-6,164-9 0,-85-8-1,-6-5-50,-17 3-256,-17-3-350</inkml:trace>
  <inkml:trace contextRef="#ctx0" brushRef="#br0" timeOffset="91287.7776">7966 16920 1207,'0'0'128,"0"0"-104,0 0-16,-11 106 29,14-48-30,5 5-2,-1-5-5,-1-10-35,-2-16-30,2-18-121,-4-14-186,2-18-10</inkml:trace>
  <inkml:trace contextRef="#ctx0" brushRef="#br0" timeOffset="91543.4913">7983 15087 833,'0'0'358,"0"0"-303,0 0-39,0 0 4,0 0-8,30 153-3,-19-85-7,-3 2-2,4-4-44,-4-8-164,-2-17-253</inkml:trace>
  <inkml:trace contextRef="#ctx0" brushRef="#br0" timeOffset="92398.1941">9316 15378 996,'0'0'89,"0"0"-26,0 0 21,0 0-45,0 0-4,-150-53-15,100 90 3,1 16 10,7 12-4,13 3-9,17 7 0,12 2-12,14-7-6,18 8-2,-1-6-9,-2 2-38,-16-6-32,-13-6-118,0-18-53,-13-18-32,-23-12 31,-11-14 194,-5-4 57,2-21 113,5-9 13,14-1-1,11 0 7,20-2-27,2-1-42,47-5-34,25-5-18,17-6-7,10-8-3,4-4-1,-12-2-6,-15 5-1,-23 14 5,-21 14 2,-20 13 20,-14 12 93,0 10 9,-12 0-39,-11 7-36,0 28-23,0 13-7,6 7-6,12 6-5,5-3-3,0 0-3,5 2-11,19-4-38,-2-3-74,-5-7-145,-3-11-323</inkml:trace>
  <inkml:trace contextRef="#ctx0" brushRef="#br0" timeOffset="92734.6321">9607 15770 1030,'0'0'75,"0"0"-62,121-53 17,-62 53-24,-12 0 0,-20 28-6,-23 10-21,-4 8 9,-16-6 6,-10 0 4,-1-13 2,12-9 0,13-18-2,2 0-62,15-18-6,16-27-22,5-5 72,-5-1 20,-9 2 2,-8 11 76,-12 14 40,-2 10-11,0 12-19,0 2-35,-11 0-28,1 24-7,9 10-11,1 6-3,9 3 0,17 1-4,6 3-18,-1 3-73,-9-1-151,-13-9-380</inkml:trace>
  <inkml:trace contextRef="#ctx0" brushRef="#br0" timeOffset="92966.815">9899 15507 1098,'0'0'60,"0"0"-40,167-66 19,-71 66 7,-8 25-34,-15 17-5,-31 12 0,-22 9 4,-20 3 11,-5 4 3,-28-2-10,-5-2-4,2-7-11,10-15-2,5-13-27,15-22-56,4-9-155,2-4-319</inkml:trace>
  <inkml:trace contextRef="#ctx0" brushRef="#br0" timeOffset="93596.4585">10801 15971 789,'0'0'121,"0"0"-100,77-134 19,-35 80 14,-7-6-39,-4 2-5,-19 12-5,-12 6 1,-2 18 20,-31 13 5,-10 9-7,-2 0-15,0 14-4,7 8-3,20 5-2,18 0 0,8 8-4,34 4 1,14-6 2,2-1-3,-2-2 4,-17-4 2,-12 6-1,-20 0 7,-7 3 0,-2 1-4,-23-4-4,0-6-19,8-12-102,1-14-160,12 0-211</inkml:trace>
  <inkml:trace contextRef="#ctx0" brushRef="#br0" timeOffset="94043.6467">11264 15596 938,'0'0'149,"0"0"-102,0 0-23,0 0 4,0 107-24,0-69 3,0-4-6,0-7 1,12-8-2,7-4 2,4-3-2,2-12 0,4 0-11,-2 0-5,-4-19 16,-2-13 0,-3-7 3,-5-14 0,1 2 1,-3 8 1,-5 12 8,0 17-4,-6 14 1,2 0-5,0 22-5,-2 15 2,0-1-1,0-2-2,0-17-1,0-6-10,0-7-9,2-4 5,5-10 7,4-20 8,7-3 1,4 2 2,5 9 3,2 9 11,5 9 9,-1 4-2,-6 9-2,-6 13-11,-11 8-10,-10 4 0,0-1-2,-10 0-30,-21-3-82,-9-12-186,-4-4-188</inkml:trace>
  <inkml:trace contextRef="#ctx0" brushRef="#br0" timeOffset="94280.2971">11352 15212 560,'0'0'479,"0"0"-429,0 0-13,0 0 4,120-44-37,-120 76 2,-35 1-1,-21-3 1,-4-7-2,7-11-1,12-12 6,17 0 4,15-8 0,9-16-10,16 2-3,30-4-6,16 8 5,13 12-14,-3 6-64,-5 6-159,-11 20-298</inkml:trace>
  <inkml:trace contextRef="#ctx0" brushRef="#br0" timeOffset="94570.712">11991 15504 392,'0'0'779,"0"0"-755,35 107 1,-18-64 1,-3-2-20,-5-17-5,-9-8 2,0-13 0,0-3 3,0-11 1,0-21-4,0-12-1,0-2-2,8 3 2,17 10-2,-2 11 1,1 15 10,0 7 9,-2 0 3,-3 24-2,-4 9-12,-9 6-6,0 2-3,-6-1-8,0 0-65,0-8-125,0-18-263</inkml:trace>
  <inkml:trace contextRef="#ctx0" brushRef="#br0" timeOffset="94732.4156">12377 15476 1114,'0'0'143,"0"0"-114,0 0-14,0 0 1,54 117-15,-54-73-1,0 6-15,0-6-38,0-14-100,0-10-210,0-18-88</inkml:trace>
  <inkml:trace contextRef="#ctx0" brushRef="#br0" timeOffset="94895.6073">12547 15436 953,'0'0'203,"0"0"-123,0 0-46,0 0 3,0 0-16,87 125-10,-72-71-9,-8 0-2,-3-2-20,-4 2-73,0-13-137,-11-6-310</inkml:trace>
  <inkml:trace contextRef="#ctx0" brushRef="#br0" timeOffset="95047.2812">12226 15351 1130,'0'0'42,"0"0"-30,133-107-2,-34 76-10,-3 18-17,-23 13-130,-24 0-274</inkml:trace>
  <inkml:trace contextRef="#ctx0" brushRef="#br0" timeOffset="95398.2107">12817 15406 1006,'0'0'107,"0"0"-87,113 2 32,-62 31-41,-7 6-7,-23 10 7,-21 6-6,-2 3 0,-36 0 0,1-9-3,3-21 0,16-12-2,16-16-14,2-12-36,17-32-36,18-14 1,6-6 32,-1 1-1,1 5 36,-5 8 18,-12 12 78,-9 15 21,-12 14 4,-3 9-9,-3 4-23,-20 24-30,4 10-4,3 5-3,11-1-9,5 4-15,0-10-10,30 0 0,12-6-29,10-7-39,8-14-71,-3-9-375</inkml:trace>
  <inkml:trace contextRef="#ctx0" brushRef="#br0" timeOffset="95755.6598">13811 15346 1084,'0'0'128,"0"0"-79,0 0 10,-142 44-26,110 7-24,1 2-4,4-4-4,11 1 1,10-10-2,6-10 0,2-7 0,27-14 0,9-9-20,7-8-19,-5-28 15,-5-14-2,-12-8 6,-18-9 18,-5-9 4,0-12 0,-18-3 15,-5 11 1,3 17 21,7 28 15,3 19-5,6 16 9,4 10-26,0 31-25,2 17 4,21 10 4,6 4-9,0 9-4,0-2-2,-7 9-24,-8-1-70,-6-15-57,-5-14-268</inkml:trace>
  <inkml:trace contextRef="#ctx0" brushRef="#br0" timeOffset="96139.3925">14054 15392 1069,'0'0'101,"0"0"-79,127-9 25,-78 26-34,-18 19-7,-19 8-4,-12 5-1,-14 1 2,-15-6-2,4-13 0,8-12-1,15-19 0,2 0-16,19-22-14,22-24-3,5-7-5,-3-9 18,-7 4 16,-10 9 4,-13 14 17,-13 12 46,0 23-1,-19 0 1,-17 32-26,-3 15-7,13 11 7,12-8-5,14-1-20,16-14-7,29-6-3,18-16 1,10-10-3,5-3 1,-5-8-2,-17-14-8,-14 4-20,-24 5-39,-18 8-56,0 0-308</inkml:trace>
  <inkml:trace contextRef="#ctx1" brushRef="#br0">13891 2480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55:53.03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86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5-11T06:58:55.537"/>
    </inkml:context>
  </inkml:definitions>
  <inkml:trace contextRef="#ctx0" brushRef="#br0">766 1339 992,'0'0'94,"0"0"-49,0 0-25,0 0 13,34 160 34,-21-85-48,0 1-14,-6-2 1,-7-6-6,0-9 6,0-21-3,-4-13 0,-6-9 1,6-16 2,4 0 4,0-5 3,0-29-13,4-8-15,27-6-3,8 7 8,1 14 9,-1 14 1,-5 13-8,-5 0 3,-9 13 2,-11 10 3,-9 12 0,-6 2 6,-26 7 12,-16 2-5,-8-5-7,0-5-6,7-12-15,7-18-53,14-6-94,20-23-168,8-16-335</inkml:trace>
  <inkml:trace contextRef="#ctx0" brushRef="#br0" timeOffset="294.923">1261 1816 951,'0'0'47,"0"0"53,14 111-31,-10-73-48,-4-6-11,0-15-4,0-4 2,0-11-5,0-2 9,0-8 9,0-25-3,2-11-18,11 5-3,5 6 0,2 16 3,2 7 0,0 5-1,1 5 1,-1 0 2,-4 16 2,-7 11 0,-4 3 0,-4 6 0,-3 10-4,0 5-12,0 2-104,-6 3-265,-2-13-315</inkml:trace>
  <inkml:trace contextRef="#ctx0" brushRef="#br0" timeOffset="445.1355">1890 1789 1119,'0'0'113,"0"0"-112,147-65-2,-78 46-17,-9 4-85,-18 7-254</inkml:trace>
  <inkml:trace contextRef="#ctx0" brushRef="#br0" timeOffset="600.2465">1942 2007 41,'0'0'1186,"0"0"-1169,0 0-8,0 0-5,124-31 2,-38-1-6,-3 5-1,-9 5-67,-33-2-217,-29 4-448</inkml:trace>
  <inkml:trace contextRef="#ctx0" brushRef="#br0" timeOffset="1932.1806">4384 1751 966,'0'0'59,"0"0"53,0 0-35,0 0-43,0 0 1,-107-112-22,65 100-9,-4 7 5,-2 5 7,1 0-2,3 2 0,1 28-6,1 14-2,6 10-6,1 13 0,12-2-1,10 4 1,8-8-2,5-4 2,0-9-2,2-10 3,6-6-1,-2-1 1,3-5-1,-3-2 1,4-1-1,-4-2 1,-1-5 0,-1-6-1,0-4 1,-4-4-1,0-2 1,0 3-1,0 4 0,0 5 1,2 6-1,-2 3 0,0 0 1,0-5-1,0-2 1,0-7 1,0-2 1,0-3-3,0 0 9,0 6-8,0 9 5,0 8-4,3 13-2,2 7 0,1 5 1,-1 4 0,5 0 3,-2 4-4,3 2 2,1 4-2,2 5 0,-3 5 0,-1 2 0,-6 0 0,-4-7 0,0-5-1,0-14 1,0-10 0,-14-10 5,-5-7-3,-10-6 6,-8-8 6,-11-6 10,-12-3-7,-7-8-8,-5-20-8,12 0-1,9 5-2,22 2-22,13 10-30,16 6-31,7 5-112,29 0-409</inkml:trace>
  <inkml:trace contextRef="#ctx0" brushRef="#br0" timeOffset="2381.2168">4224 4030 1078,'0'0'37,"0"0"-37,0 0 13,0 0-13,-17 112 3,17-69 0,0-3-1,3-6 5,13-6-3,3-8-1,10-11 1,10-9 2,5 0 4,3-29 0,-5-11 2,-10-8-6,-17-1 2,-15 4 11,0 6 36,-22 11-17,-11 13 5,-4 10-10,-3 5-25,1 5-8,4 14-3,14 3-32,16-8-82,5-14-185,18-14-502</inkml:trace>
  <inkml:trace contextRef="#ctx0" brushRef="#br0" timeOffset="3237.778">3929 4132 918,'0'0'136,"0"0"-131,0 0 55,0 0-41,0 0-15,0 0-1,0 0 8,83-1 3,-66 1 2,-7 0-7,-8 0-7,-2 0 9,-16 10 17,-36 16 5,-12 10-25,-10 2 0,6-4-6,14-4 8,16-12 4,18-6 1,10-8-8,10-4-6,0 0-1,19 0-6,26-9 4,19-18-4,8-5-27,1-1-135,-12 0-366</inkml:trace>
  <inkml:trace contextRef="#ctx0" brushRef="#br0" timeOffset="4160.2232">4397 4013 1101,'0'0'174,"0"0"-174,0 0-11,0 109 11,0-51 1,4 0 0,2-9 1,-6-8-1,0-15 1,0-13 1,0-9 0,0-4 1,0-4 6,0-32 2,0-24-9,0-16-2,-8-10-1,4 7 0,-1 19 7,2 22 4,3 22 21,-1 14 0,-1 2-21,2 4-11,0 33-16,0 18 15,15 23 2,10 11-1,-1 4 1,3-4 1,-4-7 0,-6-19-4,-5-25-3,-6-18-2,-6-20 1,0 0 6,0-30 2,-11-27-2,-11-18-6,-3-16 6,1-3-2,-3 10 2,4 17 5,6 28-3,0 20 5,9 17 15,-2 2-17,-7 16-5,-2 30-2,-7 17-3,6 8 2,8 4 2,4-8 1,8-9 0,0-17 0,0-15-1,0-15-2,0-11-5,6 0-2,0-27 10,1-24 2,-6-21 1,2-13-2,-3 2 0,0 7 0,0 20 0,4 24 3,-1 16-2,-3 12 8,2 4-10,1 12-7,5 25-5,5 22 12,3 11 2,0 5-1,-5 5 0,-4-8 0,-5-14 1,-2-16-1,0-17-1,0-17 2,0-8 0,0-7 6,0-34 3,0-25-11,-6-21-3,-2-9 2,2 10 1,1 19 1,1 28 1,2 27 11,2 12 12,0 1-25,0 42-6,2 18 2,16 21 4,5 7 3,5-3 0,-1-5-3,-5-12 4,-7-16-4,-6-18 0,-9-14-3,0-15 5,0-6-4,-1 0 2,-22-10-8,-6-24-30,4-14-58,5-22-276</inkml:trace>
  <inkml:trace contextRef="#ctx0" brushRef="#br0" timeOffset="4745.9004">4825 1659 501,'0'0'158,"0"0"12,0 0 15,0 0-67,0 0-60,0 0-43,-26 23-13,12 19 11,3 9-1,5-3-9,6-11-1,0-4-2,6-12 3,19-5-3,8-14-2,4-2-7,3-11-7,-2-19 1,-9-6 12,-12-5 3,-17 2 7,0-5-1,-27 3 15,-13 5 3,1 14 5,1 10-24,5 8-3,8 4-2,10 4-12,11 24-97,4 6-140,13-2-125</inkml:trace>
  <inkml:trace contextRef="#ctx0" brushRef="#br0" timeOffset="5390.4125">5989 2077 1029,'0'0'115,"0"0"-92,0 0 91,0 0-78,0 0-36,-136-46 0,106 88-8,4 16 6,2 9 2,8 3 5,9 2-2,7 4 0,0 2 0,0 9-3,0 0-29,0 2-68,0-13-93,-4-14-92,-25-18 2,-2-21 91,-5-20 189,0-3 3,-2-16 187,4-17 59,8-4-76,11 0-12,15 0-58,1-1-56,39-4-34,23-6-10,11-8-3,13-5 0,2-1 0,-2 2 0,-11 11-2,-20 14-3,-25 11 2,-18 10 3,-13 8 6,0 1 56,0 5-2,0 0-22,0 0-27,0 0-11,0 29-2,-15 17-1,1 14-4,8 13-56,4 4-49,2-4-107,0-13-192</inkml:trace>
  <inkml:trace contextRef="#ctx0" brushRef="#br0" timeOffset="5721.9788">6212 2564 776,'0'0'248,"0"0"-232,0 0 39,0 0-30,0 0-22,143-74-3,-123 82-9,-10 22 2,-10 8-11,0 5-1,-17-1 11,-8-11-7,10-10-25,6-13-10,9-8-19,2-6-59,27-28 35,9-15-25,2-2 74,-7 0 44,-12 10 80,-13 10 81,-8 13 68,0 12-58,0 6-67,0 0-56,-2 6-35,-10 22-12,1 10-1,5 14 0,6 5-3,0 2-2,10 2-36,9-7-134,-5-18-229</inkml:trace>
  <inkml:trace contextRef="#ctx0" brushRef="#br0" timeOffset="5931.3042">6548 2284 1004,'0'0'115,"0"0"-86,0 0 0,177-6-18,-104 52 1,-11 12 3,-17 8-2,-18 9-10,-18-1-1,-9 2 0,-9-2-2,-27-8 0,-6-10-35,-5-25-111,-3-19-144,5-12-245</inkml:trace>
  <inkml:trace contextRef="#ctx0" brushRef="#br0" timeOffset="6567.0835">7375 2699 461,'0'0'565,"0"0"-503,0 0-16,0 0-36,0 0-1,128-147-2,-75 81 3,-10 1 3,-19 4-4,-15 13 1,-9 14 4,-7 12 8,-18 15-22,-3 7-1,-4 3 1,8 25-12,8 8-14,16 8-29,0 0-9,36 0 39,15-4 17,2 0 6,-5-4 2,-15-1 0,-22 2 0,-11 4-12,-15 1-2,-24-2-52,1-10-103,7-14-74,16-16-231</inkml:trace>
  <inkml:trace contextRef="#ctx0" brushRef="#br0" timeOffset="7026.4615">7937 2380 1048,'0'0'33,"0"0"-33,0 0-20,0 0 20,0 0 5,2 106-2,-2-78-3,0-1 0,11-8-1,5-1-11,-1-6-5,4-10-5,1-2 12,1 0-3,2-29 13,-3-8 7,-2-5-1,-6 0 1,-6 9 5,-4 12 23,-2 13 13,0 8-7,0 0-41,0 8-14,0 22-9,0 10 23,0 4 9,0-4-8,0-8-1,0-16-17,0-7-4,0-9 3,0 0 12,0-30 5,13-13 1,4 1-9,5 6 9,-4 14 9,4 10 9,0 10 2,-3 2-20,4 6 0,-5 20-8,-5 11 4,-3 5 2,-10 1-17,0 1-136,-14-11-128,-22-12-168</inkml:trace>
  <inkml:trace contextRef="#ctx0" brushRef="#br0" timeOffset="7287.8953">8035 1939 949,'0'0'57,"0"0"-57,0 0-12,0 0-7,0 0 4,56 104 15,-92-67 25,-11-16-9,1-11-2,7-10 15,6-4 25,11-20 17,8 1-38,11-3-25,3 6-3,24 8-5,22 9-6,14 3-4,6 15-85,-2 20-139,-13 8-193</inkml:trace>
  <inkml:trace contextRef="#ctx0" brushRef="#br0" timeOffset="7594.5895">8544 2412 929,'0'0'33,"0"0"-18,35 127 65,-21-81-52,-3-7-19,-7-12-5,-4-14 3,0-6 0,2-7 1,-2 0 11,0-7 36,2-25-3,0-13-44,8 0-8,-1 9-1,-1 14 1,1 14 6,-4 6-4,2 2-2,1 0-1,3 7-4,1 16-4,-1 12 5,-3 4 3,2 5-31,-1-3-104,-1-10-189,2-14-190</inkml:trace>
  <inkml:trace contextRef="#ctx0" brushRef="#br0" timeOffset="7739.298">8935 2404 796,'0'0'382,"0"0"-366,0 0-16,0 0-29,0 0 17,3 104 11,-3-41-13,0 0-91,0-8-124,0-18-165</inkml:trace>
  <inkml:trace contextRef="#ctx0" brushRef="#br0" timeOffset="7903.9708">9085 2421 1119,'0'0'101,"0"0"-82,0 0-19,0 0-12,0 0 12,-2 107-2,7-47 2,-1-2-13,0 2-85,1-7-124,-5-13-187</inkml:trace>
  <inkml:trace contextRef="#ctx0" brushRef="#br0" timeOffset="8047.1075">8775 2300 1127,'0'0'0,"0"0"-32,165-74 12,-84 74-210,-21 0-266</inkml:trace>
  <inkml:trace contextRef="#ctx0" brushRef="#br0" timeOffset="8389.7727">9302 2406 1113,'0'0'1,"0"0"-1,0 0-1,147 50 0,-114-13-4,-18 7-1,-15 6 0,-8-1-6,-28-3-12,0-9 3,10-18 10,12-10-20,12-9-43,2-9 16,9-28-46,24-16-49,10-7 97,2 0 56,-6 8 4,-5 8 91,-12 14 73,-14 12-3,-5 11-9,-3 7-52,0 0-48,0 0-30,-3 23-23,-7 12-1,1 11-4,6 5 2,3 2-1,12-6-58,22-6-110,12-22-216</inkml:trace>
  <inkml:trace contextRef="#ctx0" brushRef="#br0" timeOffset="8750.1269">10159 2377 1061,'0'0'132,"0"0"-123,0 0 28,-129 19-22,98 9-13,0 10-2,4 6-1,7 5 0,8-3 1,12-2-2,0-12-16,16-15-32,23-10-22,6-7-37,3-24 35,-4-19 50,-10-8 19,-16-7 1,-14-7 4,-4-7 64,-4-6 20,-16-5-7,0 18-8,4 18 13,5 21-6,5 22-12,6 4-28,0 7-36,0 34-15,0 17 14,4 15-2,13 1 6,4 0-6,1-4-39,-4 0-57,-2-8-135,-8-13-294</inkml:trace>
  <inkml:trace contextRef="#ctx0" brushRef="#br0" timeOffset="9139.1894">10401 2452 843,'0'0'185,"0"0"-183,0 0 19,128 12-4,-96 22 1,-16 7-14,-16 3-1,0 0-1,-16-4 7,-8-8 3,3-12-9,11-13-1,5-7-2,5 0-3,9-15-16,22-23-10,11-11-12,0-4 20,-3 0-4,-12 7 25,-17 12 11,-5 8 53,-5 12 17,-4 14 0,-17 0-10,-8 23-45,2 23-14,8 5-1,10 2 2,9-5-8,9-7-1,30-10-2,18-16 2,11-10-1,8-5 2,-2-14-2,-16-15-3,-19-3-16,-23 2-37,-16 0-82,-31 2-396</inkml:trace>
  <inkml:trace contextRef="#ctx0" brushRef="#br0" timeOffset="9645.7417">12095 1913 1044,'0'0'112,"0"0"-83,0 0-21,22 116 8,-9-34 36,-4 1-24,0-7-21,-2-8-5,-4-6-2,0-4-35,-3-6-85,0-11-168,0-9-212</inkml:trace>
  <inkml:trace contextRef="#ctx0" brushRef="#br0" timeOffset="9795.5404">11816 2464 172,'0'0'968,"0"0"-957,0 0-6,160-130 0,-64 101-1,-5 4-4,-12 6-59,-17 4-320</inkml:trace>
  <inkml:trace contextRef="#ctx0" brushRef="#br0" timeOffset="11968.1083">13588 1851 113,'0'0'643,"0"0"-586,0 0 51,0 0 3,0 0-55,0 0-19,38-87 12,-38 83-2,-13-1-16,-14-2-17,-7 7-6,-3 0-2,-2 0-1,2 0 3,1 12-8,3 8 7,2 5-5,4 5-1,6 2 2,6 6-3,3-1 1,6 4-1,4 5 2,2 0 0,0 5 0,0 0-1,0 3 0,12 4 1,5-1-2,5 1 0,1 2 0,3 1 0,0 1 1,2-1-2,-2 2 2,1 3-1,-2 4 1,-6 4-1,-3 4 1,-3 4-2,-3 5 0,-6-5 1,-4-4 1,0-10 0,-14-13-1,-15-13 0,-5-10 12,0-6 14,-8-10-6,-6-8-3,0-8-13,-8 0 0,3-6-3,10-8-1,12 2-15,17 10-20,14 2-40,0 0-145,31 22-145,7 4-47</inkml:trace>
  <inkml:trace contextRef="#ctx0" brushRef="#br0" timeOffset="12298.4384">13756 4109 773,'0'0'208,"0"0"-172,-19 129 37,19-83-12,0-2-32,0-7-21,11-9 1,10-9-8,1-10 8,7-9 0,5-1 2,5-28 1,-5-7-4,-7-2-1,-19 2-4,-8 4 3,-2 8 26,-29 4 0,-9 10-2,-7 6-12,-4 4-9,6 0-9,7 0-3,12 0 3,13 0-20,10 0-63,3-34-154,16-23-434</inkml:trace>
  <inkml:trace contextRef="#ctx0" brushRef="#br0" timeOffset="15126.3558">14126 1738 391,'0'0'111,"0"0"-20,0 0 10,0 0-39,0 0-24,0 0-18,-7 0-15,7 26-3,0 12 17,4 7 10,5 3-8,0 1-13,0-5-5,-3-5-3,1-11 2,-3-14 0,-4-6-1,0-5 1,0-3 2,0 0 5,0-3 18,0-19 4,0-10-15,0-6-10,-2-5 9,-8-1 3,-2 5-6,3 1-8,1 9 1,1 15-2,2 6 6,0 8 3,3 0-12,0 7-11,2 22-1,-2 7 12,2 8 1,0 0-1,0-5-1,0-6-10,0-10-3,0-7 4,0-4-4,0-5-6,0-7-49,0 3-68,0-3-24,0 0-148</inkml:trace>
  <inkml:trace contextRef="#ctx0" brushRef="#br0" timeOffset="15567.1113">15274 2194 971,'0'0'61,"0"0"-41,0 0 50,0 0-22,-130-79-29,85 79-5,-2 26 0,3 17 3,9 7 0,8 8-4,15 4-2,12 2 0,0 2-5,14 2-5,11 4 1,-4 5-2,-6-3-35,-15-2-102,0-2-12,-21-13-174,-19-13 40,-7-16-85</inkml:trace>
  <inkml:trace contextRef="#ctx0" brushRef="#br0" timeOffset="15816.0333">14770 3055 343,'0'0'198,"0"0"-47,0 0-7,-63-138-38,72 98-39,36-2-46,19 3-14,20-8-5,13 1-1,5-4-2,-6 2 0,-18 6-5,-17 7 5,-28 9 1,-20 10 7,-12 6 15,-1 4 102,0 3-36,-1 3-35,-14 0-25,-1 15-22,-2 19-5,-2 13-1,3 9 0,3 2 0,7 3-26,7 0-58,0-5-119,0-13-150,7-20-319</inkml:trace>
  <inkml:trace contextRef="#ctx0" brushRef="#br0" timeOffset="16146.0069">15546 2667 708,'0'0'80,"0"0"-47,0 0 44,144-19-40,-113 46-25,-15 3-12,-16 3 0,0 6 0,-22-7 16,-12-2-10,7-7 3,10-14-5,11-9-4,6 0-1,13-20-23,20-18-18,7-11 24,0-2 18,-6 1 2,-10 6 12,-8 10 76,-15 15 10,-1 12 19,0 7-29,0 0-51,-8 7-25,-4 22-13,4 5-1,8 8 0,0 2-1,6 0-13,12-2-76,0-6-142,-6-14-306</inkml:trace>
  <inkml:trace contextRef="#ctx0" brushRef="#br0" timeOffset="16379.1282">15831 2448 756,'0'0'337,"0"0"-304,0 0 3,131-36-8,-40 70-10,1 14-2,-14 6-13,-20 7 3,-20 1-2,-18 5-3,-16 0 5,-4 1-4,0 0 0,-24-5-2,1-10-3,-4-12-53,4-15-51,-4-16-25,-8-10-129,0-10-164</inkml:trace>
  <inkml:trace contextRef="#ctx0" brushRef="#br0" timeOffset="17128.182">16771 2842 891,'0'0'153,"0"0"-117,0 0 24,0 0-12,0 0-31,0 0 2,116-79 1,-78 25-5,-5-7 10,-8-4-19,-14 2 1,-11 10-6,0 18 3,-19 17-4,-11 18-3,-5 0 1,1 21-5,2 18 2,13 3-14,13 1-13,6-1-9,19-4-10,26-6 18,8-2 25,5 0 8,-9-2 10,-9 2 12,-17 0-4,-17 0-7,-6 2-3,-5-4-3,-19 2-5,-7-10-40,5-7-110,7-13-189,13-7-240</inkml:trace>
  <inkml:trace contextRef="#ctx0" brushRef="#br0" timeOffset="17569.8729">17255 2564 866,'0'0'189,"0"0"-137,0 0-17,0 0-24,0 0-3,2 121 1,-2-80-5,0-3-4,5-6 0,11-9 2,7-7-2,4-9-11,2-7-3,2 0 3,-1-17 7,-8-15 4,-3-6 3,-5-8-2,-7-8 4,-7 8-1,0 10 3,0 18 24,0 14 6,0 4-3,0 13-34,0 24-7,-4 10 7,-3-1 3,1-7-3,1-15-4,0-12-14,3-10-12,2-2 12,0-10 12,14-22 5,15-12 1,4 4 0,-1 9 4,1 14 6,0 12 3,1 5-5,-1 17 2,-4 13-4,-13 8-5,-13 0-1,-3 2-3,-5 1-41,-34-6-84,-5-7-202,-12-12-191</inkml:trace>
  <inkml:trace contextRef="#ctx0" brushRef="#br0" timeOffset="17817.466">17326 2155 1054,'0'0'60,"0"0"-54,0 0-6,0 0 5,82 133-3,-99-95 3,-27-13-1,-6-8 8,1-13-3,8-4 16,11-2 23,11-24-20,16-4-17,3 0-10,24 2-1,23 10-4,15 14-25,7 4-52,1 5-93,-10 22-261</inkml:trace>
  <inkml:trace contextRef="#ctx0" brushRef="#br0" timeOffset="18132.6647">18044 2571 639,'0'0'484,"0"0"-477,9 120 28,-3-66-5,2-3-19,-6-10-10,-2-13 0,0-14 2,0-12 3,0-2 5,0-13 16,0-28-13,0-13-12,12 0-1,8 8 1,0 14 1,-1 15 1,1 12-1,0 5 6,0 0 0,-2 22-4,-5 8 1,-4 4-3,-2-1-3,-7 4 0,0-7-55,3-5-84,-3-16-225,6-9-156</inkml:trace>
  <inkml:trace contextRef="#ctx0" brushRef="#br0" timeOffset="18268.0675">18394 2588 680,'0'0'252,"0"0"-156,0 0-13,0 0-54,0 0-19,0 0-3,72 131-7,-72-86-17,0-2-104,0-15-196,0-16-136</inkml:trace>
  <inkml:trace contextRef="#ctx0" brushRef="#br0" timeOffset="18427.5979">18611 2520 1098,'0'0'74,"0"0"-14,0 0-44,0 0-7,26 119 7,-21-59-8,-3 0-8,-2 0-8,0-6-46,0-4-117,0-10-193</inkml:trace>
  <inkml:trace contextRef="#ctx0" brushRef="#br0" timeOffset="18569.2175">18296 2430 1034,'0'0'56,"0"0"-52,0 0-4,136-84-37,-62 84-151,-14 0-296</inkml:trace>
  <inkml:trace contextRef="#ctx0" brushRef="#br0" timeOffset="18912.0504">18817 2513 929,'0'0'23,"0"0"5,150 19 42,-97 13-34,-17 14-17,-24 8-13,-12 3 0,-25 3-4,-20-10 0,-1-8-1,8-15-2,15-15-1,19-12-24,4-5-7,13-33-24,23-14-4,9-8 22,1-3 26,1 5 13,-9 10 7,-16 16 62,-11 15 37,-11 12-3,0 5-8,0 0-42,-17 26-29,-3 9-14,1 4-1,15 7-3,4-5-4,0 2-2,27-4-10,11-7-56,9-12-80,-1-13-251</inkml:trace>
  <inkml:trace contextRef="#ctx0" brushRef="#br0" timeOffset="19279.3884">19876 2470 1236,'0'0'16,"0"0"31,0 0-12,-133 53-25,93-10-7,11 5-3,4 2 0,13-5-1,12-5-1,0-8-9,20-12-6,20-14-12,8-6-14,2-11-19,-7-22 1,-11-13 8,-19-11 22,-13-8 31,0-16 5,-15-9 47,-10 0 5,-1 8 3,12 24 9,6 26-6,0 22-2,8 10-30,0 10-31,0 31-4,20 22 2,5 7 2,1 3 0,4 0 2,-11 0-2,-2-1-27,-9-2-59,-6-4-153,-2-19-400</inkml:trace>
  <inkml:trace contextRef="#ctx0" brushRef="#br0" timeOffset="19655.8594">20254 2486 1107,'0'0'18,"0"0"-14,133 32 5,-100 6 1,-17 11-8,-16-1 2,-16-2-3,-21-7 1,1-10 1,11-12-1,15-14 3,10-3-5,10-16-2,32-22-18,16-13 7,3-4 1,-4-1-10,-9 8 12,-15 6 10,-10 16 28,-17 13 42,-6 13 13,-4 8-20,-35 32-35,0 12-13,2 7 0,22-5-11,15-10-1,23-10-2,35-8 0,16-12 0,18-10-1,14-4 6,0 0-6,-15-16 0,-19-2-22,-40 0-100,-32-4-361</inkml:trace>
  <inkml:trace contextRef="#ctx0" brushRef="#br0" timeOffset="20533.2687">2596 6164 1072,'0'0'114,"0"0"-102,0 0 26,0 0-6,0 0-30,0 0 5,139-16-4,-64-7-3,1-5-77,-13 3-194,-23 6-365</inkml:trace>
  <inkml:trace contextRef="#ctx0" brushRef="#br0" timeOffset="20677.2633">2665 6450 1084,'0'0'85,"0"0"-85,0 0-8,0 0 5,172-37-3,-72 1-91,-2 0-130,-21 2-198</inkml:trace>
  <inkml:trace contextRef="#ctx0" brushRef="#br0" timeOffset="21425.9762">4774 6020 607,'0'0'448,"0"0"-387,0 0 22,-5-103 10,-17 81-48,-7 1-3,-6 1-23,-8 11-3,-3 6-9,-6 3-1,-2 12 0,4 27 2,5 17-7,9 20 2,16 24-3,18 25-1,2 17 1,16 15 0,17 9 0,5 5 1,-5-7-1,-8-7 1,-15-19-1,-10-22 3,0-21-2,-17-23 6,-10-20 17,-6-18 5,-7-12-9,-7-14-11,-5-8-7,0-6-2,9-22-38,16-2-31,16 4-6,11 8-49,5 7-269,19 10-320</inkml:trace>
  <inkml:trace contextRef="#ctx0" brushRef="#br0" timeOffset="21613.1601">4203 8147 1149,'0'0'57,"0"0"-54,0 0-3,0 0 2,148 16-2,-69-38-41,-2-6-126,-17-7-361</inkml:trace>
  <inkml:trace contextRef="#ctx0" brushRef="#br0" timeOffset="21755.0989">4808 7925 1203,'0'0'104,"0"0"-99,0 0 18,0 120-3,0-66-13,8-2-7,3-6-18,-1-5-66,-6-22-171,-4-19-382</inkml:trace>
  <inkml:trace contextRef="#ctx0" brushRef="#br0" timeOffset="22318.1179">5046 5325 826,'0'0'189,"0"0"-157,0 0 23,0 0-48,0 0-4,0 123-3,-2-51 5,2-1-3,0-9-1,0-12 1,15-15-2,8-10 0,5-18-1,6-7 1,-1-9 7,-4-30 4,-6-8 2,-14-4 21,-9-2 39,-9 4-1,-24 11-26,-10 10-26,-4 16-20,0 12-2,3 0-14,13 9-45,13 5-51,15-7-186,3-7-305</inkml:trace>
  <inkml:trace contextRef="#ctx0" brushRef="#br0" timeOffset="23912.0453">5532 6822 1057,'0'0'148,"0"0"-140,0 0 36,0 0-30,0 0-13,0 0-1,121-5 5,-67-5-5,0-1-16,-9-1-148,-9-6-218</inkml:trace>
  <inkml:trace contextRef="#ctx0" brushRef="#br0" timeOffset="24088.2842">6081 6545 1230,'0'0'9,"0"0"-6,0 0-3,37 158 6,-24-90-3,-1 1 0,-6-2-3,-6-7-10,0-13-86,0-15-105,0-24-122</inkml:trace>
  <inkml:trace contextRef="#ctx0" brushRef="#br0" timeOffset="24311.4394">6323 6647 1041,'0'0'90,"0"0"-54,0 0-6,0 0-30,0 0 1,0 0-1,-103 84 6,80-56 6,7 2 1,11 3-1,5-1 1,2 2-9,34-4-3,9-7 4,10-6-5,3-11-38,-9-6-130,-15 0-412</inkml:trace>
  <inkml:trace contextRef="#ctx0" brushRef="#br0" timeOffset="24531.4464">6434 6508 1181,'0'0'61,"0"0"-59,135-9-2,-50 27 1,2 16 16,-14 14-7,-22 8 2,-22 9 2,-24 13-9,-8 10-1,-42 4-4,-17-4-1,-11-13-60,-8-16-96,-4-16-127,-10-16-235</inkml:trace>
  <inkml:trace contextRef="#ctx0" brushRef="#br0" timeOffset="24772.0331">5318 6481 1032,'0'0'21,"-117"42"-18,87 27 46,16 26-23,14 16-1,16 3 9,30-8-16,22-9-12,12-17 0,7-8-1,1-11-5,-6-8-95,-18-19-176,-18-22-299</inkml:trace>
  <inkml:trace contextRef="#ctx0" brushRef="#br0" timeOffset="25549.9378">7231 7040 884,'0'0'105,"0"0"-4,0 0-34,0 0-38,0 0-11,68-104-6,-25 46 2,0-5-8,-4 0-1,-5-2-4,-16 9 4,-12 15-4,-6 14 6,-6 15-7,-21 12-4,-4 0 1,0 20-2,2 16-5,15 7-6,14 4-3,2 1-5,39-4 4,9-8 10,0-5 6,-10-4 4,-17 2-1,-14-3 1,-9 8-3,-6 0 1,-25 2-14,-6-4-117,-1-11-128,9-17-66</inkml:trace>
  <inkml:trace contextRef="#ctx0" brushRef="#br0" timeOffset="26008.3666">7721 6639 1030,'0'0'125,"0"0"-114,0 0-9,0 0 2,2 128 0,-2-71 2,7-6-6,3-6 2,7-12-1,3-10-1,7-15-1,1-8 0,6 0-18,-5-20 8,-5-14 11,-8-10 1,-10-6 1,-3 0 0,-3 7 1,0 15 0,0 16 18,0 11 3,0 1-24,0 9-7,0 20-7,0 9 10,0-1 4,-5-10-7,3-11-28,2-9-9,0-7 1,0-4 20,0-28 12,7-6-2,11-4-8,3 6 21,2 10 7,2 12 23,4 14-4,0 0-7,0 16-7,-2 16 10,-8 4-11,-5 5-11,-7-2 0,-7-2-57,0-5-79,-19-10-108,-16-10-208</inkml:trace>
  <inkml:trace contextRef="#ctx0" brushRef="#br0" timeOffset="26273.467">7825 6162 1072,'0'0'0,"0"0"-1,0 0-3,0 0-1,0 0 5,85 125 12,-124-100 4,-4-9 3,3-10-7,3-6 17,11 0 27,8-14-37,14-8-6,4 2 2,7-2-14,37 6-1,12 12-8,9 4-22,1 16-119,-10 19-223</inkml:trace>
  <inkml:trace contextRef="#ctx0" brushRef="#br0" timeOffset="26569.9055">8419 6702 1178,'0'0'25,"0"0"-22,19 154 3,-5-101-3,-3-12-2,-1-15 0,-6-14 3,-4-12-4,0-6 0,0-32 10,2-14-10,7-11-7,1 9-2,9 14 7,3 14 1,1 16 2,-2 10 8,0 0-1,-1 16-2,-7 14-2,0 4-1,-5 9 0,-4 3-3,-4 2-13,0-2-140,0-18-228</inkml:trace>
  <inkml:trace contextRef="#ctx0" brushRef="#br0" timeOffset="26733.1624">8780 6675 1180,'0'0'51,"0"0"-49,0 0-2,0 0 5,51 157-5,-49-97-14,-2-4-109,0-10-164,0-24-261</inkml:trace>
  <inkml:trace contextRef="#ctx0" brushRef="#br0" timeOffset="26886.0611">8990 6655 1082,'0'0'140,"0"0"-140,0 0 0,0 0 16,48 150-15,-34-85-1,-7-3-1,-7-2-67,0-7-144,0-20-285</inkml:trace>
  <inkml:trace contextRef="#ctx0" brushRef="#br0" timeOffset="27043.3043">8653 6537 1171,'0'0'11,"0"0"-11,0 0-2,194-90-60,-107 88-223,-18 2-351</inkml:trace>
  <inkml:trace contextRef="#ctx0" brushRef="#br0" timeOffset="27388.1668">9324 6599 809,'0'0'298,"0"0"-296,0 0 34,136 37-3,-99-3-21,-10 11-12,-24 7 0,-3 3-8,-32 1-11,-12-7-5,3-20 23,15-11 1,15-18-3,11-4-17,0-32-44,22-16-62,16-6-7,7-2 81,-1 4 11,-4 3 41,-8 15 32,-15 10 73,-10 12 21,-7 12 9,0 4-26,-3 0-54,-18 20-29,-2 12 3,5 4-13,9 4-2,9 6-13,0 0-1,21 1-26,19-9-73,16-17-153,6-21-179</inkml:trace>
  <inkml:trace contextRef="#ctx0" brushRef="#br0" timeOffset="27739.5894">10197 6532 1006,'0'0'107,"0"0"-86,0 0 72,-135 5-70,99 24-19,5 9 3,4 1-2,5 7 2,6 0-7,9-3 1,7-7-1,0-14-15,20-16-32,14-6-25,9-22-12,3-27 14,-11-9 26,-8-10 38,-13-12 6,-14-9 60,0-8 30,-5 9-7,-8 19-17,2 29 14,4 22-14,2 13-9,5 5-23,0 23-34,0 24 1,5 15-1,17 5 4,3 5-4,0 3 0,2-2-6,-8-1-63,-5-1-63,-8-14-252</inkml:trace>
  <inkml:trace contextRef="#ctx0" brushRef="#br0" timeOffset="28092.0782">10440 6569 20,'0'0'1123,"0"0"-1109,0 0-8,0 0 23,145 35-21,-128 8-8,-17 4-12,0 2-13,-21-3 5,-9-10-8,8-15 8,9-13 20,13-8-12,0-18-26,15-25-57,22-10-33,5-5 53,2 5 55,-7 7 20,-12 16 29,-11 11 122,-14 14 9,0 5-36,-16 3-59,-17 28-36,-6 7-1,9 4 3,12-1-4,14-1-17,4 0-7,20 1-3,18 0 0,11-9-22,5-8-95,-8-19-349</inkml:trace>
  <inkml:trace contextRef="#ctx0" brushRef="#br0" timeOffset="28323.0065">11624 6288 1261,'0'0'36,"0"0"-31,0 0 10,0 0 15,47 149-9,-34-89-6,-1-2-4,-4 0-3,-3-1-8,-1-7-3,-1-9-7,-3-11-68,0-14-159,0-13-212</inkml:trace>
  <inkml:trace contextRef="#ctx0" brushRef="#br0" timeOffset="28491.0964">11374 6636 1044,'0'0'81,"116"-51"-77,-24 23 52,4 0-42,-8-2-14,-11 2-1,-26 4-30,-22 2-19,-29 6-127,-6-1-150,-46 6-268</inkml:trace>
  <inkml:trace contextRef="#ctx0" brushRef="#br0" timeOffset="29174.1676">13135 5847 844,'0'0'96,"0"0"-49,0 0 78,0 0-52,0 0-28,0 0-15,-73-116-6,24 109-9,-7 7 7,-1 2-8,3 42 0,-6 19 4,6 31-5,11 20-6,22 19 0,21 7 3,4 3-10,40-3-1,12 3 1,4-8-1,-4-10 1,-14-12 0,-19-15 1,-23-7-1,-3-10 4,-39-12-4,-11-15 5,-10-21-3,1-19 0,4-11-2,11-3-9,16-8-28,18-7-37,13 14-58,0 1-184,26 9-126</inkml:trace>
  <inkml:trace contextRef="#ctx0" brushRef="#br0" timeOffset="29472.2578">13151 8141 1106,'0'0'42,"0"0"-13,-11 138 26,31-102-37,16-11-11,3-16-5,4-9 3,1-20-4,-1-21 4,-7-14-4,-11-3 6,-18 0-7,-7 7 5,-3 16 8,-26 15 17,-9 17 4,-7 3-13,-1 12-9,-1 13-8,7-4-3,11 0 2,13-9-3,11-4-20,5-4-52,0-4-98,23 0-216,-1-26-197</inkml:trace>
  <inkml:trace contextRef="#ctx0" brushRef="#br0" timeOffset="29737.1963">13339 5286 1241,'0'0'48,"0"0"-35,0 0-5,0 0-5,6 109 2,3-40 2,-2-5-7,2-8-48,-3-6-102,-6-11-232</inkml:trace>
  <inkml:trace contextRef="#ctx0" brushRef="#br0" timeOffset="32126.0154">13900 6511 534,'0'0'145,"0"0"21,0 0 6,0 0-77,0 0-33,0 0-39,0 0-13,24-79-8,10 79 0,4 10-1,-6 27-1,-17 7 2,-13 11-2,-2 3 3,-17-5 1,-12 0-4,2-17-5,9-12-5,9-14-20,9-10-23,0-2-35,19-30-8,20-17 25,5-9 36,5-9 5,-2 4 27,-9 3 3,-6 14 3,-17 20 48,-11 13 58,-4 13 4,0 0-26,-19 15-50,-6 19-25,0 7 5,5 4-1,11-5-3,9-2-11,0-2 1,14-6-3,22-3 0,12-5-31,8-6-92,-2-7-189,-3-9-223</inkml:trace>
  <inkml:trace contextRef="#ctx0" brushRef="#br0" timeOffset="32493.2359">14716 6695 959,'0'0'96,"0"0"-64,0 0 43,0 0-50,95-144-16,-58 90 0,-11-6 2,-10 0 4,-10 5-4,-6 13-2,-2 18 6,-25 18 2,-8 6-8,1 11-8,6 19-2,9 3-3,13 3-17,6 0-10,6-4-37,29 1 9,11-9 20,3-2 24,0 2 11,-8-4 4,-16 2 0,-12 2-1,-13 3-1,0-1 2,-23 1-19,-4-7-114,5-9-44,8-11 7,12-6-96</inkml:trace>
  <inkml:trace contextRef="#ctx0" brushRef="#br0" timeOffset="32919.0673">15115 6338 336,'0'0'504,"0"0"-402,0 0 14,0 0-63,0 0-37,0 0 26,22 101-28,-17-54-12,1-2 0,6-10-2,1-9 0,4-9-15,9-11-2,-3-6-3,6 0 12,0-20 7,-4-12 1,-4-11 0,-6-3 1,-4 2 7,-4 9 15,-3 12 5,-2 14 1,0 9-8,-2 0-14,0 16-6,0 12-2,0 6 2,0-8-3,0-8 2,0-8-4,0-10-25,0 0 1,10-10 25,5-22-4,7-3 7,6 3 0,-2 11 1,-1 10 2,5 11 4,1 0 0,1 14 4,-5 14 1,-9 6-9,-12 7-3,-6-4-15,-6 1-90,-27-6-190,-15-6-175</inkml:trace>
  <inkml:trace contextRef="#ctx0" brushRef="#br0" timeOffset="33181.1224">15276 5889 262,'0'0'709,"0"0"-678,0 0-8,0 0 19,0 0-33,0 0 6,0 108-7,-50-81-2,6-15 4,6-10 9,11-2 13,14-6 26,11-10-29,2-5-14,29 1-15,17 4 0,14 4-2,8 11-23,-6 1-91,-6 7-180,-18 15-310</inkml:trace>
  <inkml:trace contextRef="#ctx0" brushRef="#br0" timeOffset="33495.9515">15860 6296 1100,'0'0'31,"0"0"-16,31 146 36,-16-83-35,-1-7-14,-8-13 0,-4-16 1,-2-15-3,0-12 0,0 0 11,0-32-5,0-18-6,3-14-8,17 2 7,2 9-6,2 20 7,3 17 3,-2 13-1,-3 3 9,5 4 6,-2 20 6,-6 7-5,-5 5-12,-3 0-6,-11 2 0,0 0-30,0-6-86,-2-9-223,-4-16-185</inkml:trace>
  <inkml:trace contextRef="#ctx0" brushRef="#br0" timeOffset="33663.8213">16310 6309 819,'0'0'178,"0"0"-122,0 0 18,0 0-27,0 0-23,69 102-15,-67-52-9,-2-3-19,0-2-74,2-13-131,7-18-119,5-14-165</inkml:trace>
  <inkml:trace contextRef="#ctx0" brushRef="#br0" timeOffset="33812.0062">16495 6328 785,'0'0'230,"0"0"-72,0 0-89,0 0-53,0 0 4,0 0-10,25 122-8,-20-77-2,-2-1-22,0 0-80,-3-6-133,0-12-259</inkml:trace>
  <inkml:trace contextRef="#ctx0" brushRef="#br0" timeOffset="33956.1138">16227 6154 1106,'0'0'19,"0"0"-13,0 0-6,175-94-2,-109 94-136,-14 0-337</inkml:trace>
  <inkml:trace contextRef="#ctx0" brushRef="#br0" timeOffset="34305.9694">16776 6236 941,'0'0'22,"0"0"58,149 18-6,-97 6-43,-17 8-15,-21 7-12,-14 8-4,-10 6-3,-31 1-11,-8-8-1,15-17 4,13-15-5,16-14-28,5-3-5,12-33-18,24-14-18,6-12 33,8 0 8,-6 5 44,-4 10 1,-14 14 74,-9 15 42,-11 10 1,-6 8-13,0 0-29,-6 26-34,-17 12-16,6 8 2,5 2-12,8-4-8,4 3-8,2-7-3,25-11-46,8-6-70,8-17-158,3-6-238</inkml:trace>
  <inkml:trace contextRef="#ctx0" brushRef="#br0" timeOffset="34652.1206">17681 6234 984,'0'0'116,"0"0"-45,0 0-15,0 0-30,-139 100-12,116-62-12,11 3-1,7-1 0,5-7-1,0-4-14,25-13-14,6-15-28,9-1-22,-2-24-8,-4-15 16,-12-9-4,-18-8 49,-4-7 25,-11-15 54,-18-8 41,2 1-6,6 17-6,7 24 14,3 24-7,7 16-26,4 4-23,0 24-32,0 20-8,10 17 2,13 3 1,4 0-2,-1 4-2,-6 0-27,-6-1-57,-7-7-105,-7-14-298</inkml:trace>
  <inkml:trace contextRef="#ctx0" brushRef="#br0" timeOffset="35041.2451">17984 6232 939,'0'0'25,"0"0"9,133 4 24,-90 21-36,-11 6-5,-17 5-11,-15 4-3,-3 1 4,-28-5-2,-2-9-2,10-11-2,17-14 7,6-2-8,9-18-8,29-17-45,5-11-2,10-4 7,-7 0 4,-5 1 39,-10 10 5,-11 7 44,-13 6 31,-7 19 23,-14 7-5,-19 4-57,-5 32-7,6 8 11,15 9-11,17 5-9,0-7-10,43-7-7,14-7-2,13-16 0,1-8 2,-3-12-3,-14-1-1,-16 0-24,-16-3-3,-20-8-77,-2 1-251</inkml:trace>
  <inkml:trace contextRef="#ctx0" brushRef="#br0" timeOffset="36453.9847">2870 9811 1128,'0'0'117,"0"0"-70,0 0 35,0 0-69,0 0-9,0 0-3,96-27 1,-32 10-2,6-1-35,-5 4-69,-12 5-141,-21 2-265</inkml:trace>
  <inkml:trace contextRef="#ctx0" brushRef="#br0" timeOffset="36594.107">2899 10066 960,'0'0'147,"0"0"-135,0 0 67,0 0-79,0 0-21,0 0-5,199-52-94,-115 18-221</inkml:trace>
  <inkml:trace contextRef="#ctx0" brushRef="#br0" timeOffset="36866.0417">4239 9948 1065,'0'0'118,"0"0"-116,0 0-1,0 0 1,116-12-4,-52-6 1,3 0-118,-9-8-172,-11-4-290</inkml:trace>
  <inkml:trace contextRef="#ctx0" brushRef="#br0" timeOffset="37021.5046">4741 9649 1038,'0'0'159,"0"0"-159,0 0 1,0 0 9,18 157 10,-9-87-6,-5-2-10,0 6-4,-1-3-17,-3-11-140,0-23-182,0-18-180</inkml:trace>
  <inkml:trace contextRef="#ctx0" brushRef="#br0" timeOffset="37245.87">4999 9760 1021,'0'0'93,"0"0"-61,0 0 59,0 0-73,0 0-15,0 0 1,-109 47-1,71-22 3,13-1 1,12 6 1,13 2-1,0 3-7,27 9 0,19-7 1,12-2-1,5-3-3,-5-13-74,-18-3-272</inkml:trace>
  <inkml:trace contextRef="#ctx0" brushRef="#br0" timeOffset="37467.1523">5133 9585 1212,'0'0'53,"0"0"-53,156-7 0,-54 36 6,6 13 11,-17 10 6,-24 4-16,-34 10-2,-33 11 1,-7 8-7,-50 8 1,-22 0-19,-16-11-79,-10-21-65,-7-20-94,-4-22-280</inkml:trace>
  <inkml:trace contextRef="#ctx0" brushRef="#br0" timeOffset="37675.1721">4279 9555 628,'0'0'458,"-165"67"-449,92 12 40,24 13 28,28 13-43,21 1-12,2-6-4,46-8-16,17-15-2,16-15-9,7-14-92,-13-13-160,-21-21-589</inkml:trace>
  <inkml:trace contextRef="#ctx0" brushRef="#br0" timeOffset="50360.0648">6829 9765 48,'0'0'0,"0"0"-19,0 0 19,0 0 44,-129 65 76,102-53 34,8-7 6,5 2 21,7-5 20,7 0-60,0-2-37,0 0-42,0 0-29,15 0-16,26 0-4,13-7 16,6-4 1,-6 1-17,-8 1-7,-17 6-6,-12 0-9,-5 2-76,-10-2-114,0-2-119,-2-12-109</inkml:trace>
  <inkml:trace contextRef="#ctx0" brushRef="#br0" timeOffset="50892.0054">7565 9431 745,'0'0'234,"0"0"-198,0 0 81,0 0-60,0 0-41,0 0-5,-56 38-6,27 8 4,-4 8 1,4 6-3,6 0 4,13-7-5,10-14-5,0-9-1,14-13 0,22-13 0,9-4-11,11-21-1,4-21-13,-6-6-2,-4 0 2,-20 11 17,-14 14 8,-12 11 5,-4 10 19,0 2 19,0 0-41,0 14-2,-6 18-2,-4 5 2,4 4 0,6-7 0,0-7-2,2-10-6,29-11-6,14-6 7,8-9 7,1-28 1,-7-7 3,-15 0 3,-18 2 14,-14 8 14,0 6 3,-25 10 0,-17 10-24,-9 8-14,-5 0-4,3 16-29,12 14-40,13 5-84,18 2-218,10-4-200</inkml:trace>
  <inkml:trace contextRef="#ctx0" brushRef="#br0" timeOffset="51205.8852">8140 9844 1097,'0'0'93,"0"0"-85,45-137 67,-23 81-50,-5 4-19,-5 4-5,-12 5 1,0 14 0,0 8-4,-18 7-3,-2 10-6,-2 4-10,1 0-10,6 15-10,7 6 6,8 6-1,8-3-45,30-2 26,10-7 23,8-1 32,-6-3 3,-13 1 14,-13 4 26,-16 3 1,-8 6-4,-3 8-8,-23-1-24,-6-1-8,1-11-63,7-11-113,8-9-159</inkml:trace>
  <inkml:trace contextRef="#ctx0" brushRef="#br0" timeOffset="51521.0312">8474 9450 829,'0'0'166,"0"0"-146,0 0 63,0 0-29,79 109-16,-73-61-16,-3-2-7,-3-10-5,0-11-8,0-13-1,0-12 0,0 0 8,0-25-6,0-20-3,0-12-13,8 2 6,15 14 6,-4 10 2,3 16 0,4 8 12,-5 7 6,0 0-2,-1 21-9,-8 14 1,-7 2-5,-5 7-3,0 5-1,0-3-11,-10-7-57,1-13-120,4-13-153,2-13-175</inkml:trace>
  <inkml:trace contextRef="#ctx0" brushRef="#br0" timeOffset="51688.2396">8887 9457 1031,'0'0'156,"0"0"-140,0 0 18,0 0-29,0 0 3,18 142-5,-18-88-3,0-4-41,6-13-110,5-17-99,9-20-35,3 0-241</inkml:trace>
  <inkml:trace contextRef="#ctx0" brushRef="#br0" timeOffset="51837.8466">9112 9411 852,'0'0'203,"0"0"-115,0 0-22,0 0-46,0 0 19,2 141-18,-2-86-19,0 1-2,0-4-4,0-2-67,0-8-102,0-12-203</inkml:trace>
  <inkml:trace contextRef="#ctx0" brushRef="#br0" timeOffset="51978.7232">8813 9370 1068,'0'0'48,"0"0"-34,0 0-6,125-112-8,-65 106-137,-16 6-234</inkml:trace>
  <inkml:trace contextRef="#ctx0" brushRef="#br0" timeOffset="52353.0567">9310 9322 877,'0'0'105,"0"0"-85,145 0 94,-87 20-69,-4 16-18,-21 14-13,-20 7-9,-13 5-2,-10 1-1,-25-8 1,5-17-3,12-15 0,11-23-8,7 0-28,7-35 21,28-20-36,13-10-13,2-3 20,-3 8 37,-11 7 7,-9 11 28,-11 13 51,-12 10 5,-4 12-15,0 7-12,-22 7-24,-12 29-20,3 10-3,9 7 5,13-2-1,9-5-8,22-5-5,31-11-1,19-11 1,10-14-1,3-5-16,-16 0-35,-22 0-104,-32-3-285</inkml:trace>
  <inkml:trace contextRef="#ctx0" brushRef="#br0" timeOffset="52684.0351">7559 10281 268,'0'0'847,"0"0"-826,0 0-13,144 42 8,26-42 7,49 0-3,36-34 14,24-6 9,0 1-3,-18 2-17,-12 8-7,-36 7-15,-36 4 17,-39 6 12,-44 4-26,-43 4-4,-29 4-26,-19 0-31,-3 0-39,-36 0-42,-21 12-253</inkml:trace>
  <inkml:trace contextRef="#ctx0" brushRef="#br0" timeOffset="53052.0548">8553 10899 747,'0'0'544,"0"0"-544,-9 116 0,17-62 16,10-1-9,-7-7-5,-4-13 0,-7-11 0,0-12 3,0-10 0,0 0 16,0-33 10,0-20-28,14-9-1,12 0-2,8 7 2,-2 13-4,5 16 4,-8 12-5,-2 14 3,-3 2-3,-9 31 0,1 6 3,-5 9 0,-4 3 1,-5-3-1,-2 0 0,0-10-38,0-14-42,7-10-90,6-14-186,3-16-176</inkml:trace>
  <inkml:trace contextRef="#ctx0" brushRef="#br0" timeOffset="53202.9876">9101 10912 1020,'0'0'98,"0"0"-69,0 0 49,0 0-42,6 109-25,-3-66-11,1 0-1,5-5-51,4-8-107,10-16-175,3-14-96</inkml:trace>
  <inkml:trace contextRef="#ctx0" brushRef="#br0" timeOffset="53381.4606">9420 10858 84,'0'0'991,"0"0"-937,0 0 28,0 0-28,0 0-45,0 0 3,0 113-7,0-67-2,0 1-3,6-4 0,5-7-32,-1-6-28,-2-9-84,-6-6-183,-2-9-270</inkml:trace>
  <inkml:trace contextRef="#ctx0" brushRef="#br0" timeOffset="53563.7761">9003 10760 1164,'0'0'46,"156"-92"-36,-38 43 60,7 8-58,-9 2-9,-26 13-3,-30 10-4,-34 8-69,-26 7-124,-31-2-147</inkml:trace>
  <inkml:trace contextRef="#ctx0" brushRef="#br0" timeOffset="54034.0245">6837 9010 915,'0'0'63,"0"0"-34,0 0 98,-123-27-72,80 51-51,-4 42 6,-1 41-1,7 43 32,6 40 12,10 30-5,13 14 12,12-1-18,8-10-16,36-17-16,17-28-2,17-21-6,-1-31-2,4-22 0,-2-24-17,4-26-51,4-42-64,7-26-335</inkml:trace>
  <inkml:trace contextRef="#ctx0" brushRef="#br0" timeOffset="54672.1999">9999 8863 896,'0'0'108,"0"0"-94,0 0 63,0 0-55,0 0 12,143 148 40,-67-58-19,6 15-9,0 13-10,-1 15-12,-13 20-4,-8 24-8,-21 21-5,-30 6-6,-9-7 6,-42-19 8,-18-22-7,-10-20 24,1-25-13,9-26 5,6-27-14,17-25-10,8-19 0,8-14-38,14 0-29,7 0-38,0-2-99,15 2-242</inkml:trace>
  <inkml:trace contextRef="#ctx0" brushRef="#br0" timeOffset="55287.3074">10300 11860 975,'0'0'205,"0"0"-178,0 0 57,0 0-44,0 0-31,119-17-5,-84 3-4,-2-3-9,1-1-56,-1-3-98,-2-8-187,-4-5-259</inkml:trace>
  <inkml:trace contextRef="#ctx0" brushRef="#br0" timeOffset="55465.6974">10840 11546 624,'0'0'586,"0"0"-546,0 0 16,0 116 23,13-57-54,3 0-13,-2 0-11,-4-7 0,-6-10-1,-1-10-31,-3-14-20,0-10-55,0-8-123,0-15-224</inkml:trace>
  <inkml:trace contextRef="#ctx0" brushRef="#br0" timeOffset="56007.6232">10334 8657 851,'0'0'182,"0"0"-161,0 0 26,0 0-34,0 0-4,6 101-2,3-66-1,5-7-5,5-10 1,8-10-1,4-8 1,6 0 4,-2-14 2,1-18-4,-7-8 2,-12-11 0,-14-2-1,-3-1 46,-20 8 9,-18 15-5,-7 16-22,2 15-19,3 0-13,11 13-1,12 11-4,12 6-32,5 0-83,0-3-200,18-10-537</inkml:trace>
  <inkml:trace contextRef="#ctx0" brushRef="#br0" timeOffset="59494.0773">20823 5514 917,'0'0'139,"0"0"-88,0 0 40,0 0-57,0 0-28,0 0 0,0 0-2,92-24 0,-76 62 3,-10 8-4,-3 9-1,-3-4 6,0 4-5,0-11 0,0-6-3,7-13 0,6-13-1,7-12-9,12 0-3,1-21 1,5-19-6,-3-8-6,-10 0 6,-10 0 11,-8 2 7,-5 9 0,-2 9 5,0 15 26,0 8 15,0 5-8,0 0-17,0 12-15,0 16-1,0 12 10,-2-1 0,2 0-10,0 2-3,0 1-2,7-2-8,6 1-65,1-6-103,-1-9-192,-4-9-233</inkml:trace>
  <inkml:trace contextRef="#ctx0" brushRef="#br0" timeOffset="59696.8474">21504 5608 958,'0'0'95,"0"0"-80,0 0 42,0 0-39,147-46-15,-103 36-3,-6 0-15,-7 0-76,-13 3-169,-7 0-128</inkml:trace>
  <inkml:trace contextRef="#ctx0" brushRef="#br0" timeOffset="59867.7525">21546 5871 1168,'0'0'38,"0"0"-38,0 0 8,119-12-8,-53-10-26,-10-2-170,-19 4-192</inkml:trace>
  <inkml:trace contextRef="#ctx0" brushRef="#br0" timeOffset="60349.0363">22096 5499 921,'0'0'82,"0"0"-71,0 0 58,145-32-45,-95 32-14,-6 9-4,-12 21-2,-12 6-2,-16 8 1,-4 2 2,-15 2 5,-16-4-4,2-10-3,8-10-2,14-10 0,7-14-1,7 0-10,29-26-1,13-18 6,7-7 0,-4-2-4,-4 4-3,-12 4 12,-12 7 3,-13 15 5,-11 9 9,0 14 36,-9 0-1,-22 23-34,-4 15-3,4 12 13,8 3-7,17-2-2,6-2-11,8-5-7,36-9 7,20-6-8,11-12 4,6-12 1,-8-5-5,-15 0-1,-25 0-31,-24 0-87,-9-2-264</inkml:trace>
  <inkml:trace contextRef="#ctx0" brushRef="#br0" timeOffset="61166.7266">20708 6863 1065,'0'0'20,"0"0"-8,0 0 27,0 0-26,0 0-2,58 107 0,-53-49-6,-5-6 4,0-10-6,4-11-3,5-13 2,7-11-2,7-7-10,12-1-8,-1-31-23,3-13 5,-13-3 20,-6 0 16,-11 6 3,-7 12 42,0 10 21,0 12 2,0 6-3,0 2-25,-3 0-23,3 16-16,0 10-1,0 9 4,0 4 0,0-3 1,12 0-5,-4-4-1,3 3-30,-1-10-46,-2-7-115,-1-9-224</inkml:trace>
  <inkml:trace contextRef="#ctx0" brushRef="#br0" timeOffset="61353.9942">21192 6437 1071,'0'0'56,"0"0"-50,0 0 35,0 0-30,0 0 6,13 129 7,-9-80-19,0-2-3,4-6-2,-1-2-82,-2-11-144,5-12-245</inkml:trace>
  <inkml:trace contextRef="#ctx0" brushRef="#br0" timeOffset="61519.5751">21473 6812 1073,'0'0'62,"0"0"-60,0 0 21,169-70-23,-107 59-33,-11 4-156,-15 4-283</inkml:trace>
  <inkml:trace contextRef="#ctx0" brushRef="#br0" timeOffset="61681.4522">21585 7074 1116,'0'0'70,"0"0"-57,0 0 36,0 0-39,126-36-10,-55 9-37,-6 0-106,-11-1-211</inkml:trace>
  <inkml:trace contextRef="#ctx0" brushRef="#br0" timeOffset="62012.9181">22366 6849 1019,'0'0'95,"0"0"-93,0 0 71,0 0-41,137-107-23,-104 70-7,-6-1 2,-10 7-4,-5 4 5,-6 13 7,-6 8 50,3 4-16,-3 2-31,0 0-8,0 26-1,0 10 3,0 6 8,0 2-9,0 3-6,0 0 0,0 2-4,7-6-16,2 1-41,-1-1-47,-1-9-140,-7-6-269</inkml:trace>
  <inkml:trace contextRef="#ctx0" brushRef="#br0" timeOffset="62192.6725">22536 7231 1065,'0'0'67,"0"0"-43,0 0 66,165-34-64,-81 3-11,-7 1-12,-15 4 3,-26 6-6,-21 4-51,-15 11-94,-20 0-141,-27 3-492</inkml:trace>
  <inkml:trace contextRef="#ctx0" brushRef="#br0" timeOffset="63058.0374">20599 8433 1017,'0'0'23,"0"0"5,0 0 70,-129 71-84,102-15-13,6 2 3,11 0-3,7-10-1,3-11 0,5-16-1,24-10-3,6-11-17,3-4 0,1-29 17,-8-11-17,-12-7 1,-9-7 17,-8-7 3,-2-3 4,0-4 19,-5 7 23,-4 18 3,3 14 9,3 22-1,3 7-4,0 4-26,0 7-27,7 27-2,11 23 2,-3 11 4,1 10-4,-3 4-1,1-8-37,0-9-66,1-21-146,-4-24-320</inkml:trace>
  <inkml:trace contextRef="#ctx0" brushRef="#br0" timeOffset="63279.0234">20823 8485 922,'0'0'81,"0"0"-65,0 0 115,106 143-86,-71-82 0,-1-6-18,-5-10 1,-9-18 4,-5-10-9,-7-11-4,-5-6 5,2-14 1,2-26 2,0-12-19,0-15-8,-5 2-12,0 9-40,2 10-44,1 15-103,1 16-220</inkml:trace>
  <inkml:trace contextRef="#ctx0" brushRef="#br0" timeOffset="63434.7182">21354 8562 1094,'0'0'62,"0"0"-62,127-72 21,-60 50-21,-7 7-15,-15 6-200,-22 6-309</inkml:trace>
  <inkml:trace contextRef="#ctx0" brushRef="#br0" timeOffset="63587.8125">21406 8773 940,'0'0'106,"0"0"-77,0 0 88,0 0-89,0 0-9,121-3-7,-53-31-12,-1-2-24,-15 2-143,-15 4-294</inkml:trace>
  <inkml:trace contextRef="#ctx0" brushRef="#br0" timeOffset="64201.9689">21952 8775 963,'0'0'59,"0"0"7,0 0 24,0 0-72,121-128-7,-84 70-7,-3-11-1,-11 2-1,-11 4 2,-12 13 2,0 13-3,-17 20 0,-22 14 1,-3 3-4,-1 13 0,8 14 0,10 4-6,19 1-11,6 2-3,14 4-6,25-4-6,15 0 18,4-3 14,-2-6 1,-12 6 5,-15-6-1,-18 5 2,-11-2 3,-2 2 0,-29-3-10,-6-7-8,7-11-57,10-9-89,9-7-143,11-29-135</inkml:trace>
  <inkml:trace contextRef="#ctx0" brushRef="#br0" timeOffset="64639.0284">22388 8381 938,'0'0'97,"0"0"-25,0 0 5,0 0-63,0 0-1,0 123-4,3-81-8,3 1 0,5-10 4,5-3-5,0-11 0,4-9-3,4-9-13,-1-1 7,4-16-3,-5-19 3,-2-14 9,-2-2 2,-7 5 1,-2 7 4,-4 17 16,-3 14 1,-2 8 1,0 0-7,0 0-12,0 8-6,0 7 0,0-4-1,0-3 1,0-8-13,0 0-8,0 0 9,0-19 5,15-2 2,10 1 4,2 8-3,2 9 3,0 3 1,-2 3 1,-6 18 5,-3 8 4,-11 0-5,-7 5-2,0 3-3,-30-1-21,-5-10-100,-10-7-194,-3-19-170</inkml:trace>
  <inkml:trace contextRef="#ctx0" brushRef="#br0" timeOffset="64871.1517">22553 7993 911,'0'0'84,"0"0"-65,0 0 98,0 0-92,0 0-12,0 0-6,-17 85 2,-14-80 2,4-5-1,9 0 14,6-17 2,12-4-14,0 3-12,24 4-5,11 8-44,6 6-74,3 0-168,-7 13-285</inkml:trace>
  <inkml:trace contextRef="#ctx0" brushRef="#br0" timeOffset="65158.62">22989 8283 1098,'0'0'22,"0"0"80,19 124-34,-11-69-52,-4-6-12,-2-14 0,2-15-1,-4-16-2,4-4-1,5-27 3,3-24 10,5-9-13,2 4 1,1 12 0,-3 15 0,4 14-1,-1 6 17,-4 9 7,6 0-11,-9 27-5,-2 7-2,-9 4-1,-2 6-5,0-1-9,-2-2-46,-9-9-76,0-15-192,4-15-218</inkml:trace>
  <inkml:trace contextRef="#ctx0" brushRef="#br0" timeOffset="65313.6695">23381 8289 1030,'0'0'84,"0"0"-28,0 0 24,0 0-53,51 103-17,-46-59-10,-1-2 0,-3-9-65,5-12-139,2-17-168,4-4-155</inkml:trace>
  <inkml:trace contextRef="#ctx0" brushRef="#br0" timeOffset="65461.737">23528 8249 947,'0'0'100,"0"0"6,0 0-40,0 0-29,0 119-12,0-67-18,11 4-7,0 0-8,1 1-91,-8-11-208,-4-17-240</inkml:trace>
  <inkml:trace contextRef="#ctx0" brushRef="#br0" timeOffset="65609.0632">23285 8055 1018,'0'0'34,"0"0"-21,0 0 20,152-72-33,-99 72-92,-12 16-348</inkml:trace>
  <inkml:trace contextRef="#ctx0" brushRef="#br0" timeOffset="65942.9743">23651 8243 664,'0'0'256,"0"0"-236,0 0 97,0 0-72,129 45-26,-110-10-6,-9 7-9,-10 5 3,-6 1-5,-19-9-2,7-7-3,7-18-5,11-14-22,4-5-45,25-31 4,11-15-83,2-7 48,-2-1 62,-8 6 44,-10 10 38,-11 14 166,-9 13-36,-2 12-39,0 4-35,-17 8-49,-5 21-12,1 4-10,6 4 2,8 2-20,7 5-4,0-5-1,11-1-32,18-8-57,6-12-111,1-18-255</inkml:trace>
  <inkml:trace contextRef="#ctx0" brushRef="#br0" timeOffset="66301.6574">24304 8189 995,'0'0'74,"0"0"29,0 0 3,0 0-87,-119 76-10,106-40-3,6 0-5,7-5 1,0-9-2,5-10-9,17-10-10,7-2-15,4-6-17,-2-23 0,-6-7-4,-11-8 31,-14-7 16,0-16 8,-9-9 2,-13-6 23,-6 5 16,2 19 16,6 22 0,5 21 11,5 15-7,6 3-28,4 34-27,0 17 6,7 6 10,17 0-2,5 0-10,0-5-5,-4-4-5,-3-5 0,-7-6-43,-5-5-53,-8-9-144,-2-12-362</inkml:trace>
  <inkml:trace contextRef="#ctx0" brushRef="#br0" timeOffset="66655.2869">24471 8165 882,'0'0'133,"0"0"-124,0 0 83,0 0-56,0 0-30,117 91-2,-117-51-1,0-4-3,-2-8-11,-8-12 7,3-9 1,7-7 1,2-2-42,27-32 2,5-7 8,-3-8-10,-7 0 33,-11 9 11,-9 11 59,-4 14 57,0 15-8,-12 0-35,-15 32-38,2 7-2,10 6-1,11-6-11,4-4-11,19-12-6,22-6-2,5-15-1,6-2-1,-4-10-7,-5-16-26,-12-5-32,-20-1-85,-11-2-309</inkml:trace>
  <inkml:trace contextRef="#ctx0" brushRef="#br0" timeOffset="67422.0159">20898 9953 771,'0'0'208,"0"0"-102,0 0 0,0 0-80,0 0 1,-6 153 17,26-97-7,-1-13-15,-3-19-2,-5-14-2,-7-9-1,0-1-2,1 0-2,7-23 2,0-23 1,6-12-12,1-7-4,-2 7-30,-2 14-49,4 14-74,-7 14-217,5 14-374</inkml:trace>
  <inkml:trace contextRef="#ctx0" brushRef="#br0" timeOffset="67557.0919">21363 9964 419,'0'0'571,"0"0"-565,0 0 32,121-104-38,-76 98-7,-12 6-216,-16 0-281</inkml:trace>
  <inkml:trace contextRef="#ctx0" brushRef="#br0" timeOffset="67699.8923">21452 10152 893,'0'0'147,"0"0"-76,0 0 66,0 0-116,0 0-15,0 0-6,145-74-32,-100 51-140,-7-4-290</inkml:trace>
  <inkml:trace contextRef="#ctx0" brushRef="#br0" timeOffset="67899.1866">21834 10022 1085,'0'0'71,"0"0"-59,0 0 62,0 0-39,0 0-15,165-60-12,-117 42-8,-12 6-9,-12 2-68,-10 2-115,-7-4-117,-4-2-164</inkml:trace>
  <inkml:trace contextRef="#ctx0" brushRef="#br0" timeOffset="68350.1957">22407 9607 1006,'0'0'63,"0"0"33,0 0-24,0 0-61,0 0 5,-89 135-2,66-88-3,7 1 1,10-9-9,6-5-1,0-10-2,11-10-3,21-12-15,12-2-26,4-11 11,2-16 11,-12-4 6,-12 6 16,-10 2 1,-11 8 8,-5 3 17,0 6 10,0 4 0,0 2-16,-5 0-15,-4 16-5,0 7 0,5 5-1,4-1 0,0-3 1,2-8-3,23-9-3,10-7-4,8 0 10,-3-25 0,-7-3 3,-12-2-2,-13-5 14,-8 1 13,0 0 0,-14 7-16,-14 6-5,-1 10-7,-2 11-9,2 0-39,6 23-62,10 9-108,5 6-222</inkml:trace>
  <inkml:trace contextRef="#ctx0" brushRef="#br0" timeOffset="68650.0173">22770 9974 811,'0'0'168,"0"0"-60,96-106 37,-56 57-110,-6-1-14,-8 2-10,-15 4-4,-11 6-2,0 12-2,-15 10 0,-17 9-1,-1 7-2,-2 0-4,6 15 2,8 4-4,15 6-4,6-1-14,9 0-16,25 0 4,10-3 22,0-3 14,-4-3 1,-9 3 1,-11-5 0,-11 0 0,-9 3 0,0 0-1,-7 7-1,-13-4-22,3-2-144,1-13-214</inkml:trace>
  <inkml:trace contextRef="#ctx0" brushRef="#br0" timeOffset="68973.0387">23176 9629 893,'0'0'63,"0"0"-10,0 0 19,0 0-41,98 113 5,-84-76-24,-4-5-7,-3-11 0,-5-11-4,0-8 0,-2-2 2,0 0 2,4-29 4,4-11-7,0-9 0,4 3-1,6 5 0,-3 17 0,1 12 3,0 12 27,-3 0-15,2 19-12,-3 12 10,-2 5-4,-3 4-7,-2 0-3,-3-6 0,-2-2-59,0-11-74,2-12-193,3-9-132</inkml:trace>
  <inkml:trace contextRef="#ctx0" brushRef="#br0" timeOffset="69113.6647">23597 9610 274,'0'0'678,"0"0"-616,0 0 26,0 0-60,0 0-4,0 0-8,36 142-16,-32-101-2,-2-6-116,8-12-201,3-13-85</inkml:trace>
  <inkml:trace contextRef="#ctx0" brushRef="#br0" timeOffset="69281.7369">23789 9597 859,'0'0'118,"0"0"1,0 0-66,0 0-46,0 0 12,22 120-14,-13-81-4,3-4-1,-4-3-48,-1-1-78,-3-7-147,-4-9-214</inkml:trace>
  <inkml:trace contextRef="#ctx0" brushRef="#br0" timeOffset="69420.9661">23591 9471 981,'0'0'63,"0"0"-53,0 0 14,0 0-24,0 0-81,140-74-308</inkml:trace>
  <inkml:trace contextRef="#ctx0" brushRef="#br0" timeOffset="69805.4142">24011 9489 1007,'0'0'11,"0"0"75,126-3-5,-86 23-61,-12 11-5,-18 7-11,-10 9 1,-1-1-5,-23-7 0,2-8-20,6-16-4,9-11-23,7-4-17,3-12 24,21-26-11,9-12 8,1-4 15,-5 3 16,-6 14 12,-13 11 59,-7 11 38,-3 10 14,0 5-25,-9 0-29,-11 17-26,-3 20-10,6 4 6,6 2-6,11-3-15,0-7-6,28-8 1,15-11-1,11-10 0,6-4 0,-4 0-20,-8-4-28,-17-4-41,-20 0-139,-11 2-282</inkml:trace>
  <inkml:trace contextRef="#ctx0" brushRef="#br0" timeOffset="70096.9997">22789 10365 1096,'0'0'79,"0"0"-71,0 0 46,206 0-14,-54 0-18,22-25-5,11-4 2,4-5 4,-6-3 1,-13 0-15,-24-4 4,-35 6-13,-36 0 5,-35 12-3,-32 9-2,-8 9-27,-31 5-55,-31 5-161,-21 16-384</inkml:trace>
  <inkml:trace contextRef="#ctx0" brushRef="#br0" timeOffset="70414.0088">23533 10624 1103,'0'0'19,"8"104"71,14-46-5,-4-4-72,-6-9-7,-4-13-3,-5-17 1,-3-8-2,0-7 2,0-25 4,0-24-8,2-9-2,12 3 2,3 4-1,8 18 1,2 10 0,2 14 1,0 9 2,-5 0 8,-4 16 2,-7 12-3,-4 6-7,-7 4 0,-2 3-3,0 0-36,0-10-64,0-10-151,0-21-279</inkml:trace>
  <inkml:trace contextRef="#ctx0" brushRef="#br0" timeOffset="70592.8264">24052 10569 878,'0'0'252,"0"0"-214,0 0 63,0 0-56,0 0-26,0 0 10,48 95-21,-36-51-8,-3-3 0,-1 0-20,0-7-41,0-12-65,1-14-149,2-8-145</inkml:trace>
  <inkml:trace contextRef="#ctx0" brushRef="#br0" timeOffset="70772.5641">24295 10564 1051,'0'0'47,"0"0"31,0 0 27,0 0-68,27 120-12,-14-76-13,-3 0-11,4-9-1,-5-6-22,-5-11-51,-4-8-54,0-10-244,0 0-191</inkml:trace>
  <inkml:trace contextRef="#ctx0" brushRef="#br0" timeOffset="70966.8997">23929 10469 1067,'0'0'71,"0"0"-48,116-32 88,-22 18-69,10-4-20,-6-2-5,-17 0-11,-25 4-6,-28 4-1,-21 1-27,-7 4-5,-7-1-78,-26 4-264</inkml:trace>
  <inkml:trace contextRef="#ctx0" brushRef="#br0" timeOffset="71826.6309">20610 12314 717,'0'0'267,"0"0"-187,0 0 20,0 0-74,0 0 9,53 171 27,-26-104-22,-4-4-8,-1-17-1,-7-14-8,-4-11-5,-3-16-1,-5-5-8,0 0 3,3-16 1,3-22 9,1-12-16,-2-4-5,-3 1-1,-5 7-16,0 8-38,2 14-34,2 16-80,4 8-277</inkml:trace>
  <inkml:trace contextRef="#ctx0" brushRef="#br0" timeOffset="72118.9358">20978 12677 844,'0'0'146,"0"0"-21,0 0-41,0 0-73,0 0-6,117-125 7,-90 89 0,-8 10 7,-9 11 3,-5 8 16,-5 7 5,0 0-18,0 3-17,0 20-5,0 9 7,0 6 9,2 3-9,3-5-5,2-2-2,-1-4-3,-2-2-2,1-2-22,0-1-41,-3-4-43,-2 2-94,0-5-204</inkml:trace>
  <inkml:trace contextRef="#ctx0" brushRef="#br0" timeOffset="72292.8374">21045 12948 824,'0'0'166,"0"0"-71,0 0 55,0 0-112,0 0-30,0 0 3,98-47 2,-40 22-8,2-1-5,3-1-25,-6 3-110,-5-3-223,-14-2-275</inkml:trace>
  <inkml:trace contextRef="#ctx0" brushRef="#br0" timeOffset="72458.7421">21610 12530 1041,'0'0'75,"0"0"-65,0 0 42,119-70-33,-61 46-19,0 0-1,-7 2-123,-11 6-173,-17 8-315</inkml:trace>
  <inkml:trace contextRef="#ctx0" brushRef="#br0" timeOffset="72613.9456">21764 12665 1107,'0'0'59,"0"0"-37,0 0 26,0 0-24,157-16-13,-86-4-11,-9 1-9,-10 0-157,-19 3-275</inkml:trace>
  <inkml:trace contextRef="#ctx0" brushRef="#br0" timeOffset="73411.3064">22611 12458 1128,'0'0'91,"0"0"-77,0 0 47,0 0-32,0 0-27,0 0 6,183-104-8,-117 70-11,-9 4-90,-12 4-191,-18 12-261</inkml:trace>
  <inkml:trace contextRef="#ctx0" brushRef="#br0" timeOffset="73731.1249">23087 12453 894,'0'0'222,"0"0"-216,54-121 35,-14 61-6,8-8-28,-8-5-4,-11 10-2,-14 10 5,-15 19-5,-6 18 7,-30 13 6,-8 3-9,-3 19-3,8 13-3,16 3 1,21 2-5,2-5-21,31-3-4,20-5 7,7 0 18,-1-4 5,-9 1 3,-17 2-1,-15 1 11,-16 8-4,0 0 3,-20 0-8,-7-1-4,2-10-75,11-12-147,13-9-161</inkml:trace>
  <inkml:trace contextRef="#ctx0" brushRef="#br0" timeOffset="74140.4927">23504 12126 313,'0'0'707,"0"0"-672,0 0 35,0 0-38,0 0-18,0 0 1,24 121-13,-11-84 0,6-7-2,-2-12 0,3-10-1,3-8 0,-2 0 1,4-14 1,-2-19 0,-4-6 3,-1-6 0,-7 8 0,-1 8 1,-6 15 7,-2 11 14,-2 3-8,0 0-16,0 10 0,-2 9-2,-9 2 0,4-8 1,5-6 0,2-7-1,0 0-22,0-5 10,20-16 5,7-2 5,2 5 4,0 11-1,-2 7 7,2 0 7,-1 6-1,-6 16-1,-8 8-10,-9 6-2,-5 4-1,-14 2-53,-24 0-120,-7-10-287</inkml:trace>
  <inkml:trace contextRef="#ctx0" brushRef="#br0" timeOffset="74370.9954">23711 11797 927,'0'0'157,"0"0"-146,0 0 32,0 0 3,0 0-39,0 0 0,-74 75-2,60-75 9,5 0 16,3-9-7,6-11-14,0 2-5,0 4-4,27 8-6,8 6-55,10 0-100,6 12-199</inkml:trace>
  <inkml:trace contextRef="#ctx0" brushRef="#br0" timeOffset="74653.7963">24139 11989 819,'0'0'123,"0"0"-61,0 0 89,6 123-106,1-89-30,2-8-3,-2-9-10,-3-8 1,-1-9 0,1 0 1,7-26 13,3-13-9,5-9-6,3 9 0,3 6 3,-4 11 12,-4 14 20,-1 8-12,-7 0-17,1 5-2,-2 18-3,-6 7-1,-2 7-2,0 0-1,0 2-47,0-4-85,0-10-206,0-15-241</inkml:trace>
  <inkml:trace contextRef="#ctx0" brushRef="#br0" timeOffset="74803.6673">24464 12005 588,'0'0'450,"0"0"-435,0 0 27,0 0 15,0 0-43,33 124-14,-33-80-5,0-5-108,5-13-250</inkml:trace>
  <inkml:trace contextRef="#ctx0" brushRef="#br0" timeOffset="74969.5345">24623 11941 947,'0'0'146,"0"0"-79,0 0-2,0 0-48,0 0 4,19 107-11,-12-58-3,0-3-7,-3-2-22,3-1-65,-7-7-82,0-12-215</inkml:trace>
  <inkml:trace contextRef="#ctx0" brushRef="#br0" timeOffset="75120.994">24320 11801 1009,'0'0'21,"0"0"-9,0 0-10,0 0-2,162-96-109,-122 96-285</inkml:trace>
  <inkml:trace contextRef="#ctx0" brushRef="#br0" timeOffset="75503.9815">24725 11847 641,'0'0'224,"0"0"-212,0 0 102,0 0-52,116 68-30,-100-30-13,-7 2-11,-9 1-3,0-6-3,-16-8-2,4-11 0,9-11-12,3-5-22,0-13 8,10-22 4,13-15-10,-2-7 22,2 4 10,-7 7 0,-7 14 19,-5 18 63,-4 6 14,0 8-12,0 3-46,0 25-14,-11 13-2,5 5 1,6-4-8,0-6-2,21-6-10,17-8 3,9-10 1,5-12-4,1 0-2,-4-8-1,-9-10-10,-13-2-33,-15 7-29,-12 4-47,-5 9-148,-33 0-264</inkml:trace>
  <inkml:trace contextRef="#ctx0" brushRef="#br0" timeOffset="75818.9256">23670 12767 933,'0'0'105,"0"0"-97,0 0 76,150-8-28,-41-13-14,16-8-9,11 0-11,7-6 18,-5 0-13,-4 1-5,-14 3 1,-18-1-9,-13-1-8,-19 3 2,-24 10-6,-21 6-2,-21 10-3,-4 4-43,-24 0-57,-22 22-164,-21 15-320</inkml:trace>
  <inkml:trace contextRef="#ctx0" brushRef="#br0" timeOffset="76162.3713">24190 13164 682,'0'0'454,"0"0"-453,0 0 35,0 0 32,62 143-46,-49-104-2,-3-4-4,-8-12 2,-2-6 2,0-11-17,0-6 4,4-14 2,6-30-4,3-13-4,3-2-2,1 9 2,5 13-1,-1 11 1,-2 10-1,-3 14 3,-3 2 3,-1 8-4,-1 21 0,-7 3-2,-4 2-1,0-3-21,0 0-58,7-13-135,2-14-257</inkml:trace>
  <inkml:trace contextRef="#ctx0" brushRef="#br0" timeOffset="76312.0995">24606 13114 349,'0'0'680,"0"0"-649,0 0 20,0 0 1,0 0-33,0 0-12,23 111-7,-18-85-31,-1-12-109,4-7-193,2-7-81</inkml:trace>
  <inkml:trace contextRef="#ctx0" brushRef="#br0" timeOffset="76470.9012">24606 13114 690,'146'-39'312,"-146"39"-238,0 0 36,0 15-75,0 17-10,5 5 3,3 7-21,-1-3-5,0-1-2,-1-3-27,-2-7-62,-4-9-84,0-6-229</inkml:trace>
  <inkml:trace contextRef="#ctx0" brushRef="#br0" timeOffset="76633.9957">24453 13043 962,'0'0'82,"0"0"-76,0 0 49,0 0-34,170-107-21,-115 89-82,-10 1-102,-18 6-33,-17 4-195</inkml:trace>
  <inkml:trace contextRef="#ctx0" brushRef="#br0" timeOffset="76838.9537">24765 12879 360,'0'0'201,"0"0"-66,0 0 61,0 0-73,116 12-40,-78 10-24,4 9-11,-5 7 3,-3 9-19,-5 4 9,-12 9-7,-7 3-12,-10 5-2,0-2-6,-2-8-9,-18-12-4,3-14-1,-2-16-9,4-12-34,1-4-36,1-5-79,-3-33-222,2-17-357</inkml:trace>
  <inkml:trace contextRef="#ctx0" brushRef="#br0" timeOffset="77301.9538">25068 12697 722,'0'0'69,"0"0"-63,0 0 48,0 0-35,0 0-5,0 0 4,20 15-11,-20-15 13,0 0 0,0 0 1,0-3 12,0-9-21,3-5-7,7 5 1,2-1-6,1 3 11,0 4 7,-1 0 5,1 4 2,1 2 5,-4 0-7,0 11-11,-4 10-3,-1 3-1,-3 1-4,-2 1 3,0-3-4,0 0 0,-7-8 0,-2-5 0,-2-5-1,2-5-2,3 0-3,4 0-5,2-3 6,0-4 2,0 0 0,12 6 8,8 1 4,7-3 6,5-1-1,4-6-7,-3-2 1,-2-4-11,-4 0 0,-8 0-33,-11 4-141,-8 8-271</inkml:trace>
  <inkml:trace contextRef="#ctx0" brushRef="#br0" timeOffset="77618.1728">24103 12934 1105,'0'0'99,"0"0"-56,0 0 59,-80 109-59,73-44-14,7 1-9,5-3-11,26-9-9,7-11 2,1-6-2,0-9-14,-8-9-40,-7-7-28,-8-1-47,-10-11-232,-6 0-273</inkml:trace>
  <inkml:trace contextRef="#ctx0" brushRef="#br0" timeOffset="79984.8417">11102 9444 806,'0'0'242,"0"0"-168,0 0-9,0 0-27,-24 117-4,24-51-6,0 1-17,0 0-4,5-9-7,4-5-2,-1-7-42,1-8-76,-6-9-162,-3-15-215</inkml:trace>
  <inkml:trace contextRef="#ctx0" brushRef="#br0" timeOffset="80145.3288">10871 9823 933,'0'0'136,"0"0"-104,0 0 49,0 0-34,117-90-31,-38 60-1,-2 2-10,-3 6-5,-18 8-50,-16 6-181,-19 4-227</inkml:trace>
  <inkml:trace contextRef="#ctx0" brushRef="#br0" timeOffset="82213.6952">12163 9404 161,'0'0'652,"0"0"-546,0 0 43,0 0-10,0 0-71,0 0-30,0 0-18,-8-102-14,37 100-2,2 2-3,0 0 2,-2 19-3,-8 13 0,-11 5 2,-10 7 0,-4 9-2,-31 3 0,-10-7 3,5-6-2,6-15-1,16-14-1,10-7-5,8-7-1,0-2 1,10-25-1,24-13-12,8-7 8,5-1 10,2 2 1,-5 5 0,-8 4-1,-9 10 1,-11 8 0,-14 7 3,-2 6 2,0 2 6,0 4 1,-6 0-12,-15 0 11,3 27-11,1 6 2,3 6 1,12-2 7,2 0-4,2-7 2,27-7 0,12-4 2,9-9 0,4-10 8,-3 0 1,-13 0-3,-18 0-12,-11 0-2,-9 0-2,0 0-2,0 0-50,-6 14-48,-8-2-162,1-9-347</inkml:trace>
  <inkml:trace contextRef="#ctx0" brushRef="#br0" timeOffset="83229.5546">12890 9443 746,'0'0'234,"0"0"-119,0 0-53,0 0-41,0 0 30,131 15-5,-63-15-17,-3 0-10,-17-3-15,-11-2-4,-14 1-34,-5 2-111,-2-6-183,0-3-132</inkml:trace>
  <inkml:trace contextRef="#ctx0" brushRef="#br0" timeOffset="83674.2445">13674 9148 1106,'0'0'40,"0"0"-5,0 0 16,0 0-36,-122 128-3,98-76-5,3 2-4,7-10-1,9-5 2,5-10-4,0-10-4,25-9 0,17-10-4,11 0-26,8-17-22,-9-15-27,-7-3 18,-17-4 52,-11 7 13,-14 6 17,-3 10 37,0 9 21,-8 4-20,-4 3-25,0 3-17,1 26-12,0 8-2,7 4 1,4 0 0,0-7-2,23-8-3,13-14 0,7-12-2,4 0 6,-5-22 2,-6-12 0,-12-5 4,-17-1 13,-7-4 14,0 3-2,-27 6-11,-5 9-19,-5 17-1,-1 9-7,7 5-75,6 27-122,7 6-185</inkml:trace>
  <inkml:trace contextRef="#ctx0" brushRef="#br0" timeOffset="83989.9376">14141 9569 964,'0'0'112,"0"0"-77,103-121 60,-57 73-54,-8-4-22,-14 4-6,-12 2-9,-12 7-4,-9 13 4,-23 11-4,-7 10-8,-1 5 8,1 0-1,13 22-9,8 5-3,13 7-10,5 2-11,14-2-8,21-2-24,15-5 33,-3-4 32,-3-1 1,-11 0 1,-12 1 4,-17-1 6,-4 2-5,-4 0-6,-25-1 0,4-6-84,-2-11-190,14-6-141</inkml:trace>
  <inkml:trace contextRef="#ctx0" brushRef="#br0" timeOffset="84289.6563">14539 9264 1054,'0'0'17,"0"0"13,0 0 38,48 130-40,-38-85-13,-2-10-8,-5-6-6,0-14 1,0-8 0,-1-7 0,2 0-1,0-26-1,6-18-11,5-5-5,6 1 11,-2 12 5,0 12 1,-2 16 9,-4 8 9,-3 0-7,3 17 1,-4 12 1,-5 7-4,-4 6-10,0 2-3,0 1-73,0-7-169,0-15-160</inkml:trace>
  <inkml:trace contextRef="#ctx0" brushRef="#br0" timeOffset="84461.5167">15049 9252 1018,'0'0'107,"0"0"-28,0 0-33,0 0-37,0 0-3,0 0 0,30 106-6,-30-58-7,0-4-55,0-5-101,0-13-72,4-14-15</inkml:trace>
  <inkml:trace contextRef="#ctx0" brushRef="#br0" timeOffset="84618.9956">15208 9288 700,'0'0'212,"0"0"-34,0 0-66,0 0-85,0 0-25,0 0 11,2 100-1,-2-49-8,4-4-4,-2-1-13,2-3-85,-2-13-101,-2-11-157</inkml:trace>
  <inkml:trace contextRef="#ctx0" brushRef="#br0" timeOffset="84767.811">14954 9053 1099,'0'0'21,"0"0"4,0 0-14,139-58-11,-79 58-76,-13 0-260</inkml:trace>
  <inkml:trace contextRef="#ctx0" brushRef="#br0" timeOffset="85167.95">15418 9160 1009,'0'0'3,"0"0"6,0 0 36,136 92-24,-111-56-11,-18 2-8,-7 4 0,-15 1-2,-16-6-26,1-9-15,10-14 16,10-7-6,10-7-44,3-11 7,29-18-19,9-15 28,9-4 54,-2-1 5,-8 3 4,-8 4 73,-17 10 71,-12 10-14,-3 10-15,-3 12-21,-23 0-41,-3 24-36,-3 18-3,8 4-1,15 2-4,9-3-9,14-8-4,28-6 0,13-9 0,10-10-15,2-7-4,-11-5-31,-16 0-79,-24 0-263,-16 0-304</inkml:trace>
  <inkml:trace contextRef="#ctx0" brushRef="#br0" timeOffset="85465.7741">13833 10094 1148,'0'0'20,"0"0"-8,232 4-12,-42-10 24,30-26-3,21-2 0,0 0-4,-18-2 5,-25 6-6,-42 4-2,-46 7-3,-48 10-8,-36 2-3,-23 7-2,-3 0-60,-14 0-71,-21 3-260</inkml:trace>
  <inkml:trace contextRef="#ctx0" brushRef="#br0" timeOffset="86073.7329">14607 10369 1013,'0'0'115,"0"0"-107,0 0 49,40 119-13,-27-82-29,-3-2-9,-6-10-3,0-9 0,-4-6-2,2-7 2,-2-3 6,0-17 4,5-20-6,6-8-7,7 1-2,2 8 1,3 12 1,-2 8 2,-1 7 5,-1 9 6,-2 0-3,-2 13-1,-1 15-4,-3 6-1,-4 7-2,-2-1-2,-5-2-18,2-4-40,0-8-96,0-14-168,2-12-89</inkml:trace>
  <inkml:trace contextRef="#ctx0" brushRef="#br0" timeOffset="86233.495">15081 10386 1056,'0'0'89,"0"0"-29,0 0-34,0 0-24,0 0 5,21 107-7,-19-61-10,0-2-58,4-5-121,4-13-104,1-17-22</inkml:trace>
  <inkml:trace contextRef="#ctx0" brushRef="#br0" timeOffset="86398.1266">15278 10411 752,'0'0'335,"0"0"-248,0 0-10,0 0-51,0 0-16,0 0-4,0 113-3,0-69-3,0 2-8,0-5-58,0 0-94,0-13-133,0-8-170</inkml:trace>
  <inkml:trace contextRef="#ctx0" brushRef="#br0" timeOffset="86575.7425">14996 10314 1123,'0'0'89,"0"0"-63,0 0 4,177-58-3,-78 37-16,-8 3-8,-18-3-3,-26 7-31,-25 0-127,-22 5-137,-9-6-72</inkml:trace>
  <inkml:trace contextRef="#ctx0" brushRef="#br0" timeOffset="87162.6176">13089 8964 482,'0'0'205,"0"0"-30,0 0-34,0 0-57,0 0-35,0 0-11,-168 63-3,100 9 17,1 29 2,11 21-7,9 25-11,22 8-1,19 7-5,6-7-8,24-12-14,24-17-2,6-22-6,7-15 1,-3-16-1,-2-12-4,2-13-27,0-15-43,8-23-56,3-10-258</inkml:trace>
  <inkml:trace contextRef="#ctx0" brushRef="#br0" timeOffset="87673.5599">16003 8874 1182,'0'0'30,"37"119"-22,5-34 69,16 5-23,9 10-14,-7 13-15,-10 5-9,-26 5-4,-24 7-1,0 4-3,-45-6 1,-15-7 0,-7-17 7,3-22-1,8-18-7,14-19-4,13-18-3,15-13-1,10-9-9,4-5-28,0 0-16,0 0-25,0 0-41,0 0-93,0 0-183</inkml:trace>
  <inkml:trace contextRef="#ctx0" brushRef="#br0" timeOffset="88637.9517">13191 12011 124,'0'0'894,"0"0"-852,0 0-28,0 0 23,119-15-3,-61 7-5,0-4-14,-12 7-5,-17-1-5,-15 5-4,-14 1 0,0 0 3,-27 0 7,-18 0 4,-13 9-8,-2 7-2,-3-2 3,8 2-1,8-4 0,12-4 2,11 0 4,15-7 2,8 2-3,1 0-12,0-2-4,22-1 2,23 0 2,15-8-27,9-12-66,-5 4-148,-12-2-572</inkml:trace>
  <inkml:trace contextRef="#ctx0" brushRef="#br0" timeOffset="90058.2382">14435 11761 565,'0'0'167,"0"0"-3,0 0-28,0 0-46,0 0-20,0 0-10,0 0-14,0 0-15,-4-32-6,4 71-8,0 22 7,0 14 7,0 0 3,0-6-12,2-7-13,0-10 2,0-10-6,-2-11-5,0-8 1,0-11-1,0-6-10,0-3-26,0-2-28,0-1-36,0 0-126,0-7-273</inkml:trace>
  <inkml:trace contextRef="#ctx0" brushRef="#br0" timeOffset="90389.6036">14898 12141 979,'0'0'52,"0"0"-38,0 0 38,0 0-45,0 0 2,0 0-1,3 0 16,-3 0 29,0 0-19,-3 0-11,3 0 4,0 0-9,0 0 0,0 0 7,0 0-16,0 0 0,0 0-9,0 0-1,0 0-41,3 0-74,13 0-138,4-5-334</inkml:trace>
  <inkml:trace contextRef="#ctx0" brushRef="#br0" timeOffset="90889.944">15471 12128 739,'0'0'221,"0"0"-140,0 0 35,0 0-52,0 0-30,0 0 12,80-16-5,-33-4-17,3-3-10,-4 2-7,-3 2-7,-8 5-16,-1 2-65,-5 10-127,-6 2-250</inkml:trace>
  <inkml:trace contextRef="#ctx0" brushRef="#br0" timeOffset="91232.9616">16078 12184 1029,'0'0'105,"0"0"-90,58-106 0,-11 57 17,-6-9-28,-4-8 0,-14 0-2,-11 10 3,-12 16-4,0 19 18,-19 13 3,-12 8 2,-8 0-22,8 16-2,4 10 0,10 1-10,15 2-8,2 2-11,6-2-2,25 6 15,9-3 9,7 5 6,-7-5 1,-7-1 0,-12 1 0,-13 1 2,-8-1-1,0 0-2,-21-2-36,-6-6-73,2-4-124,11-12-43,6-8-191</inkml:trace>
  <inkml:trace contextRef="#ctx0" brushRef="#br0" timeOffset="91704.9514">16512 11911 975,'0'0'152,"0"0"-95,0 0 6,0 0-42,0 0-17,0 0 5,0 92-5,2-60-1,6-3-1,5-4 0,7-6-1,7-5 0,4-8-1,3-6-4,-3 0 4,0-5-1,-4-14 4,-8-7-2,0-9 0,-8-3 2,0 6 1,-4 10 1,-4 10 0,0 12 11,-3 0-2,0 0-9,0 16-2,0 10 3,0-2-6,0-2 0,0-12 0,0-8-4,0-2 0,2 0-9,10-5 7,5-18 5,6-7 1,-3 11-1,2 1 2,-4 15 6,0 3 11,-1 0 0,2 18-3,-4 2 0,-1 4-8,-8 0-5,-4-3-2,-2 6-18,0 2-39,-16-2-69,-16-3-223,-8-3-237</inkml:trace>
  <inkml:trace contextRef="#ctx0" brushRef="#br0" timeOffset="91980.9005">16780 11540 928,'0'0'161,"0"0"-129,0 0-2,0 0 0,0 0-23,31 132 0,-66-110-5,-9-6 6,-3-12-3,9-4 6,4-6 19,16-22 0,14-4-12,4 2-8,4 2-3,23 6 3,4 9-8,5 4-1,-3 9-1,0 0 0,-4 9-38,-2 18-100,-4-1-263</inkml:trace>
  <inkml:trace contextRef="#ctx0" brushRef="#br0" timeOffset="92394.6205">17278 11897 1169,'0'0'66,"0"0"-43,0 0 33,37 126-40,-26-88-9,1-10-5,-8-5 2,-2-12 2,1-6 0,-3-5-6,0 0 10,4-24-8,3-12 3,6-7-3,2-1-1,4 13 0,0 6-1,-3 13 1,-3 12 7,1 0 6,-1 8 0,-1 18 0,-6 0-2,-5 2-12,-1 0 0,0-2-26,0 1-36,0-4-80,0-9-247,0-7-177</inkml:trace>
  <inkml:trace contextRef="#ctx0" brushRef="#br0" timeOffset="92552.5231">17683 11847 1006,'0'0'186,"0"0"-116,0 0-22,0 0-17,0 0-18,23 136-13,-23-94 0,0-8-23,0-6-44,0-5-72,0-11-100,0-11-115</inkml:trace>
  <inkml:trace contextRef="#ctx0" brushRef="#br0" timeOffset="92709.6204">17830 11867 907,'0'0'187,"0"0"-72,0 0-43,0 0-51,0 0 0,0 132-13,0-84-8,2-6-4,1-3-21,1-7-46,0-6-116,-4-6-179</inkml:trace>
  <inkml:trace contextRef="#ctx0" brushRef="#br0" timeOffset="92868.7689">17556 11689 1120,'0'0'58,"0"0"-48,0 0 2,0 0-12,138-47-53,-92 47-176,-12 0-256</inkml:trace>
  <inkml:trace contextRef="#ctx0" brushRef="#br0" timeOffset="93257.6463">18088 11754 948,'0'0'86,"0"0"-68,0 0 59,116 103-38,-99-59-33,-16-1-4,-1 2 3,-18-5-1,-11-5 0,5-12 2,9-13-4,12-10-2,3 0-8,7-15-34,18-20 30,6-13 6,4-7-2,1-4 3,-3 3 5,-6 14 6,-7 11 36,-11 18 25,-9 13 7,0 0-12,-2 32-12,-18 18-15,2 6-8,10-2 2,8-6-13,0-9-10,19-13-5,22-5-1,5-12 0,8-9-14,-3 0-20,-9 0-28,-13 0-36,-20-7-127,-9 7-273</inkml:trace>
  <inkml:trace contextRef="#ctx0" brushRef="#br0" timeOffset="93581.1553">16333 12581 1199,'0'0'68,"0"0"-67,115 12 17,28-9 7,32-3-17,24 0-5,6 0 1,-2-9 14,-9 1 13,-13 0-14,-29-1 0,-22-3 18,-29 3-21,-32-2 6,-29 2-4,-15 3-10,-17 4-6,-8 2-19,0 0-39,-35 0-62,-22 0-297</inkml:trace>
  <inkml:trace contextRef="#ctx0" brushRef="#br0" timeOffset="94734.9368">16842 12959 915,'0'0'106,"0"0"-57,0 0 18,0 0-41,0 0 9,58 149-6,-55-95-12,-3-9-6,0-13-4,0-13-3,0-9 1,0-10 2,-3 0-1,3-19-1,0-22-5,0-8 0,14-2 0,6 7 1,0 9-1,-2 18 0,-5 11 2,3 6 3,-1 6 5,4 22 12,-2 7-7,-5 6-7,-6-1-5,-1-2-3,-3-2-13,-2-8-30,0-3-50,0-13-180,0-10-263</inkml:trace>
  <inkml:trace contextRef="#ctx0" brushRef="#br0" timeOffset="94908.7646">17226 13068 938,'0'0'171,"0"0"-116,0 0-9,0 0 0,0 0-39,54 116-5,-50-83-2,-4-6-7,0 0-29,0-5-77,0-6-79,0-9-108,0-7-317</inkml:trace>
  <inkml:trace contextRef="#ctx0" brushRef="#br0" timeOffset="95065.4004">17380 13046 385,'0'0'517,"0"0"-397,0 0-12,0 0-69,0 0-18,0 0-1,28 87-15,-28-54 0,0 1-5,0-2-4,0-3-43,-6-3-84,-14-2-227</inkml:trace>
  <inkml:trace contextRef="#ctx0" brushRef="#br0" timeOffset="95229.7343">17114 13055 1053,'0'0'70,"0"0"-50,0 0 12,121-59-20,-51 43-12,-8 0-13,-9 2-72,-10 3-108,-22 6-316</inkml:trace>
  <inkml:trace contextRef="#ctx0" brushRef="#br0" timeOffset="95425.4751">17583 12864 1024,'0'0'137,"0"0"-115,0 0 38,0 0-20,154 112-10,-112-54-9,-15 4 2,-17 1 4,-10 7-14,-13-1-10,-30 4-3,-11-7-24,-7-4-43,-3-10-42,-4-16-170,-3-9-245</inkml:trace>
  <inkml:trace contextRef="#ctx0" brushRef="#br0" timeOffset="95658.3426">16691 12851 1132,'0'0'95,"0"0"-67,-78 141 40,64-46-34,4 7-5,6-7 0,4-10 0,8-7-15,27-17-11,19-14-3,15-19-10,9-19-45,7-9-45,-1-7-140,-7-29-303</inkml:trace>
  <inkml:trace contextRef="#ctx0" brushRef="#br0" timeOffset="96190.4395">18015 12765 986,'0'0'49,"0"0"-34,0 0 29,0 0-39,0 0 1,0 0 3,40-4 23,-59 4 6,0 0-27,2 0 15,7 0 11,10-14-30,0-7-6,0 4-1,0 3 1,17 6-1,0 6 1,0 2 8,7 0-5,-8 15 8,3 11-6,-4 3 5,-10 3-7,-5 2 3,0 3 2,-22-2-8,-17 2 5,-3-3-5,-2-6 1,6-11-2,9-6 0,11-7-1,9-4 1,9 0-4,0 0 1,18 0 1,15-8 2,7 6 10,7 2 13,1 0-11,-2 0 4,3 0 5,-5 0-4,-1 0 5,-8 0-7,-7-6-9,-11-2-6,-13 0-2,-4 1-34,0 0-49,-19-5-170,-17-4-483</inkml:trace>
  <inkml:trace contextRef="#ctx0" brushRef="#br0" timeOffset="96707.6953">15409 11497 685,'0'0'276,"0"0"-153,0 0-14,0 0-49,0 0-36,-59 104-5,29 28 16,-1 36 26,6 28-7,11 0-3,13-9-5,1-16-16,23-25-8,12-23-5,3-17-13,-5-19-4,-2-20-4,0-10-39,5-18-26,7-18-31,5-21-73,12-2-396</inkml:trace>
  <inkml:trace contextRef="#ctx0" brushRef="#br0" timeOffset="97361.0206">18310 11358 827,'0'0'215,"0"0"-184,0 0 59,127 93-1,-52-12-32,1 31-11,-13 29-9,-15 25 9,-17 21-15,-13-7-12,-13-6 6,-5-17-7,0-29-2,-25-22 4,-4-18 21,-4-16-6,-3-14-23,1-17-7,8-15-5,10-10-12,7-9-58,8-7-41,2 0-42,-7-23-363</inkml:trace>
  <inkml:trace contextRef="#ctx0" brushRef="#br0" timeOffset="98601.0911">12348 8470 577,'0'0'211,"0"0"-103,0 0-37,0 0 8,0 0-20,0 0-1,0 0-28,-58-12-13,-2 12-7,-12 2 1,-12 14-7,1 2 9,4-1-4,8 4 7,11 4 0,10-2-1,19 3 0,11 3 0,13 4-10,7 11 5,0 17 6,0 19 10,5 16 10,8 23 1,-4 19-1,-5 21-1,-4 17-9,0 9-9,-2 3-5,-11-18-5,-5-18 9,-2-19-8,-6-14 17,3-8-8,-1-14-3,1-9-6,10-21-1,9-16 1,4-14-8,2-16 0,33-5 2,19-7 0,15-5-2,11-4 4,7 0-3,0 0-1,-2 0 0,-12 0-9,-20 0-47,-15 0-32,-15 1-14,-19 10-38,-4-4-271,-20 3-449</inkml:trace>
  <inkml:trace contextRef="#ctx0" brushRef="#br0" timeOffset="99525.422">17986 10921 842,'0'0'104,"0"0"15,0 0 11,0 0-88,0 0-32,177-97 11,-55 91-4,9 4-4,4 2-1,-4 0 9,-2 0-9,-13 0 2,-16 0-7,-19 0-3,-28 0 1,-22 0 6,-20 0 12,-9 0 5,-2 2 7,0 4 2,0 12-12,0 18-9,0 26 6,7 21-2,2 19-1,0 16-3,2 15-1,-1 17-7,-2 17 3,1 9-3,-3 9-4,4 3 2,-2-1 2,-1-1-6,-1-2 4,2-9-5,-5-4 2,-3-11-3,0-18 4,-5-16-3,-22-27 1,-12-24-1,-5-14 12,-5-15 13,-2-12-11,-3-13-4,-4-8-3,-2-11-7,-2-2-1,-1-6-16,10-12-29,9 4-45,10 8-14,12 6-36,8 10-163,9 22-667</inkml:trace>
  <inkml:trace contextRef="#ctx0" brushRef="#br0" timeOffset="99860.6405">19126 14485 1131,'0'0'66,"0"0"-17,-6 139 10,14-95-8,18-12-39,3-10-10,7-10 2,1-12-3,2 0 7,3-26-5,1-10 8,-8-12 4,-6-1-2,-11 8 6,-9 7 12,-9 10 3,0 6 0,-29 14-5,-13 4-7,-12 5-10,-2 19-10,3 5-2,11-12-1,10-5-15,16-5-21,12-7-38,4-5-40,0-18-242</inkml:trace>
  <inkml:trace contextRef="#ctx0" brushRef="#br0" timeOffset="100343.6022">19205 9868 933,'0'0'138,"0"0"-15,0 0-7,0 0-61,0 0-38,0 0 3,16 62 17,-11 0-5,1 2-21,-1 4-11,-1-2-4,-4-3-81,-9-17-220</inkml:trace>
  <inkml:trace contextRef="#ctx0" brushRef="#br0" timeOffset="113551.4801">2032 14555 1001,'0'0'162,"0"0"-131,0 0 49,0 0-54,0 0-24,0 0 5,163 0 3,-85 0 0,-2-1-10,-15-5-47,-21 6-150,-23 0-299</inkml:trace>
  <inkml:trace contextRef="#ctx0" brushRef="#br0" timeOffset="113709.5942">2106 14923 946,'0'0'345,"0"0"-342,0 0 0,0 0 1,118 0 0,-22-8-4,6-3-57,-15-1-229,-16-8-509</inkml:trace>
  <inkml:trace contextRef="#ctx0" brushRef="#br0" timeOffset="115324.291">3211 14578 1044,'0'0'177,"0"0"-163,0 0-12,0 0 3,147-35-2,-84 26-3,-7-5-52,-14 6-222,-18-7-317</inkml:trace>
  <inkml:trace contextRef="#ctx0" brushRef="#br0" timeOffset="115485.7571">3649 14391 736,'0'0'520,"0"0"-492,0 0-22,0 0 7,0 0 13,42 129-14,-32-74-6,-10 10-6,0 7-26,-6-4-71,-9-14-179,5-19-242</inkml:trace>
  <inkml:trace contextRef="#ctx0" brushRef="#br0" timeOffset="115705.8412">4023 14455 235,'0'0'941,"0"0"-890,0 0-4,0 0 4,0 0-44,0 0-3,-54 23-3,14 15 2,5 4-2,12 0 7,10-2-3,13 2-5,0 2 0,22-4-1,21-6-2,0-5-37,1-15-137,-13-14-284</inkml:trace>
  <inkml:trace contextRef="#ctx0" brushRef="#br0" timeOffset="115900.9891">4177 14301 1144,'0'0'86,"0"0"-77,153 0 35,-79 31-2,-3 11-17,-15 9-8,-22 7-14,-24 11-2,-10 5-1,-44 8-2,-30 0-60,-19-7-74,-16-17-97,-7-24-270</inkml:trace>
  <inkml:trace contextRef="#ctx0" brushRef="#br0" timeOffset="116123.5063">3258 14101 1264,'0'0'4,"-136"33"-1,78 50 24,5 28-20,17 9 4,18 2-2,18-12-1,0-11-1,29-13-3,20-15-4,11-16 0,8-6-25,0-14-87,-7-17-294</inkml:trace>
  <inkml:trace contextRef="#ctx0" brushRef="#br0" timeOffset="117765.4735">4749 14125 491,'0'0'591,"0"0"-510,0 0-60,0 0 4,0 0 0,198-6 16,-106-6-12,-12 1-16,-15-1-10,-24 7-3,-26 2-46,-15 0-73,-11 1-49,-32 0-182,-17-5-183</inkml:trace>
  <inkml:trace contextRef="#ctx0" brushRef="#br0" timeOffset="118093.8478">4801 14101 31,'0'0'539,"0"0"-394,0 0 26,-39 120-14,39-66-44,0 8-31,0 10-19,7 14-15,5 13-11,-2 19-4,-2 4-11,-4 13-2,-2-3-7,-2-1 0,0-3-2,0-4-5,0 3 0,-4-11-3,-6-4-2,0-6 3,3-13-3,1-11 1,6-11 0,0-8-2,1-10 0,21-14-3,5-7 3,4-13 7,7-7-4,3 2 1,-3-10 1,-4 5-4,-2-4-1,2 3-44,-1-2-49,10-6-79,-5-19-330</inkml:trace>
  <inkml:trace contextRef="#ctx0" brushRef="#br0" timeOffset="119856.8358">5223 14679 525,'0'0'157,"0"0"-99,0 0 82,0 0-58,0 0-41,0 0 11,0 0-3,-19 0 1,42 0 3,11 0 7,9 1-4,9-1-20,-1 0-4,-2 0-12,-6 0-10,-12 0-7,-9 0-3,-12 0 0,-4 0-8,-2 0-24,-2 0-17,0 0-35,3 0-111,-4-8-161,2 8-131</inkml:trace>
  <inkml:trace contextRef="#ctx0" brushRef="#br0" timeOffset="120119.7151">5917 14430 746,'0'0'263,"0"0"-163,0 0-4,0 0-53,0 0-16,0 0 27,14 90 2,-12-52-34,-2-2-14,0 3-6,2-4-2,-2 0-3,0-4-51,5-3-76,-5-2-204,0-14-254</inkml:trace>
  <inkml:trace contextRef="#ctx0" brushRef="#br0" timeOffset="120471.9068">5378 15226 962,'0'0'155,"0"0"-134,0 0 10,134 0 13,-20 0 9,17 0-16,10-14-13,-1-7 12,-6 2-4,-14-6-13,-18 2 2,-25 4-11,-29 3-7,-23 10-3,-16 2-16,-9 4-27,0 0-37,-28 8-89,-22 20-304</inkml:trace>
  <inkml:trace contextRef="#ctx0" brushRef="#br0" timeOffset="120876.6446">5502 15625 1122,'0'0'115,"0"0"-115,0 0 0,0 0 13,23 136-2,-9-98-7,-6 0 5,2-6 11,-6-10-11,-4-12-2,1-5-3,-1-5 3,4 0-3,-2 0 0,-2 0-4,4-32-13,5-6-4,2-5 17,7 8-2,2 12 2,0 5 4,4 6 12,-3 7-4,-3 5-5,-5 0 4,1 0-8,-1 12-3,-7 11 2,3 12 2,-6 2-4,-1-3-13,0-1-39,-2-12-73,4-10-160,3-11-146</inkml:trace>
  <inkml:trace contextRef="#ctx0" brushRef="#br0" timeOffset="121056.7748">6012 15659 977,'0'0'220,"0"0"-191,0 0 0,0 0-9,0 0 4,0 0-9,50 131-8,-45-92-3,-3 6-4,-2-6-38,5-12-38,-1-4-77,5-18-193,0-5-127</inkml:trace>
  <inkml:trace contextRef="#ctx0" brushRef="#br0" timeOffset="121261.046">6228 15680 837,'0'0'286,"0"0"-201,0 0-43,0 0-15,0 0-15,0 0 14,19 78 5,-11-32-1,0 5-7,-1-5-15,-5-2-6,0-3-2,-2-10-2,0 0-29,0-13-24,0-4-72,0-10-143,-13-4-92</inkml:trace>
  <inkml:trace contextRef="#ctx0" brushRef="#br0" timeOffset="121471.5967">5891 15615 1151,'0'0'81,"0"0"-76,0 0 21,169-93-7,-90 61-12,-13 6-2,-16 6-5,-22 12-1,-17 2-31,-11 6-101,0 0-103,-10 0-279</inkml:trace>
  <inkml:trace contextRef="#ctx0" brushRef="#br0" timeOffset="122887.5357">6849 14800 20,'0'0'15,"0"0"4,0 0-13,0 0-6,0 0-4,0 0-7,0 0 11,-2 21 18,4-27-11,5-2-7,0-1-58</inkml:trace>
  <inkml:trace contextRef="#ctx0" brushRef="#br0" timeOffset="124177.6614">6845 14712 623,'0'0'391,"0"0"-296,0 0-44,0 0-22,0 0-27,0 0 13,0 0 18,135-26-2,-81 14-5,-7 0-2,-13 6-8,-17 2-4,-12 2-11,-5 2 4,0 0 5,-14 0-3,-19 0-1,-11 0-6,-8 12-1,3 2 1,7 1 1,11-8 1,8-1-1,10-2 0,11 0-1,2-4-1,0 0-4,0 0-5,13 0 10,16 0 2,4 0 7,3 0-1,-4 0-7,-2 0-1,-5 0-28,-2-14-83,-6-5-266</inkml:trace>
  <inkml:trace contextRef="#ctx0" brushRef="#br0" timeOffset="126013.2479">7647 14239 184,'0'0'133,"0"0"-30,0 0 39,0 0-35,0 0-21,0 0 29,45-14-18,-37 14-12,-3-2-14,-3 2-28,-2 0-4,0 0 2,0 0-8,0 0 2,0 0-9,0 0 3,-2 0-5,-15 2-7,-8 24-3,-6 20-6,-2 34-3,-3 23 5,5 27 7,6 30 4,9 0 4,12 3-3,4-12-10,0-21-5,22-20-1,7-14 6,7-17 4,-1-17-3,-1-13-5,-5-8-3,-7-16-2,-7-6-1,-5-9-2,-6-10-42,-2 0-41,-2-17-8,0-38-54,0-21-389</inkml:trace>
  <inkml:trace contextRef="#ctx0" brushRef="#br0" timeOffset="126455.6616">7873 14691 776,'0'0'187,"0"0"-141,0 0 31,0 0-54,0 0-11,0 0 14,89-23 17,-45 7 7,-1 2-11,-10 2-23,-13 4 10,-8 4-15,-12 4-5,0 0 4,-3 0 9,-30 0-7,-13 6-10,-5 12 0,1 2-1,7-2 0,9 2 3,10-8-3,11-2 3,6-2-4,7-8-3,0 4-3,1-4-9,27 0-25,10 0-27,4-10-203,-1-12-373</inkml:trace>
  <inkml:trace contextRef="#ctx0" brushRef="#br0" timeOffset="127807.8682">8633 14351 319,'0'0'290,"0"0"-123,0 0-13,0 0-58,0 0-23,0 0-9,0-14-22,0 14-6,0 0-13,0 0-2,0 0-7,-5 0 3,1 0-4,-1 0-4,0 0-3,3 0-4,0 0-2,2 0 0,0 0-2,-2 0 0,2 0-3,0 0-9,0 0-9,0 0 2,0 0 0,0 0 2,0 0 17,0 0-1,0 0 2,0 0 1,0 0 2,0 0-2,0 0 0,0 0-3,0 0-2,0 0-8,0 0 2,0 0-4,0 0-20,0 0-35,0 0-30,0 0-107,0 0-34,-4 0-146</inkml:trace>
  <inkml:trace contextRef="#ctx0" brushRef="#br0" timeOffset="128876.5479">8715 14142 370,'0'0'269,"0"0"-122,0 0-15,0 0-36,0 0-40,0 0 1,-5-8 1,-11 8-11,-5 15-6,-6 13-9,-2 7-12,0 11-5,3 0-7,5 1 0,5-7-1,14-6-4,2-5-1,0-7-2,10-13 0,14 0 1,7-9-1,2 0-2,4-23-3,-2-4 3,-8 3-2,-6 1 4,-7 9 0,-7 8 0,-5 6 3,-2 0-2,0 0 0,0 0-1,0 0-1,0 18 1,0 10-1,0 7 2,0-8-2,14 0 3,3-10-3,8-10 1,4-5-1,6-2 1,3-14 1,1-16 2,-8-16 0,-16-1-2,-13 1 7,-2-2-4,-11 6-3,-16 10 3,-4 11-2,-4 14-2,4 7-1,-1 0-20,5 16-51,9 14-70,8 6-221,5 9-185</inkml:trace>
  <inkml:trace contextRef="#ctx0" brushRef="#br0" timeOffset="129187.549">9114 14564 935,'0'0'136,"0"0"-31,119-110-26,-73 64-57,-3-3-10,-17-1-7,-12-1 0,-14 10 1,0 1-1,-19 17 2,-8 10-7,-1 13-2,0 0-9,1 1-5,6 22-6,13 3-11,8 6-4,0-2 22,15 6 11,14-6 4,6 1 7,-4-2 14,-6 1 12,-9 0-13,-11 2-13,-5 1-2,0-3-5,-17-3-37,0-10-126,3-13-169,8-4-146</inkml:trace>
  <inkml:trace contextRef="#ctx0" brushRef="#br0" timeOffset="129502.2662">9548 14245 931,'0'0'108,"0"0"-14,0 0-7,80 119-61,-66-75-13,-8-6-7,-6-8-2,0-11 4,0-8-6,0-9 0,0-2 2,0-14-4,0-25-12,5-8 6,9 1 5,1 7 1,3 13 2,1 13 1,-2 10 17,3 3 6,1 8 0,-4 24-4,-6 6-8,-4 7-7,-7 1-4,0-2-3,0-4-26,0-13-44,0-8-62,0-12-227,0-7-94</inkml:trace>
  <inkml:trace contextRef="#ctx0" brushRef="#br0" timeOffset="129681.5553">9966 14307 797,'0'0'342,"0"0"-260,0 0-61,0 0 25,0 0-30,43 125-11,-43-86-5,0 2-38,0-15-89,0-10-200,0-15-108</inkml:trace>
  <inkml:trace contextRef="#ctx0" brushRef="#br0" timeOffset="129823.6311">10118 14275 286,'0'0'837,"0"0"-714,0 0-89,0 0-11,0 0 15,32 116-14,-32-68-21,3 1 0,-3-3-3,0-5-12,0-9-48,0-3-46,-3-9-194,-5-8-167</inkml:trace>
  <inkml:trace contextRef="#ctx0" brushRef="#br0" timeOffset="129997.6907">9823 14165 542,'0'0'503,"0"0"-449,0 0-13,143-60-4,-66 38-22,-5 5-13,-11 6-2,-22 6-83,-18 5-248</inkml:trace>
  <inkml:trace contextRef="#ctx0" brushRef="#br0" timeOffset="130251.8302">10523 14057 1170,'0'0'103,"0"0"-73,0 0 28,0 0-23,-69 150 5,46-82-1,8 0-5,0-2 3,14 1-18,1-14-18,0-7-1,23-7-1,8-11-19,2-8-33,3-6-32,-3-8-53,-10-6-245,-11-2-267</inkml:trace>
  <inkml:trace contextRef="#ctx0" brushRef="#br0" timeOffset="130432.7287">10599 14436 964,'0'0'112,"0"0"-94,0 0-17,156-48-1,-87 37-157,-13-4-242</inkml:trace>
  <inkml:trace contextRef="#ctx0" brushRef="#br0" timeOffset="130553.8091">10960 14299 678,'0'0'303,"0"0"-130,0 0-62,0 0-72,0 0-6,0 0 7,-5 75-23,10-40-14,0 4-3,-1 3-16,-2-3-58,-2-6-127,0-8-389</inkml:trace>
  <inkml:trace contextRef="#ctx0" brushRef="#br0" timeOffset="130761.8005">10960 14108 1131,'0'0'105,"0"0"-95,129 33 65,-58 3-1,-8 10-51,-18 6 4,-21 1-14,-24 2-3,0 3-5,-22 1 1,-11-7-6,4-17-4,8-6-37,10-12-30,2-12-58,5-5-283</inkml:trace>
  <inkml:trace contextRef="#ctx0" brushRef="#br0" timeOffset="132929.1851">11573 14997 986,'0'0'70,"0"0"-70,0 0-8,0 0-78,0 0-365</inkml:trace>
  <inkml:trace contextRef="#ctx0" brushRef="#br0" timeOffset="133790.4649">8527 14125 248,'0'0'176,"0"0"-64,0 0 26,0 0 4,0 0-37,0 0-56,7-6-18,-7 6-19,0 0-5,0 0-3,0 0-4,0 0 0,0 0-2,0 0 1,0 0 1,0 0-2,0 0 0,0 8-6,-1-4-40,-2-2 15,0-1 1,3-1 25,0 0 7,-2 0 7,0 0-1,2 0 13,0 0 3,0 0-5,0 0-7,0 0-5,-2 0 3,2 0-1,0 0 5,0 0 4,0 0 3,0 0 0,0 0 5,0 0-11,-2 0-5,2 0-3,0 0 0,0 0-5,0 0-5,0 0-35,0 0-35,0 3-148,0 7-132</inkml:trace>
  <inkml:trace contextRef="#ctx0" brushRef="#br0" timeOffset="134901.8053">8706 15093 86,'0'0'61,"0"0"0,0 0-24,0 0 5,0 0 23,0 0 26,-27-50-9,21 47 3,-1 0-3,1-1 2,1 4-22,3 0-11,-1 0-16,1 0-11,0 0-2,0 0-1,2 0 12,0 0 9,-3 0-2,3 0-1,-2 0-13,2 0-6,0 0 0,0 0 1,2 0 5,19 7 2,10 0-12,5 1 2,17-2-2,16-6-1,18 0-4,20-4 0,11-10-4,14-4-4,14-4 0,18 4 0,12-5 7,7 6-7,3-5 1,0 8 0,5-4-3,4 2 3,-10-1 7,-14 0 2,-20 1-5,-28-2-2,-29-1 10,-31 7-4,-28 6-8,-22 2-4,-13 4 0,0 0-8,-17 0-32,-28 0-54,-20 10-155,-22 11-362</inkml:trace>
  <inkml:trace contextRef="#ctx0" brushRef="#br0" timeOffset="135410.1329">9045 15611 679,'0'0'202,"0"0"-131,0 0-26,0 0 77,34 120-70,-21-76-7,-4-3-14,-5-6 1,-2-11-10,-2-8-6,0-10-12,0-6 8,0 0-8,3 0 2,-1-23-2,7-15-4,2-8 0,5 1 0,2 9-3,6 7 3,-2 18 0,-1 3 3,0 8-1,0 0 6,-5 8 4,-1 14-6,-5 4-3,-2 6-1,-5 9-2,-3-2-26,6-3-44,-2-4-100,5-16-153,5-14-113</inkml:trace>
  <inkml:trace contextRef="#ctx0" brushRef="#br0" timeOffset="135591.3133">9605 15619 561,'0'0'510,"0"0"-399,0 0-59,0 0 24,0 0-45,56 112-16,-52-68-8,-4-3-7,0 0 0,0-7-44,2-12-39,7-12-66,5-10-145,-1-5-153</inkml:trace>
  <inkml:trace contextRef="#ctx0" brushRef="#br0" timeOffset="135763.7356">9868 15611 685,'0'0'388,"0"0"-279,0 0-69,0 0 9,0 0-17,7 126-8,-5-86-21,0-1-1,0-4-2,0-9-1,0-4-43,-2-3-34,0-10-163,0 0-198</inkml:trace>
  <inkml:trace contextRef="#ctx0" brushRef="#br0" timeOffset="135948.7527">9565 15587 524,'0'0'597,"0"0"-526,0 0-11,83-105 0,-10 81-35,0-2-14,-6 9-5,-9 2-6,-11 10-19,-12 2-128,-12-3-334</inkml:trace>
  <inkml:trace contextRef="#ctx0" brushRef="#br0" timeOffset="136841.7114">11522 14029 872,'0'0'162,"0"0"-126,0 0 39,0 0 9,144 164-22,-94-82-15,3 12-2,-8 13-2,-9 9-21,-17 14-4,-12 9-8,-7-1 1,-11-5-5,-23-13 2,-3-21 23,-3-9 3,-3-11 4,7-20-12,3-19 4,8-12-14,10-10-12,1-6-4,6-6-3,3-6-55,3-6-31,2-30-41,0-21-175,0-11-672</inkml:trace>
  <inkml:trace contextRef="#ctx0" brushRef="#br0" timeOffset="137877.7834">11565 13549 664,'0'0'164,"0"0"-162,0 0 18,0 0 31,0 0 35,144 26 21,-84-21-46,4-5-13,1 0 1,0 0-20,-7 0-16,-9 0-2,-12 0-5,-10 0-1,-10 2-5,-10-1 1,-4 1 2,-3-2 5,2 0 7,-2 0-1,0 0 2,0 0-2,0 0 1,0 0-1,0 2 2,0 0-4,0 6-3,0 7-4,0 4 7,5 5 6,2 3-6,2 5 3,-3 4 4,5 5-2,-1 10 0,1 3 0,-1 12 5,2 1-8,-1 7 2,-3 6-2,4 7-5,-3 7 0,3 6-2,-6 0-2,5 0 2,-6 6-1,4-7-1,2 3-1,-3-7 4,5-14-4,3-7 4,-2-1-6,1-4-2,4 0 4,-4 1-4,1 3 1,-3-3 0,-7-3-1,2-4-1,-8-17 1,0-16 1,0-7 0,0-16-1,0-1 1,0-2 0,-8-4 2,-26 4-3,-14-2-4,-10 7-1,-12 5 4,-1 2-2,1 2 2,3-1 1,13-8-3,16 1-15,16-10-41,15 0-33,7-14-37,3-12-200</inkml:trace>
  <inkml:trace contextRef="#ctx0" brushRef="#br0" timeOffset="138680.7795">6624 16888 868,'0'0'271,"0"0"-191,0 0 14,0 0-29,0 0-39,0 0 8,-18 146 2,18-84-13,0-4-8,0-3-7,0-6-5,2-5-3,-2 2-35,0-11-27,0-9-39,0-8-141,-6-8-235</inkml:trace>
  <inkml:trace contextRef="#ctx0" brushRef="#br0" timeOffset="138862.4849">6385 17277 237,'0'0'882,"0"0"-814,0 0-68,0 0 27,119-24 26,-48 6-3,-2-5-19,-13 6-18,-11 1-13,-16 2-8,-12 3-63,-5-5-97,-10-2-228</inkml:trace>
  <inkml:trace contextRef="#ctx0" brushRef="#br0" timeOffset="140811.8398">7485 17031 905,'0'0'157,"0"0"-98,0 0 35,0 0-72,0 0-17,0 0-2,0 0 4,13 0 13,25 0 14,4 0 1,5-15 2,-2 7-13,-10-1-17,-6 4-6,-9 5-2,-7-4-14,-3 4-56,-1 0-91,-5 0-235,0 0-264</inkml:trace>
  <inkml:trace contextRef="#ctx0" brushRef="#br0" timeOffset="141381.6406">8287 16670 719,'0'0'153,"0"0"-107,0 0 68,0 0-51,0 0-10,0 0 9,-22 21-32,-3 11 4,1 8-13,3 5 2,8-1-5,7-4-8,4-3-7,2-8-2,0-11-1,17-7-3,10-8 0,6-3-1,1 0-5,0-17 3,-3-10-5,-8 5 6,-3 0 5,-4 3 1,-6 5 2,-6 7 0,-2 5 6,-2 2 1,0 0-3,0 0-1,0 0-4,2 18-1,7 4 0,3 7-1,3-8 0,8-3 0,1-6-2,7-12 2,2 0 0,1-7 1,-5-16 1,-4-7-1,-10-2 3,-11-8 0,-4 3 0,0 5 3,-7 11 5,-14 7 0,-11 6-8,-1 8-4,-5 0 0,0 17-10,7 14-13,7-4-35,13 6-48,11 1-151,0 3-150</inkml:trace>
  <inkml:trace contextRef="#ctx0" brushRef="#br0" timeOffset="141708.8339">8760 17084 483,'0'0'253,"0"0"-90,0 0 3,0 0-71,118-111-56,-87 62-7,-6-6-2,-12 6-7,-7 8-7,-6 7-9,0 12 1,-19 8-2,-8 9-4,0 5-2,2 0-6,4 10-10,9 7 1,8 1 3,4 0-3,2 1-8,25-1 12,15 0 10,9-3-2,7-4 6,-2 1 1,-12 2-4,-12-5 12,-16 3-8,-12 3-3,-4 7 0,-11 4-1,-21-2-42,0-2-137,5-14-156,5-8-126</inkml:trace>
  <inkml:trace contextRef="#ctx0" brushRef="#br0" timeOffset="142054.7877">9291 16718 754,'0'0'267,"0"0"-232,0 0 15,0 0 18,75 102-50,-64-62-2,-2-8 3,-4-4-10,-5-7 7,0-12-7,0-5 5,0-4 1,0 0-3,0-18-10,0-18-2,0-4 0,0 0-7,13-1 4,5 15 3,4 13 0,1 4 6,1 9 7,0 0 7,-1 0 3,-4 18-5,0 5-10,-6 3-3,-4 1-2,-7 8-3,-2 0-14,0-1-48,-2-5-67,-7-11-231,2-18-128</inkml:trace>
  <inkml:trace contextRef="#ctx0" brushRef="#br0" timeOffset="142240.5314">9748 16709 1107,'0'0'131,"0"0"-101,0 0 21,0 0-36,0 0-9,71 125-2,-71-76-4,0 0-32,-3-5-70,-1-12-121,4-14-55,0-18-87</inkml:trace>
  <inkml:trace contextRef="#ctx0" brushRef="#br0" timeOffset="142422.8171">10004 16705 974,'0'0'214,"0"0"-152,0 0-16,0 0-24,0 0 11,18 111-14,-16-71-4,0-1-3,0 2-9,0-9-3,1-6-3,-3-4-20,0-7-45,0-1-76,0-11-183,-3-3-177</inkml:trace>
  <inkml:trace contextRef="#ctx0" brushRef="#br0" timeOffset="142623.4924">9761 16670 1122,'0'0'80,"0"0"-3,193-69 4,-108 34-64,-11 9-10,-19-6 1,-18 19-7,-24-1-2,-13 14-28,0 0-49,-36 4-162,-13 19-602</inkml:trace>
  <inkml:trace contextRef="#ctx0" brushRef="#br0" timeOffset="143375.5262">8383 17401 888,'0'0'151,"0"0"-109,0 0 12,0 0-8,169 12 4,-53-12-19,27 0-4,21-4-2,15-14 12,8-4-14,-1-8-1,-8 2-3,-11 2-7,-22-6 0,-27 6 0,-27 8-4,-28 0-3,-25 6-3,-21 6-2,-14 2-6,-3 4-20,-22 0-60,-30 0-99,-16 14-241,-9 12-294</inkml:trace>
  <inkml:trace contextRef="#ctx0" brushRef="#br0" timeOffset="143811.5746">9036 17790 583,'0'0'123,"0"0"-87,0 0 52,0 0 14,14 116-55,-3-81 14,2-3-4,-8-6-2,-1-8-22,-4-4-15,2-14-4,1 4-7,-1-4-2,-2 0 1,0-22 3,6-10-9,1-13-3,4 10 2,5 0 0,0 11-1,3 6 3,1 6-4,1 2 2,-2 10 1,4 0 11,-4 0 1,2 6-1,1 16 1,-6 9-1,-3-4-4,-4 8-3,-2-3-4,-2 0 0,-1-2-16,-4-2-51,0-2-92,2-12-145,-1-14-127</inkml:trace>
  <inkml:trace contextRef="#ctx0" brushRef="#br0" timeOffset="144002.897">9548 17740 845,'0'0'268,"0"0"-194,0 0-40,0 0 7,0 0-16,60 125-11,-48-79-8,-7 2 0,-5-2-6,0-6-10,0-6-24,0-10-50,2-17-137,7-7-176</inkml:trace>
  <inkml:trace contextRef="#ctx0" brushRef="#br0" timeOffset="144185.3949">9761 17790 761,'0'0'326,"0"0"-249,0 0-22,0 0-14,0 0-18,7 121-9,2-85-9,-5 4-2,2-2-3,1-14-2,-5-2-20,2-10-38,-4-2-97,0-5-136,-2-2-70</inkml:trace>
  <inkml:trace contextRef="#ctx0" brushRef="#br0" timeOffset="144363.1882">9470 17758 819,'0'0'199,"0"0"-177,0 0 56,155-67-33,-86 41-37,-7 3-6,-10 5-2,-17 10-44,-17 8-159,-16 0-208</inkml:trace>
  <inkml:trace contextRef="#ctx0" brushRef="#br0" timeOffset="146136.0244">11067 16619 13,'0'0'760,"0"0"-521,0 0-119,0 0-38,0 0-41,0 0-19,2 80 23,7-26 4,-4-3-13,1-3-16,-1-5-1,-1-2-11,0-4-7,1-11-1,-3 6-13,-2-15-36,0 1-41,0-5-90,-2-8-175,-22-5-143</inkml:trace>
  <inkml:trace contextRef="#ctx0" brushRef="#br0" timeOffset="146306.772">10817 16982 975,'0'0'147,"0"0"-107,0 0-10,121-53 9,-46 26-4,-1-1-20,-5 2-8,-9 8-7,-4-4-32,-5 4-164,-6 4-154,-10 0-292</inkml:trace>
  <inkml:trace contextRef="#ctx0" brushRef="#br0" timeOffset="146643.7799">11684 16900 843,'0'0'214,"0"0"-159,0 0 4,0 0-21,126-116-19,-89 60-2,-12 1 1,-12-3 8,-13 4-3,0 10-12,-20 8-8,-12 22 1,-5 14-3,-3 0 2,4 24-5,7 12 2,9 3-5,15-4-9,5 1 6,9-8 2,27-2 1,13-12 5,5 2 2,-8-6 4,-5 3 4,-17 1-3,-10 0-6,-14 8 1,0 4 6,-16 6-8,-16-1-31,1 1-59,7-15-39,11-8-149,6-9-85</inkml:trace>
  <inkml:trace contextRef="#ctx0" brushRef="#br0" timeOffset="147094.5926">12151 16525 888,'0'0'134,"0"0"-28,0 0-30,0 0-59,0 0 0,-27 116-4,18-75-4,6-5 0,3-5-3,0-4-4,6-9-2,17-4 0,6-11 2,-1-3-4,6 0 2,-5-3-6,-2-21 6,-4-7-2,-5-4 2,-3-10 4,-6 9 0,-3 0-3,-3 18 0,-1 10 1,-2 8 0,0 0 0,0 0-2,0 12-1,0 2 1,0-3 0,-2-8-9,2-3-4,0 0-2,0 0-3,2-3 2,18-16 16,2 5 0,5 6 0,-1 3 3,2 5 14,1 9 9,-6 9-10,-8 4-6,-11 4-4,-4 3-6,-4 5-16,-27-7-62,-9 4-168,-5-14-233</inkml:trace>
  <inkml:trace contextRef="#ctx0" brushRef="#br0" timeOffset="147325.2216">12296 16325 818,'0'0'177,"0"0"-154,0 0 56,0 0-24,0 0-45,0 0-6,-16 116 2,-18-107-2,6-9 8,7 0 10,12-14 14,9-13-14,0 1-22,25-1-6,19 1 4,10 16-61,2 2-118,2 8-270</inkml:trace>
  <inkml:trace contextRef="#ctx0" brushRef="#br0" timeOffset="147642.4976">12911 16370 1081,'0'0'165,"0"0"-150,0 0 16,15 138-7,-6-85-18,-4-2-6,-5-16 4,0-9-2,0-13 1,0-13-2,0 0 5,0-13 2,6-27-5,7-10-3,7-8 1,1 6 0,-2 15 0,2 20 0,-1 7 3,-5 10 15,2 0 4,-3 14-9,-7 22-4,-2 8-4,-5 7-6,0 0 0,0 0-42,0-8-38,0-11-82,0-14-161,0-18-53</inkml:trace>
  <inkml:trace contextRef="#ctx0" brushRef="#br0" timeOffset="147793.1857">13262 16462 519,'0'0'275,"0"0"-102,0 0-51,0 0-51,0 0-33,37 109-26,-37-61-8,0-2-4,2-7-75,7-12-101,1-14-109,6-13-125</inkml:trace>
  <inkml:trace contextRef="#ctx0" brushRef="#br0" timeOffset="147955.2182">13463 16436 614,'0'0'325,"0"0"-159,0 0-49,0 0-67,0 0-19,0 0-2,7 143-20,-7-85-1,0-9-8,0-4-23,3-13-31,0-1-102,-3-17-159,0-14-142</inkml:trace>
  <inkml:trace contextRef="#ctx0" brushRef="#br0" timeOffset="148144.6488">13185 16204 1128,'0'0'106,"0"0"-54,154-54 17,-60 37-54,5-6-11,-14 5-4,-18 1-2,-24 12-17,-26 5-61,-17 0-81,-11 17-143,-38 16-100</inkml:trace>
  <inkml:trace contextRef="#ctx0" brushRef="#br0" timeOffset="148414.7735">12107 17217 1246,'0'0'93,"117"2"-86,23-2 43,39-24-15,17-15-16,5-2-2,-10-4-6,-21 6 4,-24-2-3,-30 9-4,-33 6-3,-31 9-3,-26 8-2,-16 3-6,-10 1-19,0 5-32,-30 0-46,-26 5-183,-21 24-458</inkml:trace>
  <inkml:trace contextRef="#ctx0" brushRef="#br0" timeOffset="148721.4596">12772 17508 1093,'0'0'95,"0"0"-79,-9 157 35,9-111-21,0-13-22,7-15-6,-7-4 0,0-9 1,2-5 18,-2 0-11,4-27 5,8-13-14,3-4 1,12-2-1,2 20-1,2 12 0,-2 10 0,-2 4 12,-2 4 9,-8 24-1,-4 10-10,-6-2-4,-7 4-6,0 3-5,0-10-37,0-5-36,0-10-131,0-18-189</inkml:trace>
  <inkml:trace contextRef="#ctx0" brushRef="#br0" timeOffset="148887.4855">13164 17572 211,'0'0'839,"0"0"-692,0 0-96,0 0-8,0 0-21,0 0-10,50 119-10,-48-92-2,0-1-36,0-4-87,9-16-128,3-6-58,3 0-161</inkml:trace>
  <inkml:trace contextRef="#ctx0" brushRef="#br0" timeOffset="149053.8493">13382 17544 620,'0'0'341,"0"0"-164,0 0-69,0 0-65,0 0-17,0 0 5,15 80-17,-13-39-7,-2-6-5,2 1-2,0-6-26,-2-1-34,0-8-105,0-3-167,-10-4-158</inkml:trace>
  <inkml:trace contextRef="#ctx0" brushRef="#br0" timeOffset="149209.2055">13050 17503 1115,'0'0'90,"0"0"-40,146-94-3,-62 68-37,1 5-10,-18 2-1,-21 12-77,-19 4-174,-15 3-297</inkml:trace>
  <inkml:trace contextRef="#ctx0" brushRef="#br0" timeOffset="149427.3478">13526 17379 911,'0'0'151,"0"0"-53,0 0-5,140 107-48,-100-57-6,-12 8-5,-8 13 3,-20 8-8,0 6 2,-21-8-21,-10-6 14,0-13-12,6-14-10,7-8-2,5-18-23,2-18-43,0-4-50,-3-42-197,-2-12-549</inkml:trace>
  <inkml:trace contextRef="#ctx0" brushRef="#br0" timeOffset="149943.9744">13941 16924 1053,'0'0'120,"0"0"-117,0 0 14,0 0-17,0 128 0,-10-110-30,-7-8 12,1-6 18,3-4 6,3-4 0,8-18 20,2-5-22,0 0-2,0 3 2,20 8-4,5 6 0,0 6 0,2 4 1,-1 0 7,-2 4 7,3 18 10,-7 6-2,-4 6 8,-7 2-10,-9 5-15,0 0 4,-2 3-2,-23-3-7,1-7 1,-3-10 1,6-12-3,6-12-5,4 0 5,6 0 0,5-4-1,0-8 1,10 2 0,14 6 5,0 4 6,7 0 12,6 0 8,1 0 0,8 0-3,5 0 0,5-4 1,0-20 3,-10 2-10,-11-4-15,-14 7-7,-21 2-23,0 2-45,-18 8-48,-34 7-146,-21 0-476</inkml:trace>
  <inkml:trace contextRef="#ctx0" brushRef="#br0" timeOffset="150230.6134">12411 17333 733,'0'0'358,"0"0"-213,0 0-58,-20 122-29,4-41-7,10-1-12,6-10-9,0-7-19,11-10 0,18-7-11,4-2-2,8-7-21,-1-1-53,2-7-59,-11-6-230,-4-13-280</inkml:trace>
  <inkml:trace contextRef="#ctx0" brushRef="#br0" timeOffset="154506.7388">14397 15841 738,'0'0'191,"0"0"-145,0 0 59,0 0-76,0 0-15,146-30 20,-60 23-11,5 0-10,0 3 0,-1 4-4,-12 0-7,-13 0 8,-20 0-9,-19 0 0,-15 0-1,-6 0 0,-5 0 6,0 0 2,0 0 13,0 0-3,0 0 1,0 0-6,0 4-7,0 10 1,0 12-3,0 20 9,6 16 8,3 6 4,3 11-16,1 11 8,0 9-3,3 7-7,0 6 10,-3 1-16,1-4 15,-2 0-11,1 2 5,-1-12-5,1-1 0,-1-9-1,-3-9-2,-3-8 0,-6-10-1,0-9 1,0-11 3,-11-6-1,-16-2-2,-16-7 3,-12 5-1,-20-6-2,-9-3-2,-2-5-1,1-1-6,13-12 2,20-1-4,13-4-11,20 0-25,12 0-49,7 0-197</inkml:trace>
  <inkml:trace contextRef="#ctx0" brushRef="#br0" timeOffset="156019.0664">7987 16423 508,'0'0'195,"0"0"-101,0 0 68,0 0-54,0 0-47,0 0-38,0 0 6,-81-12-3,52 12 5,-4 0-15,-5 0-2,-3 8 2,1-4-3,1 4 0,-7 2-6,2-4 7,-7 6-8,-5 6-3,-2 0-2,0 4 1,4 1-2,6-6 2,8 5-2,8-12-2,6 2 2,8-6 8,9-1-5,5 2 6,4 1-4,-3 10 0,3 10-3,-2 13 4,2 17 11,0 14-4,0 8 2,11 12-1,2 7-8,4-2 2,-1 16-3,-2-1-2,-1-1-2,-3-7 4,1-2-4,-7-8 5,-4 3-1,0-11-3,0-7 0,-9-7 0,-7-14 0,3-17 0,3-11-2,6-7 1,4-5-3,0-1 0,14 2-2,24-1 4,15 3 2,12-8-1,6-6 2,8 0-1,-4-7 0,-4 0-2,-8 0 1,-13-4-4,-13 1-7,-10 3-16,-13-8-28,-6-7-43,-8-3-139,0-5-505</inkml:trace>
  <inkml:trace contextRef="#ctx0" brushRef="#br0" timeOffset="158373.6837">13975 16003 368,'0'0'207,"0"0"-108,0 0 14,0 0-14,0 0-46,0 0-18,0 0-2,0 0 11,0 0 7,-8-3-22,-5-7-10,-8-4 19,-3-3-15,-5-1-13,3 4 4,-1-4 2,6 4 2,4 2-8,1 3-1,-1 0-1,-2-1 1,-1 3-7,-4 0-2,-3 5 2,-5 0 0,0 2-1,-7 0 2,2 0-3,-1 0 1,0 0 3,-2 0 6,2 0-8,-1 0 6,5 2 0,-3 7-8,7-6 7,-4 5-7,-2 7 5,1-10-4,-7 3-1,5 2 3,-3 2-2,1-3 0,0 5-1,-1-1 2,3-4-1,1 0 0,-3-1-1,0-1 2,-3 5-1,-1-4 2,3 2-3,4-2-2,-2 2 0,-3 4 2,4 0 0,-2 2 0,-2-8 2,5 6-1,3-8-1,0 2 0,4-2 0,-4-5 0,3 6 2,-1-3-1,-2 5 0,4 0 1,0 3 0,-3 2-2,1-3-2,0 1 2,-2 1 3,1-3-2,4 6 0,-4-6-1,5 2 1,1 2 1,1 1-1,0-3 2,1 2-3,4-1 0,2-1-1,1 7 1,-2-1 0,4 0 0,1-1-1,1 2 1,-1 3 1,2 2-1,-1 6 0,5-4 0,-1 6 1,1 0-1,0 3 0,1 0 0,6-7-2,1 3 2,0-5-1,0-7 1,6 4-1,15 2-2,6-2 6,1 3-6,4 2 1,-1-6 2,2 0 3,-2 0-3,5-3 0,1-2 2,7-3-2,0-2 0,3-2 0,-1-2 1,4 3-1,-3-4 1,-5-2-1,2 0 0,-3-1 1,-1-4-1,-1 0 0,6 0 1,-3 0-1,8 0 0,-4 4 0,0-4-2,2 4 2,1-4-2,3 0 0,1 0 2,-4 0 0,0 0-2,-2-4 1,0-4 1,-1-2-3,-1 6 2,-1-6 0,4 3-1,-4 2-1,-4 1-3,-2 4 4,-7-2 1,0 2 0,-1-4 0,1 0-1,0-4 2,4-2 0,3-4 3,0 2-3,2 2-2,-4 2 0,-2 4 2,1-6 0,-1 3-2,-2-4 2,5-5-1,-2 2 1,1-5 0,-4 2 1,3-1-1,-4 0 0,-2 0 0,-3-1 0,-1 2 0,-2-1 0,-2-5 1,-2 1-1,-1-4 0,-4-2 0,1-5 0,-6-4 0,-1 2 1,-3-6-1,2-8 0,4 3 0,-3 3 1,4-2-1,-3 5 2,-7 8 4,-2 0 0,0 6 0,0 0 8,-13-1 0,-7 6-6,-1 5 1,2 4-9,3 6-3,-1 3-2,7-2-40,-1-3-44,-5-6-167,1-5-382</inkml:trace>
  <inkml:trace contextRef="#ctx0" brushRef="#br0" timeOffset="158719.076">13511 15936 552,'0'0'148,"0"0"-28,0 0-2,0 0-85,0 0 22,0 0 9,0 0-11,146-111-2,-95 76 0,10-2-10,4 1 1,8-2-9,-5 6-9,-2 4-1,-15 2-7,-15 3-15,-12 14 1,-15-4-2,-7 5-9,-2-2-20,-2 0-55,-21-3-134,-6 0-195</inkml:trace>
  <inkml:trace contextRef="#ctx0" brushRef="#br0" timeOffset="158959.5642">13943 15363 701,'0'0'217,"0"0"-151,0 0 30,0 0-47,118-21-5,-76 21-6,-2 0-5,-4 2-5,-7 11-10,-7 4-11,-4-3 5,-5 7 2,-9 2 3,-4 3-1,0 0-11,-6 6-5,-21 0-3,3 0-52,4-5-86,6-11-155,12-12-176</inkml:trace>
  <inkml:trace contextRef="#ctx0" brushRef="#br0" timeOffset="159281.1163">14567 15057 1015,'0'0'145,"0"0"-101,0 0 6,0 0-38,0 0 5,24 120-8,-8-79-7,-1-7-1,3-7 1,4-8-1,5-15 4,4-4 1,7 0 3,2-16-7,-2-12 3,-2-9 0,-12-2-1,-15-10 0,-9 3 20,-13 2-5,-30 9 12,-10 12 11,-5 17-21,0 6-11,9 6-10,21 17 0,18 2-27,10-3-97,21-6-439</inkml:trace>
  <inkml:trace contextRef="#ctx1" brushRef="#br0">10369 14660</inkml:trace>
  <inkml:trace contextRef="#ctx1" brushRef="#br0" timeOffset="1677.2567">10642 10964</inkml:trace>
  <inkml:trace contextRef="#ctx1" brushRef="#br0" timeOffset="11997.4346">13296 4589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6:58:39.96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79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5-11T07:00:46.245"/>
    </inkml:context>
  </inkml:definitions>
  <inkml:trace contextRef="#ctx0" brushRef="#br0">1570 2583 940,'0'0'142,"0"0"-99,0 0 26,0 0-65,0 0-3,10 148 26,6-64 17,-1 4-17,-4-2-12,-7-9-1,-4-16-5,0-17 2,0-21-8,0-15 4,0-8-1,0 0 3,0-20 6,0-23-11,10-6-4,16 1-16,7 15 1,8 18 9,3 13 3,3 2-5,-5 12 4,-10 12-2,-12 3 5,-18-4-4,-2 5 5,-20 0 3,-25 4 5,-8-6-4,-3-6-4,7-8-10,9-10-38,15-2-81,16-9-94,9-14-131</inkml:trace>
  <inkml:trace contextRef="#ctx0" brushRef="#br0" timeOffset="284.7757">2037 3069 719,'0'0'127,"0"0"30,0 0-30,53 113-52,-41-69-34,-5-4-16,-2-14-17,-2-12-5,-3-6 1,1-8 1,-1 0 3,7-20 9,5-22-5,3-8-11,8 2-2,4 7-2,-1 15 3,-1 11 0,-3 10 0,-4 5 4,-2 0-2,-3 23-2,-2 9 3,-4 10 0,-2 6-3,-5 4-6,0-3-82,0-13-201,2-21-308</inkml:trace>
  <inkml:trace contextRef="#ctx0" brushRef="#br0" timeOffset="421.0622">2710 3060 1133,'0'0'63,"0"0"-49,182-95 20,-110 74-34,-10 8-77,-24 13-332</inkml:trace>
  <inkml:trace contextRef="#ctx0" brushRef="#br0" timeOffset="562.3219">2799 3278 1127,'0'0'135,"0"0"-116,0 0 13,0 0-29,150-20 7,-64 4-10,-6 3-16,-17 1-148,-30 0-386</inkml:trace>
  <inkml:trace contextRef="#ctx0" brushRef="#br0" timeOffset="5301.189">4700 3144 1184,'0'0'53,"0"0"-47,0 0 6,0 0-9,0 0-1,159 0 2,-86-2-4,-10-8-25,-10-4-130,-17-4-190,-16-8-165</inkml:trace>
  <inkml:trace contextRef="#ctx0" brushRef="#br0" timeOffset="5482.059">5298 2815 458,'0'0'673,"0"0"-661,0 0-5,11 102 43,-2-49-16,2-2-17,0 2-12,-4-3-2,0-3-3,-1-10-25,-5-7-73,7-14-97,-4-16-119,10-2-90</inkml:trace>
  <inkml:trace contextRef="#ctx0" brushRef="#br0" timeOffset="5679.6593">5568 2898 675,'0'0'222,"0"0"-89,0 0 34,0 0-100,0 0-49,0 0-18,-100 28 0,61 8 6,10 1-5,10-2 4,14-3-1,5 0-3,5 0-1,26 0 0,6-6-4,8-4-49,-2-8-137,-10-14-227</inkml:trace>
  <inkml:trace contextRef="#ctx0" brushRef="#br0" timeOffset="5864.5879">5715 2847 1007,'0'0'123,"0"0"-116,127 12 22,-54 20 30,3 11-12,-13 8-23,-19 7-13,-22 5-11,-22 5 0,-20 2-6,-46 0-69,-20-5-111,-22-19-293</inkml:trace>
  <inkml:trace contextRef="#ctx0" brushRef="#br0" timeOffset="6098.437">4625 2750 919,'0'0'43,"-137"71"-37,91-15 104,15 13-73,13 6-7,11 4 20,7 1-20,0-6-13,21-4-9,20-7-8,22-13-10,10-8-143,8-22-209</inkml:trace>
  <inkml:trace contextRef="#ctx0" brushRef="#br0" timeOffset="6374.6549">6662 2587 1195,'0'0'15,"118"-23"-11,-22 10 12,18-1 5,-1 2-7,-8 3-8,-20 7-6,-32 1-28,-28 1-121,-25 0-139,-13 0-37</inkml:trace>
  <inkml:trace contextRef="#ctx0" brushRef="#br0" timeOffset="6726.7685">6666 2692 990,'0'0'161,"0"0"-126,0 0 25,0 0-44,0 0-12,-26 187 8,21-77 23,5 23 2,0 11-1,0 13-5,0 12-7,0 6 2,0 4 1,7-4-11,-1-15 16,2-7-28,-2-9-1,1-12-3,-1-14 1,8-16-1,1-21 0,10-19 0,3-18-2,10-16 1,4-10 1,12-6 0,6-8 2,4-4 0,-7 3-1,-3-1-1,-9-1-44,-8 5-49,-6-6-58,-11 0-275</inkml:trace>
  <inkml:trace contextRef="#ctx0" brushRef="#br0" timeOffset="9629.1613">7634 3196 926,'0'0'80,"0"0"-60,0 0 56,0 0-59,0 0-15,0 0 24,165-8 1,-81-14-18,-5 0-9,-15 0-144,-12-2-178,-16-5-173</inkml:trace>
  <inkml:trace contextRef="#ctx0" brushRef="#br0" timeOffset="9804.108">8333 2946 254,'0'0'899,"0"0"-863,0 0 0,0 0-7,0 0-13,23 121 0,-16-70-10,-3 2-3,-2 5-3,-2 1-21,0 3-86,0-5-128,-13-11-202</inkml:trace>
  <inkml:trace contextRef="#ctx0" brushRef="#br0" timeOffset="10004.9239">8049 3810 1140,'0'0'77,"0"0"-72,0 0 16,0 0-6,165 6 25,-43-33 1,9-13-19,-1-6-11,-15 9-3,-25 9-8,-30 11-19,-31 13-81,-29 4-123,-22 4-136</inkml:trace>
  <inkml:trace contextRef="#ctx0" brushRef="#br0" timeOffset="10310.4877">8189 4279 1047,'0'0'53,"0"0"-34,0 0 35,-4 138-35,6-106-12,0-10-1,-2-12-1,0-6 2,0-4 6,0-4 1,0-28 4,0-10-16,0-6 1,0 5-2,16 11-1,9 7 11,0 15 0,7 8-7,-3 2 4,-2 0 2,-5 16-3,-6 8-7,-7 6-1,-7 4-2,-2 1-25,0-5-64,0-11-150,0-11-204</inkml:trace>
  <inkml:trace contextRef="#ctx0" brushRef="#br0" timeOffset="10478.7736">8617 4264 1090,'0'0'100,"0"0"-100,0 0 19,0 0-7,7 107-6,-5-65-2,-2-4-4,0-6-61,0-9-111,0-15-153,2-8-43</inkml:trace>
  <inkml:trace contextRef="#ctx0" brushRef="#br0" timeOffset="10645.1556">8737 4261 847,'0'0'143,"0"0"-3,0 0-70,0 0-49,0 0-4,0 0 6,47 144-2,-47-90-14,0 1-6,0 1-1,0-8-21,-4-10-96,-6-10-7,0-18-295</inkml:trace>
  <inkml:trace contextRef="#ctx0" brushRef="#br0" timeOffset="10823.1953">8467 4150 1133,'0'0'33,"0"0"3,139-74 17,-52 46-38,0 5-7,-14 12-8,-19 3-5,-26 4-129,-18-2-273</inkml:trace>
  <inkml:trace contextRef="#ctx0" brushRef="#br0" timeOffset="13208.2114">9497 3132 186,'0'0'609,"0"0"-461,0 0 20,0 0-55,0 0-68,0 0-43,0 0 7,14 39-9,-5 20 19,-2 2-7,2-7-6,-5-3-2,3-10-2,-3-5-2,-2-4-44,-2-6-92,0-6-126,-5-8-193</inkml:trace>
  <inkml:trace contextRef="#ctx0" brushRef="#br0" timeOffset="13382.15">9322 3396 906,'0'0'89,"0"0"-79,0 0 17,125-33 28,-41 11-29,-2-3-4,-10 3-14,-25 3-8,-23 2-65,-22 3-133,-2 0-154</inkml:trace>
  <inkml:trace contextRef="#ctx0" brushRef="#br0" timeOffset="18578.5154">10608 2959 864,'0'0'130,"0"0"-79,0 0 64,0 0-85,0 0-20,-117 43-8,71 15 0,1 6-1,12 3 0,8-6-1,17-8-1,8-11 0,10-12-4,28-15-2,16-15-32,6 0-19,7-25-12,-5-14-4,-13 2 31,-17 0 43,-18 9 4,-14 10 40,0 10 26,-8 8 3,-16 0-47,0 30-24,1 8-2,10 8 0,13-8 0,0-6 0,17-13 0,19-13-4,13-6 4,4-6 8,-6-23 9,-8-3 13,-17-8 11,-18 4-5,-4 0-16,-7 4-13,-22 12-7,-10 10-18,1 10-65,1 6-113,14 25-190</inkml:trace>
  <inkml:trace contextRef="#ctx0" brushRef="#br0" timeOffset="18887.7665">11127 3423 1131,'0'0'33,"83"-102"46,-35 41-32,-3 1-38,-13 4-6,-17 6-2,-15 11 0,-7 18-1,-30 8-10,-13 13 0,2 0 5,7 14-3,18 11-12,17-4-11,6 4-21,26-4 11,24 4 21,10-6 20,1 6 4,-8-4 1,-17 2 6,-17 5 1,-16 2-11,-3 5 2,-21-1-1,-14-1-2,-3-6-98,11-17-215,16-10-116</inkml:trace>
  <inkml:trace contextRef="#ctx0" brushRef="#br0" timeOffset="19196.7478">11653 3081 937,'0'0'176,"0"0"-162,0 0 46,0 0-26,58 121-13,-53-75-9,2-6-9,-5-12-2,-2-11 0,1-9-1,-1-8 0,5 0-9,6-32-1,7-13-18,7-5 6,4 7 19,0 10 0,-3 15 3,-4 14 0,1 4 13,-8 6 5,-1 28-5,-7 8-2,-5 4 1,-2 1-11,0-5-1,0-8-21,0-10-114,0-15-148,0-9-56</inkml:trace>
  <inkml:trace contextRef="#ctx0" brushRef="#br0" timeOffset="19337.9744">12118 3122 746,'0'0'241,"0"0"-138,0 0-60,0 0-24,0 0-3,21 108-12,-21-72-4,0-4-72,2-7-108,8-11-111,5-14-154</inkml:trace>
  <inkml:trace contextRef="#ctx0" brushRef="#br0" timeOffset="19506.0953">12329 3101 963,'0'0'140,"0"0"2,0 0-105,0 0-35,0 0-2,15 113 7,-15-61-5,2-2 0,0-3-2,1-7-40,1-11-62,-1-8-103,-3-18-173</inkml:trace>
  <inkml:trace contextRef="#ctx0" brushRef="#br0" timeOffset="19691.0017">12112 2891 1066,'0'0'96,"0"0"-72,128-29 26,-26 21-36,10-4-10,-8 0-4,-22 3-17,-35 5-95,-35 4-135,-14 0-43,-59 22-47</inkml:trace>
  <inkml:trace contextRef="#ctx0" brushRef="#br0" timeOffset="19989.2741">10327 3886 1044,'0'0'84,"0"0"-79,118 35 38,9-15 20,36-11-25,28-4 0,30-5 8,13-13-3,2-20-13,-12-10-5,-37-1-15,-49 4-6,-51 12 0,-42 9-4,-35 5-9,-10 10-13,-37 4-49,-31 0-70,-23 22-135,-14 9-191</inkml:trace>
  <inkml:trace contextRef="#ctx0" brushRef="#br0" timeOffset="20319.4006">11289 4221 669,'0'0'148,"0"0"-44,8 156 68,9-94-84,-3 1-42,-10-8-22,-4-8-8,0-13 3,0-13-6,0-14 6,0-7-10,0 0 5,9-20 12,9-26-9,8-12-15,6 1-2,2 9 0,-3 14 0,-2 14 3,-5 12 11,-2 8 5,-1 0-15,-4 18 5,-3 12-9,-10 8 0,-4 7 0,0 1-1,0-5-27,-4-4-27,-1-11-54,5-14-82,0-12-180,15-6-59</inkml:trace>
  <inkml:trace contextRef="#ctx0" brushRef="#br0" timeOffset="20478.1042">11831 4430 602,'0'0'295,"0"0"-185,0 0 1,0 0-58,0 0-3,0 0-19,14 125-19,-14-87-11,0 1-1,-2-7-32,2-12-81,0-12-89,11-8-73,11-10-88</inkml:trace>
  <inkml:trace contextRef="#ctx0" brushRef="#br0" timeOffset="20641.1135">12005 4381 535,'0'0'248,"0"0"-59,0 0-36,0 0-101,0 0-42,0 0 30,2 121-11,3-73-22,0-2-3,4-6-4,-1-5-1,-3-6-48,-5-7-101,0-10-200,-23-12-299</inkml:trace>
  <inkml:trace contextRef="#ctx0" brushRef="#br0" timeOffset="20814.7219">11716 4330 270,'0'0'911,"0"0"-882,0 0 38,207-121-18,-98 101-37,-7 2-7,-21 6 2,-33 2-7,-27 6-23,-21 1-35,-4 2-93,-44-6-259</inkml:trace>
  <inkml:trace contextRef="#ctx0" brushRef="#br0" timeOffset="27017.196">12749 2546 587,'0'0'128,"0"0"25,0 0-29,0 0-42,0 0-20,0 0-17,0 0-28,0 0-9,-35-32-5,95 43 4,21-2 14,10-2-10,11-4-4,-1 1-2,-5-1-3,-13 1 1,-19-3-1,-20 3-2,-19 2 0,-14-1 0,-11 9 1,0 14 0,0 19 1,-13 24 10,-10 21 2,1 23 1,5 11-5,7 6 1,10-4-5,0-5-3,18-4 5,7-4 6,0-4-5,-8-14 0,-11-7-4,-6-12 0,-19-4 0,-30-8 2,-16-6 3,-10-10 13,-6-15-3,3-10-5,8-13-6,13-10-7,11-2-2,14-2-34,16-22-71,16-6-183,0-8-768</inkml:trace>
  <inkml:trace contextRef="#ctx0" brushRef="#br0" timeOffset="29805.4025">14047 3030 701,'0'0'110,"0"0"0,0 0 50,0 0-63,0 0-62,0 0-19,0 0-2,-13 42 9,13-1-3,7 5-12,-3 0-4,2 3-4,-6 2-3,0-1-53,0-2-105,-2-4-169,-15-10-145</inkml:trace>
  <inkml:trace contextRef="#ctx0" brushRef="#br0" timeOffset="29964.3681">13750 3341 1091,'0'0'26,"0"0"3,0 0 8,0 0-22,168-57-2,-81 46-13,-2-4-1,-8-1-178,-5-9-357</inkml:trace>
  <inkml:trace contextRef="#ctx0" brushRef="#br0" timeOffset="30317.0864">15262 3064 1035,'0'0'87,"0"0"-59,0 0 20,0 0-35,0 0-8,141 0 4,-70-7-4,-5-8-5,-10 1-45,-13 0-139,-14-3-162,-11 0-309</inkml:trace>
  <inkml:trace contextRef="#ctx0" brushRef="#br0" timeOffset="30774.0387">16124 2691 1075,'0'0'56,"0"0"-12,0 0 35,0 0-55,0 0-22,0 0-2,-141 130 3,113-80-2,8-2-1,11-8 1,9-5-2,0-6-4,29-9 0,16-8-18,16-12-9,1 0 5,-2-25-3,-9-6-1,-16-1 30,-14 6 1,-15 4 9,-6 12 32,0 6 10,0 4-15,-8 0-26,-9 12-10,5 12-2,3 0-1,9 0 2,0-6-1,9-5 0,24-12 1,10-1 1,1-3 0,-4-21 7,-9-5 9,-11-5 6,-11-4 0,-9 2-5,0 4-17,-22 8 0,-10 16-18,-1 8-32,0 12-61,4 25-33,9 9-120,4 5-20,12-2-106</inkml:trace>
  <inkml:trace contextRef="#ctx0" brushRef="#br0" timeOffset="31035.9639">16428 3098 352,'0'0'270,"0"0"-70,152-55 18,-97 18-122,1-10-30,-13 0-28,-11-6-15,-16 3-12,-16 10-5,0 9-2,-17 16-3,-14 9-1,0 6 0,4 4 0,13 18-1,14 4-19,0 4-11,23-2 7,24-1 17,1-2 7,4-4 0,-10 2 1,-10-2 1,-12-2 5,-14 2-4,-6 1-3,-16 2-3,-19 1-60,-4-11-154,12-9-149</inkml:trace>
  <inkml:trace contextRef="#ctx0" brushRef="#br0" timeOffset="31336.5104">17047 2779 777,'0'0'197,"0"0"-138,0 0 6,0 0-14,65 112-22,-63-68-17,-2-7-7,0-13-2,0-11-1,0-6 0,0-7 0,5-9 5,9-24 2,6-15-9,6-1-3,5 7 3,-2 14 2,-2 14-1,-2 14 3,-5 0 3,-5 16-2,-5 20-5,-10 7 1,0 0 1,0 1-2,0-7-46,0-7-127,0-15-151,0-12-101</inkml:trace>
  <inkml:trace contextRef="#ctx0" brushRef="#br0" timeOffset="31477.9921">17513 2817 769,'0'0'229,"0"0"-109,0 0-67,0 0-50,0 0-2,0 0 5,35 118-6,-34-78-28,4-3-104,8-14-165,3-10-62</inkml:trace>
  <inkml:trace contextRef="#ctx0" brushRef="#br0" timeOffset="31643.2547">17740 2810 797,'0'0'208,"0"0"-58,0 0-85,0 0-61,0 0-4,0 0 4,0 152-2,0-105-2,0-4-3,0-5-71,0-8-67,0-11-152,0-14-133</inkml:trace>
  <inkml:trace contextRef="#ctx0" brushRef="#br0" timeOffset="31830.777">17478 2556 1081,'0'0'23,"0"0"12,201-40-4,-95 32-17,6 2-13,-19 0-1,-24 4-3,-34 2-98,-35 0-146,-27 12-56,-47 14 0</inkml:trace>
  <inkml:trace contextRef="#ctx0" brushRef="#br0" timeOffset="32100.6732">15744 3534 1154,'0'0'30,"207"12"-29,-11-9 19,54-3-6,31 0 8,4-18 8,-7-8 15,-25-3 5,-44 2-17,-48 3-14,-57 8-10,-48 5-9,-39 5 0,-17 3-19,-26-2-52,-34 0-170,-21-3-548</inkml:trace>
  <inkml:trace contextRef="#ctx0" brushRef="#br0" timeOffset="34588.9542">16703 4068 617,'0'0'171,"0"0"-14,0 0-48,0 0-76,0 0-26,0 0 2,-8 109 20,11-57 15,-3-10-25,0-10-8,0-7-7,0-14-1,0-8 3,0-3-3,0 0 4,0-17 5,0-24-10,2-14-2,22-11 0,7 6 0,6 12 1,-4 16 2,-6 17 0,-5 15 4,-2 0-7,-8 22 0,-2 16 0,-7 7 1,-3 6-1,0 0-4,0-7-63,-3-10-92,1-18-188,0-16-105</inkml:trace>
  <inkml:trace contextRef="#ctx0" brushRef="#br0" timeOffset="34738.4673">17104 4048 692,'0'0'121,"0"0"-64,0 0 33,0 0-58,0 0-22,0 0-5,91 119-5,-87-86-29,-4-7-169,0-11-96</inkml:trace>
  <inkml:trace contextRef="#ctx0" brushRef="#br0" timeOffset="34917.0663">17313 3962 641,'0'0'111,"0"0"59,0 0-54,0 0-100,0 0-3,0 0 3,63 112 2,-61-57-5,-2-4-8,0-6-5,0-7-20,0-5-100,-7-10-150,-13-12-176</inkml:trace>
  <inkml:trace contextRef="#ctx0" brushRef="#br0" timeOffset="35059.8008">17016 3964 874,'0'0'83,"0"0"-65,0 0 37,156-126-31,-66 98-22,-5 2-2,-17 6-70,-24-5-302</inkml:trace>
  <inkml:trace contextRef="#ctx0" brushRef="#br0" timeOffset="35381.037">18501 2065 896,'0'0'177,"127"-14"-128,-29 64 27,14 34-27,2 33-3,-10 31-7,-21 23-3,-27 18-4,-32 5-14,-24-14-10,-16-15-2,-35-17-4,-18-20 4,-12-11-2,-3-21 0,-1-25-4,9-16 0,5-17-34,0-17-63,-7-19-116,-7-2-324</inkml:trace>
  <inkml:trace contextRef="#ctx0" brushRef="#br0" timeOffset="35854.8439">15666 2518 614,'0'0'207,"0"0"-64,-172-39-32,92 50-51,-8 50-13,1 29-10,12 28 2,13 23 6,18 11-13,19 2 10,21 0-6,4-1-16,37-13-4,21-5-10,13-19-3,8-20-2,-4-18-1,-1-14-2,-9-11-44,-9-17-38,-17-18-104,-24-18-350</inkml:trace>
  <inkml:trace contextRef="#ctx0" brushRef="#br0" timeOffset="37318.8337">3458 6649 1146,'0'0'34,"0"0"-30,0 0 7,0 0-4,183-50-5,-65 14-2,-2 2-15,-22 4-203,-40 7-286</inkml:trace>
  <inkml:trace contextRef="#ctx0" brushRef="#br0" timeOffset="37476.0481">3617 6836 991,'0'0'189,"0"0"-189,0 0 0,185-96 0,-69 64 4,2 9-8,-13 15-10,-32 4-300</inkml:trace>
  <inkml:trace contextRef="#ctx0" brushRef="#br0" timeOffset="38124.0558">6822 6156 184,'0'0'731,"0"0"-682,0 0 129,0 0-101,0 0-69,0 0-7,-19 30 3,19 22 11,0 6-1,0 0-12,0 4 0,0-2-2,-3-2-49,1-5-110,-1-16-225,3-18-279</inkml:trace>
  <inkml:trace contextRef="#ctx0" brushRef="#br0" timeOffset="38374.8124">7098 6208 909,'0'0'141,"0"0"-137,0 0 89,0 0-60,0 0-33,0 0 0,-133 32 3,85-2-2,11 0 3,8-2-4,14 4 6,13-1-4,2 1 1,17-1 1,21-6 2,7-4-3,7-4 2,-8-5-2,-7-2-3,-7 0-90,-19 2-190,-11 2-164</inkml:trace>
  <inkml:trace contextRef="#ctx0" brushRef="#br0" timeOffset="38607.0346">6448 6965 1059,'0'0'118,"0"0"-118,0 0 3,178-7 26,-21-21 16,34-12-5,16-4 3,1-2 0,-12 3-24,-37 10-9,-46 12-8,-44 12-2,-47 9-39,-22 0-54,-44 17-23,-32 15-141,-22 7-247</inkml:trace>
  <inkml:trace contextRef="#ctx0" brushRef="#br0" timeOffset="38952.7201">6635 7604 1066,'0'0'17,"0"0"-7,-19 120 31,19-83-31,0-3 0,0-9 3,-1-9-4,-1-10 0,0-2 6,-1-4 12,3-6 5,0-24-3,0-14-29,0-4 0,21 4 0,6 8 1,2 9 2,-2 10 5,-3 10-1,0 7-2,-1 0-5,-8 7 0,1 17 4,-5 8-4,-7 7-4,-1 4-3,-3 6-51,0-8-120,0-13-216,0-13-159</inkml:trace>
  <inkml:trace contextRef="#ctx0" brushRef="#br0" timeOffset="39118.6479">7128 7578 376,'0'0'866,"0"0"-855,0 0-11,0 0-3,0 0 3,56 116 1,-42-70-1,-6-4-41,-8-2-91,2-9-104,-2-17-128</inkml:trace>
  <inkml:trace contextRef="#ctx0" brushRef="#br0" timeOffset="39298.624">7380 7620 919,'0'0'218,"0"0"-216,0 0-2,0 0 18,0 0-6,0 0-1,34 129-8,-34-92-1,0-3-2,0-4-19,-12-6-80,1-8-116,-5-7-81</inkml:trace>
  <inkml:trace contextRef="#ctx0" brushRef="#br0" timeOffset="39476.9975">6955 7493 1140,'0'0'34,"0"0"-22,0 0 6,163-114-15,-64 72 6,-8 8-8,-17 4-2,-25 7-102,-22 4-141,-21-8-66</inkml:trace>
  <inkml:trace contextRef="#ctx0" brushRef="#br0" timeOffset="40294.4265">8612 6499 506,'0'0'200,"0"0"-45,0 0-70,0 0-51,0 0 21,0 0 23,166-25-21,-99 8-3,-7 1-23,-18 7-17,-20 5-10,-13 3 0,-9 1-2,-7 0 2,-30 0-1,-17 5-1,-11 10 0,-1-1-1,1-1-1,12-1 1,5-1 0,15-1 0,10-6-1,13-2 0,10-2-9,0 0-77,35-6-130,6-16-160</inkml:trace>
  <inkml:trace contextRef="#ctx0" brushRef="#br0" timeOffset="40739.1967">9736 6128 193,'0'0'209,"0"0"-79,0 0 57,0 0-41,0 0-21,0 0-19,-17-20-58,17 44-36,0 15 7,0 19 44,0 0-22,0 1-19,0-1-12,2 0-9,-2-7-1,0-5-24,0-10-92,0-12-143,0-16-280</inkml:trace>
  <inkml:trace contextRef="#ctx0" brushRef="#br0" timeOffset="41024.6785">10028 6178 1037,'0'0'61,"0"0"-31,0 0 48,0 0-67,0 0-6,0 0 0,-141 94-3,86-64 1,6-2-2,12-5 2,12-2 1,12 1 7,13 7-7,5 0 1,34 2 0,12-8 8,7-2 3,-2-5 2,-7-2-10,-9 0-6,-13 0-2,-7 0-24,-7-4-100,-4-6-234,-4-4-317</inkml:trace>
  <inkml:trace contextRef="#ctx0" brushRef="#br0" timeOffset="41675.9861">10523 6034 808,'0'0'120,"0"0"-53,0 0 25,0 0-64,-138 172 1,109-90 24,7 0-10,8-5-14,14-11-6,0-14-12,16-8-8,15-8-2,3-8-1,3-7-45,-4-13-143,-4-8-278</inkml:trace>
  <inkml:trace contextRef="#ctx0" brushRef="#br0" timeOffset="41817.2882">10695 6461 989,'0'0'0,"0"0"-83,187-45 82,-118 28-441</inkml:trace>
  <inkml:trace contextRef="#ctx0" brushRef="#br0" timeOffset="41985.8035">11158 6214 1111,'0'0'77,"0"0"-67,0 0 49,0 0-50,0 0 0,-22 131-5,33-77-2,-2 0-2,-2 0-40,-7-2-89,0-7-175,0-18-203</inkml:trace>
  <inkml:trace contextRef="#ctx0" brushRef="#br0" timeOffset="42245.1524">11239 6052 1137,'0'0'12,"126"-24"3,-40 24 23,3 24-23,-12 21 6,-19 14-13,-24 9-4,-27 4 0,-7-1 0,-20-3 5,-21-10 6,-1-10-6,4-11-5,11-11-1,7-13-3,7-11-47,1-2-73,2-8-111,-1-28-288</inkml:trace>
  <inkml:trace contextRef="#ctx0" brushRef="#br0" timeOffset="42623.8178">11775 5711 982,'0'0'35,"0"0"-28,0 0 45,61 112-14,-47-76-22,-6-9-7,-6-10 0,-2-8-9,2-8 3,-2-1 4,3-1 22,1-28 9,8-12-32,8-5-6,6 0 1,4 11-1,2 11 0,-4 13-1,-2 11 0,-2 5-1,-5 27 2,-6 8 2,-2 8 3,-6 1 3,-5 2 0,0-5 1,0-7-5,7-12 1,1-10-4,10-10 2,11-7 2,12-2 4,12-26-5,3-4-4,-12 8-86,-26 13-262</inkml:trace>
  <inkml:trace contextRef="#ctx0" brushRef="#br0" timeOffset="43050.0427">10176 7064 592,'0'0'379,"0"0"-368,195-33 101,-66 18-12,33 1-53,27-2-7,20-14-12,3-2-17,-16-4 2,-24-3 0,-39 5-5,-37 7 4,-40 9-8,-27 5 1,-20 12-5,-9 1-2,-6 0-33,-28 8-64,-23 16-182,-9 12-205</inkml:trace>
  <inkml:trace contextRef="#ctx0" brushRef="#br0" timeOffset="43438.9772">10500 7732 256,'0'0'839,"0"0"-837,0 0 1,14 118 11,-3-83-10,-7-9-4,-2-9 5,-2-5-2,0-7 5,0-5 6,0 0 27,0-24-4,6-12-28,2-9-8,15 0-1,0 4 1,9 7-2,2 5 3,0 9 2,-3 11 2,-8 9 5,-6 0-5,-1 20-4,-6 12 2,-1 6 2,0 3-6,-2-2 0,0-1-26,-1-4-69,0-7-104,-3-13-172</inkml:trace>
  <inkml:trace contextRef="#ctx0" brushRef="#br0" timeOffset="43617.8568">11069 7729 1101,'0'0'120,"0"0"-120,0 0 0,0 0 9,0 0-8,60 143 1,-51-97-2,-7-2-46,2-3-94,-4-17-102,3-16-9,2-8-219</inkml:trace>
  <inkml:trace contextRef="#ctx0" brushRef="#br0" timeOffset="43818.5325">11274 7694 821,'0'0'243,"0"0"-205,0 0 36,0 0-51,0 0-8,0 0 13,36 96-13,-25-62-10,-4-2 0,-3-3-5,1-3 0,-3-5-17,0-4-47,-2-5-63,0-4-98,-4-5-60,-23-3-111</inkml:trace>
  <inkml:trace contextRef="#ctx0" brushRef="#br0" timeOffset="43992.7439">10955 7666 936,'0'0'138,"0"0"-127,0 0 75,154-113-45,-71 73-27,-1-2 0,-6 4-4,-14 11-10,-19 7 0,-20 15-58,-16 5-117,-7 0-180,0 0-266</inkml:trace>
  <inkml:trace contextRef="#ctx0" brushRef="#br0" timeOffset="45191.9854">12826 6543 1015,'0'0'79,"0"0"-27,0 0-27,0 0 11,158-2-7,-86-7-14,-8 0-7,-17 1 0,-22 4-6,-19 1 0,-6 3 0,-36 0 8,-26 12-6,-17 5-2,-1 3 0,2-4 1,14 0 3,12-1-3,19-10 3,18-1-6,15-4-2,17 0-34,39-4-95,18-27-229</inkml:trace>
  <inkml:trace contextRef="#ctx0" brushRef="#br0" timeOffset="46676.218">13914 6372 877,'0'0'148,"0"0"-97,0 0 49,0 0-52,0 0-34,0 0 2,0 0 7,140-9-10,-82-9-11,-3-3-2,-7 6-87,-17-3-169,-11-3-247</inkml:trace>
  <inkml:trace contextRef="#ctx0" brushRef="#br0" timeOffset="46846.7335">14437 6120 1021,'0'0'115,"0"0"-53,0 0-21,0 0-25,0 0 8,14 106-9,-3-66-11,-6 3-4,-1 1-3,-4 2-64,0-8-141,0-16-235</inkml:trace>
  <inkml:trace contextRef="#ctx0" brushRef="#br0" timeOffset="47083.6658">14761 5971 1096,'0'0'51,"0"0"-33,116-8 45,-51 33-18,-1 4-14,-8 11-3,-12 4-5,-17 7-12,-18 3-5,-9 4-2,-20 4-2,-21-2-2,-7-4-15,-6-3-43,-2-9-64,-2-17-164,0-15-233</inkml:trace>
  <inkml:trace contextRef="#ctx0" brushRef="#br0" timeOffset="47427.0195">14983 5514 1103,'0'0'30,"0"0"-27,0 0 10,0 0 16,125 90-7,-107-52-14,-9-3-5,-9-9-2,0-12 2,0-9-1,0-5 2,-4 0 5,-3-30-5,7-9 0,0-8-4,15 5 0,12 10 1,0 16-1,0 16-1,2 0-2,-2 21 3,0 15 6,-8 8 3,-7 3-2,-6 6-5,-3 0-2,-3-2 0,0 3-87,-23-2-224,-19-8-342</inkml:trace>
  <inkml:trace contextRef="#ctx0" brushRef="#br0" timeOffset="47726.5108">13883 6028 869,'0'0'38,"0"0"59,-123 8 17,74 46-67,4 18-5,7 16-2,12 4 1,17-6-11,9-9-16,20-11-12,24-10 1,12-4-3,5-6-49,-2-7-136,-17-14-360</inkml:trace>
  <inkml:trace contextRef="#ctx0" brushRef="#br0" timeOffset="48087.0164">13621 7197 1017,'0'0'90,"113"0"-82,7-2 3,35-11 38,37-5-15,26-7 9,19-10-14,1-5-14,-23-4 4,-27 2 0,-47 5-1,-45 8-11,-42 12-6,-34 10-1,-20 5-37,-5 2-38,-39 0-78,-19 20-208,-17 10-80</inkml:trace>
  <inkml:trace contextRef="#ctx0" brushRef="#br0" timeOffset="48416.9322">14208 7680 1041,'0'0'56,"0"0"-35,18 115 52,2-70-47,-5-3-11,-5-1-10,-8-14 1,-2-10-4,0-10 7,0-7-3,0-5 16,0-32 10,0-14-28,8-8-3,15 9 0,6 10 0,4 11 3,3 17-2,-5 11 4,2 1-2,-6 10-4,-4 19 2,-6 8-1,-3 5 0,-5 0-1,1 3-11,0-9-66,1-9-121,2-18-193,-2-9-138</inkml:trace>
  <inkml:trace contextRef="#ctx0" brushRef="#br0" timeOffset="48612.8678">14814 7592 1028,'0'0'138,"0"0"-134,0 0 23,0 0 19,0 0-9,56 143-28,-40-100-2,-1 3-6,-7 0 1,0-2-2,-8-8-28,0-7-66,0-11-63,0-12-115,0-3-116</inkml:trace>
  <inkml:trace contextRef="#ctx0" brushRef="#br0" timeOffset="48878.7172">15089 7694 939,'0'0'164,"0"0"-127,0 0 28,0 0-17,0 0-19,0 0-12,57 142-10,-45-96-4,-4-1-3,-1-10-6,0-4-31,-3-9-56,-1-12-83,-3-8-142,0-2-176</inkml:trace>
  <inkml:trace contextRef="#ctx0" brushRef="#br0" timeOffset="49090.4126">14670 7654 1073,'0'0'76,"0"0"-33,0 0 9,131-89-29,-17 48-12,13-2 7,-5-1-4,-22 6-4,-24 10 3,-32 11-9,-25 10-4,-19 7-25,-13 0-83,-32 2-290</inkml:trace>
  <inkml:trace contextRef="#ctx0" brushRef="#br0" timeOffset="50132.6216">4039 10196 1186,'0'0'65,"0"0"-61,0 0 6,0 0 4,175-28-9,-86 2-1,-5-1-4,-10-2-99,-28 9-198,-31 6-232</inkml:trace>
  <inkml:trace contextRef="#ctx0" brushRef="#br0" timeOffset="50306.6773">4108 10476 1065,'0'0'122,"0"0"-113,0 0-1,187-63 17,-74 24-16,-3 2-4,-7 7-5,-26 12-2,-23 8-114,-30 1-252,-24 6-266</inkml:trace>
  <inkml:trace contextRef="#ctx0" brushRef="#br0" timeOffset="51169.0285">6335 9864 818,'0'0'235,"0"0"-187,0 0 99,0 0-82,0 0-51,0 0-14,-28 4-4,31 42 4,10 14 3,3 6-1,0-5-2,1 0-8,1-2-70,-7-3-98,-11-8-224</inkml:trace>
  <inkml:trace contextRef="#ctx0" brushRef="#br0" timeOffset="51409.0499">5857 10726 1014,'0'0'69,"0"0"-55,118 9 31,14-9 26,35-32 0,14-9-25,-10-6-16,-12 1-8,-21 1-6,-23 4-7,-27 13-7,-33 12-2,-34 12-33,-21 4-54,-25 9-83,-37 18-178,-17 9-129</inkml:trace>
  <inkml:trace contextRef="#ctx0" brushRef="#br0" timeOffset="51721.8539">6511 11055 1010,'0'0'59,"0"0"-58,0 0 59,33 145-35,-24-102-4,-5-5-3,1-14-14,-3-10 4,-2-8-5,0-6 4,2-2 8,1-29 28,4-12-29,10-6-12,1 6-2,2 8 2,3 12 4,-4 9 10,-3 10-9,-1 4-7,-3 0-1,1 6 1,1 17-3,-3 10 3,-1-1-11,-2 2-55,-4-5-113,3-14-145,-3-15-35</inkml:trace>
  <inkml:trace contextRef="#ctx0" brushRef="#br0" timeOffset="51880.231">6923 11037 896,'0'0'106,"0"0"-75,0 0 14,0 0-29,0 0 7,0 0-14,53 140-6,-45-98-3,0-4-64,-3-8-95,1-10-63,-2-13-86</inkml:trace>
  <inkml:trace contextRef="#ctx0" brushRef="#br0" timeOffset="52074.7791">7181 11039 842,'0'0'204,"0"0"-162,0 0 26,0 0-51,0 0-14,0 0 9,46 104-4,-38-70-5,1 0 0,-1-5-2,-1-2-1,-7-1-21,0-4-76,0-5-71,0-6-105,-7-8-100</inkml:trace>
  <inkml:trace contextRef="#ctx0" brushRef="#br0" timeOffset="52268.8574">6857 11055 987,'0'0'118,"0"0"-107,0 0 19,108-115-9,-30 77-8,7 1 7,-5 11-10,-13 3-10,-13 9-2,-17 5-67,-12 2-190,-10-3-191</inkml:trace>
  <inkml:trace contextRef="#ctx0" brushRef="#br0" timeOffset="52952.0727">8376 9392 848,'0'0'101,"0"0"-79,0 0 85,0 0-67,0 0-23,0 0-3,22-10-5,-28 10 7,-27 15 9,-17 1-3,-10 2-6,-4-1-2,-1 4 0,7-4-2,9 5-4,9 1-3,8 3-1,10 6 1,7 8 1,6 6 3,5 14 3,4 12 0,0 19 9,24 13 6,2 12-1,6 6-3,1 3-2,8 7-7,-4 4-2,-3 3-4,-3-5 6,-14-5-7,-7-11-2,-8-10-2,-2-15-2,0-21-1,0-20 0,0-22 3,0-15-3,2-6 0,21-3 0,12 2 1,17-2 0,10-3-1,7-3 1,2 0 1,-1 0 0,-15 0-4,-8-7-17,-12-3-37,-12 2-27,-11-5-44,-7-7-118,-5-12-240</inkml:trace>
  <inkml:trace contextRef="#ctx0" brushRef="#br0" timeOffset="53874.0114">8813 9677 570,'0'0'232,"0"0"-66,0 0-64,0 0-71,0 0-7,0 0 44,40 142-13,-24-80-19,-3 3-26,-4-5-6,0 3-3,-9-8-1,0-6-19,0-5-62,0-17-112,0-10-153,-11-17-135</inkml:trace>
  <inkml:trace contextRef="#ctx0" brushRef="#br0" timeOffset="54173.9357">9134 9711 947,'0'0'55,"0"0"-5,0 0 24,0 0-60,0 0-8,0 0 5,-78 82-4,25-42-5,-3-1 0,7-4 4,6-6-5,19-3 10,11 0-1,13 2 0,0 2-3,33 2 9,12-6 14,6-2-1,2-10-12,-5-2-4,-8-2-11,-14-1-2,-8 4-1,-4 6-47,-4-3-81,-1-1-149,1-2-88</inkml:trace>
  <inkml:trace contextRef="#ctx0" brushRef="#br0" timeOffset="54414.0782">9424 9970 1032,'0'0'68,"0"0"-54,0 0 47,131-19-1,-58 2-13,-3-3-13,-10 1-13,-15 5-16,-20 7-5,-7 2-16,-12 1-58,-2 0-113,-4-3-170,0-5-308</inkml:trace>
  <inkml:trace contextRef="#ctx0" brushRef="#br0" timeOffset="54669.9985">10226 9494 1021,'0'0'113,"0"0"-108,0 0 13,0 0 33,0 0-15,68 135-1,-52-82-19,1 0-7,-4 1-7,-4-6 1,-2-2-3,-5-7-7,-2-10-37,0-8-57,0-13-117,0-8-154</inkml:trace>
  <inkml:trace contextRef="#ctx0" brushRef="#br0" timeOffset="54993.3335">10585 9547 985,'0'0'68,"0"0"0,0 0-3,0 0-56,0 0-7,0 0 4,-43 46-3,7-15 2,-7-2-3,5-7 1,3-3 5,5-2 3,8-2 8,11 2-5,11 5-9,0 4 1,4 2 2,25 0 5,5-1 1,6-8 0,3-2 2,-4-5-4,-5-2-7,-7-3-2,-13 2-3,-4 1-29,-5 4-69,-5-1-148,0-10-218</inkml:trace>
  <inkml:trace contextRef="#ctx0" brushRef="#br0" timeOffset="55266.0123">11107 9344 1055,'0'0'64,"0"0"-1,0 0 26,0 0-80,-119 82 0,94-19 22,-2 0 1,6 7-11,15-5 4,6-5-9,0-1-11,8-5-5,15-4-1,2 0 0,4-4-20,1-4-28,-2-14-39,0-18-97,-6-10-240</inkml:trace>
  <inkml:trace contextRef="#ctx0" brushRef="#br0" timeOffset="55420.0282">11192 9801 1001,'0'0'50,"0"0"-47,118-44-3,-49 27 0,-2-4-157,-14 1-195</inkml:trace>
  <inkml:trace contextRef="#ctx0" brushRef="#br0" timeOffset="55593.0497">11651 9557 475,'0'0'639,"0"0"-609,0 0 14,0 0-3,0 0-22,11 125-13,5-86 0,-3-3-6,-4 0 0,-3-6-44,-6-4-66,0-6-117,0-15-160</inkml:trace>
  <inkml:trace contextRef="#ctx0" brushRef="#br0" timeOffset="55878.1693">11555 9392 565,'0'0'469,"0"0"-457,143-46 16,-70 46 23,6 8-38,-12 24 14,-5 17-1,-17 6 10,-14 12-3,-16 5-3,-15 4 1,0 5-10,-12-3-9,-16-6-6,-1-6-2,2-11-3,0-11-1,9-10-5,3-19-55,8-15-104,5-1-204</inkml:trace>
  <inkml:trace contextRef="#ctx0" brushRef="#br0" timeOffset="56386.9239">11967 8961 854,'0'0'175,"0"0"-162,0 0 21,0 0 28,0 0-29,109 122-7,-88-83-12,-8-9-1,-8-8-7,-3-7 3,-2-10-2,0-3 0,1-2 2,3-2 22,0-26 4,7-16-31,7-5-1,7 3-3,-2 12 1,2 14-2,-2 12 2,-1 8-1,1 8 0,-4 25 0,-3 2 7,-3 4 1,-4-1-2,0-4-6,0-9 5,0-4-5,2-5-1,2-6-31,2-4-93,-3-6-177,-5 0-232</inkml:trace>
  <inkml:trace contextRef="#ctx0" brushRef="#br0" timeOffset="57585.7697">12499 9814 365,'0'0'116,"0"0"23,0 0 8,0 0-16,0 0-35,0 0 15,0 0-23,99-28-31,-50 11-18,-4 0-10,-9-2-15,-11 7-7,-12 6-7,-7 2 0,-4 2-17,4 2-50,4-4-81,3-2-121,5-6-137</inkml:trace>
  <inkml:trace contextRef="#ctx0" brushRef="#br0" timeOffset="57880.9882">13387 9218 56,'0'0'950,"0"0"-928,0 0 44,0 0 5,0 0-46,0 0-2,-119 159 11,102-96-8,7 3-3,1-6-6,9-4-3,0-5-10,9-9 0,12-10-4,4-5 0,6-8 0,0-6-16,2-1-35,-1-5-47,-5-4-120,-7-3-200</inkml:trace>
  <inkml:trace contextRef="#ctx0" brushRef="#br0" timeOffset="58032.9835">13583 9564 1003,'0'0'5,"0"0"0,128-65-10,-75 51-87,-6-4-209</inkml:trace>
  <inkml:trace contextRef="#ctx0" brushRef="#br0" timeOffset="58202.7017">13947 9374 1054,'0'0'36,"0"0"21,0 0-11,0 0-20,-16 111-9,30-76-7,-4 4-8,2-3-2,-5-2-13,-1-4-71,-3-7-94,-3-6-198</inkml:trace>
  <inkml:trace contextRef="#ctx0" brushRef="#br0" timeOffset="58480.5139">13983 9208 1102,'0'0'18,"0"0"-18,124 2 15,-45 23 23,6 14-9,-8 9 2,-17 7-12,-22 3-14,-27 1 2,-11 4 8,-4-1-2,-30-6-1,-4-5-5,1-14-3,3-9-2,14-13-4,6-10-24,3-5-85,1-1-66,-3-25-331</inkml:trace>
  <inkml:trace contextRef="#ctx0" brushRef="#br0" timeOffset="58884.6192">14429 8932 1059,'0'0'21,"0"0"-7,0 0 11,0 0 9,102 133-12,-84-97-6,-5-9-7,-8-11-2,-1-6-6,-1-10 2,-3 0 5,0 0 18,0-18 10,0-19-24,6-6-12,5-2 1,6 7-2,6 12-2,-1 11 1,3 15 1,0 0 0,-3 15-1,-4 23 2,-4 6 1,-8 5 3,-4-3 2,-2-8 4,0-9-2,2-8-3,3-9-3,1-6 0,10-6-2,11 0 4,9-15-1,3-11-3,-1-7-24,-9 3-66,-15 1-150,-14 5-428</inkml:trace>
  <inkml:trace contextRef="#ctx0" brushRef="#br0" timeOffset="60140.1878">15102 8663 974,'0'0'40,"0"0"-29,0 0 6,153 0 32,-65 0-20,5 5-11,-10 3-2,-12-2-6,-15 2 0,-19-8 4,-14 3 6,-14-3 8,-7 0 11,-2 2 16,0-1-15,0 8-20,0 12-12,0 23-2,-5 17 6,1 21 10,4 12-5,0 14-5,0 12 1,23 10-7,8 11-3,-1 6 4,2 7-3,-10-3 2,-10-11-2,-12-14 7,-5-22 6,-40-11 2,-17-12 9,-9-18 2,-6-10-7,9-21-10,5-14-7,6-14-4,10-4-2,4-4-33,3-19-65,5 0-41,-4-2-161,-1-3-660</inkml:trace>
  <inkml:trace contextRef="#ctx0" brushRef="#br0" timeOffset="61165.7548">1301 10357 812,'0'0'115,"0"0"-115,0 0 70,0 0-1,74 145-14,-50-67-12,-2 8-14,-7 2-12,-3-10-8,-8-16-2,-4-20-3,0-20-2,0-13 1,0-9 1,8 0 8,0-24 3,5-15 0,10-5-15,2 3 0,6 15-1,4 11 1,5 9 0,1 6-1,-8 0-3,-10 12 2,-18 9 1,-5 2 1,0 9 3,-26 5 5,-11 1 0,-11-2-5,2-8-3,5-10-14,8-12-46,8-6-78,14-8-136,11-26-75</inkml:trace>
  <inkml:trace contextRef="#ctx0" brushRef="#br0" timeOffset="61512.1047">2046 10776 623,'0'0'78,"0"0"1,0 0 123,22 106-110,-22-78-34,0-8-14,0-7-24,0-8-10,0-5-6,0 0 5,0-2 4,0-23 17,9-10-11,4-7-19,6 3 0,5 12 1,0 9 1,0 14-1,-1 4-2,1 5 0,-3 24-1,-2 7 2,-5 9 4,-5-6-1,-3-6 4,1-9-1,-1-15 2,6-6-3,3-3-1,14-8 9,14-27 4,15-13-17,0-10-18,-14-2-150,-23-2-573</inkml:trace>
  <inkml:trace contextRef="#ctx0" brushRef="#br0" timeOffset="66902.0519">16956 9789 869,'0'0'85,"0"0"-73,0 0 70,0 0-18,0 0-46,0 0-5,0 121-13,-15-85-157,6-20-343</inkml:trace>
  <inkml:trace contextRef="#ctx0" brushRef="#br0" timeOffset="67253.9172">17783 8951 1191,'0'0'17,"0"0"-17,0 0 0,39 120 14,-22-77-10,-3-7-1,-5-12 2,-5-9-4,-2-10 1,0-5-2,2-12 14,10-30-5,11-15-6,11-2-1,-1 11-2,-2 19 2,-10 21-2,-8 8 7,-1 2 0,-5 28-1,-1 10 12,-6 6-2,-2 5-7,0-2-9,0-3 0,0-2-31,0-10-96,3-13-305</inkml:trace>
  <inkml:trace contextRef="#ctx0" brushRef="#br0" timeOffset="67411.9275">18396 9069 1227,'0'0'35,"0"0"-35,170-96 12,-88 67-12,-4 6-35,-18 5-160,-23 10-334</inkml:trace>
  <inkml:trace contextRef="#ctx0" brushRef="#br0" timeOffset="67554.0818">18512 9247 1185,'0'0'46,"0"0"-30,0 0 0,159-19-16,-61-9-47,-5-6-182,-10-8-260</inkml:trace>
  <inkml:trace contextRef="#ctx0" brushRef="#br0" timeOffset="67711.88">19197 8749 1197,'0'0'73,"0"0"-40,0 0 7,0 0-13,0 0-5,8 132-17,15-78-5,-6 3-15,-6 1-73,-2-7-173,-6-10-381</inkml:trace>
  <inkml:trace contextRef="#ctx0" brushRef="#br0" timeOffset="67869.9321">19538 9104 1217,'0'0'69,"0"0"-67,0 0 38,0 140-20,0-86-20,0 2-5,0-6-69,0-8-174,0-14-277</inkml:trace>
  <inkml:trace contextRef="#ctx0" brushRef="#br0" timeOffset="68168.9255">19961 8756 1205,'0'0'42,"0"0"-6,170-92 45,-117 91-53,-17 1-27,-18 13 0,-18 23-1,-7 10 7,-35 11-3,-14 5 7,-2-2 5,4 2-9,7-8 6,11-10 4,15-10-3,14-11-2,7-11 1,14-6-10,34-6 2,14-6-4,19-24-1,10-10-38,-1 1-47,-8 7-47,-20 13-83,-24 5-376</inkml:trace>
  <inkml:trace contextRef="#ctx0" brushRef="#br0" timeOffset="68298.6238">20516 8992 721,'0'0'201,"0"0"-51,0 0-1,0 0-71,0 0-33,20 132-25,-16-96-17,-4 2-3,0-1-66,0-11-166,0-11-328</inkml:trace>
  <inkml:trace contextRef="#ctx0" brushRef="#br0" timeOffset="68746.8395">21000 8526 670,'0'0'559,"0"0"-538,149-120 32,-89 106 24,-8 12-61,-10 2-14,-13 14-2,-15 15-2,-14 12 2,0 1-1,-22 0-1,-10-2 0,-3-7 2,6-7-2,6-8 4,10-7-6,8-2 4,5-4-3,0 3 0,18 5 2,15-1 0,7-2 1,5 3 5,-9-6 3,-11 3 10,-10-2 2,-13 0 4,-2 8-2,-17 7-8,-25 9-1,-16 3-9,-5 0-4,3-10-23,6-7-50,13-8-66,18-10-263,15 0-380</inkml:trace>
  <inkml:trace contextRef="#ctx0" brushRef="#br0" timeOffset="68911.8704">21544 8860 1161,'0'0'80,"0"0"-36,0 0 28,0 0-53,14 151-18,-41-97-1,-4-1-86,4-14-226,8-19-491</inkml:trace>
  <inkml:trace contextRef="#ctx0" brushRef="#br0" timeOffset="69070.865">22121 8756 1149,'0'0'118,"0"0"-110,0 0 0,0 0-8,0 0-94,0 0-376</inkml:trace>
  <inkml:trace contextRef="#ctx0" brushRef="#br0" timeOffset="69210.4592">22501 8589 883,'0'0'213,"0"0"-206,0 0 4,0 0-11,0 0-257,0 0-502</inkml:trace>
  <inkml:trace contextRef="#ctx0" brushRef="#br0" timeOffset="69363.727">22912 8492 1187,'0'0'35,"0"0"1,0 0 29,0 0-58,0 0-7,0 0-68,87-18-227</inkml:trace>
  <inkml:trace contextRef="#ctx0" brushRef="#br0" timeOffset="76509.6888">525 12997 1162,'0'0'32,"0"0"-20,0 0-2,-2 157-4,2-71 5,13 0-4,-1-1-2,-1-5-5,-7-7-1,-4-8-71,0-10-143,-4-11-112,-19-16-124</inkml:trace>
  <inkml:trace contextRef="#ctx0" brushRef="#br0" timeOffset="76667.2398">378 13082 953,'0'0'59,"38"-143"-11,31 80 30,13 3-62,8 16-16,-12 18-3,-19 18-105,-24 8-186,-22 20-174</inkml:trace>
  <inkml:trace contextRef="#ctx0" brushRef="#br0" timeOffset="77001.9036">389 13401 882,'0'0'152,"0"0"-122,0 0-1,0 0-28,190-101 3,-106 76-1,-12 15-1,-16 10-2,-16 0-2,-17 23-2,-11 18 4,-5 7 2,-7-2 2,0 0-3,0-14 1,4-8-2,10-15 0,9-9-6,6-7-5,6-24 11,-2-15 5,-9-3 4,-10-1 10,-14 6 3,0 9 12,-31 14-2,-11 12-31,-5 9-1,0 0-3,4 14-33,19 5-58,13-3-157,11-7-180</inkml:trace>
  <inkml:trace contextRef="#ctx0" brushRef="#br0" timeOffset="77302.9209">1263 13189 213,'0'0'936,"0"0"-922,0 0-1,0 0-3,0 104-10,0-63 2,0-4-1,2-11 2,12-5-6,5-14-1,4-5-1,2-2-25,4-12-11,0-26-1,-4-8 20,-8-2 22,-9 9 1,-5 9 64,-3 16 23,0 8-25,0 6-15,0 0-23,0 0-25,0 6-14,0 26-17,0 15-15,3 8-64,3 0-153,1-14-188</inkml:trace>
  <inkml:trace contextRef="#ctx0" brushRef="#br0" timeOffset="77624.6278">1629 13189 993,'0'0'119,"0"0"-108,0 0 22,0 0-25,116 9-6,-92 19-2,-9 2 0,-8 5 0,-7-5 0,0-5 0,-4-6 5,-6-7-5,9-10 7,1-2-3,0-12-4,0-26-35,18-8-15,8 2 50,1 8 2,-5 13 33,1 11 3,-6 8-8,-1 4-11,-1 0-6,-1 8-9,-1 14-1,-2 6-3,-4 6 0,-4 8-30,-3-1-105,0-9-214,0-14-223</inkml:trace>
  <inkml:trace contextRef="#ctx0" brushRef="#br0" timeOffset="77760.5127">1925 12805 458,'0'0'613,"0"0"-591,0 0-44,0 0-2,0 0-265,0 0-135</inkml:trace>
  <inkml:trace contextRef="#ctx0" brushRef="#br0" timeOffset="78248.0448">2168 13229 417,'0'0'668,"0"0"-652,0 0 0,131-63 15,-80 19-25,-10-3 3,-17 1 2,-15 7 8,-9 7 22,0 8 0,-21 10-15,-4 12-23,0 2-2,-4 7-1,2 24-1,3 10-4,4 10 5,6 5 0,10 4 0,4-3-2,4-10 2,26-10-1,14-16-5,11-10 5,5-11 1,1-12 0,-10-25-3,-15-11-3,-12-6 6,-15-6 0,-9 4 2,0 8 2,0 14-4,-2 17 2,-2 12-2,4 5-1,0 0-5,0 5-10,4 14 14,14 5 1,3 2 2,-2 0 6,1 6 1,-5 10-8,-5 12 0,-1 6-32,-3 0-201,4-11-213</inkml:trace>
  <inkml:trace contextRef="#ctx0" brushRef="#br0" timeOffset="79374.9448">3176 13116 1038,'0'0'111,"42"-108"-77,-17 51 26,-5 7-46,-12 8-13,-8 16 3,0 12-2,0 11-2,-13 3-11,-5 0 1,3 21 10,3 14-30,10 1 2,2 2-30,4 0-21,24-5 0,12 0-20,0 1 57,-5-2 30,-6 2 1,-13 0 3,-13 0 6,-3 1-5,0-5 7,-10-6 8,4-10-7,3-12 11,3-2-8,3-14 23,23-29 26,12-11-31,9-8 5,0 1 16,-4 1-8,-12 9-2,-12 9 17,-9 11 16,-10 16-13,0 4-5,0 8-30,-14 3-18,-3 0-1,-4 17-4,1 13 4,7 9 0,9-1 1,4-2-1,0-2 0,8-3 0,21-8-3,5-9-10,8-7-1,-4-7 2,0-5-3,-5-22 7,-8-11 2,-12-5 7,-11-5 5,-2 1-2,0 10-1,-9 11 3,1 14-4,6 5-2,2 6-5,0 1-6,0 0-14,0 11-5,19 15 26,2 1 5,7 1 0,1 0-4,-5 0 3,2-4-9,-9-2 5,-1-2 0,-5-6 5,-2-6 0,0-4 4,2-4-4,5 0-8,3-16 6,6-19-6,0-11-6,-3 0 11,-9 4 3,-6 11 24,-5 12 29,-2 14 24,0 2-27,0 3-32,0 0-18,0 3-9,0 21 4,0 6 5,0 1 0,0 1-1,7-3-6,15-7 1,7-6-14,2-6 0,8-10-12,-4 0-8,-1-5-3,-5-16 21,-10-9 22,-3-8 3,-12 0 6,-4 0 20,0 3 0,0 13 23,0 10-19,-2 7-19,0 5-14,0 0-14,0 10-6,2 15 18,0 5 2,0 1-1,0-6-7,13-2-18,5-12-7,7-4-15,1-7 7,-1-2 18,3-25 23,-3-2 6,0-1 30,-5 6 25,-3 9 1,-1 9-7,0 6-27,4 2-24,-1 25-3,0 8-1,-9 5 0,-10 5-2,0-1-27,-25-6-138,-25-8-307</inkml:trace>
  <inkml:trace contextRef="#ctx0" brushRef="#br0" timeOffset="79525.6607">4170 12363 1323,'0'0'0,"0"0"-40,0 0-68,0 0-597</inkml:trace>
  <inkml:trace contextRef="#ctx0" brushRef="#br0" timeOffset="80488.8044">5454 12804 1133,'0'0'74,"0"0"-44,0 0-9,0 0-16,0 0-1,128-147 2,-108 103 1,-20 4-2,0 10 8,-20 8-9,-13 14 3,-4 8 0,-5 5-5,-3 36-2,3 10-3,13 10 3,15-3 0,14-8-2,9-6-4,36-8-3,13-9-42,0-12-134,-7-11-255</inkml:trace>
  <inkml:trace contextRef="#ctx0" brushRef="#br0" timeOffset="81158.8443">5688 12665 924,'0'0'327,"0"0"-327,0 0-3,118-34 3,-49 34 0,-13 14 0,-18 18-4,-28 8-10,-10 4-7,-4 0 19,-23-7-2,3-12 1,9-13-12,12-12-4,3 0-59,5-21 8,19-19-68,12-13 124,5 2 14,-9 5 11,0 9 39,-10 13-2,-10 8 1,-10 9-15,-2 6 13,0 1-29,0 0-9,0 18 6,0 12-9,0 4-5,0 1-1,27-9 0,12-3-2,11-11-8,3-10-25,0-2-20,-8-4 8,-11-17 31,-19-3 16,-11-1 48,-4 4 48,0 7-12,0 5-11,-7 5-15,3 4-25,0 1-24,0 37-9,2 17-3,2 19 2,0 14 2,0 11 1,0 1-2,2 0-7,2-16-41,-2-18-46,-2-25-77,0-33-80,0-12-26,0-50 63,0-30 193,0-17 21,0-13 213,0-4-70,2 5-59,25 15 29,11 26 30,9 26-30,-1 21-40,1 16-29,-9 9-21,-11 0-20,-14 19-3,-13 20-10,0 9 6,-33 8-9,-9 4-76,-1-9-136,12-17-122</inkml:trace>
  <inkml:trace contextRef="#ctx0" brushRef="#br0" timeOffset="81975.8361">7046 12501 1015,'0'0'275,"0"0"-264,0 0 26,0 0-37,0 0-11,0 0 7,-132 82 4,92-44 4,9-2-4,8-4 0,17-6-5,6-6-4,3-4-33,34-14-35,8-2 10,1-2 4,-1-23 43,-17-6 20,-8-3 9,-10-2 27,-10 2 28,0 7 12,0 10-26,0 7-12,0 6-15,0 4-7,0 0-16,0 0-5,0 14-10,0 10 13,0 6 1,4 2 0,11-2-8,12-2 0,7-7-16,1-10-20,8-8-8,-7-3-9,-1-3 23,-8-23 24,-12-8 15,-3-7 8,-4 2 16,-1 4 11,-4 13 7,1 14 1,-4 8-14,0 0-28,3 12-1,0 20-10,4 11 10,-2-1 3,2-9 0,0-13-2,-3-5 0,0-11-1,-2-4 3,2 0 6,6-12-1,0-15-6,6 1-2,0 3-2,-5 11 0,-1 8 0,-2 4 0,-1 2-8,4 22-1,-4 8 6,2 0 4,-1-4 1,2-6-1,5-10 3,3-12-2,4 0 4,5-12 2,2-17-1,0-6-3,-5-2-2,-5 2-1,-6 5 1,-7 10 1,0 8 0,4 7 8,-1 5-1,5 0-8,3 0 3,3 5 11,2 4-2,-4 6 2,-7 0-8,-11 10-6,0 5-5,-13 2-16,-18 4-41,4-8-106,12-12-138,15-16-134</inkml:trace>
  <inkml:trace contextRef="#ctx0" brushRef="#br0" timeOffset="82134.5741">8116 12513 1090,'0'0'120,"0"0"-109,0 0 1,0 0-12,0 0-1,0 0-32,6 124-90,-2-104-115,5-12-8,8-8-44</inkml:trace>
  <inkml:trace contextRef="#ctx0" brushRef="#br0" timeOffset="82648.9218">8340 12460 658,'0'0'296,"0"0"-133,0 0-74,0 0-67,0 0-18,0 0 5,5 88-6,-7-55 1,2-5-2,0-8-2,4-7-2,22-8-6,10-5-7,5 0-2,-3-25-24,-12-4 6,-6-7 35,-17-5 1,-3 4 12,-7 1 10,-21 11-3,-9 11-17,-1 8-3,4 6-4,10 0 4,8 0-6,15 0-33,1 0-11,13 0-29,25 0 57,11 0 15,7 0 4,0 4 3,-1 6 2,-4 4 10,-6 6 33,-9 1-7,-17 2-20,-9 2-10,-10 1-2,0-5 0,-10-2 4,-5-7-8,1-12 0,7 0 2,7-29-4,0-17-4,21-1 3,8 2 1,7 14 23,-3 19 22,3 9 10,-1 3-26,-4 18 0,-4 13-9,-6 8-8,-9 4-7,-12 3-5,0 4-16,-19-3-59,-24-8-221,-10-9-386</inkml:trace>
  <inkml:trace contextRef="#ctx0" brushRef="#br0" timeOffset="82884.528">8293 12141 1272,'0'0'27,"0"0"-26,0 0-2,0 0 1,0 0 0,0 0 0,-135 94 4,106-94 3,11-7 17,16-17 11,2-3-27,15 5-8,21 10-5,2 12-50,-10 4-141,-9 22-556</inkml:trace>
  <inkml:trace contextRef="#ctx0" brushRef="#br0" timeOffset="93793.2438">2106 14529 573,'0'0'167,"0"0"-90,0 0 133,0 0-62,0 0-67,-85-109-24,52 109-21,-5 0-14,-1 21-13,-1 23 0,1 19-5,5 9 4,7-1 1,11-1-3,12-2 0,4 7-2,0 3-4,0 1-2,4 5-24,1-8-51,-5 5-107,0-17-117,-23-12-102</inkml:trace>
  <inkml:trace contextRef="#ctx0" brushRef="#br0" timeOffset="94068.0197">1557 15378 469,'0'0'195,"0"0"-98,-58-126 87,58 87-100,9-2-57,38-7-16,27-15-11,29-7 4,16-6-4,8 2-16,-8 8-50,-23 9-23,-25 11-49,-29 14 43,-26 8 95,-16 8 122,0 10 117,0 4-56,0 2-73,-4 0-47,-8 0-30,-8 24-14,-9 12-13,-2 16-6,0 14 2,5 10-6,16 8 1,8 6-33,2-9-59,9-17-116,18-21-137,-2-23-23</inkml:trace>
  <inkml:trace contextRef="#ctx0" brushRef="#br0" timeOffset="94392.4915">2320 14929 851,'0'0'90,"0"0"31,0 0-52,0 0-58,156-88-1,-119 88 5,-3 20-15,-14 14-3,-13 12-3,-7 1 3,0-1-10,-16-2-7,-4-15-14,7-7-22,11-18-66,2-4-108,6-14 82,21-34 57,-3-10 91,-4 0 79,-3 4 131,-7 18 3,-8 10-59,1 16-43,-3 10-29,0 0-56,0 0-26,0 17-11,0 12 3,8 14 8,3 10 0,5 1-35,-2-4-121,-8-12-200,-2-10-235</inkml:trace>
  <inkml:trace contextRef="#ctx0" brushRef="#br0" timeOffset="94594.4447">2694 14668 1170,'0'0'34,"0"0"-10,0 0-2,161-10 1,-96 43 4,-10 13 8,-18 10-27,-17 12 6,-17 4-11,-3 6 4,-15-6-5,-19-8-2,5-7-26,7-17-43,9-14-98,9-17-267</inkml:trace>
  <inkml:trace contextRef="#ctx0" brushRef="#br0" timeOffset="94736.9271">3472 14788 1178,'0'0'51,"119"-76"-51,-32 46 0,-6 12-4,-11 10-170,-30 8-339</inkml:trace>
  <inkml:trace contextRef="#ctx0" brushRef="#br0" timeOffset="94878.2602">3552 14969 1042,'0'0'177,"0"0"-145,0 0 22,0 0-42,130-24 1,-34-5-3,-3 10-10,-24 1-145,-30-3-492</inkml:trace>
  <inkml:trace contextRef="#ctx0" brushRef="#br0" timeOffset="95508.8051">4803 14316 901,'0'0'141,"0"0"16,0 0-44,0 0-60,0 0-19,-135 0-23,94 43-4,3 11-5,9-3-2,15-3 0,14-8-2,0-12-5,22-7-14,14-8-21,4-11 1,1-2 9,-8-16 24,-8-18 8,-9-6 12,-6-3 29,-7 4 6,-3 8-12,0 13 2,0 9-8,0 6-4,0 3-25,0 0-14,0 14-4,4 21-6,3 11-7,6 10-26,5-8-45,9-8-119,6-17-126,2-18-82</inkml:trace>
  <inkml:trace contextRef="#ctx0" brushRef="#br0" timeOffset="95753.8088">5039 14552 342,'0'0'504,"0"0"-366,0 0 10,0 0-110,0 0-38,0 0 0,-7 52 3,7-20-2,0-9 3,18-2-4,9-10-2,6-8 2,7-3 0,0-8 7,-1-20 0,-8-6 3,-14-3 17,-14-7 24,-3 5-7,-13 3-9,-16 5-32,-3 16-3,1 8-3,0 7-28,4 12-57,3 20-160,4 3-157</inkml:trace>
  <inkml:trace contextRef="#ctx0" brushRef="#br0" timeOffset="95966.3965">4508 15078 1101,'0'0'135,"0"0"-135,0 0 0,219 13 31,-83-17 14,4-28-6,1-6-16,-14-4 10,-17 8-9,-30 11-24,-25 16-28,-41 7-76,-14 4-324</inkml:trace>
  <inkml:trace contextRef="#ctx0" brushRef="#br0" timeOffset="96377.7814">5110 15450 1144,'0'0'110,"0"0"-105,0 0-3,0 0 3,0 0-4,0 0 4,-124 49 4,101-49-1,5-15 0,10-3-4,8 0-4,0 0-4,10 3-4,19 4 7,10 9 1,1 2 1,-5 2 0,-6 23-1,-10 8 1,-15 7 0,-4 10 7,-7 3-2,-24 1 1,-13-4-6,3-10 2,-2-14 1,6-11 2,10-12 2,10-3-1,9 0 2,8 0 21,0 0-24,8 0-3,23 0 0,11 0 4,5 0 5,-2 6-12,1 24 0,-6 3-7,2 0-39,1-15-87,-1-18-346</inkml:trace>
  <inkml:trace contextRef="#ctx0" brushRef="#br0" timeOffset="96582.446">6054 14543 1352,'0'0'54,"0"0"-39,0 0-5,0 0-10,0 0 2,29 125-2,-16-67 7,-4 6-7,-2 11-10,-5 5-73,-2 0-68,-4-14-220</inkml:trace>
  <inkml:trace contextRef="#ctx0" brushRef="#br0" timeOffset="96746.9583">5826 14953 1154,'0'0'144,"0"0"-140,180-84 1,-59 49 27,-1 3-24,-15 9-8,-27 5-47,-37 6-170,-39-3-301</inkml:trace>
  <inkml:trace contextRef="#ctx0" brushRef="#br0" timeOffset="97203.7046">7084 14494 279,'0'0'741,"0"0"-676,0 0-61,0 0 38,182-48 21,-79 27 1,2 4-39,-5-1-10,-15 5-9,-14 3-6,-22 8-63,-29 2-197,-20-1-313</inkml:trace>
  <inkml:trace contextRef="#ctx0" brushRef="#br0" timeOffset="97548.3123">7098 14512 969,'0'0'118,"0"0"-100,0 0 16,0 0 12,137 63-5,-35-51-3,8-7-9,-7-5-7,-10 4-16,-29 1-5,-27 8-1,-35 1-27,-8 10-20,-44 6 45,-19 5-1,-5 0 3,3-3-1,5 0 1,14-2 1,13-6 1,15-3 6,20-3 6,4 0-7,38-4-1,31 0 2,22-10 8,23-4-4,11-4 6,1-22-10,-3 1-2,-18-2-6,-18 7-10,-30 9-85,-28 4-189,-29 7-285</inkml:trace>
  <inkml:trace contextRef="#ctx0" brushRef="#br0" timeOffset="97891.9023">7157 15436 967,'0'0'36,"0"0"-22,27 111 2,-13-62 10,-14-3-12,0-8 30,0-9 2,-8-11 8,-1-14-12,5-4-24,4 0-4,0-4 7,0-28-8,7-12-11,17-9-2,3 7 0,4 10 1,2 10 12,-3 12 4,-8 11-8,-4 3-5,-5 0-4,-2 7-2,2 12 1,-1 6 1,-3 12-1,-1-2-15,0 6-69,0-9-151,-1-10-250</inkml:trace>
  <inkml:trace contextRef="#ctx0" brushRef="#br0" timeOffset="98035.801">7790 15468 1165,'0'0'48,"0"0"-44,178-108-6,-105 85 2,-7 14-156,-24 6-217</inkml:trace>
  <inkml:trace contextRef="#ctx0" brushRef="#br0" timeOffset="98202.1915">7848 15659 331,'0'0'833,"0"0"-819,0 0-14,0 0 0,0 0 5,193-22-5,-103-19-129,-12 2-78,-18-6-100</inkml:trace>
  <inkml:trace contextRef="#ctx0" brushRef="#br0" timeOffset="98335.7993">8393 15383 734,'0'0'355,"0"0"-276,0 0-14,0 0-8,0 125-27,0-67-17,0 4-8,0 1-5,0-9-38,-1-16-114,-10-19-299</inkml:trace>
  <inkml:trace contextRef="#ctx0" brushRef="#br0" timeOffset="98794.1775">8082 13650 362,'0'0'693,"0"0"-633,0 0-29,0 0-1,0 0-20,0 0 14,-82 109-2,30-63-12,1-7-2,5-11-5,14-10 6,13-12 2,10-6-10,9 0 7,0 0-8,0 0-2,15-4-11,16-2 7,15 3 2,10 3 2,5 0 2,1 0 0,-8 0 2,-15 0 2,-14 0-1,-14-9 2,-11-7 13,0-10 25,-2-6-24,-18-1-1,0 6-11,3 8-3,9 7-4,8 12-4,0 0-47,14 29-126,20 12-161,8 12-140</inkml:trace>
  <inkml:trace contextRef="#ctx0" brushRef="#br0" timeOffset="99185.7892">9112 14165 421,'0'0'712,"0"0"-683,0 0 41,0 0-11,0 0-51,0 0 6,-157-23-5,100 58-3,1 5 1,9 8-7,10-2 0,16-2 0,17-4-3,4-8-4,14-9-18,21-15-6,12-8-12,4-3 15,1-29 23,-6-5 5,-9-10 0,-7-3 6,-12 4 25,-10 8 14,-5 12-5,-3 12 0,0 8 0,0 6-2,0 0-19,0 0-19,0 24-4,0 12 3,0 8 0,0 4-10,0 0-50,0-2-46,11-10-173,7-11-237</inkml:trace>
  <inkml:trace contextRef="#ctx0" brushRef="#br0" timeOffset="99454.8033">9277 14367 928,'0'0'168,"0"0"-103,0 0-56,0 0 18,20 109 4,-13-69-19,-5-13-1,2-8-1,-2-11 4,0-8-5,6 0 4,3-30 5,6-15-12,6-2-6,3 3 0,2 14 1,0 13 0,1 11 7,0 6-2,-2 4 4,-2 20-3,-6 6-2,2 15-5,-8 1-3,-3 9-44,-4 0-117,-6-11-365</inkml:trace>
  <inkml:trace contextRef="#ctx0" brushRef="#br0" timeOffset="100278.6117">10269 13934 432,'0'0'119,"0"0"68,0 0-3,0 0-37,0 0 5,0 0-91,-29-28-32,-16 68-10,-3 8-8,7 5 0,12 1-5,16-13-4,13-3-2,0-9 0,16-9-9,24-14-10,13-6-1,10-9 0,1-17-14,-6-8-4,-11 5-7,-21 11 28,-12 4 17,-11 10 0,-3 4 35,0 0-14,-3 0-2,-13 18-18,1 8-1,2 0-1,10-6 1,3-4-1,0-6-4,25-8 5,10-2 4,1 0 2,1-19 4,-7-15 13,-8 2 11,-14-1 13,-8-2-18,0 3-13,-10 9-16,-17 9 0,0 11-14,-2 3-40,4 19-87,6 15-302</inkml:trace>
  <inkml:trace contextRef="#ctx0" brushRef="#br0" timeOffset="100592.8022">10762 14305 1191,'0'0'42,"0"0"-21,149-134 12,-97 85-19,-17 2-8,-24 2 0,-11 9-3,-7 13-1,-24 10-2,-2 12-5,-3 1-4,7 0-6,7 15-32,11 3-3,8 3 13,3 1-60,9 2 41,23-1 29,7 0 27,4 1 4,-9 0 36,-5 2 19,-14 2-12,-10 0-11,-5 2-24,0-2-5,-12 2-7,-8-4-61,-3-9-170,10-14-210</inkml:trace>
  <inkml:trace contextRef="#ctx0" brushRef="#br0" timeOffset="100908.5268">11370 14002 659,'0'0'501,"0"0"-501,0 0 7,0 0 18,71 120-10,-59-79-10,-8-9 0,-4-10 4,2-13 4,-2-4-7,2-5-4,5 0 10,-1-26-1,4-16-11,3-8-6,5 1 1,2 10-1,2 11 6,-1 10 5,-4 14 3,-3 4 0,-1 5-1,-4 23 3,0 9-1,-5 5 1,-4 0-10,0-3-9,0-2-60,0-11-172,0-14-169</inkml:trace>
  <inkml:trace contextRef="#ctx0" brushRef="#br0" timeOffset="101063.7947">11838 13939 1090,'0'0'119,"0"0"-118,0 0 6,0 0-8,34 122 1,-34-73-36,0 2-137,0-12-80,0-14-208</inkml:trace>
  <inkml:trace contextRef="#ctx0" brushRef="#br0" timeOffset="101247.0391">12034 13968 1074,'0'0'118,"0"0"-59,0 0-49,0 0 1,0 0 8,52 103-9,-48-59-6,-2 0-2,1 0-2,-3-4-41,0-4-80,0-11-130,-3-13-241</inkml:trace>
  <inkml:trace contextRef="#ctx0" brushRef="#br0" timeOffset="101394.8208">11726 13883 1091,'0'0'37,"0"0"-28,0 0-9,165-104-4,-80 84-24,-11 8-128,-23 12-213</inkml:trace>
  <inkml:trace contextRef="#ctx0" brushRef="#br0" timeOffset="101807.6333">12232 13975 1098,'0'0'13,"0"0"-12,157 19 17,-100 8-12,-16 4-2,-29 6 7,-12 5-9,-12 0 8,-26-3-3,2-8-3,14-13-2,11-9-2,11-9-14,11-12-48,29-25 37,16-13 2,4-8-9,0 0 20,-9 5 10,-14 13 2,-18 12 40,-15 16 36,-4 12 14,-2 0-16,-25 12-40,-2 21-17,-4 8 12,11 8 4,11-3-8,11 0-11,2-6-5,38-8-4,16-8-4,15-11 1,2-8 0,-5-5-2,-15 0-2,-22 0-59,-21-14-43,-10-9-181</inkml:trace>
  <inkml:trace contextRef="#ctx0" brushRef="#br0" timeOffset="102356.8216">13935 13659 1188,'0'0'92,"0"0"-57,0 0 6,-48 103-16,48-31-7,0 3 3,0-4-15,2-3-2,9-6-4,-2-7-25,-4-8-48,-5-6-57,0-13-266,-23-8-304</inkml:trace>
  <inkml:trace contextRef="#ctx0" brushRef="#br0" timeOffset="102498.5504">13528 14161 1100,'0'0'75,"0"0"-46,0 0 11,0 0-36,220-111 2,-99 77-6,-7 5-17,-19 4-117,-21-3-245</inkml:trace>
  <inkml:trace contextRef="#ctx0" brushRef="#br0" timeOffset="102814.8166">14367 13643 1098,'0'0'83,"0"0"-42,0 0-30,0 0-5,19 115 14,-12-48-8,-5 3-10,-2-3 4,0-16-6,-4-16 3,-1-17-3,3-13 1,2-5-1,9-5-1,27-16 0,6-2 1,3 5 0,-5 8-1,-9 10 1,-11 0 0,-7 3 1,-13 16 4,0 10 7,-12 5 3,-20 2-3,-11-4-9,-1-6-3,1-10-12,7-12-47,12-4-120,13-13-185</inkml:trace>
  <inkml:trace contextRef="#ctx0" brushRef="#br0" timeOffset="103104.7792">14832 14016 256,'0'0'723,"0"0"-643,17 106 41,-17-60-67,0-2-34,0-11-11,0-11-5,0-10-1,0-12-1,0 0 5,0-21 8,14-16-10,13-7-4,8-2-1,5 11 1,-3 10 12,-2 11 19,-8 7 4,-8 7-9,-3 0-15,-7 11-10,-2 11 0,-7 5-2,0 5-2,0 3-59,0 0-68,-6-6-277,1-5-421</inkml:trace>
  <inkml:trace contextRef="#ctx0" brushRef="#br0" timeOffset="103392.3459">15496 14066 1045,'0'0'83,"94"-144"-36,-43 73 9,-13 10-40,-18 13-10,-20 14 4,0 15-4,-20 10 4,-18 9-10,-7 0-9,3 14 9,11 8-7,13 2-13,18 2-18,0-2 5,22 2-1,22 0 24,6 0 9,-1 1 1,-4 0 7,-16 4 8,-19 0-9,-10 6-3,0-1-6,-28-2-76,-7-6-201,5-18-179</inkml:trace>
  <inkml:trace contextRef="#ctx0" brushRef="#br0" timeOffset="103833.7825">15971 13686 1119,'0'0'66,"0"0"-44,0 0-3,0 0-14,0 0 5,0 116-10,5-81 7,1 2-7,7-7 2,5-4 3,7-6 2,2-8-6,8-12 2,-2 0-2,1-12 4,-3-16 0,1-14-3,-3-6 4,-5 2 1,-1 6 3,-12 15-2,-5 12 3,-6 10-7,0 3-4,0 4-7,-13 20 7,-7 2 0,7-6-1,7-8-16,6-7-3,0-3-9,0-2-2,13 0 18,17 0 13,4 0 3,-1 0-1,0 10 13,-4 19 4,-4 2 2,-12 5-9,-11 1-9,-2 4-3,-6-2-14,-28-8-65,-7-7-270,-11-13-424</inkml:trace>
  <inkml:trace contextRef="#ctx0" brushRef="#br0" timeOffset="104072.1146">16071 13353 947,'0'0'110,"0"0"-107,0 0 15,0 0-14,0 0 12,-20 116-11,-26-106 5,1-10-1,11 0 23,12-22-2,13-2 11,9 0 2,7 2-39,31 6-4,9 12-5,13 4-36,2 10-102,-4 20-214</inkml:trace>
  <inkml:trace contextRef="#ctx0" brushRef="#br0" timeOffset="104377.9083">16766 13638 25,'0'0'1237,"0"0"-1216,0 0-2,80 114 20,-61-68-31,-8-7-4,-9-12-2,1-13 0,-3-9-1,0-5 2,4-7 9,7-29-2,5-13-8,6 2-2,5 7 0,-1 13 5,1 13 8,-2 9 9,-6 5-12,0 1-5,-6 26-1,-6 8-1,-5 10-2,-2 1-1,0 6-52,0-10-58,0-12-301,-6-16-215</inkml:trace>
  <inkml:trace contextRef="#ctx0" brushRef="#br0" timeOffset="104538.6922">17276 13612 1155,'0'0'114,"0"0"-84,0 0 1,0 0-21,32 132-7,-32-78-3,0-8-39,0-7-57,0-18-134,0-13-159,16-8-145</inkml:trace>
  <inkml:trace contextRef="#ctx0" brushRef="#br0" timeOffset="104691.4911">17467 13580 961,'0'0'175,"0"0"-115,0 0 0,0 0-19,9 141-16,-5-88-19,-2-2-6,3 0-9,-5-9-69,0-7-102,0-13-222</inkml:trace>
  <inkml:trace contextRef="#ctx0" brushRef="#br0" timeOffset="104850.3962">17272 13360 1082,'0'0'78,"0"0"-61,97-109 2,-24 95-19,-2 6-65,-17 8-198,-22 0-311</inkml:trace>
  <inkml:trace contextRef="#ctx0" brushRef="#br0" timeOffset="105195.5907">17874 13469 1109,'0'0'60,"0"0"-35,0 0 27,121 104-39,-117-58-6,-4-2-7,-29 2 3,-13 1-3,2-12-2,9-10-23,17-13 4,11-12-33,3 0-49,19-28-21,12-16-60,9-4 85,-4 2 88,-2-1 11,-6 10 109,-10 6 68,-5 9-15,-7 10-48,-6 7-32,0 5-14,0 0-30,-8 26-21,-3 13 12,9 3-7,2 5-12,7-4-8,17-2-2,8-5-9,2-8-39,-2-8-33,-7-16-106,-5-4-363</inkml:trace>
  <inkml:trace contextRef="#ctx0" brushRef="#br0" timeOffset="105414.4645">18365 13068 1265,'0'0'69,"132"-30"-24,-39 35 22,0 44-52,-7 30-15,-17 18 3,-27 14-4,-26 11 4,-16 1-3,-42 5 2,-30-2 6,-15-7-4,0-15-4,7-25-17,8-18-37,12-23-107,9-26-637</inkml:trace>
  <inkml:trace contextRef="#ctx0" brushRef="#br0" timeOffset="106103.6959">8978 13555 886,'0'0'156,"-123"20"-98,36 59 36,-11 43-19,2 31-21,15 9-2,40-8-16,37-13-17,15-25-10,53-24-8,21-22-2,6-20 0,1-15-69,-12-18-158,-26-13-645</inkml:trace>
  <inkml:trace contextRef="#ctx1" brushRef="#br0">8484 8632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5-11T07:00:28.0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1433 1856 1006,'0'0'179,"0"0"-161,0 0 79,-85-110-51,53 100-27,2 10 2,-4 0-5,-7 20-1,-1 18-2,5 17-1,0 9 9,17 14-9,14 11-12,6 2 0,5 8 0,24-3-19,3 5-50,-4-4-63,-16-4-207,-12-15-122</inkml:trace>
  <inkml:trace contextRef="#ctx0" brushRef="#br0" timeOffset="253.9485">871 2731 602,'0'0'102,"0"0"85,-49-141-49,70 92-101,50-10-37,24-2-7,18-2-1,5-3-63,-4 1-47,-11 2 33,-19 5 85,-26 12 4,-22 13 21,-24 15 111,-12 14 42,0 4-3,0 0-90,0 0-36,-12 6-22,-3 29-23,-6 16-4,-2 21-2,13 8 0,8 2-31,2 3-56,11-8-143,13-18-242</inkml:trace>
  <inkml:trace contextRef="#ctx0" brushRef="#br0" timeOffset="570.9852">1791 2386 996,'0'0'174,"0"0"-160,0 0 4,0 0-18,139-30-3,-102 58-4,-14 4-22,-21 7-4,-2-1 10,0-11 17,-4-8 6,1-16 2,3-3-2,0-16-30,27-24 0,4-14 8,3-4 22,-9 10 12,-9 10 69,-11 16 16,-5 13-4,0 8-17,0 1-40,0 0-28,0 10-8,0 20-5,0 16 5,0 6-10,0 2-65,0-4-89,0-16-254,0-15-334</inkml:trace>
  <inkml:trace contextRef="#ctx0" brushRef="#br0" timeOffset="757.7612">2202 2069 1093,'0'0'142,"0"0"-130,120-35 10,-47 61-7,6 21 2,-11 12 1,-19 6-5,-17 2-7,-28 3-3,-4 0 2,-17 0-5,-17 3-35,3-9-72,4-18-280,9-26-20</inkml:trace>
  <inkml:trace contextRef="#ctx0" brushRef="#br0" timeOffset="894.3715">3161 2324 1262,'0'0'44,"137"-82"-36,-54 48-8,-14 10-1,-25 11-212,-32 13-560</inkml:trace>
  <inkml:trace contextRef="#ctx0" brushRef="#br0" timeOffset="1033.1225">3118 2601 1255,'0'0'145,"0"0"-139,0 0 10,140-30-3,-46 1-9,-3 1-4,-22 4-16,-24 4-89,-30-4-229</inkml:trace>
  <inkml:trace contextRef="#ctx0" brushRef="#br0" timeOffset="11749.2059">4480 1864 1106,'0'0'72,"0"0"24,0 0-61,0 0-28,0 0 3,2 129 24,4-73-16,-4-4-4,-2-5-5,0-1-5,0-2-4,0 3-2,0 4-53,0-5-109,0-7-209,0-16-224</inkml:trace>
  <inkml:trace contextRef="#ctx0" brushRef="#br0" timeOffset="12055.0332">4895 2173 941,'0'0'161,"0"0"-151,0 0 53,0 0-6,135-9-27,-68-5-13,-4 3-10,-10 3-7,-16 7-72,-10-3-202,-13-9-272</inkml:trace>
  <inkml:trace contextRef="#ctx0" brushRef="#br0" timeOffset="12541.9033">5883 1823 1028,'0'0'178,"0"0"-174,0 0 3,0 0 6,0 0-13,0 0 0,-50 29 2,14-18 3,2-10 2,8-1 1,10-1 4,2-17-5,14-4 0,0 4-7,0-3-6,25 7-7,6 4 13,9 2-6,-1 8 6,1 0 0,2 4 0,-6 20-5,-5 15 2,-8 6 1,-19 9-2,-4 11 1,-25 3 3,-26 0 4,-9-6-1,-1-8 5,3-19-8,16-13 3,16-14 1,13-8 5,10-7 12,3-16-7,3-5-14,17 3 0,8 9 1,3 9 3,-2 7 7,2 0-4,-2 12-4,-2 13-3,-4 1-3,-4 1-13,4-6-37,-5-4-107,-3-13-233,6-4-210</inkml:trace>
  <inkml:trace contextRef="#ctx0" brushRef="#br0" timeOffset="12715.0128">6249 1883 900,'0'0'321,"0"0"-300,0 0-9,0 0-7,68 134 27,-44-70-17,-6-2-9,-7 1-3,-9-5-3,-2-6-59,-2-8-101,-20-16-156,-1-16-156</inkml:trace>
  <inkml:trace contextRef="#ctx0" brushRef="#br0" timeOffset="12991.3911">6660 1979 1094,'0'0'143,"0"0"-114,0 0 33,0 0-42,0 0-20,0 0-12,-58-23 9,-2 55 2,-6 14-1,13 3 2,15-2 5,21-6 4,17-4 0,0-3-2,37-5-4,17-2 8,10-6 6,6-4-10,-3-7 2,-13 0-5,-19-3-4,-20-4-55,-15 3-80,-13-2-318</inkml:trace>
  <inkml:trace contextRef="#ctx0" brushRef="#br0" timeOffset="13329.975">4432 2592 103,'0'0'761,"0"0"-725,0 0-3,0 0 58,0 0-82,116 49 63,54-42 42,51-4-52,38-3-13,24 0-4,2 0-13,-8-5-10,-32-5-7,-45 3-1,-52-3 4,-51 1-15,-43 5-3,-29 3-2,-21-2-45,-4 2-32,-21-5-68,-25-11-284</inkml:trace>
  <inkml:trace contextRef="#ctx0" brushRef="#br0" timeOffset="15274.0655">7761 2191 1272,'0'0'87,"0"0"-84,0 0 19,-2 126 8,2-59-18,0 5-6,0 0-6,0-3-13,-2-3-58,-17-10-162,-4-20-354</inkml:trace>
  <inkml:trace contextRef="#ctx0" brushRef="#br0" timeOffset="15445.1792">7538 2597 998,'0'0'125,"0"0"-117,196-51 46,-89 28-29,0-4-21,-14 3-4,-27-2-49,-44 1-206,-25-7-348</inkml:trace>
  <inkml:trace contextRef="#ctx0" brushRef="#br0" timeOffset="15972.9958">9000 2380 1094,'0'0'117,"0"0"-99,0 0-3,0 0-12,148-3 11,-40 3 8,6-7-7,-4-7-9,-14 2-6,-30 4-8,-28 3-112,-38 5-137,-27 0-182</inkml:trace>
  <inkml:trace contextRef="#ctx0" brushRef="#br0" timeOffset="16317.7255">8811 2516 1014,'0'0'19,"0"0"-5,0 0 66,142 90-9,-50-69-15,6-3-19,-6-3-21,-21-2-16,-27 1-2,-27 0-15,-17 4-9,-21 6 4,-37 8 22,-20 2 6,-7 2-5,5-2 0,6 3 1,18-5-1,19 0-1,19-5 10,18 1-2,15-3-5,50-4 6,33-10 5,25-9 11,13-2 2,0-13-11,-16-2-8,-33 4-8,-35 11-25,-48 0-110,-24 9-167,-62 15-193</inkml:trace>
  <inkml:trace contextRef="#ctx0" brushRef="#br0" timeOffset="16626.3376">8336 3784 1083,'0'0'16,"0"0"12,16 150 35,-16-85-36,0-9-11,0-11-8,-14-14-2,6-17 4,1-14-5,3 0 15,4-42 15,0-16-35,8-7-1,21 6 1,-2 20 0,-3 17 10,-4 16 15,-1 6-12,-6 0-13,1 20 1,-1 12 3,-3 8-3,4 4-1,-3 4-32,1 5-51,-6-3-159,-6-11-322</inkml:trace>
  <inkml:trace contextRef="#ctx0" brushRef="#br0" timeOffset="16769.298">8858 3967 1174,'0'0'60,"130"-69"-56,-47 45-4,-6 4-63,-17 6-243,-25 11-401</inkml:trace>
  <inkml:trace contextRef="#ctx0" brushRef="#br0" timeOffset="16918.0778">8900 4129 902,'0'0'301,"0"0"-294,0 0 22,0 0-18,0 0-11,192 17-2,-101-42-96,-8-8-188,-18-5-402</inkml:trace>
  <inkml:trace contextRef="#ctx0" brushRef="#br0" timeOffset="17061.4719">9553 3909 1075,'0'0'141,"0"0"-125,-45 111 66,42-57-43,1 4-27,2 1-12,0-9-1,0-12-61,0-18-118,0-20-253</inkml:trace>
  <inkml:trace contextRef="#ctx0" brushRef="#br0" timeOffset="17578.0129">9589 1740 679,'0'0'362,"0"0"-337,0 0-7,0 0 0,0 0-5,-76 123 5,23-76-2,-3-4-9,7-11-2,6-15 3,16-12-2,12-5 0,11 0 4,4-24 1,0-3-11,25 6-7,10 4 7,6 16 4,12 1-4,5 10 1,4 7 2,3 0 4,-7-7 2,-13-10-2,-7 0-3,-13-18 7,-7-18 16,-9-9 11,-9-4 2,0 3-9,-15 5-13,-7 11 3,1 16-18,0 14-3,0 0-17,3 25-72,6 9-64,12-5-322</inkml:trace>
  <inkml:trace contextRef="#ctx0" brushRef="#br0" timeOffset="26919.5262">10628 2680 1082,'0'0'91,"0"0"-54,0 0-3,0 0-25,155-23 6,-63 0-6,-7 6-9,-16 2-79,-20 1-133,-22-1-247</inkml:trace>
  <inkml:trace contextRef="#ctx0" brushRef="#br0" timeOffset="27091.6685">11200 2462 1059,'0'0'155,"0"0"-130,0 0 4,0 0-12,0 104 7,6-57-17,-6-1-7,0 4-1,0-2-55,-10-4-127,-3-12-220,1-18-264</inkml:trace>
  <inkml:trace contextRef="#ctx0" brushRef="#br0" timeOffset="27314.3377">11439 2428 1101,'0'0'109,"0"0"-106,114 0 35,-58 30-7,-5 6-8,-11 11-10,-14 0-8,-14 6 1,-12-3-5,-12-3 2,-28 2 0,-8-3-3,-8-6-10,-1-8-44,6-14-62,5-14-150,3-4-191</inkml:trace>
  <inkml:trace contextRef="#ctx0" brushRef="#br0" timeOffset="27629.9812">11606 2002 1116,'0'0'59,"0"0"-46,0 0-1,0 0 5,92 128-7,-84-94-9,-3-13 3,-5-8-4,0-10 1,0-3 4,0-3 5,0-29-7,0-15-3,0-7-13,12 0 7,15 12 1,1 15 4,0 24 1,2 3 0,-6 17 6,3 24 0,-9 8 12,-7 2-12,-10 2-6,-1-4-1,-7 4-60,-29 0-133,-13-4-265</inkml:trace>
  <inkml:trace contextRef="#ctx0" brushRef="#br0" timeOffset="27915.881">10720 2185 251,'0'0'697,"0"0"-663,-164 45 74,106 18-30,5 16-33,9 5-1,16-1-9,18-8-10,10-9-13,15-8-11,32-9-1,13-6-33,16-11-132,2-19-366</inkml:trace>
  <inkml:trace contextRef="#ctx0" brushRef="#br0" timeOffset="28185.1809">12359 2733 1015,'0'0'151,"0"0"-134,0 0 33,114-8-39,-44-4-11,-3 0-126,-11-7-278</inkml:trace>
  <inkml:trace contextRef="#ctx0" brushRef="#br0" timeOffset="28349.0089">12908 2479 1061,'0'0'214,"0"0"-202,0 0 15,0 0 10,18 127-15,-6-70-16,-4 3-6,-8 1-23,0 4-77,-14-7-238,-21-12-272</inkml:trace>
  <inkml:trace contextRef="#ctx0" brushRef="#br0" timeOffset="28687.7773">10714 3305 916,'0'0'166,"0"0"-153,0 0 4,235 21 69,-28-13-12,47-1-39,34-7-12,24 0 10,11 0 6,-9-10-7,-26-5-4,-47 1-25,-72 0-2,-64 4-1,-58 2-9,-43 2-40,-23 5-20,-70 1-75,-36 0-295</inkml:trace>
  <inkml:trace contextRef="#ctx0" brushRef="#br0" timeOffset="29031.8914">11493 3880 963,'0'0'72,"0"0"-67,-3 130 59,3-78-41,0-5-16,0-11 2,-6-10 2,-6-12 10,8-10 1,1-4-3,3-12 13,0-31-1,19-10-31,8-3 0,4 10 0,0 13 1,-4 15 4,-3 11-2,-2 7 7,-2 3-1,0 21-7,-6 12 0,-3 5 2,-9 8-4,-2 1-6,0-1-40,0-9-110,0-15-184,0-22-154</inkml:trace>
  <inkml:trace contextRef="#ctx0" brushRef="#br0" timeOffset="29174.9533">11941 4018 1111,'0'0'66,"0"0"-55,0 0 8,0 119-16,0-74-3,0-2-70,0-9-135,0-12-171</inkml:trace>
  <inkml:trace contextRef="#ctx0" brushRef="#br0" timeOffset="29353.5637">12198 4025 1035,'0'0'191,"0"0"-181,0 0 28,0 0-13,0 0-9,-23 135-12,20-95-4,1 3-6,0-2-45,-3-6-83,0-5-108,-5-11-67,-4-10-239</inkml:trace>
  <inkml:trace contextRef="#ctx0" brushRef="#br0" timeOffset="29505.5132">11836 4000 1088,'0'0'89,"0"0"-79,0 0 25,145-118-20,-50 90-15,-8 5-8,-12 9-81,-27 2-294</inkml:trace>
  <inkml:trace contextRef="#ctx0" brushRef="#br0" timeOffset="29795.5801">12475 3635 909,'0'0'106,"0"0"-93,0 0 37,0 0-41,0 0-9,0 0 1,52 20 4,-52-8 1,-2-3 0,-7-8 0,5 6 3,4-7 3,0 1 0,0-1-2,0 0-4,0 0-2,0 0-3,0 0-1,0 0-25,0 0-44,0 0-75,0 0-139,-13 0-94</inkml:trace>
  <inkml:trace contextRef="#ctx0" brushRef="#br0" timeOffset="30074.6384">12475 3635 977,'-127'90'95,"141"-90"-60,28 0 31,13 21-33,11 15-7,-4 10-3,-9 6 3,-17 6-2,-15 3-14,-21 6 4,-8 1 3,-34 1-3,-11-9-4,-1-10-9,5-8 2,12-11-3,10-12-4,11-8-34,7-11-51,9 0-95,0-30-157,0-17-315</inkml:trace>
  <inkml:trace contextRef="#ctx0" brushRef="#br0" timeOffset="30548.4356">13056 3539 979,'0'0'81,"0"0"-75,0 0 4,0 0-7,0 0-3,0 0-9,-50 46-11,32-46 20,5 0 0,5-4 2,2-14 5,6-2-7,0 2 0,10 2-5,10 6 1,6 4 4,-2 6-2,6 0 4,-1 6 2,-4 18-1,-9 4 10,-3 8 5,-13 4-3,0-1 9,-7 1-11,-22-4 1,-4 0-7,-4-9-5,4-2 1,4-12-3,10-5 0,7-8 3,7 0 3,5 0 2,0-1-3,17-6-5,7 4 8,14 3 15,4 0 3,7 2-3,2 10-3,0-3-4,-5 2-10,-11-3-6,-16-2-32,-13-2-97,-6-4-279,-37 0-333</inkml:trace>
  <inkml:trace contextRef="#ctx0" brushRef="#br0" timeOffset="30850.5645">11519 3585 907,'0'0'114,"0"0"-90,0 0 76,-138 145-45,87-53 3,5 7 10,16-2-18,13-1-5,15-5-15,2-9-19,25-10-7,27-8-3,10-9-1,7-13-19,-1-14-32,-6-14-32,-6-14-75,-12-12-142,-19-34-223</inkml:trace>
  <inkml:trace contextRef="#ctx0" brushRef="#br0" timeOffset="31783.9811">14223 2657 450,'0'0'213,"0"0"-59,0 0 27,0 0-49,0 0-33,0 0-39,-37-18-37,-6 59-10,-6 14-7,4 3-2,8-2 1,14-5-3,14-12-2,9-4-3,11-10 0,28-10-23,14-13-1,9-2-10,6-14-15,-5-21-3,-8-1 19,-15 0 36,-14 6 8,-17 12 4,-9 8 26,0 10 10,0 0-26,-20 14-21,-2 16-1,4 5 0,9-2-1,9-7-1,0-5 1,15-10 1,26-9 0,3-2 0,1-5 4,-7-19-1,-11-7 6,-14-1 13,-11-2 15,-2 0-11,-9 6-16,-17 8-10,-8 10-3,1 10-40,-3 5-53,7 29-184,7 7-154</inkml:trace>
  <inkml:trace contextRef="#ctx0" brushRef="#br0" timeOffset="32099.007">14649 3080 1051,'0'0'86,"0"0"-33,133-131-3,-75 82-25,-12-2-21,-17 1 2,-21 3-6,-8 10 4,0 9-4,-27 9-1,-4 18-4,-2 1-5,4 0-18,6 13-11,13 4 6,10 7-25,0 2-2,18 0 22,19 0 21,5 0 17,3-4 3,-9 2 7,-11 0 11,-15 0-7,-10 5-11,0-2 0,-15 2-6,-11 1-32,1-9-137,6-9-104,11-12-165</inkml:trace>
  <inkml:trace contextRef="#ctx0" brushRef="#br0" timeOffset="32424.2304">15218 2706 907,'0'0'112,"0"0"-86,0 0-3,0 0-8,0 0 19,40 127-4,-30-87-16,0-6-5,-1-10-7,-3-9 0,-2-8 0,0-7-1,0 0 4,5-12 5,6-20-2,5-9-8,3 0 2,-5 10-1,1 16 0,-3 9 7,-5 6 8,0 0-13,1 26-3,-6 8 0,-2 4 0,-2 5 2,-2-8-4,3 2-66,-1-13-118,5-11-147,1-13-127</inkml:trace>
  <inkml:trace contextRef="#ctx0" brushRef="#br0" timeOffset="32563.8898">15697 2787 986,'0'0'107,"0"0"-88,0 0-18,0 0 7,0 0-6,9 127-2,-9-95-99,2-6-128,0-13-125</inkml:trace>
  <inkml:trace contextRef="#ctx0" brushRef="#br0" timeOffset="32736.8676">15853 2807 911,'0'0'154,"0"0"-51,0 0-59,0 0-44,0 0 0,0 102 4,0-53-3,5-1-1,-1-2-28,-2-6-106,-2-8-105,0-17-127</inkml:trace>
  <inkml:trace contextRef="#ctx0" brushRef="#br0" timeOffset="32871.9561">15608 2597 898,'0'0'172,"0"0"-168,0 0 17,167-65-21,-89 65-70,-15 0-258</inkml:trace>
  <inkml:trace contextRef="#ctx0" brushRef="#br0" timeOffset="33247.9415">16113 2653 911,'0'0'34,"0"0"19,121 58 29,-76-26-45,-14 9-15,-20 2-22,-11-1 0,-15-4-19,-20-10 8,7-10-7,6-9 9,15-9-7,7 0 2,16-21-17,28-17-45,9-10-14,3 0 88,-6 0 2,-13 8 36,-10 12 54,-14 14 13,-11 8-29,-2 6 14,-10 14-49,-22 24-22,-1 10 6,6 2 7,14-2-20,13-8-6,13-8 0,34-6-4,21-9 3,20-9-2,4-8-1,-5 0-4,-18-4-29,-24-12-46,-25-7-97,-20-7-254</inkml:trace>
  <inkml:trace contextRef="#ctx0" brushRef="#br0" timeOffset="35213.9684">10448 1963 548</inkml:trace>
  <inkml:trace contextRef="#ctx0" brushRef="#br0" timeOffset="35810.9575">10448 1963 548,'131'-123'233,"-131"123"-176,0 0 15,0 0-15,0 0-19,0 0-4,0 0 10,0 0 5,-11 0-14,-12 0-14,-3 0-4,-10 0 5,-7 0 1,-1 0-3,-5 0-10,3 0 1,10 5-1,1-1-7,12-1 2,4 1-4,9 0-1,5 0 0,3-1 0,-1 1-1,3-1 1,-4 0 1,-1 3 4,1 4-4,-4 6 2,0 17 3,-3 20-3,1 12 2,0 16 3,-1 5 3,2 1-5,3 8 4,-4 0-4,2 2 3,3-4-1,-1 4 0,-1 0 0,-2 4 3,2 6-9,1 2 4,-1 7-3,2 12-1,1 4 3,0 4-3,-1-5-1,-1-12 5,0-8-1,0-4-5,2-8 5,-4-12-4,3-9 0,-3-10 0,4-3-1,1-2 2,0-2 4,0 1-5,1-6 1,0-6 0,2-11-2,0-10 1,4-6-1,21-5 0,6-6 6,13-4-1,6-6-3,6-2 2,0 0-3,-6 0 2,-7-8-3,-14-1-3,-14 6-28,-7-1-26,-8-1-30,0-6-112,-8-9-361</inkml:trace>
  <inkml:trace contextRef="#ctx0" brushRef="#br0" timeOffset="36374.5551">11328 5781 1029,'0'0'128,"0"0"-116,0 0 31,0 144 23,0-76-29,0-1-18,0-2-5,0 1-11,0-5 0,0-6-3,0-8-21,0-9-39,0-9-80,0-13-157,-7-16-126</inkml:trace>
  <inkml:trace contextRef="#ctx0" brushRef="#br0" timeOffset="36564.1799">11073 6234 877,'0'0'158,"0"0"-145,0 0 32,170-46 32,-69 17-21,6 0-30,-14 3-8,-26 6-13,-25 10-5,-22 6-65,-18 1-99,-2 0-126,-22-1-199</inkml:trace>
  <inkml:trace contextRef="#ctx0" brushRef="#br0" timeOffset="40171.933">13270 5779 1045,'0'0'81,"0"0"-34,0 0 38,0 0-62,0 0-19,0 0-4,0 0 5,-10 150-3,22-101-2,-6-2 0,1 2-62,-7-3-103,0-2-125,-5-8-133</inkml:trace>
  <inkml:trace contextRef="#ctx0" brushRef="#br0" timeOffset="40409.7129">12819 6461 860,'0'0'235,"0"0"-202,0 0-11,0 0-2,202 8 34,-50-32-8,20-14-17,4-9-2,-7 1 1,-10-2-9,-30 8-6,-33 12-2,-40 12-9,-36 10-2,-20 6-22,-15 0-15,-30 4-19,-25 24-112,-9 10-198,-11 7-102</inkml:trace>
  <inkml:trace contextRef="#ctx0" brushRef="#br0" timeOffset="40881.8504">13004 7046 795,'0'0'194,"0"0"-140,0 0-13,0 0-3,0 0 24,7 139-25,-7-97-21,0-6-1,2-10-6,-2-10-2,2-10-5,0-6 5,0 0 1,4-22 5,0-20-7,7-13-5,7-1-1,5 8 0,4 14 0,-3 14-3,-1 14 2,-3 6-1,-1 0 1,-4 17 1,-5 12-1,-4 7 1,-3 3 0,-5 4-10,0 5-55,0-3-128,0-9-149,-5-17-160</inkml:trace>
  <inkml:trace contextRef="#ctx0" brushRef="#br0" timeOffset="41064.3095">13505 7069 1134,'0'0'61,"0"0"-61,0 0 0,0 0 14,0 0-3,25 142-9,-25-100-2,0 1-9,0-6-81,0-13-83,0-14-110,0-10-134</inkml:trace>
  <inkml:trace contextRef="#ctx0" brushRef="#br0" timeOffset="41220.9293">13694 7022 1001,'0'0'86,"0"0"-68,0 0-6,0 0 21,8 137-17,-6-87-13,0 4-3,-2 2-8,0 0-95,0-8-135,0-14-147</inkml:trace>
  <inkml:trace contextRef="#ctx0" brushRef="#br0" timeOffset="41394.2812">13349 6953 1114,'0'0'4,"0"0"6,179-141-10,-65 83 6,6 7-3,-13 5-3,-21 6-110,-32 6-340</inkml:trace>
  <inkml:trace contextRef="#ctx0" brushRef="#br0" timeOffset="41849.9659">15044 5484 1005,'0'0'25,"0"0"-20,0 0 54,0 0 8,0 0-48,0 0-14,-150 16-4,75 2 2,-1-4 1,9-1 3,8 1 25,9 1 2,16 15-4,5 20-7,10 22-12,11 30 5,8 17 8,0 16 10,8 12-9,9 6-8,1 10 0,-5 13 5,-9-2-4,-4 0-8,0-12 3,-10-24-10,-11-19 8,6-25 0,11-26 1,4-22-2,0-18-5,15-14-2,20-12-2,15-2 1,10 0 1,0-11-3,-2 4-16,-4 0-56,-6 4-42,-7-11-85,-10-16-372</inkml:trace>
  <inkml:trace contextRef="#ctx0" brushRef="#br0" timeOffset="42126.6402">15253 5907 998,'0'0'62,"0"0"-4,0 0 17,0 0-59,0 0 6,0 0 13,61 131-17,-51-75-8,-4 0-7,2-3 0,-6-10-3,1-5-26,-3-10-53,0-10-101,0-12-119,0-6-87</inkml:trace>
  <inkml:trace contextRef="#ctx0" brushRef="#br0" timeOffset="42411.9248">15575 5907 123,'0'0'861,"0"0"-808,0 0 28,0 0-32,0 0-34,0 0-9,21-36 6,-54 60 16,-9 6-13,-1-2-7,3 0-2,7-2 6,10 3 5,8 1-6,13 0-4,2 4-1,11 0 3,22-4-1,3-7-3,2-4 1,-4-5-5,-7-6-1,-8-5 0,-3 0-55,-4-3-56,7 0-102,-4-6-218</inkml:trace>
  <inkml:trace contextRef="#ctx0" brushRef="#br0" timeOffset="42592.9233">15940 6041 1091,'0'0'71,"0"0"-67,138-24 38,-55 2-2,-1 2-28,-17 6-11,-27 8-1,-25 6-77,-13 0-117,-20 0-169</inkml:trace>
  <inkml:trace contextRef="#ctx0" brushRef="#br0" timeOffset="43286.1272">17093 5749 800,'0'0'110,"0"0"-30,0 0-2,0 0-73,0 0 20,8 120 40,-3-55-12,-5 3-25,0-4-14,0-5-13,0-6-1,0-11-9,0-10-87,0-12-134,-7-20-241</inkml:trace>
  <inkml:trace contextRef="#ctx0" brushRef="#br0" timeOffset="43547.7676">17418 5757 1045,'0'0'80,"0"0"-60,0 0 17,0 0-10,0 0-15,0 0-6,-160 108-2,112-84-1,5-4 5,13-2 19,12 4-8,15 4-11,3 5-7,17-1 2,22 0-3,9-6 4,2-1-3,0-3-1,-12-1-33,0-3-89,-14-6-216,-8-10-236</inkml:trace>
  <inkml:trace contextRef="#ctx0" brushRef="#br0" timeOffset="43772.9196">17764 5675 1080,'0'0'78,"0"0"-22,0 0 14,0 0-59,-124 107-5,96-50 7,3-3 4,9-1-1,12-2-9,4 0-7,0-2-2,12-1-13,14-5-42,0-11-101,1-12-199,-4-16-139</inkml:trace>
  <inkml:trace contextRef="#ctx0" brushRef="#br0" timeOffset="43909.7309">17806 6086 903,'0'0'75,"0"0"-75,172-80 0,-91 59-3,-7 6-226,-20-2-324</inkml:trace>
  <inkml:trace contextRef="#ctx0" brushRef="#br0" timeOffset="44065.3082">18273 5809 1079,'0'0'67,"0"0"46,0 0-68,0 0-45,0 0 0,-21 116 2,23-60-2,0-1 0,0-4-38,-2-2-46,0-7-113,0-12-165</inkml:trace>
  <inkml:trace contextRef="#ctx0" brushRef="#br0" timeOffset="44313.3508">18263 5687 1074,'0'0'10,"129"-7"1,-36 18 20,2 24-7,-16 16 1,-23 7-10,-29 4-8,-25 2 6,-2 3 10,-35-5 4,-11-2-7,0-7-11,-1-7-5,9-11-4,7-9-52,2-16-142,2-10-176</inkml:trace>
  <inkml:trace contextRef="#ctx0" brushRef="#br0" timeOffset="44672.6378">18503 5300 1071,'0'0'19,"0"0"-11,0 0-7,0 0 7,132 102-6,-125-74 6,-7-8-8,0-10 0,0-8 11,0-2 7,-2 0-2,-6-24-4,8-16-12,0-12-1,8 2-2,11 11 3,-1 15-5,2 15 5,0 6 1,1 3 3,3 8 8,-3 19 13,-4 8-2,-8 3-13,-5 3-7,-2 1-3,-2 2-41,2-6-131,-2-10-224</inkml:trace>
  <inkml:trace contextRef="#ctx0" brushRef="#br0" timeOffset="44919.8618">19199 5889 332,'0'0'779,"0"0"-746,0 0 3,0 0-19,0 0-14,0 0-3,135 0-13,-106-3-112,-8-6-229</inkml:trace>
  <inkml:trace contextRef="#ctx0" brushRef="#br0" timeOffset="45379.0082">20057 5522 1097,'0'0'63,"0"0"12,0 0-1,-152 38-54,105 15-11,1 11 11,8 6 5,9-1-5,13-6-5,16-7-8,0-12-5,9-6-2,15-5 0,9-11-26,-2-4-28,0-7-51,-2-11-176,-10 0-279</inkml:trace>
  <inkml:trace contextRef="#ctx0" brushRef="#br0" timeOffset="45537.5893">20021 5912 1039,'0'0'51,"0"0"-51,0 0-2,128-49 2,-57 31-83,-8-2-204,-13-2-244</inkml:trace>
  <inkml:trace contextRef="#ctx0" brushRef="#br0" timeOffset="45707.7633">20489 5741 1172,'0'0'19,"0"0"-5,0 0 34,25 110-35,-9-72-10,-3-2-3,-7-2-3,-6 0-54,0-3-96,0-14-159,0-12-178</inkml:trace>
  <inkml:trace contextRef="#ctx0" brushRef="#br0" timeOffset="45955.079">20545 5538 582,'0'0'530,"0"0"-526,141-8 8,-68 28 20,-1 13-20,-11 8 1,-11 12 6,-21 1 10,-15 8-2,-14-1-2,0-3-6,-29-3-3,-9-2-10,2-9-6,2-12-7,9-12-33,8-12-52,2-8-166,8-13-186</inkml:trace>
  <inkml:trace contextRef="#ctx0" brushRef="#br0" timeOffset="46321.1924">20989 5167 953,'0'0'26,"0"0"-24,0 0 49,58 137-17,-49-97-18,-5-10-9,-4-9 3,0-7 9,0-14 0,0 0-2,0 0 6,2-17 4,9-21-24,5-6-3,7 1-2,-2 9 2,-1 17 1,0 10 3,-1 7 1,-2 11 9,4 14 13,-4 9-2,-1 1-8,-6 0-2,-5 6-10,-5 1-5,0 5 0,-17-1-70,-6-5-152,3-11-251</inkml:trace>
  <inkml:trace contextRef="#ctx0" brushRef="#br0" timeOffset="46757.8261">21519 4965 1166,'0'0'24,"0"0"-23,190-8 20,-104 8-4,-3 0-14,-11 8-2,-10-2 0,-13-1 3,-14-2-4,-10-1 8,-13 0 11,-6-2 5,1 5-6,-1 4 8,4 9 1,1 10-5,6 10-9,-1 17 2,4 10-5,-2 13-5,0 13 0,-5 9-3,-1 14 0,-8 9 0,-4 1 0,0-6 0,0-14 15,-24-17 11,-12-10 5,-16-10 5,-10-13-10,-8-13-13,4-17-9,4-16-6,8-8 0,7-2-24,5-16-26,11-3-25,4 4-22,2 2-93,-4-3-380</inkml:trace>
  <inkml:trace contextRef="#ctx0" brushRef="#br0" timeOffset="47832.3366">22634 5650 603,'0'0'189,"0"0"-99,0 0 88,0 0-68,0 0-54,0 0-22,0 0-9,0 0-14,89-109-6,-53 47 0,-3 1-4,-13 6 1,-11 9-2,-9 18-4,-9 17-2,-24 11-6,-7 0-15,4 26 0,12 12-2,17 3-14,7 4-22,22-3-15,23-8 44,5-4 36,1-4 3,-12-3-1,-12-6 3,-18 1 9,-9-2-12,-3 3-2,-28 1-39,-2-8-184,2-6-226</inkml:trace>
  <inkml:trace contextRef="#ctx0" brushRef="#br0" timeOffset="48266.9749">23033 5349 1053,'0'0'49,"0"0"-33,0 0 1,0 0-8,0 130 5,0-84-8,0-7-1,0-4-5,0-10 0,12-7-1,0-7 0,9-10-9,0-1 7,6-4 3,0-22 2,1-7 2,2-6-1,-1 0-1,-6 2 2,-6 11 5,-9 14 7,-6 8 7,-2 4-4,0 0-19,0 0-6,0 7 4,-2 5 2,-6-9 0,8-1-2,0-2-7,0 0 1,12-17 4,13-8-2,6 4 2,-2 16 4,-3 5 2,-2 0 1,1 26 2,-9 11 7,-12 4-1,-4-1-11,0 0 0,-33-6-22,-8-6-104,-9-10-119,2-13-66</inkml:trace>
  <inkml:trace contextRef="#ctx0" brushRef="#br0" timeOffset="48499.5287">23205 5053 862,'0'0'155,"0"0"-110,0 0-17,0 0-28,0 0 0,0 0 12,-71 62-2,36-56 1,10-6-4,8 0 6,11-10 1,6-9 5,0-2-19,29 7-8,13 8-9,12 6-27,4 0-85,4 16-190,-6 9-201</inkml:trace>
  <inkml:trace contextRef="#ctx0" brushRef="#br0" timeOffset="48798.9601">23653 5336 851,'0'0'77,"0"0"10,0 0 40,53 143-82,-36-100-21,-5-6-16,-4-13-2,-4-7-5,-4-11 2,2-6-2,-2 0 4,4-7 8,5-23 4,5-14-17,7 1 0,0 3 0,-3 12 2,-5 16 1,-5 8 9,2 4-4,-1 0-4,-3 18-1,-2 10 0,-4 2-2,0 2-1,0 0-12,0-1-77,-3-9-93,3-9-167,0-11-63</inkml:trace>
  <inkml:trace contextRef="#ctx0" brushRef="#br0" timeOffset="48958.0255">24071 5360 778,'0'0'123,"0"0"22,0 0-38,0 0-93,0 0 1,0 0 18,29 142-15,-42-90-10,3-10-8,0-7-42,7-13-92,3-14-122,0-8-117</inkml:trace>
  <inkml:trace contextRef="#ctx0" brushRef="#br0" timeOffset="49112.9924">24194 5382 650,'0'0'222,"0"0"-3,0 0-75,0 0-112,0 0-31,0 0 25,10 122-4,-2-74-18,-1-4-4,-5-8-7,-2-5-72,0-12-134,-7-9-246</inkml:trace>
  <inkml:trace contextRef="#ctx0" brushRef="#br0" timeOffset="49251.8262">24036 5147 1050,'0'0'44,"0"0"-39,0 0 2,0 0-7,161-55-101,-123 76-304</inkml:trace>
  <inkml:trace contextRef="#ctx0" brushRef="#br0" timeOffset="49584.8536">24339 5271 252,'0'0'451,"0"0"-381,0 0 92,141 95-100,-99-57-38,-11 4 11,-15 0-19,-16 0-4,0-3-9,-29-8 3,-5-7-2,8-12-4,8-6-7,15-6-17,3-3-21,17-30-34,18-14-33,7-10 71,1-1 35,-10 9 6,-8 12 87,-14 16 49,-7 13-17,-4 8 1,0 5-75,-27 27-20,-6 11-12,-3 6-2,12-5-3,17-1-4,7-7-3,13-7-1,29-3-23,10-12-40,-4-10-70,-5-4-214,-23-8-352</inkml:trace>
  <inkml:trace contextRef="#ctx0" brushRef="#br0" timeOffset="49960.7384">24314 4787 1209,'0'0'19,"0"0"-17,0 0 1,166-12-3,-62 12 0,-1 0 0,-13 0-4,-24 0 4,-20 3 3,-21 6-2,-13 4 3,-12 11 5,0 17 13,0 17 8,-10 14-3,-5 18-4,3 21-10,4 13-7,6 12-5,2 7 1,0-7-2,0 3 6,0-7-5,0-8 11,0-16 0,-9-20 19,-18-14 8,-19-12-3,-15-11-5,-12-18-17,-4-14-11,2-19-3,13 0-37,8-26-39,12-2-79,4 10-509</inkml:trace>
  <inkml:trace contextRef="#ctx0" brushRef="#br0" timeOffset="50337.7389">23512 7931 811,'0'0'184,"0"0"-26,0 0-26,0 0-71,127-111-33,-44 37-5,15-12-7,11-9 0,7-5-7,-5 2-6,-10 10-3,-21 20 6,-22 18-5,-23 16-1,-19 13 2,-9 10-2,-7 6-19,0 5-21,-4 0-30,-25 20-71,-13 16-149,-12 10-141</inkml:trace>
  <inkml:trace contextRef="#ctx0" brushRef="#br0" timeOffset="50570.7202">23672 8047 801,'0'0'160,"0"0"-51,0 0 23,0 0-81,0 0-23,177-131-9,-70 51-2,8 0-5,1 6 11,1 7 3,-10 12 0,-13 5-14,-19 10-1,-21 7-4,-28 7-7,-26 6-19,-3 3-39,-41 0-133,-20-3-436</inkml:trace>
  <inkml:trace contextRef="#ctx0" brushRef="#br0" timeOffset="63605.781">5582 3268 864,'0'0'82,"0"0"38,0 0-20,0 0-57,0 0-18,0 0-19,0 0-4,-50 69 13,7-15-5,-1 2 2,0-3-7,8-2 0,9-10-2,9-8 0,9-10-1,9-9-2,3-5 0,37 1 0,22-6 6,19-4 9,4 0 6,5-5-11,-14-13-3,-15 4-7,-17 4-14,-18 1-73,-9 1-102,-15-9-145,-2-12-204</inkml:trace>
  <inkml:trace contextRef="#ctx0" brushRef="#br0" timeOffset="63786.6646">5763 3442 551,'0'0'481,"0"0"-451,-21 104 70,11-37-4,1 9-56,1 2-3,-2 6-18,-3 0-8,4-6-9,-2-10-2,7-15-21,2-19-38,-2-20-91,1-14-220,-8-14-360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0323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2855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195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36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542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8808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6512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319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3589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7760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881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5100B-9634-4307-ACD8-6951C812898B}" type="datetimeFigureOut">
              <a:rPr lang="en-IN" smtClean="0"/>
              <a:t>11-05-2022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5129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customXml" Target="../ink/ink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customXml" Target="../ink/ink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2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customXml" Target="../ink/ink5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5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emf"/><Relationship Id="rId4" Type="http://schemas.openxmlformats.org/officeDocument/2006/relationships/customXml" Target="../ink/ink5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67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customXml" Target="../ink/ink69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customXml" Target="../ink/ink70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customXml" Target="../ink/ink71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customXml" Target="../ink/ink72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customXml" Target="../ink/ink73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customXml" Target="../ink/ink74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customXml" Target="../ink/ink7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9.emf"/><Relationship Id="rId4" Type="http://schemas.openxmlformats.org/officeDocument/2006/relationships/customXml" Target="../ink/ink76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customXml" Target="../ink/ink7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emf"/><Relationship Id="rId4" Type="http://schemas.openxmlformats.org/officeDocument/2006/relationships/customXml" Target="../ink/ink7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customXml" Target="../ink/ink8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3.emf"/><Relationship Id="rId4" Type="http://schemas.openxmlformats.org/officeDocument/2006/relationships/customXml" Target="../ink/ink80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customXml" Target="../ink/ink8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customXml" Target="../ink/ink8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7.emf"/><Relationship Id="rId4" Type="http://schemas.openxmlformats.org/officeDocument/2006/relationships/customXml" Target="../ink/ink8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customXml" Target="../ink/ink85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customXml" Target="../ink/ink86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customXml" Target="../ink/ink87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customXml" Target="../ink/ink88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customXml" Target="../ink/ink89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customXml" Target="../ink/ink9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customXml" Target="../ink/ink91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customXml" Target="../ink/ink92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customXml" Target="../ink/ink93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customXml" Target="../ink/ink94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customXml" Target="../ink/ink95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customXml" Target="../ink/ink96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8560" y="137880"/>
              <a:ext cx="8781120" cy="5975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2080" y="126720"/>
                <a:ext cx="8800200" cy="599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75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44480" y="142200"/>
              <a:ext cx="6856560" cy="5476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9080" y="131760"/>
                <a:ext cx="6871320" cy="549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284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9760" y="184680"/>
              <a:ext cx="8413200" cy="2086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9680" y="174600"/>
                <a:ext cx="8434800" cy="21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16440" y="1935000"/>
              <a:ext cx="7568280" cy="3274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9600" y="1924920"/>
                <a:ext cx="7585200" cy="329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4319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3160" y="198360"/>
              <a:ext cx="8528400" cy="6162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4160" y="191880"/>
                <a:ext cx="8548920" cy="618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673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90240" y="176760"/>
              <a:ext cx="8693280" cy="6351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3040" y="165240"/>
                <a:ext cx="8710920" cy="637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360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99120" y="129240"/>
              <a:ext cx="8246160" cy="5817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8320" y="120240"/>
                <a:ext cx="8268120" cy="583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5786280" y="651600"/>
              <a:ext cx="1914480" cy="416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78000" y="639720"/>
                <a:ext cx="1934640" cy="43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857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66360" y="167400"/>
              <a:ext cx="7383600" cy="5666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5560" y="159480"/>
                <a:ext cx="7406280" cy="568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779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84120" y="249840"/>
              <a:ext cx="8419320" cy="5607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120" y="237600"/>
                <a:ext cx="8440200" cy="562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817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0920" y="238320"/>
              <a:ext cx="8587800" cy="6063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560" y="227880"/>
                <a:ext cx="8609040" cy="608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874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2000" y="121680"/>
              <a:ext cx="8022600" cy="6371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920" y="112680"/>
                <a:ext cx="8043840" cy="63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522000" y="1260000"/>
              <a:ext cx="6876000" cy="1453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5880" y="1251000"/>
                <a:ext cx="6892200" cy="147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001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8400" y="311760"/>
              <a:ext cx="7278840" cy="5443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7600" y="301680"/>
                <a:ext cx="7300080" cy="54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7215120" y="1800000"/>
              <a:ext cx="1029960" cy="830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05400" y="1790280"/>
                <a:ext cx="1051560" cy="85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5066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18280" y="352440"/>
              <a:ext cx="5176440" cy="3428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7120" y="348840"/>
                <a:ext cx="5198760" cy="344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623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10320" y="216360"/>
              <a:ext cx="8751600" cy="6485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8800" y="207720"/>
                <a:ext cx="8775000" cy="650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338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9120" y="103320"/>
              <a:ext cx="8407440" cy="6637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7600" y="92520"/>
                <a:ext cx="8431200" cy="666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858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43440" y="111600"/>
              <a:ext cx="8178840" cy="5599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1560" y="104400"/>
                <a:ext cx="8203680" cy="561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907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1120" y="206640"/>
              <a:ext cx="7417440" cy="5487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9960" y="195480"/>
                <a:ext cx="7441560" cy="551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006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5040" y="81360"/>
              <a:ext cx="8346960" cy="5347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4600" y="71280"/>
                <a:ext cx="8368920" cy="536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802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8600" y="229680"/>
              <a:ext cx="7881480" cy="5893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880" y="218880"/>
                <a:ext cx="7896960" cy="591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67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3720" y="176760"/>
              <a:ext cx="7507080" cy="6561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080" y="167040"/>
                <a:ext cx="7528680" cy="658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511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6480" y="151560"/>
              <a:ext cx="8549280" cy="5822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6040" y="140760"/>
                <a:ext cx="8573040" cy="584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404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0120" y="210600"/>
              <a:ext cx="7548840" cy="6485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680" y="199080"/>
                <a:ext cx="7569000" cy="650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438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9600" y="167400"/>
              <a:ext cx="8481240" cy="6171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880" y="158760"/>
                <a:ext cx="8502480" cy="619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29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7360" y="513720"/>
              <a:ext cx="8449200" cy="6111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7280" y="502200"/>
                <a:ext cx="8471520" cy="613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0999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8360" y="459720"/>
              <a:ext cx="8739360" cy="5809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000" y="450720"/>
                <a:ext cx="8759880" cy="583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858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8920" y="53280"/>
              <a:ext cx="8086680" cy="5577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0280" y="45000"/>
                <a:ext cx="8104320" cy="559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54526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18600" y="430920"/>
              <a:ext cx="7108560" cy="5253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9240" y="422640"/>
                <a:ext cx="7127640" cy="527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759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1480" y="152640"/>
              <a:ext cx="7235280" cy="5514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2480" y="142200"/>
                <a:ext cx="7256160" cy="553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903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9160" y="238320"/>
              <a:ext cx="8525880" cy="6211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720" y="228960"/>
                <a:ext cx="8550000" cy="623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0902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9280" y="83880"/>
              <a:ext cx="8535240" cy="5557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8120" y="72360"/>
                <a:ext cx="8557560" cy="558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374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0040" y="157320"/>
              <a:ext cx="8370720" cy="6288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600" y="148320"/>
                <a:ext cx="8390520" cy="630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283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4520" y="153720"/>
              <a:ext cx="8132040" cy="6498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720" y="143640"/>
                <a:ext cx="8148600" cy="651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95021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6320" y="77400"/>
              <a:ext cx="7961400" cy="6514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6240" y="66240"/>
                <a:ext cx="7983000" cy="653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8242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9320" y="176760"/>
              <a:ext cx="8640000" cy="6165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880" y="167040"/>
                <a:ext cx="8659800" cy="618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944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47960" y="477720"/>
              <a:ext cx="7633800" cy="5204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0760" y="465840"/>
                <a:ext cx="7652880" cy="522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068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0760" y="198360"/>
              <a:ext cx="7947000" cy="6538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880" y="188280"/>
                <a:ext cx="7971840" cy="655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8421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12480" y="252720"/>
              <a:ext cx="7930800" cy="5209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1680" y="242280"/>
                <a:ext cx="7953120" cy="523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5945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4040" y="360720"/>
              <a:ext cx="8022960" cy="3999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120" y="351000"/>
                <a:ext cx="8042040" cy="401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6872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5000" y="205920"/>
              <a:ext cx="7999560" cy="6235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2400" y="194400"/>
                <a:ext cx="8024760" cy="626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1469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4760" y="230760"/>
              <a:ext cx="8687160" cy="6213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2880" y="219600"/>
                <a:ext cx="8709840" cy="623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3085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3240" y="240840"/>
              <a:ext cx="6624360" cy="6008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2080" y="228600"/>
                <a:ext cx="6647040" cy="603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065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5880" y="444600"/>
              <a:ext cx="8237160" cy="5730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6520" y="432720"/>
                <a:ext cx="8259120" cy="575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276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02640" y="165240"/>
              <a:ext cx="7639920" cy="4934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1120" y="154440"/>
                <a:ext cx="7661880" cy="49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357880" y="2352240"/>
              <a:ext cx="3382920" cy="2592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50320" y="2340720"/>
                <a:ext cx="3400920" cy="261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5647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8800" y="100080"/>
              <a:ext cx="8422560" cy="6204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20" y="93960"/>
                <a:ext cx="8444520" cy="622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230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0960" y="414360"/>
              <a:ext cx="8372520" cy="4239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160" y="405000"/>
                <a:ext cx="8395920" cy="425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0621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22720" y="328320"/>
              <a:ext cx="8372880" cy="5404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3360" y="316440"/>
                <a:ext cx="8391600" cy="542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72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8280" y="189720"/>
              <a:ext cx="7659360" cy="1261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560" y="177840"/>
                <a:ext cx="7681680" cy="12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60280" y="1468080"/>
              <a:ext cx="8722080" cy="5241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0200" y="1456920"/>
                <a:ext cx="8743320" cy="526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396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20880" y="33840"/>
              <a:ext cx="8092800" cy="6352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0440" y="23400"/>
                <a:ext cx="8112240" cy="637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023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32520" y="186120"/>
              <a:ext cx="6996240" cy="5582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2800" y="175320"/>
                <a:ext cx="7017840" cy="559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8194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8840" y="199800"/>
              <a:ext cx="6901920" cy="5770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6600" y="189720"/>
                <a:ext cx="6926760" cy="579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461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6760" y="127800"/>
              <a:ext cx="8197200" cy="6196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600" y="115920"/>
                <a:ext cx="8221680" cy="621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967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5120" y="396360"/>
              <a:ext cx="8882640" cy="4503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6840" y="385200"/>
                <a:ext cx="8903880" cy="452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1839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9360" y="173160"/>
              <a:ext cx="8553600" cy="5569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8920" y="166320"/>
                <a:ext cx="8576280" cy="558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27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8880" y="3600"/>
              <a:ext cx="8565480" cy="6342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360" y="-7560"/>
                <a:ext cx="8588160" cy="636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774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2320" y="209880"/>
              <a:ext cx="8286120" cy="6064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1160" y="205920"/>
                <a:ext cx="8309880" cy="607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068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38560" y="248040"/>
              <a:ext cx="8546760" cy="6288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6680" y="236520"/>
                <a:ext cx="8571600" cy="631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768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87240" y="224280"/>
              <a:ext cx="8134920" cy="6614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6440" y="216000"/>
                <a:ext cx="8156880" cy="663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339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8920" y="143280"/>
              <a:ext cx="8791560" cy="6383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00" y="131760"/>
                <a:ext cx="8816760" cy="640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341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7480" y="342720"/>
              <a:ext cx="6451920" cy="4849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4880" y="330840"/>
                <a:ext cx="6476760" cy="487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6105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9640" y="201600"/>
              <a:ext cx="8993520" cy="5767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8840" y="189720"/>
                <a:ext cx="9016920" cy="579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654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0520" y="278280"/>
              <a:ext cx="8249760" cy="6040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360" y="266040"/>
                <a:ext cx="8275320" cy="606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03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7080" y="197280"/>
              <a:ext cx="8525520" cy="6616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4480" y="185400"/>
                <a:ext cx="8540640" cy="663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432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7400" y="374760"/>
              <a:ext cx="8303040" cy="6144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6240" y="365040"/>
                <a:ext cx="8327160" cy="616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490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2080" y="129600"/>
              <a:ext cx="8313480" cy="6048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0560" y="122400"/>
                <a:ext cx="8339040" cy="606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306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85840" y="305280"/>
              <a:ext cx="7976880" cy="5145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5400" y="296640"/>
                <a:ext cx="7998480" cy="516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95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4000" y="483120"/>
              <a:ext cx="8450280" cy="2435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5000" y="471960"/>
                <a:ext cx="8471520" cy="245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93200" y="2068200"/>
              <a:ext cx="7652160" cy="30711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4200" y="2057400"/>
                <a:ext cx="7673040" cy="309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0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30280" y="73800"/>
              <a:ext cx="8253720" cy="6572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0200" y="64080"/>
                <a:ext cx="8274960" cy="65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6446160" y="820080"/>
              <a:ext cx="487440" cy="2653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35720" y="809640"/>
                <a:ext cx="508320" cy="28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0285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53200" y="326160"/>
              <a:ext cx="7264080" cy="6132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4560" y="316080"/>
                <a:ext cx="7284240" cy="615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986360" y="1650240"/>
              <a:ext cx="2833200" cy="2269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77000" y="1639080"/>
                <a:ext cx="2854800" cy="229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813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63560" y="71280"/>
              <a:ext cx="5035320" cy="2561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3120" y="63000"/>
                <a:ext cx="5054400" cy="258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49160" y="1761120"/>
              <a:ext cx="8003520" cy="49989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7280" y="1751400"/>
                <a:ext cx="8028360" cy="502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8538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14440" y="79920"/>
              <a:ext cx="8007120" cy="5626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6160" y="69480"/>
                <a:ext cx="8026920" cy="564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8740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0040" y="203400"/>
              <a:ext cx="8560800" cy="6047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880" y="195120"/>
                <a:ext cx="8584200" cy="606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49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5760" y="208800"/>
              <a:ext cx="8286480" cy="5565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6400" y="200520"/>
                <a:ext cx="8307720" cy="55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019680" y="4868280"/>
              <a:ext cx="4062240" cy="18889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08160" y="4858200"/>
                <a:ext cx="4086000" cy="191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4209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42360" y="267840"/>
              <a:ext cx="8496360" cy="5514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3000" y="257040"/>
                <a:ext cx="8517240" cy="553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654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3520" y="332640"/>
              <a:ext cx="8903520" cy="6428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4880" y="321120"/>
                <a:ext cx="8922600" cy="645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127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5360" y="11520"/>
              <a:ext cx="6801840" cy="6573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5280" y="7560"/>
                <a:ext cx="6824520" cy="659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027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62320" y="618840"/>
              <a:ext cx="8335800" cy="4877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4040" y="609120"/>
                <a:ext cx="8356680" cy="490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064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53160" y="600480"/>
              <a:ext cx="7859160" cy="6099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3080" y="589320"/>
                <a:ext cx="7880400" cy="612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5630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0360" y="553680"/>
              <a:ext cx="8350200" cy="6097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2440" y="543240"/>
                <a:ext cx="8368560" cy="612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171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55360" y="264600"/>
              <a:ext cx="7903800" cy="6540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3840" y="252000"/>
                <a:ext cx="7927200" cy="656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681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1480" y="551520"/>
              <a:ext cx="8202600" cy="5808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9960" y="541080"/>
                <a:ext cx="8226360" cy="583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806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7560" y="522360"/>
              <a:ext cx="7512840" cy="6264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6040" y="510480"/>
                <a:ext cx="7537680" cy="628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8156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45680" y="549360"/>
              <a:ext cx="7017480" cy="5678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5600" y="538560"/>
                <a:ext cx="7040160" cy="569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77598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4600" y="482040"/>
              <a:ext cx="8884080" cy="6161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7040" y="471240"/>
                <a:ext cx="8901360" cy="618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410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6080" y="738360"/>
              <a:ext cx="8143920" cy="4990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720" y="728280"/>
                <a:ext cx="8162280" cy="501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528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5920" y="609120"/>
              <a:ext cx="8677800" cy="2288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6200" y="596880"/>
                <a:ext cx="8699040" cy="231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8371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11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73480" y="188280"/>
              <a:ext cx="8441640" cy="6242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2680" y="177480"/>
                <a:ext cx="8463240" cy="626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941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A1279F43201E4BA34526070F216A95" ma:contentTypeVersion="4" ma:contentTypeDescription="Create a new document." ma:contentTypeScope="" ma:versionID="fd7455c634d6319410c2659c6bc0fd75">
  <xsd:schema xmlns:xsd="http://www.w3.org/2001/XMLSchema" xmlns:xs="http://www.w3.org/2001/XMLSchema" xmlns:p="http://schemas.microsoft.com/office/2006/metadata/properties" xmlns:ns2="930a5bca-16c5-4dac-bf62-06cb73a1a635" xmlns:ns3="6fafb817-7b63-4821-8bf9-8d8acc9b92c2" targetNamespace="http://schemas.microsoft.com/office/2006/metadata/properties" ma:root="true" ma:fieldsID="40a6ffb5a1db40a24cda7dd60ad0a66e" ns2:_="" ns3:_="">
    <xsd:import namespace="930a5bca-16c5-4dac-bf62-06cb73a1a635"/>
    <xsd:import namespace="6fafb817-7b63-4821-8bf9-8d8acc9b92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0a5bca-16c5-4dac-bf62-06cb73a1a6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afb817-7b63-4821-8bf9-8d8acc9b92c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FE074A5-06ED-4747-AC3B-DA71539991E4}"/>
</file>

<file path=customXml/itemProps2.xml><?xml version="1.0" encoding="utf-8"?>
<ds:datastoreItem xmlns:ds="http://schemas.openxmlformats.org/officeDocument/2006/customXml" ds:itemID="{9F1ECFE9-DFB1-4257-99F7-D00EB45A598A}"/>
</file>

<file path=customXml/itemProps3.xml><?xml version="1.0" encoding="utf-8"?>
<ds:datastoreItem xmlns:ds="http://schemas.openxmlformats.org/officeDocument/2006/customXml" ds:itemID="{FB3348F4-E879-423A-B7B7-EA6C59FD0933}"/>
</file>

<file path=docProps/app.xml><?xml version="1.0" encoding="utf-8"?>
<Properties xmlns="http://schemas.openxmlformats.org/officeDocument/2006/extended-properties" xmlns:vt="http://schemas.openxmlformats.org/officeDocument/2006/docPropsVTypes">
  <TotalTime>4293</TotalTime>
  <Words>0</Words>
  <Application>Microsoft Office PowerPoint</Application>
  <PresentationFormat>On-screen Show (4:3)</PresentationFormat>
  <Paragraphs>0</Paragraphs>
  <Slides>86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8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Dhivya</dc:creator>
  <cp:lastModifiedBy>Dhivya</cp:lastModifiedBy>
  <cp:revision>65</cp:revision>
  <dcterms:created xsi:type="dcterms:W3CDTF">2022-04-18T02:44:58Z</dcterms:created>
  <dcterms:modified xsi:type="dcterms:W3CDTF">2022-05-11T10:30:57Z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0x01010080A1279F43201E4BA34526070F216A95</vt:lpwstr>
  </property>
</Properties>
</file>

<file path=docProps/thumbnail.jpeg>
</file>